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6" r:id="rId4"/>
    <p:sldId id="257" r:id="rId5"/>
    <p:sldId id="258" r:id="rId6"/>
    <p:sldId id="264" r:id="rId7"/>
    <p:sldId id="259" r:id="rId8"/>
    <p:sldId id="265" r:id="rId9"/>
    <p:sldId id="263" r:id="rId10"/>
    <p:sldId id="260" r:id="rId11"/>
    <p:sldId id="261" r:id="rId12"/>
    <p:sldId id="262"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FD8BF6-21B2-6D30-03CE-C67925B60EEB}" v="902" dt="2025-11-08T22:29:53.691"/>
    <p1510:client id="{1D7A0DBD-F0B2-88BE-A638-34C73A976A1C}" v="108" dt="2025-11-08T20:40:50.262"/>
    <p1510:client id="{C915E4EF-7215-78A0-B3CE-9C72E49C7333}" v="950" dt="2025-11-08T17:24:34.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ha Vlasova (2511883)" userId="S::2511883@student.uwtsd.ac.uk::37af163e-85c8-4ad8-9301-b6a6d92513a7" providerId="AD" clId="Web-{C915E4EF-7215-78A0-B3CE-9C72E49C7333}"/>
    <pc:docChg chg="addSld modSld sldOrd">
      <pc:chgData name="Olha Vlasova (2511883)" userId="S::2511883@student.uwtsd.ac.uk::37af163e-85c8-4ad8-9301-b6a6d92513a7" providerId="AD" clId="Web-{C915E4EF-7215-78A0-B3CE-9C72E49C7333}" dt="2025-11-08T17:25:21.071" v="988"/>
      <pc:docMkLst>
        <pc:docMk/>
      </pc:docMkLst>
      <pc:sldChg chg="addSp delSp modSp mod setBg">
        <pc:chgData name="Olha Vlasova (2511883)" userId="S::2511883@student.uwtsd.ac.uk::37af163e-85c8-4ad8-9301-b6a6d92513a7" providerId="AD" clId="Web-{C915E4EF-7215-78A0-B3CE-9C72E49C7333}" dt="2025-11-08T17:25:21.071" v="988"/>
        <pc:sldMkLst>
          <pc:docMk/>
          <pc:sldMk cId="109857222" sldId="256"/>
        </pc:sldMkLst>
        <pc:spChg chg="mod">
          <ac:chgData name="Olha Vlasova (2511883)" userId="S::2511883@student.uwtsd.ac.uk::37af163e-85c8-4ad8-9301-b6a6d92513a7" providerId="AD" clId="Web-{C915E4EF-7215-78A0-B3CE-9C72E49C7333}" dt="2025-11-08T17:25:21.071" v="988"/>
          <ac:spMkLst>
            <pc:docMk/>
            <pc:sldMk cId="109857222" sldId="256"/>
            <ac:spMk id="2" creationId="{00000000-0000-0000-0000-000000000000}"/>
          </ac:spMkLst>
        </pc:spChg>
        <pc:spChg chg="mod">
          <ac:chgData name="Olha Vlasova (2511883)" userId="S::2511883@student.uwtsd.ac.uk::37af163e-85c8-4ad8-9301-b6a6d92513a7" providerId="AD" clId="Web-{C915E4EF-7215-78A0-B3CE-9C72E49C7333}" dt="2025-11-08T17:25:21.071" v="988"/>
          <ac:spMkLst>
            <pc:docMk/>
            <pc:sldMk cId="109857222" sldId="256"/>
            <ac:spMk id="3" creationId="{00000000-0000-0000-0000-000000000000}"/>
          </ac:spMkLst>
        </pc:spChg>
        <pc:spChg chg="add del">
          <ac:chgData name="Olha Vlasova (2511883)" userId="S::2511883@student.uwtsd.ac.uk::37af163e-85c8-4ad8-9301-b6a6d92513a7" providerId="AD" clId="Web-{C915E4EF-7215-78A0-B3CE-9C72E49C7333}" dt="2025-11-08T17:25:13.618" v="981"/>
          <ac:spMkLst>
            <pc:docMk/>
            <pc:sldMk cId="109857222" sldId="256"/>
            <ac:spMk id="8" creationId="{C2554CA6-288E-4202-BC52-2E5A8F0C0AED}"/>
          </ac:spMkLst>
        </pc:spChg>
        <pc:spChg chg="add del">
          <ac:chgData name="Olha Vlasova (2511883)" userId="S::2511883@student.uwtsd.ac.uk::37af163e-85c8-4ad8-9301-b6a6d92513a7" providerId="AD" clId="Web-{C915E4EF-7215-78A0-B3CE-9C72E49C7333}" dt="2025-11-08T17:25:13.618" v="981"/>
          <ac:spMkLst>
            <pc:docMk/>
            <pc:sldMk cId="109857222" sldId="256"/>
            <ac:spMk id="10" creationId="{B10BB131-AC8E-4A8E-A5D1-36260F720C3B}"/>
          </ac:spMkLst>
        </pc:spChg>
        <pc:spChg chg="add del">
          <ac:chgData name="Olha Vlasova (2511883)" userId="S::2511883@student.uwtsd.ac.uk::37af163e-85c8-4ad8-9301-b6a6d92513a7" providerId="AD" clId="Web-{C915E4EF-7215-78A0-B3CE-9C72E49C7333}" dt="2025-11-08T17:25:13.618" v="981"/>
          <ac:spMkLst>
            <pc:docMk/>
            <pc:sldMk cId="109857222" sldId="256"/>
            <ac:spMk id="12" creationId="{5B7778FC-632E-4DCA-A7CB-0D7731CCF970}"/>
          </ac:spMkLst>
        </pc:spChg>
        <pc:spChg chg="add del">
          <ac:chgData name="Olha Vlasova (2511883)" userId="S::2511883@student.uwtsd.ac.uk::37af163e-85c8-4ad8-9301-b6a6d92513a7" providerId="AD" clId="Web-{C915E4EF-7215-78A0-B3CE-9C72E49C7333}" dt="2025-11-08T17:25:13.618" v="981"/>
          <ac:spMkLst>
            <pc:docMk/>
            <pc:sldMk cId="109857222" sldId="256"/>
            <ac:spMk id="14" creationId="{FA23A907-97FB-4A8F-880A-DD77401C4296}"/>
          </ac:spMkLst>
        </pc:spChg>
        <pc:spChg chg="add del">
          <ac:chgData name="Olha Vlasova (2511883)" userId="S::2511883@student.uwtsd.ac.uk::37af163e-85c8-4ad8-9301-b6a6d92513a7" providerId="AD" clId="Web-{C915E4EF-7215-78A0-B3CE-9C72E49C7333}" dt="2025-11-08T17:25:15.961" v="983"/>
          <ac:spMkLst>
            <pc:docMk/>
            <pc:sldMk cId="109857222" sldId="256"/>
            <ac:spMk id="16" creationId="{C05CBC3C-2E5A-4839-8B9B-2E5A6ADF0F58}"/>
          </ac:spMkLst>
        </pc:spChg>
        <pc:spChg chg="add del">
          <ac:chgData name="Olha Vlasova (2511883)" userId="S::2511883@student.uwtsd.ac.uk::37af163e-85c8-4ad8-9301-b6a6d92513a7" providerId="AD" clId="Web-{C915E4EF-7215-78A0-B3CE-9C72E49C7333}" dt="2025-11-08T17:25:15.961" v="983"/>
          <ac:spMkLst>
            <pc:docMk/>
            <pc:sldMk cId="109857222" sldId="256"/>
            <ac:spMk id="17" creationId="{827FF362-FC97-4BF5-949B-D4ADFA26E457}"/>
          </ac:spMkLst>
        </pc:spChg>
        <pc:spChg chg="add">
          <ac:chgData name="Olha Vlasova (2511883)" userId="S::2511883@student.uwtsd.ac.uk::37af163e-85c8-4ad8-9301-b6a6d92513a7" providerId="AD" clId="Web-{C915E4EF-7215-78A0-B3CE-9C72E49C7333}" dt="2025-11-08T17:25:21.071" v="988"/>
          <ac:spMkLst>
            <pc:docMk/>
            <pc:sldMk cId="109857222" sldId="256"/>
            <ac:spMk id="18" creationId="{6ED12BFC-A737-46AF-8411-481112D54B0C}"/>
          </ac:spMkLst>
        </pc:spChg>
        <pc:spChg chg="add del">
          <ac:chgData name="Olha Vlasova (2511883)" userId="S::2511883@student.uwtsd.ac.uk::37af163e-85c8-4ad8-9301-b6a6d92513a7" providerId="AD" clId="Web-{C915E4EF-7215-78A0-B3CE-9C72E49C7333}" dt="2025-11-08T17:25:18.727" v="985"/>
          <ac:spMkLst>
            <pc:docMk/>
            <pc:sldMk cId="109857222" sldId="256"/>
            <ac:spMk id="19" creationId="{907EF6B7-1338-4443-8C46-6A318D952DFD}"/>
          </ac:spMkLst>
        </pc:spChg>
        <pc:spChg chg="add del">
          <ac:chgData name="Olha Vlasova (2511883)" userId="S::2511883@student.uwtsd.ac.uk::37af163e-85c8-4ad8-9301-b6a6d92513a7" providerId="AD" clId="Web-{C915E4EF-7215-78A0-B3CE-9C72E49C7333}" dt="2025-11-08T17:25:18.727" v="985"/>
          <ac:spMkLst>
            <pc:docMk/>
            <pc:sldMk cId="109857222" sldId="256"/>
            <ac:spMk id="20" creationId="{DAAE4CDD-124C-4DCF-9584-B6033B545DD5}"/>
          </ac:spMkLst>
        </pc:spChg>
        <pc:spChg chg="add del">
          <ac:chgData name="Olha Vlasova (2511883)" userId="S::2511883@student.uwtsd.ac.uk::37af163e-85c8-4ad8-9301-b6a6d92513a7" providerId="AD" clId="Web-{C915E4EF-7215-78A0-B3CE-9C72E49C7333}" dt="2025-11-08T17:25:18.727" v="985"/>
          <ac:spMkLst>
            <pc:docMk/>
            <pc:sldMk cId="109857222" sldId="256"/>
            <ac:spMk id="21" creationId="{081E4A58-353D-44AE-B2FC-2A74E2E400F7}"/>
          </ac:spMkLst>
        </pc:spChg>
        <pc:spChg chg="add del">
          <ac:chgData name="Olha Vlasova (2511883)" userId="S::2511883@student.uwtsd.ac.uk::37af163e-85c8-4ad8-9301-b6a6d92513a7" providerId="AD" clId="Web-{C915E4EF-7215-78A0-B3CE-9C72E49C7333}" dt="2025-11-08T17:25:21.055" v="987"/>
          <ac:spMkLst>
            <pc:docMk/>
            <pc:sldMk cId="109857222" sldId="256"/>
            <ac:spMk id="23" creationId="{4E1BEB12-92AF-4445-98AD-4C7756E7C93B}"/>
          </ac:spMkLst>
        </pc:spChg>
        <pc:spChg chg="add del">
          <ac:chgData name="Olha Vlasova (2511883)" userId="S::2511883@student.uwtsd.ac.uk::37af163e-85c8-4ad8-9301-b6a6d92513a7" providerId="AD" clId="Web-{C915E4EF-7215-78A0-B3CE-9C72E49C7333}" dt="2025-11-08T17:25:21.055" v="987"/>
          <ac:spMkLst>
            <pc:docMk/>
            <pc:sldMk cId="109857222" sldId="256"/>
            <ac:spMk id="24" creationId="{D0522C2C-7B5C-48A7-A969-03941E5D2E76}"/>
          </ac:spMkLst>
        </pc:spChg>
        <pc:spChg chg="add del">
          <ac:chgData name="Olha Vlasova (2511883)" userId="S::2511883@student.uwtsd.ac.uk::37af163e-85c8-4ad8-9301-b6a6d92513a7" providerId="AD" clId="Web-{C915E4EF-7215-78A0-B3CE-9C72E49C7333}" dt="2025-11-08T17:25:21.055" v="987"/>
          <ac:spMkLst>
            <pc:docMk/>
            <pc:sldMk cId="109857222" sldId="256"/>
            <ac:spMk id="25" creationId="{9C682A1A-5B2D-4111-BBD6-620165633E5B}"/>
          </ac:spMkLst>
        </pc:spChg>
        <pc:spChg chg="add del">
          <ac:chgData name="Olha Vlasova (2511883)" userId="S::2511883@student.uwtsd.ac.uk::37af163e-85c8-4ad8-9301-b6a6d92513a7" providerId="AD" clId="Web-{C915E4EF-7215-78A0-B3CE-9C72E49C7333}" dt="2025-11-08T17:25:21.055" v="987"/>
          <ac:spMkLst>
            <pc:docMk/>
            <pc:sldMk cId="109857222" sldId="256"/>
            <ac:spMk id="26" creationId="{D6EE29F2-D77F-4BD0-A20B-334D316A1C9D}"/>
          </ac:spMkLst>
        </pc:spChg>
        <pc:spChg chg="add del">
          <ac:chgData name="Olha Vlasova (2511883)" userId="S::2511883@student.uwtsd.ac.uk::37af163e-85c8-4ad8-9301-b6a6d92513a7" providerId="AD" clId="Web-{C915E4EF-7215-78A0-B3CE-9C72E49C7333}" dt="2025-11-08T17:25:21.055" v="987"/>
          <ac:spMkLst>
            <pc:docMk/>
            <pc:sldMk cId="109857222" sldId="256"/>
            <ac:spMk id="27" creationId="{22D09ED2-868F-42C6-866E-F92E0CEF314F}"/>
          </ac:spMkLst>
        </pc:spChg>
        <pc:spChg chg="add">
          <ac:chgData name="Olha Vlasova (2511883)" userId="S::2511883@student.uwtsd.ac.uk::37af163e-85c8-4ad8-9301-b6a6d92513a7" providerId="AD" clId="Web-{C915E4EF-7215-78A0-B3CE-9C72E49C7333}" dt="2025-11-08T17:25:21.071" v="988"/>
          <ac:spMkLst>
            <pc:docMk/>
            <pc:sldMk cId="109857222" sldId="256"/>
            <ac:spMk id="29" creationId="{D278ADA9-6383-4BDD-80D2-8899A402687B}"/>
          </ac:spMkLst>
        </pc:spChg>
        <pc:spChg chg="add">
          <ac:chgData name="Olha Vlasova (2511883)" userId="S::2511883@student.uwtsd.ac.uk::37af163e-85c8-4ad8-9301-b6a6d92513a7" providerId="AD" clId="Web-{C915E4EF-7215-78A0-B3CE-9C72E49C7333}" dt="2025-11-08T17:25:21.071" v="988"/>
          <ac:spMkLst>
            <pc:docMk/>
            <pc:sldMk cId="109857222" sldId="256"/>
            <ac:spMk id="30" creationId="{484B7147-B0F6-40ED-B5A2-FF72BC8198B6}"/>
          </ac:spMkLst>
        </pc:spChg>
        <pc:spChg chg="add">
          <ac:chgData name="Olha Vlasova (2511883)" userId="S::2511883@student.uwtsd.ac.uk::37af163e-85c8-4ad8-9301-b6a6d92513a7" providerId="AD" clId="Web-{C915E4EF-7215-78A0-B3CE-9C72E49C7333}" dt="2025-11-08T17:25:21.071" v="988"/>
          <ac:spMkLst>
            <pc:docMk/>
            <pc:sldMk cId="109857222" sldId="256"/>
            <ac:spMk id="31" creationId="{B36D2DE0-0628-4A9A-A59D-7BA8B5EB3022}"/>
          </ac:spMkLst>
        </pc:spChg>
        <pc:spChg chg="add">
          <ac:chgData name="Olha Vlasova (2511883)" userId="S::2511883@student.uwtsd.ac.uk::37af163e-85c8-4ad8-9301-b6a6d92513a7" providerId="AD" clId="Web-{C915E4EF-7215-78A0-B3CE-9C72E49C7333}" dt="2025-11-08T17:25:21.071" v="988"/>
          <ac:spMkLst>
            <pc:docMk/>
            <pc:sldMk cId="109857222" sldId="256"/>
            <ac:spMk id="32" creationId="{48E405C9-94BE-41DA-928C-DEC9A8550E9F}"/>
          </ac:spMkLst>
        </pc:spChg>
        <pc:spChg chg="add">
          <ac:chgData name="Olha Vlasova (2511883)" userId="S::2511883@student.uwtsd.ac.uk::37af163e-85c8-4ad8-9301-b6a6d92513a7" providerId="AD" clId="Web-{C915E4EF-7215-78A0-B3CE-9C72E49C7333}" dt="2025-11-08T17:25:21.071" v="988"/>
          <ac:spMkLst>
            <pc:docMk/>
            <pc:sldMk cId="109857222" sldId="256"/>
            <ac:spMk id="33" creationId="{D2091A72-D5BB-42AC-8FD3-F7747D90861E}"/>
          </ac:spMkLst>
        </pc:spChg>
      </pc:sldChg>
      <pc:sldChg chg="addSp delSp modSp new mod setBg modClrScheme addAnim delAnim modAnim chgLayout">
        <pc:chgData name="Olha Vlasova (2511883)" userId="S::2511883@student.uwtsd.ac.uk::37af163e-85c8-4ad8-9301-b6a6d92513a7" providerId="AD" clId="Web-{C915E4EF-7215-78A0-B3CE-9C72E49C7333}" dt="2025-11-08T17:11:41.342" v="873" actId="20577"/>
        <pc:sldMkLst>
          <pc:docMk/>
          <pc:sldMk cId="3122737283" sldId="257"/>
        </pc:sldMkLst>
        <pc:spChg chg="mod ord">
          <ac:chgData name="Olha Vlasova (2511883)" userId="S::2511883@student.uwtsd.ac.uk::37af163e-85c8-4ad8-9301-b6a6d92513a7" providerId="AD" clId="Web-{C915E4EF-7215-78A0-B3CE-9C72E49C7333}" dt="2025-11-08T16:45:27.955" v="792"/>
          <ac:spMkLst>
            <pc:docMk/>
            <pc:sldMk cId="3122737283" sldId="257"/>
            <ac:spMk id="2" creationId="{968B242E-95DE-EEB9-9F09-54E125F747B5}"/>
          </ac:spMkLst>
        </pc:spChg>
        <pc:spChg chg="mod ord">
          <ac:chgData name="Olha Vlasova (2511883)" userId="S::2511883@student.uwtsd.ac.uk::37af163e-85c8-4ad8-9301-b6a6d92513a7" providerId="AD" clId="Web-{C915E4EF-7215-78A0-B3CE-9C72E49C7333}" dt="2025-11-08T17:11:41.342" v="873" actId="20577"/>
          <ac:spMkLst>
            <pc:docMk/>
            <pc:sldMk cId="3122737283" sldId="257"/>
            <ac:spMk id="3" creationId="{EBCC69D5-C26E-5E32-236C-C09D38D05AD8}"/>
          </ac:spMkLst>
        </pc:spChg>
        <pc:spChg chg="add del">
          <ac:chgData name="Olha Vlasova (2511883)" userId="S::2511883@student.uwtsd.ac.uk::37af163e-85c8-4ad8-9301-b6a6d92513a7" providerId="AD" clId="Web-{C915E4EF-7215-78A0-B3CE-9C72E49C7333}" dt="2025-11-08T16:45:27.955" v="792"/>
          <ac:spMkLst>
            <pc:docMk/>
            <pc:sldMk cId="3122737283" sldId="257"/>
            <ac:spMk id="8" creationId="{907EF6B7-1338-4443-8C46-6A318D952DFD}"/>
          </ac:spMkLst>
        </pc:spChg>
        <pc:spChg chg="add del">
          <ac:chgData name="Olha Vlasova (2511883)" userId="S::2511883@student.uwtsd.ac.uk::37af163e-85c8-4ad8-9301-b6a6d92513a7" providerId="AD" clId="Web-{C915E4EF-7215-78A0-B3CE-9C72E49C7333}" dt="2025-11-08T16:45:27.955" v="792"/>
          <ac:spMkLst>
            <pc:docMk/>
            <pc:sldMk cId="3122737283" sldId="257"/>
            <ac:spMk id="10" creationId="{DAAE4CDD-124C-4DCF-9584-B6033B545DD5}"/>
          </ac:spMkLst>
        </pc:spChg>
        <pc:spChg chg="add del">
          <ac:chgData name="Olha Vlasova (2511883)" userId="S::2511883@student.uwtsd.ac.uk::37af163e-85c8-4ad8-9301-b6a6d92513a7" providerId="AD" clId="Web-{C915E4EF-7215-78A0-B3CE-9C72E49C7333}" dt="2025-11-08T16:45:27.955" v="792"/>
          <ac:spMkLst>
            <pc:docMk/>
            <pc:sldMk cId="3122737283" sldId="257"/>
            <ac:spMk id="12" creationId="{081E4A58-353D-44AE-B2FC-2A74E2E400F7}"/>
          </ac:spMkLst>
        </pc:spChg>
        <pc:spChg chg="add">
          <ac:chgData name="Olha Vlasova (2511883)" userId="S::2511883@student.uwtsd.ac.uk::37af163e-85c8-4ad8-9301-b6a6d92513a7" providerId="AD" clId="Web-{C915E4EF-7215-78A0-B3CE-9C72E49C7333}" dt="2025-11-08T16:45:27.955" v="792"/>
          <ac:spMkLst>
            <pc:docMk/>
            <pc:sldMk cId="3122737283" sldId="257"/>
            <ac:spMk id="17" creationId="{100EDD19-6802-4EC3-95CE-CFFAB042CFD6}"/>
          </ac:spMkLst>
        </pc:spChg>
        <pc:spChg chg="add">
          <ac:chgData name="Olha Vlasova (2511883)" userId="S::2511883@student.uwtsd.ac.uk::37af163e-85c8-4ad8-9301-b6a6d92513a7" providerId="AD" clId="Web-{C915E4EF-7215-78A0-B3CE-9C72E49C7333}" dt="2025-11-08T16:45:27.955" v="792"/>
          <ac:spMkLst>
            <pc:docMk/>
            <pc:sldMk cId="3122737283" sldId="257"/>
            <ac:spMk id="19" creationId="{DB17E863-922E-4C26-BD64-E8FD41D28661}"/>
          </ac:spMkLst>
        </pc:spChg>
      </pc:sldChg>
      <pc:sldChg chg="addSp modSp new mod ord setBg modClrScheme chgLayout">
        <pc:chgData name="Olha Vlasova (2511883)" userId="S::2511883@student.uwtsd.ac.uk::37af163e-85c8-4ad8-9301-b6a6d92513a7" providerId="AD" clId="Web-{C915E4EF-7215-78A0-B3CE-9C72E49C7333}" dt="2025-11-08T16:06:45.119" v="561" actId="1076"/>
        <pc:sldMkLst>
          <pc:docMk/>
          <pc:sldMk cId="452924467" sldId="258"/>
        </pc:sldMkLst>
        <pc:spChg chg="mod ord">
          <ac:chgData name="Olha Vlasova (2511883)" userId="S::2511883@student.uwtsd.ac.uk::37af163e-85c8-4ad8-9301-b6a6d92513a7" providerId="AD" clId="Web-{C915E4EF-7215-78A0-B3CE-9C72E49C7333}" dt="2025-11-08T15:51:55.552" v="79"/>
          <ac:spMkLst>
            <pc:docMk/>
            <pc:sldMk cId="452924467" sldId="258"/>
            <ac:spMk id="2" creationId="{30F8B12C-8E22-30E4-183C-582CFFA3EC27}"/>
          </ac:spMkLst>
        </pc:spChg>
        <pc:spChg chg="add mod ord">
          <ac:chgData name="Olha Vlasova (2511883)" userId="S::2511883@student.uwtsd.ac.uk::37af163e-85c8-4ad8-9301-b6a6d92513a7" providerId="AD" clId="Web-{C915E4EF-7215-78A0-B3CE-9C72E49C7333}" dt="2025-11-08T16:06:45.119" v="561" actId="1076"/>
          <ac:spMkLst>
            <pc:docMk/>
            <pc:sldMk cId="452924467" sldId="258"/>
            <ac:spMk id="3" creationId="{C54AE907-9E87-177E-4358-54F404BB5B39}"/>
          </ac:spMkLst>
        </pc:spChg>
        <pc:spChg chg="add">
          <ac:chgData name="Olha Vlasova (2511883)" userId="S::2511883@student.uwtsd.ac.uk::37af163e-85c8-4ad8-9301-b6a6d92513a7" providerId="AD" clId="Web-{C915E4EF-7215-78A0-B3CE-9C72E49C7333}" dt="2025-11-08T15:51:55.552" v="79"/>
          <ac:spMkLst>
            <pc:docMk/>
            <pc:sldMk cId="452924467" sldId="258"/>
            <ac:spMk id="8" creationId="{907EF6B7-1338-4443-8C46-6A318D952DFD}"/>
          </ac:spMkLst>
        </pc:spChg>
        <pc:spChg chg="add">
          <ac:chgData name="Olha Vlasova (2511883)" userId="S::2511883@student.uwtsd.ac.uk::37af163e-85c8-4ad8-9301-b6a6d92513a7" providerId="AD" clId="Web-{C915E4EF-7215-78A0-B3CE-9C72E49C7333}" dt="2025-11-08T15:51:55.552" v="79"/>
          <ac:spMkLst>
            <pc:docMk/>
            <pc:sldMk cId="452924467" sldId="258"/>
            <ac:spMk id="10" creationId="{DAAE4CDD-124C-4DCF-9584-B6033B545DD5}"/>
          </ac:spMkLst>
        </pc:spChg>
        <pc:spChg chg="add">
          <ac:chgData name="Olha Vlasova (2511883)" userId="S::2511883@student.uwtsd.ac.uk::37af163e-85c8-4ad8-9301-b6a6d92513a7" providerId="AD" clId="Web-{C915E4EF-7215-78A0-B3CE-9C72E49C7333}" dt="2025-11-08T15:51:55.552" v="79"/>
          <ac:spMkLst>
            <pc:docMk/>
            <pc:sldMk cId="452924467" sldId="258"/>
            <ac:spMk id="12" creationId="{081E4A58-353D-44AE-B2FC-2A74E2E400F7}"/>
          </ac:spMkLst>
        </pc:spChg>
      </pc:sldChg>
      <pc:sldChg chg="addSp delSp modSp new mod setBg modClrScheme chgLayout">
        <pc:chgData name="Olha Vlasova (2511883)" userId="S::2511883@student.uwtsd.ac.uk::37af163e-85c8-4ad8-9301-b6a6d92513a7" providerId="AD" clId="Web-{C915E4EF-7215-78A0-B3CE-9C72E49C7333}" dt="2025-11-08T16:08:11.308" v="564" actId="14100"/>
        <pc:sldMkLst>
          <pc:docMk/>
          <pc:sldMk cId="844259068" sldId="259"/>
        </pc:sldMkLst>
        <pc:spChg chg="mod ord">
          <ac:chgData name="Olha Vlasova (2511883)" userId="S::2511883@student.uwtsd.ac.uk::37af163e-85c8-4ad8-9301-b6a6d92513a7" providerId="AD" clId="Web-{C915E4EF-7215-78A0-B3CE-9C72E49C7333}" dt="2025-11-08T16:02:34.318" v="438"/>
          <ac:spMkLst>
            <pc:docMk/>
            <pc:sldMk cId="844259068" sldId="259"/>
            <ac:spMk id="2" creationId="{995C94B7-75A5-32BB-9163-5ACC3A399606}"/>
          </ac:spMkLst>
        </pc:spChg>
        <pc:spChg chg="add mod ord">
          <ac:chgData name="Olha Vlasova (2511883)" userId="S::2511883@student.uwtsd.ac.uk::37af163e-85c8-4ad8-9301-b6a6d92513a7" providerId="AD" clId="Web-{C915E4EF-7215-78A0-B3CE-9C72E49C7333}" dt="2025-11-08T16:08:11.308" v="564" actId="14100"/>
          <ac:spMkLst>
            <pc:docMk/>
            <pc:sldMk cId="844259068" sldId="259"/>
            <ac:spMk id="3" creationId="{347868FE-4835-11DA-5B89-4A353B42162F}"/>
          </ac:spMkLst>
        </pc:spChg>
        <pc:spChg chg="add del">
          <ac:chgData name="Olha Vlasova (2511883)" userId="S::2511883@student.uwtsd.ac.uk::37af163e-85c8-4ad8-9301-b6a6d92513a7" providerId="AD" clId="Web-{C915E4EF-7215-78A0-B3CE-9C72E49C7333}" dt="2025-11-08T16:02:34.318" v="438"/>
          <ac:spMkLst>
            <pc:docMk/>
            <pc:sldMk cId="844259068" sldId="259"/>
            <ac:spMk id="5" creationId="{C2554CA6-288E-4202-BC52-2E5A8F0C0AED}"/>
          </ac:spMkLst>
        </pc:spChg>
        <pc:spChg chg="add del">
          <ac:chgData name="Olha Vlasova (2511883)" userId="S::2511883@student.uwtsd.ac.uk::37af163e-85c8-4ad8-9301-b6a6d92513a7" providerId="AD" clId="Web-{C915E4EF-7215-78A0-B3CE-9C72E49C7333}" dt="2025-11-08T16:02:34.318" v="438"/>
          <ac:spMkLst>
            <pc:docMk/>
            <pc:sldMk cId="844259068" sldId="259"/>
            <ac:spMk id="6" creationId="{B10BB131-AC8E-4A8E-A5D1-36260F720C3B}"/>
          </ac:spMkLst>
        </pc:spChg>
        <pc:spChg chg="add del">
          <ac:chgData name="Olha Vlasova (2511883)" userId="S::2511883@student.uwtsd.ac.uk::37af163e-85c8-4ad8-9301-b6a6d92513a7" providerId="AD" clId="Web-{C915E4EF-7215-78A0-B3CE-9C72E49C7333}" dt="2025-11-08T16:02:34.318" v="438"/>
          <ac:spMkLst>
            <pc:docMk/>
            <pc:sldMk cId="844259068" sldId="259"/>
            <ac:spMk id="7" creationId="{5B7778FC-632E-4DCA-A7CB-0D7731CCF970}"/>
          </ac:spMkLst>
        </pc:spChg>
        <pc:spChg chg="add del">
          <ac:chgData name="Olha Vlasova (2511883)" userId="S::2511883@student.uwtsd.ac.uk::37af163e-85c8-4ad8-9301-b6a6d92513a7" providerId="AD" clId="Web-{C915E4EF-7215-78A0-B3CE-9C72E49C7333}" dt="2025-11-08T15:57:48.591" v="122"/>
          <ac:spMkLst>
            <pc:docMk/>
            <pc:sldMk cId="844259068" sldId="259"/>
            <ac:spMk id="8" creationId="{907EF6B7-1338-4443-8C46-6A318D952DFD}"/>
          </ac:spMkLst>
        </pc:spChg>
        <pc:spChg chg="add del">
          <ac:chgData name="Olha Vlasova (2511883)" userId="S::2511883@student.uwtsd.ac.uk::37af163e-85c8-4ad8-9301-b6a6d92513a7" providerId="AD" clId="Web-{C915E4EF-7215-78A0-B3CE-9C72E49C7333}" dt="2025-11-08T15:57:48.591" v="122"/>
          <ac:spMkLst>
            <pc:docMk/>
            <pc:sldMk cId="844259068" sldId="259"/>
            <ac:spMk id="10" creationId="{DAAE4CDD-124C-4DCF-9584-B6033B545DD5}"/>
          </ac:spMkLst>
        </pc:spChg>
        <pc:spChg chg="add del">
          <ac:chgData name="Olha Vlasova (2511883)" userId="S::2511883@student.uwtsd.ac.uk::37af163e-85c8-4ad8-9301-b6a6d92513a7" providerId="AD" clId="Web-{C915E4EF-7215-78A0-B3CE-9C72E49C7333}" dt="2025-11-08T15:57:48.591" v="122"/>
          <ac:spMkLst>
            <pc:docMk/>
            <pc:sldMk cId="844259068" sldId="259"/>
            <ac:spMk id="12" creationId="{081E4A58-353D-44AE-B2FC-2A74E2E400F7}"/>
          </ac:spMkLst>
        </pc:spChg>
        <pc:spChg chg="add del">
          <ac:chgData name="Olha Vlasova (2511883)" userId="S::2511883@student.uwtsd.ac.uk::37af163e-85c8-4ad8-9301-b6a6d92513a7" providerId="AD" clId="Web-{C915E4EF-7215-78A0-B3CE-9C72E49C7333}" dt="2025-11-08T16:02:34.318" v="438"/>
          <ac:spMkLst>
            <pc:docMk/>
            <pc:sldMk cId="844259068" sldId="259"/>
            <ac:spMk id="14" creationId="{FA23A907-97FB-4A8F-880A-DD77401C4296}"/>
          </ac:spMkLst>
        </pc:spChg>
        <pc:spChg chg="add">
          <ac:chgData name="Olha Vlasova (2511883)" userId="S::2511883@student.uwtsd.ac.uk::37af163e-85c8-4ad8-9301-b6a6d92513a7" providerId="AD" clId="Web-{C915E4EF-7215-78A0-B3CE-9C72E49C7333}" dt="2025-11-08T16:02:34.318" v="438"/>
          <ac:spMkLst>
            <pc:docMk/>
            <pc:sldMk cId="844259068" sldId="259"/>
            <ac:spMk id="19" creationId="{907EF6B7-1338-4443-8C46-6A318D952DFD}"/>
          </ac:spMkLst>
        </pc:spChg>
        <pc:spChg chg="add">
          <ac:chgData name="Olha Vlasova (2511883)" userId="S::2511883@student.uwtsd.ac.uk::37af163e-85c8-4ad8-9301-b6a6d92513a7" providerId="AD" clId="Web-{C915E4EF-7215-78A0-B3CE-9C72E49C7333}" dt="2025-11-08T16:02:34.318" v="438"/>
          <ac:spMkLst>
            <pc:docMk/>
            <pc:sldMk cId="844259068" sldId="259"/>
            <ac:spMk id="21" creationId="{DAAE4CDD-124C-4DCF-9584-B6033B545DD5}"/>
          </ac:spMkLst>
        </pc:spChg>
        <pc:spChg chg="add">
          <ac:chgData name="Olha Vlasova (2511883)" userId="S::2511883@student.uwtsd.ac.uk::37af163e-85c8-4ad8-9301-b6a6d92513a7" providerId="AD" clId="Web-{C915E4EF-7215-78A0-B3CE-9C72E49C7333}" dt="2025-11-08T16:02:34.318" v="438"/>
          <ac:spMkLst>
            <pc:docMk/>
            <pc:sldMk cId="844259068" sldId="259"/>
            <ac:spMk id="23" creationId="{081E4A58-353D-44AE-B2FC-2A74E2E400F7}"/>
          </ac:spMkLst>
        </pc:spChg>
      </pc:sldChg>
      <pc:sldChg chg="addSp modSp new mod setBg">
        <pc:chgData name="Olha Vlasova (2511883)" userId="S::2511883@student.uwtsd.ac.uk::37af163e-85c8-4ad8-9301-b6a6d92513a7" providerId="AD" clId="Web-{C915E4EF-7215-78A0-B3CE-9C72E49C7333}" dt="2025-11-08T16:33:02.276" v="742" actId="20577"/>
        <pc:sldMkLst>
          <pc:docMk/>
          <pc:sldMk cId="4004754608" sldId="260"/>
        </pc:sldMkLst>
        <pc:spChg chg="mod">
          <ac:chgData name="Olha Vlasova (2511883)" userId="S::2511883@student.uwtsd.ac.uk::37af163e-85c8-4ad8-9301-b6a6d92513a7" providerId="AD" clId="Web-{C915E4EF-7215-78A0-B3CE-9C72E49C7333}" dt="2025-11-08T16:28:34.311" v="591"/>
          <ac:spMkLst>
            <pc:docMk/>
            <pc:sldMk cId="4004754608" sldId="260"/>
            <ac:spMk id="2" creationId="{93903E5F-2BBD-D0F3-7001-9C4EF8F8E20E}"/>
          </ac:spMkLst>
        </pc:spChg>
        <pc:spChg chg="mod">
          <ac:chgData name="Olha Vlasova (2511883)" userId="S::2511883@student.uwtsd.ac.uk::37af163e-85c8-4ad8-9301-b6a6d92513a7" providerId="AD" clId="Web-{C915E4EF-7215-78A0-B3CE-9C72E49C7333}" dt="2025-11-08T16:33:02.276" v="742" actId="20577"/>
          <ac:spMkLst>
            <pc:docMk/>
            <pc:sldMk cId="4004754608" sldId="260"/>
            <ac:spMk id="3" creationId="{7E0A60D7-BA0F-C5E9-E145-571A422B7768}"/>
          </ac:spMkLst>
        </pc:spChg>
        <pc:spChg chg="add">
          <ac:chgData name="Olha Vlasova (2511883)" userId="S::2511883@student.uwtsd.ac.uk::37af163e-85c8-4ad8-9301-b6a6d92513a7" providerId="AD" clId="Web-{C915E4EF-7215-78A0-B3CE-9C72E49C7333}" dt="2025-11-08T16:28:34.311" v="591"/>
          <ac:spMkLst>
            <pc:docMk/>
            <pc:sldMk cId="4004754608" sldId="260"/>
            <ac:spMk id="8" creationId="{907EF6B7-1338-4443-8C46-6A318D952DFD}"/>
          </ac:spMkLst>
        </pc:spChg>
        <pc:spChg chg="add">
          <ac:chgData name="Olha Vlasova (2511883)" userId="S::2511883@student.uwtsd.ac.uk::37af163e-85c8-4ad8-9301-b6a6d92513a7" providerId="AD" clId="Web-{C915E4EF-7215-78A0-B3CE-9C72E49C7333}" dt="2025-11-08T16:28:34.311" v="591"/>
          <ac:spMkLst>
            <pc:docMk/>
            <pc:sldMk cId="4004754608" sldId="260"/>
            <ac:spMk id="10" creationId="{DAAE4CDD-124C-4DCF-9584-B6033B545DD5}"/>
          </ac:spMkLst>
        </pc:spChg>
        <pc:spChg chg="add">
          <ac:chgData name="Olha Vlasova (2511883)" userId="S::2511883@student.uwtsd.ac.uk::37af163e-85c8-4ad8-9301-b6a6d92513a7" providerId="AD" clId="Web-{C915E4EF-7215-78A0-B3CE-9C72E49C7333}" dt="2025-11-08T16:28:34.311" v="591"/>
          <ac:spMkLst>
            <pc:docMk/>
            <pc:sldMk cId="4004754608" sldId="260"/>
            <ac:spMk id="12" creationId="{081E4A58-353D-44AE-B2FC-2A74E2E400F7}"/>
          </ac:spMkLst>
        </pc:spChg>
      </pc:sldChg>
      <pc:sldChg chg="addSp delSp modSp new mod setBg">
        <pc:chgData name="Olha Vlasova (2511883)" userId="S::2511883@student.uwtsd.ac.uk::37af163e-85c8-4ad8-9301-b6a6d92513a7" providerId="AD" clId="Web-{C915E4EF-7215-78A0-B3CE-9C72E49C7333}" dt="2025-11-08T17:12:01.874" v="874" actId="20577"/>
        <pc:sldMkLst>
          <pc:docMk/>
          <pc:sldMk cId="2712226683" sldId="261"/>
        </pc:sldMkLst>
        <pc:spChg chg="mod">
          <ac:chgData name="Olha Vlasova (2511883)" userId="S::2511883@student.uwtsd.ac.uk::37af163e-85c8-4ad8-9301-b6a6d92513a7" providerId="AD" clId="Web-{C915E4EF-7215-78A0-B3CE-9C72E49C7333}" dt="2025-11-08T16:41:43.406" v="754"/>
          <ac:spMkLst>
            <pc:docMk/>
            <pc:sldMk cId="2712226683" sldId="261"/>
            <ac:spMk id="2" creationId="{E82219D9-7460-A4C7-F803-1B8F623F985A}"/>
          </ac:spMkLst>
        </pc:spChg>
        <pc:spChg chg="add del mod">
          <ac:chgData name="Olha Vlasova (2511883)" userId="S::2511883@student.uwtsd.ac.uk::37af163e-85c8-4ad8-9301-b6a6d92513a7" providerId="AD" clId="Web-{C915E4EF-7215-78A0-B3CE-9C72E49C7333}" dt="2025-11-08T16:41:43.406" v="754"/>
          <ac:spMkLst>
            <pc:docMk/>
            <pc:sldMk cId="2712226683" sldId="261"/>
            <ac:spMk id="3" creationId="{7FF13FD4-0536-F52E-718D-64E313A69A2E}"/>
          </ac:spMkLst>
        </pc:spChg>
        <pc:spChg chg="add">
          <ac:chgData name="Olha Vlasova (2511883)" userId="S::2511883@student.uwtsd.ac.uk::37af163e-85c8-4ad8-9301-b6a6d92513a7" providerId="AD" clId="Web-{C915E4EF-7215-78A0-B3CE-9C72E49C7333}" dt="2025-11-08T16:41:43.406" v="754"/>
          <ac:spMkLst>
            <pc:docMk/>
            <pc:sldMk cId="2712226683" sldId="261"/>
            <ac:spMk id="8" creationId="{100EDD19-6802-4EC3-95CE-CFFAB042CFD6}"/>
          </ac:spMkLst>
        </pc:spChg>
        <pc:spChg chg="add del">
          <ac:chgData name="Olha Vlasova (2511883)" userId="S::2511883@student.uwtsd.ac.uk::37af163e-85c8-4ad8-9301-b6a6d92513a7" providerId="AD" clId="Web-{C915E4EF-7215-78A0-B3CE-9C72E49C7333}" dt="2025-11-08T16:41:43.390" v="753"/>
          <ac:spMkLst>
            <pc:docMk/>
            <pc:sldMk cId="2712226683" sldId="261"/>
            <ac:spMk id="9" creationId="{53B021B3-DE93-4AB7-8A18-CF5F1CED88B8}"/>
          </ac:spMkLst>
        </pc:spChg>
        <pc:spChg chg="add">
          <ac:chgData name="Olha Vlasova (2511883)" userId="S::2511883@student.uwtsd.ac.uk::37af163e-85c8-4ad8-9301-b6a6d92513a7" providerId="AD" clId="Web-{C915E4EF-7215-78A0-B3CE-9C72E49C7333}" dt="2025-11-08T16:41:43.406" v="754"/>
          <ac:spMkLst>
            <pc:docMk/>
            <pc:sldMk cId="2712226683" sldId="261"/>
            <ac:spMk id="10" creationId="{DB17E863-922E-4C26-BD64-E8FD41D28661}"/>
          </ac:spMkLst>
        </pc:spChg>
        <pc:spChg chg="add del">
          <ac:chgData name="Olha Vlasova (2511883)" userId="S::2511883@student.uwtsd.ac.uk::37af163e-85c8-4ad8-9301-b6a6d92513a7" providerId="AD" clId="Web-{C915E4EF-7215-78A0-B3CE-9C72E49C7333}" dt="2025-11-08T16:41:43.390" v="753"/>
          <ac:spMkLst>
            <pc:docMk/>
            <pc:sldMk cId="2712226683" sldId="261"/>
            <ac:spMk id="11" creationId="{52D502E5-F6B4-4D58-B4AE-FC466FF15EE8}"/>
          </ac:spMkLst>
        </pc:spChg>
        <pc:spChg chg="add del">
          <ac:chgData name="Olha Vlasova (2511883)" userId="S::2511883@student.uwtsd.ac.uk::37af163e-85c8-4ad8-9301-b6a6d92513a7" providerId="AD" clId="Web-{C915E4EF-7215-78A0-B3CE-9C72E49C7333}" dt="2025-11-08T16:41:43.390" v="753"/>
          <ac:spMkLst>
            <pc:docMk/>
            <pc:sldMk cId="2712226683" sldId="261"/>
            <ac:spMk id="13" creationId="{9DECDBF4-02B6-4BB4-B65B-B8107AD6A9E8}"/>
          </ac:spMkLst>
        </pc:spChg>
        <pc:spChg chg="add mod">
          <ac:chgData name="Olha Vlasova (2511883)" userId="S::2511883@student.uwtsd.ac.uk::37af163e-85c8-4ad8-9301-b6a6d92513a7" providerId="AD" clId="Web-{C915E4EF-7215-78A0-B3CE-9C72E49C7333}" dt="2025-11-08T17:12:01.874" v="874" actId="20577"/>
          <ac:spMkLst>
            <pc:docMk/>
            <pc:sldMk cId="2712226683" sldId="261"/>
            <ac:spMk id="15" creationId="{7FF13FD4-0536-F52E-718D-64E313A69A2E}"/>
          </ac:spMkLst>
        </pc:spChg>
        <pc:graphicFrameChg chg="add del">
          <ac:chgData name="Olha Vlasova (2511883)" userId="S::2511883@student.uwtsd.ac.uk::37af163e-85c8-4ad8-9301-b6a6d92513a7" providerId="AD" clId="Web-{C915E4EF-7215-78A0-B3CE-9C72E49C7333}" dt="2025-11-08T16:41:43.390" v="753"/>
          <ac:graphicFrameMkLst>
            <pc:docMk/>
            <pc:sldMk cId="2712226683" sldId="261"/>
            <ac:graphicFrameMk id="5" creationId="{2DD65B21-1125-18AB-7FF4-D397336C37BC}"/>
          </ac:graphicFrameMkLst>
        </pc:graphicFrameChg>
      </pc:sldChg>
      <pc:sldChg chg="addSp modSp new mod setBg">
        <pc:chgData name="Olha Vlasova (2511883)" userId="S::2511883@student.uwtsd.ac.uk::37af163e-85c8-4ad8-9301-b6a6d92513a7" providerId="AD" clId="Web-{C915E4EF-7215-78A0-B3CE-9C72E49C7333}" dt="2025-11-08T17:07:35.052" v="870" actId="20577"/>
        <pc:sldMkLst>
          <pc:docMk/>
          <pc:sldMk cId="2553496626" sldId="262"/>
        </pc:sldMkLst>
        <pc:spChg chg="mod">
          <ac:chgData name="Olha Vlasova (2511883)" userId="S::2511883@student.uwtsd.ac.uk::37af163e-85c8-4ad8-9301-b6a6d92513a7" providerId="AD" clId="Web-{C915E4EF-7215-78A0-B3CE-9C72E49C7333}" dt="2025-11-08T16:44:40.407" v="791"/>
          <ac:spMkLst>
            <pc:docMk/>
            <pc:sldMk cId="2553496626" sldId="262"/>
            <ac:spMk id="2" creationId="{798F5B46-D779-C3F5-3630-CDE6F2B8E2FA}"/>
          </ac:spMkLst>
        </pc:spChg>
        <pc:spChg chg="mod">
          <ac:chgData name="Olha Vlasova (2511883)" userId="S::2511883@student.uwtsd.ac.uk::37af163e-85c8-4ad8-9301-b6a6d92513a7" providerId="AD" clId="Web-{C915E4EF-7215-78A0-B3CE-9C72E49C7333}" dt="2025-11-08T17:07:35.052" v="870" actId="20577"/>
          <ac:spMkLst>
            <pc:docMk/>
            <pc:sldMk cId="2553496626" sldId="262"/>
            <ac:spMk id="3" creationId="{3EAB83E3-054C-7C15-59CB-A9AC39CB989F}"/>
          </ac:spMkLst>
        </pc:spChg>
        <pc:spChg chg="add">
          <ac:chgData name="Olha Vlasova (2511883)" userId="S::2511883@student.uwtsd.ac.uk::37af163e-85c8-4ad8-9301-b6a6d92513a7" providerId="AD" clId="Web-{C915E4EF-7215-78A0-B3CE-9C72E49C7333}" dt="2025-11-08T16:44:40.407" v="791"/>
          <ac:spMkLst>
            <pc:docMk/>
            <pc:sldMk cId="2553496626" sldId="262"/>
            <ac:spMk id="8" creationId="{777A147A-9ED8-46B4-8660-1B3C2AA880B5}"/>
          </ac:spMkLst>
        </pc:spChg>
        <pc:spChg chg="add">
          <ac:chgData name="Olha Vlasova (2511883)" userId="S::2511883@student.uwtsd.ac.uk::37af163e-85c8-4ad8-9301-b6a6d92513a7" providerId="AD" clId="Web-{C915E4EF-7215-78A0-B3CE-9C72E49C7333}" dt="2025-11-08T16:44:40.407" v="791"/>
          <ac:spMkLst>
            <pc:docMk/>
            <pc:sldMk cId="2553496626" sldId="262"/>
            <ac:spMk id="10" creationId="{5D6C15A0-C087-4593-8414-2B4EC1CDC3DE}"/>
          </ac:spMkLst>
        </pc:spChg>
      </pc:sldChg>
      <pc:sldChg chg="addSp delSp modSp new mod ord setBg modClrScheme chgLayout">
        <pc:chgData name="Olha Vlasova (2511883)" userId="S::2511883@student.uwtsd.ac.uk::37af163e-85c8-4ad8-9301-b6a6d92513a7" providerId="AD" clId="Web-{C915E4EF-7215-78A0-B3CE-9C72E49C7333}" dt="2025-11-08T16:50:10.991" v="807"/>
        <pc:sldMkLst>
          <pc:docMk/>
          <pc:sldMk cId="1044522361" sldId="263"/>
        </pc:sldMkLst>
        <pc:spChg chg="del">
          <ac:chgData name="Olha Vlasova (2511883)" userId="S::2511883@student.uwtsd.ac.uk::37af163e-85c8-4ad8-9301-b6a6d92513a7" providerId="AD" clId="Web-{C915E4EF-7215-78A0-B3CE-9C72E49C7333}" dt="2025-11-08T16:48:29.551" v="797"/>
          <ac:spMkLst>
            <pc:docMk/>
            <pc:sldMk cId="1044522361" sldId="263"/>
            <ac:spMk id="2" creationId="{282E075D-99CB-4C6F-D43B-35DE80CAD345}"/>
          </ac:spMkLst>
        </pc:spChg>
        <pc:spChg chg="del">
          <ac:chgData name="Olha Vlasova (2511883)" userId="S::2511883@student.uwtsd.ac.uk::37af163e-85c8-4ad8-9301-b6a6d92513a7" providerId="AD" clId="Web-{C915E4EF-7215-78A0-B3CE-9C72E49C7333}" dt="2025-11-08T16:48:29.551" v="797"/>
          <ac:spMkLst>
            <pc:docMk/>
            <pc:sldMk cId="1044522361" sldId="263"/>
            <ac:spMk id="3" creationId="{57380A94-1A7D-3A6A-F197-992EA66FE42B}"/>
          </ac:spMkLst>
        </pc:spChg>
        <pc:spChg chg="add del">
          <ac:chgData name="Olha Vlasova (2511883)" userId="S::2511883@student.uwtsd.ac.uk::37af163e-85c8-4ad8-9301-b6a6d92513a7" providerId="AD" clId="Web-{C915E4EF-7215-78A0-B3CE-9C72E49C7333}" dt="2025-11-08T16:48:57.067" v="801"/>
          <ac:spMkLst>
            <pc:docMk/>
            <pc:sldMk cId="1044522361" sldId="263"/>
            <ac:spMk id="10" creationId="{DA2E7C1E-2B5A-4BBA-AE51-1CD8C19309D7}"/>
          </ac:spMkLst>
        </pc:spChg>
        <pc:spChg chg="add del">
          <ac:chgData name="Olha Vlasova (2511883)" userId="S::2511883@student.uwtsd.ac.uk::37af163e-85c8-4ad8-9301-b6a6d92513a7" providerId="AD" clId="Web-{C915E4EF-7215-78A0-B3CE-9C72E49C7333}" dt="2025-11-08T16:48:57.067" v="801"/>
          <ac:spMkLst>
            <pc:docMk/>
            <pc:sldMk cId="1044522361" sldId="263"/>
            <ac:spMk id="12" creationId="{43DF76B1-5174-4FAF-9D19-FFEE98426836}"/>
          </ac:spMkLst>
        </pc:spChg>
        <pc:spChg chg="add del">
          <ac:chgData name="Olha Vlasova (2511883)" userId="S::2511883@student.uwtsd.ac.uk::37af163e-85c8-4ad8-9301-b6a6d92513a7" providerId="AD" clId="Web-{C915E4EF-7215-78A0-B3CE-9C72E49C7333}" dt="2025-11-08T16:49:08.708" v="805"/>
          <ac:spMkLst>
            <pc:docMk/>
            <pc:sldMk cId="1044522361" sldId="263"/>
            <ac:spMk id="14" creationId="{864DE13E-58EB-4475-B79C-0D4FC651239B}"/>
          </ac:spMkLst>
        </pc:spChg>
        <pc:spChg chg="add del">
          <ac:chgData name="Olha Vlasova (2511883)" userId="S::2511883@student.uwtsd.ac.uk::37af163e-85c8-4ad8-9301-b6a6d92513a7" providerId="AD" clId="Web-{C915E4EF-7215-78A0-B3CE-9C72E49C7333}" dt="2025-11-08T16:48:59.396" v="803"/>
          <ac:spMkLst>
            <pc:docMk/>
            <pc:sldMk cId="1044522361" sldId="263"/>
            <ac:spMk id="15" creationId="{86FF76B9-219D-4469-AF87-0236D29032F1}"/>
          </ac:spMkLst>
        </pc:spChg>
        <pc:spChg chg="add del">
          <ac:chgData name="Olha Vlasova (2511883)" userId="S::2511883@student.uwtsd.ac.uk::37af163e-85c8-4ad8-9301-b6a6d92513a7" providerId="AD" clId="Web-{C915E4EF-7215-78A0-B3CE-9C72E49C7333}" dt="2025-11-08T16:48:59.396" v="803"/>
          <ac:spMkLst>
            <pc:docMk/>
            <pc:sldMk cId="1044522361" sldId="263"/>
            <ac:spMk id="16" creationId="{2E80C965-DB6D-4F81-9E9E-B027384D0BD6}"/>
          </ac:spMkLst>
        </pc:spChg>
        <pc:spChg chg="add del">
          <ac:chgData name="Olha Vlasova (2511883)" userId="S::2511883@student.uwtsd.ac.uk::37af163e-85c8-4ad8-9301-b6a6d92513a7" providerId="AD" clId="Web-{C915E4EF-7215-78A0-B3CE-9C72E49C7333}" dt="2025-11-08T16:48:59.396" v="803"/>
          <ac:spMkLst>
            <pc:docMk/>
            <pc:sldMk cId="1044522361" sldId="263"/>
            <ac:spMk id="18" creationId="{633C5E46-DAC5-4661-9C87-22B08E2A512F}"/>
          </ac:spMkLst>
        </pc:spChg>
        <pc:spChg chg="add del">
          <ac:chgData name="Olha Vlasova (2511883)" userId="S::2511883@student.uwtsd.ac.uk::37af163e-85c8-4ad8-9301-b6a6d92513a7" providerId="AD" clId="Web-{C915E4EF-7215-78A0-B3CE-9C72E49C7333}" dt="2025-11-08T16:49:08.708" v="805"/>
          <ac:spMkLst>
            <pc:docMk/>
            <pc:sldMk cId="1044522361" sldId="263"/>
            <ac:spMk id="20" creationId="{69D184B2-2226-4E31-BCCB-444330767440}"/>
          </ac:spMkLst>
        </pc:spChg>
        <pc:spChg chg="add del">
          <ac:chgData name="Olha Vlasova (2511883)" userId="S::2511883@student.uwtsd.ac.uk::37af163e-85c8-4ad8-9301-b6a6d92513a7" providerId="AD" clId="Web-{C915E4EF-7215-78A0-B3CE-9C72E49C7333}" dt="2025-11-08T16:49:08.708" v="805"/>
          <ac:spMkLst>
            <pc:docMk/>
            <pc:sldMk cId="1044522361" sldId="263"/>
            <ac:spMk id="21" creationId="{1AC4D4E3-486A-464A-8EC8-D44881097267}"/>
          </ac:spMkLst>
        </pc:spChg>
        <pc:spChg chg="add">
          <ac:chgData name="Olha Vlasova (2511883)" userId="S::2511883@student.uwtsd.ac.uk::37af163e-85c8-4ad8-9301-b6a6d92513a7" providerId="AD" clId="Web-{C915E4EF-7215-78A0-B3CE-9C72E49C7333}" dt="2025-11-08T16:49:08.724" v="806"/>
          <ac:spMkLst>
            <pc:docMk/>
            <pc:sldMk cId="1044522361" sldId="263"/>
            <ac:spMk id="23" creationId="{2D2B266D-3625-4584-A5C3-7D3F672CFF30}"/>
          </ac:spMkLst>
        </pc:spChg>
        <pc:spChg chg="add">
          <ac:chgData name="Olha Vlasova (2511883)" userId="S::2511883@student.uwtsd.ac.uk::37af163e-85c8-4ad8-9301-b6a6d92513a7" providerId="AD" clId="Web-{C915E4EF-7215-78A0-B3CE-9C72E49C7333}" dt="2025-11-08T16:49:08.724" v="806"/>
          <ac:spMkLst>
            <pc:docMk/>
            <pc:sldMk cId="1044522361" sldId="263"/>
            <ac:spMk id="24" creationId="{C463B99A-73EE-4FBB-B7C4-F9F9BCC25C65}"/>
          </ac:spMkLst>
        </pc:spChg>
        <pc:spChg chg="add">
          <ac:chgData name="Olha Vlasova (2511883)" userId="S::2511883@student.uwtsd.ac.uk::37af163e-85c8-4ad8-9301-b6a6d92513a7" providerId="AD" clId="Web-{C915E4EF-7215-78A0-B3CE-9C72E49C7333}" dt="2025-11-08T16:49:08.724" v="806"/>
          <ac:spMkLst>
            <pc:docMk/>
            <pc:sldMk cId="1044522361" sldId="263"/>
            <ac:spMk id="25" creationId="{A5D2A5D1-BA0D-47D3-B051-DA7743C46E28}"/>
          </ac:spMkLst>
        </pc:spChg>
        <pc:grpChg chg="add del">
          <ac:chgData name="Olha Vlasova (2511883)" userId="S::2511883@student.uwtsd.ac.uk::37af163e-85c8-4ad8-9301-b6a6d92513a7" providerId="AD" clId="Web-{C915E4EF-7215-78A0-B3CE-9C72E49C7333}" dt="2025-11-08T16:48:59.396" v="803"/>
          <ac:grpSpMkLst>
            <pc:docMk/>
            <pc:sldMk cId="1044522361" sldId="263"/>
            <ac:grpSpMk id="17" creationId="{DB88BD78-87E1-424D-B479-C37D8E41B12E}"/>
          </ac:grpSpMkLst>
        </pc:grpChg>
        <pc:graphicFrameChg chg="add mod modGraphic">
          <ac:chgData name="Olha Vlasova (2511883)" userId="S::2511883@student.uwtsd.ac.uk::37af163e-85c8-4ad8-9301-b6a6d92513a7" providerId="AD" clId="Web-{C915E4EF-7215-78A0-B3CE-9C72E49C7333}" dt="2025-11-08T16:49:08.724" v="806"/>
          <ac:graphicFrameMkLst>
            <pc:docMk/>
            <pc:sldMk cId="1044522361" sldId="263"/>
            <ac:graphicFrameMk id="5" creationId="{F7299CFA-3965-33B8-4E1D-1D703948B055}"/>
          </ac:graphicFrameMkLst>
        </pc:graphicFrameChg>
      </pc:sldChg>
      <pc:sldChg chg="addSp delSp modSp new mod ord setBg modClrScheme chgLayout">
        <pc:chgData name="Olha Vlasova (2511883)" userId="S::2511883@student.uwtsd.ac.uk::37af163e-85c8-4ad8-9301-b6a6d92513a7" providerId="AD" clId="Web-{C915E4EF-7215-78A0-B3CE-9C72E49C7333}" dt="2025-11-08T17:20:38.323" v="924"/>
        <pc:sldMkLst>
          <pc:docMk/>
          <pc:sldMk cId="120564045" sldId="264"/>
        </pc:sldMkLst>
        <pc:spChg chg="del">
          <ac:chgData name="Olha Vlasova (2511883)" userId="S::2511883@student.uwtsd.ac.uk::37af163e-85c8-4ad8-9301-b6a6d92513a7" providerId="AD" clId="Web-{C915E4EF-7215-78A0-B3CE-9C72E49C7333}" dt="2025-11-08T17:00:55.871" v="810"/>
          <ac:spMkLst>
            <pc:docMk/>
            <pc:sldMk cId="120564045" sldId="264"/>
            <ac:spMk id="2" creationId="{3D83118B-93ED-46B6-A8C6-C2273614895C}"/>
          </ac:spMkLst>
        </pc:spChg>
        <pc:spChg chg="add del">
          <ac:chgData name="Olha Vlasova (2511883)" userId="S::2511883@student.uwtsd.ac.uk::37af163e-85c8-4ad8-9301-b6a6d92513a7" providerId="AD" clId="Web-{C915E4EF-7215-78A0-B3CE-9C72E49C7333}" dt="2025-11-08T17:01:12.122" v="813"/>
          <ac:spMkLst>
            <pc:docMk/>
            <pc:sldMk cId="120564045" sldId="264"/>
            <ac:spMk id="9" creationId="{2D2B266D-3625-4584-A5C3-7D3F672CFF30}"/>
          </ac:spMkLst>
        </pc:spChg>
        <pc:spChg chg="add del">
          <ac:chgData name="Olha Vlasova (2511883)" userId="S::2511883@student.uwtsd.ac.uk::37af163e-85c8-4ad8-9301-b6a6d92513a7" providerId="AD" clId="Web-{C915E4EF-7215-78A0-B3CE-9C72E49C7333}" dt="2025-11-08T17:01:12.122" v="813"/>
          <ac:spMkLst>
            <pc:docMk/>
            <pc:sldMk cId="120564045" sldId="264"/>
            <ac:spMk id="11" creationId="{A5D2A5D1-BA0D-47D3-B051-DA7743C46E28}"/>
          </ac:spMkLst>
        </pc:spChg>
        <pc:spChg chg="add del">
          <ac:chgData name="Olha Vlasova (2511883)" userId="S::2511883@student.uwtsd.ac.uk::37af163e-85c8-4ad8-9301-b6a6d92513a7" providerId="AD" clId="Web-{C915E4EF-7215-78A0-B3CE-9C72E49C7333}" dt="2025-11-08T17:20:38.323" v="924"/>
          <ac:spMkLst>
            <pc:docMk/>
            <pc:sldMk cId="120564045" sldId="264"/>
            <ac:spMk id="13" creationId="{A5D2A5D1-BA0D-47D3-B051-DA7743C46E28}"/>
          </ac:spMkLst>
        </pc:spChg>
        <pc:spChg chg="add del">
          <ac:chgData name="Olha Vlasova (2511883)" userId="S::2511883@student.uwtsd.ac.uk::37af163e-85c8-4ad8-9301-b6a6d92513a7" providerId="AD" clId="Web-{C915E4EF-7215-78A0-B3CE-9C72E49C7333}" dt="2025-11-08T17:20:38.323" v="924"/>
          <ac:spMkLst>
            <pc:docMk/>
            <pc:sldMk cId="120564045" sldId="264"/>
            <ac:spMk id="14" creationId="{2D2B266D-3625-4584-A5C3-7D3F672CFF30}"/>
          </ac:spMkLst>
        </pc:spChg>
        <pc:spChg chg="add del">
          <ac:chgData name="Olha Vlasova (2511883)" userId="S::2511883@student.uwtsd.ac.uk::37af163e-85c8-4ad8-9301-b6a6d92513a7" providerId="AD" clId="Web-{C915E4EF-7215-78A0-B3CE-9C72E49C7333}" dt="2025-11-08T17:20:38.323" v="924"/>
          <ac:spMkLst>
            <pc:docMk/>
            <pc:sldMk cId="120564045" sldId="264"/>
            <ac:spMk id="15" creationId="{C463B99A-73EE-4FBB-B7C4-F9F9BCC25C65}"/>
          </ac:spMkLst>
        </pc:spChg>
        <pc:spChg chg="add del">
          <ac:chgData name="Olha Vlasova (2511883)" userId="S::2511883@student.uwtsd.ac.uk::37af163e-85c8-4ad8-9301-b6a6d92513a7" providerId="AD" clId="Web-{C915E4EF-7215-78A0-B3CE-9C72E49C7333}" dt="2025-11-08T17:20:38.292" v="923"/>
          <ac:spMkLst>
            <pc:docMk/>
            <pc:sldMk cId="120564045" sldId="264"/>
            <ac:spMk id="20" creationId="{2D2B266D-3625-4584-A5C3-7D3F672CFF30}"/>
          </ac:spMkLst>
        </pc:spChg>
        <pc:spChg chg="add del">
          <ac:chgData name="Olha Vlasova (2511883)" userId="S::2511883@student.uwtsd.ac.uk::37af163e-85c8-4ad8-9301-b6a6d92513a7" providerId="AD" clId="Web-{C915E4EF-7215-78A0-B3CE-9C72E49C7333}" dt="2025-11-08T17:20:38.292" v="923"/>
          <ac:spMkLst>
            <pc:docMk/>
            <pc:sldMk cId="120564045" sldId="264"/>
            <ac:spMk id="22" creationId="{C463B99A-73EE-4FBB-B7C4-F9F9BCC25C65}"/>
          </ac:spMkLst>
        </pc:spChg>
        <pc:spChg chg="add del">
          <ac:chgData name="Olha Vlasova (2511883)" userId="S::2511883@student.uwtsd.ac.uk::37af163e-85c8-4ad8-9301-b6a6d92513a7" providerId="AD" clId="Web-{C915E4EF-7215-78A0-B3CE-9C72E49C7333}" dt="2025-11-08T17:20:38.292" v="923"/>
          <ac:spMkLst>
            <pc:docMk/>
            <pc:sldMk cId="120564045" sldId="264"/>
            <ac:spMk id="24" creationId="{A5D2A5D1-BA0D-47D3-B051-DA7743C46E28}"/>
          </ac:spMkLst>
        </pc:spChg>
        <pc:spChg chg="add">
          <ac:chgData name="Olha Vlasova (2511883)" userId="S::2511883@student.uwtsd.ac.uk::37af163e-85c8-4ad8-9301-b6a6d92513a7" providerId="AD" clId="Web-{C915E4EF-7215-78A0-B3CE-9C72E49C7333}" dt="2025-11-08T17:20:38.323" v="924"/>
          <ac:spMkLst>
            <pc:docMk/>
            <pc:sldMk cId="120564045" sldId="264"/>
            <ac:spMk id="26" creationId="{2D2B266D-3625-4584-A5C3-7D3F672CFF30}"/>
          </ac:spMkLst>
        </pc:spChg>
        <pc:spChg chg="add">
          <ac:chgData name="Olha Vlasova (2511883)" userId="S::2511883@student.uwtsd.ac.uk::37af163e-85c8-4ad8-9301-b6a6d92513a7" providerId="AD" clId="Web-{C915E4EF-7215-78A0-B3CE-9C72E49C7333}" dt="2025-11-08T17:20:38.323" v="924"/>
          <ac:spMkLst>
            <pc:docMk/>
            <pc:sldMk cId="120564045" sldId="264"/>
            <ac:spMk id="27" creationId="{A5D2A5D1-BA0D-47D3-B051-DA7743C46E28}"/>
          </ac:spMkLst>
        </pc:spChg>
        <pc:graphicFrameChg chg="add mod modGraphic">
          <ac:chgData name="Olha Vlasova (2511883)" userId="S::2511883@student.uwtsd.ac.uk::37af163e-85c8-4ad8-9301-b6a6d92513a7" providerId="AD" clId="Web-{C915E4EF-7215-78A0-B3CE-9C72E49C7333}" dt="2025-11-08T17:20:38.323" v="924"/>
          <ac:graphicFrameMkLst>
            <pc:docMk/>
            <pc:sldMk cId="120564045" sldId="264"/>
            <ac:graphicFrameMk id="4" creationId="{E358AA6E-C738-89EC-E3AE-15193AA83C10}"/>
          </ac:graphicFrameMkLst>
        </pc:graphicFrameChg>
      </pc:sldChg>
      <pc:sldChg chg="addSp delSp modSp new mod ord setBg modClrScheme chgLayout">
        <pc:chgData name="Olha Vlasova (2511883)" userId="S::2511883@student.uwtsd.ac.uk::37af163e-85c8-4ad8-9301-b6a6d92513a7" providerId="AD" clId="Web-{C915E4EF-7215-78A0-B3CE-9C72E49C7333}" dt="2025-11-08T17:19:00.728" v="920"/>
        <pc:sldMkLst>
          <pc:docMk/>
          <pc:sldMk cId="1070749577" sldId="265"/>
        </pc:sldMkLst>
        <pc:spChg chg="add mod">
          <ac:chgData name="Olha Vlasova (2511883)" userId="S::2511883@student.uwtsd.ac.uk::37af163e-85c8-4ad8-9301-b6a6d92513a7" providerId="AD" clId="Web-{C915E4EF-7215-78A0-B3CE-9C72E49C7333}" dt="2025-11-08T17:06:15.497" v="860"/>
          <ac:spMkLst>
            <pc:docMk/>
            <pc:sldMk cId="1070749577" sldId="265"/>
            <ac:spMk id="2" creationId="{0BA1B493-3A9E-F6E1-23F4-AC8475CEAFC9}"/>
          </ac:spMkLst>
        </pc:spChg>
        <pc:spChg chg="add mod">
          <ac:chgData name="Olha Vlasova (2511883)" userId="S::2511883@student.uwtsd.ac.uk::37af163e-85c8-4ad8-9301-b6a6d92513a7" providerId="AD" clId="Web-{C915E4EF-7215-78A0-B3CE-9C72E49C7333}" dt="2025-11-08T17:06:56.329" v="868" actId="20577"/>
          <ac:spMkLst>
            <pc:docMk/>
            <pc:sldMk cId="1070749577" sldId="265"/>
            <ac:spMk id="3" creationId="{5D5A4BFB-9448-9CAE-DB0C-44C9FB7C8530}"/>
          </ac:spMkLst>
        </pc:spChg>
        <pc:spChg chg="add del">
          <ac:chgData name="Olha Vlasova (2511883)" userId="S::2511883@student.uwtsd.ac.uk::37af163e-85c8-4ad8-9301-b6a6d92513a7" providerId="AD" clId="Web-{C915E4EF-7215-78A0-B3CE-9C72E49C7333}" dt="2025-11-08T17:06:15.497" v="860"/>
          <ac:spMkLst>
            <pc:docMk/>
            <pc:sldMk cId="1070749577" sldId="265"/>
            <ac:spMk id="8" creationId="{C2554CA6-288E-4202-BC52-2E5A8F0C0AED}"/>
          </ac:spMkLst>
        </pc:spChg>
        <pc:spChg chg="add del">
          <ac:chgData name="Olha Vlasova (2511883)" userId="S::2511883@student.uwtsd.ac.uk::37af163e-85c8-4ad8-9301-b6a6d92513a7" providerId="AD" clId="Web-{C915E4EF-7215-78A0-B3CE-9C72E49C7333}" dt="2025-11-08T17:06:15.497" v="860"/>
          <ac:spMkLst>
            <pc:docMk/>
            <pc:sldMk cId="1070749577" sldId="265"/>
            <ac:spMk id="10" creationId="{B10BB131-AC8E-4A8E-A5D1-36260F720C3B}"/>
          </ac:spMkLst>
        </pc:spChg>
        <pc:spChg chg="add del">
          <ac:chgData name="Olha Vlasova (2511883)" userId="S::2511883@student.uwtsd.ac.uk::37af163e-85c8-4ad8-9301-b6a6d92513a7" providerId="AD" clId="Web-{C915E4EF-7215-78A0-B3CE-9C72E49C7333}" dt="2025-11-08T17:06:15.497" v="860"/>
          <ac:spMkLst>
            <pc:docMk/>
            <pc:sldMk cId="1070749577" sldId="265"/>
            <ac:spMk id="12" creationId="{5B7778FC-632E-4DCA-A7CB-0D7731CCF970}"/>
          </ac:spMkLst>
        </pc:spChg>
        <pc:spChg chg="add del">
          <ac:chgData name="Olha Vlasova (2511883)" userId="S::2511883@student.uwtsd.ac.uk::37af163e-85c8-4ad8-9301-b6a6d92513a7" providerId="AD" clId="Web-{C915E4EF-7215-78A0-B3CE-9C72E49C7333}" dt="2025-11-08T17:06:15.497" v="860"/>
          <ac:spMkLst>
            <pc:docMk/>
            <pc:sldMk cId="1070749577" sldId="265"/>
            <ac:spMk id="14" creationId="{FA23A907-97FB-4A8F-880A-DD77401C4296}"/>
          </ac:spMkLst>
        </pc:spChg>
        <pc:spChg chg="add">
          <ac:chgData name="Olha Vlasova (2511883)" userId="S::2511883@student.uwtsd.ac.uk::37af163e-85c8-4ad8-9301-b6a6d92513a7" providerId="AD" clId="Web-{C915E4EF-7215-78A0-B3CE-9C72E49C7333}" dt="2025-11-08T17:06:15.497" v="860"/>
          <ac:spMkLst>
            <pc:docMk/>
            <pc:sldMk cId="1070749577" sldId="265"/>
            <ac:spMk id="19" creationId="{907EF6B7-1338-4443-8C46-6A318D952DFD}"/>
          </ac:spMkLst>
        </pc:spChg>
        <pc:spChg chg="add">
          <ac:chgData name="Olha Vlasova (2511883)" userId="S::2511883@student.uwtsd.ac.uk::37af163e-85c8-4ad8-9301-b6a6d92513a7" providerId="AD" clId="Web-{C915E4EF-7215-78A0-B3CE-9C72E49C7333}" dt="2025-11-08T17:06:15.497" v="860"/>
          <ac:spMkLst>
            <pc:docMk/>
            <pc:sldMk cId="1070749577" sldId="265"/>
            <ac:spMk id="21" creationId="{DAAE4CDD-124C-4DCF-9584-B6033B545DD5}"/>
          </ac:spMkLst>
        </pc:spChg>
        <pc:spChg chg="add">
          <ac:chgData name="Olha Vlasova (2511883)" userId="S::2511883@student.uwtsd.ac.uk::37af163e-85c8-4ad8-9301-b6a6d92513a7" providerId="AD" clId="Web-{C915E4EF-7215-78A0-B3CE-9C72E49C7333}" dt="2025-11-08T17:06:15.497" v="860"/>
          <ac:spMkLst>
            <pc:docMk/>
            <pc:sldMk cId="1070749577" sldId="265"/>
            <ac:spMk id="23" creationId="{081E4A58-353D-44AE-B2FC-2A74E2E400F7}"/>
          </ac:spMkLst>
        </pc:spChg>
      </pc:sldChg>
    </pc:docChg>
  </pc:docChgLst>
  <pc:docChgLst>
    <pc:chgData name="Olha Vlasova (2511883)" userId="S::2511883@student.uwtsd.ac.uk::37af163e-85c8-4ad8-9301-b6a6d92513a7" providerId="AD" clId="Web-{1D7A0DBD-F0B2-88BE-A638-34C73A976A1C}"/>
    <pc:docChg chg="modSld">
      <pc:chgData name="Olha Vlasova (2511883)" userId="S::2511883@student.uwtsd.ac.uk::37af163e-85c8-4ad8-9301-b6a6d92513a7" providerId="AD" clId="Web-{1D7A0DBD-F0B2-88BE-A638-34C73A976A1C}" dt="2025-11-08T20:40:50.262" v="110"/>
      <pc:docMkLst>
        <pc:docMk/>
      </pc:docMkLst>
      <pc:sldChg chg="modSp">
        <pc:chgData name="Olha Vlasova (2511883)" userId="S::2511883@student.uwtsd.ac.uk::37af163e-85c8-4ad8-9301-b6a6d92513a7" providerId="AD" clId="Web-{1D7A0DBD-F0B2-88BE-A638-34C73A976A1C}" dt="2025-11-08T20:40:50.262" v="110"/>
        <pc:sldMkLst>
          <pc:docMk/>
          <pc:sldMk cId="109857222" sldId="256"/>
        </pc:sldMkLst>
        <pc:spChg chg="mod">
          <ac:chgData name="Olha Vlasova (2511883)" userId="S::2511883@student.uwtsd.ac.uk::37af163e-85c8-4ad8-9301-b6a6d92513a7" providerId="AD" clId="Web-{1D7A0DBD-F0B2-88BE-A638-34C73A976A1C}" dt="2025-11-08T20:40:36.449" v="106" actId="20577"/>
          <ac:spMkLst>
            <pc:docMk/>
            <pc:sldMk cId="109857222" sldId="256"/>
            <ac:spMk id="3" creationId="{00000000-0000-0000-0000-000000000000}"/>
          </ac:spMkLst>
        </pc:spChg>
        <pc:spChg chg="mod">
          <ac:chgData name="Olha Vlasova (2511883)" userId="S::2511883@student.uwtsd.ac.uk::37af163e-85c8-4ad8-9301-b6a6d92513a7" providerId="AD" clId="Web-{1D7A0DBD-F0B2-88BE-A638-34C73A976A1C}" dt="2025-11-08T20:40:50.262" v="110"/>
          <ac:spMkLst>
            <pc:docMk/>
            <pc:sldMk cId="109857222" sldId="256"/>
            <ac:spMk id="30" creationId="{484B7147-B0F6-40ED-B5A2-FF72BC8198B6}"/>
          </ac:spMkLst>
        </pc:spChg>
      </pc:sldChg>
    </pc:docChg>
  </pc:docChgLst>
  <pc:docChgLst>
    <pc:chgData name="Olha Vlasova (2511883)" userId="S::2511883@student.uwtsd.ac.uk::37af163e-85c8-4ad8-9301-b6a6d92513a7" providerId="AD" clId="Web-{1AFD8BF6-21B2-6D30-03CE-C67925B60EEB}"/>
    <pc:docChg chg="addSld modSld sldOrd">
      <pc:chgData name="Olha Vlasova (2511883)" userId="S::2511883@student.uwtsd.ac.uk::37af163e-85c8-4ad8-9301-b6a6d92513a7" providerId="AD" clId="Web-{1AFD8BF6-21B2-6D30-03CE-C67925B60EEB}" dt="2025-11-08T22:29:53.691" v="917" actId="20577"/>
      <pc:docMkLst>
        <pc:docMk/>
      </pc:docMkLst>
      <pc:sldChg chg="modSp">
        <pc:chgData name="Olha Vlasova (2511883)" userId="S::2511883@student.uwtsd.ac.uk::37af163e-85c8-4ad8-9301-b6a6d92513a7" providerId="AD" clId="Web-{1AFD8BF6-21B2-6D30-03CE-C67925B60EEB}" dt="2025-11-08T22:29:53.691" v="917" actId="20577"/>
        <pc:sldMkLst>
          <pc:docMk/>
          <pc:sldMk cId="109857222" sldId="256"/>
        </pc:sldMkLst>
        <pc:spChg chg="mod">
          <ac:chgData name="Olha Vlasova (2511883)" userId="S::2511883@student.uwtsd.ac.uk::37af163e-85c8-4ad8-9301-b6a6d92513a7" providerId="AD" clId="Web-{1AFD8BF6-21B2-6D30-03CE-C67925B60EEB}" dt="2025-11-08T22:29:53.691" v="917" actId="20577"/>
          <ac:spMkLst>
            <pc:docMk/>
            <pc:sldMk cId="109857222" sldId="256"/>
            <ac:spMk id="3" creationId="{00000000-0000-0000-0000-000000000000}"/>
          </ac:spMkLst>
        </pc:spChg>
      </pc:sldChg>
      <pc:sldChg chg="addSp modSp new mod ord setBg modClrScheme chgLayout">
        <pc:chgData name="Olha Vlasova (2511883)" userId="S::2511883@student.uwtsd.ac.uk::37af163e-85c8-4ad8-9301-b6a6d92513a7" providerId="AD" clId="Web-{1AFD8BF6-21B2-6D30-03CE-C67925B60EEB}" dt="2025-11-08T22:13:59.788" v="783"/>
        <pc:sldMkLst>
          <pc:docMk/>
          <pc:sldMk cId="2043405227" sldId="266"/>
        </pc:sldMkLst>
        <pc:spChg chg="mod ord">
          <ac:chgData name="Olha Vlasova (2511883)" userId="S::2511883@student.uwtsd.ac.uk::37af163e-85c8-4ad8-9301-b6a6d92513a7" providerId="AD" clId="Web-{1AFD8BF6-21B2-6D30-03CE-C67925B60EEB}" dt="2025-11-08T21:19:01.958" v="21"/>
          <ac:spMkLst>
            <pc:docMk/>
            <pc:sldMk cId="2043405227" sldId="266"/>
            <ac:spMk id="2" creationId="{43AE440B-E3A8-183A-300E-9BE14451C720}"/>
          </ac:spMkLst>
        </pc:spChg>
        <pc:spChg chg="add mod ord">
          <ac:chgData name="Olha Vlasova (2511883)" userId="S::2511883@student.uwtsd.ac.uk::37af163e-85c8-4ad8-9301-b6a6d92513a7" providerId="AD" clId="Web-{1AFD8BF6-21B2-6D30-03CE-C67925B60EEB}" dt="2025-11-08T21:34:59.831" v="761"/>
          <ac:spMkLst>
            <pc:docMk/>
            <pc:sldMk cId="2043405227" sldId="266"/>
            <ac:spMk id="3" creationId="{31CC391F-A728-A74F-CCF4-3445E0D3A225}"/>
          </ac:spMkLst>
        </pc:spChg>
        <pc:spChg chg="add">
          <ac:chgData name="Olha Vlasova (2511883)" userId="S::2511883@student.uwtsd.ac.uk::37af163e-85c8-4ad8-9301-b6a6d92513a7" providerId="AD" clId="Web-{1AFD8BF6-21B2-6D30-03CE-C67925B60EEB}" dt="2025-11-08T21:19:01.958" v="21"/>
          <ac:spMkLst>
            <pc:docMk/>
            <pc:sldMk cId="2043405227" sldId="266"/>
            <ac:spMk id="8" creationId="{907EF6B7-1338-4443-8C46-6A318D952DFD}"/>
          </ac:spMkLst>
        </pc:spChg>
        <pc:spChg chg="add">
          <ac:chgData name="Olha Vlasova (2511883)" userId="S::2511883@student.uwtsd.ac.uk::37af163e-85c8-4ad8-9301-b6a6d92513a7" providerId="AD" clId="Web-{1AFD8BF6-21B2-6D30-03CE-C67925B60EEB}" dt="2025-11-08T21:19:01.958" v="21"/>
          <ac:spMkLst>
            <pc:docMk/>
            <pc:sldMk cId="2043405227" sldId="266"/>
            <ac:spMk id="10" creationId="{DAAE4CDD-124C-4DCF-9584-B6033B545DD5}"/>
          </ac:spMkLst>
        </pc:spChg>
        <pc:spChg chg="add">
          <ac:chgData name="Olha Vlasova (2511883)" userId="S::2511883@student.uwtsd.ac.uk::37af163e-85c8-4ad8-9301-b6a6d92513a7" providerId="AD" clId="Web-{1AFD8BF6-21B2-6D30-03CE-C67925B60EEB}" dt="2025-11-08T21:19:01.958" v="21"/>
          <ac:spMkLst>
            <pc:docMk/>
            <pc:sldMk cId="2043405227" sldId="266"/>
            <ac:spMk id="12" creationId="{081E4A58-353D-44AE-B2FC-2A74E2E400F7}"/>
          </ac:spMkLst>
        </pc:spChg>
      </pc:sldChg>
      <pc:sldChg chg="addSp delSp modSp new mod setBg modClrScheme chgLayout">
        <pc:chgData name="Olha Vlasova (2511883)" userId="S::2511883@student.uwtsd.ac.uk::37af163e-85c8-4ad8-9301-b6a6d92513a7" providerId="AD" clId="Web-{1AFD8BF6-21B2-6D30-03CE-C67925B60EEB}" dt="2025-11-08T22:19:53.874" v="838" actId="20577"/>
        <pc:sldMkLst>
          <pc:docMk/>
          <pc:sldMk cId="1079932947" sldId="267"/>
        </pc:sldMkLst>
        <pc:spChg chg="del">
          <ac:chgData name="Olha Vlasova (2511883)" userId="S::2511883@student.uwtsd.ac.uk::37af163e-85c8-4ad8-9301-b6a6d92513a7" providerId="AD" clId="Web-{1AFD8BF6-21B2-6D30-03CE-C67925B60EEB}" dt="2025-11-08T22:00:14.019" v="763"/>
          <ac:spMkLst>
            <pc:docMk/>
            <pc:sldMk cId="1079932947" sldId="267"/>
            <ac:spMk id="2" creationId="{F63E037D-28CC-E67E-535E-21299311759E}"/>
          </ac:spMkLst>
        </pc:spChg>
        <pc:spChg chg="del">
          <ac:chgData name="Olha Vlasova (2511883)" userId="S::2511883@student.uwtsd.ac.uk::37af163e-85c8-4ad8-9301-b6a6d92513a7" providerId="AD" clId="Web-{1AFD8BF6-21B2-6D30-03CE-C67925B60EEB}" dt="2025-11-08T22:00:14.019" v="763"/>
          <ac:spMkLst>
            <pc:docMk/>
            <pc:sldMk cId="1079932947" sldId="267"/>
            <ac:spMk id="3" creationId="{7BC4D54C-AB19-E1E4-6607-4CC890A7E66F}"/>
          </ac:spMkLst>
        </pc:spChg>
        <pc:spChg chg="add mod ord">
          <ac:chgData name="Olha Vlasova (2511883)" userId="S::2511883@student.uwtsd.ac.uk::37af163e-85c8-4ad8-9301-b6a6d92513a7" providerId="AD" clId="Web-{1AFD8BF6-21B2-6D30-03CE-C67925B60EEB}" dt="2025-11-08T22:19:53.874" v="838" actId="20577"/>
          <ac:spMkLst>
            <pc:docMk/>
            <pc:sldMk cId="1079932947" sldId="267"/>
            <ac:spMk id="4" creationId="{94816FEC-791B-1698-7512-82F0FB801641}"/>
          </ac:spMkLst>
        </pc:spChg>
        <pc:spChg chg="add del mod">
          <ac:chgData name="Olha Vlasova (2511883)" userId="S::2511883@student.uwtsd.ac.uk::37af163e-85c8-4ad8-9301-b6a6d92513a7" providerId="AD" clId="Web-{1AFD8BF6-21B2-6D30-03CE-C67925B60EEB}" dt="2025-11-08T22:10:37.549" v="765"/>
          <ac:spMkLst>
            <pc:docMk/>
            <pc:sldMk cId="1079932947" sldId="267"/>
            <ac:spMk id="5" creationId="{A5A6319C-46D9-BC00-EDB1-C807BE1AC492}"/>
          </ac:spMkLst>
        </pc:spChg>
        <pc:spChg chg="add del">
          <ac:chgData name="Olha Vlasova (2511883)" userId="S::2511883@student.uwtsd.ac.uk::37af163e-85c8-4ad8-9301-b6a6d92513a7" providerId="AD" clId="Web-{1AFD8BF6-21B2-6D30-03CE-C67925B60EEB}" dt="2025-11-08T22:12:52.565" v="779"/>
          <ac:spMkLst>
            <pc:docMk/>
            <pc:sldMk cId="1079932947" sldId="267"/>
            <ac:spMk id="11" creationId="{01FA5006-44B1-E2AF-A5AB-5873D63F6996}"/>
          </ac:spMkLst>
        </pc:spChg>
        <pc:spChg chg="add del">
          <ac:chgData name="Olha Vlasova (2511883)" userId="S::2511883@student.uwtsd.ac.uk::37af163e-85c8-4ad8-9301-b6a6d92513a7" providerId="AD" clId="Web-{1AFD8BF6-21B2-6D30-03CE-C67925B60EEB}" dt="2025-11-08T22:12:44.938" v="777"/>
          <ac:spMkLst>
            <pc:docMk/>
            <pc:sldMk cId="1079932947" sldId="267"/>
            <ac:spMk id="14" creationId="{D6A9C53F-5F90-40A5-8C85-5412D39C8C68}"/>
          </ac:spMkLst>
        </pc:spChg>
        <pc:spChg chg="add del">
          <ac:chgData name="Olha Vlasova (2511883)" userId="S::2511883@student.uwtsd.ac.uk::37af163e-85c8-4ad8-9301-b6a6d92513a7" providerId="AD" clId="Web-{1AFD8BF6-21B2-6D30-03CE-C67925B60EEB}" dt="2025-11-08T22:12:44.938" v="777"/>
          <ac:spMkLst>
            <pc:docMk/>
            <pc:sldMk cId="1079932947" sldId="267"/>
            <ac:spMk id="15" creationId="{F0087D53-9295-4463-AAE4-D5C626046E9F}"/>
          </ac:spMkLst>
        </pc:spChg>
        <pc:spChg chg="add del">
          <ac:chgData name="Olha Vlasova (2511883)" userId="S::2511883@student.uwtsd.ac.uk::37af163e-85c8-4ad8-9301-b6a6d92513a7" providerId="AD" clId="Web-{1AFD8BF6-21B2-6D30-03CE-C67925B60EEB}" dt="2025-11-08T22:12:52.565" v="779"/>
          <ac:spMkLst>
            <pc:docMk/>
            <pc:sldMk cId="1079932947" sldId="267"/>
            <ac:spMk id="16" creationId="{A7B99495-F43F-4D80-A44F-2CB4764EB90B}"/>
          </ac:spMkLst>
        </pc:spChg>
        <pc:spChg chg="add del">
          <ac:chgData name="Olha Vlasova (2511883)" userId="S::2511883@student.uwtsd.ac.uk::37af163e-85c8-4ad8-9301-b6a6d92513a7" providerId="AD" clId="Web-{1AFD8BF6-21B2-6D30-03CE-C67925B60EEB}" dt="2025-11-08T22:12:52.565" v="779"/>
          <ac:spMkLst>
            <pc:docMk/>
            <pc:sldMk cId="1079932947" sldId="267"/>
            <ac:spMk id="17" creationId="{D2B783EE-0239-4717-BBEA-8C9EAC61C824}"/>
          </ac:spMkLst>
        </pc:spChg>
        <pc:spChg chg="add del">
          <ac:chgData name="Olha Vlasova (2511883)" userId="S::2511883@student.uwtsd.ac.uk::37af163e-85c8-4ad8-9301-b6a6d92513a7" providerId="AD" clId="Web-{1AFD8BF6-21B2-6D30-03CE-C67925B60EEB}" dt="2025-11-08T22:12:52.565" v="779"/>
          <ac:spMkLst>
            <pc:docMk/>
            <pc:sldMk cId="1079932947" sldId="267"/>
            <ac:spMk id="18" creationId="{70BEB1E7-2F88-40BC-B73D-42E5B6F80BFC}"/>
          </ac:spMkLst>
        </pc:spChg>
        <pc:spChg chg="add del">
          <ac:chgData name="Olha Vlasova (2511883)" userId="S::2511883@student.uwtsd.ac.uk::37af163e-85c8-4ad8-9301-b6a6d92513a7" providerId="AD" clId="Web-{1AFD8BF6-21B2-6D30-03CE-C67925B60EEB}" dt="2025-11-08T22:18:55.077" v="830"/>
          <ac:spMkLst>
            <pc:docMk/>
            <pc:sldMk cId="1079932947" sldId="267"/>
            <ac:spMk id="22" creationId="{F0087D53-9295-4463-AAE4-D5C626046E9F}"/>
          </ac:spMkLst>
        </pc:spChg>
        <pc:spChg chg="add del">
          <ac:chgData name="Olha Vlasova (2511883)" userId="S::2511883@student.uwtsd.ac.uk::37af163e-85c8-4ad8-9301-b6a6d92513a7" providerId="AD" clId="Web-{1AFD8BF6-21B2-6D30-03CE-C67925B60EEB}" dt="2025-11-08T22:18:55.077" v="830"/>
          <ac:spMkLst>
            <pc:docMk/>
            <pc:sldMk cId="1079932947" sldId="267"/>
            <ac:spMk id="23" creationId="{D6A9C53F-5F90-40A5-8C85-5412D39C8C68}"/>
          </ac:spMkLst>
        </pc:spChg>
        <pc:spChg chg="add">
          <ac:chgData name="Olha Vlasova (2511883)" userId="S::2511883@student.uwtsd.ac.uk::37af163e-85c8-4ad8-9301-b6a6d92513a7" providerId="AD" clId="Web-{1AFD8BF6-21B2-6D30-03CE-C67925B60EEB}" dt="2025-11-08T22:18:55.077" v="830"/>
          <ac:spMkLst>
            <pc:docMk/>
            <pc:sldMk cId="1079932947" sldId="267"/>
            <ac:spMk id="28" creationId="{848F64AA-5BE2-4280-BEFA-DC288118FCCE}"/>
          </ac:spMkLst>
        </pc:spChg>
        <pc:picChg chg="add mod ord">
          <ac:chgData name="Olha Vlasova (2511883)" userId="S::2511883@student.uwtsd.ac.uk::37af163e-85c8-4ad8-9301-b6a6d92513a7" providerId="AD" clId="Web-{1AFD8BF6-21B2-6D30-03CE-C67925B60EEB}" dt="2025-11-08T22:18:55.077" v="830"/>
          <ac:picMkLst>
            <pc:docMk/>
            <pc:sldMk cId="1079932947" sldId="267"/>
            <ac:picMk id="6" creationId="{418A0307-8DC5-6DDD-AA07-AB700F80B702}"/>
          </ac:picMkLst>
        </pc:picChg>
        <pc:picChg chg="add mod">
          <ac:chgData name="Olha Vlasova (2511883)" userId="S::2511883@student.uwtsd.ac.uk::37af163e-85c8-4ad8-9301-b6a6d92513a7" providerId="AD" clId="Web-{1AFD8BF6-21B2-6D30-03CE-C67925B60EEB}" dt="2025-11-08T22:18:55.077" v="830"/>
          <ac:picMkLst>
            <pc:docMk/>
            <pc:sldMk cId="1079932947" sldId="267"/>
            <ac:picMk id="7" creationId="{F4FCB0D8-E795-A53F-7B54-4EB1763A4B06}"/>
          </ac:picMkLst>
        </pc:picChg>
        <pc:picChg chg="add mod">
          <ac:chgData name="Olha Vlasova (2511883)" userId="S::2511883@student.uwtsd.ac.uk::37af163e-85c8-4ad8-9301-b6a6d92513a7" providerId="AD" clId="Web-{1AFD8BF6-21B2-6D30-03CE-C67925B60EEB}" dt="2025-11-08T22:18:55.077" v="830"/>
          <ac:picMkLst>
            <pc:docMk/>
            <pc:sldMk cId="1079932947" sldId="267"/>
            <ac:picMk id="8" creationId="{7D787A60-A5D3-5248-758C-6A27EEBE13E6}"/>
          </ac:picMkLst>
        </pc:picChg>
        <pc:cxnChg chg="add del">
          <ac:chgData name="Olha Vlasova (2511883)" userId="S::2511883@student.uwtsd.ac.uk::37af163e-85c8-4ad8-9301-b6a6d92513a7" providerId="AD" clId="Web-{1AFD8BF6-21B2-6D30-03CE-C67925B60EEB}" dt="2025-11-08T22:12:29.397" v="775"/>
          <ac:cxnSpMkLst>
            <pc:docMk/>
            <pc:sldMk cId="1079932947" sldId="267"/>
            <ac:cxnSpMk id="12" creationId="{7667AA61-5C27-F30F-D229-06CBE5709F33}"/>
          </ac:cxnSpMkLst>
        </pc:cxnChg>
        <pc:cxnChg chg="add del">
          <ac:chgData name="Olha Vlasova (2511883)" userId="S::2511883@student.uwtsd.ac.uk::37af163e-85c8-4ad8-9301-b6a6d92513a7" providerId="AD" clId="Web-{1AFD8BF6-21B2-6D30-03CE-C67925B60EEB}" dt="2025-11-08T22:12:54.925" v="781"/>
          <ac:cxnSpMkLst>
            <pc:docMk/>
            <pc:sldMk cId="1079932947" sldId="267"/>
            <ac:cxnSpMk id="20" creationId="{7667AA61-5C27-F30F-D229-06CBE5709F33}"/>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igital.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Rectangle 3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3315031" y="1380754"/>
            <a:ext cx="5561938" cy="2513516"/>
          </a:xfrm>
        </p:spPr>
        <p:txBody>
          <a:bodyPr>
            <a:normAutofit/>
          </a:bodyPr>
          <a:lstStyle/>
          <a:p>
            <a:r>
              <a:rPr lang="en-GB" sz="5600"/>
              <a:t>Assessment 1: Group Presentation</a:t>
            </a:r>
          </a:p>
        </p:txBody>
      </p:sp>
      <p:sp>
        <p:nvSpPr>
          <p:cNvPr id="3" name="Subtitle 2"/>
          <p:cNvSpPr>
            <a:spLocks noGrp="1"/>
          </p:cNvSpPr>
          <p:nvPr>
            <p:ph type="subTitle" idx="1"/>
          </p:nvPr>
        </p:nvSpPr>
        <p:spPr>
          <a:xfrm>
            <a:off x="3315031" y="4076802"/>
            <a:ext cx="5561938" cy="1534587"/>
          </a:xfrm>
        </p:spPr>
        <p:txBody>
          <a:bodyPr vert="horz" lIns="91440" tIns="45720" rIns="91440" bIns="45720" rtlCol="0" anchor="t">
            <a:noAutofit/>
          </a:bodyPr>
          <a:lstStyle/>
          <a:p>
            <a:endParaRPr lang="en-GB" sz="1900" dirty="0"/>
          </a:p>
          <a:p>
            <a:r>
              <a:rPr lang="en-GB" sz="1800" dirty="0"/>
              <a:t>Nicola Allen (2508532)</a:t>
            </a:r>
          </a:p>
          <a:p>
            <a:r>
              <a:rPr lang="en-GB" sz="1800" dirty="0"/>
              <a:t>Olha Vlasova (2511883)</a:t>
            </a:r>
          </a:p>
          <a:p>
            <a:r>
              <a:rPr lang="en-GB" sz="1800" dirty="0" err="1"/>
              <a:t>Shughla</a:t>
            </a:r>
            <a:r>
              <a:rPr lang="en-GB" sz="1800" dirty="0"/>
              <a:t> </a:t>
            </a:r>
            <a:r>
              <a:rPr lang="en-GB" sz="1800" dirty="0" err="1"/>
              <a:t>Redii</a:t>
            </a:r>
            <a:r>
              <a:rPr lang="en-GB" sz="1800" dirty="0"/>
              <a:t> Jabarkhel (2513885)</a:t>
            </a:r>
          </a:p>
          <a:p>
            <a:r>
              <a:rPr lang="en-GB" sz="1800" dirty="0"/>
              <a:t>Hanan Ali (2516287)</a:t>
            </a:r>
          </a:p>
          <a:p>
            <a:endParaRPr lang="en-GB" sz="1800" dirty="0"/>
          </a:p>
        </p:txBody>
      </p:sp>
      <p:sp>
        <p:nvSpPr>
          <p:cNvPr id="33" name="Arc 32">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uilding with a sign on the side&#10;&#10;AI-generated content may be incorrect.">
            <a:extLst>
              <a:ext uri="{FF2B5EF4-FFF2-40B4-BE49-F238E27FC236}">
                <a16:creationId xmlns:a16="http://schemas.microsoft.com/office/drawing/2014/main" id="{F4FCB0D8-E795-A53F-7B54-4EB1763A4B06}"/>
              </a:ext>
            </a:extLst>
          </p:cNvPr>
          <p:cNvPicPr>
            <a:picLocks noChangeAspect="1"/>
          </p:cNvPicPr>
          <p:nvPr/>
        </p:nvPicPr>
        <p:blipFill>
          <a:blip r:embed="rId2"/>
          <a:srcRect t="7769" r="2" b="17956"/>
          <a:stretch>
            <a:fillRect/>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8" name="Picture 7" descr="A group of logos with different colors&#10;&#10;AI-generated content may be incorrect.">
            <a:extLst>
              <a:ext uri="{FF2B5EF4-FFF2-40B4-BE49-F238E27FC236}">
                <a16:creationId xmlns:a16="http://schemas.microsoft.com/office/drawing/2014/main" id="{7D787A60-A5D3-5248-758C-6A27EEBE13E6}"/>
              </a:ext>
            </a:extLst>
          </p:cNvPr>
          <p:cNvPicPr>
            <a:picLocks noChangeAspect="1"/>
          </p:cNvPicPr>
          <p:nvPr/>
        </p:nvPicPr>
        <p:blipFill>
          <a:blip r:embed="rId3"/>
          <a:srcRect r="4308"/>
          <a:stretch>
            <a:fillRect/>
          </a:stretch>
        </p:blipFill>
        <p:spPr>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6" name="Content Placeholder 5" descr="A collage of several images of two people&#10;&#10;AI-generated content may be incorrect.">
            <a:extLst>
              <a:ext uri="{FF2B5EF4-FFF2-40B4-BE49-F238E27FC236}">
                <a16:creationId xmlns:a16="http://schemas.microsoft.com/office/drawing/2014/main" id="{418A0307-8DC5-6DDD-AA07-AB700F80B702}"/>
              </a:ext>
            </a:extLst>
          </p:cNvPr>
          <p:cNvPicPr>
            <a:picLocks noGrp="1" noChangeAspect="1"/>
          </p:cNvPicPr>
          <p:nvPr>
            <p:ph idx="1"/>
          </p:nvPr>
        </p:nvPicPr>
        <p:blipFill>
          <a:blip r:embed="rId4"/>
          <a:srcRect t="10297" r="-1" b="37707"/>
          <a:stretch>
            <a:fillRect/>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4" name="Title 3">
            <a:extLst>
              <a:ext uri="{FF2B5EF4-FFF2-40B4-BE49-F238E27FC236}">
                <a16:creationId xmlns:a16="http://schemas.microsoft.com/office/drawing/2014/main" id="{94816FEC-791B-1698-7512-82F0FB801641}"/>
              </a:ext>
            </a:extLst>
          </p:cNvPr>
          <p:cNvSpPr>
            <a:spLocks noGrp="1"/>
          </p:cNvSpPr>
          <p:nvPr>
            <p:ph type="title"/>
          </p:nvPr>
        </p:nvSpPr>
        <p:spPr>
          <a:xfrm>
            <a:off x="6343650" y="3996130"/>
            <a:ext cx="5505814" cy="1576910"/>
          </a:xfrm>
        </p:spPr>
        <p:txBody>
          <a:bodyPr vert="horz" lIns="91440" tIns="45720" rIns="91440" bIns="45720" rtlCol="0" anchor="b">
            <a:normAutofit/>
          </a:bodyPr>
          <a:lstStyle/>
          <a:p>
            <a:r>
              <a:rPr lang="en-US" sz="3400" b="1" i="1" kern="1200" dirty="0">
                <a:solidFill>
                  <a:srgbClr val="002060"/>
                </a:solidFill>
                <a:latin typeface="+mj-lt"/>
                <a:ea typeface="+mj-ea"/>
                <a:cs typeface="+mj-cs"/>
              </a:rPr>
              <a:t>Microsoft 365,making future work better for you through technology</a:t>
            </a:r>
            <a:endParaRPr lang="en-US" sz="3400" b="1" i="1" kern="1200" dirty="0">
              <a:solidFill>
                <a:srgbClr val="002060"/>
              </a:solidFill>
              <a:latin typeface="+mj-lt"/>
            </a:endParaRPr>
          </a:p>
        </p:txBody>
      </p:sp>
    </p:spTree>
    <p:extLst>
      <p:ext uri="{BB962C8B-B14F-4D97-AF65-F5344CB8AC3E}">
        <p14:creationId xmlns:p14="http://schemas.microsoft.com/office/powerpoint/2010/main" val="1079932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E440B-E3A8-183A-300E-9BE14451C720}"/>
              </a:ext>
            </a:extLst>
          </p:cNvPr>
          <p:cNvSpPr>
            <a:spLocks noGrp="1"/>
          </p:cNvSpPr>
          <p:nvPr>
            <p:ph type="title"/>
          </p:nvPr>
        </p:nvSpPr>
        <p:spPr>
          <a:xfrm>
            <a:off x="686834" y="1153572"/>
            <a:ext cx="3200400" cy="4461163"/>
          </a:xfrm>
        </p:spPr>
        <p:txBody>
          <a:bodyPr>
            <a:normAutofit/>
          </a:bodyPr>
          <a:lstStyle/>
          <a:p>
            <a:r>
              <a:rPr lang="en-GB">
                <a:solidFill>
                  <a:srgbClr val="FFFFFF"/>
                </a:solidFill>
              </a:rPr>
              <a:t>Microsoft 365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CC391F-A728-A74F-CCF4-3445E0D3A225}"/>
              </a:ext>
            </a:extLst>
          </p:cNvPr>
          <p:cNvSpPr>
            <a:spLocks noGrp="1"/>
          </p:cNvSpPr>
          <p:nvPr>
            <p:ph idx="1"/>
          </p:nvPr>
        </p:nvSpPr>
        <p:spPr>
          <a:xfrm>
            <a:off x="4391890" y="2680853"/>
            <a:ext cx="6961909" cy="2660655"/>
          </a:xfrm>
        </p:spPr>
        <p:txBody>
          <a:bodyPr vert="horz" lIns="91440" tIns="45720" rIns="91440" bIns="45720" rtlCol="0" anchor="ctr">
            <a:noAutofit/>
          </a:bodyPr>
          <a:lstStyle/>
          <a:p>
            <a:pPr marL="0" indent="0">
              <a:lnSpc>
                <a:spcPct val="170000"/>
              </a:lnSpc>
              <a:buNone/>
            </a:pPr>
            <a:r>
              <a:rPr lang="en-GB" sz="1400" dirty="0">
                <a:ea typeface="+mn-lt"/>
                <a:cs typeface="+mn-lt"/>
              </a:rPr>
              <a:t>Microsoft 365 is a group of online tools made by Microsoft, including Word, Excel, PowerPoint, Outlook, and Teams. It helps people work together, share files, and talk online using the internet. During the COVID-19 pandemic, many care homes and health organisations started using Microsoft 365 to help staff stay connected while keeping everyone safe. In 2020, for example, the UK’s NHS and many local authorities rolled out Microsoft Teams across care homes to support remote meetings, staff training, and communication with families. This was part of a wider digital transformation push during the pandemic to keep essential services running. Because people could not always meet in person, tools like Teams made it easier for staff to hold meetings, share updates, and check in on residents’ wellbeing. It also allowed important documents and care plans to be stored safely online so staff could access them from anywhere. This helped care homes continue their work, support residents, and stay organised during a very difficult and uncertain time.</a:t>
            </a:r>
            <a:endParaRPr lang="en-US" sz="1400">
              <a:latin typeface="Arial Nova"/>
            </a:endParaRPr>
          </a:p>
        </p:txBody>
      </p:sp>
    </p:spTree>
    <p:extLst>
      <p:ext uri="{BB962C8B-B14F-4D97-AF65-F5344CB8AC3E}">
        <p14:creationId xmlns:p14="http://schemas.microsoft.com/office/powerpoint/2010/main" val="2043405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8B242E-95DE-EEB9-9F09-54E125F747B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Introduction</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CC69D5-C26E-5E32-236C-C09D38D05AD8}"/>
              </a:ext>
            </a:extLst>
          </p:cNvPr>
          <p:cNvSpPr>
            <a:spLocks noGrp="1"/>
          </p:cNvSpPr>
          <p:nvPr>
            <p:ph idx="4294967295"/>
          </p:nvPr>
        </p:nvSpPr>
        <p:spPr>
          <a:xfrm>
            <a:off x="838200" y="1929384"/>
            <a:ext cx="10515600" cy="4251960"/>
          </a:xfrm>
        </p:spPr>
        <p:txBody>
          <a:bodyPr vert="horz" lIns="91440" tIns="45720" rIns="91440" bIns="45720" rtlCol="0" anchor="t">
            <a:normAutofit/>
          </a:bodyPr>
          <a:lstStyle/>
          <a:p>
            <a:pPr marL="0"/>
            <a:endParaRPr lang="en-US" sz="1900" b="1"/>
          </a:p>
          <a:p>
            <a:pPr marL="0" indent="0">
              <a:lnSpc>
                <a:spcPct val="150000"/>
              </a:lnSpc>
              <a:buNone/>
            </a:pPr>
            <a:r>
              <a:rPr lang="en-US" sz="1400" dirty="0">
                <a:latin typeface="Arial Nova"/>
              </a:rPr>
              <a:t>Good morning everyone. Our group will talk about how Sunrise Residential Care Home can use two Microsoft 365 tools — PowerPoint and Teams to make work easier and communication better.</a:t>
            </a:r>
          </a:p>
          <a:p>
            <a:pPr marL="0" indent="0">
              <a:lnSpc>
                <a:spcPct val="150000"/>
              </a:lnSpc>
              <a:buNone/>
            </a:pPr>
            <a:r>
              <a:rPr lang="en-US" sz="1400" dirty="0">
                <a:latin typeface="Arial Nova"/>
              </a:rPr>
              <a:t>Sunrise Residential Care Home is a place where older people live and get care every day. The staff includes carers, nurses, and managers who all work hard to keep residents safe and happy. To do this well, everyone needs to share information quickly and clearly.</a:t>
            </a:r>
          </a:p>
          <a:p>
            <a:pPr marL="0" indent="0">
              <a:lnSpc>
                <a:spcPct val="150000"/>
              </a:lnSpc>
              <a:buNone/>
            </a:pPr>
            <a:r>
              <a:rPr lang="en-US" sz="1400" dirty="0">
                <a:latin typeface="Arial Nova"/>
              </a:rPr>
              <a:t>The care home has started using Microsoft 365, which includes tools like PowerPoint and Teams. But not everyone feels confident using these tools yet. Some staff still prefer paper records or face-to-face meetings.</a:t>
            </a:r>
          </a:p>
          <a:p>
            <a:pPr marL="0" indent="0">
              <a:lnSpc>
                <a:spcPct val="150000"/>
              </a:lnSpc>
              <a:buNone/>
            </a:pPr>
            <a:r>
              <a:rPr lang="en-US" sz="1400" dirty="0">
                <a:latin typeface="Arial Nova"/>
              </a:rPr>
              <a:t>The aim of our presentation is to show how PowerPoint and Teams can save time, help people work together, and keep information safe. We will also talk about how important it is for staff to have good digital skills, and we will share a simple digital safety checklist for the care home.</a:t>
            </a:r>
          </a:p>
          <a:p>
            <a:pPr marL="0" indent="0">
              <a:lnSpc>
                <a:spcPct val="150000"/>
              </a:lnSpc>
              <a:buNone/>
            </a:pPr>
            <a:endParaRPr lang="en-US" sz="1400" dirty="0">
              <a:latin typeface="Arial Nova"/>
            </a:endParaRPr>
          </a:p>
        </p:txBody>
      </p:sp>
    </p:spTree>
    <p:extLst>
      <p:ext uri="{BB962C8B-B14F-4D97-AF65-F5344CB8AC3E}">
        <p14:creationId xmlns:p14="http://schemas.microsoft.com/office/powerpoint/2010/main" val="3122737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8B12C-8E22-30E4-183C-582CFFA3EC27}"/>
              </a:ext>
            </a:extLst>
          </p:cNvPr>
          <p:cNvSpPr>
            <a:spLocks noGrp="1"/>
          </p:cNvSpPr>
          <p:nvPr>
            <p:ph type="title"/>
          </p:nvPr>
        </p:nvSpPr>
        <p:spPr>
          <a:xfrm>
            <a:off x="686834" y="1153572"/>
            <a:ext cx="3200400" cy="4461163"/>
          </a:xfrm>
        </p:spPr>
        <p:txBody>
          <a:bodyPr>
            <a:normAutofit/>
          </a:bodyPr>
          <a:lstStyle/>
          <a:p>
            <a:r>
              <a:rPr lang="en-GB">
                <a:solidFill>
                  <a:srgbClr val="FFFFFF"/>
                </a:solidFill>
              </a:rPr>
              <a:t>Power Point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54AE907-9E87-177E-4358-54F404BB5B39}"/>
              </a:ext>
            </a:extLst>
          </p:cNvPr>
          <p:cNvSpPr>
            <a:spLocks noGrp="1"/>
          </p:cNvSpPr>
          <p:nvPr>
            <p:ph idx="1"/>
          </p:nvPr>
        </p:nvSpPr>
        <p:spPr>
          <a:xfrm>
            <a:off x="4466478" y="950778"/>
            <a:ext cx="6906491" cy="5585619"/>
          </a:xfrm>
        </p:spPr>
        <p:txBody>
          <a:bodyPr vert="horz" lIns="91440" tIns="45720" rIns="91440" bIns="45720" rtlCol="0" anchor="ctr">
            <a:noAutofit/>
          </a:bodyPr>
          <a:lstStyle/>
          <a:p>
            <a:pPr marL="0" indent="0">
              <a:buNone/>
            </a:pPr>
            <a:endParaRPr lang="en-GB" sz="1500" b="1"/>
          </a:p>
          <a:p>
            <a:pPr marL="0" indent="0">
              <a:lnSpc>
                <a:spcPct val="150000"/>
              </a:lnSpc>
              <a:buNone/>
            </a:pPr>
            <a:r>
              <a:rPr lang="en-GB" sz="1400" dirty="0">
                <a:latin typeface="Arial Nova"/>
                <a:ea typeface="+mn-lt"/>
                <a:cs typeface="+mn-lt"/>
              </a:rPr>
              <a:t>Microsoft PowerPoint is a great tool that can help Sunrise Residential Care Home with training and sharing information. Managers can use PowerPoint to make slides for staff training, such as how to care for residents with dementia or how to keep the home clean and safe.</a:t>
            </a:r>
            <a:endParaRPr lang="en-GB" sz="1400" dirty="0">
              <a:latin typeface="Arial Nova"/>
            </a:endParaRPr>
          </a:p>
          <a:p>
            <a:pPr marL="0" indent="0">
              <a:lnSpc>
                <a:spcPct val="150000"/>
              </a:lnSpc>
              <a:buNone/>
            </a:pPr>
            <a:r>
              <a:rPr lang="en-GB" sz="1400" dirty="0">
                <a:latin typeface="Arial Nova"/>
                <a:ea typeface="+mn-lt"/>
                <a:cs typeface="+mn-lt"/>
              </a:rPr>
              <a:t>PowerPoint makes it easier to understand information because it can include pictures, videos, and simple charts. This helps people learn better, especially when reading long documents is difficult. Visual learning tools like PowerPoint make it easier for people to remember new information.</a:t>
            </a:r>
            <a:endParaRPr lang="en-GB" sz="1400" dirty="0">
              <a:latin typeface="Arial Nova"/>
            </a:endParaRPr>
          </a:p>
          <a:p>
            <a:pPr marL="0" indent="0">
              <a:lnSpc>
                <a:spcPct val="150000"/>
              </a:lnSpc>
              <a:buNone/>
            </a:pPr>
            <a:r>
              <a:rPr lang="en-GB" sz="1400" dirty="0">
                <a:latin typeface="Arial Nova"/>
                <a:ea typeface="+mn-lt"/>
                <a:cs typeface="+mn-lt"/>
              </a:rPr>
              <a:t>PowerPoint can also be used in staff meetings. For example, the manager could show slides with updates about the home, upcoming inspections, or residents’ activities. This helps everyone stay informed and involved.</a:t>
            </a:r>
            <a:endParaRPr lang="en-GB" sz="1400" dirty="0">
              <a:latin typeface="Arial Nova"/>
            </a:endParaRPr>
          </a:p>
          <a:p>
            <a:pPr marL="0" indent="0">
              <a:lnSpc>
                <a:spcPct val="150000"/>
              </a:lnSpc>
              <a:buNone/>
            </a:pPr>
            <a:r>
              <a:rPr lang="en-GB" sz="1400" dirty="0">
                <a:latin typeface="Arial Nova"/>
                <a:ea typeface="+mn-lt"/>
                <a:cs typeface="+mn-lt"/>
              </a:rPr>
              <a:t>However, there are also some small problems. Some staff members may not know how to make or edit slides, so they might need help or training. If a PowerPoint is too long or full of text, it can be boring and hard to follow. That’s why it’s better to keep slides short, simple, and visual.</a:t>
            </a:r>
            <a:endParaRPr lang="en-GB" sz="1400" dirty="0">
              <a:latin typeface="Arial Nova"/>
            </a:endParaRPr>
          </a:p>
          <a:p>
            <a:pPr marL="0" indent="0">
              <a:lnSpc>
                <a:spcPct val="150000"/>
              </a:lnSpc>
              <a:buNone/>
            </a:pPr>
            <a:r>
              <a:rPr lang="en-GB" sz="1400" dirty="0">
                <a:latin typeface="Arial Nova"/>
                <a:ea typeface="+mn-lt"/>
                <a:cs typeface="+mn-lt"/>
              </a:rPr>
              <a:t>Overall, PowerPoint is a very useful tool for communication and training. If Sunrise gives staff the right support and practice, everyone can use it with confidence.</a:t>
            </a:r>
            <a:endParaRPr lang="en-GB" sz="1400" dirty="0">
              <a:latin typeface="Arial Nova"/>
            </a:endParaRPr>
          </a:p>
          <a:p>
            <a:pPr marL="0" indent="0">
              <a:lnSpc>
                <a:spcPct val="150000"/>
              </a:lnSpc>
              <a:buNone/>
            </a:pPr>
            <a:endParaRPr lang="en-GB" sz="1400" dirty="0">
              <a:latin typeface="Arial Nova"/>
            </a:endParaRPr>
          </a:p>
        </p:txBody>
      </p:sp>
    </p:spTree>
    <p:extLst>
      <p:ext uri="{BB962C8B-B14F-4D97-AF65-F5344CB8AC3E}">
        <p14:creationId xmlns:p14="http://schemas.microsoft.com/office/powerpoint/2010/main" val="452924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1">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able 3">
            <a:extLst>
              <a:ext uri="{FF2B5EF4-FFF2-40B4-BE49-F238E27FC236}">
                <a16:creationId xmlns:a16="http://schemas.microsoft.com/office/drawing/2014/main" id="{E358AA6E-C738-89EC-E3AE-15193AA83C10}"/>
              </a:ext>
            </a:extLst>
          </p:cNvPr>
          <p:cNvGraphicFramePr>
            <a:graphicFrameLocks noGrp="1"/>
          </p:cNvGraphicFramePr>
          <p:nvPr/>
        </p:nvGraphicFramePr>
        <p:xfrm>
          <a:off x="228600" y="282261"/>
          <a:ext cx="11658601" cy="4845679"/>
        </p:xfrm>
        <a:graphic>
          <a:graphicData uri="http://schemas.openxmlformats.org/drawingml/2006/table">
            <a:tbl>
              <a:tblPr bandRow="1">
                <a:tableStyleId>{8EC20E35-A176-4012-BC5E-935CFFF8708E}</a:tableStyleId>
              </a:tblPr>
              <a:tblGrid>
                <a:gridCol w="2233115">
                  <a:extLst>
                    <a:ext uri="{9D8B030D-6E8A-4147-A177-3AD203B41FA5}">
                      <a16:colId xmlns:a16="http://schemas.microsoft.com/office/drawing/2014/main" val="803780479"/>
                    </a:ext>
                  </a:extLst>
                </a:gridCol>
                <a:gridCol w="4831160">
                  <a:extLst>
                    <a:ext uri="{9D8B030D-6E8A-4147-A177-3AD203B41FA5}">
                      <a16:colId xmlns:a16="http://schemas.microsoft.com/office/drawing/2014/main" val="3688516746"/>
                    </a:ext>
                  </a:extLst>
                </a:gridCol>
                <a:gridCol w="4594326">
                  <a:extLst>
                    <a:ext uri="{9D8B030D-6E8A-4147-A177-3AD203B41FA5}">
                      <a16:colId xmlns:a16="http://schemas.microsoft.com/office/drawing/2014/main" val="542725490"/>
                    </a:ext>
                  </a:extLst>
                </a:gridCol>
              </a:tblGrid>
              <a:tr h="566749">
                <a:tc>
                  <a:txBody>
                    <a:bodyPr/>
                    <a:lstStyle/>
                    <a:p>
                      <a:pPr>
                        <a:buNone/>
                      </a:pPr>
                      <a:r>
                        <a:rPr lang="en-GB" sz="2600" b="1"/>
                        <a:t>Tool</a:t>
                      </a:r>
                      <a:endParaRPr lang="en-GB" sz="2600"/>
                    </a:p>
                  </a:txBody>
                  <a:tcPr marL="132541" marR="132541" marT="66271" marB="66271" anchor="ctr"/>
                </a:tc>
                <a:tc>
                  <a:txBody>
                    <a:bodyPr/>
                    <a:lstStyle/>
                    <a:p>
                      <a:pPr>
                        <a:buNone/>
                      </a:pPr>
                      <a:r>
                        <a:rPr lang="en-GB" sz="2600" b="1"/>
                        <a:t>Benefits at Sunrise</a:t>
                      </a:r>
                      <a:endParaRPr lang="en-GB" sz="2600"/>
                    </a:p>
                  </a:txBody>
                  <a:tcPr marL="132541" marR="132541" marT="66271" marB="66271" anchor="ctr"/>
                </a:tc>
                <a:tc>
                  <a:txBody>
                    <a:bodyPr/>
                    <a:lstStyle/>
                    <a:p>
                      <a:pPr>
                        <a:buNone/>
                      </a:pPr>
                      <a:r>
                        <a:rPr lang="en-GB" sz="2600" b="1"/>
                        <a:t>Limitations at Sunrise</a:t>
                      </a:r>
                      <a:endParaRPr lang="en-GB" sz="2600"/>
                    </a:p>
                  </a:txBody>
                  <a:tcPr marL="132541" marR="132541" marT="66271" marB="66271" anchor="ctr"/>
                </a:tc>
                <a:extLst>
                  <a:ext uri="{0D108BD9-81ED-4DB2-BD59-A6C34878D82A}">
                    <a16:rowId xmlns:a16="http://schemas.microsoft.com/office/drawing/2014/main" val="323167519"/>
                  </a:ext>
                </a:extLst>
              </a:tr>
              <a:tr h="1746286">
                <a:tc>
                  <a:txBody>
                    <a:bodyPr/>
                    <a:lstStyle/>
                    <a:p>
                      <a:pPr>
                        <a:buNone/>
                      </a:pPr>
                      <a:r>
                        <a:rPr lang="en-GB" sz="2600" b="1"/>
                        <a:t>PowerPoint</a:t>
                      </a:r>
                      <a:endParaRPr lang="en-GB" sz="2600"/>
                    </a:p>
                  </a:txBody>
                  <a:tcPr marL="132541" marR="132541" marT="66271" marB="66271" anchor="ctr"/>
                </a:tc>
                <a:tc>
                  <a:txBody>
                    <a:bodyPr/>
                    <a:lstStyle/>
                    <a:p>
                      <a:pPr>
                        <a:buNone/>
                      </a:pPr>
                      <a:r>
                        <a:rPr lang="en-GB" sz="2600"/>
                        <a:t>- Helps staff learn and train easily- Shows clear visual information- Easy to update and share training slides</a:t>
                      </a:r>
                    </a:p>
                  </a:txBody>
                  <a:tcPr marL="132541" marR="132541" marT="66271" marB="66271" anchor="ctr"/>
                </a:tc>
                <a:tc>
                  <a:txBody>
                    <a:bodyPr/>
                    <a:lstStyle/>
                    <a:p>
                      <a:pPr>
                        <a:buNone/>
                      </a:pPr>
                      <a:r>
                        <a:rPr lang="en-GB" sz="2600"/>
                        <a:t>- Some staff may need training- Too much text can make slides boring- Creating slides can take time</a:t>
                      </a:r>
                    </a:p>
                  </a:txBody>
                  <a:tcPr marL="132541" marR="132541" marT="66271" marB="66271" anchor="ctr"/>
                </a:tc>
                <a:extLst>
                  <a:ext uri="{0D108BD9-81ED-4DB2-BD59-A6C34878D82A}">
                    <a16:rowId xmlns:a16="http://schemas.microsoft.com/office/drawing/2014/main" val="1871573483"/>
                  </a:ext>
                </a:extLst>
              </a:tr>
              <a:tr h="2532644">
                <a:tc>
                  <a:txBody>
                    <a:bodyPr/>
                    <a:lstStyle/>
                    <a:p>
                      <a:pPr>
                        <a:buNone/>
                      </a:pPr>
                      <a:r>
                        <a:rPr lang="en-GB" sz="2600" b="1"/>
                        <a:t>Microsoft Teams</a:t>
                      </a:r>
                      <a:endParaRPr lang="en-GB" sz="2600"/>
                    </a:p>
                  </a:txBody>
                  <a:tcPr marL="132541" marR="132541" marT="66271" marB="66271" anchor="ctr"/>
                </a:tc>
                <a:tc>
                  <a:txBody>
                    <a:bodyPr/>
                    <a:lstStyle/>
                    <a:p>
                      <a:pPr>
                        <a:buNone/>
                      </a:pPr>
                      <a:r>
                        <a:rPr lang="en-GB" sz="2600"/>
                        <a:t>- Quick communication between staff- Online meetings save travel time- Files shared safely and easily- Improves teamwork and coordination</a:t>
                      </a:r>
                    </a:p>
                  </a:txBody>
                  <a:tcPr marL="132541" marR="132541" marT="66271" marB="66271" anchor="ctr"/>
                </a:tc>
                <a:tc>
                  <a:txBody>
                    <a:bodyPr/>
                    <a:lstStyle/>
                    <a:p>
                      <a:pPr>
                        <a:buNone/>
                      </a:pPr>
                      <a:r>
                        <a:rPr lang="en-GB" sz="2600"/>
                        <a:t>- Needs good internet connection- Some staff may find it hard to use- Too many messages can be confusing- Data safety depends on strong passwords</a:t>
                      </a:r>
                    </a:p>
                  </a:txBody>
                  <a:tcPr marL="132541" marR="132541" marT="66271" marB="66271" anchor="ctr"/>
                </a:tc>
                <a:extLst>
                  <a:ext uri="{0D108BD9-81ED-4DB2-BD59-A6C34878D82A}">
                    <a16:rowId xmlns:a16="http://schemas.microsoft.com/office/drawing/2014/main" val="3690512417"/>
                  </a:ext>
                </a:extLst>
              </a:tr>
            </a:tbl>
          </a:graphicData>
        </a:graphic>
      </p:graphicFrame>
    </p:spTree>
    <p:extLst>
      <p:ext uri="{BB962C8B-B14F-4D97-AF65-F5344CB8AC3E}">
        <p14:creationId xmlns:p14="http://schemas.microsoft.com/office/powerpoint/2010/main" val="120564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C94B7-75A5-32BB-9163-5ACC3A399606}"/>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Microsoft Teams</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47868FE-4835-11DA-5B89-4A353B42162F}"/>
              </a:ext>
            </a:extLst>
          </p:cNvPr>
          <p:cNvSpPr>
            <a:spLocks noGrp="1"/>
          </p:cNvSpPr>
          <p:nvPr>
            <p:ph idx="1"/>
          </p:nvPr>
        </p:nvSpPr>
        <p:spPr>
          <a:xfrm>
            <a:off x="4667760" y="4501986"/>
            <a:ext cx="6686039" cy="2432184"/>
          </a:xfrm>
        </p:spPr>
        <p:txBody>
          <a:bodyPr vert="horz" lIns="91440" tIns="45720" rIns="91440" bIns="45720" rtlCol="0" anchor="ctr">
            <a:noAutofit/>
          </a:bodyPr>
          <a:lstStyle/>
          <a:p>
            <a:pPr marL="0" indent="0">
              <a:lnSpc>
                <a:spcPct val="150000"/>
              </a:lnSpc>
              <a:buNone/>
            </a:pPr>
            <a:r>
              <a:rPr lang="en-GB" sz="1400" dirty="0">
                <a:latin typeface="Arial Nova"/>
                <a:ea typeface="+mn-lt"/>
                <a:cs typeface="+mn-lt"/>
              </a:rPr>
              <a:t>Now let’s look at Microsoft Teams. Teams is a tool that helps people work together and communicate online. At Sunrise Residential Care Home, Teams can make teamwork much easier.</a:t>
            </a:r>
            <a:endParaRPr lang="en-GB" sz="1400" dirty="0">
              <a:latin typeface="Arial Nova"/>
            </a:endParaRPr>
          </a:p>
          <a:p>
            <a:pPr marL="0" indent="0">
              <a:lnSpc>
                <a:spcPct val="150000"/>
              </a:lnSpc>
              <a:buNone/>
            </a:pPr>
            <a:r>
              <a:rPr lang="en-GB" sz="1400" dirty="0">
                <a:latin typeface="Arial Nova"/>
                <a:ea typeface="+mn-lt"/>
                <a:cs typeface="+mn-lt"/>
              </a:rPr>
              <a:t>Instead of using lots of emails or paper notes, staff can chat, share files, and hold video meetings all in one place. For example, carers can send quick updates about a resident’s health, and nurses can reply instantly. Managers can share new policies or shift rotas through Teams so that everyone sees them at the same time.</a:t>
            </a:r>
            <a:endParaRPr lang="en-GB" sz="1400" dirty="0">
              <a:latin typeface="Arial Nova"/>
            </a:endParaRPr>
          </a:p>
          <a:p>
            <a:pPr marL="0" indent="0">
              <a:lnSpc>
                <a:spcPct val="150000"/>
              </a:lnSpc>
              <a:buNone/>
            </a:pPr>
            <a:r>
              <a:rPr lang="en-GB" sz="1400" dirty="0">
                <a:latin typeface="Arial Nova"/>
                <a:ea typeface="+mn-lt"/>
                <a:cs typeface="+mn-lt"/>
              </a:rPr>
              <a:t>Teams is also great for remote meetings. If a nurse or care coordinator is off-site, they can still join meetings using their phone or tablet. This helps the whole team stay connected.</a:t>
            </a:r>
            <a:endParaRPr lang="en-GB" sz="1400" dirty="0">
              <a:latin typeface="Arial Nova"/>
            </a:endParaRPr>
          </a:p>
          <a:p>
            <a:pPr marL="0" indent="0">
              <a:lnSpc>
                <a:spcPct val="150000"/>
              </a:lnSpc>
              <a:buNone/>
            </a:pPr>
            <a:r>
              <a:rPr lang="en-GB" sz="1400" dirty="0">
                <a:latin typeface="Arial Nova"/>
                <a:ea typeface="+mn-lt"/>
                <a:cs typeface="+mn-lt"/>
              </a:rPr>
              <a:t>However, there are some challenges. Teams needs a good internet connection to work well. Also, some staff might find it confusing or scary to use new technology. There is also the risk of data leaks if accounts are not properly protected.</a:t>
            </a:r>
            <a:endParaRPr lang="en-GB" sz="1400" dirty="0">
              <a:latin typeface="Arial Nova"/>
            </a:endParaRPr>
          </a:p>
          <a:p>
            <a:pPr marL="0" indent="0">
              <a:lnSpc>
                <a:spcPct val="150000"/>
              </a:lnSpc>
              <a:buNone/>
            </a:pPr>
            <a:endParaRPr lang="en-GB" sz="1400" dirty="0">
              <a:latin typeface="Arial Nova"/>
            </a:endParaRPr>
          </a:p>
          <a:p>
            <a:pPr marL="0" indent="0">
              <a:buNone/>
            </a:pPr>
            <a:endParaRPr lang="en-GB" sz="1800">
              <a:latin typeface="Arial Nova"/>
            </a:endParaRPr>
          </a:p>
          <a:p>
            <a:pPr marL="0" indent="0">
              <a:buNone/>
            </a:pPr>
            <a:endParaRPr lang="en-GB" sz="1800">
              <a:latin typeface="Arial Nova"/>
            </a:endParaRPr>
          </a:p>
        </p:txBody>
      </p:sp>
    </p:spTree>
    <p:extLst>
      <p:ext uri="{BB962C8B-B14F-4D97-AF65-F5344CB8AC3E}">
        <p14:creationId xmlns:p14="http://schemas.microsoft.com/office/powerpoint/2010/main" val="844259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B493-3A9E-F6E1-23F4-AC8475CEAFC9}"/>
              </a:ext>
            </a:extLst>
          </p:cNvPr>
          <p:cNvSpPr>
            <a:spLocks noGrp="1"/>
          </p:cNvSpPr>
          <p:nvPr>
            <p:ph type="title"/>
          </p:nvPr>
        </p:nvSpPr>
        <p:spPr>
          <a:xfrm>
            <a:off x="686834" y="1153572"/>
            <a:ext cx="3200400" cy="4461163"/>
          </a:xfrm>
        </p:spPr>
        <p:txBody>
          <a:bodyPr>
            <a:normAutofit/>
          </a:bodyPr>
          <a:lstStyle/>
          <a:p>
            <a:r>
              <a:rPr lang="en-GB">
                <a:solidFill>
                  <a:srgbClr val="FFFFFF"/>
                </a:solidFill>
              </a:rPr>
              <a:t>Why choose MS Teams</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5A4BFB-9448-9CAE-DB0C-44C9FB7C8530}"/>
              </a:ext>
            </a:extLst>
          </p:cNvPr>
          <p:cNvSpPr>
            <a:spLocks noGrp="1"/>
          </p:cNvSpPr>
          <p:nvPr>
            <p:ph idx="1"/>
          </p:nvPr>
        </p:nvSpPr>
        <p:spPr>
          <a:xfrm>
            <a:off x="4447308" y="591344"/>
            <a:ext cx="6906491" cy="5585619"/>
          </a:xfrm>
        </p:spPr>
        <p:txBody>
          <a:bodyPr vert="horz" lIns="91440" tIns="45720" rIns="91440" bIns="45720" rtlCol="0" anchor="ctr">
            <a:noAutofit/>
          </a:bodyPr>
          <a:lstStyle/>
          <a:p>
            <a:pPr>
              <a:lnSpc>
                <a:spcPct val="150000"/>
              </a:lnSpc>
              <a:buNone/>
            </a:pPr>
            <a:endParaRPr lang="en-GB" sz="1400" b="1" dirty="0">
              <a:latin typeface="Arial Nova"/>
            </a:endParaRPr>
          </a:p>
          <a:p>
            <a:pPr algn="ctr">
              <a:lnSpc>
                <a:spcPct val="150000"/>
              </a:lnSpc>
              <a:buNone/>
            </a:pPr>
            <a:r>
              <a:rPr lang="en-GB" sz="1400" dirty="0">
                <a:latin typeface="Arial Nova"/>
                <a:ea typeface="+mn-lt"/>
                <a:cs typeface="+mn-lt"/>
              </a:rPr>
              <a:t>Microsoft Teams was chosen because it helps staff at Sunrise Residential Care Home communicate, share information, and work together more easily. In a care home, staff are often busy and work in shifts, so a tool that allows instant messaging, video meetings, and safe file sharing is very useful.</a:t>
            </a:r>
            <a:endParaRPr lang="en-GB" sz="1400">
              <a:latin typeface="Arial Nova"/>
            </a:endParaRPr>
          </a:p>
          <a:p>
            <a:pPr algn="ctr">
              <a:lnSpc>
                <a:spcPct val="150000"/>
              </a:lnSpc>
              <a:buNone/>
            </a:pPr>
            <a:r>
              <a:rPr lang="en-GB" sz="1400" dirty="0">
                <a:latin typeface="Arial Nova"/>
                <a:ea typeface="+mn-lt"/>
                <a:cs typeface="+mn-lt"/>
              </a:rPr>
              <a:t>Teams also supports team collaboration, so care plans, updates, and training materials can be shared quickly without printing papers. This saves time and reduces mistakes.</a:t>
            </a:r>
            <a:endParaRPr lang="en-GB" sz="1400">
              <a:latin typeface="Arial Nova"/>
            </a:endParaRPr>
          </a:p>
          <a:p>
            <a:pPr algn="ctr">
              <a:lnSpc>
                <a:spcPct val="150000"/>
              </a:lnSpc>
              <a:buNone/>
            </a:pPr>
            <a:r>
              <a:rPr lang="en-GB" sz="1400" dirty="0">
                <a:latin typeface="Arial Nova"/>
                <a:ea typeface="+mn-lt"/>
                <a:cs typeface="+mn-lt"/>
              </a:rPr>
              <a:t>Additionally, Teams works on computers, tablets, and phones, so staff can stay connected even when they are moving around the care home. Using Teams also helps staff learn digital skills safely, following data protection rules, which is important for patient privacy.</a:t>
            </a:r>
            <a:endParaRPr lang="en-GB" sz="1400">
              <a:latin typeface="Arial Nova"/>
            </a:endParaRPr>
          </a:p>
          <a:p>
            <a:pPr algn="ctr">
              <a:lnSpc>
                <a:spcPct val="150000"/>
              </a:lnSpc>
              <a:buNone/>
            </a:pPr>
            <a:r>
              <a:rPr lang="en-GB" sz="1400" dirty="0">
                <a:latin typeface="Arial Nova"/>
                <a:ea typeface="+mn-lt"/>
                <a:cs typeface="+mn-lt"/>
              </a:rPr>
              <a:t>Overall, Teams was chosen because it improves communication, supports teamwork, and keeps information secure, making daily work at Sunrise Residential Care Home smoother and safer.</a:t>
            </a:r>
            <a:endParaRPr lang="en-GB" sz="1400">
              <a:latin typeface="Arial Nova"/>
            </a:endParaRPr>
          </a:p>
          <a:p>
            <a:pPr marL="0" indent="0" algn="ctr">
              <a:lnSpc>
                <a:spcPct val="150000"/>
              </a:lnSpc>
              <a:buNone/>
            </a:pPr>
            <a:endParaRPr lang="en-GB" sz="1400" dirty="0">
              <a:latin typeface="Arial Nova"/>
            </a:endParaRPr>
          </a:p>
        </p:txBody>
      </p:sp>
    </p:spTree>
    <p:extLst>
      <p:ext uri="{BB962C8B-B14F-4D97-AF65-F5344CB8AC3E}">
        <p14:creationId xmlns:p14="http://schemas.microsoft.com/office/powerpoint/2010/main" val="1070749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F7299CFA-3965-33B8-4E1D-1D703948B055}"/>
              </a:ext>
            </a:extLst>
          </p:cNvPr>
          <p:cNvGraphicFramePr>
            <a:graphicFrameLocks noGrp="1"/>
          </p:cNvGraphicFramePr>
          <p:nvPr/>
        </p:nvGraphicFramePr>
        <p:xfrm>
          <a:off x="228600" y="426017"/>
          <a:ext cx="11658601" cy="4558167"/>
        </p:xfrm>
        <a:graphic>
          <a:graphicData uri="http://schemas.openxmlformats.org/drawingml/2006/table">
            <a:tbl>
              <a:tblPr bandRow="1">
                <a:noFill/>
                <a:tableStyleId>{5C22544A-7EE6-4342-B048-85BDC9FD1C3A}</a:tableStyleId>
              </a:tblPr>
              <a:tblGrid>
                <a:gridCol w="2066227">
                  <a:extLst>
                    <a:ext uri="{9D8B030D-6E8A-4147-A177-3AD203B41FA5}">
                      <a16:colId xmlns:a16="http://schemas.microsoft.com/office/drawing/2014/main" val="1343346401"/>
                    </a:ext>
                  </a:extLst>
                </a:gridCol>
                <a:gridCol w="4338308">
                  <a:extLst>
                    <a:ext uri="{9D8B030D-6E8A-4147-A177-3AD203B41FA5}">
                      <a16:colId xmlns:a16="http://schemas.microsoft.com/office/drawing/2014/main" val="1691263066"/>
                    </a:ext>
                  </a:extLst>
                </a:gridCol>
                <a:gridCol w="5254066">
                  <a:extLst>
                    <a:ext uri="{9D8B030D-6E8A-4147-A177-3AD203B41FA5}">
                      <a16:colId xmlns:a16="http://schemas.microsoft.com/office/drawing/2014/main" val="2968030183"/>
                    </a:ext>
                  </a:extLst>
                </a:gridCol>
              </a:tblGrid>
              <a:tr h="616867">
                <a:tc>
                  <a:txBody>
                    <a:bodyPr/>
                    <a:lstStyle/>
                    <a:p>
                      <a:pPr>
                        <a:buNone/>
                      </a:pPr>
                      <a:r>
                        <a:rPr lang="en-GB" sz="1600" b="1" cap="none" spc="0">
                          <a:solidFill>
                            <a:schemeClr val="tx1"/>
                          </a:solidFill>
                        </a:rPr>
                        <a:t>Microsoft Teams</a:t>
                      </a:r>
                      <a:endParaRPr lang="en-GB" sz="1600" cap="none" spc="0">
                        <a:solidFill>
                          <a:schemeClr val="tx1"/>
                        </a:solidFill>
                      </a:endParaRP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b="1" cap="none" spc="0">
                          <a:solidFill>
                            <a:schemeClr val="tx1"/>
                          </a:solidFill>
                        </a:rPr>
                        <a:t>Advantages</a:t>
                      </a:r>
                      <a:endParaRPr lang="en-GB" sz="1600" cap="none" spc="0">
                        <a:solidFill>
                          <a:schemeClr val="tx1"/>
                        </a:solidFill>
                      </a:endParaRP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b="1" cap="none" spc="0">
                          <a:solidFill>
                            <a:schemeClr val="tx1"/>
                          </a:solidFill>
                        </a:rPr>
                        <a:t>Limitations</a:t>
                      </a:r>
                      <a:endParaRPr lang="en-GB" sz="1600" cap="none" spc="0">
                        <a:solidFill>
                          <a:schemeClr val="tx1"/>
                        </a:solidFill>
                      </a:endParaRP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497491121"/>
                  </a:ext>
                </a:extLst>
              </a:tr>
              <a:tr h="616867">
                <a:tc>
                  <a:txBody>
                    <a:bodyPr/>
                    <a:lstStyle/>
                    <a:p>
                      <a:pPr>
                        <a:buNone/>
                      </a:pPr>
                      <a:r>
                        <a:rPr lang="en-GB" sz="1600" b="1" cap="none" spc="0">
                          <a:solidFill>
                            <a:schemeClr val="tx1"/>
                          </a:solidFill>
                        </a:rPr>
                        <a:t>Communication</a:t>
                      </a:r>
                      <a:endParaRPr lang="en-GB" sz="1600" cap="none" spc="0">
                        <a:solidFill>
                          <a:schemeClr val="tx1"/>
                        </a:solidFill>
                      </a:endParaRP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rPr>
                        <a:t>Staff can send messages and chat instantly</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rPr>
                        <a:t>Too many messages can get confusing</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644827740"/>
                  </a:ext>
                </a:extLst>
              </a:tr>
              <a:tr h="616867">
                <a:tc>
                  <a:txBody>
                    <a:bodyPr/>
                    <a:lstStyle/>
                    <a:p>
                      <a:pPr>
                        <a:buNone/>
                      </a:pPr>
                      <a:r>
                        <a:rPr lang="en-GB" sz="1600" b="1" cap="none" spc="0">
                          <a:solidFill>
                            <a:schemeClr val="tx1"/>
                          </a:solidFill>
                        </a:rPr>
                        <a:t>Meetings</a:t>
                      </a:r>
                      <a:endParaRPr lang="en-GB" sz="1600" cap="none" spc="0">
                        <a:solidFill>
                          <a:schemeClr val="tx1"/>
                        </a:solidFill>
                      </a:endParaRP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Staff can join online meetings from anywhere</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Needs a stable Wi-Fi or internet connection</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757235281"/>
                  </a:ext>
                </a:extLst>
              </a:tr>
              <a:tr h="856965">
                <a:tc>
                  <a:txBody>
                    <a:bodyPr/>
                    <a:lstStyle/>
                    <a:p>
                      <a:pPr>
                        <a:buNone/>
                      </a:pPr>
                      <a:r>
                        <a:rPr lang="en-GB" sz="1600" b="1" cap="none" spc="0">
                          <a:solidFill>
                            <a:schemeClr val="tx1"/>
                          </a:solidFill>
                        </a:rPr>
                        <a:t>File Sharing</a:t>
                      </a:r>
                      <a:endParaRPr lang="en-GB" sz="1600" cap="none" spc="0">
                        <a:solidFill>
                          <a:schemeClr val="tx1"/>
                        </a:solidFill>
                      </a:endParaRP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rPr>
                        <a:t>Files can be shared safely in one place</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rPr>
                        <a:t>Teams can be slow if too many files or large meetings are running</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818566767"/>
                  </a:ext>
                </a:extLst>
              </a:tr>
              <a:tr h="616867">
                <a:tc>
                  <a:txBody>
                    <a:bodyPr/>
                    <a:lstStyle/>
                    <a:p>
                      <a:pPr>
                        <a:buNone/>
                      </a:pPr>
                      <a:r>
                        <a:rPr lang="en-GB" sz="1600" b="1" cap="none" spc="0">
                          <a:solidFill>
                            <a:schemeClr val="tx1"/>
                          </a:solidFill>
                        </a:rPr>
                        <a:t>Teamwork</a:t>
                      </a:r>
                      <a:endParaRPr lang="en-GB" sz="1600" cap="none" spc="0">
                        <a:solidFill>
                          <a:schemeClr val="tx1"/>
                        </a:solidFill>
                      </a:endParaRP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Helps teamwork and quick updates</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Some staff may find it hard to learn at first</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1335443"/>
                  </a:ext>
                </a:extLst>
              </a:tr>
              <a:tr h="616867">
                <a:tc>
                  <a:txBody>
                    <a:bodyPr/>
                    <a:lstStyle/>
                    <a:p>
                      <a:pPr>
                        <a:buNone/>
                      </a:pPr>
                      <a:r>
                        <a:rPr lang="en-GB" sz="1600" b="1" cap="none" spc="0">
                          <a:solidFill>
                            <a:schemeClr val="tx1"/>
                          </a:solidFill>
                        </a:rPr>
                        <a:t>Accessibility</a:t>
                      </a:r>
                      <a:endParaRPr lang="en-GB" sz="1600" cap="none" spc="0">
                        <a:solidFill>
                          <a:schemeClr val="tx1"/>
                        </a:solidFill>
                      </a:endParaRP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rPr>
                        <a:t>Works on computers, phones, and tablets</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buNone/>
                      </a:pPr>
                      <a:r>
                        <a:rPr lang="en-GB" sz="1600" cap="none" spc="0">
                          <a:solidFill>
                            <a:schemeClr val="tx1"/>
                          </a:solidFill>
                        </a:rPr>
                        <a:t>Data safety depends on using strong passwords</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65311430"/>
                  </a:ext>
                </a:extLst>
              </a:tr>
              <a:tr h="616867">
                <a:tc>
                  <a:txBody>
                    <a:bodyPr/>
                    <a:lstStyle/>
                    <a:p>
                      <a:pPr>
                        <a:buNone/>
                      </a:pPr>
                      <a:r>
                        <a:rPr lang="en-GB" sz="1600" b="1" cap="none" spc="0">
                          <a:solidFill>
                            <a:schemeClr val="tx1"/>
                          </a:solidFill>
                        </a:rPr>
                        <a:t>Organization</a:t>
                      </a:r>
                      <a:endParaRPr lang="en-GB" sz="1600" cap="none" spc="0">
                        <a:solidFill>
                          <a:schemeClr val="tx1"/>
                        </a:solidFill>
                      </a:endParaRP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Keeps all communication and files organized</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rPr>
                        <a:t>–</a:t>
                      </a:r>
                    </a:p>
                  </a:txBody>
                  <a:tcPr marL="166222" marR="166222" marT="166222" marB="166222"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21033942"/>
                  </a:ext>
                </a:extLst>
              </a:tr>
            </a:tbl>
          </a:graphicData>
        </a:graphic>
      </p:graphicFrame>
    </p:spTree>
    <p:extLst>
      <p:ext uri="{BB962C8B-B14F-4D97-AF65-F5344CB8AC3E}">
        <p14:creationId xmlns:p14="http://schemas.microsoft.com/office/powerpoint/2010/main" val="1044522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03E5F-2BBD-D0F3-7001-9C4EF8F8E20E}"/>
              </a:ext>
            </a:extLst>
          </p:cNvPr>
          <p:cNvSpPr>
            <a:spLocks noGrp="1"/>
          </p:cNvSpPr>
          <p:nvPr>
            <p:ph type="title"/>
          </p:nvPr>
        </p:nvSpPr>
        <p:spPr>
          <a:xfrm>
            <a:off x="686834" y="1153572"/>
            <a:ext cx="3200400" cy="4461163"/>
          </a:xfrm>
        </p:spPr>
        <p:txBody>
          <a:bodyPr>
            <a:normAutofit/>
          </a:bodyPr>
          <a:lstStyle/>
          <a:p>
            <a:r>
              <a:rPr lang="en-GB">
                <a:solidFill>
                  <a:srgbClr val="FFFFFF"/>
                </a:solidFill>
              </a:rPr>
              <a:t>Digital Literacy and Digital Safety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E0A60D7-BA0F-C5E9-E145-571A422B7768}"/>
              </a:ext>
            </a:extLst>
          </p:cNvPr>
          <p:cNvSpPr>
            <a:spLocks noGrp="1"/>
          </p:cNvSpPr>
          <p:nvPr>
            <p:ph idx="1"/>
          </p:nvPr>
        </p:nvSpPr>
        <p:spPr>
          <a:xfrm>
            <a:off x="4341874" y="586551"/>
            <a:ext cx="7002340" cy="5595204"/>
          </a:xfrm>
        </p:spPr>
        <p:txBody>
          <a:bodyPr vert="horz" lIns="91440" tIns="45720" rIns="91440" bIns="45720" rtlCol="0" anchor="ctr">
            <a:normAutofit fontScale="92500" lnSpcReduction="10000"/>
          </a:bodyPr>
          <a:lstStyle/>
          <a:p>
            <a:pPr marL="0" indent="0">
              <a:lnSpc>
                <a:spcPct val="150000"/>
              </a:lnSpc>
              <a:buNone/>
            </a:pPr>
            <a:r>
              <a:rPr lang="en-GB" sz="1400" dirty="0">
                <a:latin typeface="Arial Nova"/>
                <a:ea typeface="+mn-lt"/>
                <a:cs typeface="+mn-lt"/>
              </a:rPr>
              <a:t>For PowerPoint and Teams to work well, staff need to feel comfortable using digital tools. Digital literacy means being able to use technology safely and confidently. At Sunrise Residential Care Home, some staff are very experienced, but others may have little digital experience.</a:t>
            </a:r>
            <a:endParaRPr lang="en-GB" sz="1400" dirty="0">
              <a:latin typeface="Arial Nova"/>
            </a:endParaRPr>
          </a:p>
          <a:p>
            <a:pPr marL="0" indent="0">
              <a:lnSpc>
                <a:spcPct val="150000"/>
              </a:lnSpc>
              <a:buNone/>
            </a:pPr>
            <a:r>
              <a:rPr lang="en-GB" sz="1400" dirty="0">
                <a:latin typeface="Arial Nova"/>
                <a:ea typeface="+mn-lt"/>
                <a:cs typeface="+mn-lt"/>
              </a:rPr>
              <a:t>Lloyd (2020) explains that being digitally literate isn’t just about knowing how to use computers — it’s about understanding how to use them safely and responsibly at work. If staff don’t have these skills, mistakes can happen. For example, someone might send an email to the wrong person or lose a file.</a:t>
            </a:r>
            <a:endParaRPr lang="en-GB" sz="1400" dirty="0">
              <a:latin typeface="Arial Nova"/>
            </a:endParaRPr>
          </a:p>
          <a:p>
            <a:pPr marL="0" indent="0">
              <a:lnSpc>
                <a:spcPct val="150000"/>
              </a:lnSpc>
              <a:buNone/>
            </a:pPr>
            <a:r>
              <a:rPr lang="en-GB" sz="1400" dirty="0">
                <a:latin typeface="Arial Nova"/>
                <a:ea typeface="+mn-lt"/>
                <a:cs typeface="+mn-lt"/>
              </a:rPr>
              <a:t>It’s also very important to protect residents’ personal information. Here is a simple digital</a:t>
            </a:r>
            <a:r>
              <a:rPr lang="en-GB" sz="1400" b="1" dirty="0">
                <a:latin typeface="Arial Nova"/>
                <a:ea typeface="+mn-lt"/>
                <a:cs typeface="+mn-lt"/>
              </a:rPr>
              <a:t> </a:t>
            </a:r>
            <a:r>
              <a:rPr lang="en-GB" sz="1400" dirty="0">
                <a:latin typeface="Arial Nova"/>
                <a:ea typeface="+mn-lt"/>
                <a:cs typeface="+mn-lt"/>
              </a:rPr>
              <a:t>safety checklist that Sunrise can follow</a:t>
            </a:r>
            <a:endParaRPr lang="en-GB" sz="1400" dirty="0">
              <a:latin typeface="Arial Nova"/>
            </a:endParaRPr>
          </a:p>
          <a:p>
            <a:pPr marL="0" indent="0">
              <a:lnSpc>
                <a:spcPct val="150000"/>
              </a:lnSpc>
              <a:buNone/>
            </a:pPr>
            <a:r>
              <a:rPr lang="en-GB" sz="1400" b="1" dirty="0">
                <a:latin typeface="Arial Nova"/>
                <a:ea typeface="+mn-lt"/>
                <a:cs typeface="+mn-lt"/>
              </a:rPr>
              <a:t>Passwords:</a:t>
            </a:r>
            <a:r>
              <a:rPr lang="en-GB" sz="1400" dirty="0">
                <a:latin typeface="Arial Nova"/>
                <a:ea typeface="+mn-lt"/>
                <a:cs typeface="+mn-lt"/>
              </a:rPr>
              <a:t> Use strong passwords and keep them private.</a:t>
            </a:r>
            <a:endParaRPr lang="en-GB" sz="1400" dirty="0">
              <a:latin typeface="Arial Nova"/>
            </a:endParaRPr>
          </a:p>
          <a:p>
            <a:pPr marL="0" indent="0">
              <a:lnSpc>
                <a:spcPct val="150000"/>
              </a:lnSpc>
              <a:buNone/>
            </a:pPr>
            <a:r>
              <a:rPr lang="en-GB" sz="1400" b="1" dirty="0">
                <a:latin typeface="Arial Nova"/>
                <a:ea typeface="+mn-lt"/>
                <a:cs typeface="+mn-lt"/>
              </a:rPr>
              <a:t>Two-step login:</a:t>
            </a:r>
            <a:r>
              <a:rPr lang="en-GB" sz="1400" dirty="0">
                <a:latin typeface="Arial Nova"/>
                <a:ea typeface="+mn-lt"/>
                <a:cs typeface="+mn-lt"/>
              </a:rPr>
              <a:t> Use two-factor authentication where possible.</a:t>
            </a:r>
            <a:endParaRPr lang="en-GB" sz="1400" dirty="0">
              <a:latin typeface="Arial Nova"/>
            </a:endParaRPr>
          </a:p>
          <a:p>
            <a:pPr marL="0" indent="0">
              <a:lnSpc>
                <a:spcPct val="150000"/>
              </a:lnSpc>
              <a:buNone/>
            </a:pPr>
            <a:r>
              <a:rPr lang="en-GB" sz="1400" b="1" dirty="0">
                <a:latin typeface="Arial Nova"/>
                <a:ea typeface="+mn-lt"/>
                <a:cs typeface="+mn-lt"/>
              </a:rPr>
              <a:t>File safety:</a:t>
            </a:r>
            <a:r>
              <a:rPr lang="en-GB" sz="1400" dirty="0">
                <a:latin typeface="Arial Nova"/>
                <a:ea typeface="+mn-lt"/>
                <a:cs typeface="+mn-lt"/>
              </a:rPr>
              <a:t> Always save work in OneDrive, not on personal devices.</a:t>
            </a:r>
            <a:endParaRPr lang="en-GB" sz="1400" dirty="0">
              <a:latin typeface="Arial Nova"/>
            </a:endParaRPr>
          </a:p>
          <a:p>
            <a:pPr marL="0" indent="0">
              <a:lnSpc>
                <a:spcPct val="150000"/>
              </a:lnSpc>
              <a:buNone/>
            </a:pPr>
            <a:r>
              <a:rPr lang="en-GB" sz="1400" b="1" dirty="0">
                <a:latin typeface="Arial Nova"/>
                <a:ea typeface="+mn-lt"/>
                <a:cs typeface="+mn-lt"/>
              </a:rPr>
              <a:t>Access control:</a:t>
            </a:r>
            <a:r>
              <a:rPr lang="en-GB" sz="1400" dirty="0">
                <a:latin typeface="Arial Nova"/>
                <a:ea typeface="+mn-lt"/>
                <a:cs typeface="+mn-lt"/>
              </a:rPr>
              <a:t> Only the right people should see sensitive data.</a:t>
            </a:r>
            <a:endParaRPr lang="en-GB" sz="1400" dirty="0">
              <a:latin typeface="Arial Nova"/>
            </a:endParaRPr>
          </a:p>
          <a:p>
            <a:pPr marL="0" indent="0">
              <a:lnSpc>
                <a:spcPct val="150000"/>
              </a:lnSpc>
              <a:buNone/>
            </a:pPr>
            <a:r>
              <a:rPr lang="en-GB" sz="1400" b="1" dirty="0">
                <a:latin typeface="Arial Nova"/>
                <a:ea typeface="+mn-lt"/>
                <a:cs typeface="+mn-lt"/>
              </a:rPr>
              <a:t>Security:</a:t>
            </a:r>
            <a:r>
              <a:rPr lang="en-GB" sz="1400" dirty="0">
                <a:latin typeface="Arial Nova"/>
                <a:ea typeface="+mn-lt"/>
                <a:cs typeface="+mn-lt"/>
              </a:rPr>
              <a:t> Keep antivirus software and updates turned on.</a:t>
            </a:r>
            <a:endParaRPr lang="en-GB" sz="1400" dirty="0">
              <a:latin typeface="Arial Nova"/>
            </a:endParaRPr>
          </a:p>
          <a:p>
            <a:pPr marL="0" indent="0">
              <a:lnSpc>
                <a:spcPct val="150000"/>
              </a:lnSpc>
              <a:buNone/>
            </a:pPr>
            <a:r>
              <a:rPr lang="en-GB" sz="1400" b="1" dirty="0">
                <a:latin typeface="Arial Nova"/>
                <a:ea typeface="+mn-lt"/>
                <a:cs typeface="+mn-lt"/>
              </a:rPr>
              <a:t>Data protection:</a:t>
            </a:r>
            <a:r>
              <a:rPr lang="en-GB" sz="1400" dirty="0">
                <a:latin typeface="Arial Nova"/>
                <a:ea typeface="+mn-lt"/>
                <a:cs typeface="+mn-lt"/>
              </a:rPr>
              <a:t> Always follow GDPR and the care home’s privacy policy.</a:t>
            </a:r>
            <a:endParaRPr lang="en-GB" sz="1400" dirty="0">
              <a:latin typeface="Arial Nova"/>
            </a:endParaRPr>
          </a:p>
          <a:p>
            <a:pPr marL="0" indent="0">
              <a:lnSpc>
                <a:spcPct val="150000"/>
              </a:lnSpc>
              <a:buNone/>
            </a:pPr>
            <a:endParaRPr lang="en-GB" sz="1400" dirty="0">
              <a:latin typeface="Arial Nova"/>
            </a:endParaRPr>
          </a:p>
        </p:txBody>
      </p:sp>
    </p:spTree>
    <p:extLst>
      <p:ext uri="{BB962C8B-B14F-4D97-AF65-F5344CB8AC3E}">
        <p14:creationId xmlns:p14="http://schemas.microsoft.com/office/powerpoint/2010/main" val="4004754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219D9-7460-A4C7-F803-1B8F623F985A}"/>
              </a:ext>
            </a:extLst>
          </p:cNvPr>
          <p:cNvSpPr>
            <a:spLocks noGrp="1"/>
          </p:cNvSpPr>
          <p:nvPr>
            <p:ph type="title"/>
          </p:nvPr>
        </p:nvSpPr>
        <p:spPr>
          <a:xfrm>
            <a:off x="838200" y="365125"/>
            <a:ext cx="10515600" cy="1325563"/>
          </a:xfrm>
        </p:spPr>
        <p:txBody>
          <a:bodyPr>
            <a:normAutofit/>
          </a:bodyPr>
          <a:lstStyle/>
          <a:p>
            <a:r>
              <a:rPr lang="en-GB" sz="5400"/>
              <a:t>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7FF13FD4-0536-F52E-718D-64E313A69A2E}"/>
              </a:ext>
            </a:extLst>
          </p:cNvPr>
          <p:cNvSpPr>
            <a:spLocks noGrp="1"/>
          </p:cNvSpPr>
          <p:nvPr>
            <p:ph idx="1"/>
          </p:nvPr>
        </p:nvSpPr>
        <p:spPr>
          <a:xfrm>
            <a:off x="838200" y="2274440"/>
            <a:ext cx="10515600" cy="4328639"/>
          </a:xfrm>
        </p:spPr>
        <p:txBody>
          <a:bodyPr vert="horz" lIns="91440" tIns="45720" rIns="91440" bIns="45720" rtlCol="0" anchor="t">
            <a:normAutofit/>
          </a:bodyPr>
          <a:lstStyle/>
          <a:p>
            <a:pPr marL="0" indent="0">
              <a:lnSpc>
                <a:spcPct val="150000"/>
              </a:lnSpc>
              <a:buNone/>
            </a:pPr>
            <a:r>
              <a:rPr lang="en-GB" sz="1600" dirty="0">
                <a:latin typeface="Arial Nova"/>
                <a:cs typeface="Arial"/>
              </a:rPr>
              <a:t>To finish, we have shown how Microsoft PowerPoint and Microsoft Teams can make work at Sunrise Residential Care Home easier, faster, and more connected. PowerPoint helps staff learn through pictures and simple training sessions. Teams allows carers, nurses, and managers to share messages and documents instantly, improving teamwork.</a:t>
            </a:r>
            <a:endParaRPr lang="en-GB" sz="1600" dirty="0">
              <a:latin typeface="Arial Nova"/>
            </a:endParaRPr>
          </a:p>
          <a:p>
            <a:pPr marL="0" indent="0">
              <a:lnSpc>
                <a:spcPct val="150000"/>
              </a:lnSpc>
              <a:buNone/>
            </a:pPr>
            <a:r>
              <a:rPr lang="en-GB" sz="1600" dirty="0">
                <a:latin typeface="Arial Nova"/>
                <a:cs typeface="Arial"/>
              </a:rPr>
              <a:t>But for these tools to really help, all staff need good digital skills and clear rules about safety and privacy. With regular training and support, Sunrise can become more confident and efficient.</a:t>
            </a:r>
            <a:endParaRPr lang="en-GB" sz="1600" dirty="0">
              <a:latin typeface="Arial Nova"/>
            </a:endParaRPr>
          </a:p>
          <a:p>
            <a:pPr marL="0" indent="0">
              <a:lnSpc>
                <a:spcPct val="150000"/>
              </a:lnSpc>
              <a:buNone/>
            </a:pPr>
            <a:r>
              <a:rPr lang="en-GB" sz="1600" dirty="0">
                <a:latin typeface="Arial Nova"/>
                <a:cs typeface="Arial"/>
              </a:rPr>
              <a:t>Our main recommendation is for Sunrise to create a digital champion role  someone who helps others learn and supports them when using Microsoft 365 tools. This will help make the care home safer, stronger, and ready for the future.</a:t>
            </a:r>
            <a:endParaRPr lang="en-GB" sz="1600" dirty="0">
              <a:latin typeface="Arial Nova"/>
            </a:endParaRPr>
          </a:p>
        </p:txBody>
      </p:sp>
    </p:spTree>
    <p:extLst>
      <p:ext uri="{BB962C8B-B14F-4D97-AF65-F5344CB8AC3E}">
        <p14:creationId xmlns:p14="http://schemas.microsoft.com/office/powerpoint/2010/main" val="2712226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F5B46-D779-C3F5-3630-CDE6F2B8E2FA}"/>
              </a:ext>
            </a:extLst>
          </p:cNvPr>
          <p:cNvSpPr>
            <a:spLocks noGrp="1"/>
          </p:cNvSpPr>
          <p:nvPr>
            <p:ph type="title"/>
          </p:nvPr>
        </p:nvSpPr>
        <p:spPr>
          <a:xfrm>
            <a:off x="841248" y="548640"/>
            <a:ext cx="3600860" cy="5431536"/>
          </a:xfrm>
        </p:spPr>
        <p:txBody>
          <a:bodyPr>
            <a:normAutofit/>
          </a:bodyPr>
          <a:lstStyle/>
          <a:p>
            <a:r>
              <a:rPr lang="en-GB" sz="5400"/>
              <a:t>References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AB83E3-054C-7C15-59CB-A9AC39CB989F}"/>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1600" dirty="0">
                <a:latin typeface="Arial Nova"/>
                <a:ea typeface="+mn-lt"/>
                <a:cs typeface="+mn-lt"/>
              </a:rPr>
              <a:t>Gopal, A., Singh, P. &amp; Verma, S. (2021) ‘Digital collaboration in healthcare: The role of Microsoft Teams’. </a:t>
            </a:r>
            <a:r>
              <a:rPr lang="en-GB" sz="1600" i="1" dirty="0">
                <a:latin typeface="Arial Nova"/>
                <a:ea typeface="+mn-lt"/>
                <a:cs typeface="+mn-lt"/>
              </a:rPr>
              <a:t>Health Informatics Journal</a:t>
            </a:r>
            <a:r>
              <a:rPr lang="en-GB" sz="1600" dirty="0">
                <a:latin typeface="Arial Nova"/>
                <a:ea typeface="+mn-lt"/>
                <a:cs typeface="+mn-lt"/>
              </a:rPr>
              <a:t>, 27(2), pp. 215–229.</a:t>
            </a:r>
            <a:endParaRPr lang="en-US" sz="1600">
              <a:latin typeface="Arial Nova"/>
            </a:endParaRPr>
          </a:p>
          <a:p>
            <a:pPr marL="0" indent="0">
              <a:buNone/>
            </a:pPr>
            <a:r>
              <a:rPr lang="en-GB" sz="1600" err="1">
                <a:latin typeface="Arial Nova"/>
                <a:ea typeface="+mn-lt"/>
                <a:cs typeface="+mn-lt"/>
              </a:rPr>
              <a:t>Kinchin</a:t>
            </a:r>
            <a:r>
              <a:rPr lang="en-GB" sz="1600" dirty="0">
                <a:latin typeface="Arial Nova"/>
                <a:ea typeface="+mn-lt"/>
                <a:cs typeface="+mn-lt"/>
              </a:rPr>
              <a:t>, I. (2017) </a:t>
            </a:r>
            <a:r>
              <a:rPr lang="en-GB" sz="1600" i="1" dirty="0">
                <a:latin typeface="Arial Nova"/>
                <a:ea typeface="+mn-lt"/>
                <a:cs typeface="+mn-lt"/>
              </a:rPr>
              <a:t>Visual learning in professional education</a:t>
            </a:r>
            <a:r>
              <a:rPr lang="en-GB" sz="1600" dirty="0">
                <a:latin typeface="Arial Nova"/>
                <a:ea typeface="+mn-lt"/>
                <a:cs typeface="+mn-lt"/>
              </a:rPr>
              <a:t>. </a:t>
            </a:r>
            <a:r>
              <a:rPr lang="en-GB" sz="1600" i="1" dirty="0">
                <a:latin typeface="Arial Nova"/>
                <a:ea typeface="+mn-lt"/>
                <a:cs typeface="+mn-lt"/>
              </a:rPr>
              <a:t>Journal of Educational Technology</a:t>
            </a:r>
            <a:r>
              <a:rPr lang="en-GB" sz="1600" dirty="0">
                <a:latin typeface="Arial Nova"/>
                <a:ea typeface="+mn-lt"/>
                <a:cs typeface="+mn-lt"/>
              </a:rPr>
              <a:t>, 33(4), pp. 122–134.</a:t>
            </a:r>
            <a:endParaRPr lang="en-GB" sz="1600">
              <a:latin typeface="Arial Nova"/>
            </a:endParaRPr>
          </a:p>
          <a:p>
            <a:pPr marL="0" indent="0">
              <a:buNone/>
            </a:pPr>
            <a:r>
              <a:rPr lang="en-GB" sz="1600" dirty="0">
                <a:latin typeface="Arial Nova"/>
                <a:ea typeface="+mn-lt"/>
                <a:cs typeface="+mn-lt"/>
              </a:rPr>
              <a:t>Lloyd, A. (2020) ‘Digital literacy and the workplace’. </a:t>
            </a:r>
            <a:r>
              <a:rPr lang="en-GB" sz="1600" i="1" dirty="0">
                <a:latin typeface="Arial Nova"/>
                <a:ea typeface="+mn-lt"/>
                <a:cs typeface="+mn-lt"/>
              </a:rPr>
              <a:t>Information Research</a:t>
            </a:r>
            <a:r>
              <a:rPr lang="en-GB" sz="1600" dirty="0">
                <a:latin typeface="Arial Nova"/>
                <a:ea typeface="+mn-lt"/>
                <a:cs typeface="+mn-lt"/>
              </a:rPr>
              <a:t>, 25(1), pp. 1–12.</a:t>
            </a:r>
            <a:endParaRPr lang="en-GB" sz="1600">
              <a:latin typeface="Arial Nova"/>
            </a:endParaRPr>
          </a:p>
          <a:p>
            <a:pPr marL="0" indent="0">
              <a:buNone/>
            </a:pPr>
            <a:r>
              <a:rPr lang="en-GB" sz="1600" dirty="0">
                <a:latin typeface="Arial Nova"/>
                <a:ea typeface="+mn-lt"/>
                <a:cs typeface="+mn-lt"/>
              </a:rPr>
              <a:t>NHS Digital (2021) </a:t>
            </a:r>
            <a:r>
              <a:rPr lang="en-GB" sz="1600" i="1" dirty="0">
                <a:latin typeface="Arial Nova"/>
                <a:ea typeface="+mn-lt"/>
                <a:cs typeface="+mn-lt"/>
              </a:rPr>
              <a:t>Data Security Standards for Care Providers</a:t>
            </a:r>
            <a:r>
              <a:rPr lang="en-GB" sz="1600" dirty="0">
                <a:latin typeface="Arial Nova"/>
                <a:ea typeface="+mn-lt"/>
                <a:cs typeface="+mn-lt"/>
              </a:rPr>
              <a:t>. Available at: </a:t>
            </a:r>
            <a:r>
              <a:rPr lang="en-GB" sz="1600" dirty="0">
                <a:latin typeface="Arial Nova"/>
                <a:ea typeface="+mn-lt"/>
                <a:cs typeface="+mn-lt"/>
                <a:hlinkClick r:id="rId2"/>
              </a:rPr>
              <a:t>https://digital.nhs.uk</a:t>
            </a:r>
            <a:endParaRPr lang="en-GB" sz="1600">
              <a:latin typeface="Arial Nova"/>
            </a:endParaRPr>
          </a:p>
          <a:p>
            <a:pPr marL="0" indent="0">
              <a:buNone/>
            </a:pPr>
            <a:r>
              <a:rPr lang="en-GB" sz="1600" dirty="0">
                <a:latin typeface="Arial Nova"/>
                <a:ea typeface="+mn-lt"/>
                <a:cs typeface="+mn-lt"/>
              </a:rPr>
              <a:t>NHS Digital (2022) </a:t>
            </a:r>
            <a:r>
              <a:rPr lang="en-GB" sz="1600" i="1" dirty="0">
                <a:latin typeface="Arial Nova"/>
                <a:ea typeface="+mn-lt"/>
                <a:cs typeface="+mn-lt"/>
              </a:rPr>
              <a:t>Digital Transformation in Adult Social Care</a:t>
            </a:r>
            <a:r>
              <a:rPr lang="en-GB" sz="1600" dirty="0">
                <a:latin typeface="Arial Nova"/>
                <a:ea typeface="+mn-lt"/>
                <a:cs typeface="+mn-lt"/>
              </a:rPr>
              <a:t>. Available at: </a:t>
            </a:r>
            <a:r>
              <a:rPr lang="en-GB" sz="1600" dirty="0">
                <a:latin typeface="Arial Nova"/>
                <a:ea typeface="+mn-lt"/>
                <a:cs typeface="+mn-lt"/>
                <a:hlinkClick r:id="rId2"/>
              </a:rPr>
              <a:t>https://digital.nhs.uk</a:t>
            </a:r>
            <a:endParaRPr lang="en-GB" sz="1600">
              <a:latin typeface="Arial Nova"/>
            </a:endParaRPr>
          </a:p>
          <a:p>
            <a:pPr marL="0" indent="0">
              <a:buNone/>
            </a:pPr>
            <a:r>
              <a:rPr lang="en-GB" sz="1600" dirty="0">
                <a:latin typeface="Arial Nova"/>
                <a:ea typeface="+mn-lt"/>
                <a:cs typeface="+mn-lt"/>
              </a:rPr>
              <a:t>Tufte, E. (2006) </a:t>
            </a:r>
            <a:r>
              <a:rPr lang="en-GB" sz="1600" i="1" dirty="0">
                <a:latin typeface="Arial Nova"/>
                <a:ea typeface="+mn-lt"/>
                <a:cs typeface="+mn-lt"/>
              </a:rPr>
              <a:t>The Cognitive Style of PowerPoint</a:t>
            </a:r>
            <a:r>
              <a:rPr lang="en-GB" sz="1600" dirty="0">
                <a:latin typeface="Arial Nova"/>
                <a:ea typeface="+mn-lt"/>
                <a:cs typeface="+mn-lt"/>
              </a:rPr>
              <a:t>. Cheshire, CT: Graphics Press.</a:t>
            </a:r>
            <a:endParaRPr lang="en-GB" sz="1600">
              <a:latin typeface="Arial Nova"/>
            </a:endParaRPr>
          </a:p>
          <a:p>
            <a:pPr marL="0" indent="0">
              <a:buNone/>
            </a:pPr>
            <a:endParaRPr lang="en-GB" sz="2000"/>
          </a:p>
        </p:txBody>
      </p:sp>
    </p:spTree>
    <p:extLst>
      <p:ext uri="{BB962C8B-B14F-4D97-AF65-F5344CB8AC3E}">
        <p14:creationId xmlns:p14="http://schemas.microsoft.com/office/powerpoint/2010/main" val="25534966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Assessment 1: Group Presentation</vt:lpstr>
      <vt:lpstr>Microsoft 365,making future work better for you through technology</vt:lpstr>
      <vt:lpstr>Microsoft 365</vt:lpstr>
      <vt:lpstr>Introduction</vt:lpstr>
      <vt:lpstr>Power Point</vt:lpstr>
      <vt:lpstr>PowerPoint Presentation</vt:lpstr>
      <vt:lpstr>Microsoft Teams</vt:lpstr>
      <vt:lpstr>Why choose MS Teams</vt:lpstr>
      <vt:lpstr>PowerPoint Presentation</vt:lpstr>
      <vt:lpstr>Digital Literacy and Digital Safety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381</cp:revision>
  <dcterms:created xsi:type="dcterms:W3CDTF">2025-11-08T15:20:17Z</dcterms:created>
  <dcterms:modified xsi:type="dcterms:W3CDTF">2025-11-08T22:29:53Z</dcterms:modified>
</cp:coreProperties>
</file>