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5BFEC-3A1B-F9BB-92BC-D18C70EE41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97AC0C-CDA7-BCE2-1B5B-6EA92E952D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EA2E1-210B-13B4-84D7-71188439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E3C35-8FD6-778A-0802-3E577889C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E3435-9D52-1651-7855-D679F4D80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8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C5CA2-C99E-164F-CB22-EAEB92033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D1D07-BAE5-185C-BF17-A21B4CFAF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2505A-E15C-6BF4-BF3F-C3119FB0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A70C49-7FBA-9297-6762-0634407A3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F9193-C4E2-8522-9D64-FF33113D3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789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C1FC1-BA4C-4825-4B24-A0C4983C7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2D07B7-448D-5702-B4A5-29F0DE89E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5F234-7F9B-8AA4-9273-41FE9DB35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02E8E-05D5-BC77-36B4-728D96899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62FE4-3FC3-14A6-12DC-EE08876D6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894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FF89F-F67C-10BD-CE07-9E7241F4A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DD537-B2DC-66DD-6CAD-9DB80FED6D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F08CD-B8DC-1310-A24E-8897CECE0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8A18F4-05F7-554C-C27F-2C69816F4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8AA688-14CB-83D5-B555-AEED0512E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9E6CF0-CFBA-2B94-06B5-A70790469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463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E9E23-75CB-4309-EB7D-2E2DA7B4C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42335-9BB4-7065-2B37-1DAECE6B4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FE33E5-62AE-5B45-942D-48992499D0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BBA4C6-F6FA-FCED-9E28-42F36D690F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6CBF3F-6183-A2B2-9272-37C18ACC61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554CD1-EB2D-5321-D01D-C3F3C6E71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773B21-5172-1A43-7901-33272B0A7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53447D-5EC4-563A-33D2-326F5B2B8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012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9CF77-579C-2DD9-9081-ADB6CBE87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4D761F-6CFB-6260-9856-5206B3F6C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F5D445-D849-5D1C-FD36-3FFFA430B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EFCA9-D6A9-6FD7-E5A0-DC19F275C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214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20CEE9-67FA-E687-2A4D-D50CAF6BD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1E28A2-1699-46F4-E579-947077B39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880D23-E58F-DA35-5734-EFD35F34F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50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92CDA-BC96-17F0-ADEB-FBFF8274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9BB3F-7EB9-E276-9B6D-B423F9131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448600-6549-C567-ACCE-F08399B0D9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AD6EE-16AF-B2F7-C39D-9B2C23E2F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8E67CA-464C-A954-8EBE-0AF2C7DED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8C801B-39C9-2E8D-B764-0E49EB6B7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740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D775-B4DB-44CD-0CCB-56C832552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13A510-01B8-1AF6-9390-C7AEC9AF35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5314E-0EEF-1E14-0049-1B0011813A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C39B5B-7136-37B4-2436-D022DF41D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B7B7D-571F-A6DF-2F87-CB8D96047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CE884-88A8-8AF3-F020-7587D5BA2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88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CCD3E-A71B-524B-03F6-F08BAFC89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A308FC-B4BB-81C3-165F-AAFA60400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C5893-B4FD-D48E-D830-250B9201C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3FCBD-C514-D4C3-CFF8-610F29215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F9A08-09B1-EAF4-9E17-D10F00E5F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473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6A4AF9-AC66-8CF9-2C14-8ED491DE28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E64A9-716B-C856-39CF-E1BAEE5AD4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2F5ED-DA88-B6A3-8826-ADFC6355F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E5E02A-7B79-4B1C-2098-AD487FE3A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C5411-F846-426A-0FA7-2A57454B2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61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3D01E-B4FE-6C8D-2AD0-4945ACBFC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635516-9BA0-F059-219A-2E536CF08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E74871-6088-70F0-690D-4210735F75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B2CF0-162E-4549-880C-C39B2D219491}" type="datetimeFigureOut">
              <a:rPr lang="en-GB" smtClean="0"/>
              <a:t>12/08/2022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B1DA5-DF37-C669-542C-88A50F5441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1EEBE-A074-9929-B0B4-4822170FAC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A6CE0-91FB-493D-A8C8-68A59EF89E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872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usiness-hero-growing-chart-2920979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profile/summary/13-1071.00?print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relations/tips-to-handle-older-employees-in-your-team-16402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mgnews.today/uber-working-deal-sell-xchange-leasing-fair-source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news/employee-engagement/63-indian-employees-overweight-study-22980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news/recruitment/soft-skills-is-essential-for-the-future-of-recruiting-and-hr-20678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inerbubble.com/downloads/swot-analysis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a/audit-report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two-types-of-references-in-research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7" y="321731"/>
            <a:ext cx="4142096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1EDBE-EE6E-CB9D-03AB-E49FC119B4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4256" y="583616"/>
            <a:ext cx="3722141" cy="55205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Emmanuel Itua</a:t>
            </a:r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503" y="321732"/>
            <a:ext cx="7240765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07D1CC-7FDB-B814-03A7-FBEA60FAAB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4269" y="583616"/>
            <a:ext cx="6594189" cy="55205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Student Number: 2019391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Module Code: BMSW5102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Assignment Title: Individual presentation on ‘Training and Development needs for an HR Officer’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Lecturer: Gregory Cowan</a:t>
            </a:r>
          </a:p>
        </p:txBody>
      </p:sp>
    </p:spTree>
    <p:extLst>
      <p:ext uri="{BB962C8B-B14F-4D97-AF65-F5344CB8AC3E}">
        <p14:creationId xmlns:p14="http://schemas.microsoft.com/office/powerpoint/2010/main" val="2926458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5EF98-FB6E-CCEF-348C-D2ECC9FEF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 needs for an HR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811FF-D082-9BAA-DB81-54C388F41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E03691F9-812E-F2EB-F540-197841BC25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045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tting around a table&#10;&#10;Description automatically generated with low confidence">
            <a:extLst>
              <a:ext uri="{FF2B5EF4-FFF2-40B4-BE49-F238E27FC236}">
                <a16:creationId xmlns:a16="http://schemas.microsoft.com/office/drawing/2014/main" id="{04E131DA-8832-A674-63EA-1CE7B288B6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CA899E-665E-A30B-2045-75FEF3BE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Who is a Human Resources (HR) Officer?</a:t>
            </a:r>
            <a:endParaRPr lang="en-GB" sz="4000" b="1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1ED4C-2124-3ED0-99A0-F5B105117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an officer that plays a vital role in an organization’s culture and mission by helping to recruit the right and qualified candidate for a position. Other roles includes employee benefits and retention.</a:t>
            </a:r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576CE9-CFC5-90D4-14E6-CF2492274D42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ynextmove.org/profile/summary/13-1071.00?print=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708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!!BGRectangle">
            <a:extLst>
              <a:ext uri="{FF2B5EF4-FFF2-40B4-BE49-F238E27FC236}">
                <a16:creationId xmlns:a16="http://schemas.microsoft.com/office/drawing/2014/main" id="{25E8815A-9407-4234-B08F-A1E49DCD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03387805-ECF5-8290-0B79-0509E39B56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BB4B0D-39BB-D3F4-3553-EAA04E47E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 of the HR department</a:t>
            </a:r>
          </a:p>
        </p:txBody>
      </p:sp>
      <p:sp>
        <p:nvSpPr>
          <p:cNvPr id="15" name="!!Line">
            <a:extLst>
              <a:ext uri="{FF2B5EF4-FFF2-40B4-BE49-F238E27FC236}">
                <a16:creationId xmlns:a16="http://schemas.microsoft.com/office/drawing/2014/main" id="{C9C56819-FD02-4626-ABF5-85C7463C9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0580" y="2057400"/>
            <a:ext cx="27432" cy="2743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F9F62-5A2D-0CE2-B8E2-CB311F4E6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619892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Development, advise and implementation of policies relating to the effective use of staff in an organisation.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of staff with the right skills and experience for a vacant position in the organisation.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Availability of training and development opportunities to colleagues to enhance performance.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closely with various departments and assisting line managers to understand and implement policies </a:t>
            </a:r>
            <a:r>
              <a:rPr lang="en-GB" sz="2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andprocedures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within the organisation.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policies such as working conditions, equal opportunities for staff and disciplinary procedures.</a:t>
            </a: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D79451-FB8E-D4AB-2EE2-9D74FE12FBCB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eoplematters.in/article/employee-relations/tips-to-handle-older-employees-in-your-team-1640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74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Logo&#10;&#10;Description automatically generated">
            <a:extLst>
              <a:ext uri="{FF2B5EF4-FFF2-40B4-BE49-F238E27FC236}">
                <a16:creationId xmlns:a16="http://schemas.microsoft.com/office/drawing/2014/main" id="{AF78B009-76A7-EB25-94B6-A695841D2E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85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B1CC55-66F7-8519-903B-55CD810D9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UBER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4FA734-0C81-F8ED-A72C-4BE836A25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well known organisation that is into ride hailing and food delivery services. Since inception, it has expanded to over 70 countries worldwide and still growing.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6B7478-358F-CF08-BEEE-DF74171E93E0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omgnews.today/uber-working-deal-sell-xchange-leasing-fair-sour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057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97E361D5-DBF8-4251-9B3C-9F0DDCBE0B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390799-9BBD-6EB4-6F09-8ADA3F93D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 Uber HR Employees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02552-42BB-F7A3-6B48-BAC259519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Shefali Budhraja- Chief People Officer</a:t>
            </a:r>
          </a:p>
          <a:p>
            <a:r>
              <a:rPr lang="en-GB" sz="2000">
                <a:solidFill>
                  <a:srgbClr val="FFFFFF"/>
                </a:solidFill>
              </a:rPr>
              <a:t>Danielle Monaghan- Vice President, Global Talent Acquisition</a:t>
            </a:r>
          </a:p>
          <a:p>
            <a:r>
              <a:rPr lang="en-GB" sz="2000">
                <a:solidFill>
                  <a:srgbClr val="FFFFFF"/>
                </a:solidFill>
              </a:rPr>
              <a:t>Matt Kallman- Vice President, Communications</a:t>
            </a:r>
          </a:p>
          <a:p>
            <a:r>
              <a:rPr lang="en-GB" sz="2000">
                <a:solidFill>
                  <a:srgbClr val="FFFFFF"/>
                </a:solidFill>
              </a:rPr>
              <a:t>Jill Hazelbaker- Senior Vice President, Communications and Public Policy</a:t>
            </a:r>
          </a:p>
          <a:p>
            <a:r>
              <a:rPr lang="en-GB" sz="2000">
                <a:solidFill>
                  <a:srgbClr val="FFFFFF"/>
                </a:solidFill>
              </a:rPr>
              <a:t>Aditya Roy- Vice President of Human Resources and Total Rewards</a:t>
            </a:r>
          </a:p>
          <a:p>
            <a:r>
              <a:rPr lang="en-GB" sz="2000">
                <a:solidFill>
                  <a:srgbClr val="FFFFFF"/>
                </a:solidFill>
              </a:rPr>
              <a:t>RJ Milnor- Head of People Analytics</a:t>
            </a:r>
          </a:p>
          <a:p>
            <a:r>
              <a:rPr lang="en-GB" sz="2000">
                <a:solidFill>
                  <a:srgbClr val="FFFFFF"/>
                </a:solidFill>
              </a:rPr>
              <a:t>Meghan Casserly- Head of Communications, Delivery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F2195D-6535-2B0C-2391-722C69AF9F51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eoplematters.in/news/employee-engagement/63-indian-employees-overweight-study-2298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4593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FE432F0-4DB2-8E7A-BA88-1E2BAA5A8A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5" r="-1" b="-1"/>
          <a:stretch/>
        </p:blipFill>
        <p:spPr>
          <a:xfrm>
            <a:off x="-4243" y="10"/>
            <a:ext cx="1219624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9B0A4A-054C-DDC6-6CDC-FB8285A90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Required Skills as a Trainee HR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AC4A6-4608-F775-B5EB-D611BCE1D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r>
              <a:rPr lang="en-GB" sz="2000"/>
              <a:t>Management and Business awareness </a:t>
            </a:r>
          </a:p>
          <a:p>
            <a:r>
              <a:rPr lang="en-GB" sz="2000"/>
              <a:t>Organisational and planning</a:t>
            </a:r>
          </a:p>
          <a:p>
            <a:r>
              <a:rPr lang="en-GB" sz="2000"/>
              <a:t>Interpersonal skills for effective working relationship with people at all levels</a:t>
            </a:r>
          </a:p>
          <a:p>
            <a:r>
              <a:rPr lang="en-GB" sz="2000"/>
              <a:t>Strong IT skills if managing or operating benefits and payroll systems</a:t>
            </a:r>
          </a:p>
          <a:p>
            <a:endParaRPr lang="en-GB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974336-7DDF-0D0A-8686-65FEF439D4E9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eoplematters.in/news/recruitment/soft-skills-is-essential-for-the-future-of-recruiting-and-hr-2067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880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alendar&#10;&#10;Description automatically generated">
            <a:extLst>
              <a:ext uri="{FF2B5EF4-FFF2-40B4-BE49-F238E27FC236}">
                <a16:creationId xmlns:a16="http://schemas.microsoft.com/office/drawing/2014/main" id="{5D7135F1-3D7A-E3A7-7F48-A6A9844204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913" b="75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4AEC12-5AFD-BCD0-A330-9CDFF708E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86268-69A1-4B5A-9889-DD3337BD8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Forged a strong relationship with my line manager which has thought me how to relate positively with colleagues at all levels.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at the job recruitment process and the processes involved such as interviews.</a:t>
            </a:r>
          </a:p>
          <a:p>
            <a:pPr marL="0" indent="0">
              <a:buNone/>
            </a:pPr>
            <a:r>
              <a:rPr lang="en-GB" sz="2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very good with negotiations so at the moment not getting involved with union officials for issues with pay and work conditions.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made a few mistakes while working on payroll, so this is definitely a weakness in eyes of my colleagues.</a:t>
            </a:r>
          </a:p>
          <a:p>
            <a:pPr marL="0" indent="0">
              <a:buNone/>
            </a:pPr>
            <a:r>
              <a:rPr lang="en-GB" sz="2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the chance to progress my career within the company with a short period of time if my performance is good</a:t>
            </a:r>
          </a:p>
          <a:p>
            <a:pPr marL="0" indent="0">
              <a:buNone/>
            </a:pPr>
            <a:r>
              <a:rPr lang="en-GB" sz="2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 am not seen as effective and learning fast enough, there is the chance of my colleagues moving up the ladder faster than myself.</a:t>
            </a:r>
          </a:p>
          <a:p>
            <a:pPr marL="0" indent="0">
              <a:buNone/>
            </a:pPr>
            <a:endParaRPr lang="en-GB" sz="15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38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!!BGRectangle">
            <a:extLst>
              <a:ext uri="{FF2B5EF4-FFF2-40B4-BE49-F238E27FC236}">
                <a16:creationId xmlns:a16="http://schemas.microsoft.com/office/drawing/2014/main" id="{25E8815A-9407-4234-B08F-A1E49DCD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4018AF52-19BF-F492-56D0-57F311D272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/>
        </p:blipFill>
        <p:spPr>
          <a:xfrm>
            <a:off x="-3028" y="-12364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81561-708F-1880-70E0-A47DD5CED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Skills Audit</a:t>
            </a:r>
          </a:p>
        </p:txBody>
      </p:sp>
      <p:sp>
        <p:nvSpPr>
          <p:cNvPr id="15" name="!!Line">
            <a:extLst>
              <a:ext uri="{FF2B5EF4-FFF2-40B4-BE49-F238E27FC236}">
                <a16:creationId xmlns:a16="http://schemas.microsoft.com/office/drawing/2014/main" id="{C9C56819-FD02-4626-ABF5-85C7463C9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0580" y="2057400"/>
            <a:ext cx="27432" cy="2743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75358-6F9A-86C3-AB68-34E7B05F3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Information Technology- Good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Communication Skills- Very Good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Problem Solving: Very Good</a:t>
            </a:r>
          </a:p>
          <a:p>
            <a:r>
              <a:rPr lang="en-GB" sz="2000" dirty="0">
                <a:solidFill>
                  <a:schemeClr val="bg1"/>
                </a:solidFill>
              </a:rPr>
              <a:t>Supervisory Management. Good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ADD15F-8D88-F1A4-369C-8FDAC843C2F0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handwriting/a/audit-repor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141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w of books&#10;&#10;Description automatically generated with medium confidence">
            <a:extLst>
              <a:ext uri="{FF2B5EF4-FFF2-40B4-BE49-F238E27FC236}">
                <a16:creationId xmlns:a16="http://schemas.microsoft.com/office/drawing/2014/main" id="{CAABF7F9-A0C6-F121-4472-74D8BC33F4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183" r="1759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9F6292-FF74-3AAA-0E34-880AD10C3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6DDD0-F21A-7F96-7F0C-A21EDA4AB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(2020). HR Trainer Job Description, Key Duties and Responsibilities | Job Description and Resume Examples. [online] Available at: https://jobdescriptionandresumeexamples.com/hr-trainer-job-description-key-duties-and-responsibilities [Accessed 12 Aug. 2022].</a:t>
            </a:r>
          </a:p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RocketReach. (n.d.). RocketReach - Find email, phone, social media for 450M+ professionals. [online] Available at: https://rocketreach.co/uber-hr-department_b5ddab60f42e55aa.</a:t>
            </a:r>
            <a:endParaRPr lang="en-GB" sz="2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87689-C7B7-6542-353B-D29C49D945DB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nago.com/academy/two-types-of-references-in-researc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969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600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Emmanuel Itua</vt:lpstr>
      <vt:lpstr>Training and Development needs for an HR Officer</vt:lpstr>
      <vt:lpstr>Who is a Human Resources (HR) Officer?</vt:lpstr>
      <vt:lpstr>Responsibilities of the HR department</vt:lpstr>
      <vt:lpstr>UBER</vt:lpstr>
      <vt:lpstr>Top Uber HR Employees</vt:lpstr>
      <vt:lpstr>Required Skills as a Trainee HR Officer</vt:lpstr>
      <vt:lpstr>SWOT Analysis</vt:lpstr>
      <vt:lpstr>Personal Skills Audit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Emmanuel Itua</dc:title>
  <dc:creator>Emmanuel Itua (2019391)</dc:creator>
  <cp:lastModifiedBy>Emmanuel Itua (2019391)</cp:lastModifiedBy>
  <cp:revision>8</cp:revision>
  <dcterms:created xsi:type="dcterms:W3CDTF">2022-07-21T17:54:34Z</dcterms:created>
  <dcterms:modified xsi:type="dcterms:W3CDTF">2022-08-12T14:01:45Z</dcterms:modified>
</cp:coreProperties>
</file>