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72" r:id="rId2"/>
    <p:sldId id="261" r:id="rId3"/>
    <p:sldId id="262" r:id="rId4"/>
    <p:sldId id="263" r:id="rId5"/>
    <p:sldId id="273" r:id="rId6"/>
    <p:sldId id="264" r:id="rId7"/>
    <p:sldId id="265" r:id="rId8"/>
    <p:sldId id="257" r:id="rId9"/>
    <p:sldId id="258" r:id="rId10"/>
    <p:sldId id="259" r:id="rId11"/>
    <p:sldId id="260" r:id="rId12"/>
    <p:sldId id="267" r:id="rId13"/>
    <p:sldId id="266" r:id="rId14"/>
    <p:sldId id="271" r:id="rId15"/>
    <p:sldId id="274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3F88C0-4547-B77B-E63A-D9A0AEECA575}" v="84" dt="2025-10-13T11:30:47.376"/>
    <p1510:client id="{97C2C08D-6393-487A-EB36-1F2325A1A8FD}" v="24" dt="2025-10-12T22:32:43.289"/>
    <p1510:client id="{A8A2AAB0-FD55-651B-1ADA-E9C2243EFD9F}" v="5610" dt="2025-10-12T21:18:22.215"/>
    <p1510:client id="{ACE1E352-560F-9680-063C-1E7EFC0E32CE}" v="17" dt="2025-10-12T22:25:02.096"/>
    <p1510:client id="{BBE0DDD6-1441-3F44-5A91-971EC4C4CAFB}" v="674" dt="2025-10-13T11:15:14.144"/>
    <p1510:client id="{C44EC813-6FD7-A3E1-844D-4EBB84AD2408}" v="133" dt="2025-10-12T22:14:59.2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in Mahmood (2308921)" userId="S::2308921@student.uwtsd.ac.uk::5863b4ca-52f3-4cf7-ab26-81b531705738" providerId="AD" clId="Web-{97C2C08D-6393-487A-EB36-1F2325A1A8FD}"/>
    <pc:docChg chg="modSld">
      <pc:chgData name="Moin Mahmood (2308921)" userId="S::2308921@student.uwtsd.ac.uk::5863b4ca-52f3-4cf7-ab26-81b531705738" providerId="AD" clId="Web-{97C2C08D-6393-487A-EB36-1F2325A1A8FD}" dt="2025-10-12T22:31:51.317" v="19" actId="1076"/>
      <pc:docMkLst>
        <pc:docMk/>
      </pc:docMkLst>
      <pc:sldChg chg="addSp delSp modSp">
        <pc:chgData name="Moin Mahmood (2308921)" userId="S::2308921@student.uwtsd.ac.uk::5863b4ca-52f3-4cf7-ab26-81b531705738" providerId="AD" clId="Web-{97C2C08D-6393-487A-EB36-1F2325A1A8FD}" dt="2025-10-12T22:31:51.317" v="19" actId="1076"/>
        <pc:sldMkLst>
          <pc:docMk/>
          <pc:sldMk cId="4177648095" sldId="264"/>
        </pc:sldMkLst>
        <pc:spChg chg="add del">
          <ac:chgData name="Moin Mahmood (2308921)" userId="S::2308921@student.uwtsd.ac.uk::5863b4ca-52f3-4cf7-ab26-81b531705738" providerId="AD" clId="Web-{97C2C08D-6393-487A-EB36-1F2325A1A8FD}" dt="2025-10-12T22:28:00.736" v="1"/>
          <ac:spMkLst>
            <pc:docMk/>
            <pc:sldMk cId="4177648095" sldId="264"/>
            <ac:spMk id="21" creationId="{357C0BC5-087E-2896-B557-9CFD19FA479A}"/>
          </ac:spMkLst>
        </pc:spChg>
        <pc:spChg chg="add mod">
          <ac:chgData name="Moin Mahmood (2308921)" userId="S::2308921@student.uwtsd.ac.uk::5863b4ca-52f3-4cf7-ab26-81b531705738" providerId="AD" clId="Web-{97C2C08D-6393-487A-EB36-1F2325A1A8FD}" dt="2025-10-12T22:31:51.317" v="19" actId="1076"/>
          <ac:spMkLst>
            <pc:docMk/>
            <pc:sldMk cId="4177648095" sldId="264"/>
            <ac:spMk id="69" creationId="{8887BB0B-161C-29CF-267E-14AAC96A6C63}"/>
          </ac:spMkLst>
        </pc:spChg>
        <pc:graphicFrameChg chg="mod">
          <ac:chgData name="Moin Mahmood (2308921)" userId="S::2308921@student.uwtsd.ac.uk::5863b4ca-52f3-4cf7-ab26-81b531705738" providerId="AD" clId="Web-{97C2C08D-6393-487A-EB36-1F2325A1A8FD}" dt="2025-10-12T22:28:44.611" v="4" actId="1076"/>
          <ac:graphicFrameMkLst>
            <pc:docMk/>
            <pc:sldMk cId="4177648095" sldId="264"/>
            <ac:graphicFrameMk id="5" creationId="{A8E150A8-2688-CE52-8B82-CFA462DAD623}"/>
          </ac:graphicFrameMkLst>
        </pc:graphicFrameChg>
        <pc:graphicFrameChg chg="add del">
          <ac:chgData name="Moin Mahmood (2308921)" userId="S::2308921@student.uwtsd.ac.uk::5863b4ca-52f3-4cf7-ab26-81b531705738" providerId="AD" clId="Web-{97C2C08D-6393-487A-EB36-1F2325A1A8FD}" dt="2025-10-12T22:29:07.580" v="5"/>
          <ac:graphicFrameMkLst>
            <pc:docMk/>
            <pc:sldMk cId="4177648095" sldId="264"/>
            <ac:graphicFrameMk id="38" creationId="{5E107F2A-C775-DF83-89C8-A59388DA0FF2}"/>
          </ac:graphicFrameMkLst>
        </pc:graphicFrameChg>
      </pc:sldChg>
    </pc:docChg>
  </pc:docChgLst>
  <pc:docChgLst>
    <pc:chgData name="Moin Mahmood (2308921)" userId="S::2308921@student.uwtsd.ac.uk::5863b4ca-52f3-4cf7-ab26-81b531705738" providerId="AD" clId="Web-{C44EC813-6FD7-A3E1-844D-4EBB84AD2408}"/>
    <pc:docChg chg="addSld delSld modSld sldOrd">
      <pc:chgData name="Moin Mahmood (2308921)" userId="S::2308921@student.uwtsd.ac.uk::5863b4ca-52f3-4cf7-ab26-81b531705738" providerId="AD" clId="Web-{C44EC813-6FD7-A3E1-844D-4EBB84AD2408}" dt="2025-10-12T22:14:59.203" v="225"/>
      <pc:docMkLst>
        <pc:docMk/>
      </pc:docMkLst>
      <pc:sldChg chg="addSp delSp modSp ord">
        <pc:chgData name="Moin Mahmood (2308921)" userId="S::2308921@student.uwtsd.ac.uk::5863b4ca-52f3-4cf7-ab26-81b531705738" providerId="AD" clId="Web-{C44EC813-6FD7-A3E1-844D-4EBB84AD2408}" dt="2025-10-12T21:54:23.819" v="172" actId="1076"/>
        <pc:sldMkLst>
          <pc:docMk/>
          <pc:sldMk cId="1513949564" sldId="261"/>
        </pc:sldMkLst>
        <pc:spChg chg="del mod">
          <ac:chgData name="Moin Mahmood (2308921)" userId="S::2308921@student.uwtsd.ac.uk::5863b4ca-52f3-4cf7-ab26-81b531705738" providerId="AD" clId="Web-{C44EC813-6FD7-A3E1-844D-4EBB84AD2408}" dt="2025-10-12T21:37:23.071" v="143"/>
          <ac:spMkLst>
            <pc:docMk/>
            <pc:sldMk cId="1513949564" sldId="261"/>
            <ac:spMk id="2" creationId="{1E41609B-BDE8-C20E-2143-24DEB559FC90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6:10.153" v="12"/>
          <ac:spMkLst>
            <pc:docMk/>
            <pc:sldMk cId="1513949564" sldId="261"/>
            <ac:spMk id="18" creationId="{9382EF39-BA98-E278-68C0-806A6517FBB0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6:10.153" v="12"/>
          <ac:spMkLst>
            <pc:docMk/>
            <pc:sldMk cId="1513949564" sldId="261"/>
            <ac:spMk id="52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6:10.153" v="12"/>
          <ac:spMkLst>
            <pc:docMk/>
            <pc:sldMk cId="1513949564" sldId="261"/>
            <ac:spMk id="53" creationId="{A91E908F-EF1E-2FDB-BE4D-3F4C56B2F6B8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6:10.153" v="12"/>
          <ac:spMkLst>
            <pc:docMk/>
            <pc:sldMk cId="1513949564" sldId="261"/>
            <ac:spMk id="54" creationId="{F7A2980E-8F82-6B7D-A838-277407403589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4:56.380" v="1"/>
          <ac:spMkLst>
            <pc:docMk/>
            <pc:sldMk cId="1513949564" sldId="261"/>
            <ac:spMk id="60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4:56.380" v="1"/>
          <ac:spMkLst>
            <pc:docMk/>
            <pc:sldMk cId="1513949564" sldId="261"/>
            <ac:spMk id="62" creationId="{2062E862-C7F7-4CA1-B929-D0B75F5E9FB9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5:05.756" v="3"/>
          <ac:spMkLst>
            <pc:docMk/>
            <pc:sldMk cId="1513949564" sldId="261"/>
            <ac:spMk id="64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5:05.756" v="3"/>
          <ac:spMkLst>
            <pc:docMk/>
            <pc:sldMk cId="1513949564" sldId="261"/>
            <ac:spMk id="65" creationId="{2062E862-C7F7-4CA1-B929-D0B75F5E9FB9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5:08.912" v="5"/>
          <ac:spMkLst>
            <pc:docMk/>
            <pc:sldMk cId="1513949564" sldId="261"/>
            <ac:spMk id="68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5:08.912" v="5"/>
          <ac:spMkLst>
            <pc:docMk/>
            <pc:sldMk cId="1513949564" sldId="261"/>
            <ac:spMk id="69" creationId="{2062E862-C7F7-4CA1-B929-D0B75F5E9FB9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5:52.636" v="7"/>
          <ac:spMkLst>
            <pc:docMk/>
            <pc:sldMk cId="1513949564" sldId="261"/>
            <ac:spMk id="72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5:52.636" v="7"/>
          <ac:spMkLst>
            <pc:docMk/>
            <pc:sldMk cId="1513949564" sldId="261"/>
            <ac:spMk id="73" creationId="{2062E862-C7F7-4CA1-B929-D0B75F5E9FB9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6:01.449" v="9"/>
          <ac:spMkLst>
            <pc:docMk/>
            <pc:sldMk cId="1513949564" sldId="261"/>
            <ac:spMk id="76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6:01.449" v="9"/>
          <ac:spMkLst>
            <pc:docMk/>
            <pc:sldMk cId="1513949564" sldId="261"/>
            <ac:spMk id="77" creationId="{2C8EEB27-9249-8B3A-C8C2-18F9DC480810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6:01.449" v="9"/>
          <ac:spMkLst>
            <pc:docMk/>
            <pc:sldMk cId="1513949564" sldId="261"/>
            <ac:spMk id="78" creationId="{18482CAC-96FF-EBE5-E97D-0BE2B8A51E3F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6:10.122" v="11"/>
          <ac:spMkLst>
            <pc:docMk/>
            <pc:sldMk cId="1513949564" sldId="261"/>
            <ac:spMk id="81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C44EC813-6FD7-A3E1-844D-4EBB84AD2408}" dt="2025-10-12T21:26:10.122" v="11"/>
          <ac:spMkLst>
            <pc:docMk/>
            <pc:sldMk cId="1513949564" sldId="261"/>
            <ac:spMk id="82" creationId="{2062E862-C7F7-4CA1-B929-D0B75F5E9FB9}"/>
          </ac:spMkLst>
        </pc:spChg>
        <pc:spChg chg="add">
          <ac:chgData name="Moin Mahmood (2308921)" userId="S::2308921@student.uwtsd.ac.uk::5863b4ca-52f3-4cf7-ab26-81b531705738" providerId="AD" clId="Web-{C44EC813-6FD7-A3E1-844D-4EBB84AD2408}" dt="2025-10-12T21:26:10.153" v="12"/>
          <ac:spMkLst>
            <pc:docMk/>
            <pc:sldMk cId="1513949564" sldId="261"/>
            <ac:spMk id="85" creationId="{817D949E-564D-4503-A64E-D22FA3232C29}"/>
          </ac:spMkLst>
        </pc:spChg>
        <pc:spChg chg="add">
          <ac:chgData name="Moin Mahmood (2308921)" userId="S::2308921@student.uwtsd.ac.uk::5863b4ca-52f3-4cf7-ab26-81b531705738" providerId="AD" clId="Web-{C44EC813-6FD7-A3E1-844D-4EBB84AD2408}" dt="2025-10-12T21:26:10.153" v="12"/>
          <ac:spMkLst>
            <pc:docMk/>
            <pc:sldMk cId="1513949564" sldId="261"/>
            <ac:spMk id="86" creationId="{2C8EEB27-9249-8B3A-C8C2-18F9DC480810}"/>
          </ac:spMkLst>
        </pc:spChg>
        <pc:spChg chg="add">
          <ac:chgData name="Moin Mahmood (2308921)" userId="S::2308921@student.uwtsd.ac.uk::5863b4ca-52f3-4cf7-ab26-81b531705738" providerId="AD" clId="Web-{C44EC813-6FD7-A3E1-844D-4EBB84AD2408}" dt="2025-10-12T21:26:10.153" v="12"/>
          <ac:spMkLst>
            <pc:docMk/>
            <pc:sldMk cId="1513949564" sldId="261"/>
            <ac:spMk id="87" creationId="{18482CAC-96FF-EBE5-E97D-0BE2B8A51E3F}"/>
          </ac:spMkLst>
        </pc:spChg>
        <pc:spChg chg="add del mod">
          <ac:chgData name="Moin Mahmood (2308921)" userId="S::2308921@student.uwtsd.ac.uk::5863b4ca-52f3-4cf7-ab26-81b531705738" providerId="AD" clId="Web-{C44EC813-6FD7-A3E1-844D-4EBB84AD2408}" dt="2025-10-12T21:37:37.212" v="150"/>
          <ac:spMkLst>
            <pc:docMk/>
            <pc:sldMk cId="1513949564" sldId="261"/>
            <ac:spMk id="1508" creationId="{061B1F82-971B-36B3-B8B3-3FB0C49224C0}"/>
          </ac:spMkLst>
        </pc:spChg>
        <pc:spChg chg="add mod">
          <ac:chgData name="Moin Mahmood (2308921)" userId="S::2308921@student.uwtsd.ac.uk::5863b4ca-52f3-4cf7-ab26-81b531705738" providerId="AD" clId="Web-{C44EC813-6FD7-A3E1-844D-4EBB84AD2408}" dt="2025-10-12T21:52:30.552" v="166"/>
          <ac:spMkLst>
            <pc:docMk/>
            <pc:sldMk cId="1513949564" sldId="261"/>
            <ac:spMk id="1871" creationId="{43B8C744-9EEC-DF4C-15F4-C1C8FB4123FC}"/>
          </ac:spMkLst>
        </pc:spChg>
        <pc:graphicFrameChg chg="add del">
          <ac:chgData name="Moin Mahmood (2308921)" userId="S::2308921@student.uwtsd.ac.uk::5863b4ca-52f3-4cf7-ab26-81b531705738" providerId="AD" clId="Web-{C44EC813-6FD7-A3E1-844D-4EBB84AD2408}" dt="2025-10-12T21:24:56.380" v="1"/>
          <ac:graphicFrameMkLst>
            <pc:docMk/>
            <pc:sldMk cId="1513949564" sldId="261"/>
            <ac:graphicFrameMk id="56" creationId="{DFBD2F54-2E4D-49FE-559D-3AC7579D74B4}"/>
          </ac:graphicFrameMkLst>
        </pc:graphicFrameChg>
        <pc:graphicFrameChg chg="add del">
          <ac:chgData name="Moin Mahmood (2308921)" userId="S::2308921@student.uwtsd.ac.uk::5863b4ca-52f3-4cf7-ab26-81b531705738" providerId="AD" clId="Web-{C44EC813-6FD7-A3E1-844D-4EBB84AD2408}" dt="2025-10-12T21:25:05.756" v="3"/>
          <ac:graphicFrameMkLst>
            <pc:docMk/>
            <pc:sldMk cId="1513949564" sldId="261"/>
            <ac:graphicFrameMk id="66" creationId="{20A733D7-9FB5-062A-13D1-76A4D61C4CFA}"/>
          </ac:graphicFrameMkLst>
        </pc:graphicFrameChg>
        <pc:graphicFrameChg chg="add del">
          <ac:chgData name="Moin Mahmood (2308921)" userId="S::2308921@student.uwtsd.ac.uk::5863b4ca-52f3-4cf7-ab26-81b531705738" providerId="AD" clId="Web-{C44EC813-6FD7-A3E1-844D-4EBB84AD2408}" dt="2025-10-12T21:25:08.912" v="5"/>
          <ac:graphicFrameMkLst>
            <pc:docMk/>
            <pc:sldMk cId="1513949564" sldId="261"/>
            <ac:graphicFrameMk id="70" creationId="{DFBD2F54-2E4D-49FE-559D-3AC7579D74B4}"/>
          </ac:graphicFrameMkLst>
        </pc:graphicFrameChg>
        <pc:graphicFrameChg chg="add del">
          <ac:chgData name="Moin Mahmood (2308921)" userId="S::2308921@student.uwtsd.ac.uk::5863b4ca-52f3-4cf7-ab26-81b531705738" providerId="AD" clId="Web-{C44EC813-6FD7-A3E1-844D-4EBB84AD2408}" dt="2025-10-12T21:25:52.636" v="7"/>
          <ac:graphicFrameMkLst>
            <pc:docMk/>
            <pc:sldMk cId="1513949564" sldId="261"/>
            <ac:graphicFrameMk id="74" creationId="{20A733D7-9FB5-062A-13D1-76A4D61C4CFA}"/>
          </ac:graphicFrameMkLst>
        </pc:graphicFrameChg>
        <pc:graphicFrameChg chg="add del">
          <ac:chgData name="Moin Mahmood (2308921)" userId="S::2308921@student.uwtsd.ac.uk::5863b4ca-52f3-4cf7-ab26-81b531705738" providerId="AD" clId="Web-{C44EC813-6FD7-A3E1-844D-4EBB84AD2408}" dt="2025-10-12T21:26:01.449" v="9"/>
          <ac:graphicFrameMkLst>
            <pc:docMk/>
            <pc:sldMk cId="1513949564" sldId="261"/>
            <ac:graphicFrameMk id="79" creationId="{A4BB3EDE-1FD5-7EEF-08E9-9D5FC77C7328}"/>
          </ac:graphicFrameMkLst>
        </pc:graphicFrameChg>
        <pc:graphicFrameChg chg="add del">
          <ac:chgData name="Moin Mahmood (2308921)" userId="S::2308921@student.uwtsd.ac.uk::5863b4ca-52f3-4cf7-ab26-81b531705738" providerId="AD" clId="Web-{C44EC813-6FD7-A3E1-844D-4EBB84AD2408}" dt="2025-10-12T21:26:10.122" v="11"/>
          <ac:graphicFrameMkLst>
            <pc:docMk/>
            <pc:sldMk cId="1513949564" sldId="261"/>
            <ac:graphicFrameMk id="83" creationId="{20A733D7-9FB5-062A-13D1-76A4D61C4CFA}"/>
          </ac:graphicFrameMkLst>
        </pc:graphicFrameChg>
        <pc:graphicFrameChg chg="add mod modGraphic">
          <ac:chgData name="Moin Mahmood (2308921)" userId="S::2308921@student.uwtsd.ac.uk::5863b4ca-52f3-4cf7-ab26-81b531705738" providerId="AD" clId="Web-{C44EC813-6FD7-A3E1-844D-4EBB84AD2408}" dt="2025-10-12T21:40:55.613" v="162" actId="14100"/>
          <ac:graphicFrameMkLst>
            <pc:docMk/>
            <pc:sldMk cId="1513949564" sldId="261"/>
            <ac:graphicFrameMk id="88" creationId="{A4BB3EDE-1FD5-7EEF-08E9-9D5FC77C7328}"/>
          </ac:graphicFrameMkLst>
        </pc:graphicFrameChg>
        <pc:picChg chg="add mod">
          <ac:chgData name="Moin Mahmood (2308921)" userId="S::2308921@student.uwtsd.ac.uk::5863b4ca-52f3-4cf7-ab26-81b531705738" providerId="AD" clId="Web-{C44EC813-6FD7-A3E1-844D-4EBB84AD2408}" dt="2025-10-12T21:54:23.819" v="172" actId="1076"/>
          <ac:picMkLst>
            <pc:docMk/>
            <pc:sldMk cId="1513949564" sldId="261"/>
            <ac:picMk id="1870" creationId="{D3641E32-5D6F-3C72-6AE9-0B4261D6F271}"/>
          </ac:picMkLst>
        </pc:picChg>
      </pc:sldChg>
      <pc:sldChg chg="modSp">
        <pc:chgData name="Moin Mahmood (2308921)" userId="S::2308921@student.uwtsd.ac.uk::5863b4ca-52f3-4cf7-ab26-81b531705738" providerId="AD" clId="Web-{C44EC813-6FD7-A3E1-844D-4EBB84AD2408}" dt="2025-10-12T22:14:59.203" v="225"/>
        <pc:sldMkLst>
          <pc:docMk/>
          <pc:sldMk cId="1280513617" sldId="266"/>
        </pc:sldMkLst>
        <pc:graphicFrameChg chg="mod modGraphic">
          <ac:chgData name="Moin Mahmood (2308921)" userId="S::2308921@student.uwtsd.ac.uk::5863b4ca-52f3-4cf7-ab26-81b531705738" providerId="AD" clId="Web-{C44EC813-6FD7-A3E1-844D-4EBB84AD2408}" dt="2025-10-12T22:14:59.203" v="225"/>
          <ac:graphicFrameMkLst>
            <pc:docMk/>
            <pc:sldMk cId="1280513617" sldId="266"/>
            <ac:graphicFrameMk id="4" creationId="{6F32B669-9599-DF1F-D670-1423790EF400}"/>
          </ac:graphicFrameMkLst>
        </pc:graphicFrameChg>
      </pc:sldChg>
      <pc:sldChg chg="new del">
        <pc:chgData name="Moin Mahmood (2308921)" userId="S::2308921@student.uwtsd.ac.uk::5863b4ca-52f3-4cf7-ab26-81b531705738" providerId="AD" clId="Web-{C44EC813-6FD7-A3E1-844D-4EBB84AD2408}" dt="2025-10-12T21:35:43.820" v="124"/>
        <pc:sldMkLst>
          <pc:docMk/>
          <pc:sldMk cId="2598067186" sldId="272"/>
        </pc:sldMkLst>
      </pc:sldChg>
      <pc:sldChg chg="addSp delSp modSp new">
        <pc:chgData name="Moin Mahmood (2308921)" userId="S::2308921@student.uwtsd.ac.uk::5863b4ca-52f3-4cf7-ab26-81b531705738" providerId="AD" clId="Web-{C44EC813-6FD7-A3E1-844D-4EBB84AD2408}" dt="2025-10-12T22:12:00.085" v="208" actId="1076"/>
        <pc:sldMkLst>
          <pc:docMk/>
          <pc:sldMk cId="4123429000" sldId="272"/>
        </pc:sldMkLst>
        <pc:spChg chg="mod">
          <ac:chgData name="Moin Mahmood (2308921)" userId="S::2308921@student.uwtsd.ac.uk::5863b4ca-52f3-4cf7-ab26-81b531705738" providerId="AD" clId="Web-{C44EC813-6FD7-A3E1-844D-4EBB84AD2408}" dt="2025-10-12T22:04:25.837" v="189" actId="1076"/>
          <ac:spMkLst>
            <pc:docMk/>
            <pc:sldMk cId="4123429000" sldId="272"/>
            <ac:spMk id="2" creationId="{C15D7788-A29A-4015-99FD-AEB66DF93759}"/>
          </ac:spMkLst>
        </pc:spChg>
        <pc:spChg chg="del">
          <ac:chgData name="Moin Mahmood (2308921)" userId="S::2308921@student.uwtsd.ac.uk::5863b4ca-52f3-4cf7-ab26-81b531705738" providerId="AD" clId="Web-{C44EC813-6FD7-A3E1-844D-4EBB84AD2408}" dt="2025-10-12T21:36:10.008" v="128"/>
          <ac:spMkLst>
            <pc:docMk/>
            <pc:sldMk cId="4123429000" sldId="272"/>
            <ac:spMk id="3" creationId="{9B926B38-FBAB-B941-7FDD-4EEE425C87DB}"/>
          </ac:spMkLst>
        </pc:spChg>
        <pc:spChg chg="add del mod">
          <ac:chgData name="Moin Mahmood (2308921)" userId="S::2308921@student.uwtsd.ac.uk::5863b4ca-52f3-4cf7-ab26-81b531705738" providerId="AD" clId="Web-{C44EC813-6FD7-A3E1-844D-4EBB84AD2408}" dt="2025-10-12T22:04:32.837" v="197"/>
          <ac:spMkLst>
            <pc:docMk/>
            <pc:sldMk cId="4123429000" sldId="272"/>
            <ac:spMk id="5" creationId="{41357F3A-CD3A-EDA4-3AAD-1FC7D6429EF8}"/>
          </ac:spMkLst>
        </pc:spChg>
        <pc:spChg chg="add del mod">
          <ac:chgData name="Moin Mahmood (2308921)" userId="S::2308921@student.uwtsd.ac.uk::5863b4ca-52f3-4cf7-ab26-81b531705738" providerId="AD" clId="Web-{C44EC813-6FD7-A3E1-844D-4EBB84AD2408}" dt="2025-10-12T22:04:27.024" v="195"/>
          <ac:spMkLst>
            <pc:docMk/>
            <pc:sldMk cId="4123429000" sldId="272"/>
            <ac:spMk id="8" creationId="{8A47DFF9-1163-E453-8809-8BED8DBE1341}"/>
          </ac:spMkLst>
        </pc:spChg>
        <pc:spChg chg="add mod">
          <ac:chgData name="Moin Mahmood (2308921)" userId="S::2308921@student.uwtsd.ac.uk::5863b4ca-52f3-4cf7-ab26-81b531705738" providerId="AD" clId="Web-{C44EC813-6FD7-A3E1-844D-4EBB84AD2408}" dt="2025-10-12T22:12:00.085" v="208" actId="1076"/>
          <ac:spMkLst>
            <pc:docMk/>
            <pc:sldMk cId="4123429000" sldId="272"/>
            <ac:spMk id="11" creationId="{3E906286-AC80-40C9-72A6-89E7C47EC8CC}"/>
          </ac:spMkLst>
        </pc:spChg>
        <pc:picChg chg="add del mod">
          <ac:chgData name="Moin Mahmood (2308921)" userId="S::2308921@student.uwtsd.ac.uk::5863b4ca-52f3-4cf7-ab26-81b531705738" providerId="AD" clId="Web-{C44EC813-6FD7-A3E1-844D-4EBB84AD2408}" dt="2025-10-12T22:04:32.837" v="198"/>
          <ac:picMkLst>
            <pc:docMk/>
            <pc:sldMk cId="4123429000" sldId="272"/>
            <ac:picMk id="4" creationId="{341D9285-53A7-A47D-70F8-524A7F2DCD0E}"/>
          </ac:picMkLst>
        </pc:picChg>
        <pc:picChg chg="add del mod">
          <ac:chgData name="Moin Mahmood (2308921)" userId="S::2308921@student.uwtsd.ac.uk::5863b4ca-52f3-4cf7-ab26-81b531705738" providerId="AD" clId="Web-{C44EC813-6FD7-A3E1-844D-4EBB84AD2408}" dt="2025-10-12T22:04:27.024" v="196"/>
          <ac:picMkLst>
            <pc:docMk/>
            <pc:sldMk cId="4123429000" sldId="272"/>
            <ac:picMk id="7" creationId="{BA3F8EC9-2389-B2E4-0526-375B52F1600E}"/>
          </ac:picMkLst>
        </pc:picChg>
        <pc:picChg chg="add mod">
          <ac:chgData name="Moin Mahmood (2308921)" userId="S::2308921@student.uwtsd.ac.uk::5863b4ca-52f3-4cf7-ab26-81b531705738" providerId="AD" clId="Web-{C44EC813-6FD7-A3E1-844D-4EBB84AD2408}" dt="2025-10-12T22:12:00.085" v="207" actId="1076"/>
          <ac:picMkLst>
            <pc:docMk/>
            <pc:sldMk cId="4123429000" sldId="272"/>
            <ac:picMk id="10" creationId="{CABC0276-53E5-E2C6-82A6-2A3DEC7F735A}"/>
          </ac:picMkLst>
        </pc:picChg>
      </pc:sldChg>
    </pc:docChg>
  </pc:docChgLst>
  <pc:docChgLst>
    <pc:chgData name="Moin Mahmood (2308921)" userId="S::2308921@student.uwtsd.ac.uk::5863b4ca-52f3-4cf7-ab26-81b531705738" providerId="AD" clId="Web-{A8A2AAB0-FD55-651B-1ADA-E9C2243EFD9F}"/>
    <pc:docChg chg="addSld delSld modSld addMainMaster delMainMaster">
      <pc:chgData name="Moin Mahmood (2308921)" userId="S::2308921@student.uwtsd.ac.uk::5863b4ca-52f3-4cf7-ab26-81b531705738" providerId="AD" clId="Web-{A8A2AAB0-FD55-651B-1ADA-E9C2243EFD9F}" dt="2025-10-12T21:18:22.215" v="5176" actId="14100"/>
      <pc:docMkLst>
        <pc:docMk/>
      </pc:docMkLst>
      <pc:sldChg chg="addSp delSp modSp del mod setBg modClrScheme setClrOvrMap chgLayout">
        <pc:chgData name="Moin Mahmood (2308921)" userId="S::2308921@student.uwtsd.ac.uk::5863b4ca-52f3-4cf7-ab26-81b531705738" providerId="AD" clId="Web-{A8A2AAB0-FD55-651B-1ADA-E9C2243EFD9F}" dt="2025-10-12T12:43:32.386" v="1089"/>
        <pc:sldMkLst>
          <pc:docMk/>
          <pc:sldMk cId="109857222" sldId="256"/>
        </pc:sldMkLst>
        <pc:spChg chg="mod">
          <ac:chgData name="Moin Mahmood (2308921)" userId="S::2308921@student.uwtsd.ac.uk::5863b4ca-52f3-4cf7-ab26-81b531705738" providerId="AD" clId="Web-{A8A2AAB0-FD55-651B-1ADA-E9C2243EFD9F}" dt="2025-10-12T12:42:26.008" v="106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oin Mahmood (2308921)" userId="S::2308921@student.uwtsd.ac.uk::5863b4ca-52f3-4cf7-ab26-81b531705738" providerId="AD" clId="Web-{A8A2AAB0-FD55-651B-1ADA-E9C2243EFD9F}" dt="2025-10-12T12:43:28.480" v="1088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5:53.991" v="3"/>
          <ac:spMkLst>
            <pc:docMk/>
            <pc:sldMk cId="109857222" sldId="256"/>
            <ac:spMk id="8" creationId="{DCF2551A-9BF2-8941-138F-1BC80300773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5:43.756" v="1"/>
          <ac:spMkLst>
            <pc:docMk/>
            <pc:sldMk cId="109857222" sldId="256"/>
            <ac:spMk id="9" creationId="{B7E2F724-2FB3-4D1D-A730-739B8654C030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5:53.991" v="3"/>
          <ac:spMkLst>
            <pc:docMk/>
            <pc:sldMk cId="109857222" sldId="256"/>
            <ac:spMk id="10" creationId="{2CFEB66D-D958-4734-9DDE-0C683FD5D44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5:43.756" v="1"/>
          <ac:spMkLst>
            <pc:docMk/>
            <pc:sldMk cId="109857222" sldId="256"/>
            <ac:spMk id="11" creationId="{B2C335F7-F61C-4EB4-80F2-4B1438FE66B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5:57.444" v="5"/>
          <ac:spMkLst>
            <pc:docMk/>
            <pc:sldMk cId="109857222" sldId="256"/>
            <ac:spMk id="12" creationId="{19F9BF86-FE94-4517-B97D-026C7515E58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5:57.444" v="5"/>
          <ac:spMkLst>
            <pc:docMk/>
            <pc:sldMk cId="109857222" sldId="256"/>
            <ac:spMk id="15" creationId="{122AB34F-E75C-451A-8410-05B6C249E9D3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2:41:10.301" v="1047"/>
          <ac:spMkLst>
            <pc:docMk/>
            <pc:sldMk cId="109857222" sldId="256"/>
            <ac:spMk id="17" creationId="{DCF2551A-9BF2-8941-138F-1BC80300773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2:41:10.301" v="1047"/>
          <ac:spMkLst>
            <pc:docMk/>
            <pc:sldMk cId="109857222" sldId="256"/>
            <ac:spMk id="18" creationId="{2CFEB66D-D958-4734-9DDE-0C683FD5D44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2:41:10.301" v="1046"/>
          <ac:spMkLst>
            <pc:docMk/>
            <pc:sldMk cId="109857222" sldId="256"/>
            <ac:spMk id="23" creationId="{E20BB609-EF92-42DB-836C-0699A590B5CF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2:41:10.301" v="1046"/>
          <ac:spMkLst>
            <pc:docMk/>
            <pc:sldMk cId="109857222" sldId="256"/>
            <ac:spMk id="25" creationId="{B2C335F7-F61C-4EB4-80F2-4B1438FE66B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2:41:10.301" v="1046"/>
          <ac:spMkLst>
            <pc:docMk/>
            <pc:sldMk cId="109857222" sldId="256"/>
            <ac:spMk id="27" creationId="{20011C4F-7FF0-7357-C559-B7679DC27621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2:41:10.301" v="1047"/>
          <ac:spMkLst>
            <pc:docMk/>
            <pc:sldMk cId="109857222" sldId="256"/>
            <ac:spMk id="29" creationId="{C7EFAAB5-34A3-C2FC-70BA-7720CC8ADBAC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2:41:10.301" v="1047"/>
          <ac:spMkLst>
            <pc:docMk/>
            <pc:sldMk cId="109857222" sldId="256"/>
            <ac:spMk id="30" creationId="{A8A44BC8-2508-4575-75F6-0ED3F11E721E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2:41:10.301" v="1047"/>
          <ac:spMkLst>
            <pc:docMk/>
            <pc:sldMk cId="109857222" sldId="256"/>
            <ac:spMk id="31" creationId="{74BCF1CC-D6F1-21D9-307D-C36BA9E87FB8}"/>
          </ac:spMkLst>
        </pc:spChg>
        <pc:picChg chg="add del">
          <ac:chgData name="Moin Mahmood (2308921)" userId="S::2308921@student.uwtsd.ac.uk::5863b4ca-52f3-4cf7-ab26-81b531705738" providerId="AD" clId="Web-{A8A2AAB0-FD55-651B-1ADA-E9C2243EFD9F}" dt="2025-10-12T11:25:43.756" v="1"/>
          <ac:picMkLst>
            <pc:docMk/>
            <pc:sldMk cId="109857222" sldId="256"/>
            <ac:picMk id="4" creationId="{00B2E468-DE91-6015-0517-FA5DFC43310B}"/>
          </ac:picMkLst>
        </pc:picChg>
        <pc:picChg chg="add del">
          <ac:chgData name="Moin Mahmood (2308921)" userId="S::2308921@student.uwtsd.ac.uk::5863b4ca-52f3-4cf7-ab26-81b531705738" providerId="AD" clId="Web-{A8A2AAB0-FD55-651B-1ADA-E9C2243EFD9F}" dt="2025-10-12T11:25:57.444" v="5"/>
          <ac:picMkLst>
            <pc:docMk/>
            <pc:sldMk cId="109857222" sldId="256"/>
            <ac:picMk id="14" creationId="{DB099235-7528-E108-70E4-AD86928BA33E}"/>
          </ac:picMkLst>
        </pc:picChg>
        <pc:cxnChg chg="add del">
          <ac:chgData name="Moin Mahmood (2308921)" userId="S::2308921@student.uwtsd.ac.uk::5863b4ca-52f3-4cf7-ab26-81b531705738" providerId="AD" clId="Web-{A8A2AAB0-FD55-651B-1ADA-E9C2243EFD9F}" dt="2025-10-12T11:25:57.444" v="5"/>
          <ac:cxnSpMkLst>
            <pc:docMk/>
            <pc:sldMk cId="109857222" sldId="256"/>
            <ac:cxnSpMk id="13" creationId="{97CC2FE6-3AD0-4131-B4BC-1F4D65E25E13}"/>
          </ac:cxnSpMkLst>
        </pc:cxnChg>
      </pc:sldChg>
      <pc:sldChg chg="addSp delSp modSp new mod setBg">
        <pc:chgData name="Moin Mahmood (2308921)" userId="S::2308921@student.uwtsd.ac.uk::5863b4ca-52f3-4cf7-ab26-81b531705738" providerId="AD" clId="Web-{A8A2AAB0-FD55-651B-1ADA-E9C2243EFD9F}" dt="2025-10-12T15:43:36.920" v="5054" actId="20577"/>
        <pc:sldMkLst>
          <pc:docMk/>
          <pc:sldMk cId="531072038" sldId="257"/>
        </pc:sldMkLst>
        <pc:spChg chg="mod">
          <ac:chgData name="Moin Mahmood (2308921)" userId="S::2308921@student.uwtsd.ac.uk::5863b4ca-52f3-4cf7-ab26-81b531705738" providerId="AD" clId="Web-{A8A2AAB0-FD55-651B-1ADA-E9C2243EFD9F}" dt="2025-10-12T14:11:41.611" v="3569"/>
          <ac:spMkLst>
            <pc:docMk/>
            <pc:sldMk cId="531072038" sldId="257"/>
            <ac:spMk id="2" creationId="{574C08B4-8F18-91A1-2CDC-246F359E4F50}"/>
          </ac:spMkLst>
        </pc:spChg>
        <pc:spChg chg="add del mod">
          <ac:chgData name="Moin Mahmood (2308921)" userId="S::2308921@student.uwtsd.ac.uk::5863b4ca-52f3-4cf7-ab26-81b531705738" providerId="AD" clId="Web-{A8A2AAB0-FD55-651B-1ADA-E9C2243EFD9F}" dt="2025-10-12T14:01:15.638" v="3463"/>
          <ac:spMkLst>
            <pc:docMk/>
            <pc:sldMk cId="531072038" sldId="257"/>
            <ac:spMk id="3" creationId="{11104BB4-3DC4-9E76-3495-1CC1F2F958E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0:59.339" v="3460"/>
          <ac:spMkLst>
            <pc:docMk/>
            <pc:sldMk cId="531072038" sldId="257"/>
            <ac:spMk id="13" creationId="{4A3D569D-D3A6-49CA-A483-291E95DACA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0:59.339" v="3460"/>
          <ac:spMkLst>
            <pc:docMk/>
            <pc:sldMk cId="531072038" sldId="257"/>
            <ac:spMk id="14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0:59.339" v="3460"/>
          <ac:spMkLst>
            <pc:docMk/>
            <pc:sldMk cId="531072038" sldId="257"/>
            <ac:spMk id="15" creationId="{33AC4FE1-D370-43A6-96C5-076716BB1E7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1:15.623" v="3462"/>
          <ac:spMkLst>
            <pc:docMk/>
            <pc:sldMk cId="531072038" sldId="257"/>
            <ac:spMk id="18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1:15.623" v="3462"/>
          <ac:spMkLst>
            <pc:docMk/>
            <pc:sldMk cId="531072038" sldId="257"/>
            <ac:spMk id="19" creationId="{2C8EEB27-9249-8B3A-C8C2-18F9DC480810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1:15.623" v="3462"/>
          <ac:spMkLst>
            <pc:docMk/>
            <pc:sldMk cId="531072038" sldId="257"/>
            <ac:spMk id="20" creationId="{18482CAC-96FF-EBE5-E97D-0BE2B8A51E3F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6:05.709" v="3520"/>
          <ac:spMkLst>
            <pc:docMk/>
            <pc:sldMk cId="531072038" sldId="257"/>
            <ac:spMk id="28" creationId="{F420BC5C-C418-4843-B04B-6918968D0982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6:05.709" v="3520"/>
          <ac:spMkLst>
            <pc:docMk/>
            <pc:sldMk cId="531072038" sldId="257"/>
            <ac:spMk id="30" creationId="{04E511C3-750B-AA87-AE51-0FA2069EA0B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6:05.646" v="3519"/>
          <ac:spMkLst>
            <pc:docMk/>
            <pc:sldMk cId="531072038" sldId="257"/>
            <ac:spMk id="35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6:05.646" v="3519"/>
          <ac:spMkLst>
            <pc:docMk/>
            <pc:sldMk cId="531072038" sldId="257"/>
            <ac:spMk id="37" creationId="{33AC4FE1-D370-43A6-96C5-076716BB1E7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6:05.646" v="3519"/>
          <ac:spMkLst>
            <pc:docMk/>
            <pc:sldMk cId="531072038" sldId="257"/>
            <ac:spMk id="39" creationId="{4A3D569D-D3A6-49CA-A483-291E95DACA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07.310" v="3557"/>
          <ac:spMkLst>
            <pc:docMk/>
            <pc:sldMk cId="531072038" sldId="257"/>
            <ac:spMk id="41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07.310" v="3557"/>
          <ac:spMkLst>
            <pc:docMk/>
            <pc:sldMk cId="531072038" sldId="257"/>
            <ac:spMk id="42" creationId="{92BE0106-0C20-465B-A1BE-0BAC2737B1AD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07.310" v="3557"/>
          <ac:spMkLst>
            <pc:docMk/>
            <pc:sldMk cId="531072038" sldId="257"/>
            <ac:spMk id="43" creationId="{851808AB-2943-464C-A710-F2A18D86933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8:51.731" v="3552"/>
          <ac:spMkLst>
            <pc:docMk/>
            <pc:sldMk cId="531072038" sldId="257"/>
            <ac:spMk id="48" creationId="{2A5A036F-9975-4D7C-8141-77791C7146C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8:51.731" v="3552"/>
          <ac:spMkLst>
            <pc:docMk/>
            <pc:sldMk cId="531072038" sldId="257"/>
            <ac:spMk id="50" creationId="{D90405AB-F9EB-0014-6489-03A19F0DDC1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03.560" v="3554"/>
          <ac:spMkLst>
            <pc:docMk/>
            <pc:sldMk cId="531072038" sldId="257"/>
            <ac:spMk id="52" creationId="{1E5913DE-5FC3-6E84-57B7-19B2096A529C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03.560" v="3554"/>
          <ac:spMkLst>
            <pc:docMk/>
            <pc:sldMk cId="531072038" sldId="257"/>
            <ac:spMk id="53" creationId="{83AC883F-69DD-D349-B469-8CDE2139FAD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03.560" v="3554"/>
          <ac:spMkLst>
            <pc:docMk/>
            <pc:sldMk cId="531072038" sldId="257"/>
            <ac:spMk id="54" creationId="{5B0749EA-BE79-9EB1-B769-385489D43E8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07.310" v="3556"/>
          <ac:spMkLst>
            <pc:docMk/>
            <pc:sldMk cId="531072038" sldId="257"/>
            <ac:spMk id="56" creationId="{2A5A036F-9975-4D7C-8141-77791C7146C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07.310" v="3556"/>
          <ac:spMkLst>
            <pc:docMk/>
            <pc:sldMk cId="531072038" sldId="257"/>
            <ac:spMk id="57" creationId="{D90405AB-F9EB-0014-6489-03A19F0DDC1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1:41.611" v="3569"/>
          <ac:spMkLst>
            <pc:docMk/>
            <pc:sldMk cId="531072038" sldId="257"/>
            <ac:spMk id="59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1:41.611" v="3569"/>
          <ac:spMkLst>
            <pc:docMk/>
            <pc:sldMk cId="531072038" sldId="257"/>
            <ac:spMk id="60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1:41.611" v="3569"/>
          <ac:spMkLst>
            <pc:docMk/>
            <pc:sldMk cId="531072038" sldId="257"/>
            <ac:spMk id="61" creationId="{5820888B-4EA5-E0E8-6D52-7733E1E7745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1:41.611" v="3569"/>
          <ac:spMkLst>
            <pc:docMk/>
            <pc:sldMk cId="531072038" sldId="257"/>
            <ac:spMk id="62" creationId="{06B5A8BF-0680-F9A7-27B1-3971EC934783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11:41.611" v="3569"/>
          <ac:spMkLst>
            <pc:docMk/>
            <pc:sldMk cId="531072038" sldId="257"/>
            <ac:spMk id="67" creationId="{817D949E-564D-4503-A64E-D22FA3232C29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11:41.611" v="3569"/>
          <ac:spMkLst>
            <pc:docMk/>
            <pc:sldMk cId="531072038" sldId="257"/>
            <ac:spMk id="69" creationId="{2C8EEB27-9249-8B3A-C8C2-18F9DC480810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11:41.611" v="3569"/>
          <ac:spMkLst>
            <pc:docMk/>
            <pc:sldMk cId="531072038" sldId="257"/>
            <ac:spMk id="71" creationId="{18482CAC-96FF-EBE5-E97D-0BE2B8A51E3F}"/>
          </ac:spMkLst>
        </pc:spChg>
        <pc:graphicFrameChg chg="add del">
          <ac:chgData name="Moin Mahmood (2308921)" userId="S::2308921@student.uwtsd.ac.uk::5863b4ca-52f3-4cf7-ab26-81b531705738" providerId="AD" clId="Web-{A8A2AAB0-FD55-651B-1ADA-E9C2243EFD9F}" dt="2025-10-12T14:00:27.022" v="3452"/>
          <ac:graphicFrameMkLst>
            <pc:docMk/>
            <pc:sldMk cId="531072038" sldId="257"/>
            <ac:graphicFrameMk id="5" creationId="{E2970824-DAF2-E894-0A79-039C98AE6ACD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00:30.882" v="3454"/>
          <ac:graphicFrameMkLst>
            <pc:docMk/>
            <pc:sldMk cId="531072038" sldId="257"/>
            <ac:graphicFrameMk id="7" creationId="{548C81A0-A31D-8FEB-A046-FF38420DA0C0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00:38.133" v="3456"/>
          <ac:graphicFrameMkLst>
            <pc:docMk/>
            <pc:sldMk cId="531072038" sldId="257"/>
            <ac:graphicFrameMk id="9" creationId="{CC91EED4-93B3-12F5-F618-75F34A58F59C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00:55.261" v="3458"/>
          <ac:graphicFrameMkLst>
            <pc:docMk/>
            <pc:sldMk cId="531072038" sldId="257"/>
            <ac:graphicFrameMk id="11" creationId="{548C81A0-A31D-8FEB-A046-FF38420DA0C0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00:59.339" v="3460"/>
          <ac:graphicFrameMkLst>
            <pc:docMk/>
            <pc:sldMk cId="531072038" sldId="257"/>
            <ac:graphicFrameMk id="16" creationId="{50F9680F-E41A-666D-E59C-29475934C0A1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01:15.623" v="3462"/>
          <ac:graphicFrameMkLst>
            <pc:docMk/>
            <pc:sldMk cId="531072038" sldId="257"/>
            <ac:graphicFrameMk id="21" creationId="{0CFB0CE9-71AD-6A73-4205-AB848A5CB1D8}"/>
          </ac:graphicFrameMkLst>
        </pc:graphicFrameChg>
        <pc:graphicFrameChg chg="add mod modGraphic">
          <ac:chgData name="Moin Mahmood (2308921)" userId="S::2308921@student.uwtsd.ac.uk::5863b4ca-52f3-4cf7-ab26-81b531705738" providerId="AD" clId="Web-{A8A2AAB0-FD55-651B-1ADA-E9C2243EFD9F}" dt="2025-10-12T15:43:36.920" v="5054" actId="20577"/>
          <ac:graphicFrameMkLst>
            <pc:docMk/>
            <pc:sldMk cId="531072038" sldId="257"/>
            <ac:graphicFrameMk id="23" creationId="{548C81A0-A31D-8FEB-A046-FF38420DA0C0}"/>
          </ac:graphicFrameMkLst>
        </pc:graphicFrameChg>
      </pc:sldChg>
      <pc:sldChg chg="addSp delSp modSp new mod setBg">
        <pc:chgData name="Moin Mahmood (2308921)" userId="S::2308921@student.uwtsd.ac.uk::5863b4ca-52f3-4cf7-ab26-81b531705738" providerId="AD" clId="Web-{A8A2AAB0-FD55-651B-1ADA-E9C2243EFD9F}" dt="2025-10-12T15:43:51.266" v="5056" actId="20577"/>
        <pc:sldMkLst>
          <pc:docMk/>
          <pc:sldMk cId="4251701192" sldId="258"/>
        </pc:sldMkLst>
        <pc:spChg chg="mod">
          <ac:chgData name="Moin Mahmood (2308921)" userId="S::2308921@student.uwtsd.ac.uk::5863b4ca-52f3-4cf7-ab26-81b531705738" providerId="AD" clId="Web-{A8A2AAB0-FD55-651B-1ADA-E9C2243EFD9F}" dt="2025-10-12T14:09:30.451" v="3559"/>
          <ac:spMkLst>
            <pc:docMk/>
            <pc:sldMk cId="4251701192" sldId="258"/>
            <ac:spMk id="2" creationId="{8E39F19F-B1AB-6BBE-BB65-BE80667FEFE0}"/>
          </ac:spMkLst>
        </pc:spChg>
        <pc:spChg chg="add del mod">
          <ac:chgData name="Moin Mahmood (2308921)" userId="S::2308921@student.uwtsd.ac.uk::5863b4ca-52f3-4cf7-ab26-81b531705738" providerId="AD" clId="Web-{A8A2AAB0-FD55-651B-1ADA-E9C2243EFD9F}" dt="2025-10-12T13:58:51.115" v="3440"/>
          <ac:spMkLst>
            <pc:docMk/>
            <pc:sldMk cId="4251701192" sldId="258"/>
            <ac:spMk id="3" creationId="{284F0D7D-E7DC-9907-EF25-A1559AD03B8A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8:22.832" v="3429"/>
          <ac:spMkLst>
            <pc:docMk/>
            <pc:sldMk cId="4251701192" sldId="258"/>
            <ac:spMk id="8" creationId="{1653AE3C-AC4F-907C-B473-B9A30D21506F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7:59.050" v="3425"/>
          <ac:spMkLst>
            <pc:docMk/>
            <pc:sldMk cId="4251701192" sldId="258"/>
            <ac:spMk id="9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8:22.832" v="3429"/>
          <ac:spMkLst>
            <pc:docMk/>
            <pc:sldMk cId="4251701192" sldId="258"/>
            <ac:spMk id="10" creationId="{DC81933E-93BD-38CE-3C98-D10B2844C58A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7:59.050" v="3425"/>
          <ac:spMkLst>
            <pc:docMk/>
            <pc:sldMk cId="4251701192" sldId="258"/>
            <ac:spMk id="11" creationId="{33AC4FE1-D370-43A6-96C5-076716BB1E7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8:22.832" v="3429"/>
          <ac:spMkLst>
            <pc:docMk/>
            <pc:sldMk cId="4251701192" sldId="258"/>
            <ac:spMk id="12" creationId="{5B3B7A5C-39EE-77A0-28F9-DF51372312A7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7:59.050" v="3425"/>
          <ac:spMkLst>
            <pc:docMk/>
            <pc:sldMk cId="4251701192" sldId="258"/>
            <ac:spMk id="13" creationId="{4A3D569D-D3A6-49CA-A483-291E95DACA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8:17.144" v="3427"/>
          <ac:spMkLst>
            <pc:docMk/>
            <pc:sldMk cId="4251701192" sldId="258"/>
            <ac:spMk id="15" creationId="{F420BC5C-C418-4843-B04B-6918968D0982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8:17.144" v="3427"/>
          <ac:spMkLst>
            <pc:docMk/>
            <pc:sldMk cId="4251701192" sldId="258"/>
            <ac:spMk id="16" creationId="{04E511C3-750B-AA87-AE51-0FA2069EA0B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8:22.832" v="3429"/>
          <ac:spMkLst>
            <pc:docMk/>
            <pc:sldMk cId="4251701192" sldId="258"/>
            <ac:spMk id="19" creationId="{284F0D7D-E7DC-9907-EF25-A1559AD03B8A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8:28.785" v="3431"/>
          <ac:spMkLst>
            <pc:docMk/>
            <pc:sldMk cId="4251701192" sldId="258"/>
            <ac:spMk id="21" creationId="{F420BC5C-C418-4843-B04B-6918968D0982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8:28.785" v="3431"/>
          <ac:spMkLst>
            <pc:docMk/>
            <pc:sldMk cId="4251701192" sldId="258"/>
            <ac:spMk id="22" creationId="{04E511C3-750B-AA87-AE51-0FA2069EA0B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8:34.629" v="3433"/>
          <ac:spMkLst>
            <pc:docMk/>
            <pc:sldMk cId="4251701192" sldId="258"/>
            <ac:spMk id="25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8:34.629" v="3433"/>
          <ac:spMkLst>
            <pc:docMk/>
            <pc:sldMk cId="4251701192" sldId="258"/>
            <ac:spMk id="26" creationId="{2062E862-C7F7-4CA1-B929-D0B75F5E9FB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8:42.254" v="3435"/>
          <ac:spMkLst>
            <pc:docMk/>
            <pc:sldMk cId="4251701192" sldId="258"/>
            <ac:spMk id="29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8:42.254" v="3435"/>
          <ac:spMkLst>
            <pc:docMk/>
            <pc:sldMk cId="4251701192" sldId="258"/>
            <ac:spMk id="30" creationId="{92BE0106-0C20-465B-A1BE-0BAC2737B1AD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8:42.254" v="3435"/>
          <ac:spMkLst>
            <pc:docMk/>
            <pc:sldMk cId="4251701192" sldId="258"/>
            <ac:spMk id="31" creationId="{851808AB-2943-464C-A710-F2A18D86933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0:00.128" v="3450"/>
          <ac:spMkLst>
            <pc:docMk/>
            <pc:sldMk cId="4251701192" sldId="258"/>
            <ac:spMk id="38" creationId="{F420BC5C-C418-4843-B04B-6918968D0982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0:00.128" v="3450"/>
          <ac:spMkLst>
            <pc:docMk/>
            <pc:sldMk cId="4251701192" sldId="258"/>
            <ac:spMk id="39" creationId="{04E511C3-750B-AA87-AE51-0FA2069EA0B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9:38.843" v="3443"/>
          <ac:spMkLst>
            <pc:docMk/>
            <pc:sldMk cId="4251701192" sldId="258"/>
            <ac:spMk id="45" creationId="{4065D9BE-A58D-6E8A-D4A2-5056F3C5E9CA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9:38.843" v="3443"/>
          <ac:spMkLst>
            <pc:docMk/>
            <pc:sldMk cId="4251701192" sldId="258"/>
            <ac:spMk id="47" creationId="{A745E793-BC99-8991-71CD-53FFBB6A8F6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9:48.329" v="3445"/>
          <ac:spMkLst>
            <pc:docMk/>
            <pc:sldMk cId="4251701192" sldId="258"/>
            <ac:spMk id="49" creationId="{AD1BDCCC-E676-2A7E-BE11-2B8C23DB287F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9:48.329" v="3445"/>
          <ac:spMkLst>
            <pc:docMk/>
            <pc:sldMk cId="4251701192" sldId="258"/>
            <ac:spMk id="50" creationId="{781C97B1-8A09-6383-8C65-A3B73577816A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9:51.767" v="3447"/>
          <ac:spMkLst>
            <pc:docMk/>
            <pc:sldMk cId="4251701192" sldId="258"/>
            <ac:spMk id="52" creationId="{9E10BDB4-64F2-477D-A03B-9F8352D5E02E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9:51.767" v="3447"/>
          <ac:spMkLst>
            <pc:docMk/>
            <pc:sldMk cId="4251701192" sldId="258"/>
            <ac:spMk id="53" creationId="{887F59F2-5FBC-40CD-AD35-376AECE49EA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9:51.767" v="3447"/>
          <ac:spMkLst>
            <pc:docMk/>
            <pc:sldMk cId="4251701192" sldId="258"/>
            <ac:spMk id="54" creationId="{0737DE48-7152-F64B-B5A8-9AB5CF3ED19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0:00.128" v="3449"/>
          <ac:spMkLst>
            <pc:docMk/>
            <pc:sldMk cId="4251701192" sldId="258"/>
            <ac:spMk id="56" creationId="{4065D9BE-A58D-6E8A-D4A2-5056F3C5E9CA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0:00.128" v="3449"/>
          <ac:spMkLst>
            <pc:docMk/>
            <pc:sldMk cId="4251701192" sldId="258"/>
            <ac:spMk id="57" creationId="{A745E793-BC99-8991-71CD-53FFBB6A8F6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5:37.504" v="3517"/>
          <ac:spMkLst>
            <pc:docMk/>
            <pc:sldMk cId="4251701192" sldId="258"/>
            <ac:spMk id="59" creationId="{2A5A036F-9975-4D7C-8141-77791C7146C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5:37.504" v="3517"/>
          <ac:spMkLst>
            <pc:docMk/>
            <pc:sldMk cId="4251701192" sldId="258"/>
            <ac:spMk id="60" creationId="{D90405AB-F9EB-0014-6489-03A19F0DDC1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6:15.162" v="3521"/>
          <ac:spMkLst>
            <pc:docMk/>
            <pc:sldMk cId="4251701192" sldId="258"/>
            <ac:spMk id="65" creationId="{9E10BDB4-64F2-477D-A03B-9F8352D5E02E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6:15.162" v="3521"/>
          <ac:spMkLst>
            <pc:docMk/>
            <pc:sldMk cId="4251701192" sldId="258"/>
            <ac:spMk id="67" creationId="{887F59F2-5FBC-40CD-AD35-376AECE49EA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6:15.162" v="3521"/>
          <ac:spMkLst>
            <pc:docMk/>
            <pc:sldMk cId="4251701192" sldId="258"/>
            <ac:spMk id="69" creationId="{759AF1ED-B4DF-4FC4-0966-1A758E6CA912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57.140" v="3564"/>
          <ac:spMkLst>
            <pc:docMk/>
            <pc:sldMk cId="4251701192" sldId="258"/>
            <ac:spMk id="74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57.140" v="3564"/>
          <ac:spMkLst>
            <pc:docMk/>
            <pc:sldMk cId="4251701192" sldId="258"/>
            <ac:spMk id="76" creationId="{92BE0106-0C20-465B-A1BE-0BAC2737B1AD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57.140" v="3564"/>
          <ac:spMkLst>
            <pc:docMk/>
            <pc:sldMk cId="4251701192" sldId="258"/>
            <ac:spMk id="78" creationId="{851808AB-2943-464C-A710-F2A18D86933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30.451" v="3559"/>
          <ac:spMkLst>
            <pc:docMk/>
            <pc:sldMk cId="4251701192" sldId="258"/>
            <ac:spMk id="83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30.451" v="3559"/>
          <ac:spMkLst>
            <pc:docMk/>
            <pc:sldMk cId="4251701192" sldId="258"/>
            <ac:spMk id="85" creationId="{2C8EEB27-9249-8B3A-C8C2-18F9DC480810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30.451" v="3559"/>
          <ac:spMkLst>
            <pc:docMk/>
            <pc:sldMk cId="4251701192" sldId="258"/>
            <ac:spMk id="87" creationId="{18482CAC-96FF-EBE5-E97D-0BE2B8A51E3F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46.530" v="3561"/>
          <ac:spMkLst>
            <pc:docMk/>
            <pc:sldMk cId="4251701192" sldId="258"/>
            <ac:spMk id="89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46.530" v="3561"/>
          <ac:spMkLst>
            <pc:docMk/>
            <pc:sldMk cId="4251701192" sldId="258"/>
            <ac:spMk id="90" creationId="{92BE0106-0C20-465B-A1BE-0BAC2737B1AD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46.530" v="3561"/>
          <ac:spMkLst>
            <pc:docMk/>
            <pc:sldMk cId="4251701192" sldId="258"/>
            <ac:spMk id="91" creationId="{851808AB-2943-464C-A710-F2A18D86933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57.093" v="3563"/>
          <ac:spMkLst>
            <pc:docMk/>
            <pc:sldMk cId="4251701192" sldId="258"/>
            <ac:spMk id="93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57.093" v="3563"/>
          <ac:spMkLst>
            <pc:docMk/>
            <pc:sldMk cId="4251701192" sldId="258"/>
            <ac:spMk id="94" creationId="{92BE0106-0C20-465B-A1BE-0BAC2737B1AD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9:57.093" v="3563"/>
          <ac:spMkLst>
            <pc:docMk/>
            <pc:sldMk cId="4251701192" sldId="258"/>
            <ac:spMk id="95" creationId="{851808AB-2943-464C-A710-F2A18D869334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09:57.140" v="3564"/>
          <ac:spMkLst>
            <pc:docMk/>
            <pc:sldMk cId="4251701192" sldId="258"/>
            <ac:spMk id="97" creationId="{817D949E-564D-4503-A64E-D22FA3232C29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09:57.140" v="3564"/>
          <ac:spMkLst>
            <pc:docMk/>
            <pc:sldMk cId="4251701192" sldId="258"/>
            <ac:spMk id="98" creationId="{92BE0106-0C20-465B-A1BE-0BAC2737B1AD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09:57.140" v="3564"/>
          <ac:spMkLst>
            <pc:docMk/>
            <pc:sldMk cId="4251701192" sldId="258"/>
            <ac:spMk id="99" creationId="{851808AB-2943-464C-A710-F2A18D869334}"/>
          </ac:spMkLst>
        </pc:spChg>
        <pc:graphicFrameChg chg="add del">
          <ac:chgData name="Moin Mahmood (2308921)" userId="S::2308921@student.uwtsd.ac.uk::5863b4ca-52f3-4cf7-ab26-81b531705738" providerId="AD" clId="Web-{A8A2AAB0-FD55-651B-1ADA-E9C2243EFD9F}" dt="2025-10-12T13:57:59.050" v="3425"/>
          <ac:graphicFrameMkLst>
            <pc:docMk/>
            <pc:sldMk cId="4251701192" sldId="258"/>
            <ac:graphicFrameMk id="5" creationId="{A763C98C-731A-1715-0BAC-E2687556DB9F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58:17.144" v="3427"/>
          <ac:graphicFrameMkLst>
            <pc:docMk/>
            <pc:sldMk cId="4251701192" sldId="258"/>
            <ac:graphicFrameMk id="17" creationId="{60CE447B-6B64-F78D-DE06-B96E07125139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58:28.785" v="3431"/>
          <ac:graphicFrameMkLst>
            <pc:docMk/>
            <pc:sldMk cId="4251701192" sldId="258"/>
            <ac:graphicFrameMk id="23" creationId="{60CE447B-6B64-F78D-DE06-B96E07125139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58:34.629" v="3433"/>
          <ac:graphicFrameMkLst>
            <pc:docMk/>
            <pc:sldMk cId="4251701192" sldId="258"/>
            <ac:graphicFrameMk id="27" creationId="{55A58DEC-2EAF-7314-3C33-7C52224ACB72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58:42.254" v="3435"/>
          <ac:graphicFrameMkLst>
            <pc:docMk/>
            <pc:sldMk cId="4251701192" sldId="258"/>
            <ac:graphicFrameMk id="32" creationId="{C06B0D86-CFD7-ED54-FD90-49B7891AA57A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58:44.942" v="3437"/>
          <ac:graphicFrameMkLst>
            <pc:docMk/>
            <pc:sldMk cId="4251701192" sldId="258"/>
            <ac:graphicFrameMk id="34" creationId="{AB25CB92-71CF-C022-BF90-3B00D4A5E25A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58:51.084" v="3439"/>
          <ac:graphicFrameMkLst>
            <pc:docMk/>
            <pc:sldMk cId="4251701192" sldId="258"/>
            <ac:graphicFrameMk id="36" creationId="{28B700A3-C512-A95F-54A2-2434545C077C}"/>
          </ac:graphicFrameMkLst>
        </pc:graphicFrameChg>
        <pc:graphicFrameChg chg="add mod modGraphic">
          <ac:chgData name="Moin Mahmood (2308921)" userId="S::2308921@student.uwtsd.ac.uk::5863b4ca-52f3-4cf7-ab26-81b531705738" providerId="AD" clId="Web-{A8A2AAB0-FD55-651B-1ADA-E9C2243EFD9F}" dt="2025-10-12T15:43:51.266" v="5056" actId="20577"/>
          <ac:graphicFrameMkLst>
            <pc:docMk/>
            <pc:sldMk cId="4251701192" sldId="258"/>
            <ac:graphicFrameMk id="40" creationId="{60CE447B-6B64-F78D-DE06-B96E07125139}"/>
          </ac:graphicFrameMkLst>
        </pc:graphicFrameChg>
      </pc:sldChg>
      <pc:sldChg chg="addSp delSp modSp new mod setBg">
        <pc:chgData name="Moin Mahmood (2308921)" userId="S::2308921@student.uwtsd.ac.uk::5863b4ca-52f3-4cf7-ab26-81b531705738" providerId="AD" clId="Web-{A8A2AAB0-FD55-651B-1ADA-E9C2243EFD9F}" dt="2025-10-12T15:44:35.817" v="5059" actId="20577"/>
        <pc:sldMkLst>
          <pc:docMk/>
          <pc:sldMk cId="64790958" sldId="259"/>
        </pc:sldMkLst>
        <pc:spChg chg="mod">
          <ac:chgData name="Moin Mahmood (2308921)" userId="S::2308921@student.uwtsd.ac.uk::5863b4ca-52f3-4cf7-ab26-81b531705738" providerId="AD" clId="Web-{A8A2AAB0-FD55-651B-1ADA-E9C2243EFD9F}" dt="2025-10-12T15:44:35.817" v="5059" actId="20577"/>
          <ac:spMkLst>
            <pc:docMk/>
            <pc:sldMk cId="64790958" sldId="259"/>
            <ac:spMk id="2" creationId="{E5494905-7B89-4BF4-AB9E-D17C5F80EA64}"/>
          </ac:spMkLst>
        </pc:spChg>
        <pc:spChg chg="add del mod">
          <ac:chgData name="Moin Mahmood (2308921)" userId="S::2308921@student.uwtsd.ac.uk::5863b4ca-52f3-4cf7-ab26-81b531705738" providerId="AD" clId="Web-{A8A2AAB0-FD55-651B-1ADA-E9C2243EFD9F}" dt="2025-10-12T13:34:01.113" v="3090"/>
          <ac:spMkLst>
            <pc:docMk/>
            <pc:sldMk cId="64790958" sldId="259"/>
            <ac:spMk id="3" creationId="{EFC39AE7-542C-D534-E325-8CA5C92734CD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3:20.705" v="3085"/>
          <ac:spMkLst>
            <pc:docMk/>
            <pc:sldMk cId="64790958" sldId="259"/>
            <ac:spMk id="9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3:20.705" v="3085"/>
          <ac:spMkLst>
            <pc:docMk/>
            <pc:sldMk cId="64790958" sldId="259"/>
            <ac:spMk id="11" creationId="{2C8EEB27-9249-8B3A-C8C2-18F9DC480810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3:20.705" v="3085"/>
          <ac:spMkLst>
            <pc:docMk/>
            <pc:sldMk cId="64790958" sldId="259"/>
            <ac:spMk id="13" creationId="{18482CAC-96FF-EBE5-E97D-0BE2B8A51E3F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3:52.331" v="3087"/>
          <ac:spMkLst>
            <pc:docMk/>
            <pc:sldMk cId="64790958" sldId="259"/>
            <ac:spMk id="15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3:52.331" v="3087"/>
          <ac:spMkLst>
            <pc:docMk/>
            <pc:sldMk cId="64790958" sldId="259"/>
            <ac:spMk id="16" creationId="{2062E862-C7F7-4CA1-B929-D0B75F5E9FB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8:44.361" v="3326"/>
          <ac:spMkLst>
            <pc:docMk/>
            <pc:sldMk cId="64790958" sldId="259"/>
            <ac:spMk id="23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8:44.361" v="3326"/>
          <ac:spMkLst>
            <pc:docMk/>
            <pc:sldMk cId="64790958" sldId="259"/>
            <ac:spMk id="24" creationId="{92BE0106-0C20-465B-A1BE-0BAC2737B1AD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8:44.361" v="3326"/>
          <ac:spMkLst>
            <pc:docMk/>
            <pc:sldMk cId="64790958" sldId="259"/>
            <ac:spMk id="25" creationId="{851808AB-2943-464C-A710-F2A18D86933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8:11.469" v="3316"/>
          <ac:spMkLst>
            <pc:docMk/>
            <pc:sldMk cId="64790958" sldId="259"/>
            <ac:spMk id="26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8:48.361" v="3328"/>
          <ac:spMkLst>
            <pc:docMk/>
            <pc:sldMk cId="64790958" sldId="259"/>
            <ac:spMk id="27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8:11.469" v="3316"/>
          <ac:spMkLst>
            <pc:docMk/>
            <pc:sldMk cId="64790958" sldId="259"/>
            <ac:spMk id="28" creationId="{33AC4FE1-D370-43A6-96C5-076716BB1E7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8:48.361" v="3328"/>
          <ac:spMkLst>
            <pc:docMk/>
            <pc:sldMk cId="64790958" sldId="259"/>
            <ac:spMk id="29" creationId="{2062E862-C7F7-4CA1-B929-D0B75F5E9FB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8:11.469" v="3316"/>
          <ac:spMkLst>
            <pc:docMk/>
            <pc:sldMk cId="64790958" sldId="259"/>
            <ac:spMk id="30" creationId="{4A3D569D-D3A6-49CA-A483-291E95DACA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6:21.803" v="3522"/>
          <ac:spMkLst>
            <pc:docMk/>
            <pc:sldMk cId="64790958" sldId="259"/>
            <ac:spMk id="31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8:22.657" v="3318"/>
          <ac:spMkLst>
            <pc:docMk/>
            <pc:sldMk cId="64790958" sldId="259"/>
            <ac:spMk id="32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8:22.657" v="3318"/>
          <ac:spMkLst>
            <pc:docMk/>
            <pc:sldMk cId="64790958" sldId="259"/>
            <ac:spMk id="33" creationId="{2062E862-C7F7-4CA1-B929-D0B75F5E9FB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6:21.803" v="3522"/>
          <ac:spMkLst>
            <pc:docMk/>
            <pc:sldMk cId="64790958" sldId="259"/>
            <ac:spMk id="34" creationId="{92BE0106-0C20-465B-A1BE-0BAC2737B1AD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8:32.157" v="3320"/>
          <ac:spMkLst>
            <pc:docMk/>
            <pc:sldMk cId="64790958" sldId="259"/>
            <ac:spMk id="35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8:32.157" v="3320"/>
          <ac:spMkLst>
            <pc:docMk/>
            <pc:sldMk cId="64790958" sldId="259"/>
            <ac:spMk id="36" creationId="{33AC4FE1-D370-43A6-96C5-076716BB1E7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8:32.157" v="3320"/>
          <ac:spMkLst>
            <pc:docMk/>
            <pc:sldMk cId="64790958" sldId="259"/>
            <ac:spMk id="37" creationId="{4A3D569D-D3A6-49CA-A483-291E95DACA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6:21.803" v="3522"/>
          <ac:spMkLst>
            <pc:docMk/>
            <pc:sldMk cId="64790958" sldId="259"/>
            <ac:spMk id="38" creationId="{851808AB-2943-464C-A710-F2A18D86933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8:37.658" v="3322"/>
          <ac:spMkLst>
            <pc:docMk/>
            <pc:sldMk cId="64790958" sldId="259"/>
            <ac:spMk id="39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8:37.658" v="3322"/>
          <ac:spMkLst>
            <pc:docMk/>
            <pc:sldMk cId="64790958" sldId="259"/>
            <ac:spMk id="40" creationId="{2C8EEB27-9249-8B3A-C8C2-18F9DC480810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8:37.658" v="3322"/>
          <ac:spMkLst>
            <pc:docMk/>
            <pc:sldMk cId="64790958" sldId="259"/>
            <ac:spMk id="41" creationId="{18482CAC-96FF-EBE5-E97D-0BE2B8A51E3F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06:21.803" v="3522"/>
          <ac:spMkLst>
            <pc:docMk/>
            <pc:sldMk cId="64790958" sldId="259"/>
            <ac:spMk id="43" creationId="{4E17AA97-89A7-45C1-B813-BFF6C23D79E1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06:21.803" v="3522"/>
          <ac:spMkLst>
            <pc:docMk/>
            <pc:sldMk cId="64790958" sldId="259"/>
            <ac:spMk id="45" creationId="{33AC4FE1-D370-43A6-96C5-076716BB1E76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06:21.803" v="3522"/>
          <ac:spMkLst>
            <pc:docMk/>
            <pc:sldMk cId="64790958" sldId="259"/>
            <ac:spMk id="47" creationId="{4A3D569D-D3A6-49CA-A483-291E95DACA14}"/>
          </ac:spMkLst>
        </pc:spChg>
        <pc:graphicFrameChg chg="add del">
          <ac:chgData name="Moin Mahmood (2308921)" userId="S::2308921@student.uwtsd.ac.uk::5863b4ca-52f3-4cf7-ab26-81b531705738" providerId="AD" clId="Web-{A8A2AAB0-FD55-651B-1ADA-E9C2243EFD9F}" dt="2025-10-12T13:33:20.705" v="3085"/>
          <ac:graphicFrameMkLst>
            <pc:docMk/>
            <pc:sldMk cId="64790958" sldId="259"/>
            <ac:graphicFrameMk id="5" creationId="{91F92140-12CE-DA82-DBB6-BDB4F8050770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33:52.331" v="3087"/>
          <ac:graphicFrameMkLst>
            <pc:docMk/>
            <pc:sldMk cId="64790958" sldId="259"/>
            <ac:graphicFrameMk id="17" creationId="{B8D4D703-C668-95E6-8D92-8C0AFE2883E7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34:01.081" v="3089"/>
          <ac:graphicFrameMkLst>
            <pc:docMk/>
            <pc:sldMk cId="64790958" sldId="259"/>
            <ac:graphicFrameMk id="19" creationId="{554B0613-053E-A227-9211-425834FB10E5}"/>
          </ac:graphicFrameMkLst>
        </pc:graphicFrameChg>
        <pc:graphicFrameChg chg="add mod modGraphic">
          <ac:chgData name="Moin Mahmood (2308921)" userId="S::2308921@student.uwtsd.ac.uk::5863b4ca-52f3-4cf7-ab26-81b531705738" providerId="AD" clId="Web-{A8A2AAB0-FD55-651B-1ADA-E9C2243EFD9F}" dt="2025-10-12T15:44:30.395" v="5058" actId="20577"/>
          <ac:graphicFrameMkLst>
            <pc:docMk/>
            <pc:sldMk cId="64790958" sldId="259"/>
            <ac:graphicFrameMk id="21" creationId="{2D16BBB0-3A55-AF65-83CC-AE5C4DF5C35F}"/>
          </ac:graphicFrameMkLst>
        </pc:graphicFrameChg>
      </pc:sldChg>
      <pc:sldChg chg="addSp delSp modSp new mod setBg">
        <pc:chgData name="Moin Mahmood (2308921)" userId="S::2308921@student.uwtsd.ac.uk::5863b4ca-52f3-4cf7-ab26-81b531705738" providerId="AD" clId="Web-{A8A2AAB0-FD55-651B-1ADA-E9C2243EFD9F}" dt="2025-10-12T15:44:59.679" v="5076"/>
        <pc:sldMkLst>
          <pc:docMk/>
          <pc:sldMk cId="252246998" sldId="260"/>
        </pc:sldMkLst>
        <pc:spChg chg="mod">
          <ac:chgData name="Moin Mahmood (2308921)" userId="S::2308921@student.uwtsd.ac.uk::5863b4ca-52f3-4cf7-ab26-81b531705738" providerId="AD" clId="Web-{A8A2AAB0-FD55-651B-1ADA-E9C2243EFD9F}" dt="2025-10-12T15:44:43.584" v="5060" actId="20577"/>
          <ac:spMkLst>
            <pc:docMk/>
            <pc:sldMk cId="252246998" sldId="260"/>
            <ac:spMk id="2" creationId="{52A73CDC-F32B-16BB-CC64-8207F1937C3B}"/>
          </ac:spMkLst>
        </pc:spChg>
        <pc:spChg chg="del mod">
          <ac:chgData name="Moin Mahmood (2308921)" userId="S::2308921@student.uwtsd.ac.uk::5863b4ca-52f3-4cf7-ab26-81b531705738" providerId="AD" clId="Web-{A8A2AAB0-FD55-651B-1ADA-E9C2243EFD9F}" dt="2025-10-12T13:02:54.785" v="1813"/>
          <ac:spMkLst>
            <pc:docMk/>
            <pc:sldMk cId="252246998" sldId="260"/>
            <ac:spMk id="3" creationId="{30FE15D1-DBBE-F995-3010-97889883A08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4:38.114" v="3092"/>
          <ac:spMkLst>
            <pc:docMk/>
            <pc:sldMk cId="252246998" sldId="260"/>
            <ac:spMk id="9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4:38.114" v="3092"/>
          <ac:spMkLst>
            <pc:docMk/>
            <pc:sldMk cId="252246998" sldId="260"/>
            <ac:spMk id="11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4:38.114" v="3092"/>
          <ac:spMkLst>
            <pc:docMk/>
            <pc:sldMk cId="252246998" sldId="260"/>
            <ac:spMk id="13" creationId="{FAF3766F-DEF3-4802-BB0D-7A18EDD9704F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4:38.114" v="3092"/>
          <ac:spMkLst>
            <pc:docMk/>
            <pc:sldMk cId="252246998" sldId="260"/>
            <ac:spMk id="15" creationId="{D91952F0-771E-D2ED-C333-EEED6708B80C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4:38.114" v="3092"/>
          <ac:spMkLst>
            <pc:docMk/>
            <pc:sldMk cId="252246998" sldId="260"/>
            <ac:spMk id="17" creationId="{3FB6D83C-2377-9CAD-A991-9E0B6AF25067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4:40.786" v="3094"/>
          <ac:spMkLst>
            <pc:docMk/>
            <pc:sldMk cId="252246998" sldId="260"/>
            <ac:spMk id="19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4:40.786" v="3094"/>
          <ac:spMkLst>
            <pc:docMk/>
            <pc:sldMk cId="252246998" sldId="260"/>
            <ac:spMk id="20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4:40.786" v="3094"/>
          <ac:spMkLst>
            <pc:docMk/>
            <pc:sldMk cId="252246998" sldId="260"/>
            <ac:spMk id="21" creationId="{67A7C490-FB0D-4946-BDB7-1CF2F58DAE0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4:40.786" v="3094"/>
          <ac:spMkLst>
            <pc:docMk/>
            <pc:sldMk cId="252246998" sldId="260"/>
            <ac:spMk id="22" creationId="{B2C335F7-F61C-4EB4-80F2-4B1438FE66B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4:40.786" v="3094"/>
          <ac:spMkLst>
            <pc:docMk/>
            <pc:sldMk cId="252246998" sldId="260"/>
            <ac:spMk id="23" creationId="{F261CD1D-C921-4DD4-B856-8EA1D71A41BA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4:58.552" v="3096"/>
          <ac:spMkLst>
            <pc:docMk/>
            <pc:sldMk cId="252246998" sldId="260"/>
            <ac:spMk id="25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4:58.552" v="3096"/>
          <ac:spMkLst>
            <pc:docMk/>
            <pc:sldMk cId="252246998" sldId="260"/>
            <ac:spMk id="26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4:58.552" v="3096"/>
          <ac:spMkLst>
            <pc:docMk/>
            <pc:sldMk cId="252246998" sldId="260"/>
            <ac:spMk id="27" creationId="{5820888B-4EA5-E0E8-6D52-7733E1E7745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4:58.552" v="3096"/>
          <ac:spMkLst>
            <pc:docMk/>
            <pc:sldMk cId="252246998" sldId="260"/>
            <ac:spMk id="28" creationId="{06B5A8BF-0680-F9A7-27B1-3971EC934783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5:58.757" v="3105"/>
          <ac:spMkLst>
            <pc:docMk/>
            <pc:sldMk cId="252246998" sldId="260"/>
            <ac:spMk id="30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5:58.757" v="3105"/>
          <ac:spMkLst>
            <pc:docMk/>
            <pc:sldMk cId="252246998" sldId="260"/>
            <ac:spMk id="31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5:58.757" v="3105"/>
          <ac:spMkLst>
            <pc:docMk/>
            <pc:sldMk cId="252246998" sldId="260"/>
            <ac:spMk id="32" creationId="{FAF3766F-DEF3-4802-BB0D-7A18EDD9704F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5:58.757" v="3105"/>
          <ac:spMkLst>
            <pc:docMk/>
            <pc:sldMk cId="252246998" sldId="260"/>
            <ac:spMk id="33" creationId="{BD0C058D-27D4-3139-E199-E2C11099B62C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3:34:58.599" v="3097"/>
          <ac:spMkLst>
            <pc:docMk/>
            <pc:sldMk cId="252246998" sldId="260"/>
            <ac:spMk id="34" creationId="{E94E0531-D614-3CB6-996E-FF0184A33A5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5:58.757" v="3104"/>
          <ac:spMkLst>
            <pc:docMk/>
            <pc:sldMk cId="252246998" sldId="260"/>
            <ac:spMk id="39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5:58.757" v="3104"/>
          <ac:spMkLst>
            <pc:docMk/>
            <pc:sldMk cId="252246998" sldId="260"/>
            <ac:spMk id="41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5:58.757" v="3104"/>
          <ac:spMkLst>
            <pc:docMk/>
            <pc:sldMk cId="252246998" sldId="260"/>
            <ac:spMk id="43" creationId="{FAF3766F-DEF3-4802-BB0D-7A18EDD9704F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5:58.757" v="3104"/>
          <ac:spMkLst>
            <pc:docMk/>
            <pc:sldMk cId="252246998" sldId="260"/>
            <ac:spMk id="45" creationId="{D91952F0-771E-D2ED-C333-EEED6708B80C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5:58.757" v="3104"/>
          <ac:spMkLst>
            <pc:docMk/>
            <pc:sldMk cId="252246998" sldId="260"/>
            <ac:spMk id="47" creationId="{3FB6D83C-2377-9CAD-A991-9E0B6AF25067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41.032" v="3393"/>
          <ac:spMkLst>
            <pc:docMk/>
            <pc:sldMk cId="252246998" sldId="260"/>
            <ac:spMk id="49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41.032" v="3393"/>
          <ac:spMkLst>
            <pc:docMk/>
            <pc:sldMk cId="252246998" sldId="260"/>
            <ac:spMk id="50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41.032" v="3393"/>
          <ac:spMkLst>
            <pc:docMk/>
            <pc:sldMk cId="252246998" sldId="260"/>
            <ac:spMk id="51" creationId="{FF9FFCE1-E057-415B-A971-88EC7E22AF1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41.032" v="3393"/>
          <ac:spMkLst>
            <pc:docMk/>
            <pc:sldMk cId="252246998" sldId="260"/>
            <ac:spMk id="52" creationId="{B2C335F7-F61C-4EB4-80F2-4B1438FE66B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41.032" v="3393"/>
          <ac:spMkLst>
            <pc:docMk/>
            <pc:sldMk cId="252246998" sldId="260"/>
            <ac:spMk id="53" creationId="{D58401B5-5F1B-4D21-9AC3-AAEC8D366502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13.844" v="3376"/>
          <ac:spMkLst>
            <pc:docMk/>
            <pc:sldMk cId="252246998" sldId="260"/>
            <ac:spMk id="58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13.844" v="3376"/>
          <ac:spMkLst>
            <pc:docMk/>
            <pc:sldMk cId="252246998" sldId="260"/>
            <ac:spMk id="60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13.844" v="3376"/>
          <ac:spMkLst>
            <pc:docMk/>
            <pc:sldMk cId="252246998" sldId="260"/>
            <ac:spMk id="62" creationId="{FF9FFCE1-E057-415B-A971-88EC7E22AF1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13.844" v="3376"/>
          <ac:spMkLst>
            <pc:docMk/>
            <pc:sldMk cId="252246998" sldId="260"/>
            <ac:spMk id="64" creationId="{B2C335F7-F61C-4EB4-80F2-4B1438FE66B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13.844" v="3376"/>
          <ac:spMkLst>
            <pc:docMk/>
            <pc:sldMk cId="252246998" sldId="260"/>
            <ac:spMk id="66" creationId="{D58401B5-5F1B-4D21-9AC3-AAEC8D366502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16.687" v="3378"/>
          <ac:spMkLst>
            <pc:docMk/>
            <pc:sldMk cId="252246998" sldId="260"/>
            <ac:spMk id="68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16.687" v="3378"/>
          <ac:spMkLst>
            <pc:docMk/>
            <pc:sldMk cId="252246998" sldId="260"/>
            <ac:spMk id="69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16.687" v="3378"/>
          <ac:spMkLst>
            <pc:docMk/>
            <pc:sldMk cId="252246998" sldId="260"/>
            <ac:spMk id="70" creationId="{5820888B-4EA5-E0E8-6D52-7733E1E7745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16.687" v="3378"/>
          <ac:spMkLst>
            <pc:docMk/>
            <pc:sldMk cId="252246998" sldId="260"/>
            <ac:spMk id="71" creationId="{06B5A8BF-0680-F9A7-27B1-3971EC934783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20.641" v="3380"/>
          <ac:spMkLst>
            <pc:docMk/>
            <pc:sldMk cId="252246998" sldId="260"/>
            <ac:spMk id="73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20.641" v="3380"/>
          <ac:spMkLst>
            <pc:docMk/>
            <pc:sldMk cId="252246998" sldId="260"/>
            <ac:spMk id="74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20.641" v="3380"/>
          <ac:spMkLst>
            <pc:docMk/>
            <pc:sldMk cId="252246998" sldId="260"/>
            <ac:spMk id="75" creationId="{FAF3766F-DEF3-4802-BB0D-7A18EDD9704F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20.641" v="3380"/>
          <ac:spMkLst>
            <pc:docMk/>
            <pc:sldMk cId="252246998" sldId="260"/>
            <ac:spMk id="76" creationId="{81F0C179-4DBF-6AB9-CD0B-9224A0C885A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25.594" v="3382"/>
          <ac:spMkLst>
            <pc:docMk/>
            <pc:sldMk cId="252246998" sldId="260"/>
            <ac:spMk id="79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25.594" v="3382"/>
          <ac:spMkLst>
            <pc:docMk/>
            <pc:sldMk cId="252246998" sldId="260"/>
            <ac:spMk id="80" creationId="{FAF3766F-DEF3-4802-BB0D-7A18EDD9704F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25.594" v="3382"/>
          <ac:spMkLst>
            <pc:docMk/>
            <pc:sldMk cId="252246998" sldId="260"/>
            <ac:spMk id="81" creationId="{D91952F0-771E-D2ED-C333-EEED6708B80C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25.594" v="3382"/>
          <ac:spMkLst>
            <pc:docMk/>
            <pc:sldMk cId="252246998" sldId="260"/>
            <ac:spMk id="82" creationId="{3FB6D83C-2377-9CAD-A991-9E0B6AF25067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29.203" v="3384"/>
          <ac:spMkLst>
            <pc:docMk/>
            <pc:sldMk cId="252246998" sldId="260"/>
            <ac:spMk id="84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29.203" v="3384"/>
          <ac:spMkLst>
            <pc:docMk/>
            <pc:sldMk cId="252246998" sldId="260"/>
            <ac:spMk id="85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29.203" v="3384"/>
          <ac:spMkLst>
            <pc:docMk/>
            <pc:sldMk cId="252246998" sldId="260"/>
            <ac:spMk id="86" creationId="{FF9FFCE1-E057-415B-A971-88EC7E22AF1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29.203" v="3384"/>
          <ac:spMkLst>
            <pc:docMk/>
            <pc:sldMk cId="252246998" sldId="260"/>
            <ac:spMk id="87" creationId="{B2C335F7-F61C-4EB4-80F2-4B1438FE66B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29.203" v="3384"/>
          <ac:spMkLst>
            <pc:docMk/>
            <pc:sldMk cId="252246998" sldId="260"/>
            <ac:spMk id="88" creationId="{D58401B5-5F1B-4D21-9AC3-AAEC8D366502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31.985" v="3386"/>
          <ac:spMkLst>
            <pc:docMk/>
            <pc:sldMk cId="252246998" sldId="260"/>
            <ac:spMk id="90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31.985" v="3386"/>
          <ac:spMkLst>
            <pc:docMk/>
            <pc:sldMk cId="252246998" sldId="260"/>
            <ac:spMk id="91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31.985" v="3386"/>
          <ac:spMkLst>
            <pc:docMk/>
            <pc:sldMk cId="252246998" sldId="260"/>
            <ac:spMk id="92" creationId="{5820888B-4EA5-E0E8-6D52-7733E1E7745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31.985" v="3386"/>
          <ac:spMkLst>
            <pc:docMk/>
            <pc:sldMk cId="252246998" sldId="260"/>
            <ac:spMk id="93" creationId="{06B5A8BF-0680-F9A7-27B1-3971EC934783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34.938" v="3388"/>
          <ac:spMkLst>
            <pc:docMk/>
            <pc:sldMk cId="252246998" sldId="260"/>
            <ac:spMk id="95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34.938" v="3388"/>
          <ac:spMkLst>
            <pc:docMk/>
            <pc:sldMk cId="252246998" sldId="260"/>
            <ac:spMk id="96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34.938" v="3388"/>
          <ac:spMkLst>
            <pc:docMk/>
            <pc:sldMk cId="252246998" sldId="260"/>
            <ac:spMk id="97" creationId="{FF9FFCE1-E057-415B-A971-88EC7E22AF1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34.938" v="3388"/>
          <ac:spMkLst>
            <pc:docMk/>
            <pc:sldMk cId="252246998" sldId="260"/>
            <ac:spMk id="98" creationId="{B2C335F7-F61C-4EB4-80F2-4B1438FE66B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34.938" v="3388"/>
          <ac:spMkLst>
            <pc:docMk/>
            <pc:sldMk cId="252246998" sldId="260"/>
            <ac:spMk id="99" creationId="{D58401B5-5F1B-4D21-9AC3-AAEC8D366502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38.110" v="3390"/>
          <ac:spMkLst>
            <pc:docMk/>
            <pc:sldMk cId="252246998" sldId="260"/>
            <ac:spMk id="101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38.110" v="3390"/>
          <ac:spMkLst>
            <pc:docMk/>
            <pc:sldMk cId="252246998" sldId="260"/>
            <ac:spMk id="102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38.110" v="3390"/>
          <ac:spMkLst>
            <pc:docMk/>
            <pc:sldMk cId="252246998" sldId="260"/>
            <ac:spMk id="103" creationId="{FAF3766F-DEF3-4802-BB0D-7A18EDD9704F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38.110" v="3390"/>
          <ac:spMkLst>
            <pc:docMk/>
            <pc:sldMk cId="252246998" sldId="260"/>
            <ac:spMk id="104" creationId="{81F0C179-4DBF-6AB9-CD0B-9224A0C885A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40.969" v="3392"/>
          <ac:spMkLst>
            <pc:docMk/>
            <pc:sldMk cId="252246998" sldId="260"/>
            <ac:spMk id="106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40.969" v="3392"/>
          <ac:spMkLst>
            <pc:docMk/>
            <pc:sldMk cId="252246998" sldId="260"/>
            <ac:spMk id="107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40.969" v="3392"/>
          <ac:spMkLst>
            <pc:docMk/>
            <pc:sldMk cId="252246998" sldId="260"/>
            <ac:spMk id="108" creationId="{FF9FFCE1-E057-415B-A971-88EC7E22AF1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40.969" v="3392"/>
          <ac:spMkLst>
            <pc:docMk/>
            <pc:sldMk cId="252246998" sldId="260"/>
            <ac:spMk id="109" creationId="{B2C335F7-F61C-4EB4-80F2-4B1438FE66B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5:40.969" v="3392"/>
          <ac:spMkLst>
            <pc:docMk/>
            <pc:sldMk cId="252246998" sldId="260"/>
            <ac:spMk id="110" creationId="{D58401B5-5F1B-4D21-9AC3-AAEC8D366502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1:59.815" v="3570"/>
          <ac:spMkLst>
            <pc:docMk/>
            <pc:sldMk cId="252246998" sldId="260"/>
            <ac:spMk id="112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1:59.815" v="3570"/>
          <ac:spMkLst>
            <pc:docMk/>
            <pc:sldMk cId="252246998" sldId="260"/>
            <ac:spMk id="113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1:59.815" v="3570"/>
          <ac:spMkLst>
            <pc:docMk/>
            <pc:sldMk cId="252246998" sldId="260"/>
            <ac:spMk id="114" creationId="{5820888B-4EA5-E0E8-6D52-7733E1E7745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1:59.815" v="3570"/>
          <ac:spMkLst>
            <pc:docMk/>
            <pc:sldMk cId="252246998" sldId="260"/>
            <ac:spMk id="115" creationId="{06B5A8BF-0680-F9A7-27B1-3971EC934783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11:59.815" v="3570"/>
          <ac:spMkLst>
            <pc:docMk/>
            <pc:sldMk cId="252246998" sldId="260"/>
            <ac:spMk id="120" creationId="{774A975B-A886-5202-0489-6965514A0D14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11:59.815" v="3570"/>
          <ac:spMkLst>
            <pc:docMk/>
            <pc:sldMk cId="252246998" sldId="260"/>
            <ac:spMk id="122" creationId="{EA67E988-5919-57BB-C7DE-D3EAD38A3045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11:59.815" v="3570"/>
          <ac:spMkLst>
            <pc:docMk/>
            <pc:sldMk cId="252246998" sldId="260"/>
            <ac:spMk id="124" creationId="{FAF3766F-DEF3-4802-BB0D-7A18EDD9704F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11:59.815" v="3570"/>
          <ac:spMkLst>
            <pc:docMk/>
            <pc:sldMk cId="252246998" sldId="260"/>
            <ac:spMk id="126" creationId="{81F0C179-4DBF-6AB9-CD0B-9224A0C885A4}"/>
          </ac:spMkLst>
        </pc:spChg>
        <pc:graphicFrameChg chg="add mod modGraphic">
          <ac:chgData name="Moin Mahmood (2308921)" userId="S::2308921@student.uwtsd.ac.uk::5863b4ca-52f3-4cf7-ab26-81b531705738" providerId="AD" clId="Web-{A8A2AAB0-FD55-651B-1ADA-E9C2243EFD9F}" dt="2025-10-12T15:44:59.679" v="5076"/>
          <ac:graphicFrameMkLst>
            <pc:docMk/>
            <pc:sldMk cId="252246998" sldId="260"/>
            <ac:graphicFrameMk id="4" creationId="{C140BA22-2B5C-41FC-4E1B-2E2DDAD8510D}"/>
          </ac:graphicFrameMkLst>
        </pc:graphicFrameChg>
      </pc:sldChg>
      <pc:sldChg chg="addSp delSp modSp new mod setBg">
        <pc:chgData name="Moin Mahmood (2308921)" userId="S::2308921@student.uwtsd.ac.uk::5863b4ca-52f3-4cf7-ab26-81b531705738" providerId="AD" clId="Web-{A8A2AAB0-FD55-651B-1ADA-E9C2243EFD9F}" dt="2025-10-12T21:18:22.215" v="5176" actId="14100"/>
        <pc:sldMkLst>
          <pc:docMk/>
          <pc:sldMk cId="1513949564" sldId="261"/>
        </pc:sldMkLst>
        <pc:spChg chg="mod">
          <ac:chgData name="Moin Mahmood (2308921)" userId="S::2308921@student.uwtsd.ac.uk::5863b4ca-52f3-4cf7-ab26-81b531705738" providerId="AD" clId="Web-{A8A2AAB0-FD55-651B-1ADA-E9C2243EFD9F}" dt="2025-10-12T15:40:01.193" v="5029" actId="20577"/>
          <ac:spMkLst>
            <pc:docMk/>
            <pc:sldMk cId="1513949564" sldId="261"/>
            <ac:spMk id="2" creationId="{1E41609B-BDE8-C20E-2143-24DEB559FC90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19.931" v="22"/>
          <ac:spMkLst>
            <pc:docMk/>
            <pc:sldMk cId="1513949564" sldId="261"/>
            <ac:spMk id="3" creationId="{1E5978EB-13B2-9BB5-ED16-27C305ADAA9D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15.291" v="17"/>
          <ac:spMkLst>
            <pc:docMk/>
            <pc:sldMk cId="1513949564" sldId="261"/>
            <ac:spMk id="8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15.291" v="17"/>
          <ac:spMkLst>
            <pc:docMk/>
            <pc:sldMk cId="1513949564" sldId="261"/>
            <ac:spMk id="10" creationId="{AA083F47-750E-A41F-1E5A-EFB054507C70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15.291" v="17"/>
          <ac:spMkLst>
            <pc:docMk/>
            <pc:sldMk cId="1513949564" sldId="261"/>
            <ac:spMk id="12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15.291" v="17"/>
          <ac:spMkLst>
            <pc:docMk/>
            <pc:sldMk cId="1513949564" sldId="261"/>
            <ac:spMk id="14" creationId="{DCF2551A-9BF2-8941-138F-1BC80300773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15.291" v="17"/>
          <ac:spMkLst>
            <pc:docMk/>
            <pc:sldMk cId="1513949564" sldId="261"/>
            <ac:spMk id="16" creationId="{2CFEB66D-D958-4734-9DDE-0C683FD5D44B}"/>
          </ac:spMkLst>
        </pc:spChg>
        <pc:spChg chg="add mod">
          <ac:chgData name="Moin Mahmood (2308921)" userId="S::2308921@student.uwtsd.ac.uk::5863b4ca-52f3-4cf7-ab26-81b531705738" providerId="AD" clId="Web-{A8A2AAB0-FD55-651B-1ADA-E9C2243EFD9F}" dt="2025-10-12T21:18:22.215" v="5176" actId="14100"/>
          <ac:spMkLst>
            <pc:docMk/>
            <pc:sldMk cId="1513949564" sldId="261"/>
            <ac:spMk id="18" creationId="{9382EF39-BA98-E278-68C0-806A6517FBB0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17.572" v="19"/>
          <ac:spMkLst>
            <pc:docMk/>
            <pc:sldMk cId="1513949564" sldId="261"/>
            <ac:spMk id="18" creationId="{EEF92585-7A99-6108-9663-8C59032742EC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17.572" v="19"/>
          <ac:spMkLst>
            <pc:docMk/>
            <pc:sldMk cId="1513949564" sldId="261"/>
            <ac:spMk id="19" creationId="{1E5978EB-13B2-9BB5-ED16-27C305ADAA9D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19.931" v="21"/>
          <ac:spMkLst>
            <pc:docMk/>
            <pc:sldMk cId="1513949564" sldId="261"/>
            <ac:spMk id="21" creationId="{1653AE3C-AC4F-907C-B473-B9A30D21506F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19.931" v="21"/>
          <ac:spMkLst>
            <pc:docMk/>
            <pc:sldMk cId="1513949564" sldId="261"/>
            <ac:spMk id="22" creationId="{DC81933E-93BD-38CE-3C98-D10B2844C58A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19.931" v="21"/>
          <ac:spMkLst>
            <pc:docMk/>
            <pc:sldMk cId="1513949564" sldId="261"/>
            <ac:spMk id="23" creationId="{5B3B7A5C-39EE-77A0-28F9-DF51372312A7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19.931" v="21"/>
          <ac:spMkLst>
            <pc:docMk/>
            <pc:sldMk cId="1513949564" sldId="261"/>
            <ac:spMk id="24" creationId="{1E5978EB-13B2-9BB5-ED16-27C305ADAA9D}"/>
          </ac:spMkLst>
        </pc:spChg>
        <pc:spChg chg="add del mod">
          <ac:chgData name="Moin Mahmood (2308921)" userId="S::2308921@student.uwtsd.ac.uk::5863b4ca-52f3-4cf7-ab26-81b531705738" providerId="AD" clId="Web-{A8A2AAB0-FD55-651B-1ADA-E9C2243EFD9F}" dt="2025-10-12T14:20:26.796" v="3617"/>
          <ac:spMkLst>
            <pc:docMk/>
            <pc:sldMk cId="1513949564" sldId="261"/>
            <ac:spMk id="26" creationId="{EEF92585-7A99-6108-9663-8C59032742EC}"/>
          </ac:spMkLst>
        </pc:spChg>
        <pc:spChg chg="add del mod">
          <ac:chgData name="Moin Mahmood (2308921)" userId="S::2308921@student.uwtsd.ac.uk::5863b4ca-52f3-4cf7-ab26-81b531705738" providerId="AD" clId="Web-{A8A2AAB0-FD55-651B-1ADA-E9C2243EFD9F}" dt="2025-10-12T14:20:26.796" v="3617"/>
          <ac:spMkLst>
            <pc:docMk/>
            <pc:sldMk cId="1513949564" sldId="261"/>
            <ac:spMk id="27" creationId="{1E5978EB-13B2-9BB5-ED16-27C305ADAA9D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9:01.976" v="3610"/>
          <ac:spMkLst>
            <pc:docMk/>
            <pc:sldMk cId="1513949564" sldId="261"/>
            <ac:spMk id="33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9:01.976" v="3610"/>
          <ac:spMkLst>
            <pc:docMk/>
            <pc:sldMk cId="1513949564" sldId="261"/>
            <ac:spMk id="35" creationId="{33AC4FE1-D370-43A6-96C5-076716BB1E7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9:01.976" v="3610"/>
          <ac:spMkLst>
            <pc:docMk/>
            <pc:sldMk cId="1513949564" sldId="261"/>
            <ac:spMk id="37" creationId="{4A3D569D-D3A6-49CA-A483-291E95DACA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9:15.915" v="3612"/>
          <ac:spMkLst>
            <pc:docMk/>
            <pc:sldMk cId="1513949564" sldId="261"/>
            <ac:spMk id="39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9:15.915" v="3612"/>
          <ac:spMkLst>
            <pc:docMk/>
            <pc:sldMk cId="1513949564" sldId="261"/>
            <ac:spMk id="40" creationId="{2062E862-C7F7-4CA1-B929-D0B75F5E9FB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9:52.481" v="3614"/>
          <ac:spMkLst>
            <pc:docMk/>
            <pc:sldMk cId="1513949564" sldId="261"/>
            <ac:spMk id="43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9:52.481" v="3614"/>
          <ac:spMkLst>
            <pc:docMk/>
            <pc:sldMk cId="1513949564" sldId="261"/>
            <ac:spMk id="44" creationId="{33AC4FE1-D370-43A6-96C5-076716BB1E7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9:52.481" v="3614"/>
          <ac:spMkLst>
            <pc:docMk/>
            <pc:sldMk cId="1513949564" sldId="261"/>
            <ac:spMk id="45" creationId="{4A3D569D-D3A6-49CA-A483-291E95DACA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20:26.765" v="3616"/>
          <ac:spMkLst>
            <pc:docMk/>
            <pc:sldMk cId="1513949564" sldId="261"/>
            <ac:spMk id="48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20:26.765" v="3616"/>
          <ac:spMkLst>
            <pc:docMk/>
            <pc:sldMk cId="1513949564" sldId="261"/>
            <ac:spMk id="49" creationId="{2062E862-C7F7-4CA1-B929-D0B75F5E9FB9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20:26.796" v="3617"/>
          <ac:spMkLst>
            <pc:docMk/>
            <pc:sldMk cId="1513949564" sldId="261"/>
            <ac:spMk id="52" creationId="{4E17AA97-89A7-45C1-B813-BFF6C23D79E1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20:26.796" v="3617"/>
          <ac:spMkLst>
            <pc:docMk/>
            <pc:sldMk cId="1513949564" sldId="261"/>
            <ac:spMk id="53" creationId="{A91E908F-EF1E-2FDB-BE4D-3F4C56B2F6B8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20:26.796" v="3617"/>
          <ac:spMkLst>
            <pc:docMk/>
            <pc:sldMk cId="1513949564" sldId="261"/>
            <ac:spMk id="54" creationId="{F7A2980E-8F82-6B7D-A838-277407403589}"/>
          </ac:spMkLst>
        </pc:spChg>
        <pc:graphicFrameChg chg="add del">
          <ac:chgData name="Moin Mahmood (2308921)" userId="S::2308921@student.uwtsd.ac.uk::5863b4ca-52f3-4cf7-ab26-81b531705738" providerId="AD" clId="Web-{A8A2AAB0-FD55-651B-1ADA-E9C2243EFD9F}" dt="2025-10-12T14:19:01.976" v="3610"/>
          <ac:graphicFrameMkLst>
            <pc:docMk/>
            <pc:sldMk cId="1513949564" sldId="261"/>
            <ac:graphicFrameMk id="29" creationId="{778ABAF3-4CAB-049F-6CA5-8BFA676AEAA1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19:15.915" v="3612"/>
          <ac:graphicFrameMkLst>
            <pc:docMk/>
            <pc:sldMk cId="1513949564" sldId="261"/>
            <ac:graphicFrameMk id="41" creationId="{93976EA0-ED48-FFF8-AB1A-45C49BE84BEA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19:52.481" v="3614"/>
          <ac:graphicFrameMkLst>
            <pc:docMk/>
            <pc:sldMk cId="1513949564" sldId="261"/>
            <ac:graphicFrameMk id="46" creationId="{778ABAF3-4CAB-049F-6CA5-8BFA676AEAA1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20:26.765" v="3616"/>
          <ac:graphicFrameMkLst>
            <pc:docMk/>
            <pc:sldMk cId="1513949564" sldId="261"/>
            <ac:graphicFrameMk id="50" creationId="{93976EA0-ED48-FFF8-AB1A-45C49BE84BEA}"/>
          </ac:graphicFrameMkLst>
        </pc:graphicFrameChg>
        <pc:graphicFrameChg chg="add del mod modGraphic">
          <ac:chgData name="Moin Mahmood (2308921)" userId="S::2308921@student.uwtsd.ac.uk::5863b4ca-52f3-4cf7-ab26-81b531705738" providerId="AD" clId="Web-{A8A2AAB0-FD55-651B-1ADA-E9C2243EFD9F}" dt="2025-10-12T21:12:36.141" v="5114"/>
          <ac:graphicFrameMkLst>
            <pc:docMk/>
            <pc:sldMk cId="1513949564" sldId="261"/>
            <ac:graphicFrameMk id="55" creationId="{58A78230-1469-702F-41C5-D65AEAAFD8A1}"/>
          </ac:graphicFrameMkLst>
        </pc:graphicFrameChg>
      </pc:sldChg>
      <pc:sldChg chg="addSp delSp modSp new mod setBg">
        <pc:chgData name="Moin Mahmood (2308921)" userId="S::2308921@student.uwtsd.ac.uk::5863b4ca-52f3-4cf7-ab26-81b531705738" providerId="AD" clId="Web-{A8A2AAB0-FD55-651B-1ADA-E9C2243EFD9F}" dt="2025-10-12T15:40:36.272" v="5033" actId="20577"/>
        <pc:sldMkLst>
          <pc:docMk/>
          <pc:sldMk cId="2401981038" sldId="262"/>
        </pc:sldMkLst>
        <pc:spChg chg="mod">
          <ac:chgData name="Moin Mahmood (2308921)" userId="S::2308921@student.uwtsd.ac.uk::5863b4ca-52f3-4cf7-ab26-81b531705738" providerId="AD" clId="Web-{A8A2AAB0-FD55-651B-1ADA-E9C2243EFD9F}" dt="2025-10-12T14:18:36.754" v="3605"/>
          <ac:spMkLst>
            <pc:docMk/>
            <pc:sldMk cId="2401981038" sldId="262"/>
            <ac:spMk id="2" creationId="{3C5E1B0A-0A05-6818-A35F-ECDF14BCFB1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37.807" v="25"/>
          <ac:spMkLst>
            <pc:docMk/>
            <pc:sldMk cId="2401981038" sldId="262"/>
            <ac:spMk id="3" creationId="{10793CEB-BD15-A408-267E-AC30EDC5D6BD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37.807" v="24"/>
          <ac:spMkLst>
            <pc:docMk/>
            <pc:sldMk cId="2401981038" sldId="262"/>
            <ac:spMk id="8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37.807" v="24"/>
          <ac:spMkLst>
            <pc:docMk/>
            <pc:sldMk cId="2401981038" sldId="262"/>
            <ac:spMk id="10" creationId="{AA083F47-750E-A41F-1E5A-EFB054507C70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37.807" v="24"/>
          <ac:spMkLst>
            <pc:docMk/>
            <pc:sldMk cId="2401981038" sldId="262"/>
            <ac:spMk id="12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37.807" v="24"/>
          <ac:spMkLst>
            <pc:docMk/>
            <pc:sldMk cId="2401981038" sldId="262"/>
            <ac:spMk id="14" creationId="{DCF2551A-9BF2-8941-138F-1BC80300773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1:28:37.807" v="24"/>
          <ac:spMkLst>
            <pc:docMk/>
            <pc:sldMk cId="2401981038" sldId="262"/>
            <ac:spMk id="16" creationId="{2CFEB66D-D958-4734-9DDE-0C683FD5D44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8:50.787" v="3608"/>
          <ac:spMkLst>
            <pc:docMk/>
            <pc:sldMk cId="2401981038" sldId="262"/>
            <ac:spMk id="18" creationId="{EEF92585-7A99-6108-9663-8C59032742EC}"/>
          </ac:spMkLst>
        </pc:spChg>
        <pc:spChg chg="add del mod">
          <ac:chgData name="Moin Mahmood (2308921)" userId="S::2308921@student.uwtsd.ac.uk::5863b4ca-52f3-4cf7-ab26-81b531705738" providerId="AD" clId="Web-{A8A2AAB0-FD55-651B-1ADA-E9C2243EFD9F}" dt="2025-10-12T14:18:50.787" v="3608"/>
          <ac:spMkLst>
            <pc:docMk/>
            <pc:sldMk cId="2401981038" sldId="262"/>
            <ac:spMk id="19" creationId="{10793CEB-BD15-A408-267E-AC30EDC5D6BD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8:50.787" v="3608"/>
          <ac:spMkLst>
            <pc:docMk/>
            <pc:sldMk cId="2401981038" sldId="262"/>
            <ac:spMk id="20" creationId="{C6D5B03A-B780-A698-DFA9-C9932F22DDD0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8:36.754" v="3605"/>
          <ac:spMkLst>
            <pc:docMk/>
            <pc:sldMk cId="2401981038" sldId="262"/>
            <ac:spMk id="25" creationId="{1653AE3C-AC4F-907C-B473-B9A30D21506F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8:36.754" v="3605"/>
          <ac:spMkLst>
            <pc:docMk/>
            <pc:sldMk cId="2401981038" sldId="262"/>
            <ac:spMk id="27" creationId="{DC81933E-93BD-38CE-3C98-D10B2844C58A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8:36.754" v="3605"/>
          <ac:spMkLst>
            <pc:docMk/>
            <pc:sldMk cId="2401981038" sldId="262"/>
            <ac:spMk id="29" creationId="{AB1E35EA-FB9C-AE5F-4AB8-1B3D59CC954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8:50.756" v="3607"/>
          <ac:spMkLst>
            <pc:docMk/>
            <pc:sldMk cId="2401981038" sldId="262"/>
            <ac:spMk id="31" creationId="{EEF92585-7A99-6108-9663-8C59032742EC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8:50.756" v="3607"/>
          <ac:spMkLst>
            <pc:docMk/>
            <pc:sldMk cId="2401981038" sldId="262"/>
            <ac:spMk id="32" creationId="{C6D5B03A-B780-A698-DFA9-C9932F22DDD0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18:50.787" v="3608"/>
          <ac:spMkLst>
            <pc:docMk/>
            <pc:sldMk cId="2401981038" sldId="262"/>
            <ac:spMk id="34" creationId="{EEF92585-7A99-6108-9663-8C59032742EC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4:18:50.787" v="3608"/>
          <ac:spMkLst>
            <pc:docMk/>
            <pc:sldMk cId="2401981038" sldId="262"/>
            <ac:spMk id="36" creationId="{C6D5B03A-B780-A698-DFA9-C9932F22DDD0}"/>
          </ac:spMkLst>
        </pc:spChg>
        <pc:graphicFrameChg chg="add del">
          <ac:chgData name="Moin Mahmood (2308921)" userId="S::2308921@student.uwtsd.ac.uk::5863b4ca-52f3-4cf7-ab26-81b531705738" providerId="AD" clId="Web-{A8A2AAB0-FD55-651B-1ADA-E9C2243EFD9F}" dt="2025-10-12T14:18:50.756" v="3607"/>
          <ac:graphicFrameMkLst>
            <pc:docMk/>
            <pc:sldMk cId="2401981038" sldId="262"/>
            <ac:graphicFrameMk id="22" creationId="{6339FE79-AAE7-B7B0-DB8A-A31A4EAEAFE3}"/>
          </ac:graphicFrameMkLst>
        </pc:graphicFrameChg>
        <pc:graphicFrameChg chg="add modGraphic">
          <ac:chgData name="Moin Mahmood (2308921)" userId="S::2308921@student.uwtsd.ac.uk::5863b4ca-52f3-4cf7-ab26-81b531705738" providerId="AD" clId="Web-{A8A2AAB0-FD55-651B-1ADA-E9C2243EFD9F}" dt="2025-10-12T15:40:36.272" v="5033" actId="20577"/>
          <ac:graphicFrameMkLst>
            <pc:docMk/>
            <pc:sldMk cId="2401981038" sldId="262"/>
            <ac:graphicFrameMk id="35" creationId="{BB2B08EC-36AF-5A6E-C5C6-4F167440AE71}"/>
          </ac:graphicFrameMkLst>
        </pc:graphicFrameChg>
      </pc:sldChg>
      <pc:sldChg chg="addSp delSp modSp new mod setBg">
        <pc:chgData name="Moin Mahmood (2308921)" userId="S::2308921@student.uwtsd.ac.uk::5863b4ca-52f3-4cf7-ab26-81b531705738" providerId="AD" clId="Web-{A8A2AAB0-FD55-651B-1ADA-E9C2243EFD9F}" dt="2025-10-12T15:41:32.121" v="5045" actId="20577"/>
        <pc:sldMkLst>
          <pc:docMk/>
          <pc:sldMk cId="2450994217" sldId="263"/>
        </pc:sldMkLst>
        <pc:spChg chg="mod">
          <ac:chgData name="Moin Mahmood (2308921)" userId="S::2308921@student.uwtsd.ac.uk::5863b4ca-52f3-4cf7-ab26-81b531705738" providerId="AD" clId="Web-{A8A2AAB0-FD55-651B-1ADA-E9C2243EFD9F}" dt="2025-10-12T14:17:51.811" v="3602"/>
          <ac:spMkLst>
            <pc:docMk/>
            <pc:sldMk cId="2450994217" sldId="263"/>
            <ac:spMk id="2" creationId="{C795F647-ADE1-AE5F-4A5B-DC5EACDD7AB1}"/>
          </ac:spMkLst>
        </pc:spChg>
        <pc:spChg chg="add del mod">
          <ac:chgData name="Moin Mahmood (2308921)" userId="S::2308921@student.uwtsd.ac.uk::5863b4ca-52f3-4cf7-ab26-81b531705738" providerId="AD" clId="Web-{A8A2AAB0-FD55-651B-1ADA-E9C2243EFD9F}" dt="2025-10-12T14:17:51.826" v="3603"/>
          <ac:spMkLst>
            <pc:docMk/>
            <pc:sldMk cId="2450994217" sldId="263"/>
            <ac:spMk id="3" creationId="{B5CDF68C-5C34-4AA9-B838-5C0709B6FC8B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7:46.951" v="3600"/>
          <ac:spMkLst>
            <pc:docMk/>
            <pc:sldMk cId="2450994217" sldId="263"/>
            <ac:spMk id="9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7:46.951" v="3600"/>
          <ac:spMkLst>
            <pc:docMk/>
            <pc:sldMk cId="2450994217" sldId="263"/>
            <ac:spMk id="11" creationId="{A91E908F-EF1E-2FDB-BE4D-3F4C56B2F6B8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7:46.951" v="3600"/>
          <ac:spMkLst>
            <pc:docMk/>
            <pc:sldMk cId="2450994217" sldId="263"/>
            <ac:spMk id="13" creationId="{F7A2980E-8F82-6B7D-A838-27740740358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7:51.811" v="3602"/>
          <ac:spMkLst>
            <pc:docMk/>
            <pc:sldMk cId="2450994217" sldId="263"/>
            <ac:spMk id="15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7:51.811" v="3602"/>
          <ac:spMkLst>
            <pc:docMk/>
            <pc:sldMk cId="2450994217" sldId="263"/>
            <ac:spMk id="16" creationId="{A91E908F-EF1E-2FDB-BE4D-3F4C56B2F6B8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17:51.811" v="3602"/>
          <ac:spMkLst>
            <pc:docMk/>
            <pc:sldMk cId="2450994217" sldId="263"/>
            <ac:spMk id="17" creationId="{F7A2980E-8F82-6B7D-A838-277407403589}"/>
          </ac:spMkLst>
        </pc:spChg>
        <pc:graphicFrameChg chg="add del">
          <ac:chgData name="Moin Mahmood (2308921)" userId="S::2308921@student.uwtsd.ac.uk::5863b4ca-52f3-4cf7-ab26-81b531705738" providerId="AD" clId="Web-{A8A2AAB0-FD55-651B-1ADA-E9C2243EFD9F}" dt="2025-10-12T14:17:46.951" v="3600"/>
          <ac:graphicFrameMkLst>
            <pc:docMk/>
            <pc:sldMk cId="2450994217" sldId="263"/>
            <ac:graphicFrameMk id="5" creationId="{CF469283-9E91-FD15-681C-C5349281F637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17:51.811" v="3602"/>
          <ac:graphicFrameMkLst>
            <pc:docMk/>
            <pc:sldMk cId="2450994217" sldId="263"/>
            <ac:graphicFrameMk id="18" creationId="{AE1ED488-84F4-28C8-295E-3FE06339DA8B}"/>
          </ac:graphicFrameMkLst>
        </pc:graphicFrameChg>
        <pc:graphicFrameChg chg="add modGraphic">
          <ac:chgData name="Moin Mahmood (2308921)" userId="S::2308921@student.uwtsd.ac.uk::5863b4ca-52f3-4cf7-ab26-81b531705738" providerId="AD" clId="Web-{A8A2AAB0-FD55-651B-1ADA-E9C2243EFD9F}" dt="2025-10-12T15:41:32.121" v="5045" actId="20577"/>
          <ac:graphicFrameMkLst>
            <pc:docMk/>
            <pc:sldMk cId="2450994217" sldId="263"/>
            <ac:graphicFrameMk id="20" creationId="{202039F0-481D-A912-5888-EB34A3895C1E}"/>
          </ac:graphicFrameMkLst>
        </pc:graphicFrameChg>
      </pc:sldChg>
      <pc:sldChg chg="addSp delSp modSp new mod setBg">
        <pc:chgData name="Moin Mahmood (2308921)" userId="S::2308921@student.uwtsd.ac.uk::5863b4ca-52f3-4cf7-ab26-81b531705738" providerId="AD" clId="Web-{A8A2AAB0-FD55-651B-1ADA-E9C2243EFD9F}" dt="2025-10-12T15:42:24.848" v="5048" actId="20577"/>
        <pc:sldMkLst>
          <pc:docMk/>
          <pc:sldMk cId="4177648095" sldId="264"/>
        </pc:sldMkLst>
        <pc:spChg chg="mod">
          <ac:chgData name="Moin Mahmood (2308921)" userId="S::2308921@student.uwtsd.ac.uk::5863b4ca-52f3-4cf7-ab26-81b531705738" providerId="AD" clId="Web-{A8A2AAB0-FD55-651B-1ADA-E9C2243EFD9F}" dt="2025-10-12T15:42:24.848" v="5048" actId="20577"/>
          <ac:spMkLst>
            <pc:docMk/>
            <pc:sldMk cId="4177648095" sldId="264"/>
            <ac:spMk id="2" creationId="{F656027E-406E-19A6-CC20-0F57E9913ABD}"/>
          </ac:spMkLst>
        </pc:spChg>
        <pc:spChg chg="del mod">
          <ac:chgData name="Moin Mahmood (2308921)" userId="S::2308921@student.uwtsd.ac.uk::5863b4ca-52f3-4cf7-ab26-81b531705738" providerId="AD" clId="Web-{A8A2AAB0-FD55-651B-1ADA-E9C2243EFD9F}" dt="2025-10-12T14:12:47.566" v="3575"/>
          <ac:spMkLst>
            <pc:docMk/>
            <pc:sldMk cId="4177648095" sldId="264"/>
            <ac:spMk id="3" creationId="{BC38623E-1FEB-99FD-9920-F28FB52ADBF3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31:54.396" v="5001"/>
          <ac:spMkLst>
            <pc:docMk/>
            <pc:sldMk cId="4177648095" sldId="264"/>
            <ac:spMk id="9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31:54.396" v="5001"/>
          <ac:spMkLst>
            <pc:docMk/>
            <pc:sldMk cId="4177648095" sldId="264"/>
            <ac:spMk id="11" creationId="{33AC4FE1-D370-43A6-96C5-076716BB1E7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31:54.396" v="5001"/>
          <ac:spMkLst>
            <pc:docMk/>
            <pc:sldMk cId="4177648095" sldId="264"/>
            <ac:spMk id="13" creationId="{4A3D569D-D3A6-49CA-A483-291E95DACA14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5:31:54.396" v="5001"/>
          <ac:spMkLst>
            <pc:docMk/>
            <pc:sldMk cId="4177648095" sldId="264"/>
            <ac:spMk id="18" creationId="{817D949E-564D-4503-A64E-D22FA3232C29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5:31:54.396" v="5001"/>
          <ac:spMkLst>
            <pc:docMk/>
            <pc:sldMk cId="4177648095" sldId="264"/>
            <ac:spMk id="20" creationId="{92BE0106-0C20-465B-A1BE-0BAC2737B1AD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5:31:54.396" v="5001"/>
          <ac:spMkLst>
            <pc:docMk/>
            <pc:sldMk cId="4177648095" sldId="264"/>
            <ac:spMk id="22" creationId="{851808AB-2943-464C-A710-F2A18D869334}"/>
          </ac:spMkLst>
        </pc:spChg>
        <pc:spChg chg="add del mod">
          <ac:chgData name="Moin Mahmood (2308921)" userId="S::2308921@student.uwtsd.ac.uk::5863b4ca-52f3-4cf7-ab26-81b531705738" providerId="AD" clId="Web-{A8A2AAB0-FD55-651B-1ADA-E9C2243EFD9F}" dt="2025-10-12T15:31:43.067" v="4998"/>
          <ac:spMkLst>
            <pc:docMk/>
            <pc:sldMk cId="4177648095" sldId="264"/>
            <ac:spMk id="142" creationId="{759DE1BB-70E2-4058-2B60-C2660781313D}"/>
          </ac:spMkLst>
        </pc:spChg>
        <pc:spChg chg="add del mod">
          <ac:chgData name="Moin Mahmood (2308921)" userId="S::2308921@student.uwtsd.ac.uk::5863b4ca-52f3-4cf7-ab26-81b531705738" providerId="AD" clId="Web-{A8A2AAB0-FD55-651B-1ADA-E9C2243EFD9F}" dt="2025-10-12T15:31:33.551" v="4995"/>
          <ac:spMkLst>
            <pc:docMk/>
            <pc:sldMk cId="4177648095" sldId="264"/>
            <ac:spMk id="245" creationId="{0DE52ED4-146F-8F2B-933F-81A6D4C5D99E}"/>
          </ac:spMkLst>
        </pc:spChg>
        <pc:graphicFrameChg chg="add mod modGraphic">
          <ac:chgData name="Moin Mahmood (2308921)" userId="S::2308921@student.uwtsd.ac.uk::5863b4ca-52f3-4cf7-ab26-81b531705738" providerId="AD" clId="Web-{A8A2AAB0-FD55-651B-1ADA-E9C2243EFD9F}" dt="2025-10-12T15:42:18.113" v="5047" actId="20577"/>
          <ac:graphicFrameMkLst>
            <pc:docMk/>
            <pc:sldMk cId="4177648095" sldId="264"/>
            <ac:graphicFrameMk id="5" creationId="{A8E150A8-2688-CE52-8B82-CFA462DAD623}"/>
          </ac:graphicFrameMkLst>
        </pc:graphicFrameChg>
      </pc:sldChg>
      <pc:sldChg chg="addSp delSp modSp new mod setBg">
        <pc:chgData name="Moin Mahmood (2308921)" userId="S::2308921@student.uwtsd.ac.uk::5863b4ca-52f3-4cf7-ab26-81b531705738" providerId="AD" clId="Web-{A8A2AAB0-FD55-651B-1ADA-E9C2243EFD9F}" dt="2025-10-12T15:43:15.355" v="5052" actId="20577"/>
        <pc:sldMkLst>
          <pc:docMk/>
          <pc:sldMk cId="1605330445" sldId="265"/>
        </pc:sldMkLst>
        <pc:spChg chg="mod">
          <ac:chgData name="Moin Mahmood (2308921)" userId="S::2308921@student.uwtsd.ac.uk::5863b4ca-52f3-4cf7-ab26-81b531705738" providerId="AD" clId="Web-{A8A2AAB0-FD55-651B-1ADA-E9C2243EFD9F}" dt="2025-10-12T15:42:34.318" v="5049" actId="20577"/>
          <ac:spMkLst>
            <pc:docMk/>
            <pc:sldMk cId="1605330445" sldId="265"/>
            <ac:spMk id="2" creationId="{A76C680F-F4F7-AEE7-19C0-806FE92BC021}"/>
          </ac:spMkLst>
        </pc:spChg>
        <pc:spChg chg="add del mod">
          <ac:chgData name="Moin Mahmood (2308921)" userId="S::2308921@student.uwtsd.ac.uk::5863b4ca-52f3-4cf7-ab26-81b531705738" providerId="AD" clId="Web-{A8A2AAB0-FD55-651B-1ADA-E9C2243EFD9F}" dt="2025-10-12T14:07:48.807" v="3547"/>
          <ac:spMkLst>
            <pc:docMk/>
            <pc:sldMk cId="1605330445" sldId="265"/>
            <ac:spMk id="3" creationId="{398B445D-59EF-A4E9-9B77-5C46B2E2FA6A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6:39.960" v="3524"/>
          <ac:spMkLst>
            <pc:docMk/>
            <pc:sldMk cId="1605330445" sldId="265"/>
            <ac:spMk id="9" creationId="{F420BC5C-C418-4843-B04B-6918968D0982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6:39.960" v="3524"/>
          <ac:spMkLst>
            <pc:docMk/>
            <pc:sldMk cId="1605330445" sldId="265"/>
            <ac:spMk id="11" creationId="{04E511C3-750B-AA87-AE51-0FA2069EA0B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6:48.758" v="3526"/>
          <ac:spMkLst>
            <pc:docMk/>
            <pc:sldMk cId="1605330445" sldId="265"/>
            <ac:spMk id="13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6:48.758" v="3526"/>
          <ac:spMkLst>
            <pc:docMk/>
            <pc:sldMk cId="1605330445" sldId="265"/>
            <ac:spMk id="14" creationId="{2062E862-C7F7-4CA1-B929-D0B75F5E9FB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7:25.462" v="3538"/>
          <ac:spMkLst>
            <pc:docMk/>
            <pc:sldMk cId="1605330445" sldId="265"/>
            <ac:spMk id="27" creationId="{FAA3B297-9683-4E38-89FA-062C53E13F8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7:25.462" v="3538"/>
          <ac:spMkLst>
            <pc:docMk/>
            <pc:sldMk cId="1605330445" sldId="265"/>
            <ac:spMk id="28" creationId="{4BF74692-AE31-4A00-B5F9-994E8D519F90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7:48.792" v="3546"/>
          <ac:spMkLst>
            <pc:docMk/>
            <pc:sldMk cId="1605330445" sldId="265"/>
            <ac:spMk id="37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7:48.792" v="3546"/>
          <ac:spMkLst>
            <pc:docMk/>
            <pc:sldMk cId="1605330445" sldId="265"/>
            <ac:spMk id="38" creationId="{33AC4FE1-D370-43A6-96C5-076716BB1E7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4:07:48.792" v="3546"/>
          <ac:spMkLst>
            <pc:docMk/>
            <pc:sldMk cId="1605330445" sldId="265"/>
            <ac:spMk id="39" creationId="{4A3D569D-D3A6-49CA-A483-291E95DACA14}"/>
          </ac:spMkLst>
        </pc:spChg>
        <pc:graphicFrameChg chg="add del">
          <ac:chgData name="Moin Mahmood (2308921)" userId="S::2308921@student.uwtsd.ac.uk::5863b4ca-52f3-4cf7-ab26-81b531705738" providerId="AD" clId="Web-{A8A2AAB0-FD55-651B-1ADA-E9C2243EFD9F}" dt="2025-10-12T14:06:39.960" v="3524"/>
          <ac:graphicFrameMkLst>
            <pc:docMk/>
            <pc:sldMk cId="1605330445" sldId="265"/>
            <ac:graphicFrameMk id="5" creationId="{40AFA477-A38B-C366-CFAB-8FBA2A655DF8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06:48.758" v="3526"/>
          <ac:graphicFrameMkLst>
            <pc:docMk/>
            <pc:sldMk cId="1605330445" sldId="265"/>
            <ac:graphicFrameMk id="15" creationId="{B73BCF0C-4650-901D-FACF-10486560533A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06:54.664" v="3528"/>
          <ac:graphicFrameMkLst>
            <pc:docMk/>
            <pc:sldMk cId="1605330445" sldId="265"/>
            <ac:graphicFrameMk id="17" creationId="{5457A301-C758-3A6D-3270-3C7D13C55444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06:57.789" v="3530"/>
          <ac:graphicFrameMkLst>
            <pc:docMk/>
            <pc:sldMk cId="1605330445" sldId="265"/>
            <ac:graphicFrameMk id="19" creationId="{9EE88815-46F0-EDAD-D229-3F0EC7AAAAA8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07:05.274" v="3532"/>
          <ac:graphicFrameMkLst>
            <pc:docMk/>
            <pc:sldMk cId="1605330445" sldId="265"/>
            <ac:graphicFrameMk id="21" creationId="{F975E08F-08E0-2A7A-ACFD-32F30BE17204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07:13.837" v="3534"/>
          <ac:graphicFrameMkLst>
            <pc:docMk/>
            <pc:sldMk cId="1605330445" sldId="265"/>
            <ac:graphicFrameMk id="23" creationId="{9EE88815-46F0-EDAD-D229-3F0EC7AAAAA8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07:20.072" v="3536"/>
          <ac:graphicFrameMkLst>
            <pc:docMk/>
            <pc:sldMk cId="1605330445" sldId="265"/>
            <ac:graphicFrameMk id="25" creationId="{F975E08F-08E0-2A7A-ACFD-32F30BE17204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07:25.462" v="3538"/>
          <ac:graphicFrameMkLst>
            <pc:docMk/>
            <pc:sldMk cId="1605330445" sldId="265"/>
            <ac:graphicFrameMk id="29" creationId="{22FDE8F8-17D6-742C-801C-E278EB5E1246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07:28.259" v="3540"/>
          <ac:graphicFrameMkLst>
            <pc:docMk/>
            <pc:sldMk cId="1605330445" sldId="265"/>
            <ac:graphicFrameMk id="31" creationId="{9EE88815-46F0-EDAD-D229-3F0EC7AAAAA8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07:32.822" v="3542"/>
          <ac:graphicFrameMkLst>
            <pc:docMk/>
            <pc:sldMk cId="1605330445" sldId="265"/>
            <ac:graphicFrameMk id="33" creationId="{5457A301-C758-3A6D-3270-3C7D13C55444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07:39.401" v="3544"/>
          <ac:graphicFrameMkLst>
            <pc:docMk/>
            <pc:sldMk cId="1605330445" sldId="265"/>
            <ac:graphicFrameMk id="35" creationId="{F975E08F-08E0-2A7A-ACFD-32F30BE17204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4:07:48.792" v="3546"/>
          <ac:graphicFrameMkLst>
            <pc:docMk/>
            <pc:sldMk cId="1605330445" sldId="265"/>
            <ac:graphicFrameMk id="40" creationId="{0771ECBF-92DD-DFB8-774A-9BAB6F50FE78}"/>
          </ac:graphicFrameMkLst>
        </pc:graphicFrameChg>
        <pc:graphicFrameChg chg="add modGraphic">
          <ac:chgData name="Moin Mahmood (2308921)" userId="S::2308921@student.uwtsd.ac.uk::5863b4ca-52f3-4cf7-ab26-81b531705738" providerId="AD" clId="Web-{A8A2AAB0-FD55-651B-1ADA-E9C2243EFD9F}" dt="2025-10-12T15:43:15.355" v="5052" actId="20577"/>
          <ac:graphicFrameMkLst>
            <pc:docMk/>
            <pc:sldMk cId="1605330445" sldId="265"/>
            <ac:graphicFrameMk id="42" creationId="{F975E08F-08E0-2A7A-ACFD-32F30BE17204}"/>
          </ac:graphicFrameMkLst>
        </pc:graphicFrameChg>
      </pc:sldChg>
      <pc:sldChg chg="addSp delSp modSp new mod setBg">
        <pc:chgData name="Moin Mahmood (2308921)" userId="S::2308921@student.uwtsd.ac.uk::5863b4ca-52f3-4cf7-ab26-81b531705738" providerId="AD" clId="Web-{A8A2AAB0-FD55-651B-1ADA-E9C2243EFD9F}" dt="2025-10-12T15:45:27.822" v="5094"/>
        <pc:sldMkLst>
          <pc:docMk/>
          <pc:sldMk cId="1280513617" sldId="266"/>
        </pc:sldMkLst>
        <pc:spChg chg="mod">
          <ac:chgData name="Moin Mahmood (2308921)" userId="S::2308921@student.uwtsd.ac.uk::5863b4ca-52f3-4cf7-ab26-81b531705738" providerId="AD" clId="Web-{A8A2AAB0-FD55-651B-1ADA-E9C2243EFD9F}" dt="2025-10-12T13:54:14.123" v="3372" actId="20577"/>
          <ac:spMkLst>
            <pc:docMk/>
            <pc:sldMk cId="1280513617" sldId="266"/>
            <ac:spMk id="2" creationId="{167158FB-C0C8-C314-5CED-A2360EE8512E}"/>
          </ac:spMkLst>
        </pc:spChg>
        <pc:spChg chg="del">
          <ac:chgData name="Moin Mahmood (2308921)" userId="S::2308921@student.uwtsd.ac.uk::5863b4ca-52f3-4cf7-ab26-81b531705738" providerId="AD" clId="Web-{A8A2AAB0-FD55-651B-1ADA-E9C2243EFD9F}" dt="2025-10-12T13:09:57.986" v="2441"/>
          <ac:spMkLst>
            <pc:docMk/>
            <pc:sldMk cId="1280513617" sldId="266"/>
            <ac:spMk id="3" creationId="{3FDD9A81-19EE-1062-2FDB-1AD27D58A2CC}"/>
          </ac:spMkLst>
        </pc:spChg>
        <pc:spChg chg="add del mod">
          <ac:chgData name="Moin Mahmood (2308921)" userId="S::2308921@student.uwtsd.ac.uk::5863b4ca-52f3-4cf7-ab26-81b531705738" providerId="AD" clId="Web-{A8A2AAB0-FD55-651B-1ADA-E9C2243EFD9F}" dt="2025-10-12T13:50:02.490" v="3338"/>
          <ac:spMkLst>
            <pc:docMk/>
            <pc:sldMk cId="1280513617" sldId="266"/>
            <ac:spMk id="5" creationId="{411A2654-8287-D43D-4721-08EC9FAF60B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5:41.194" v="3099"/>
          <ac:spMkLst>
            <pc:docMk/>
            <pc:sldMk cId="1280513617" sldId="266"/>
            <ac:spMk id="10" creationId="{9E10BDB4-64F2-477D-A03B-9F8352D5E02E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5:41.194" v="3099"/>
          <ac:spMkLst>
            <pc:docMk/>
            <pc:sldMk cId="1280513617" sldId="266"/>
            <ac:spMk id="12" creationId="{887F59F2-5FBC-40CD-AD35-376AECE49EA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5:41.194" v="3099"/>
          <ac:spMkLst>
            <pc:docMk/>
            <pc:sldMk cId="1280513617" sldId="266"/>
            <ac:spMk id="14" creationId="{7271C494-8107-3D61-D611-4FBC7C22A2B8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5:48.304" v="3101"/>
          <ac:spMkLst>
            <pc:docMk/>
            <pc:sldMk cId="1280513617" sldId="266"/>
            <ac:spMk id="16" creationId="{9E10BDB4-64F2-477D-A03B-9F8352D5E02E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5:48.304" v="3101"/>
          <ac:spMkLst>
            <pc:docMk/>
            <pc:sldMk cId="1280513617" sldId="266"/>
            <ac:spMk id="17" creationId="{887F59F2-5FBC-40CD-AD35-376AECE49EA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35:48.304" v="3101"/>
          <ac:spMkLst>
            <pc:docMk/>
            <pc:sldMk cId="1280513617" sldId="266"/>
            <ac:spMk id="18" creationId="{759AF1ED-B4DF-4FC4-0966-1A758E6CA912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0:02.490" v="3338"/>
          <ac:spMkLst>
            <pc:docMk/>
            <pc:sldMk cId="1280513617" sldId="266"/>
            <ac:spMk id="20" creationId="{4065D9BE-A58D-6E8A-D4A2-5056F3C5E9CA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0:02.490" v="3338"/>
          <ac:spMkLst>
            <pc:docMk/>
            <pc:sldMk cId="1280513617" sldId="266"/>
            <ac:spMk id="21" creationId="{A745E793-BC99-8991-71CD-53FFBB6A8F6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9:16.269" v="3331"/>
          <ac:spMkLst>
            <pc:docMk/>
            <pc:sldMk cId="1280513617" sldId="266"/>
            <ac:spMk id="26" creationId="{4065D9BE-A58D-6E8A-D4A2-5056F3C5E9CA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9:16.269" v="3331"/>
          <ac:spMkLst>
            <pc:docMk/>
            <pc:sldMk cId="1280513617" sldId="266"/>
            <ac:spMk id="28" creationId="{A745E793-BC99-8991-71CD-53FFBB6A8F6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9:19.988" v="3333"/>
          <ac:spMkLst>
            <pc:docMk/>
            <pc:sldMk cId="1280513617" sldId="266"/>
            <ac:spMk id="30" creationId="{4065D9BE-A58D-6E8A-D4A2-5056F3C5E9CA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9:19.988" v="3333"/>
          <ac:spMkLst>
            <pc:docMk/>
            <pc:sldMk cId="1280513617" sldId="266"/>
            <ac:spMk id="31" creationId="{A745E793-BC99-8991-71CD-53FFBB6A8F6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9:56.021" v="3335"/>
          <ac:spMkLst>
            <pc:docMk/>
            <pc:sldMk cId="1280513617" sldId="266"/>
            <ac:spMk id="33" creationId="{4065D9BE-A58D-6E8A-D4A2-5056F3C5E9CA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49:56.021" v="3335"/>
          <ac:spMkLst>
            <pc:docMk/>
            <pc:sldMk cId="1280513617" sldId="266"/>
            <ac:spMk id="34" creationId="{A745E793-BC99-8991-71CD-53FFBB6A8F6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0:02.474" v="3337"/>
          <ac:spMkLst>
            <pc:docMk/>
            <pc:sldMk cId="1280513617" sldId="266"/>
            <ac:spMk id="37" creationId="{4065D9BE-A58D-6E8A-D4A2-5056F3C5E9CA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3:50:02.474" v="3337"/>
          <ac:spMkLst>
            <pc:docMk/>
            <pc:sldMk cId="1280513617" sldId="266"/>
            <ac:spMk id="38" creationId="{A745E793-BC99-8991-71CD-53FFBB6A8F69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3:50:02.490" v="3338"/>
          <ac:spMkLst>
            <pc:docMk/>
            <pc:sldMk cId="1280513617" sldId="266"/>
            <ac:spMk id="41" creationId="{4065D9BE-A58D-6E8A-D4A2-5056F3C5E9CA}"/>
          </ac:spMkLst>
        </pc:spChg>
        <pc:spChg chg="add">
          <ac:chgData name="Moin Mahmood (2308921)" userId="S::2308921@student.uwtsd.ac.uk::5863b4ca-52f3-4cf7-ab26-81b531705738" providerId="AD" clId="Web-{A8A2AAB0-FD55-651B-1ADA-E9C2243EFD9F}" dt="2025-10-12T13:50:02.490" v="3338"/>
          <ac:spMkLst>
            <pc:docMk/>
            <pc:sldMk cId="1280513617" sldId="266"/>
            <ac:spMk id="42" creationId="{A745E793-BC99-8991-71CD-53FFBB6A8F69}"/>
          </ac:spMkLst>
        </pc:spChg>
        <pc:graphicFrameChg chg="add mod ord modGraphic">
          <ac:chgData name="Moin Mahmood (2308921)" userId="S::2308921@student.uwtsd.ac.uk::5863b4ca-52f3-4cf7-ab26-81b531705738" providerId="AD" clId="Web-{A8A2AAB0-FD55-651B-1ADA-E9C2243EFD9F}" dt="2025-10-12T15:45:27.822" v="5094"/>
          <ac:graphicFrameMkLst>
            <pc:docMk/>
            <pc:sldMk cId="1280513617" sldId="266"/>
            <ac:graphicFrameMk id="4" creationId="{6F32B669-9599-DF1F-D670-1423790EF400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49:19.988" v="3333"/>
          <ac:graphicFrameMkLst>
            <pc:docMk/>
            <pc:sldMk cId="1280513617" sldId="266"/>
            <ac:graphicFrameMk id="23" creationId="{DF0C9C64-D90F-37EA-C636-F76AAC92C920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49:56.021" v="3335"/>
          <ac:graphicFrameMkLst>
            <pc:docMk/>
            <pc:sldMk cId="1280513617" sldId="266"/>
            <ac:graphicFrameMk id="35" creationId="{DFEE92B2-2368-912C-7A09-246DB0D16F63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50:02.474" v="3337"/>
          <ac:graphicFrameMkLst>
            <pc:docMk/>
            <pc:sldMk cId="1280513617" sldId="266"/>
            <ac:graphicFrameMk id="39" creationId="{1A2B278E-AC2A-2DDD-8F95-FCAB4522F0FE}"/>
          </ac:graphicFrameMkLst>
        </pc:graphicFrameChg>
        <pc:graphicFrameChg chg="add mod modGraphic">
          <ac:chgData name="Moin Mahmood (2308921)" userId="S::2308921@student.uwtsd.ac.uk::5863b4ca-52f3-4cf7-ab26-81b531705738" providerId="AD" clId="Web-{A8A2AAB0-FD55-651B-1ADA-E9C2243EFD9F}" dt="2025-10-12T15:45:20.587" v="5078" actId="20577"/>
          <ac:graphicFrameMkLst>
            <pc:docMk/>
            <pc:sldMk cId="1280513617" sldId="266"/>
            <ac:graphicFrameMk id="43" creationId="{2F5AF4C7-7A2E-6189-1D73-B307B01038EF}"/>
          </ac:graphicFrameMkLst>
        </pc:graphicFrameChg>
      </pc:sldChg>
      <pc:sldChg chg="addSp delSp modSp new">
        <pc:chgData name="Moin Mahmood (2308921)" userId="S::2308921@student.uwtsd.ac.uk::5863b4ca-52f3-4cf7-ab26-81b531705738" providerId="AD" clId="Web-{A8A2AAB0-FD55-651B-1ADA-E9C2243EFD9F}" dt="2025-10-12T15:46:07.185" v="5098" actId="20577"/>
        <pc:sldMkLst>
          <pc:docMk/>
          <pc:sldMk cId="1982605362" sldId="267"/>
        </pc:sldMkLst>
        <pc:spChg chg="mod">
          <ac:chgData name="Moin Mahmood (2308921)" userId="S::2308921@student.uwtsd.ac.uk::5863b4ca-52f3-4cf7-ab26-81b531705738" providerId="AD" clId="Web-{A8A2AAB0-FD55-651B-1ADA-E9C2243EFD9F}" dt="2025-10-12T13:17:25.845" v="2942" actId="20577"/>
          <ac:spMkLst>
            <pc:docMk/>
            <pc:sldMk cId="1982605362" sldId="267"/>
            <ac:spMk id="2" creationId="{609D24FE-C46D-F6EF-29E3-E205EBC1423B}"/>
          </ac:spMkLst>
        </pc:spChg>
        <pc:spChg chg="add del mod">
          <ac:chgData name="Moin Mahmood (2308921)" userId="S::2308921@student.uwtsd.ac.uk::5863b4ca-52f3-4cf7-ab26-81b531705738" providerId="AD" clId="Web-{A8A2AAB0-FD55-651B-1ADA-E9C2243EFD9F}" dt="2025-10-12T13:56:27.408" v="3412"/>
          <ac:spMkLst>
            <pc:docMk/>
            <pc:sldMk cId="1982605362" sldId="267"/>
            <ac:spMk id="3" creationId="{909DA2CA-C535-1D5F-60E9-80CDDECE2FC6}"/>
          </ac:spMkLst>
        </pc:spChg>
        <pc:spChg chg="add mod">
          <ac:chgData name="Moin Mahmood (2308921)" userId="S::2308921@student.uwtsd.ac.uk::5863b4ca-52f3-4cf7-ab26-81b531705738" providerId="AD" clId="Web-{A8A2AAB0-FD55-651B-1ADA-E9C2243EFD9F}" dt="2025-10-12T15:46:07.185" v="5098" actId="20577"/>
          <ac:spMkLst>
            <pc:docMk/>
            <pc:sldMk cId="1982605362" sldId="267"/>
            <ac:spMk id="4" creationId="{860EFAF3-15D4-3456-9BCF-FA10EC296E25}"/>
          </ac:spMkLst>
        </pc:spChg>
        <pc:graphicFrameChg chg="add del">
          <ac:chgData name="Moin Mahmood (2308921)" userId="S::2308921@student.uwtsd.ac.uk::5863b4ca-52f3-4cf7-ab26-81b531705738" providerId="AD" clId="Web-{A8A2AAB0-FD55-651B-1ADA-E9C2243EFD9F}" dt="2025-10-12T13:55:54.844" v="3395"/>
          <ac:graphicFrameMkLst>
            <pc:docMk/>
            <pc:sldMk cId="1982605362" sldId="267"/>
            <ac:graphicFrameMk id="6" creationId="{2015C05E-BB37-917D-C560-47313209F541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56:00.813" v="3397"/>
          <ac:graphicFrameMkLst>
            <pc:docMk/>
            <pc:sldMk cId="1982605362" sldId="267"/>
            <ac:graphicFrameMk id="8" creationId="{B392948E-E754-3A6E-F19D-2F4C8FB8497D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56:07.110" v="3399"/>
          <ac:graphicFrameMkLst>
            <pc:docMk/>
            <pc:sldMk cId="1982605362" sldId="267"/>
            <ac:graphicFrameMk id="10" creationId="{C2D7A625-EE6A-5731-4292-A15D5921D696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56:10.610" v="3401"/>
          <ac:graphicFrameMkLst>
            <pc:docMk/>
            <pc:sldMk cId="1982605362" sldId="267"/>
            <ac:graphicFrameMk id="12" creationId="{4D3CF761-013C-1053-54DA-2CFE7DB0DA24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56:13.314" v="3403"/>
          <ac:graphicFrameMkLst>
            <pc:docMk/>
            <pc:sldMk cId="1982605362" sldId="267"/>
            <ac:graphicFrameMk id="14" creationId="{B392948E-E754-3A6E-F19D-2F4C8FB8497D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56:17.829" v="3405"/>
          <ac:graphicFrameMkLst>
            <pc:docMk/>
            <pc:sldMk cId="1982605362" sldId="267"/>
            <ac:graphicFrameMk id="16" creationId="{2015C05E-BB37-917D-C560-47313209F541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56:20.470" v="3407"/>
          <ac:graphicFrameMkLst>
            <pc:docMk/>
            <pc:sldMk cId="1982605362" sldId="267"/>
            <ac:graphicFrameMk id="18" creationId="{C2D7A625-EE6A-5731-4292-A15D5921D696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56:24.720" v="3409"/>
          <ac:graphicFrameMkLst>
            <pc:docMk/>
            <pc:sldMk cId="1982605362" sldId="267"/>
            <ac:graphicFrameMk id="20" creationId="{4D3CF761-013C-1053-54DA-2CFE7DB0DA24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3:56:27.376" v="3411"/>
          <ac:graphicFrameMkLst>
            <pc:docMk/>
            <pc:sldMk cId="1982605362" sldId="267"/>
            <ac:graphicFrameMk id="22" creationId="{2015C05E-BB37-917D-C560-47313209F541}"/>
          </ac:graphicFrameMkLst>
        </pc:graphicFrameChg>
        <pc:graphicFrameChg chg="add mod modGraphic">
          <ac:chgData name="Moin Mahmood (2308921)" userId="S::2308921@student.uwtsd.ac.uk::5863b4ca-52f3-4cf7-ab26-81b531705738" providerId="AD" clId="Web-{A8A2AAB0-FD55-651B-1ADA-E9C2243EFD9F}" dt="2025-10-12T15:45:56.981" v="5096" actId="20577"/>
          <ac:graphicFrameMkLst>
            <pc:docMk/>
            <pc:sldMk cId="1982605362" sldId="267"/>
            <ac:graphicFrameMk id="24" creationId="{B392948E-E754-3A6E-F19D-2F4C8FB8497D}"/>
          </ac:graphicFrameMkLst>
        </pc:graphicFrameChg>
      </pc:sldChg>
      <pc:sldChg chg="addSp delSp modSp new">
        <pc:chgData name="Moin Mahmood (2308921)" userId="S::2308921@student.uwtsd.ac.uk::5863b4ca-52f3-4cf7-ab26-81b531705738" providerId="AD" clId="Web-{A8A2AAB0-FD55-651B-1ADA-E9C2243EFD9F}" dt="2025-10-12T15:46:34.062" v="5102" actId="20577"/>
        <pc:sldMkLst>
          <pc:docMk/>
          <pc:sldMk cId="1833052000" sldId="268"/>
        </pc:sldMkLst>
        <pc:spChg chg="mod">
          <ac:chgData name="Moin Mahmood (2308921)" userId="S::2308921@student.uwtsd.ac.uk::5863b4ca-52f3-4cf7-ab26-81b531705738" providerId="AD" clId="Web-{A8A2AAB0-FD55-651B-1ADA-E9C2243EFD9F}" dt="2025-10-12T14:21:28.894" v="3640" actId="20577"/>
          <ac:spMkLst>
            <pc:docMk/>
            <pc:sldMk cId="1833052000" sldId="268"/>
            <ac:spMk id="2" creationId="{EA9FBDEE-76CA-804F-924E-6A56C28A178F}"/>
          </ac:spMkLst>
        </pc:spChg>
        <pc:spChg chg="add del mod">
          <ac:chgData name="Moin Mahmood (2308921)" userId="S::2308921@student.uwtsd.ac.uk::5863b4ca-52f3-4cf7-ab26-81b531705738" providerId="AD" clId="Web-{A8A2AAB0-FD55-651B-1ADA-E9C2243EFD9F}" dt="2025-10-12T14:42:20.909" v="4325"/>
          <ac:spMkLst>
            <pc:docMk/>
            <pc:sldMk cId="1833052000" sldId="268"/>
            <ac:spMk id="3" creationId="{8CA58EFB-135B-92FA-2635-4FA0619BA1F5}"/>
          </ac:spMkLst>
        </pc:spChg>
        <pc:spChg chg="add mod">
          <ac:chgData name="Moin Mahmood (2308921)" userId="S::2308921@student.uwtsd.ac.uk::5863b4ca-52f3-4cf7-ab26-81b531705738" providerId="AD" clId="Web-{A8A2AAB0-FD55-651B-1ADA-E9C2243EFD9F}" dt="2025-10-12T15:46:34.062" v="5102" actId="20577"/>
          <ac:spMkLst>
            <pc:docMk/>
            <pc:sldMk cId="1833052000" sldId="268"/>
            <ac:spMk id="4" creationId="{3C30E6D6-B19F-2078-F31E-2024CB5E42C6}"/>
          </ac:spMkLst>
        </pc:spChg>
        <pc:graphicFrameChg chg="add del">
          <ac:chgData name="Moin Mahmood (2308921)" userId="S::2308921@student.uwtsd.ac.uk::5863b4ca-52f3-4cf7-ab26-81b531705738" providerId="AD" clId="Web-{A8A2AAB0-FD55-651B-1ADA-E9C2243EFD9F}" dt="2025-10-12T14:42:20.893" v="4324"/>
          <ac:graphicFrameMkLst>
            <pc:docMk/>
            <pc:sldMk cId="1833052000" sldId="268"/>
            <ac:graphicFrameMk id="6" creationId="{610C1A6C-5C4F-DAD8-ADED-704CB8753DCC}"/>
          </ac:graphicFrameMkLst>
        </pc:graphicFrameChg>
        <pc:graphicFrameChg chg="add mod modGraphic">
          <ac:chgData name="Moin Mahmood (2308921)" userId="S::2308921@student.uwtsd.ac.uk::5863b4ca-52f3-4cf7-ab26-81b531705738" providerId="AD" clId="Web-{A8A2AAB0-FD55-651B-1ADA-E9C2243EFD9F}" dt="2025-10-12T15:46:24.030" v="5100" actId="20577"/>
          <ac:graphicFrameMkLst>
            <pc:docMk/>
            <pc:sldMk cId="1833052000" sldId="268"/>
            <ac:graphicFrameMk id="8" creationId="{95231B1A-2E1C-33CA-8119-2D57DECF555B}"/>
          </ac:graphicFrameMkLst>
        </pc:graphicFrameChg>
      </pc:sldChg>
      <pc:sldChg chg="addSp delSp modSp new">
        <pc:chgData name="Moin Mahmood (2308921)" userId="S::2308921@student.uwtsd.ac.uk::5863b4ca-52f3-4cf7-ab26-81b531705738" providerId="AD" clId="Web-{A8A2AAB0-FD55-651B-1ADA-E9C2243EFD9F}" dt="2025-10-12T15:46:59.532" v="5105" actId="20577"/>
        <pc:sldMkLst>
          <pc:docMk/>
          <pc:sldMk cId="367821587" sldId="269"/>
        </pc:sldMkLst>
        <pc:spChg chg="mod">
          <ac:chgData name="Moin Mahmood (2308921)" userId="S::2308921@student.uwtsd.ac.uk::5863b4ca-52f3-4cf7-ab26-81b531705738" providerId="AD" clId="Web-{A8A2AAB0-FD55-651B-1ADA-E9C2243EFD9F}" dt="2025-10-12T14:33:23.659" v="3985" actId="20577"/>
          <ac:spMkLst>
            <pc:docMk/>
            <pc:sldMk cId="367821587" sldId="269"/>
            <ac:spMk id="2" creationId="{796F65B3-BB5E-33F3-31C2-70C976B1BAE8}"/>
          </ac:spMkLst>
        </pc:spChg>
        <pc:spChg chg="add del mod">
          <ac:chgData name="Moin Mahmood (2308921)" userId="S::2308921@student.uwtsd.ac.uk::5863b4ca-52f3-4cf7-ab26-81b531705738" providerId="AD" clId="Web-{A8A2AAB0-FD55-651B-1ADA-E9C2243EFD9F}" dt="2025-10-12T15:30:52.846" v="4991"/>
          <ac:spMkLst>
            <pc:docMk/>
            <pc:sldMk cId="367821587" sldId="269"/>
            <ac:spMk id="3" creationId="{8C90EB1B-DFD7-EBDB-3197-1C8FDDFBDE2D}"/>
          </ac:spMkLst>
        </pc:spChg>
        <pc:spChg chg="add mod">
          <ac:chgData name="Moin Mahmood (2308921)" userId="S::2308921@student.uwtsd.ac.uk::5863b4ca-52f3-4cf7-ab26-81b531705738" providerId="AD" clId="Web-{A8A2AAB0-FD55-651B-1ADA-E9C2243EFD9F}" dt="2025-10-12T15:46:59.532" v="5105" actId="20577"/>
          <ac:spMkLst>
            <pc:docMk/>
            <pc:sldMk cId="367821587" sldId="269"/>
            <ac:spMk id="4" creationId="{D70240C7-B861-C679-3E7F-CD678BDAAD10}"/>
          </ac:spMkLst>
        </pc:spChg>
        <pc:graphicFrameChg chg="add del">
          <ac:chgData name="Moin Mahmood (2308921)" userId="S::2308921@student.uwtsd.ac.uk::5863b4ca-52f3-4cf7-ab26-81b531705738" providerId="AD" clId="Web-{A8A2AAB0-FD55-651B-1ADA-E9C2243EFD9F}" dt="2025-10-12T15:30:22.469" v="4986"/>
          <ac:graphicFrameMkLst>
            <pc:docMk/>
            <pc:sldMk cId="367821587" sldId="269"/>
            <ac:graphicFrameMk id="6" creationId="{A1695E72-5C07-F115-1324-9F4732F83BD8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5:30:47.986" v="4988"/>
          <ac:graphicFrameMkLst>
            <pc:docMk/>
            <pc:sldMk cId="367821587" sldId="269"/>
            <ac:graphicFrameMk id="8" creationId="{C9EE059C-5407-344E-AF8D-B7F1EF092FF6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5:30:52.830" v="4990"/>
          <ac:graphicFrameMkLst>
            <pc:docMk/>
            <pc:sldMk cId="367821587" sldId="269"/>
            <ac:graphicFrameMk id="10" creationId="{200766BB-5179-608F-43A0-979CBA9E84B2}"/>
          </ac:graphicFrameMkLst>
        </pc:graphicFrameChg>
        <pc:graphicFrameChg chg="add mod modGraphic">
          <ac:chgData name="Moin Mahmood (2308921)" userId="S::2308921@student.uwtsd.ac.uk::5863b4ca-52f3-4cf7-ab26-81b531705738" providerId="AD" clId="Web-{A8A2AAB0-FD55-651B-1ADA-E9C2243EFD9F}" dt="2025-10-12T15:46:47.641" v="5104" actId="20577"/>
          <ac:graphicFrameMkLst>
            <pc:docMk/>
            <pc:sldMk cId="367821587" sldId="269"/>
            <ac:graphicFrameMk id="12" creationId="{A1695E72-5C07-F115-1324-9F4732F83BD8}"/>
          </ac:graphicFrameMkLst>
        </pc:graphicFrameChg>
      </pc:sldChg>
      <pc:sldChg chg="addSp delSp modSp new">
        <pc:chgData name="Moin Mahmood (2308921)" userId="S::2308921@student.uwtsd.ac.uk::5863b4ca-52f3-4cf7-ab26-81b531705738" providerId="AD" clId="Web-{A8A2AAB0-FD55-651B-1ADA-E9C2243EFD9F}" dt="2025-10-12T15:47:29.800" v="5109" actId="20577"/>
        <pc:sldMkLst>
          <pc:docMk/>
          <pc:sldMk cId="200149654" sldId="270"/>
        </pc:sldMkLst>
        <pc:spChg chg="mod">
          <ac:chgData name="Moin Mahmood (2308921)" userId="S::2308921@student.uwtsd.ac.uk::5863b4ca-52f3-4cf7-ab26-81b531705738" providerId="AD" clId="Web-{A8A2AAB0-FD55-651B-1ADA-E9C2243EFD9F}" dt="2025-10-12T15:47:07.377" v="5106" actId="20577"/>
          <ac:spMkLst>
            <pc:docMk/>
            <pc:sldMk cId="200149654" sldId="270"/>
            <ac:spMk id="2" creationId="{4107FAE3-7934-6A24-62F4-68775CF90535}"/>
          </ac:spMkLst>
        </pc:spChg>
        <pc:spChg chg="add del mod">
          <ac:chgData name="Moin Mahmood (2308921)" userId="S::2308921@student.uwtsd.ac.uk::5863b4ca-52f3-4cf7-ab26-81b531705738" providerId="AD" clId="Web-{A8A2AAB0-FD55-651B-1ADA-E9C2243EFD9F}" dt="2025-10-12T15:27:03.015" v="4961"/>
          <ac:spMkLst>
            <pc:docMk/>
            <pc:sldMk cId="200149654" sldId="270"/>
            <ac:spMk id="3" creationId="{FFDF6FF3-9FBF-537C-E817-C4557CB06C80}"/>
          </ac:spMkLst>
        </pc:spChg>
        <pc:spChg chg="add mod">
          <ac:chgData name="Moin Mahmood (2308921)" userId="S::2308921@student.uwtsd.ac.uk::5863b4ca-52f3-4cf7-ab26-81b531705738" providerId="AD" clId="Web-{A8A2AAB0-FD55-651B-1ADA-E9C2243EFD9F}" dt="2025-10-12T15:47:29.800" v="5109" actId="20577"/>
          <ac:spMkLst>
            <pc:docMk/>
            <pc:sldMk cId="200149654" sldId="270"/>
            <ac:spMk id="4" creationId="{3C13D84A-92D6-4042-E2AD-0C15E3ED6EBC}"/>
          </ac:spMkLst>
        </pc:spChg>
        <pc:graphicFrameChg chg="add del">
          <ac:chgData name="Moin Mahmood (2308921)" userId="S::2308921@student.uwtsd.ac.uk::5863b4ca-52f3-4cf7-ab26-81b531705738" providerId="AD" clId="Web-{A8A2AAB0-FD55-651B-1ADA-E9C2243EFD9F}" dt="2025-10-12T15:27:02.984" v="4960"/>
          <ac:graphicFrameMkLst>
            <pc:docMk/>
            <pc:sldMk cId="200149654" sldId="270"/>
            <ac:graphicFrameMk id="6" creationId="{F40B4F66-C6EA-78F4-F359-02C4A1AF7B23}"/>
          </ac:graphicFrameMkLst>
        </pc:graphicFrameChg>
        <pc:graphicFrameChg chg="add mod modGraphic">
          <ac:chgData name="Moin Mahmood (2308921)" userId="S::2308921@student.uwtsd.ac.uk::5863b4ca-52f3-4cf7-ab26-81b531705738" providerId="AD" clId="Web-{A8A2AAB0-FD55-651B-1ADA-E9C2243EFD9F}" dt="2025-10-12T15:47:24.518" v="5108" actId="20577"/>
          <ac:graphicFrameMkLst>
            <pc:docMk/>
            <pc:sldMk cId="200149654" sldId="270"/>
            <ac:graphicFrameMk id="8" creationId="{E4740CF1-9D38-A46D-F8EE-692219452AC5}"/>
          </ac:graphicFrameMkLst>
        </pc:graphicFrameChg>
      </pc:sldChg>
      <pc:sldChg chg="addSp delSp modSp new mod setBg">
        <pc:chgData name="Moin Mahmood (2308921)" userId="S::2308921@student.uwtsd.ac.uk::5863b4ca-52f3-4cf7-ab26-81b531705738" providerId="AD" clId="Web-{A8A2AAB0-FD55-651B-1ADA-E9C2243EFD9F}" dt="2025-10-12T15:48:03.193" v="5112" actId="20577"/>
        <pc:sldMkLst>
          <pc:docMk/>
          <pc:sldMk cId="1388099538" sldId="271"/>
        </pc:sldMkLst>
        <pc:spChg chg="mod">
          <ac:chgData name="Moin Mahmood (2308921)" userId="S::2308921@student.uwtsd.ac.uk::5863b4ca-52f3-4cf7-ab26-81b531705738" providerId="AD" clId="Web-{A8A2AAB0-FD55-651B-1ADA-E9C2243EFD9F}" dt="2025-10-12T15:47:43.410" v="5110" actId="20577"/>
          <ac:spMkLst>
            <pc:docMk/>
            <pc:sldMk cId="1388099538" sldId="271"/>
            <ac:spMk id="2" creationId="{AE0F48B8-261C-BA2F-820B-7ACCBAE76B45}"/>
          </ac:spMkLst>
        </pc:spChg>
        <pc:spChg chg="add del mod">
          <ac:chgData name="Moin Mahmood (2308921)" userId="S::2308921@student.uwtsd.ac.uk::5863b4ca-52f3-4cf7-ab26-81b531705738" providerId="AD" clId="Web-{A8A2AAB0-FD55-651B-1ADA-E9C2243EFD9F}" dt="2025-10-12T15:29:24.028" v="4976"/>
          <ac:spMkLst>
            <pc:docMk/>
            <pc:sldMk cId="1388099538" sldId="271"/>
            <ac:spMk id="3" creationId="{1E286C39-B6B6-B1B9-4E42-1955BE91B5C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29:11.480" v="4971"/>
          <ac:spMkLst>
            <pc:docMk/>
            <pc:sldMk cId="1388099538" sldId="271"/>
            <ac:spMk id="8" creationId="{42C91D93-014B-66D5-D263-730212C94315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28:39.805" v="4963"/>
          <ac:spMkLst>
            <pc:docMk/>
            <pc:sldMk cId="1388099538" sldId="271"/>
            <ac:spMk id="9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29:11.480" v="4971"/>
          <ac:spMkLst>
            <pc:docMk/>
            <pc:sldMk cId="1388099538" sldId="271"/>
            <ac:spMk id="10" creationId="{9568B8C9-6702-8441-0D92-220DE92C886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28:39.805" v="4963"/>
          <ac:spMkLst>
            <pc:docMk/>
            <pc:sldMk cId="1388099538" sldId="271"/>
            <ac:spMk id="11" creationId="{92BE0106-0C20-465B-A1BE-0BAC2737B1AD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28:39.805" v="4963"/>
          <ac:spMkLst>
            <pc:docMk/>
            <pc:sldMk cId="1388099538" sldId="271"/>
            <ac:spMk id="13" creationId="{851808AB-2943-464C-A710-F2A18D86933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28:50.103" v="4965"/>
          <ac:spMkLst>
            <pc:docMk/>
            <pc:sldMk cId="1388099538" sldId="271"/>
            <ac:spMk id="15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28:50.103" v="4965"/>
          <ac:spMkLst>
            <pc:docMk/>
            <pc:sldMk cId="1388099538" sldId="271"/>
            <ac:spMk id="16" creationId="{33AC4FE1-D370-43A6-96C5-076716BB1E7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28:50.103" v="4965"/>
          <ac:spMkLst>
            <pc:docMk/>
            <pc:sldMk cId="1388099538" sldId="271"/>
            <ac:spMk id="17" creationId="{4A3D569D-D3A6-49CA-A483-291E95DACA14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29:11.480" v="4971"/>
          <ac:spMkLst>
            <pc:docMk/>
            <pc:sldMk cId="1388099538" sldId="271"/>
            <ac:spMk id="24" creationId="{1E286C39-B6B6-B1B9-4E42-1955BE91B5C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29:16.949" v="4973"/>
          <ac:spMkLst>
            <pc:docMk/>
            <pc:sldMk cId="1388099538" sldId="271"/>
            <ac:spMk id="26" creationId="{E1ABDA4C-062F-4E88-A079-2279A6477C12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29:16.949" v="4973"/>
          <ac:spMkLst>
            <pc:docMk/>
            <pc:sldMk cId="1388099538" sldId="271"/>
            <ac:spMk id="27" creationId="{887F59F2-5FBC-40CD-AD35-376AECE49EA6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29:16.949" v="4973"/>
          <ac:spMkLst>
            <pc:docMk/>
            <pc:sldMk cId="1388099538" sldId="271"/>
            <ac:spMk id="28" creationId="{1E286C39-B6B6-B1B9-4E42-1955BE91B5C1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29:23.996" v="4975"/>
          <ac:spMkLst>
            <pc:docMk/>
            <pc:sldMk cId="1388099538" sldId="271"/>
            <ac:spMk id="30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29:23.996" v="4975"/>
          <ac:spMkLst>
            <pc:docMk/>
            <pc:sldMk cId="1388099538" sldId="271"/>
            <ac:spMk id="31" creationId="{2C8EEB27-9249-8B3A-C8C2-18F9DC480810}"/>
          </ac:spMkLst>
        </pc:spChg>
        <pc:spChg chg="add del">
          <ac:chgData name="Moin Mahmood (2308921)" userId="S::2308921@student.uwtsd.ac.uk::5863b4ca-52f3-4cf7-ab26-81b531705738" providerId="AD" clId="Web-{A8A2AAB0-FD55-651B-1ADA-E9C2243EFD9F}" dt="2025-10-12T15:29:23.996" v="4975"/>
          <ac:spMkLst>
            <pc:docMk/>
            <pc:sldMk cId="1388099538" sldId="271"/>
            <ac:spMk id="32" creationId="{18482CAC-96FF-EBE5-E97D-0BE2B8A51E3F}"/>
          </ac:spMkLst>
        </pc:spChg>
        <pc:graphicFrameChg chg="add del">
          <ac:chgData name="Moin Mahmood (2308921)" userId="S::2308921@student.uwtsd.ac.uk::5863b4ca-52f3-4cf7-ab26-81b531705738" providerId="AD" clId="Web-{A8A2AAB0-FD55-651B-1ADA-E9C2243EFD9F}" dt="2025-10-12T15:28:39.805" v="4963"/>
          <ac:graphicFrameMkLst>
            <pc:docMk/>
            <pc:sldMk cId="1388099538" sldId="271"/>
            <ac:graphicFrameMk id="5" creationId="{C5E7479A-6EAF-7848-223D-3B229B833FEB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5:28:50.103" v="4965"/>
          <ac:graphicFrameMkLst>
            <pc:docMk/>
            <pc:sldMk cId="1388099538" sldId="271"/>
            <ac:graphicFrameMk id="18" creationId="{E55FA56F-40A6-79D8-8E35-A167E0FCAD1B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5:29:00.745" v="4967"/>
          <ac:graphicFrameMkLst>
            <pc:docMk/>
            <pc:sldMk cId="1388099538" sldId="271"/>
            <ac:graphicFrameMk id="20" creationId="{A91777EC-F66D-1082-E323-F2B803318B93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5:29:05.823" v="4969"/>
          <ac:graphicFrameMkLst>
            <pc:docMk/>
            <pc:sldMk cId="1388099538" sldId="271"/>
            <ac:graphicFrameMk id="22" creationId="{C0CCD60D-9224-CCC6-5584-1B03130ED039}"/>
          </ac:graphicFrameMkLst>
        </pc:graphicFrameChg>
        <pc:graphicFrameChg chg="add del">
          <ac:chgData name="Moin Mahmood (2308921)" userId="S::2308921@student.uwtsd.ac.uk::5863b4ca-52f3-4cf7-ab26-81b531705738" providerId="AD" clId="Web-{A8A2AAB0-FD55-651B-1ADA-E9C2243EFD9F}" dt="2025-10-12T15:29:23.996" v="4975"/>
          <ac:graphicFrameMkLst>
            <pc:docMk/>
            <pc:sldMk cId="1388099538" sldId="271"/>
            <ac:graphicFrameMk id="33" creationId="{BB6AD7CD-AB27-A262-1E64-9F142CB0FFFC}"/>
          </ac:graphicFrameMkLst>
        </pc:graphicFrameChg>
        <pc:graphicFrameChg chg="add mod modGraphic">
          <ac:chgData name="Moin Mahmood (2308921)" userId="S::2308921@student.uwtsd.ac.uk::5863b4ca-52f3-4cf7-ab26-81b531705738" providerId="AD" clId="Web-{A8A2AAB0-FD55-651B-1ADA-E9C2243EFD9F}" dt="2025-10-12T15:48:03.193" v="5112" actId="20577"/>
          <ac:graphicFrameMkLst>
            <pc:docMk/>
            <pc:sldMk cId="1388099538" sldId="271"/>
            <ac:graphicFrameMk id="35" creationId="{BBE651B7-1F15-E164-5203-2D49C87B6485}"/>
          </ac:graphicFrameMkLst>
        </pc:graphicFrameChg>
      </pc:sldChg>
      <pc:sldMasterChg chg="add del addSldLayout delSldLayout">
        <pc:chgData name="Moin Mahmood (2308921)" userId="S::2308921@student.uwtsd.ac.uk::5863b4ca-52f3-4cf7-ab26-81b531705738" providerId="AD" clId="Web-{A8A2AAB0-FD55-651B-1ADA-E9C2243EFD9F}" dt="2025-10-12T11:25:57.491" v="6"/>
        <pc:sldMasterMkLst>
          <pc:docMk/>
          <pc:sldMasterMk cId="2460954070" sldId="2147483660"/>
        </pc:sldMasterMkLst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Moin Mahmood (2308921)" userId="S::2308921@student.uwtsd.ac.uk::5863b4ca-52f3-4cf7-ab26-81b531705738" providerId="AD" clId="Web-{A8A2AAB0-FD55-651B-1ADA-E9C2243EFD9F}" dt="2025-10-12T11:25:43.756" v="1"/>
        <pc:sldMasterMkLst>
          <pc:docMk/>
          <pc:sldMasterMk cId="3991060933" sldId="2147483672"/>
        </pc:sldMasterMkLst>
        <pc:sldLayoutChg chg="add del">
          <pc:chgData name="Moin Mahmood (2308921)" userId="S::2308921@student.uwtsd.ac.uk::5863b4ca-52f3-4cf7-ab26-81b531705738" providerId="AD" clId="Web-{A8A2AAB0-FD55-651B-1ADA-E9C2243EFD9F}" dt="2025-10-12T11:25:43.756" v="1"/>
          <pc:sldLayoutMkLst>
            <pc:docMk/>
            <pc:sldMasterMk cId="3991060933" sldId="2147483672"/>
            <pc:sldLayoutMk cId="1238303876" sldId="2147483673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43.756" v="1"/>
          <pc:sldLayoutMkLst>
            <pc:docMk/>
            <pc:sldMasterMk cId="3991060933" sldId="2147483672"/>
            <pc:sldLayoutMk cId="22760852" sldId="2147483674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43.756" v="1"/>
          <pc:sldLayoutMkLst>
            <pc:docMk/>
            <pc:sldMasterMk cId="3991060933" sldId="2147483672"/>
            <pc:sldLayoutMk cId="3586357229" sldId="2147483675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43.756" v="1"/>
          <pc:sldLayoutMkLst>
            <pc:docMk/>
            <pc:sldMasterMk cId="3991060933" sldId="2147483672"/>
            <pc:sldLayoutMk cId="711860998" sldId="2147483676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43.756" v="1"/>
          <pc:sldLayoutMkLst>
            <pc:docMk/>
            <pc:sldMasterMk cId="3991060933" sldId="2147483672"/>
            <pc:sldLayoutMk cId="1213484586" sldId="2147483677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43.756" v="1"/>
          <pc:sldLayoutMkLst>
            <pc:docMk/>
            <pc:sldMasterMk cId="3991060933" sldId="2147483672"/>
            <pc:sldLayoutMk cId="3571869389" sldId="2147483678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43.756" v="1"/>
          <pc:sldLayoutMkLst>
            <pc:docMk/>
            <pc:sldMasterMk cId="3991060933" sldId="2147483672"/>
            <pc:sldLayoutMk cId="1327205267" sldId="2147483679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43.756" v="1"/>
          <pc:sldLayoutMkLst>
            <pc:docMk/>
            <pc:sldMasterMk cId="3991060933" sldId="2147483672"/>
            <pc:sldLayoutMk cId="723410443" sldId="2147483680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43.756" v="1"/>
          <pc:sldLayoutMkLst>
            <pc:docMk/>
            <pc:sldMasterMk cId="3991060933" sldId="2147483672"/>
            <pc:sldLayoutMk cId="3988234890" sldId="2147483681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43.756" v="1"/>
          <pc:sldLayoutMkLst>
            <pc:docMk/>
            <pc:sldMasterMk cId="3991060933" sldId="2147483672"/>
            <pc:sldLayoutMk cId="2589972019" sldId="2147483682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43.756" v="1"/>
          <pc:sldLayoutMkLst>
            <pc:docMk/>
            <pc:sldMasterMk cId="3991060933" sldId="2147483672"/>
            <pc:sldLayoutMk cId="2070483741" sldId="2147483683"/>
          </pc:sldLayoutMkLst>
        </pc:sldLayoutChg>
      </pc:sldMasterChg>
      <pc:sldMasterChg chg="add del addSldLayout delSldLayout">
        <pc:chgData name="Moin Mahmood (2308921)" userId="S::2308921@student.uwtsd.ac.uk::5863b4ca-52f3-4cf7-ab26-81b531705738" providerId="AD" clId="Web-{A8A2AAB0-FD55-651B-1ADA-E9C2243EFD9F}" dt="2025-10-12T11:25:57.491" v="6"/>
        <pc:sldMasterMkLst>
          <pc:docMk/>
          <pc:sldMasterMk cId="406367780" sldId="2147483695"/>
        </pc:sldMasterMkLst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406367780" sldId="2147483695"/>
            <pc:sldLayoutMk cId="3573423590" sldId="2147483684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406367780" sldId="2147483695"/>
            <pc:sldLayoutMk cId="4146753581" sldId="2147483685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406367780" sldId="2147483695"/>
            <pc:sldLayoutMk cId="626372121" sldId="2147483686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406367780" sldId="2147483695"/>
            <pc:sldLayoutMk cId="169036107" sldId="2147483687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406367780" sldId="2147483695"/>
            <pc:sldLayoutMk cId="2245861877" sldId="2147483688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406367780" sldId="2147483695"/>
            <pc:sldLayoutMk cId="1232077056" sldId="2147483689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406367780" sldId="2147483695"/>
            <pc:sldLayoutMk cId="4153715170" sldId="2147483690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406367780" sldId="2147483695"/>
            <pc:sldLayoutMk cId="547778691" sldId="2147483691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406367780" sldId="2147483695"/>
            <pc:sldLayoutMk cId="4172009810" sldId="2147483692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406367780" sldId="2147483695"/>
            <pc:sldLayoutMk cId="1755609534" sldId="2147483693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91" v="6"/>
          <pc:sldLayoutMkLst>
            <pc:docMk/>
            <pc:sldMasterMk cId="406367780" sldId="2147483695"/>
            <pc:sldLayoutMk cId="3039589900" sldId="2147483694"/>
          </pc:sldLayoutMkLst>
        </pc:sldLayoutChg>
      </pc:sldMasterChg>
      <pc:sldMasterChg chg="add del addSldLayout delSldLayout">
        <pc:chgData name="Moin Mahmood (2308921)" userId="S::2308921@student.uwtsd.ac.uk::5863b4ca-52f3-4cf7-ab26-81b531705738" providerId="AD" clId="Web-{A8A2AAB0-FD55-651B-1ADA-E9C2243EFD9F}" dt="2025-10-12T11:25:57.444" v="5"/>
        <pc:sldMasterMkLst>
          <pc:docMk/>
          <pc:sldMasterMk cId="3765322968" sldId="2147483708"/>
        </pc:sldMasterMkLst>
        <pc:sldLayoutChg chg="add del">
          <pc:chgData name="Moin Mahmood (2308921)" userId="S::2308921@student.uwtsd.ac.uk::5863b4ca-52f3-4cf7-ab26-81b531705738" providerId="AD" clId="Web-{A8A2AAB0-FD55-651B-1ADA-E9C2243EFD9F}" dt="2025-10-12T11:25:57.444" v="5"/>
          <pc:sldLayoutMkLst>
            <pc:docMk/>
            <pc:sldMasterMk cId="3765322968" sldId="2147483708"/>
            <pc:sldLayoutMk cId="2422042535" sldId="2147483697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44" v="5"/>
          <pc:sldLayoutMkLst>
            <pc:docMk/>
            <pc:sldMasterMk cId="3765322968" sldId="2147483708"/>
            <pc:sldLayoutMk cId="2857393410" sldId="2147483698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44" v="5"/>
          <pc:sldLayoutMkLst>
            <pc:docMk/>
            <pc:sldMasterMk cId="3765322968" sldId="2147483708"/>
            <pc:sldLayoutMk cId="747803283" sldId="2147483699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44" v="5"/>
          <pc:sldLayoutMkLst>
            <pc:docMk/>
            <pc:sldMasterMk cId="3765322968" sldId="2147483708"/>
            <pc:sldLayoutMk cId="1809544886" sldId="2147483700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44" v="5"/>
          <pc:sldLayoutMkLst>
            <pc:docMk/>
            <pc:sldMasterMk cId="3765322968" sldId="2147483708"/>
            <pc:sldLayoutMk cId="990174040" sldId="2147483701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44" v="5"/>
          <pc:sldLayoutMkLst>
            <pc:docMk/>
            <pc:sldMasterMk cId="3765322968" sldId="2147483708"/>
            <pc:sldLayoutMk cId="2921418893" sldId="2147483702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44" v="5"/>
          <pc:sldLayoutMkLst>
            <pc:docMk/>
            <pc:sldMasterMk cId="3765322968" sldId="2147483708"/>
            <pc:sldLayoutMk cId="3908357304" sldId="2147483703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44" v="5"/>
          <pc:sldLayoutMkLst>
            <pc:docMk/>
            <pc:sldMasterMk cId="3765322968" sldId="2147483708"/>
            <pc:sldLayoutMk cId="3699278594" sldId="2147483704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44" v="5"/>
          <pc:sldLayoutMkLst>
            <pc:docMk/>
            <pc:sldMasterMk cId="3765322968" sldId="2147483708"/>
            <pc:sldLayoutMk cId="3356416724" sldId="2147483705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44" v="5"/>
          <pc:sldLayoutMkLst>
            <pc:docMk/>
            <pc:sldMasterMk cId="3765322968" sldId="2147483708"/>
            <pc:sldLayoutMk cId="2117024291" sldId="2147483706"/>
          </pc:sldLayoutMkLst>
        </pc:sldLayoutChg>
        <pc:sldLayoutChg chg="add del">
          <pc:chgData name="Moin Mahmood (2308921)" userId="S::2308921@student.uwtsd.ac.uk::5863b4ca-52f3-4cf7-ab26-81b531705738" providerId="AD" clId="Web-{A8A2AAB0-FD55-651B-1ADA-E9C2243EFD9F}" dt="2025-10-12T11:25:57.444" v="5"/>
          <pc:sldLayoutMkLst>
            <pc:docMk/>
            <pc:sldMasterMk cId="3765322968" sldId="2147483708"/>
            <pc:sldLayoutMk cId="814328203" sldId="2147483707"/>
          </pc:sldLayoutMkLst>
        </pc:sldLayoutChg>
      </pc:sldMasterChg>
    </pc:docChg>
  </pc:docChgLst>
  <pc:docChgLst>
    <pc:chgData name="Moin Mahmood (2308921)" userId="S::2308921@student.uwtsd.ac.uk::5863b4ca-52f3-4cf7-ab26-81b531705738" providerId="AD" clId="Web-{ACE1E352-560F-9680-063C-1E7EFC0E32CE}"/>
    <pc:docChg chg="modSld">
      <pc:chgData name="Moin Mahmood (2308921)" userId="S::2308921@student.uwtsd.ac.uk::5863b4ca-52f3-4cf7-ab26-81b531705738" providerId="AD" clId="Web-{ACE1E352-560F-9680-063C-1E7EFC0E32CE}" dt="2025-10-12T22:25:40.394" v="28" actId="20577"/>
      <pc:docMkLst>
        <pc:docMk/>
      </pc:docMkLst>
      <pc:sldChg chg="modSp">
        <pc:chgData name="Moin Mahmood (2308921)" userId="S::2308921@student.uwtsd.ac.uk::5863b4ca-52f3-4cf7-ab26-81b531705738" providerId="AD" clId="Web-{ACE1E352-560F-9680-063C-1E7EFC0E32CE}" dt="2025-10-12T22:25:40.394" v="28" actId="20577"/>
        <pc:sldMkLst>
          <pc:docMk/>
          <pc:sldMk cId="2450994217" sldId="263"/>
        </pc:sldMkLst>
        <pc:spChg chg="mod">
          <ac:chgData name="Moin Mahmood (2308921)" userId="S::2308921@student.uwtsd.ac.uk::5863b4ca-52f3-4cf7-ab26-81b531705738" providerId="AD" clId="Web-{ACE1E352-560F-9680-063C-1E7EFC0E32CE}" dt="2025-10-12T22:25:02.096" v="22" actId="20577"/>
          <ac:spMkLst>
            <pc:docMk/>
            <pc:sldMk cId="2450994217" sldId="263"/>
            <ac:spMk id="2" creationId="{C795F647-ADE1-AE5F-4A5B-DC5EACDD7AB1}"/>
          </ac:spMkLst>
        </pc:spChg>
        <pc:graphicFrameChg chg="modGraphic">
          <ac:chgData name="Moin Mahmood (2308921)" userId="S::2308921@student.uwtsd.ac.uk::5863b4ca-52f3-4cf7-ab26-81b531705738" providerId="AD" clId="Web-{ACE1E352-560F-9680-063C-1E7EFC0E32CE}" dt="2025-10-12T22:25:40.394" v="28" actId="20577"/>
          <ac:graphicFrameMkLst>
            <pc:docMk/>
            <pc:sldMk cId="2450994217" sldId="263"/>
            <ac:graphicFrameMk id="20" creationId="{202039F0-481D-A912-5888-EB34A3895C1E}"/>
          </ac:graphicFrameMkLst>
        </pc:graphicFrameChg>
      </pc:sldChg>
      <pc:sldChg chg="addSp delSp">
        <pc:chgData name="Moin Mahmood (2308921)" userId="S::2308921@student.uwtsd.ac.uk::5863b4ca-52f3-4cf7-ab26-81b531705738" providerId="AD" clId="Web-{ACE1E352-560F-9680-063C-1E7EFC0E32CE}" dt="2025-10-12T22:24:47.174" v="21"/>
        <pc:sldMkLst>
          <pc:docMk/>
          <pc:sldMk cId="4177648095" sldId="264"/>
        </pc:sldMkLst>
        <pc:spChg chg="add del">
          <ac:chgData name="Moin Mahmood (2308921)" userId="S::2308921@student.uwtsd.ac.uk::5863b4ca-52f3-4cf7-ab26-81b531705738" providerId="AD" clId="Web-{ACE1E352-560F-9680-063C-1E7EFC0E32CE}" dt="2025-10-12T22:24:32.892" v="19"/>
          <ac:spMkLst>
            <pc:docMk/>
            <pc:sldMk cId="4177648095" sldId="264"/>
            <ac:spMk id="21" creationId="{F1DEDA88-EB94-BA61-1CAF-F10088F405C7}"/>
          </ac:spMkLst>
        </pc:spChg>
        <pc:spChg chg="add del">
          <ac:chgData name="Moin Mahmood (2308921)" userId="S::2308921@student.uwtsd.ac.uk::5863b4ca-52f3-4cf7-ab26-81b531705738" providerId="AD" clId="Web-{ACE1E352-560F-9680-063C-1E7EFC0E32CE}" dt="2025-10-12T22:24:47.174" v="21"/>
          <ac:spMkLst>
            <pc:docMk/>
            <pc:sldMk cId="4177648095" sldId="264"/>
            <ac:spMk id="23" creationId="{0CDB7AD0-E12A-8FF6-BF76-D48EE05A51FF}"/>
          </ac:spMkLst>
        </pc:spChg>
      </pc:sldChg>
      <pc:sldChg chg="addSp modSp">
        <pc:chgData name="Moin Mahmood (2308921)" userId="S::2308921@student.uwtsd.ac.uk::5863b4ca-52f3-4cf7-ab26-81b531705738" providerId="AD" clId="Web-{ACE1E352-560F-9680-063C-1E7EFC0E32CE}" dt="2025-10-12T22:21:33.682" v="10" actId="1076"/>
        <pc:sldMkLst>
          <pc:docMk/>
          <pc:sldMk cId="4123429000" sldId="272"/>
        </pc:sldMkLst>
        <pc:spChg chg="mod">
          <ac:chgData name="Moin Mahmood (2308921)" userId="S::2308921@student.uwtsd.ac.uk::5863b4ca-52f3-4cf7-ab26-81b531705738" providerId="AD" clId="Web-{ACE1E352-560F-9680-063C-1E7EFC0E32CE}" dt="2025-10-12T22:21:15.102" v="7" actId="1076"/>
          <ac:spMkLst>
            <pc:docMk/>
            <pc:sldMk cId="4123429000" sldId="272"/>
            <ac:spMk id="2" creationId="{C15D7788-A29A-4015-99FD-AEB66DF93759}"/>
          </ac:spMkLst>
        </pc:spChg>
        <pc:picChg chg="add mod">
          <ac:chgData name="Moin Mahmood (2308921)" userId="S::2308921@student.uwtsd.ac.uk::5863b4ca-52f3-4cf7-ab26-81b531705738" providerId="AD" clId="Web-{ACE1E352-560F-9680-063C-1E7EFC0E32CE}" dt="2025-10-12T22:21:33.682" v="10" actId="1076"/>
          <ac:picMkLst>
            <pc:docMk/>
            <pc:sldMk cId="4123429000" sldId="272"/>
            <ac:picMk id="3" creationId="{876B712A-92C7-B615-DCD2-096BA41FCACA}"/>
          </ac:picMkLst>
        </pc:picChg>
        <pc:picChg chg="mod">
          <ac:chgData name="Moin Mahmood (2308921)" userId="S::2308921@student.uwtsd.ac.uk::5863b4ca-52f3-4cf7-ab26-81b531705738" providerId="AD" clId="Web-{ACE1E352-560F-9680-063C-1E7EFC0E32CE}" dt="2025-10-12T22:21:20.681" v="8" actId="1076"/>
          <ac:picMkLst>
            <pc:docMk/>
            <pc:sldMk cId="4123429000" sldId="272"/>
            <ac:picMk id="10" creationId="{CABC0276-53E5-E2C6-82A6-2A3DEC7F735A}"/>
          </ac:picMkLst>
        </pc:picChg>
      </pc:sldChg>
    </pc:docChg>
  </pc:docChgLst>
  <pc:docChgLst>
    <pc:chgData name="Moin Mahmood (2308921)" userId="S::2308921@student.uwtsd.ac.uk::5863b4ca-52f3-4cf7-ab26-81b531705738" providerId="AD" clId="Web-{663F88C0-4547-B77B-E63A-D9A0AEECA575}"/>
    <pc:docChg chg="modSld">
      <pc:chgData name="Moin Mahmood (2308921)" userId="S::2308921@student.uwtsd.ac.uk::5863b4ca-52f3-4cf7-ab26-81b531705738" providerId="AD" clId="Web-{663F88C0-4547-B77B-E63A-D9A0AEECA575}" dt="2025-10-13T11:30:47.376" v="83" actId="1076"/>
      <pc:docMkLst>
        <pc:docMk/>
      </pc:docMkLst>
      <pc:sldChg chg="modSp">
        <pc:chgData name="Moin Mahmood (2308921)" userId="S::2308921@student.uwtsd.ac.uk::5863b4ca-52f3-4cf7-ab26-81b531705738" providerId="AD" clId="Web-{663F88C0-4547-B77B-E63A-D9A0AEECA575}" dt="2025-10-13T11:27:28.964" v="52" actId="20577"/>
        <pc:sldMkLst>
          <pc:docMk/>
          <pc:sldMk cId="531072038" sldId="257"/>
        </pc:sldMkLst>
        <pc:spChg chg="mod">
          <ac:chgData name="Moin Mahmood (2308921)" userId="S::2308921@student.uwtsd.ac.uk::5863b4ca-52f3-4cf7-ab26-81b531705738" providerId="AD" clId="Web-{663F88C0-4547-B77B-E63A-D9A0AEECA575}" dt="2025-10-13T11:27:28.964" v="52" actId="20577"/>
          <ac:spMkLst>
            <pc:docMk/>
            <pc:sldMk cId="531072038" sldId="257"/>
            <ac:spMk id="2" creationId="{574C08B4-8F18-91A1-2CDC-246F359E4F50}"/>
          </ac:spMkLst>
        </pc:spChg>
      </pc:sldChg>
      <pc:sldChg chg="modSp">
        <pc:chgData name="Moin Mahmood (2308921)" userId="S::2308921@student.uwtsd.ac.uk::5863b4ca-52f3-4cf7-ab26-81b531705738" providerId="AD" clId="Web-{663F88C0-4547-B77B-E63A-D9A0AEECA575}" dt="2025-10-13T11:27:46.089" v="53" actId="20577"/>
        <pc:sldMkLst>
          <pc:docMk/>
          <pc:sldMk cId="4251701192" sldId="258"/>
        </pc:sldMkLst>
        <pc:spChg chg="mod">
          <ac:chgData name="Moin Mahmood (2308921)" userId="S::2308921@student.uwtsd.ac.uk::5863b4ca-52f3-4cf7-ab26-81b531705738" providerId="AD" clId="Web-{663F88C0-4547-B77B-E63A-D9A0AEECA575}" dt="2025-10-13T11:27:46.089" v="53" actId="20577"/>
          <ac:spMkLst>
            <pc:docMk/>
            <pc:sldMk cId="4251701192" sldId="258"/>
            <ac:spMk id="2" creationId="{8E39F19F-B1AB-6BBE-BB65-BE80667FEFE0}"/>
          </ac:spMkLst>
        </pc:spChg>
      </pc:sldChg>
      <pc:sldChg chg="modSp">
        <pc:chgData name="Moin Mahmood (2308921)" userId="S::2308921@student.uwtsd.ac.uk::5863b4ca-52f3-4cf7-ab26-81b531705738" providerId="AD" clId="Web-{663F88C0-4547-B77B-E63A-D9A0AEECA575}" dt="2025-10-13T11:30:47.376" v="83" actId="1076"/>
        <pc:sldMkLst>
          <pc:docMk/>
          <pc:sldMk cId="64790958" sldId="259"/>
        </pc:sldMkLst>
        <pc:spChg chg="mod">
          <ac:chgData name="Moin Mahmood (2308921)" userId="S::2308921@student.uwtsd.ac.uk::5863b4ca-52f3-4cf7-ab26-81b531705738" providerId="AD" clId="Web-{663F88C0-4547-B77B-E63A-D9A0AEECA575}" dt="2025-10-13T11:27:54.542" v="54" actId="20577"/>
          <ac:spMkLst>
            <pc:docMk/>
            <pc:sldMk cId="64790958" sldId="259"/>
            <ac:spMk id="2" creationId="{E5494905-7B89-4BF4-AB9E-D17C5F80EA64}"/>
          </ac:spMkLst>
        </pc:spChg>
        <pc:spChg chg="mod">
          <ac:chgData name="Moin Mahmood (2308921)" userId="S::2308921@student.uwtsd.ac.uk::5863b4ca-52f3-4cf7-ab26-81b531705738" providerId="AD" clId="Web-{663F88C0-4547-B77B-E63A-D9A0AEECA575}" dt="2025-10-13T11:30:47.376" v="83" actId="1076"/>
          <ac:spMkLst>
            <pc:docMk/>
            <pc:sldMk cId="64790958" sldId="259"/>
            <ac:spMk id="563" creationId="{3BC3797A-4F26-B006-AC9A-C97506ACB203}"/>
          </ac:spMkLst>
        </pc:spChg>
      </pc:sldChg>
      <pc:sldChg chg="addSp modSp">
        <pc:chgData name="Moin Mahmood (2308921)" userId="S::2308921@student.uwtsd.ac.uk::5863b4ca-52f3-4cf7-ab26-81b531705738" providerId="AD" clId="Web-{663F88C0-4547-B77B-E63A-D9A0AEECA575}" dt="2025-10-13T11:30:32.718" v="82" actId="1076"/>
        <pc:sldMkLst>
          <pc:docMk/>
          <pc:sldMk cId="1605330445" sldId="265"/>
        </pc:sldMkLst>
        <pc:spChg chg="add mod">
          <ac:chgData name="Moin Mahmood (2308921)" userId="S::2308921@student.uwtsd.ac.uk::5863b4ca-52f3-4cf7-ab26-81b531705738" providerId="AD" clId="Web-{663F88C0-4547-B77B-E63A-D9A0AEECA575}" dt="2025-10-13T11:29:35.184" v="70" actId="1076"/>
          <ac:spMkLst>
            <pc:docMk/>
            <pc:sldMk cId="1605330445" sldId="265"/>
            <ac:spMk id="12" creationId="{D20541C9-C204-212E-5276-91FE735A68C1}"/>
          </ac:spMkLst>
        </pc:spChg>
        <pc:spChg chg="add mod">
          <ac:chgData name="Moin Mahmood (2308921)" userId="S::2308921@student.uwtsd.ac.uk::5863b4ca-52f3-4cf7-ab26-81b531705738" providerId="AD" clId="Web-{663F88C0-4547-B77B-E63A-D9A0AEECA575}" dt="2025-10-13T11:30:32.718" v="82" actId="1076"/>
          <ac:spMkLst>
            <pc:docMk/>
            <pc:sldMk cId="1605330445" sldId="265"/>
            <ac:spMk id="23" creationId="{71357597-D873-966C-1996-8ECC4D9CAFC9}"/>
          </ac:spMkLst>
        </pc:spChg>
        <pc:picChg chg="add mod">
          <ac:chgData name="Moin Mahmood (2308921)" userId="S::2308921@student.uwtsd.ac.uk::5863b4ca-52f3-4cf7-ab26-81b531705738" providerId="AD" clId="Web-{663F88C0-4547-B77B-E63A-D9A0AEECA575}" dt="2025-10-13T11:30:20.576" v="81" actId="1076"/>
          <ac:picMkLst>
            <pc:docMk/>
            <pc:sldMk cId="1605330445" sldId="265"/>
            <ac:picMk id="22" creationId="{5B576568-1AA7-1C6F-8F7B-9B5B04D4C6D9}"/>
          </ac:picMkLst>
        </pc:picChg>
      </pc:sldChg>
      <pc:sldChg chg="modSp">
        <pc:chgData name="Moin Mahmood (2308921)" userId="S::2308921@student.uwtsd.ac.uk::5863b4ca-52f3-4cf7-ab26-81b531705738" providerId="AD" clId="Web-{663F88C0-4547-B77B-E63A-D9A0AEECA575}" dt="2025-10-13T11:28:17.277" v="57" actId="20577"/>
        <pc:sldMkLst>
          <pc:docMk/>
          <pc:sldMk cId="1280513617" sldId="266"/>
        </pc:sldMkLst>
        <pc:spChg chg="mod">
          <ac:chgData name="Moin Mahmood (2308921)" userId="S::2308921@student.uwtsd.ac.uk::5863b4ca-52f3-4cf7-ab26-81b531705738" providerId="AD" clId="Web-{663F88C0-4547-B77B-E63A-D9A0AEECA575}" dt="2025-10-13T11:28:17.277" v="57" actId="20577"/>
          <ac:spMkLst>
            <pc:docMk/>
            <pc:sldMk cId="1280513617" sldId="266"/>
            <ac:spMk id="2" creationId="{167158FB-C0C8-C314-5CED-A2360EE8512E}"/>
          </ac:spMkLst>
        </pc:spChg>
      </pc:sldChg>
      <pc:sldChg chg="modSp">
        <pc:chgData name="Moin Mahmood (2308921)" userId="S::2308921@student.uwtsd.ac.uk::5863b4ca-52f3-4cf7-ab26-81b531705738" providerId="AD" clId="Web-{663F88C0-4547-B77B-E63A-D9A0AEECA575}" dt="2025-10-13T11:28:06.511" v="56" actId="20577"/>
        <pc:sldMkLst>
          <pc:docMk/>
          <pc:sldMk cId="1982605362" sldId="267"/>
        </pc:sldMkLst>
        <pc:spChg chg="mod">
          <ac:chgData name="Moin Mahmood (2308921)" userId="S::2308921@student.uwtsd.ac.uk::5863b4ca-52f3-4cf7-ab26-81b531705738" providerId="AD" clId="Web-{663F88C0-4547-B77B-E63A-D9A0AEECA575}" dt="2025-10-13T11:28:06.511" v="56" actId="20577"/>
          <ac:spMkLst>
            <pc:docMk/>
            <pc:sldMk cId="1982605362" sldId="267"/>
            <ac:spMk id="2" creationId="{609D24FE-C46D-F6EF-29E3-E205EBC1423B}"/>
          </ac:spMkLst>
        </pc:spChg>
      </pc:sldChg>
      <pc:sldChg chg="modSp">
        <pc:chgData name="Moin Mahmood (2308921)" userId="S::2308921@student.uwtsd.ac.uk::5863b4ca-52f3-4cf7-ab26-81b531705738" providerId="AD" clId="Web-{663F88C0-4547-B77B-E63A-D9A0AEECA575}" dt="2025-10-13T11:27:16.448" v="51" actId="20577"/>
        <pc:sldMkLst>
          <pc:docMk/>
          <pc:sldMk cId="3372489166" sldId="273"/>
        </pc:sldMkLst>
        <pc:spChg chg="mod">
          <ac:chgData name="Moin Mahmood (2308921)" userId="S::2308921@student.uwtsd.ac.uk::5863b4ca-52f3-4cf7-ab26-81b531705738" providerId="AD" clId="Web-{663F88C0-4547-B77B-E63A-D9A0AEECA575}" dt="2025-10-13T11:27:16.448" v="51" actId="20577"/>
          <ac:spMkLst>
            <pc:docMk/>
            <pc:sldMk cId="3372489166" sldId="273"/>
            <ac:spMk id="2" creationId="{8A76E5BD-AB02-B7BC-25A7-72371C9BC44B}"/>
          </ac:spMkLst>
        </pc:spChg>
      </pc:sldChg>
      <pc:sldChg chg="modSp">
        <pc:chgData name="Moin Mahmood (2308921)" userId="S::2308921@student.uwtsd.ac.uk::5863b4ca-52f3-4cf7-ab26-81b531705738" providerId="AD" clId="Web-{663F88C0-4547-B77B-E63A-D9A0AEECA575}" dt="2025-10-13T11:28:50.355" v="62" actId="20577"/>
        <pc:sldMkLst>
          <pc:docMk/>
          <pc:sldMk cId="3122265653" sldId="274"/>
        </pc:sldMkLst>
        <pc:spChg chg="mod">
          <ac:chgData name="Moin Mahmood (2308921)" userId="S::2308921@student.uwtsd.ac.uk::5863b4ca-52f3-4cf7-ab26-81b531705738" providerId="AD" clId="Web-{663F88C0-4547-B77B-E63A-D9A0AEECA575}" dt="2025-10-13T11:28:29.168" v="58" actId="20577"/>
          <ac:spMkLst>
            <pc:docMk/>
            <pc:sldMk cId="3122265653" sldId="274"/>
            <ac:spMk id="2" creationId="{A217F8FE-F900-DE2C-5239-3A01B93ED72F}"/>
          </ac:spMkLst>
        </pc:spChg>
        <pc:spChg chg="mod">
          <ac:chgData name="Moin Mahmood (2308921)" userId="S::2308921@student.uwtsd.ac.uk::5863b4ca-52f3-4cf7-ab26-81b531705738" providerId="AD" clId="Web-{663F88C0-4547-B77B-E63A-D9A0AEECA575}" dt="2025-10-13T11:28:50.355" v="62" actId="20577"/>
          <ac:spMkLst>
            <pc:docMk/>
            <pc:sldMk cId="3122265653" sldId="274"/>
            <ac:spMk id="3" creationId="{08433D44-3247-348F-5EE5-F21E38D13D20}"/>
          </ac:spMkLst>
        </pc:spChg>
      </pc:sldChg>
    </pc:docChg>
  </pc:docChgLst>
  <pc:docChgLst>
    <pc:chgData name="Moin Mahmood (2308921)" userId="S::2308921@student.uwtsd.ac.uk::5863b4ca-52f3-4cf7-ab26-81b531705738" providerId="AD" clId="Web-{BBE0DDD6-1441-3F44-5A91-971EC4C4CAFB}"/>
    <pc:docChg chg="mod addSld delSld modSld sldOrd addMainMaster delMainMaster">
      <pc:chgData name="Moin Mahmood (2308921)" userId="S::2308921@student.uwtsd.ac.uk::5863b4ca-52f3-4cf7-ab26-81b531705738" providerId="AD" clId="Web-{BBE0DDD6-1441-3F44-5A91-971EC4C4CAFB}" dt="2025-10-13T11:18:53.090" v="1169" actId="14100"/>
      <pc:docMkLst>
        <pc:docMk/>
      </pc:docMkLst>
      <pc:sldChg chg="addSp delSp modSp mod modClrScheme delDesignElem chgLayout">
        <pc:chgData name="Moin Mahmood (2308921)" userId="S::2308921@student.uwtsd.ac.uk::5863b4ca-52f3-4cf7-ab26-81b531705738" providerId="AD" clId="Web-{BBE0DDD6-1441-3F44-5A91-971EC4C4CAFB}" dt="2025-10-13T11:10:52.513" v="1125" actId="20577"/>
        <pc:sldMkLst>
          <pc:docMk/>
          <pc:sldMk cId="531072038" sldId="257"/>
        </pc:sldMkLst>
        <pc:spChg chg="mod ord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531072038" sldId="257"/>
            <ac:spMk id="2" creationId="{574C08B4-8F18-91A1-2CDC-246F359E4F50}"/>
          </ac:spMkLst>
        </pc:spChg>
        <pc:spChg chg="del">
          <ac:chgData name="Moin Mahmood (2308921)" userId="S::2308921@student.uwtsd.ac.uk::5863b4ca-52f3-4cf7-ab26-81b531705738" providerId="AD" clId="Web-{BBE0DDD6-1441-3F44-5A91-971EC4C4CAFB}" dt="2025-10-13T10:08:07.248" v="549"/>
          <ac:spMkLst>
            <pc:docMk/>
            <pc:sldMk cId="531072038" sldId="257"/>
            <ac:spMk id="67" creationId="{817D949E-564D-4503-A64E-D22FA3232C29}"/>
          </ac:spMkLst>
        </pc:spChg>
        <pc:spChg chg="del">
          <ac:chgData name="Moin Mahmood (2308921)" userId="S::2308921@student.uwtsd.ac.uk::5863b4ca-52f3-4cf7-ab26-81b531705738" providerId="AD" clId="Web-{BBE0DDD6-1441-3F44-5A91-971EC4C4CAFB}" dt="2025-10-13T10:08:07.248" v="549"/>
          <ac:spMkLst>
            <pc:docMk/>
            <pc:sldMk cId="531072038" sldId="257"/>
            <ac:spMk id="69" creationId="{2C8EEB27-9249-8B3A-C8C2-18F9DC480810}"/>
          </ac:spMkLst>
        </pc:spChg>
        <pc:spChg chg="del">
          <ac:chgData name="Moin Mahmood (2308921)" userId="S::2308921@student.uwtsd.ac.uk::5863b4ca-52f3-4cf7-ab26-81b531705738" providerId="AD" clId="Web-{BBE0DDD6-1441-3F44-5A91-971EC4C4CAFB}" dt="2025-10-13T10:08:07.248" v="549"/>
          <ac:spMkLst>
            <pc:docMk/>
            <pc:sldMk cId="531072038" sldId="257"/>
            <ac:spMk id="71" creationId="{18482CAC-96FF-EBE5-E97D-0BE2B8A51E3F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531072038" sldId="257"/>
            <ac:spMk id="76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531072038" sldId="257"/>
            <ac:spMk id="78" creationId="{2C8EEB27-9249-8B3A-C8C2-18F9DC480810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531072038" sldId="257"/>
            <ac:spMk id="80" creationId="{18482CAC-96FF-EBE5-E97D-0BE2B8A51E3F}"/>
          </ac:spMkLst>
        </pc:spChg>
        <pc:graphicFrameChg chg="mod ord modGraphic">
          <ac:chgData name="Moin Mahmood (2308921)" userId="S::2308921@student.uwtsd.ac.uk::5863b4ca-52f3-4cf7-ab26-81b531705738" providerId="AD" clId="Web-{BBE0DDD6-1441-3F44-5A91-971EC4C4CAFB}" dt="2025-10-13T11:10:52.513" v="1125" actId="20577"/>
          <ac:graphicFrameMkLst>
            <pc:docMk/>
            <pc:sldMk cId="531072038" sldId="257"/>
            <ac:graphicFrameMk id="23" creationId="{548C81A0-A31D-8FEB-A046-FF38420DA0C0}"/>
          </ac:graphicFrameMkLst>
        </pc:graphicFrameChg>
      </pc:sldChg>
      <pc:sldChg chg="addSp delSp modSp mod modClrScheme delDesignElem chgLayout">
        <pc:chgData name="Moin Mahmood (2308921)" userId="S::2308921@student.uwtsd.ac.uk::5863b4ca-52f3-4cf7-ab26-81b531705738" providerId="AD" clId="Web-{BBE0DDD6-1441-3F44-5A91-971EC4C4CAFB}" dt="2025-10-13T11:10:23.606" v="1122" actId="20577"/>
        <pc:sldMkLst>
          <pc:docMk/>
          <pc:sldMk cId="4251701192" sldId="258"/>
        </pc:sldMkLst>
        <pc:spChg chg="mod ord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4251701192" sldId="258"/>
            <ac:spMk id="2" creationId="{8E39F19F-B1AB-6BBE-BB65-BE80667FEFE0}"/>
          </ac:spMkLst>
        </pc:spChg>
        <pc:spChg chg="del">
          <ac:chgData name="Moin Mahmood (2308921)" userId="S::2308921@student.uwtsd.ac.uk::5863b4ca-52f3-4cf7-ab26-81b531705738" providerId="AD" clId="Web-{BBE0DDD6-1441-3F44-5A91-971EC4C4CAFB}" dt="2025-10-13T10:08:02.701" v="548"/>
          <ac:spMkLst>
            <pc:docMk/>
            <pc:sldMk cId="4251701192" sldId="258"/>
            <ac:spMk id="97" creationId="{817D949E-564D-4503-A64E-D22FA3232C29}"/>
          </ac:spMkLst>
        </pc:spChg>
        <pc:spChg chg="del">
          <ac:chgData name="Moin Mahmood (2308921)" userId="S::2308921@student.uwtsd.ac.uk::5863b4ca-52f3-4cf7-ab26-81b531705738" providerId="AD" clId="Web-{BBE0DDD6-1441-3F44-5A91-971EC4C4CAFB}" dt="2025-10-13T10:08:02.701" v="548"/>
          <ac:spMkLst>
            <pc:docMk/>
            <pc:sldMk cId="4251701192" sldId="258"/>
            <ac:spMk id="98" creationId="{92BE0106-0C20-465B-A1BE-0BAC2737B1AD}"/>
          </ac:spMkLst>
        </pc:spChg>
        <pc:spChg chg="del">
          <ac:chgData name="Moin Mahmood (2308921)" userId="S::2308921@student.uwtsd.ac.uk::5863b4ca-52f3-4cf7-ab26-81b531705738" providerId="AD" clId="Web-{BBE0DDD6-1441-3F44-5A91-971EC4C4CAFB}" dt="2025-10-13T10:08:02.701" v="548"/>
          <ac:spMkLst>
            <pc:docMk/>
            <pc:sldMk cId="4251701192" sldId="258"/>
            <ac:spMk id="99" creationId="{851808AB-2943-464C-A710-F2A18D869334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4251701192" sldId="258"/>
            <ac:spMk id="104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4251701192" sldId="258"/>
            <ac:spMk id="106" creationId="{2C8EEB27-9249-8B3A-C8C2-18F9DC480810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4251701192" sldId="258"/>
            <ac:spMk id="108" creationId="{18482CAC-96FF-EBE5-E97D-0BE2B8A51E3F}"/>
          </ac:spMkLst>
        </pc:spChg>
        <pc:graphicFrameChg chg="mod ord modGraphic">
          <ac:chgData name="Moin Mahmood (2308921)" userId="S::2308921@student.uwtsd.ac.uk::5863b4ca-52f3-4cf7-ab26-81b531705738" providerId="AD" clId="Web-{BBE0DDD6-1441-3F44-5A91-971EC4C4CAFB}" dt="2025-10-13T11:10:23.606" v="1122" actId="20577"/>
          <ac:graphicFrameMkLst>
            <pc:docMk/>
            <pc:sldMk cId="4251701192" sldId="258"/>
            <ac:graphicFrameMk id="40" creationId="{60CE447B-6B64-F78D-DE06-B96E07125139}"/>
          </ac:graphicFrameMkLst>
        </pc:graphicFrameChg>
      </pc:sldChg>
      <pc:sldChg chg="addSp delSp modSp mod modClrScheme delDesignElem chgLayout">
        <pc:chgData name="Moin Mahmood (2308921)" userId="S::2308921@student.uwtsd.ac.uk::5863b4ca-52f3-4cf7-ab26-81b531705738" providerId="AD" clId="Web-{BBE0DDD6-1441-3F44-5A91-971EC4C4CAFB}" dt="2025-10-13T11:09:41.480" v="1114" actId="20577"/>
        <pc:sldMkLst>
          <pc:docMk/>
          <pc:sldMk cId="64790958" sldId="259"/>
        </pc:sldMkLst>
        <pc:spChg chg="mod ord">
          <ac:chgData name="Moin Mahmood (2308921)" userId="S::2308921@student.uwtsd.ac.uk::5863b4ca-52f3-4cf7-ab26-81b531705738" providerId="AD" clId="Web-{BBE0DDD6-1441-3F44-5A91-971EC4C4CAFB}" dt="2025-10-13T11:09:41.480" v="1114" actId="20577"/>
          <ac:spMkLst>
            <pc:docMk/>
            <pc:sldMk cId="64790958" sldId="259"/>
            <ac:spMk id="2" creationId="{E5494905-7B89-4BF4-AB9E-D17C5F80EA64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8:55.014" v="554"/>
          <ac:spMkLst>
            <pc:docMk/>
            <pc:sldMk cId="64790958" sldId="259"/>
            <ac:spMk id="43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8:55.014" v="554"/>
          <ac:spMkLst>
            <pc:docMk/>
            <pc:sldMk cId="64790958" sldId="259"/>
            <ac:spMk id="45" creationId="{33AC4FE1-D370-43A6-96C5-076716BB1E76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8:55.014" v="554"/>
          <ac:spMkLst>
            <pc:docMk/>
            <pc:sldMk cId="64790958" sldId="259"/>
            <ac:spMk id="47" creationId="{4A3D569D-D3A6-49CA-A483-291E95DACA14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8:50.858" v="551"/>
          <ac:spMkLst>
            <pc:docMk/>
            <pc:sldMk cId="64790958" sldId="259"/>
            <ac:spMk id="52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8:50.858" v="551"/>
          <ac:spMkLst>
            <pc:docMk/>
            <pc:sldMk cId="64790958" sldId="259"/>
            <ac:spMk id="54" creationId="{2C8EEB27-9249-8B3A-C8C2-18F9DC480810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8:50.858" v="551"/>
          <ac:spMkLst>
            <pc:docMk/>
            <pc:sldMk cId="64790958" sldId="259"/>
            <ac:spMk id="56" creationId="{18482CAC-96FF-EBE5-E97D-0BE2B8A51E3F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8:54.936" v="553"/>
          <ac:spMkLst>
            <pc:docMk/>
            <pc:sldMk cId="64790958" sldId="259"/>
            <ac:spMk id="58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8:54.936" v="553"/>
          <ac:spMkLst>
            <pc:docMk/>
            <pc:sldMk cId="64790958" sldId="259"/>
            <ac:spMk id="59" creationId="{2062E862-C7F7-4CA1-B929-D0B75F5E9FB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25.166" v="570"/>
          <ac:spMkLst>
            <pc:docMk/>
            <pc:sldMk cId="64790958" sldId="259"/>
            <ac:spMk id="61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25.166" v="570"/>
          <ac:spMkLst>
            <pc:docMk/>
            <pc:sldMk cId="64790958" sldId="259"/>
            <ac:spMk id="62" creationId="{92BE0106-0C20-465B-A1BE-0BAC2737B1AD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25.166" v="570"/>
          <ac:spMkLst>
            <pc:docMk/>
            <pc:sldMk cId="64790958" sldId="259"/>
            <ac:spMk id="63" creationId="{851808AB-2943-464C-A710-F2A18D869334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25.151" v="569"/>
          <ac:spMkLst>
            <pc:docMk/>
            <pc:sldMk cId="64790958" sldId="259"/>
            <ac:spMk id="68" creationId="{F420BC5C-C418-4843-B04B-6918968D0982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25.151" v="569"/>
          <ac:spMkLst>
            <pc:docMk/>
            <pc:sldMk cId="64790958" sldId="259"/>
            <ac:spMk id="70" creationId="{04E511C3-750B-AA87-AE51-0FA2069EA0B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2:13.106" v="572"/>
          <ac:spMkLst>
            <pc:docMk/>
            <pc:sldMk cId="64790958" sldId="259"/>
            <ac:spMk id="72" creationId="{851808AB-2943-464C-A710-F2A18D869334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2:13.106" v="572"/>
          <ac:spMkLst>
            <pc:docMk/>
            <pc:sldMk cId="64790958" sldId="259"/>
            <ac:spMk id="73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2:13.106" v="572"/>
          <ac:spMkLst>
            <pc:docMk/>
            <pc:sldMk cId="64790958" sldId="259"/>
            <ac:spMk id="74" creationId="{92BE0106-0C20-465B-A1BE-0BAC2737B1AD}"/>
          </ac:spMkLst>
        </pc:spChg>
        <pc:spChg chg="add">
          <ac:chgData name="Moin Mahmood (2308921)" userId="S::2308921@student.uwtsd.ac.uk::5863b4ca-52f3-4cf7-ab26-81b531705738" providerId="AD" clId="Web-{BBE0DDD6-1441-3F44-5A91-971EC4C4CAFB}" dt="2025-10-13T10:12:13.106" v="572"/>
          <ac:spMkLst>
            <pc:docMk/>
            <pc:sldMk cId="64790958" sldId="259"/>
            <ac:spMk id="79" creationId="{F420BC5C-C418-4843-B04B-6918968D0982}"/>
          </ac:spMkLst>
        </pc:spChg>
        <pc:spChg chg="add">
          <ac:chgData name="Moin Mahmood (2308921)" userId="S::2308921@student.uwtsd.ac.uk::5863b4ca-52f3-4cf7-ab26-81b531705738" providerId="AD" clId="Web-{BBE0DDD6-1441-3F44-5A91-971EC4C4CAFB}" dt="2025-10-13T10:12:13.106" v="572"/>
          <ac:spMkLst>
            <pc:docMk/>
            <pc:sldMk cId="64790958" sldId="259"/>
            <ac:spMk id="81" creationId="{92BE0106-0C20-465B-A1BE-0BAC2737B1AD}"/>
          </ac:spMkLst>
        </pc:spChg>
        <pc:spChg chg="add mod">
          <ac:chgData name="Moin Mahmood (2308921)" userId="S::2308921@student.uwtsd.ac.uk::5863b4ca-52f3-4cf7-ab26-81b531705738" providerId="AD" clId="Web-{BBE0DDD6-1441-3F44-5A91-971EC4C4CAFB}" dt="2025-10-13T11:09:33.214" v="1113" actId="20577"/>
          <ac:spMkLst>
            <pc:docMk/>
            <pc:sldMk cId="64790958" sldId="259"/>
            <ac:spMk id="563" creationId="{3BC3797A-4F26-B006-AC9A-C97506ACB203}"/>
          </ac:spMkLst>
        </pc:spChg>
        <pc:graphicFrameChg chg="mod ord modGraphic">
          <ac:chgData name="Moin Mahmood (2308921)" userId="S::2308921@student.uwtsd.ac.uk::5863b4ca-52f3-4cf7-ab26-81b531705738" providerId="AD" clId="Web-{BBE0DDD6-1441-3F44-5A91-971EC4C4CAFB}" dt="2025-10-13T11:09:19.510" v="1110" actId="14100"/>
          <ac:graphicFrameMkLst>
            <pc:docMk/>
            <pc:sldMk cId="64790958" sldId="259"/>
            <ac:graphicFrameMk id="21" creationId="{2D16BBB0-3A55-AF65-83CC-AE5C4DF5C35F}"/>
          </ac:graphicFrameMkLst>
        </pc:graphicFrameChg>
      </pc:sldChg>
      <pc:sldChg chg="addSp delSp modSp mod modClrScheme delDesignElem chgLayout">
        <pc:chgData name="Moin Mahmood (2308921)" userId="S::2308921@student.uwtsd.ac.uk::5863b4ca-52f3-4cf7-ab26-81b531705738" providerId="AD" clId="Web-{BBE0DDD6-1441-3F44-5A91-971EC4C4CAFB}" dt="2025-10-13T11:08:53.587" v="1106"/>
        <pc:sldMkLst>
          <pc:docMk/>
          <pc:sldMk cId="252246998" sldId="260"/>
        </pc:sldMkLst>
        <pc:spChg chg="mod ord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252246998" sldId="260"/>
            <ac:spMk id="2" creationId="{52A73CDC-F32B-16BB-CC64-8207F1937C3B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252246998" sldId="260"/>
            <ac:spMk id="120" creationId="{774A975B-A886-5202-0489-6965514A0D14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252246998" sldId="260"/>
            <ac:spMk id="122" creationId="{EA67E988-5919-57BB-C7DE-D3EAD38A3045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252246998" sldId="260"/>
            <ac:spMk id="124" creationId="{FAF3766F-DEF3-4802-BB0D-7A18EDD9704F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252246998" sldId="260"/>
            <ac:spMk id="126" creationId="{81F0C179-4DBF-6AB9-CD0B-9224A0C885A4}"/>
          </ac:spMkLst>
        </pc:spChg>
        <pc:graphicFrameChg chg="mod modGraphic">
          <ac:chgData name="Moin Mahmood (2308921)" userId="S::2308921@student.uwtsd.ac.uk::5863b4ca-52f3-4cf7-ab26-81b531705738" providerId="AD" clId="Web-{BBE0DDD6-1441-3F44-5A91-971EC4C4CAFB}" dt="2025-10-13T11:08:53.587" v="1106"/>
          <ac:graphicFrameMkLst>
            <pc:docMk/>
            <pc:sldMk cId="252246998" sldId="260"/>
            <ac:graphicFrameMk id="4" creationId="{C140BA22-2B5C-41FC-4E1B-2E2DDAD8510D}"/>
          </ac:graphicFrameMkLst>
        </pc:graphicFrameChg>
      </pc:sldChg>
      <pc:sldChg chg="addSp delSp modSp mod modClrScheme delDesignElem chgLayout">
        <pc:chgData name="Moin Mahmood (2308921)" userId="S::2308921@student.uwtsd.ac.uk::5863b4ca-52f3-4cf7-ab26-81b531705738" providerId="AD" clId="Web-{BBE0DDD6-1441-3F44-5A91-971EC4C4CAFB}" dt="2025-10-13T11:15:02.159" v="1163" actId="14100"/>
        <pc:sldMkLst>
          <pc:docMk/>
          <pc:sldMk cId="1513949564" sldId="261"/>
        </pc:sldMkLst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1513949564" sldId="261"/>
            <ac:spMk id="85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1513949564" sldId="261"/>
            <ac:spMk id="86" creationId="{2C8EEB27-9249-8B3A-C8C2-18F9DC480810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1513949564" sldId="261"/>
            <ac:spMk id="87" creationId="{18482CAC-96FF-EBE5-E97D-0BE2B8A51E3F}"/>
          </ac:spMkLst>
        </pc:spChg>
        <pc:graphicFrameChg chg="mod ord modGraphic">
          <ac:chgData name="Moin Mahmood (2308921)" userId="S::2308921@student.uwtsd.ac.uk::5863b4ca-52f3-4cf7-ab26-81b531705738" providerId="AD" clId="Web-{BBE0DDD6-1441-3F44-5A91-971EC4C4CAFB}" dt="2025-10-13T11:15:02.159" v="1163" actId="14100"/>
          <ac:graphicFrameMkLst>
            <pc:docMk/>
            <pc:sldMk cId="1513949564" sldId="261"/>
            <ac:graphicFrameMk id="88" creationId="{A4BB3EDE-1FD5-7EEF-08E9-9D5FC77C7328}"/>
          </ac:graphicFrameMkLst>
        </pc:graphicFrameChg>
      </pc:sldChg>
      <pc:sldChg chg="addSp delSp modSp mod modClrScheme delDesignElem chgLayout">
        <pc:chgData name="Moin Mahmood (2308921)" userId="S::2308921@student.uwtsd.ac.uk::5863b4ca-52f3-4cf7-ab26-81b531705738" providerId="AD" clId="Web-{BBE0DDD6-1441-3F44-5A91-971EC4C4CAFB}" dt="2025-10-13T11:14:37.768" v="1159" actId="14100"/>
        <pc:sldMkLst>
          <pc:docMk/>
          <pc:sldMk cId="2401981038" sldId="262"/>
        </pc:sldMkLst>
        <pc:spChg chg="mod ord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2401981038" sldId="262"/>
            <ac:spMk id="2" creationId="{3C5E1B0A-0A05-6818-A35F-ECDF14BCFB11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2401981038" sldId="262"/>
            <ac:spMk id="34" creationId="{EEF92585-7A99-6108-9663-8C59032742EC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2401981038" sldId="262"/>
            <ac:spMk id="36" creationId="{C6D5B03A-B780-A698-DFA9-C9932F22DDD0}"/>
          </ac:spMkLst>
        </pc:spChg>
        <pc:graphicFrameChg chg="mod ord modGraphic">
          <ac:chgData name="Moin Mahmood (2308921)" userId="S::2308921@student.uwtsd.ac.uk::5863b4ca-52f3-4cf7-ab26-81b531705738" providerId="AD" clId="Web-{BBE0DDD6-1441-3F44-5A91-971EC4C4CAFB}" dt="2025-10-13T11:14:37.768" v="1159" actId="14100"/>
          <ac:graphicFrameMkLst>
            <pc:docMk/>
            <pc:sldMk cId="2401981038" sldId="262"/>
            <ac:graphicFrameMk id="35" creationId="{BB2B08EC-36AF-5A6E-C5C6-4F167440AE71}"/>
          </ac:graphicFrameMkLst>
        </pc:graphicFrameChg>
      </pc:sldChg>
      <pc:sldChg chg="addSp delSp modSp mod ord setBg modClrScheme chgLayout">
        <pc:chgData name="Moin Mahmood (2308921)" userId="S::2308921@student.uwtsd.ac.uk::5863b4ca-52f3-4cf7-ab26-81b531705738" providerId="AD" clId="Web-{BBE0DDD6-1441-3F44-5A91-971EC4C4CAFB}" dt="2025-10-13T11:14:13.768" v="1154" actId="20577"/>
        <pc:sldMkLst>
          <pc:docMk/>
          <pc:sldMk cId="2450994217" sldId="263"/>
        </pc:sldMkLst>
        <pc:spChg chg="mod ord">
          <ac:chgData name="Moin Mahmood (2308921)" userId="S::2308921@student.uwtsd.ac.uk::5863b4ca-52f3-4cf7-ab26-81b531705738" providerId="AD" clId="Web-{BBE0DDD6-1441-3F44-5A91-971EC4C4CAFB}" dt="2025-10-13T11:13:42.111" v="1150" actId="1076"/>
          <ac:spMkLst>
            <pc:docMk/>
            <pc:sldMk cId="2450994217" sldId="263"/>
            <ac:spMk id="2" creationId="{C795F647-ADE1-AE5F-4A5B-DC5EACDD7AB1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17:42.326" v="8"/>
          <ac:spMkLst>
            <pc:docMk/>
            <pc:sldMk cId="2450994217" sldId="263"/>
            <ac:spMk id="25" creationId="{F420BC5C-C418-4843-B04B-6918968D0982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17:42.326" v="8"/>
          <ac:spMkLst>
            <pc:docMk/>
            <pc:sldMk cId="2450994217" sldId="263"/>
            <ac:spMk id="27" creationId="{04E511C3-750B-AA87-AE51-0FA2069EA0B9}"/>
          </ac:spMkLst>
        </pc:spChg>
        <pc:spChg chg="add mod">
          <ac:chgData name="Moin Mahmood (2308921)" userId="S::2308921@student.uwtsd.ac.uk::5863b4ca-52f3-4cf7-ab26-81b531705738" providerId="AD" clId="Web-{BBE0DDD6-1441-3F44-5A91-971EC4C4CAFB}" dt="2025-10-13T09:53:25.162" v="442" actId="14100"/>
          <ac:spMkLst>
            <pc:docMk/>
            <pc:sldMk cId="2450994217" sldId="263"/>
            <ac:spMk id="50" creationId="{164699A0-8337-AD92-6B82-B6A4CF063B69}"/>
          </ac:spMkLst>
        </pc:spChg>
        <pc:graphicFrameChg chg="mod ord modGraphic">
          <ac:chgData name="Moin Mahmood (2308921)" userId="S::2308921@student.uwtsd.ac.uk::5863b4ca-52f3-4cf7-ab26-81b531705738" providerId="AD" clId="Web-{BBE0DDD6-1441-3F44-5A91-971EC4C4CAFB}" dt="2025-10-13T11:14:13.768" v="1154" actId="20577"/>
          <ac:graphicFrameMkLst>
            <pc:docMk/>
            <pc:sldMk cId="2450994217" sldId="263"/>
            <ac:graphicFrameMk id="20" creationId="{202039F0-481D-A912-5888-EB34A3895C1E}"/>
          </ac:graphicFrameMkLst>
        </pc:graphicFrameChg>
        <pc:picChg chg="add mod ord">
          <ac:chgData name="Moin Mahmood (2308921)" userId="S::2308921@student.uwtsd.ac.uk::5863b4ca-52f3-4cf7-ab26-81b531705738" providerId="AD" clId="Web-{BBE0DDD6-1441-3F44-5A91-971EC4C4CAFB}" dt="2025-10-13T11:13:47.549" v="1151" actId="14100"/>
          <ac:picMkLst>
            <pc:docMk/>
            <pc:sldMk cId="2450994217" sldId="263"/>
            <ac:picMk id="49" creationId="{63BA1B74-D1A3-9E9C-E9DE-01DA8C27EF42}"/>
          </ac:picMkLst>
        </pc:picChg>
      </pc:sldChg>
      <pc:sldChg chg="addSp delSp modSp mod ord modClrScheme delDesignElem chgLayout">
        <pc:chgData name="Moin Mahmood (2308921)" userId="S::2308921@student.uwtsd.ac.uk::5863b4ca-52f3-4cf7-ab26-81b531705738" providerId="AD" clId="Web-{BBE0DDD6-1441-3F44-5A91-971EC4C4CAFB}" dt="2025-10-13T11:12:17.609" v="1138" actId="20577"/>
        <pc:sldMkLst>
          <pc:docMk/>
          <pc:sldMk cId="4177648095" sldId="264"/>
        </pc:sldMkLst>
        <pc:spChg chg="mod ord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4177648095" sldId="264"/>
            <ac:spMk id="2" creationId="{F656027E-406E-19A6-CC20-0F57E9913ABD}"/>
          </ac:spMkLst>
        </pc:spChg>
        <pc:spChg chg="del">
          <ac:chgData name="Moin Mahmood (2308921)" userId="S::2308921@student.uwtsd.ac.uk::5863b4ca-52f3-4cf7-ab26-81b531705738" providerId="AD" clId="Web-{BBE0DDD6-1441-3F44-5A91-971EC4C4CAFB}" dt="2025-10-13T09:56:38.009" v="465"/>
          <ac:spMkLst>
            <pc:docMk/>
            <pc:sldMk cId="4177648095" sldId="264"/>
            <ac:spMk id="18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7:20.806" v="476"/>
          <ac:spMkLst>
            <pc:docMk/>
            <pc:sldMk cId="4177648095" sldId="264"/>
            <ac:spMk id="20" creationId="{92BE0106-0C20-465B-A1BE-0BAC2737B1AD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7:20.806" v="476"/>
          <ac:spMkLst>
            <pc:docMk/>
            <pc:sldMk cId="4177648095" sldId="264"/>
            <ac:spMk id="22" creationId="{851808AB-2943-464C-A710-F2A18D869334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6:56.119" v="467"/>
          <ac:spMkLst>
            <pc:docMk/>
            <pc:sldMk cId="4177648095" sldId="264"/>
            <ac:spMk id="27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6:56.119" v="467"/>
          <ac:spMkLst>
            <pc:docMk/>
            <pc:sldMk cId="4177648095" sldId="264"/>
            <ac:spMk id="29" creationId="{2062E862-C7F7-4CA1-B929-D0B75F5E9FB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7:00.728" v="469"/>
          <ac:spMkLst>
            <pc:docMk/>
            <pc:sldMk cId="4177648095" sldId="264"/>
            <ac:spMk id="31" creationId="{F7A2980E-8F82-6B7D-A838-27740740358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7:00.728" v="469"/>
          <ac:spMkLst>
            <pc:docMk/>
            <pc:sldMk cId="4177648095" sldId="264"/>
            <ac:spMk id="32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7:00.728" v="469"/>
          <ac:spMkLst>
            <pc:docMk/>
            <pc:sldMk cId="4177648095" sldId="264"/>
            <ac:spMk id="33" creationId="{A91E908F-EF1E-2FDB-BE4D-3F4C56B2F6B8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7:13.572" v="471"/>
          <ac:spMkLst>
            <pc:docMk/>
            <pc:sldMk cId="4177648095" sldId="264"/>
            <ac:spMk id="35" creationId="{92BE0106-0C20-465B-A1BE-0BAC2737B1AD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7:13.572" v="471"/>
          <ac:spMkLst>
            <pc:docMk/>
            <pc:sldMk cId="4177648095" sldId="264"/>
            <ac:spMk id="36" creationId="{851808AB-2943-464C-A710-F2A18D869334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7:16.947" v="473"/>
          <ac:spMkLst>
            <pc:docMk/>
            <pc:sldMk cId="4177648095" sldId="264"/>
            <ac:spMk id="39" creationId="{92BE0106-0C20-465B-A1BE-0BAC2737B1AD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7:16.947" v="473"/>
          <ac:spMkLst>
            <pc:docMk/>
            <pc:sldMk cId="4177648095" sldId="264"/>
            <ac:spMk id="40" creationId="{851808AB-2943-464C-A710-F2A18D869334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7:20.681" v="475"/>
          <ac:spMkLst>
            <pc:docMk/>
            <pc:sldMk cId="4177648095" sldId="264"/>
            <ac:spMk id="42" creationId="{92BE0106-0C20-465B-A1BE-0BAC2737B1AD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7:20.681" v="475"/>
          <ac:spMkLst>
            <pc:docMk/>
            <pc:sldMk cId="4177648095" sldId="264"/>
            <ac:spMk id="43" creationId="{851808AB-2943-464C-A710-F2A18D869334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4177648095" sldId="264"/>
            <ac:spMk id="45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4177648095" sldId="264"/>
            <ac:spMk id="46" creationId="{33AC4FE1-D370-43A6-96C5-076716BB1E76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4177648095" sldId="264"/>
            <ac:spMk id="47" creationId="{4A3D569D-D3A6-49CA-A483-291E95DACA14}"/>
          </ac:spMkLst>
        </pc:spChg>
        <pc:spChg chg="del mod">
          <ac:chgData name="Moin Mahmood (2308921)" userId="S::2308921@student.uwtsd.ac.uk::5863b4ca-52f3-4cf7-ab26-81b531705738" providerId="AD" clId="Web-{BBE0DDD6-1441-3F44-5A91-971EC4C4CAFB}" dt="2025-10-13T09:56:38.009" v="464"/>
          <ac:spMkLst>
            <pc:docMk/>
            <pc:sldMk cId="4177648095" sldId="264"/>
            <ac:spMk id="69" creationId="{8887BB0B-161C-29CF-267E-14AAC96A6C63}"/>
          </ac:spMkLst>
        </pc:spChg>
        <pc:spChg chg="add mod">
          <ac:chgData name="Moin Mahmood (2308921)" userId="S::2308921@student.uwtsd.ac.uk::5863b4ca-52f3-4cf7-ab26-81b531705738" providerId="AD" clId="Web-{BBE0DDD6-1441-3F44-5A91-971EC4C4CAFB}" dt="2025-10-13T09:59:07.478" v="498" actId="1076"/>
          <ac:spMkLst>
            <pc:docMk/>
            <pc:sldMk cId="4177648095" sldId="264"/>
            <ac:spMk id="275" creationId="{39126214-1BCB-FEA9-2D52-8546617DA73D}"/>
          </ac:spMkLst>
        </pc:spChg>
        <pc:spChg chg="add mod">
          <ac:chgData name="Moin Mahmood (2308921)" userId="S::2308921@student.uwtsd.ac.uk::5863b4ca-52f3-4cf7-ab26-81b531705738" providerId="AD" clId="Web-{BBE0DDD6-1441-3F44-5A91-971EC4C4CAFB}" dt="2025-10-13T10:30:07.867" v="774" actId="20577"/>
          <ac:spMkLst>
            <pc:docMk/>
            <pc:sldMk cId="4177648095" sldId="264"/>
            <ac:spMk id="294" creationId="{0654E4EE-BA82-09E0-6BA0-04227AC4C337}"/>
          </ac:spMkLst>
        </pc:spChg>
        <pc:graphicFrameChg chg="mod ord modGraphic">
          <ac:chgData name="Moin Mahmood (2308921)" userId="S::2308921@student.uwtsd.ac.uk::5863b4ca-52f3-4cf7-ab26-81b531705738" providerId="AD" clId="Web-{BBE0DDD6-1441-3F44-5A91-971EC4C4CAFB}" dt="2025-10-13T11:12:17.609" v="1138" actId="20577"/>
          <ac:graphicFrameMkLst>
            <pc:docMk/>
            <pc:sldMk cId="4177648095" sldId="264"/>
            <ac:graphicFrameMk id="5" creationId="{A8E150A8-2688-CE52-8B82-CFA462DAD623}"/>
          </ac:graphicFrameMkLst>
        </pc:graphicFrameChg>
        <pc:picChg chg="add mod">
          <ac:chgData name="Moin Mahmood (2308921)" userId="S::2308921@student.uwtsd.ac.uk::5863b4ca-52f3-4cf7-ab26-81b531705738" providerId="AD" clId="Web-{BBE0DDD6-1441-3F44-5A91-971EC4C4CAFB}" dt="2025-10-13T09:59:07.447" v="497" actId="1076"/>
          <ac:picMkLst>
            <pc:docMk/>
            <pc:sldMk cId="4177648095" sldId="264"/>
            <ac:picMk id="274" creationId="{282BA9D4-AEFC-F5DF-22C2-3CDEA906D69E}"/>
          </ac:picMkLst>
        </pc:picChg>
      </pc:sldChg>
      <pc:sldChg chg="addSp delSp modSp mod setBg modClrScheme delDesignElem chgLayout">
        <pc:chgData name="Moin Mahmood (2308921)" userId="S::2308921@student.uwtsd.ac.uk::5863b4ca-52f3-4cf7-ab26-81b531705738" providerId="AD" clId="Web-{BBE0DDD6-1441-3F44-5A91-971EC4C4CAFB}" dt="2025-10-13T11:11:42.312" v="1135" actId="14100"/>
        <pc:sldMkLst>
          <pc:docMk/>
          <pc:sldMk cId="1605330445" sldId="265"/>
        </pc:sldMkLst>
        <pc:spChg chg="mod ord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1605330445" sldId="265"/>
            <ac:spMk id="2" creationId="{A76C680F-F4F7-AEE7-19C0-806FE92BC021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7:04.153" v="540"/>
          <ac:spMkLst>
            <pc:docMk/>
            <pc:sldMk cId="1605330445" sldId="265"/>
            <ac:spMk id="44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7:04.153" v="540"/>
          <ac:spMkLst>
            <pc:docMk/>
            <pc:sldMk cId="1605330445" sldId="265"/>
            <ac:spMk id="45" creationId="{2062E862-C7F7-4CA1-B929-D0B75F5E9FB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0:12.338" v="504"/>
          <ac:spMkLst>
            <pc:docMk/>
            <pc:sldMk cId="1605330445" sldId="265"/>
            <ac:spMk id="47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7:12.435" v="542"/>
          <ac:spMkLst>
            <pc:docMk/>
            <pc:sldMk cId="1605330445" sldId="265"/>
            <ac:spMk id="48" creationId="{F420BC5C-C418-4843-B04B-6918968D0982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0:12.338" v="504"/>
          <ac:spMkLst>
            <pc:docMk/>
            <pc:sldMk cId="1605330445" sldId="265"/>
            <ac:spMk id="49" creationId="{92BE0106-0C20-465B-A1BE-0BAC2737B1AD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7:12.435" v="542"/>
          <ac:spMkLst>
            <pc:docMk/>
            <pc:sldMk cId="1605330445" sldId="265"/>
            <ac:spMk id="50" creationId="{04E511C3-750B-AA87-AE51-0FA2069EA0B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0:12.338" v="504"/>
          <ac:spMkLst>
            <pc:docMk/>
            <pc:sldMk cId="1605330445" sldId="265"/>
            <ac:spMk id="51" creationId="{851808AB-2943-464C-A710-F2A18D869334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7:20.701" v="544"/>
          <ac:spMkLst>
            <pc:docMk/>
            <pc:sldMk cId="1605330445" sldId="265"/>
            <ac:spMk id="52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0:25.010" v="506"/>
          <ac:spMkLst>
            <pc:docMk/>
            <pc:sldMk cId="1605330445" sldId="265"/>
            <ac:spMk id="53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0:25.010" v="506"/>
          <ac:spMkLst>
            <pc:docMk/>
            <pc:sldMk cId="1605330445" sldId="265"/>
            <ac:spMk id="54" creationId="{33AC4FE1-D370-43A6-96C5-076716BB1E76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0:25.010" v="506"/>
          <ac:spMkLst>
            <pc:docMk/>
            <pc:sldMk cId="1605330445" sldId="265"/>
            <ac:spMk id="55" creationId="{4A3D569D-D3A6-49CA-A483-291E95DACA14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07:20.701" v="544"/>
          <ac:spMkLst>
            <pc:docMk/>
            <pc:sldMk cId="1605330445" sldId="265"/>
            <ac:spMk id="56" creationId="{2062E862-C7F7-4CA1-B929-D0B75F5E9FB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1605330445" sldId="265"/>
            <ac:spMk id="58" creationId="{817D949E-564D-4503-A64E-D22FA3232C2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1605330445" sldId="265"/>
            <ac:spMk id="59" creationId="{92BE0106-0C20-465B-A1BE-0BAC2737B1AD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1605330445" sldId="265"/>
            <ac:spMk id="60" creationId="{851808AB-2943-464C-A710-F2A18D869334}"/>
          </ac:spMkLst>
        </pc:spChg>
        <pc:graphicFrameChg chg="mod ord modGraphic">
          <ac:chgData name="Moin Mahmood (2308921)" userId="S::2308921@student.uwtsd.ac.uk::5863b4ca-52f3-4cf7-ab26-81b531705738" providerId="AD" clId="Web-{BBE0DDD6-1441-3F44-5A91-971EC4C4CAFB}" dt="2025-10-13T11:11:42.312" v="1135" actId="14100"/>
          <ac:graphicFrameMkLst>
            <pc:docMk/>
            <pc:sldMk cId="1605330445" sldId="265"/>
            <ac:graphicFrameMk id="42" creationId="{F975E08F-08E0-2A7A-ACFD-32F30BE17204}"/>
          </ac:graphicFrameMkLst>
        </pc:graphicFrameChg>
      </pc:sldChg>
      <pc:sldChg chg="addSp delSp modSp mod ord modClrScheme delDesignElem chgLayout">
        <pc:chgData name="Moin Mahmood (2308921)" userId="S::2308921@student.uwtsd.ac.uk::5863b4ca-52f3-4cf7-ab26-81b531705738" providerId="AD" clId="Web-{BBE0DDD6-1441-3F44-5A91-971EC4C4CAFB}" dt="2025-10-13T11:06:45.752" v="1000" actId="20577"/>
        <pc:sldMkLst>
          <pc:docMk/>
          <pc:sldMk cId="1280513617" sldId="266"/>
        </pc:sldMkLst>
        <pc:spChg chg="mod ord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1280513617" sldId="266"/>
            <ac:spMk id="2" creationId="{167158FB-C0C8-C314-5CED-A2360EE8512E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1280513617" sldId="266"/>
            <ac:spMk id="41" creationId="{4065D9BE-A58D-6E8A-D4A2-5056F3C5E9CA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1280513617" sldId="266"/>
            <ac:spMk id="42" creationId="{A745E793-BC99-8991-71CD-53FFBB6A8F69}"/>
          </ac:spMkLst>
        </pc:spChg>
        <pc:graphicFrameChg chg="mod modGraphic">
          <ac:chgData name="Moin Mahmood (2308921)" userId="S::2308921@student.uwtsd.ac.uk::5863b4ca-52f3-4cf7-ab26-81b531705738" providerId="AD" clId="Web-{BBE0DDD6-1441-3F44-5A91-971EC4C4CAFB}" dt="2025-10-13T11:06:22.720" v="998"/>
          <ac:graphicFrameMkLst>
            <pc:docMk/>
            <pc:sldMk cId="1280513617" sldId="266"/>
            <ac:graphicFrameMk id="4" creationId="{6F32B669-9599-DF1F-D670-1423790EF400}"/>
          </ac:graphicFrameMkLst>
        </pc:graphicFrameChg>
        <pc:graphicFrameChg chg="modGraphic">
          <ac:chgData name="Moin Mahmood (2308921)" userId="S::2308921@student.uwtsd.ac.uk::5863b4ca-52f3-4cf7-ab26-81b531705738" providerId="AD" clId="Web-{BBE0DDD6-1441-3F44-5A91-971EC4C4CAFB}" dt="2025-10-13T11:06:45.752" v="1000" actId="20577"/>
          <ac:graphicFrameMkLst>
            <pc:docMk/>
            <pc:sldMk cId="1280513617" sldId="266"/>
            <ac:graphicFrameMk id="43" creationId="{2F5AF4C7-7A2E-6189-1D73-B307B01038EF}"/>
          </ac:graphicFrameMkLst>
        </pc:graphicFrameChg>
      </pc:sldChg>
      <pc:sldChg chg="addSp delSp modSp mod setBg modClrScheme chgLayout">
        <pc:chgData name="Moin Mahmood (2308921)" userId="S::2308921@student.uwtsd.ac.uk::5863b4ca-52f3-4cf7-ab26-81b531705738" providerId="AD" clId="Web-{BBE0DDD6-1441-3F44-5A91-971EC4C4CAFB}" dt="2025-10-13T11:08:31.852" v="1029" actId="20577"/>
        <pc:sldMkLst>
          <pc:docMk/>
          <pc:sldMk cId="1982605362" sldId="267"/>
        </pc:sldMkLst>
        <pc:spChg chg="mod ord">
          <ac:chgData name="Moin Mahmood (2308921)" userId="S::2308921@student.uwtsd.ac.uk::5863b4ca-52f3-4cf7-ab26-81b531705738" providerId="AD" clId="Web-{BBE0DDD6-1441-3F44-5A91-971EC4C4CAFB}" dt="2025-10-13T11:08:31.852" v="1029" actId="20577"/>
          <ac:spMkLst>
            <pc:docMk/>
            <pc:sldMk cId="1982605362" sldId="267"/>
            <ac:spMk id="2" creationId="{609D24FE-C46D-F6EF-29E3-E205EBC1423B}"/>
          </ac:spMkLst>
        </pc:spChg>
        <pc:spChg chg="del">
          <ac:chgData name="Moin Mahmood (2308921)" userId="S::2308921@student.uwtsd.ac.uk::5863b4ca-52f3-4cf7-ab26-81b531705738" providerId="AD" clId="Web-{BBE0DDD6-1441-3F44-5A91-971EC4C4CAFB}" dt="2025-10-13T10:15:20.062" v="580"/>
          <ac:spMkLst>
            <pc:docMk/>
            <pc:sldMk cId="1982605362" sldId="267"/>
            <ac:spMk id="4" creationId="{860EFAF3-15D4-3456-9BCF-FA10EC296E25}"/>
          </ac:spMkLst>
        </pc:spChg>
        <pc:spChg chg="add del mod">
          <ac:chgData name="Moin Mahmood (2308921)" userId="S::2308921@student.uwtsd.ac.uk::5863b4ca-52f3-4cf7-ab26-81b531705738" providerId="AD" clId="Web-{BBE0DDD6-1441-3F44-5A91-971EC4C4CAFB}" dt="2025-10-13T10:15:39.499" v="585"/>
          <ac:spMkLst>
            <pc:docMk/>
            <pc:sldMk cId="1982605362" sldId="267"/>
            <ac:spMk id="301" creationId="{13930596-2518-0442-0A02-7C0988B855BF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5:33.093" v="582"/>
          <ac:spMkLst>
            <pc:docMk/>
            <pc:sldMk cId="1982605362" sldId="267"/>
            <ac:spMk id="307" creationId="{4E17AA97-89A7-45C1-B813-BFF6C23D79E1}"/>
          </ac:spMkLst>
        </pc:spChg>
        <pc:spChg chg="add">
          <ac:chgData name="Moin Mahmood (2308921)" userId="S::2308921@student.uwtsd.ac.uk::5863b4ca-52f3-4cf7-ab26-81b531705738" providerId="AD" clId="Web-{BBE0DDD6-1441-3F44-5A91-971EC4C4CAFB}" dt="2025-10-13T10:15:39.499" v="585"/>
          <ac:spMkLst>
            <pc:docMk/>
            <pc:sldMk cId="1982605362" sldId="267"/>
            <ac:spMk id="308" creationId="{4065D9BE-A58D-6E8A-D4A2-5056F3C5E9CA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5:33.093" v="582"/>
          <ac:spMkLst>
            <pc:docMk/>
            <pc:sldMk cId="1982605362" sldId="267"/>
            <ac:spMk id="309" creationId="{A91E908F-EF1E-2FDB-BE4D-3F4C56B2F6B8}"/>
          </ac:spMkLst>
        </pc:spChg>
        <pc:spChg chg="add">
          <ac:chgData name="Moin Mahmood (2308921)" userId="S::2308921@student.uwtsd.ac.uk::5863b4ca-52f3-4cf7-ab26-81b531705738" providerId="AD" clId="Web-{BBE0DDD6-1441-3F44-5A91-971EC4C4CAFB}" dt="2025-10-13T10:15:39.499" v="585"/>
          <ac:spMkLst>
            <pc:docMk/>
            <pc:sldMk cId="1982605362" sldId="267"/>
            <ac:spMk id="310" creationId="{A745E793-BC99-8991-71CD-53FFBB6A8F6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5:33.093" v="582"/>
          <ac:spMkLst>
            <pc:docMk/>
            <pc:sldMk cId="1982605362" sldId="267"/>
            <ac:spMk id="311" creationId="{F7A2980E-8F82-6B7D-A838-27740740358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5:39.484" v="584"/>
          <ac:spMkLst>
            <pc:docMk/>
            <pc:sldMk cId="1982605362" sldId="267"/>
            <ac:spMk id="313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5:39.484" v="584"/>
          <ac:spMkLst>
            <pc:docMk/>
            <pc:sldMk cId="1982605362" sldId="267"/>
            <ac:spMk id="314" creationId="{2062E862-C7F7-4CA1-B929-D0B75F5E9FB9}"/>
          </ac:spMkLst>
        </pc:spChg>
        <pc:spChg chg="add mod">
          <ac:chgData name="Moin Mahmood (2308921)" userId="S::2308921@student.uwtsd.ac.uk::5863b4ca-52f3-4cf7-ab26-81b531705738" providerId="AD" clId="Web-{BBE0DDD6-1441-3F44-5A91-971EC4C4CAFB}" dt="2025-10-13T11:08:19.414" v="1028" actId="14100"/>
          <ac:spMkLst>
            <pc:docMk/>
            <pc:sldMk cId="1982605362" sldId="267"/>
            <ac:spMk id="317" creationId="{13930596-2518-0442-0A02-7C0988B855BF}"/>
          </ac:spMkLst>
        </pc:spChg>
        <pc:graphicFrameChg chg="del mod ord modGraphic">
          <ac:chgData name="Moin Mahmood (2308921)" userId="S::2308921@student.uwtsd.ac.uk::5863b4ca-52f3-4cf7-ab26-81b531705738" providerId="AD" clId="Web-{BBE0DDD6-1441-3F44-5A91-971EC4C4CAFB}" dt="2025-10-13T10:14:00.421" v="574"/>
          <ac:graphicFrameMkLst>
            <pc:docMk/>
            <pc:sldMk cId="1982605362" sldId="267"/>
            <ac:graphicFrameMk id="24" creationId="{B392948E-E754-3A6E-F19D-2F4C8FB8497D}"/>
          </ac:graphicFrameMkLst>
        </pc:graphicFrameChg>
        <pc:graphicFrameChg chg="add del">
          <ac:chgData name="Moin Mahmood (2308921)" userId="S::2308921@student.uwtsd.ac.uk::5863b4ca-52f3-4cf7-ab26-81b531705738" providerId="AD" clId="Web-{BBE0DDD6-1441-3F44-5A91-971EC4C4CAFB}" dt="2025-10-13T10:15:33.093" v="582"/>
          <ac:graphicFrameMkLst>
            <pc:docMk/>
            <pc:sldMk cId="1982605362" sldId="267"/>
            <ac:graphicFrameMk id="303" creationId="{FE29035B-54FD-73B1-33B1-788FAF8916B6}"/>
          </ac:graphicFrameMkLst>
        </pc:graphicFrameChg>
        <pc:graphicFrameChg chg="add del">
          <ac:chgData name="Moin Mahmood (2308921)" userId="S::2308921@student.uwtsd.ac.uk::5863b4ca-52f3-4cf7-ab26-81b531705738" providerId="AD" clId="Web-{BBE0DDD6-1441-3F44-5A91-971EC4C4CAFB}" dt="2025-10-13T10:15:39.484" v="584"/>
          <ac:graphicFrameMkLst>
            <pc:docMk/>
            <pc:sldMk cId="1982605362" sldId="267"/>
            <ac:graphicFrameMk id="315" creationId="{D5A21C50-B6D5-7889-87D6-5712FC1F5760}"/>
          </ac:graphicFrameMkLst>
        </pc:graphicFrameChg>
        <pc:picChg chg="add">
          <ac:chgData name="Moin Mahmood (2308921)" userId="S::2308921@student.uwtsd.ac.uk::5863b4ca-52f3-4cf7-ab26-81b531705738" providerId="AD" clId="Web-{BBE0DDD6-1441-3F44-5A91-971EC4C4CAFB}" dt="2025-10-13T10:15:39.499" v="585"/>
          <ac:picMkLst>
            <pc:docMk/>
            <pc:sldMk cId="1982605362" sldId="267"/>
            <ac:picMk id="305" creationId="{DB02BB16-1A7A-B0E4-0625-2B7143864B60}"/>
          </ac:picMkLst>
        </pc:picChg>
      </pc:sldChg>
      <pc:sldChg chg="modSp del mod modClrScheme chgLayout">
        <pc:chgData name="Moin Mahmood (2308921)" userId="S::2308921@student.uwtsd.ac.uk::5863b4ca-52f3-4cf7-ab26-81b531705738" providerId="AD" clId="Web-{BBE0DDD6-1441-3F44-5A91-971EC4C4CAFB}" dt="2025-10-13T10:16:21.218" v="586"/>
        <pc:sldMkLst>
          <pc:docMk/>
          <pc:sldMk cId="1833052000" sldId="268"/>
        </pc:sldMkLst>
        <pc:spChg chg="mod ord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1833052000" sldId="268"/>
            <ac:spMk id="2" creationId="{EA9FBDEE-76CA-804F-924E-6A56C28A178F}"/>
          </ac:spMkLst>
        </pc:spChg>
        <pc:graphicFrameChg chg="mod ord">
          <ac:chgData name="Moin Mahmood (2308921)" userId="S::2308921@student.uwtsd.ac.uk::5863b4ca-52f3-4cf7-ab26-81b531705738" providerId="AD" clId="Web-{BBE0DDD6-1441-3F44-5A91-971EC4C4CAFB}" dt="2025-10-13T10:11:08.494" v="567"/>
          <ac:graphicFrameMkLst>
            <pc:docMk/>
            <pc:sldMk cId="1833052000" sldId="268"/>
            <ac:graphicFrameMk id="8" creationId="{95231B1A-2E1C-33CA-8119-2D57DECF555B}"/>
          </ac:graphicFrameMkLst>
        </pc:graphicFrameChg>
      </pc:sldChg>
      <pc:sldChg chg="modSp del mod modClrScheme chgLayout">
        <pc:chgData name="Moin Mahmood (2308921)" userId="S::2308921@student.uwtsd.ac.uk::5863b4ca-52f3-4cf7-ab26-81b531705738" providerId="AD" clId="Web-{BBE0DDD6-1441-3F44-5A91-971EC4C4CAFB}" dt="2025-10-13T10:19:44.343" v="595"/>
        <pc:sldMkLst>
          <pc:docMk/>
          <pc:sldMk cId="367821587" sldId="269"/>
        </pc:sldMkLst>
        <pc:spChg chg="mod ord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367821587" sldId="269"/>
            <ac:spMk id="2" creationId="{796F65B3-BB5E-33F3-31C2-70C976B1BAE8}"/>
          </ac:spMkLst>
        </pc:spChg>
        <pc:graphicFrameChg chg="mod ord">
          <ac:chgData name="Moin Mahmood (2308921)" userId="S::2308921@student.uwtsd.ac.uk::5863b4ca-52f3-4cf7-ab26-81b531705738" providerId="AD" clId="Web-{BBE0DDD6-1441-3F44-5A91-971EC4C4CAFB}" dt="2025-10-13T10:11:08.494" v="567"/>
          <ac:graphicFrameMkLst>
            <pc:docMk/>
            <pc:sldMk cId="367821587" sldId="269"/>
            <ac:graphicFrameMk id="12" creationId="{A1695E72-5C07-F115-1324-9F4732F83BD8}"/>
          </ac:graphicFrameMkLst>
        </pc:graphicFrameChg>
      </pc:sldChg>
      <pc:sldChg chg="modSp del mod modClrScheme chgLayout">
        <pc:chgData name="Moin Mahmood (2308921)" userId="S::2308921@student.uwtsd.ac.uk::5863b4ca-52f3-4cf7-ab26-81b531705738" providerId="AD" clId="Web-{BBE0DDD6-1441-3F44-5A91-971EC4C4CAFB}" dt="2025-10-13T10:16:45.812" v="587"/>
        <pc:sldMkLst>
          <pc:docMk/>
          <pc:sldMk cId="200149654" sldId="270"/>
        </pc:sldMkLst>
        <pc:spChg chg="mod ord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200149654" sldId="270"/>
            <ac:spMk id="2" creationId="{4107FAE3-7934-6A24-62F4-68775CF90535}"/>
          </ac:spMkLst>
        </pc:spChg>
        <pc:graphicFrameChg chg="mod ord">
          <ac:chgData name="Moin Mahmood (2308921)" userId="S::2308921@student.uwtsd.ac.uk::5863b4ca-52f3-4cf7-ab26-81b531705738" providerId="AD" clId="Web-{BBE0DDD6-1441-3F44-5A91-971EC4C4CAFB}" dt="2025-10-13T10:11:08.494" v="567"/>
          <ac:graphicFrameMkLst>
            <pc:docMk/>
            <pc:sldMk cId="200149654" sldId="270"/>
            <ac:graphicFrameMk id="8" creationId="{E4740CF1-9D38-A46D-F8EE-692219452AC5}"/>
          </ac:graphicFrameMkLst>
        </pc:graphicFrameChg>
      </pc:sldChg>
      <pc:sldChg chg="addSp delSp modSp mod setBg modClrScheme chgLayout">
        <pc:chgData name="Moin Mahmood (2308921)" userId="S::2308921@student.uwtsd.ac.uk::5863b4ca-52f3-4cf7-ab26-81b531705738" providerId="AD" clId="Web-{BBE0DDD6-1441-3F44-5A91-971EC4C4CAFB}" dt="2025-10-13T11:07:29.224" v="1009" actId="14100"/>
        <pc:sldMkLst>
          <pc:docMk/>
          <pc:sldMk cId="1388099538" sldId="271"/>
        </pc:sldMkLst>
        <pc:spChg chg="mod ord">
          <ac:chgData name="Moin Mahmood (2308921)" userId="S::2308921@student.uwtsd.ac.uk::5863b4ca-52f3-4cf7-ab26-81b531705738" providerId="AD" clId="Web-{BBE0DDD6-1441-3F44-5A91-971EC4C4CAFB}" dt="2025-10-13T10:17:06.984" v="590"/>
          <ac:spMkLst>
            <pc:docMk/>
            <pc:sldMk cId="1388099538" sldId="271"/>
            <ac:spMk id="2" creationId="{AE0F48B8-261C-BA2F-820B-7ACCBAE76B45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7:06.937" v="589"/>
          <ac:spMkLst>
            <pc:docMk/>
            <pc:sldMk cId="1388099538" sldId="271"/>
            <ac:spMk id="40" creationId="{E20BB609-EF92-42DB-836C-0699A590B5CF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7:06.937" v="589"/>
          <ac:spMkLst>
            <pc:docMk/>
            <pc:sldMk cId="1388099538" sldId="271"/>
            <ac:spMk id="42" creationId="{2C416D64-0A89-9FBB-35DD-A45EE0DB7911}"/>
          </ac:spMkLst>
        </pc:spChg>
        <pc:spChg chg="add">
          <ac:chgData name="Moin Mahmood (2308921)" userId="S::2308921@student.uwtsd.ac.uk::5863b4ca-52f3-4cf7-ab26-81b531705738" providerId="AD" clId="Web-{BBE0DDD6-1441-3F44-5A91-971EC4C4CAFB}" dt="2025-10-13T10:17:06.984" v="590"/>
          <ac:spMkLst>
            <pc:docMk/>
            <pc:sldMk cId="1388099538" sldId="271"/>
            <ac:spMk id="44" creationId="{AD1BDCCC-E676-2A7E-BE11-2B8C23DB287F}"/>
          </ac:spMkLst>
        </pc:spChg>
        <pc:spChg chg="add">
          <ac:chgData name="Moin Mahmood (2308921)" userId="S::2308921@student.uwtsd.ac.uk::5863b4ca-52f3-4cf7-ab26-81b531705738" providerId="AD" clId="Web-{BBE0DDD6-1441-3F44-5A91-971EC4C4CAFB}" dt="2025-10-13T10:17:06.984" v="590"/>
          <ac:spMkLst>
            <pc:docMk/>
            <pc:sldMk cId="1388099538" sldId="271"/>
            <ac:spMk id="45" creationId="{781C97B1-8A09-6383-8C65-A3B73577816A}"/>
          </ac:spMkLst>
        </pc:spChg>
        <pc:graphicFrameChg chg="mod ord modGraphic">
          <ac:chgData name="Moin Mahmood (2308921)" userId="S::2308921@student.uwtsd.ac.uk::5863b4ca-52f3-4cf7-ab26-81b531705738" providerId="AD" clId="Web-{BBE0DDD6-1441-3F44-5A91-971EC4C4CAFB}" dt="2025-10-13T11:07:29.224" v="1009" actId="14100"/>
          <ac:graphicFrameMkLst>
            <pc:docMk/>
            <pc:sldMk cId="1388099538" sldId="271"/>
            <ac:graphicFrameMk id="35" creationId="{BBE651B7-1F15-E164-5203-2D49C87B6485}"/>
          </ac:graphicFrameMkLst>
        </pc:graphicFrameChg>
      </pc:sldChg>
      <pc:sldChg chg="modSp mod modClrScheme chgLayout">
        <pc:chgData name="Moin Mahmood (2308921)" userId="S::2308921@student.uwtsd.ac.uk::5863b4ca-52f3-4cf7-ab26-81b531705738" providerId="AD" clId="Web-{BBE0DDD6-1441-3F44-5A91-971EC4C4CAFB}" dt="2025-10-13T10:11:08.494" v="567"/>
        <pc:sldMkLst>
          <pc:docMk/>
          <pc:sldMk cId="4123429000" sldId="272"/>
        </pc:sldMkLst>
        <pc:spChg chg="mod ord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4123429000" sldId="272"/>
            <ac:spMk id="2" creationId="{C15D7788-A29A-4015-99FD-AEB66DF93759}"/>
          </ac:spMkLst>
        </pc:spChg>
      </pc:sldChg>
      <pc:sldChg chg="addSp delSp modSp new mod setBg modClrScheme delDesignElem chgLayout">
        <pc:chgData name="Moin Mahmood (2308921)" userId="S::2308921@student.uwtsd.ac.uk::5863b4ca-52f3-4cf7-ab26-81b531705738" providerId="AD" clId="Web-{BBE0DDD6-1441-3F44-5A91-971EC4C4CAFB}" dt="2025-10-13T11:18:53.090" v="1169" actId="14100"/>
        <pc:sldMkLst>
          <pc:docMk/>
          <pc:sldMk cId="3372489166" sldId="273"/>
        </pc:sldMkLst>
        <pc:spChg chg="mod ord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3372489166" sldId="273"/>
            <ac:spMk id="2" creationId="{8A76E5BD-AB02-B7BC-25A7-72371C9BC44B}"/>
          </ac:spMkLst>
        </pc:spChg>
        <pc:spChg chg="add del mod">
          <ac:chgData name="Moin Mahmood (2308921)" userId="S::2308921@student.uwtsd.ac.uk::5863b4ca-52f3-4cf7-ab26-81b531705738" providerId="AD" clId="Web-{BBE0DDD6-1441-3F44-5A91-971EC4C4CAFB}" dt="2025-10-13T09:56:03.193" v="460"/>
          <ac:spMkLst>
            <pc:docMk/>
            <pc:sldMk cId="3372489166" sldId="273"/>
            <ac:spMk id="3" creationId="{DF6FCB9C-B3B2-D15A-2DE0-60561D933F1F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5:44.677" v="457"/>
          <ac:spMkLst>
            <pc:docMk/>
            <pc:sldMk cId="3372489166" sldId="273"/>
            <ac:spMk id="9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5:44.677" v="457"/>
          <ac:spMkLst>
            <pc:docMk/>
            <pc:sldMk cId="3372489166" sldId="273"/>
            <ac:spMk id="11" creationId="{2062E862-C7F7-4CA1-B929-D0B75F5E9FB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6:03.161" v="459"/>
          <ac:spMkLst>
            <pc:docMk/>
            <pc:sldMk cId="3372489166" sldId="273"/>
            <ac:spMk id="13" creationId="{04213918-F1EB-4BCE-BE23-F5E9851EE05C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09:56:03.161" v="459"/>
          <ac:spMkLst>
            <pc:docMk/>
            <pc:sldMk cId="3372489166" sldId="273"/>
            <ac:spMk id="14" creationId="{2062E862-C7F7-4CA1-B929-D0B75F5E9FB9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3372489166" sldId="273"/>
            <ac:spMk id="17" creationId="{4E17AA97-89A7-45C1-B813-BFF6C23D79E1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3372489166" sldId="273"/>
            <ac:spMk id="18" creationId="{33AC4FE1-D370-43A6-96C5-076716BB1E76}"/>
          </ac:spMkLst>
        </pc:spChg>
        <pc:spChg chg="add del">
          <ac:chgData name="Moin Mahmood (2308921)" userId="S::2308921@student.uwtsd.ac.uk::5863b4ca-52f3-4cf7-ab26-81b531705738" providerId="AD" clId="Web-{BBE0DDD6-1441-3F44-5A91-971EC4C4CAFB}" dt="2025-10-13T10:11:08.494" v="567"/>
          <ac:spMkLst>
            <pc:docMk/>
            <pc:sldMk cId="3372489166" sldId="273"/>
            <ac:spMk id="19" creationId="{4A3D569D-D3A6-49CA-A483-291E95DACA14}"/>
          </ac:spMkLst>
        </pc:spChg>
        <pc:graphicFrameChg chg="add del">
          <ac:chgData name="Moin Mahmood (2308921)" userId="S::2308921@student.uwtsd.ac.uk::5863b4ca-52f3-4cf7-ab26-81b531705738" providerId="AD" clId="Web-{BBE0DDD6-1441-3F44-5A91-971EC4C4CAFB}" dt="2025-10-13T09:55:44.677" v="457"/>
          <ac:graphicFrameMkLst>
            <pc:docMk/>
            <pc:sldMk cId="3372489166" sldId="273"/>
            <ac:graphicFrameMk id="5" creationId="{79D92111-6173-CD9C-4D30-166408651BB2}"/>
          </ac:graphicFrameMkLst>
        </pc:graphicFrameChg>
        <pc:graphicFrameChg chg="add del">
          <ac:chgData name="Moin Mahmood (2308921)" userId="S::2308921@student.uwtsd.ac.uk::5863b4ca-52f3-4cf7-ab26-81b531705738" providerId="AD" clId="Web-{BBE0DDD6-1441-3F44-5A91-971EC4C4CAFB}" dt="2025-10-13T09:56:03.161" v="459"/>
          <ac:graphicFrameMkLst>
            <pc:docMk/>
            <pc:sldMk cId="3372489166" sldId="273"/>
            <ac:graphicFrameMk id="15" creationId="{02AFB08D-0603-83CE-65AB-80A4022B5F60}"/>
          </ac:graphicFrameMkLst>
        </pc:graphicFrameChg>
        <pc:graphicFrameChg chg="add mod ord modGraphic">
          <ac:chgData name="Moin Mahmood (2308921)" userId="S::2308921@student.uwtsd.ac.uk::5863b4ca-52f3-4cf7-ab26-81b531705738" providerId="AD" clId="Web-{BBE0DDD6-1441-3F44-5A91-971EC4C4CAFB}" dt="2025-10-13T11:18:53.090" v="1169" actId="14100"/>
          <ac:graphicFrameMkLst>
            <pc:docMk/>
            <pc:sldMk cId="3372489166" sldId="273"/>
            <ac:graphicFrameMk id="20" creationId="{A928206A-CB0C-5EE3-156E-E1425D8107CB}"/>
          </ac:graphicFrameMkLst>
        </pc:graphicFrameChg>
      </pc:sldChg>
      <pc:sldChg chg="modSp new mod modClrScheme chgLayout">
        <pc:chgData name="Moin Mahmood (2308921)" userId="S::2308921@student.uwtsd.ac.uk::5863b4ca-52f3-4cf7-ab26-81b531705738" providerId="AD" clId="Web-{BBE0DDD6-1441-3F44-5A91-971EC4C4CAFB}" dt="2025-10-13T11:07:04.425" v="1005" actId="20577"/>
        <pc:sldMkLst>
          <pc:docMk/>
          <pc:sldMk cId="3122265653" sldId="274"/>
        </pc:sldMkLst>
        <pc:spChg chg="mod ord">
          <ac:chgData name="Moin Mahmood (2308921)" userId="S::2308921@student.uwtsd.ac.uk::5863b4ca-52f3-4cf7-ab26-81b531705738" providerId="AD" clId="Web-{BBE0DDD6-1441-3F44-5A91-971EC4C4CAFB}" dt="2025-10-13T11:05:50.032" v="978" actId="20577"/>
          <ac:spMkLst>
            <pc:docMk/>
            <pc:sldMk cId="3122265653" sldId="274"/>
            <ac:spMk id="2" creationId="{A217F8FE-F900-DE2C-5239-3A01B93ED72F}"/>
          </ac:spMkLst>
        </pc:spChg>
        <pc:spChg chg="mod ord">
          <ac:chgData name="Moin Mahmood (2308921)" userId="S::2308921@student.uwtsd.ac.uk::5863b4ca-52f3-4cf7-ab26-81b531705738" providerId="AD" clId="Web-{BBE0DDD6-1441-3F44-5A91-971EC4C4CAFB}" dt="2025-10-13T11:07:04.425" v="1005" actId="20577"/>
          <ac:spMkLst>
            <pc:docMk/>
            <pc:sldMk cId="3122265653" sldId="274"/>
            <ac:spMk id="3" creationId="{08433D44-3247-348F-5EE5-F21E38D13D20}"/>
          </ac:spMkLst>
        </pc:spChg>
      </pc:sldChg>
      <pc:sldMasterChg chg="add del addSldLayout delSldLayout">
        <pc:chgData name="Moin Mahmood (2308921)" userId="S::2308921@student.uwtsd.ac.uk::5863b4ca-52f3-4cf7-ab26-81b531705738" providerId="AD" clId="Web-{BBE0DDD6-1441-3F44-5A91-971EC4C4CAFB}" dt="2025-10-13T10:11:08.494" v="567"/>
        <pc:sldMasterMkLst>
          <pc:docMk/>
          <pc:sldMasterMk cId="406367780" sldId="2147483695"/>
        </pc:sldMasterMkLst>
        <pc:sldLayoutChg chg="add del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406367780" sldId="2147483695"/>
            <pc:sldLayoutMk cId="3573423590" sldId="2147483684"/>
          </pc:sldLayoutMkLst>
        </pc:sldLayoutChg>
        <pc:sldLayoutChg chg="add del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406367780" sldId="2147483695"/>
            <pc:sldLayoutMk cId="4146753581" sldId="2147483685"/>
          </pc:sldLayoutMkLst>
        </pc:sldLayoutChg>
        <pc:sldLayoutChg chg="add del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406367780" sldId="2147483695"/>
            <pc:sldLayoutMk cId="626372121" sldId="2147483686"/>
          </pc:sldLayoutMkLst>
        </pc:sldLayoutChg>
        <pc:sldLayoutChg chg="add del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406367780" sldId="2147483695"/>
            <pc:sldLayoutMk cId="169036107" sldId="2147483687"/>
          </pc:sldLayoutMkLst>
        </pc:sldLayoutChg>
        <pc:sldLayoutChg chg="add del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406367780" sldId="2147483695"/>
            <pc:sldLayoutMk cId="2245861877" sldId="2147483688"/>
          </pc:sldLayoutMkLst>
        </pc:sldLayoutChg>
        <pc:sldLayoutChg chg="add del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406367780" sldId="2147483695"/>
            <pc:sldLayoutMk cId="1232077056" sldId="2147483689"/>
          </pc:sldLayoutMkLst>
        </pc:sldLayoutChg>
        <pc:sldLayoutChg chg="add del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406367780" sldId="2147483695"/>
            <pc:sldLayoutMk cId="4153715170" sldId="2147483690"/>
          </pc:sldLayoutMkLst>
        </pc:sldLayoutChg>
        <pc:sldLayoutChg chg="add del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406367780" sldId="2147483695"/>
            <pc:sldLayoutMk cId="547778691" sldId="2147483691"/>
          </pc:sldLayoutMkLst>
        </pc:sldLayoutChg>
        <pc:sldLayoutChg chg="add del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406367780" sldId="2147483695"/>
            <pc:sldLayoutMk cId="4172009810" sldId="2147483692"/>
          </pc:sldLayoutMkLst>
        </pc:sldLayoutChg>
        <pc:sldLayoutChg chg="add del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406367780" sldId="2147483695"/>
            <pc:sldLayoutMk cId="1755609534" sldId="2147483693"/>
          </pc:sldLayoutMkLst>
        </pc:sldLayoutChg>
        <pc:sldLayoutChg chg="add del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406367780" sldId="2147483695"/>
            <pc:sldLayoutMk cId="3039589900" sldId="2147483694"/>
          </pc:sldLayoutMkLst>
        </pc:sldLayoutChg>
      </pc:sldMasterChg>
      <pc:sldMasterChg chg="add del addSldLayout delSldLayout modSldLayout">
        <pc:chgData name="Moin Mahmood (2308921)" userId="S::2308921@student.uwtsd.ac.uk::5863b4ca-52f3-4cf7-ab26-81b531705738" providerId="AD" clId="Web-{BBE0DDD6-1441-3F44-5A91-971EC4C4CAFB}" dt="2025-10-13T10:11:08.494" v="567"/>
        <pc:sldMasterMkLst>
          <pc:docMk/>
          <pc:sldMasterMk cId="2707096631" sldId="2147483696"/>
        </pc:sldMasterMkLst>
        <pc:sldLayoutChg chg="add del mod replId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2707096631" sldId="2147483696"/>
            <pc:sldLayoutMk cId="1381776908" sldId="2147483697"/>
          </pc:sldLayoutMkLst>
        </pc:sldLayoutChg>
        <pc:sldLayoutChg chg="add del mod replId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2707096631" sldId="2147483696"/>
            <pc:sldLayoutMk cId="2011923083" sldId="2147483698"/>
          </pc:sldLayoutMkLst>
        </pc:sldLayoutChg>
        <pc:sldLayoutChg chg="add del mod replId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2707096631" sldId="2147483696"/>
            <pc:sldLayoutMk cId="1319193493" sldId="2147483699"/>
          </pc:sldLayoutMkLst>
        </pc:sldLayoutChg>
        <pc:sldLayoutChg chg="add del mod replId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2707096631" sldId="2147483696"/>
            <pc:sldLayoutMk cId="2537200979" sldId="2147483700"/>
          </pc:sldLayoutMkLst>
        </pc:sldLayoutChg>
        <pc:sldLayoutChg chg="add del mod replId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2707096631" sldId="2147483696"/>
            <pc:sldLayoutMk cId="1402497174" sldId="2147483701"/>
          </pc:sldLayoutMkLst>
        </pc:sldLayoutChg>
        <pc:sldLayoutChg chg="add del mod replId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2707096631" sldId="2147483696"/>
            <pc:sldLayoutMk cId="501121145" sldId="2147483702"/>
          </pc:sldLayoutMkLst>
        </pc:sldLayoutChg>
        <pc:sldLayoutChg chg="add del mod replId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2707096631" sldId="2147483696"/>
            <pc:sldLayoutMk cId="127959404" sldId="2147483703"/>
          </pc:sldLayoutMkLst>
        </pc:sldLayoutChg>
        <pc:sldLayoutChg chg="add del mod replId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2707096631" sldId="2147483696"/>
            <pc:sldLayoutMk cId="1904281688" sldId="2147483704"/>
          </pc:sldLayoutMkLst>
        </pc:sldLayoutChg>
        <pc:sldLayoutChg chg="add del mod replId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2707096631" sldId="2147483696"/>
            <pc:sldLayoutMk cId="1207281914" sldId="2147483705"/>
          </pc:sldLayoutMkLst>
        </pc:sldLayoutChg>
        <pc:sldLayoutChg chg="add del mod replId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2707096631" sldId="2147483696"/>
            <pc:sldLayoutMk cId="3916155627" sldId="2147483706"/>
          </pc:sldLayoutMkLst>
        </pc:sldLayoutChg>
        <pc:sldLayoutChg chg="add del mod replId">
          <pc:chgData name="Moin Mahmood (2308921)" userId="S::2308921@student.uwtsd.ac.uk::5863b4ca-52f3-4cf7-ab26-81b531705738" providerId="AD" clId="Web-{BBE0DDD6-1441-3F44-5A91-971EC4C4CAFB}" dt="2025-10-13T10:11:08.494" v="567"/>
          <pc:sldLayoutMkLst>
            <pc:docMk/>
            <pc:sldMasterMk cId="2707096631" sldId="2147483696"/>
            <pc:sldLayoutMk cId="2303136617" sldId="214748370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62563E-095A-4A24-A8BE-6F7F23D4554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203A730-61BF-4ED0-895E-C05131EC7110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Name: Moin Mahmood </a:t>
          </a:r>
          <a:endParaRPr lang="en-US" dirty="0">
            <a:latin typeface="Arial"/>
            <a:cs typeface="Arial"/>
          </a:endParaRPr>
        </a:p>
      </dgm:t>
    </dgm:pt>
    <dgm:pt modelId="{C822535E-0900-4827-9E33-2D93D6092551}" type="parTrans" cxnId="{28DBA7B2-3BBD-44D2-881C-EEE1E0D48270}">
      <dgm:prSet/>
      <dgm:spPr/>
      <dgm:t>
        <a:bodyPr/>
        <a:lstStyle/>
        <a:p>
          <a:endParaRPr lang="en-US"/>
        </a:p>
      </dgm:t>
    </dgm:pt>
    <dgm:pt modelId="{8566AC39-29D1-4AE2-A567-F05436E8DFB1}" type="sibTrans" cxnId="{28DBA7B2-3BBD-44D2-881C-EEE1E0D48270}">
      <dgm:prSet/>
      <dgm:spPr/>
      <dgm:t>
        <a:bodyPr/>
        <a:lstStyle/>
        <a:p>
          <a:endParaRPr lang="en-US"/>
        </a:p>
      </dgm:t>
    </dgm:pt>
    <dgm:pt modelId="{3673A6E3-EEC7-4460-84F9-41EC8612E6C5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Student Number: 2308921 </a:t>
          </a:r>
          <a:endParaRPr lang="en-US" dirty="0">
            <a:latin typeface="Arial"/>
            <a:cs typeface="Arial"/>
          </a:endParaRPr>
        </a:p>
      </dgm:t>
    </dgm:pt>
    <dgm:pt modelId="{94432008-1335-4E82-B39E-B3E0CC1821B6}" type="parTrans" cxnId="{3D9A1825-0ABB-4011-AD64-D7BD95FADAF3}">
      <dgm:prSet/>
      <dgm:spPr/>
      <dgm:t>
        <a:bodyPr/>
        <a:lstStyle/>
        <a:p>
          <a:endParaRPr lang="en-US"/>
        </a:p>
      </dgm:t>
    </dgm:pt>
    <dgm:pt modelId="{454058EB-BB06-4347-ACFF-A57504873E40}" type="sibTrans" cxnId="{3D9A1825-0ABB-4011-AD64-D7BD95FADAF3}">
      <dgm:prSet/>
      <dgm:spPr/>
      <dgm:t>
        <a:bodyPr/>
        <a:lstStyle/>
        <a:p>
          <a:endParaRPr lang="en-US"/>
        </a:p>
      </dgm:t>
    </dgm:pt>
    <dgm:pt modelId="{F971EC1D-3728-4A8C-82E5-479956D45485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Module Code: LCLM5002</a:t>
          </a:r>
          <a:endParaRPr lang="en-US" dirty="0">
            <a:latin typeface="Arial"/>
            <a:cs typeface="Arial"/>
          </a:endParaRPr>
        </a:p>
      </dgm:t>
    </dgm:pt>
    <dgm:pt modelId="{D812B351-7809-4CD2-A189-8BA64B3D5E42}" type="parTrans" cxnId="{8B64FEFC-730F-45EF-AAB2-ECAB3755F745}">
      <dgm:prSet/>
      <dgm:spPr/>
      <dgm:t>
        <a:bodyPr/>
        <a:lstStyle/>
        <a:p>
          <a:endParaRPr lang="en-US"/>
        </a:p>
      </dgm:t>
    </dgm:pt>
    <dgm:pt modelId="{E9C509D0-63A4-41AA-AB99-21B023D5C905}" type="sibTrans" cxnId="{8B64FEFC-730F-45EF-AAB2-ECAB3755F745}">
      <dgm:prSet/>
      <dgm:spPr/>
      <dgm:t>
        <a:bodyPr/>
        <a:lstStyle/>
        <a:p>
          <a:endParaRPr lang="en-US"/>
        </a:p>
      </dgm:t>
    </dgm:pt>
    <dgm:pt modelId="{F3F70F9F-0CAC-4992-8F60-E24B38F6C339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Lecturer’s Name: Mudassar Hasan</a:t>
          </a:r>
          <a:endParaRPr lang="en-US" dirty="0">
            <a:latin typeface="Arial"/>
            <a:cs typeface="Arial"/>
          </a:endParaRPr>
        </a:p>
      </dgm:t>
    </dgm:pt>
    <dgm:pt modelId="{F0AB0396-FB3A-4AE7-82C7-885BA83F1A49}" type="parTrans" cxnId="{CA8AD01F-44A0-44F5-8AE4-3B6D43F42034}">
      <dgm:prSet/>
      <dgm:spPr/>
      <dgm:t>
        <a:bodyPr/>
        <a:lstStyle/>
        <a:p>
          <a:endParaRPr lang="en-US"/>
        </a:p>
      </dgm:t>
    </dgm:pt>
    <dgm:pt modelId="{AC050918-E9A7-4F93-98A6-B19CD648063C}" type="sibTrans" cxnId="{CA8AD01F-44A0-44F5-8AE4-3B6D43F42034}">
      <dgm:prSet/>
      <dgm:spPr/>
      <dgm:t>
        <a:bodyPr/>
        <a:lstStyle/>
        <a:p>
          <a:endParaRPr lang="en-US"/>
        </a:p>
      </dgm:t>
    </dgm:pt>
    <dgm:pt modelId="{B6DAABBF-5F46-48DD-9277-EECA2BA8323E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Date: 13-10-2025</a:t>
          </a:r>
          <a:endParaRPr lang="en-US" dirty="0">
            <a:latin typeface="Arial"/>
            <a:cs typeface="Arial"/>
          </a:endParaRPr>
        </a:p>
      </dgm:t>
    </dgm:pt>
    <dgm:pt modelId="{5377F71C-32DF-4653-B1ED-4E8BB08858DB}" type="parTrans" cxnId="{C24D6F9B-37A0-4102-ADB0-7C5A45361D10}">
      <dgm:prSet/>
      <dgm:spPr/>
      <dgm:t>
        <a:bodyPr/>
        <a:lstStyle/>
        <a:p>
          <a:endParaRPr lang="en-US"/>
        </a:p>
      </dgm:t>
    </dgm:pt>
    <dgm:pt modelId="{850BC6EC-A705-4A2F-ACAE-DBEA5B39688A}" type="sibTrans" cxnId="{C24D6F9B-37A0-4102-ADB0-7C5A45361D10}">
      <dgm:prSet/>
      <dgm:spPr/>
      <dgm:t>
        <a:bodyPr/>
        <a:lstStyle/>
        <a:p>
          <a:endParaRPr lang="en-US"/>
        </a:p>
      </dgm:t>
    </dgm:pt>
    <dgm:pt modelId="{B1618CD5-D2DA-49DC-95CC-C023B8976A9C}">
      <dgm:prSet phldr="0"/>
      <dgm:spPr/>
      <dgm:t>
        <a:bodyPr/>
        <a:lstStyle/>
        <a:p>
          <a:pPr rtl="0"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Effective Recruitment for Business Transformation at Transport for London (TFL)</a:t>
          </a:r>
        </a:p>
      </dgm:t>
    </dgm:pt>
    <dgm:pt modelId="{0AB8EE09-3E23-4D8E-ABFE-5441CEA9D4E1}" type="parTrans" cxnId="{C7A78A8C-A8DD-4C68-96EB-EFEB2E0E1D69}">
      <dgm:prSet/>
      <dgm:spPr/>
    </dgm:pt>
    <dgm:pt modelId="{7AAB3A4F-EEE9-4BD9-9A74-331A58EDD618}" type="sibTrans" cxnId="{C7A78A8C-A8DD-4C68-96EB-EFEB2E0E1D69}">
      <dgm:prSet/>
      <dgm:spPr/>
    </dgm:pt>
    <dgm:pt modelId="{B05CD54C-A644-4A66-A822-E1A557D7C03C}" type="pres">
      <dgm:prSet presAssocID="{2D62563E-095A-4A24-A8BE-6F7F23D45541}" presName="root" presStyleCnt="0">
        <dgm:presLayoutVars>
          <dgm:dir/>
          <dgm:resizeHandles val="exact"/>
        </dgm:presLayoutVars>
      </dgm:prSet>
      <dgm:spPr/>
    </dgm:pt>
    <dgm:pt modelId="{229CAE8B-8768-42F9-86B6-060F08A5E4D9}" type="pres">
      <dgm:prSet presAssocID="{B1618CD5-D2DA-49DC-95CC-C023B8976A9C}" presName="compNode" presStyleCnt="0"/>
      <dgm:spPr/>
    </dgm:pt>
    <dgm:pt modelId="{C3343116-FB3F-48A5-8D9A-C8E1B80AA78D}" type="pres">
      <dgm:prSet presAssocID="{B1618CD5-D2DA-49DC-95CC-C023B8976A9C}" presName="bgRect" presStyleLbl="bgShp" presStyleIdx="0" presStyleCnt="6"/>
      <dgm:spPr/>
    </dgm:pt>
    <dgm:pt modelId="{3A8EC1F5-C368-47D1-BACB-48501BB023FF}" type="pres">
      <dgm:prSet presAssocID="{B1618CD5-D2DA-49DC-95CC-C023B8976A9C}" presName="iconRect" presStyleLbl="node1" presStyleIdx="0" presStyleCnt="6"/>
      <dgm:spPr/>
    </dgm:pt>
    <dgm:pt modelId="{CD870C20-0379-48C9-BAB2-ED0C9CFE7FD9}" type="pres">
      <dgm:prSet presAssocID="{B1618CD5-D2DA-49DC-95CC-C023B8976A9C}" presName="spaceRect" presStyleCnt="0"/>
      <dgm:spPr/>
    </dgm:pt>
    <dgm:pt modelId="{B1A16466-3402-41C6-8C5C-7F5484B1091E}" type="pres">
      <dgm:prSet presAssocID="{B1618CD5-D2DA-49DC-95CC-C023B8976A9C}" presName="parTx" presStyleLbl="revTx" presStyleIdx="0" presStyleCnt="6">
        <dgm:presLayoutVars>
          <dgm:chMax val="0"/>
          <dgm:chPref val="0"/>
        </dgm:presLayoutVars>
      </dgm:prSet>
      <dgm:spPr/>
    </dgm:pt>
    <dgm:pt modelId="{047B443A-1517-4874-AB76-F5CF26F254A4}" type="pres">
      <dgm:prSet presAssocID="{7AAB3A4F-EEE9-4BD9-9A74-331A58EDD618}" presName="sibTrans" presStyleCnt="0"/>
      <dgm:spPr/>
    </dgm:pt>
    <dgm:pt modelId="{747BE8E3-4225-463F-A8ED-985E6F57A041}" type="pres">
      <dgm:prSet presAssocID="{B203A730-61BF-4ED0-895E-C05131EC7110}" presName="compNode" presStyleCnt="0"/>
      <dgm:spPr/>
    </dgm:pt>
    <dgm:pt modelId="{E135C2E2-0C81-4E6C-B8BE-8F7794219AAF}" type="pres">
      <dgm:prSet presAssocID="{B203A730-61BF-4ED0-895E-C05131EC7110}" presName="bgRect" presStyleLbl="bgShp" presStyleIdx="1" presStyleCnt="6"/>
      <dgm:spPr/>
    </dgm:pt>
    <dgm:pt modelId="{A0FE41DC-813E-4556-BEC1-5F166EDA3E6E}" type="pres">
      <dgm:prSet presAssocID="{B203A730-61BF-4ED0-895E-C05131EC7110}" presName="iconRect" presStyleLbl="node1" presStyleIdx="1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DCC3F598-4027-4F05-B44B-B7BF2B780A8A}" type="pres">
      <dgm:prSet presAssocID="{B203A730-61BF-4ED0-895E-C05131EC7110}" presName="spaceRect" presStyleCnt="0"/>
      <dgm:spPr/>
    </dgm:pt>
    <dgm:pt modelId="{C212EE2D-16D0-476B-9DC0-D38601A14663}" type="pres">
      <dgm:prSet presAssocID="{B203A730-61BF-4ED0-895E-C05131EC7110}" presName="parTx" presStyleLbl="revTx" presStyleIdx="1" presStyleCnt="6">
        <dgm:presLayoutVars>
          <dgm:chMax val="0"/>
          <dgm:chPref val="0"/>
        </dgm:presLayoutVars>
      </dgm:prSet>
      <dgm:spPr/>
    </dgm:pt>
    <dgm:pt modelId="{D4C64BD2-65B4-438D-BA55-93CCBA66F93A}" type="pres">
      <dgm:prSet presAssocID="{8566AC39-29D1-4AE2-A567-F05436E8DFB1}" presName="sibTrans" presStyleCnt="0"/>
      <dgm:spPr/>
    </dgm:pt>
    <dgm:pt modelId="{1AF7B2BB-9AB4-4CA1-9B48-865CE1EC9198}" type="pres">
      <dgm:prSet presAssocID="{3673A6E3-EEC7-4460-84F9-41EC8612E6C5}" presName="compNode" presStyleCnt="0"/>
      <dgm:spPr/>
    </dgm:pt>
    <dgm:pt modelId="{E4629040-AAEF-4624-93AF-589B7BC7FF91}" type="pres">
      <dgm:prSet presAssocID="{3673A6E3-EEC7-4460-84F9-41EC8612E6C5}" presName="bgRect" presStyleLbl="bgShp" presStyleIdx="2" presStyleCnt="6"/>
      <dgm:spPr/>
    </dgm:pt>
    <dgm:pt modelId="{96437002-5258-4CC6-9400-39684C90FE5A}" type="pres">
      <dgm:prSet presAssocID="{3673A6E3-EEC7-4460-84F9-41EC8612E6C5}" presName="iconRect" presStyleLbl="node1" presStyleIdx="2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EBF50F3-9581-4DD2-BB0D-7A5DD33B3FB7}" type="pres">
      <dgm:prSet presAssocID="{3673A6E3-EEC7-4460-84F9-41EC8612E6C5}" presName="spaceRect" presStyleCnt="0"/>
      <dgm:spPr/>
    </dgm:pt>
    <dgm:pt modelId="{2575E1CE-8DC7-4D59-98E4-D674A96479F0}" type="pres">
      <dgm:prSet presAssocID="{3673A6E3-EEC7-4460-84F9-41EC8612E6C5}" presName="parTx" presStyleLbl="revTx" presStyleIdx="2" presStyleCnt="6">
        <dgm:presLayoutVars>
          <dgm:chMax val="0"/>
          <dgm:chPref val="0"/>
        </dgm:presLayoutVars>
      </dgm:prSet>
      <dgm:spPr/>
    </dgm:pt>
    <dgm:pt modelId="{71843AC7-7EC7-4CFA-AF35-9E39FBF3F697}" type="pres">
      <dgm:prSet presAssocID="{454058EB-BB06-4347-ACFF-A57504873E40}" presName="sibTrans" presStyleCnt="0"/>
      <dgm:spPr/>
    </dgm:pt>
    <dgm:pt modelId="{5F9692DC-9B7D-4D99-B214-8EBE9C5ED5DD}" type="pres">
      <dgm:prSet presAssocID="{F971EC1D-3728-4A8C-82E5-479956D45485}" presName="compNode" presStyleCnt="0"/>
      <dgm:spPr/>
    </dgm:pt>
    <dgm:pt modelId="{FDEDFEAB-28B2-454B-AE3A-CB556F219607}" type="pres">
      <dgm:prSet presAssocID="{F971EC1D-3728-4A8C-82E5-479956D45485}" presName="bgRect" presStyleLbl="bgShp" presStyleIdx="3" presStyleCnt="6"/>
      <dgm:spPr/>
    </dgm:pt>
    <dgm:pt modelId="{007E4A57-C771-40BA-BC55-8810249495B9}" type="pres">
      <dgm:prSet presAssocID="{F971EC1D-3728-4A8C-82E5-479956D45485}" presName="iconRect" presStyleLbl="node1" presStyleIdx="3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66886B38-A153-4462-86C2-F97FEDB30719}" type="pres">
      <dgm:prSet presAssocID="{F971EC1D-3728-4A8C-82E5-479956D45485}" presName="spaceRect" presStyleCnt="0"/>
      <dgm:spPr/>
    </dgm:pt>
    <dgm:pt modelId="{3E3F1847-46A8-441A-9F94-431AF58E128F}" type="pres">
      <dgm:prSet presAssocID="{F971EC1D-3728-4A8C-82E5-479956D45485}" presName="parTx" presStyleLbl="revTx" presStyleIdx="3" presStyleCnt="6">
        <dgm:presLayoutVars>
          <dgm:chMax val="0"/>
          <dgm:chPref val="0"/>
        </dgm:presLayoutVars>
      </dgm:prSet>
      <dgm:spPr/>
    </dgm:pt>
    <dgm:pt modelId="{2C47F598-625E-40F0-8C7E-6B8109EB03FD}" type="pres">
      <dgm:prSet presAssocID="{E9C509D0-63A4-41AA-AB99-21B023D5C905}" presName="sibTrans" presStyleCnt="0"/>
      <dgm:spPr/>
    </dgm:pt>
    <dgm:pt modelId="{A0D6B806-CEB7-4949-AB8E-EE42179FD726}" type="pres">
      <dgm:prSet presAssocID="{F3F70F9F-0CAC-4992-8F60-E24B38F6C339}" presName="compNode" presStyleCnt="0"/>
      <dgm:spPr/>
    </dgm:pt>
    <dgm:pt modelId="{CAFA88E7-A6AE-49E2-B53C-DFBB2198B35B}" type="pres">
      <dgm:prSet presAssocID="{F3F70F9F-0CAC-4992-8F60-E24B38F6C339}" presName="bgRect" presStyleLbl="bgShp" presStyleIdx="4" presStyleCnt="6"/>
      <dgm:spPr/>
    </dgm:pt>
    <dgm:pt modelId="{52278F7E-8DC8-4590-A077-421E204E5409}" type="pres">
      <dgm:prSet presAssocID="{F3F70F9F-0CAC-4992-8F60-E24B38F6C339}" presName="iconRect" presStyleLbl="node1" presStyleIdx="4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A01C4D36-D207-44EC-A5A6-38FB94BC389C}" type="pres">
      <dgm:prSet presAssocID="{F3F70F9F-0CAC-4992-8F60-E24B38F6C339}" presName="spaceRect" presStyleCnt="0"/>
      <dgm:spPr/>
    </dgm:pt>
    <dgm:pt modelId="{0F123BA9-F3C5-4056-ADBD-EB7825FC9383}" type="pres">
      <dgm:prSet presAssocID="{F3F70F9F-0CAC-4992-8F60-E24B38F6C339}" presName="parTx" presStyleLbl="revTx" presStyleIdx="4" presStyleCnt="6">
        <dgm:presLayoutVars>
          <dgm:chMax val="0"/>
          <dgm:chPref val="0"/>
        </dgm:presLayoutVars>
      </dgm:prSet>
      <dgm:spPr/>
    </dgm:pt>
    <dgm:pt modelId="{7C5FC0BF-AD87-4590-8210-8DE3A63994D9}" type="pres">
      <dgm:prSet presAssocID="{AC050918-E9A7-4F93-98A6-B19CD648063C}" presName="sibTrans" presStyleCnt="0"/>
      <dgm:spPr/>
    </dgm:pt>
    <dgm:pt modelId="{89EC6B99-32EE-485E-8C83-5ACD28873728}" type="pres">
      <dgm:prSet presAssocID="{B6DAABBF-5F46-48DD-9277-EECA2BA8323E}" presName="compNode" presStyleCnt="0"/>
      <dgm:spPr/>
    </dgm:pt>
    <dgm:pt modelId="{DE790339-7EEA-4A92-AF99-3041D9AB0E95}" type="pres">
      <dgm:prSet presAssocID="{B6DAABBF-5F46-48DD-9277-EECA2BA8323E}" presName="bgRect" presStyleLbl="bgShp" presStyleIdx="5" presStyleCnt="6"/>
      <dgm:spPr/>
    </dgm:pt>
    <dgm:pt modelId="{AD9E3377-9FCC-43DC-B880-6DDF0D91A174}" type="pres">
      <dgm:prSet presAssocID="{B6DAABBF-5F46-48DD-9277-EECA2BA8323E}" presName="iconRect" presStyleLbl="node1" presStyleIdx="5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6676FB71-FEA1-472F-A291-96ED5AF31E39}" type="pres">
      <dgm:prSet presAssocID="{B6DAABBF-5F46-48DD-9277-EECA2BA8323E}" presName="spaceRect" presStyleCnt="0"/>
      <dgm:spPr/>
    </dgm:pt>
    <dgm:pt modelId="{892EA69C-4B21-4D10-87A2-36C14F80A753}" type="pres">
      <dgm:prSet presAssocID="{B6DAABBF-5F46-48DD-9277-EECA2BA8323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E2347107-5719-44FA-9209-5C0D0C1EDC6D}" type="presOf" srcId="{F971EC1D-3728-4A8C-82E5-479956D45485}" destId="{3E3F1847-46A8-441A-9F94-431AF58E128F}" srcOrd="0" destOrd="0" presId="urn:microsoft.com/office/officeart/2018/2/layout/IconVerticalSolidList"/>
    <dgm:cxn modelId="{06B2E019-DD5D-4084-9B60-8CA8926D0D43}" type="presOf" srcId="{2D62563E-095A-4A24-A8BE-6F7F23D45541}" destId="{B05CD54C-A644-4A66-A822-E1A557D7C03C}" srcOrd="0" destOrd="0" presId="urn:microsoft.com/office/officeart/2018/2/layout/IconVerticalSolidList"/>
    <dgm:cxn modelId="{CA8AD01F-44A0-44F5-8AE4-3B6D43F42034}" srcId="{2D62563E-095A-4A24-A8BE-6F7F23D45541}" destId="{F3F70F9F-0CAC-4992-8F60-E24B38F6C339}" srcOrd="4" destOrd="0" parTransId="{F0AB0396-FB3A-4AE7-82C7-885BA83F1A49}" sibTransId="{AC050918-E9A7-4F93-98A6-B19CD648063C}"/>
    <dgm:cxn modelId="{3D9A1825-0ABB-4011-AD64-D7BD95FADAF3}" srcId="{2D62563E-095A-4A24-A8BE-6F7F23D45541}" destId="{3673A6E3-EEC7-4460-84F9-41EC8612E6C5}" srcOrd="2" destOrd="0" parTransId="{94432008-1335-4E82-B39E-B3E0CC1821B6}" sibTransId="{454058EB-BB06-4347-ACFF-A57504873E40}"/>
    <dgm:cxn modelId="{2715B866-B2FD-415B-92E3-E49003BD4D49}" type="presOf" srcId="{3673A6E3-EEC7-4460-84F9-41EC8612E6C5}" destId="{2575E1CE-8DC7-4D59-98E4-D674A96479F0}" srcOrd="0" destOrd="0" presId="urn:microsoft.com/office/officeart/2018/2/layout/IconVerticalSolidList"/>
    <dgm:cxn modelId="{2365964B-BBD5-4D29-B8D6-4B473F7DF3B1}" type="presOf" srcId="{F3F70F9F-0CAC-4992-8F60-E24B38F6C339}" destId="{0F123BA9-F3C5-4056-ADBD-EB7825FC9383}" srcOrd="0" destOrd="0" presId="urn:microsoft.com/office/officeart/2018/2/layout/IconVerticalSolidList"/>
    <dgm:cxn modelId="{32D1FF59-ACD3-4021-83A1-5BE270073EDD}" type="presOf" srcId="{B6DAABBF-5F46-48DD-9277-EECA2BA8323E}" destId="{892EA69C-4B21-4D10-87A2-36C14F80A753}" srcOrd="0" destOrd="0" presId="urn:microsoft.com/office/officeart/2018/2/layout/IconVerticalSolidList"/>
    <dgm:cxn modelId="{C7A78A8C-A8DD-4C68-96EB-EFEB2E0E1D69}" srcId="{2D62563E-095A-4A24-A8BE-6F7F23D45541}" destId="{B1618CD5-D2DA-49DC-95CC-C023B8976A9C}" srcOrd="0" destOrd="0" parTransId="{0AB8EE09-3E23-4D8E-ABFE-5441CEA9D4E1}" sibTransId="{7AAB3A4F-EEE9-4BD9-9A74-331A58EDD618}"/>
    <dgm:cxn modelId="{C24D6F9B-37A0-4102-ADB0-7C5A45361D10}" srcId="{2D62563E-095A-4A24-A8BE-6F7F23D45541}" destId="{B6DAABBF-5F46-48DD-9277-EECA2BA8323E}" srcOrd="5" destOrd="0" parTransId="{5377F71C-32DF-4653-B1ED-4E8BB08858DB}" sibTransId="{850BC6EC-A705-4A2F-ACAE-DBEA5B39688A}"/>
    <dgm:cxn modelId="{28DBA7B2-3BBD-44D2-881C-EEE1E0D48270}" srcId="{2D62563E-095A-4A24-A8BE-6F7F23D45541}" destId="{B203A730-61BF-4ED0-895E-C05131EC7110}" srcOrd="1" destOrd="0" parTransId="{C822535E-0900-4827-9E33-2D93D6092551}" sibTransId="{8566AC39-29D1-4AE2-A567-F05436E8DFB1}"/>
    <dgm:cxn modelId="{A65CB6BB-3391-453A-A646-A279BAED952A}" type="presOf" srcId="{B203A730-61BF-4ED0-895E-C05131EC7110}" destId="{C212EE2D-16D0-476B-9DC0-D38601A14663}" srcOrd="0" destOrd="0" presId="urn:microsoft.com/office/officeart/2018/2/layout/IconVerticalSolidList"/>
    <dgm:cxn modelId="{B36809EA-6E9E-4690-B8CA-6D268648826F}" type="presOf" srcId="{B1618CD5-D2DA-49DC-95CC-C023B8976A9C}" destId="{B1A16466-3402-41C6-8C5C-7F5484B1091E}" srcOrd="0" destOrd="0" presId="urn:microsoft.com/office/officeart/2018/2/layout/IconVerticalSolidList"/>
    <dgm:cxn modelId="{8B64FEFC-730F-45EF-AAB2-ECAB3755F745}" srcId="{2D62563E-095A-4A24-A8BE-6F7F23D45541}" destId="{F971EC1D-3728-4A8C-82E5-479956D45485}" srcOrd="3" destOrd="0" parTransId="{D812B351-7809-4CD2-A189-8BA64B3D5E42}" sibTransId="{E9C509D0-63A4-41AA-AB99-21B023D5C905}"/>
    <dgm:cxn modelId="{AEB22FEB-29CA-4140-AF58-8FE6989A837D}" type="presParOf" srcId="{B05CD54C-A644-4A66-A822-E1A557D7C03C}" destId="{229CAE8B-8768-42F9-86B6-060F08A5E4D9}" srcOrd="0" destOrd="0" presId="urn:microsoft.com/office/officeart/2018/2/layout/IconVerticalSolidList"/>
    <dgm:cxn modelId="{579E24AF-EAFE-46F6-9F6C-F0095F984FC2}" type="presParOf" srcId="{229CAE8B-8768-42F9-86B6-060F08A5E4D9}" destId="{C3343116-FB3F-48A5-8D9A-C8E1B80AA78D}" srcOrd="0" destOrd="0" presId="urn:microsoft.com/office/officeart/2018/2/layout/IconVerticalSolidList"/>
    <dgm:cxn modelId="{ACF620A1-269C-45A3-8F5C-D280135C99F8}" type="presParOf" srcId="{229CAE8B-8768-42F9-86B6-060F08A5E4D9}" destId="{3A8EC1F5-C368-47D1-BACB-48501BB023FF}" srcOrd="1" destOrd="0" presId="urn:microsoft.com/office/officeart/2018/2/layout/IconVerticalSolidList"/>
    <dgm:cxn modelId="{B125528A-18E4-45BC-B7FE-2701C64183A4}" type="presParOf" srcId="{229CAE8B-8768-42F9-86B6-060F08A5E4D9}" destId="{CD870C20-0379-48C9-BAB2-ED0C9CFE7FD9}" srcOrd="2" destOrd="0" presId="urn:microsoft.com/office/officeart/2018/2/layout/IconVerticalSolidList"/>
    <dgm:cxn modelId="{363C1653-84A4-48E6-883D-2AB3A28C4D71}" type="presParOf" srcId="{229CAE8B-8768-42F9-86B6-060F08A5E4D9}" destId="{B1A16466-3402-41C6-8C5C-7F5484B1091E}" srcOrd="3" destOrd="0" presId="urn:microsoft.com/office/officeart/2018/2/layout/IconVerticalSolidList"/>
    <dgm:cxn modelId="{BFFCD51D-07EA-4E83-8DDF-7F32D7A4D495}" type="presParOf" srcId="{B05CD54C-A644-4A66-A822-E1A557D7C03C}" destId="{047B443A-1517-4874-AB76-F5CF26F254A4}" srcOrd="1" destOrd="0" presId="urn:microsoft.com/office/officeart/2018/2/layout/IconVerticalSolidList"/>
    <dgm:cxn modelId="{E91409B6-76D9-4737-A8F7-483A61E9CC98}" type="presParOf" srcId="{B05CD54C-A644-4A66-A822-E1A557D7C03C}" destId="{747BE8E3-4225-463F-A8ED-985E6F57A041}" srcOrd="2" destOrd="0" presId="urn:microsoft.com/office/officeart/2018/2/layout/IconVerticalSolidList"/>
    <dgm:cxn modelId="{BBB4E300-CCAC-44F8-BF60-33B70AAB85FA}" type="presParOf" srcId="{747BE8E3-4225-463F-A8ED-985E6F57A041}" destId="{E135C2E2-0C81-4E6C-B8BE-8F7794219AAF}" srcOrd="0" destOrd="0" presId="urn:microsoft.com/office/officeart/2018/2/layout/IconVerticalSolidList"/>
    <dgm:cxn modelId="{662BFAF6-B864-49EC-A75E-B668BAB2CFB1}" type="presParOf" srcId="{747BE8E3-4225-463F-A8ED-985E6F57A041}" destId="{A0FE41DC-813E-4556-BEC1-5F166EDA3E6E}" srcOrd="1" destOrd="0" presId="urn:microsoft.com/office/officeart/2018/2/layout/IconVerticalSolidList"/>
    <dgm:cxn modelId="{DC57384E-05F3-40DB-A7DD-8C168A36ED3F}" type="presParOf" srcId="{747BE8E3-4225-463F-A8ED-985E6F57A041}" destId="{DCC3F598-4027-4F05-B44B-B7BF2B780A8A}" srcOrd="2" destOrd="0" presId="urn:microsoft.com/office/officeart/2018/2/layout/IconVerticalSolidList"/>
    <dgm:cxn modelId="{48DF08CC-0C6C-481A-A819-C1D0DD3C9B25}" type="presParOf" srcId="{747BE8E3-4225-463F-A8ED-985E6F57A041}" destId="{C212EE2D-16D0-476B-9DC0-D38601A14663}" srcOrd="3" destOrd="0" presId="urn:microsoft.com/office/officeart/2018/2/layout/IconVerticalSolidList"/>
    <dgm:cxn modelId="{5A11815C-9D1D-4B8B-880C-425F64CC6441}" type="presParOf" srcId="{B05CD54C-A644-4A66-A822-E1A557D7C03C}" destId="{D4C64BD2-65B4-438D-BA55-93CCBA66F93A}" srcOrd="3" destOrd="0" presId="urn:microsoft.com/office/officeart/2018/2/layout/IconVerticalSolidList"/>
    <dgm:cxn modelId="{48F5C539-65DB-4B83-BDD3-3DE957B89EFA}" type="presParOf" srcId="{B05CD54C-A644-4A66-A822-E1A557D7C03C}" destId="{1AF7B2BB-9AB4-4CA1-9B48-865CE1EC9198}" srcOrd="4" destOrd="0" presId="urn:microsoft.com/office/officeart/2018/2/layout/IconVerticalSolidList"/>
    <dgm:cxn modelId="{323F46ED-55A5-41A0-90D3-C8E510BF5C67}" type="presParOf" srcId="{1AF7B2BB-9AB4-4CA1-9B48-865CE1EC9198}" destId="{E4629040-AAEF-4624-93AF-589B7BC7FF91}" srcOrd="0" destOrd="0" presId="urn:microsoft.com/office/officeart/2018/2/layout/IconVerticalSolidList"/>
    <dgm:cxn modelId="{97B6B79C-7E14-47AB-9AAB-980A9D1DEAB2}" type="presParOf" srcId="{1AF7B2BB-9AB4-4CA1-9B48-865CE1EC9198}" destId="{96437002-5258-4CC6-9400-39684C90FE5A}" srcOrd="1" destOrd="0" presId="urn:microsoft.com/office/officeart/2018/2/layout/IconVerticalSolidList"/>
    <dgm:cxn modelId="{3C3F7C53-2525-4BB5-B11A-EA7F1DB24692}" type="presParOf" srcId="{1AF7B2BB-9AB4-4CA1-9B48-865CE1EC9198}" destId="{6EBF50F3-9581-4DD2-BB0D-7A5DD33B3FB7}" srcOrd="2" destOrd="0" presId="urn:microsoft.com/office/officeart/2018/2/layout/IconVerticalSolidList"/>
    <dgm:cxn modelId="{6AECBB61-698B-415C-85E3-502136F7BB43}" type="presParOf" srcId="{1AF7B2BB-9AB4-4CA1-9B48-865CE1EC9198}" destId="{2575E1CE-8DC7-4D59-98E4-D674A96479F0}" srcOrd="3" destOrd="0" presId="urn:microsoft.com/office/officeart/2018/2/layout/IconVerticalSolidList"/>
    <dgm:cxn modelId="{00EFDE65-50D7-471B-88AE-59AF2F56DD4E}" type="presParOf" srcId="{B05CD54C-A644-4A66-A822-E1A557D7C03C}" destId="{71843AC7-7EC7-4CFA-AF35-9E39FBF3F697}" srcOrd="5" destOrd="0" presId="urn:microsoft.com/office/officeart/2018/2/layout/IconVerticalSolidList"/>
    <dgm:cxn modelId="{0469710D-DE41-4220-BDDA-E362F107F94C}" type="presParOf" srcId="{B05CD54C-A644-4A66-A822-E1A557D7C03C}" destId="{5F9692DC-9B7D-4D99-B214-8EBE9C5ED5DD}" srcOrd="6" destOrd="0" presId="urn:microsoft.com/office/officeart/2018/2/layout/IconVerticalSolidList"/>
    <dgm:cxn modelId="{EA33A12D-F726-4BF5-BE48-169B0183EB8C}" type="presParOf" srcId="{5F9692DC-9B7D-4D99-B214-8EBE9C5ED5DD}" destId="{FDEDFEAB-28B2-454B-AE3A-CB556F219607}" srcOrd="0" destOrd="0" presId="urn:microsoft.com/office/officeart/2018/2/layout/IconVerticalSolidList"/>
    <dgm:cxn modelId="{EFC7C3EC-BA06-4542-BA62-A01632D67AC0}" type="presParOf" srcId="{5F9692DC-9B7D-4D99-B214-8EBE9C5ED5DD}" destId="{007E4A57-C771-40BA-BC55-8810249495B9}" srcOrd="1" destOrd="0" presId="urn:microsoft.com/office/officeart/2018/2/layout/IconVerticalSolidList"/>
    <dgm:cxn modelId="{3E43325B-CE90-4322-BD11-BF14797D6BBA}" type="presParOf" srcId="{5F9692DC-9B7D-4D99-B214-8EBE9C5ED5DD}" destId="{66886B38-A153-4462-86C2-F97FEDB30719}" srcOrd="2" destOrd="0" presId="urn:microsoft.com/office/officeart/2018/2/layout/IconVerticalSolidList"/>
    <dgm:cxn modelId="{CA622EB1-049A-406D-B378-CA20B8287344}" type="presParOf" srcId="{5F9692DC-9B7D-4D99-B214-8EBE9C5ED5DD}" destId="{3E3F1847-46A8-441A-9F94-431AF58E128F}" srcOrd="3" destOrd="0" presId="urn:microsoft.com/office/officeart/2018/2/layout/IconVerticalSolidList"/>
    <dgm:cxn modelId="{97568704-40F1-42A7-8FCB-97371D03CEAC}" type="presParOf" srcId="{B05CD54C-A644-4A66-A822-E1A557D7C03C}" destId="{2C47F598-625E-40F0-8C7E-6B8109EB03FD}" srcOrd="7" destOrd="0" presId="urn:microsoft.com/office/officeart/2018/2/layout/IconVerticalSolidList"/>
    <dgm:cxn modelId="{8C4E83B6-4144-4E97-92A1-01038D3190C1}" type="presParOf" srcId="{B05CD54C-A644-4A66-A822-E1A557D7C03C}" destId="{A0D6B806-CEB7-4949-AB8E-EE42179FD726}" srcOrd="8" destOrd="0" presId="urn:microsoft.com/office/officeart/2018/2/layout/IconVerticalSolidList"/>
    <dgm:cxn modelId="{0912E9B1-B6B7-4C59-B20C-71391AC71E1B}" type="presParOf" srcId="{A0D6B806-CEB7-4949-AB8E-EE42179FD726}" destId="{CAFA88E7-A6AE-49E2-B53C-DFBB2198B35B}" srcOrd="0" destOrd="0" presId="urn:microsoft.com/office/officeart/2018/2/layout/IconVerticalSolidList"/>
    <dgm:cxn modelId="{96AEF3BF-426D-436E-BE5E-7D3F70468711}" type="presParOf" srcId="{A0D6B806-CEB7-4949-AB8E-EE42179FD726}" destId="{52278F7E-8DC8-4590-A077-421E204E5409}" srcOrd="1" destOrd="0" presId="urn:microsoft.com/office/officeart/2018/2/layout/IconVerticalSolidList"/>
    <dgm:cxn modelId="{49137C8E-482A-4925-A6D4-14DF0653E2BB}" type="presParOf" srcId="{A0D6B806-CEB7-4949-AB8E-EE42179FD726}" destId="{A01C4D36-D207-44EC-A5A6-38FB94BC389C}" srcOrd="2" destOrd="0" presId="urn:microsoft.com/office/officeart/2018/2/layout/IconVerticalSolidList"/>
    <dgm:cxn modelId="{BD1ABF5D-3323-46F4-8FB4-BEB516B48712}" type="presParOf" srcId="{A0D6B806-CEB7-4949-AB8E-EE42179FD726}" destId="{0F123BA9-F3C5-4056-ADBD-EB7825FC9383}" srcOrd="3" destOrd="0" presId="urn:microsoft.com/office/officeart/2018/2/layout/IconVerticalSolidList"/>
    <dgm:cxn modelId="{F279F618-0192-47F5-851D-A7378679D79D}" type="presParOf" srcId="{B05CD54C-A644-4A66-A822-E1A557D7C03C}" destId="{7C5FC0BF-AD87-4590-8210-8DE3A63994D9}" srcOrd="9" destOrd="0" presId="urn:microsoft.com/office/officeart/2018/2/layout/IconVerticalSolidList"/>
    <dgm:cxn modelId="{0911B52E-CEF3-4D99-BEAF-EA81388EFAE3}" type="presParOf" srcId="{B05CD54C-A644-4A66-A822-E1A557D7C03C}" destId="{89EC6B99-32EE-485E-8C83-5ACD28873728}" srcOrd="10" destOrd="0" presId="urn:microsoft.com/office/officeart/2018/2/layout/IconVerticalSolidList"/>
    <dgm:cxn modelId="{BE003F8C-1F5D-4EAF-AB00-4EB91EFB3B99}" type="presParOf" srcId="{89EC6B99-32EE-485E-8C83-5ACD28873728}" destId="{DE790339-7EEA-4A92-AF99-3041D9AB0E95}" srcOrd="0" destOrd="0" presId="urn:microsoft.com/office/officeart/2018/2/layout/IconVerticalSolidList"/>
    <dgm:cxn modelId="{D54BF3F7-570A-4FBB-96B4-C1CC8F7A5625}" type="presParOf" srcId="{89EC6B99-32EE-485E-8C83-5ACD28873728}" destId="{AD9E3377-9FCC-43DC-B880-6DDF0D91A174}" srcOrd="1" destOrd="0" presId="urn:microsoft.com/office/officeart/2018/2/layout/IconVerticalSolidList"/>
    <dgm:cxn modelId="{60A4240B-0C70-4AE4-9F82-DB6F58A3F843}" type="presParOf" srcId="{89EC6B99-32EE-485E-8C83-5ACD28873728}" destId="{6676FB71-FEA1-472F-A291-96ED5AF31E39}" srcOrd="2" destOrd="0" presId="urn:microsoft.com/office/officeart/2018/2/layout/IconVerticalSolidList"/>
    <dgm:cxn modelId="{88E7B84A-229C-4A28-A743-C8ADF9C6ECE6}" type="presParOf" srcId="{89EC6B99-32EE-485E-8C83-5ACD28873728}" destId="{892EA69C-4B21-4D10-87A2-36C14F80A75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8F6465-472A-4371-9CCF-E09668D91F0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A0C86B-0F7D-4721-8AB7-052A57DA1FD1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Introduction to TFL......4</a:t>
          </a:r>
        </a:p>
      </dgm:t>
    </dgm:pt>
    <dgm:pt modelId="{640074C6-EEDE-4C0F-B7A0-9FB2ADBA2A7B}" type="parTrans" cxnId="{B4492A13-AB24-489A-B5F5-CB96FC52F3EF}">
      <dgm:prSet/>
      <dgm:spPr/>
      <dgm:t>
        <a:bodyPr/>
        <a:lstStyle/>
        <a:p>
          <a:endParaRPr lang="en-US"/>
        </a:p>
      </dgm:t>
    </dgm:pt>
    <dgm:pt modelId="{867E7F89-6554-48E3-BB1C-C959DB02D62E}" type="sibTrans" cxnId="{B4492A13-AB24-489A-B5F5-CB96FC52F3EF}">
      <dgm:prSet/>
      <dgm:spPr/>
      <dgm:t>
        <a:bodyPr/>
        <a:lstStyle/>
        <a:p>
          <a:endParaRPr lang="en-US"/>
        </a:p>
      </dgm:t>
    </dgm:pt>
    <dgm:pt modelId="{4F0E3F33-7484-42CD-BDDE-FAE114731234}">
      <dgm:prSet/>
      <dgm:spPr/>
      <dgm:t>
        <a:bodyPr/>
        <a:lstStyle/>
        <a:p>
          <a:pPr rtl="0"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Recruitment process overview....... 6</a:t>
          </a:r>
          <a:endParaRPr lang="en-US" dirty="0">
            <a:latin typeface="Arial"/>
            <a:cs typeface="Arial"/>
          </a:endParaRPr>
        </a:p>
      </dgm:t>
    </dgm:pt>
    <dgm:pt modelId="{2E42633E-02B7-4BF2-8674-F08137BA4FE2}" type="parTrans" cxnId="{650D72B9-B510-4689-802E-0B56B3F116AF}">
      <dgm:prSet/>
      <dgm:spPr/>
      <dgm:t>
        <a:bodyPr/>
        <a:lstStyle/>
        <a:p>
          <a:endParaRPr lang="en-US"/>
        </a:p>
      </dgm:t>
    </dgm:pt>
    <dgm:pt modelId="{ABA475DB-3933-41DB-8732-FA5F734B4190}" type="sibTrans" cxnId="{650D72B9-B510-4689-802E-0B56B3F116AF}">
      <dgm:prSet/>
      <dgm:spPr/>
      <dgm:t>
        <a:bodyPr/>
        <a:lstStyle/>
        <a:p>
          <a:endParaRPr lang="en-US"/>
        </a:p>
      </dgm:t>
    </dgm:pt>
    <dgm:pt modelId="{D9017DAB-C845-45C0-B7A9-31FEE06D97F4}">
      <dgm:prSet/>
      <dgm:spPr/>
      <dgm:t>
        <a:bodyPr/>
        <a:lstStyle/>
        <a:p>
          <a:pPr rtl="0"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Job analysis, Description &amp; Person Speciation...... 7</a:t>
          </a:r>
          <a:endParaRPr lang="en-US" dirty="0">
            <a:latin typeface="Arial"/>
            <a:cs typeface="Arial"/>
          </a:endParaRPr>
        </a:p>
      </dgm:t>
    </dgm:pt>
    <dgm:pt modelId="{215C08AD-203B-4284-B97A-0CABE9652CAF}" type="parTrans" cxnId="{3970B464-5B38-4E10-9C63-8FD06ABBCC37}">
      <dgm:prSet/>
      <dgm:spPr/>
      <dgm:t>
        <a:bodyPr/>
        <a:lstStyle/>
        <a:p>
          <a:endParaRPr lang="en-US"/>
        </a:p>
      </dgm:t>
    </dgm:pt>
    <dgm:pt modelId="{CEC1507C-A482-4E7C-AF97-B82F762D1C82}" type="sibTrans" cxnId="{3970B464-5B38-4E10-9C63-8FD06ABBCC37}">
      <dgm:prSet/>
      <dgm:spPr/>
      <dgm:t>
        <a:bodyPr/>
        <a:lstStyle/>
        <a:p>
          <a:endParaRPr lang="en-US"/>
        </a:p>
      </dgm:t>
    </dgm:pt>
    <dgm:pt modelId="{69341EE9-C2C7-4CAD-88BB-027476F1CAF9}">
      <dgm:prSet/>
      <dgm:spPr/>
      <dgm:t>
        <a:bodyPr/>
        <a:lstStyle/>
        <a:p>
          <a:pPr rtl="0"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Interview Types (Structured, Panel, Competency)….... 8, 9, 10</a:t>
          </a:r>
          <a:endParaRPr lang="en-US" dirty="0">
            <a:latin typeface="Arial"/>
            <a:cs typeface="Arial"/>
          </a:endParaRPr>
        </a:p>
      </dgm:t>
    </dgm:pt>
    <dgm:pt modelId="{A3B53495-AA50-4552-8F03-075814EAA8E1}" type="parTrans" cxnId="{4EBF42C4-A2CC-4A8A-AF94-6BFDB9E99513}">
      <dgm:prSet/>
      <dgm:spPr/>
      <dgm:t>
        <a:bodyPr/>
        <a:lstStyle/>
        <a:p>
          <a:endParaRPr lang="en-US"/>
        </a:p>
      </dgm:t>
    </dgm:pt>
    <dgm:pt modelId="{34B00E1D-E1F5-430E-A135-BDE64F8636FB}" type="sibTrans" cxnId="{4EBF42C4-A2CC-4A8A-AF94-6BFDB9E99513}">
      <dgm:prSet/>
      <dgm:spPr/>
      <dgm:t>
        <a:bodyPr/>
        <a:lstStyle/>
        <a:p>
          <a:endParaRPr lang="en-US"/>
        </a:p>
      </dgm:t>
    </dgm:pt>
    <dgm:pt modelId="{0AACC935-0207-415E-9066-6EA4DAFFACB5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Questioning Techniques ….....11</a:t>
          </a:r>
        </a:p>
      </dgm:t>
    </dgm:pt>
    <dgm:pt modelId="{D4391F81-9A20-4BA0-BFDF-5A418A3B886D}" type="parTrans" cxnId="{CF74D224-37F3-4864-A4EA-7CB7A95394F3}">
      <dgm:prSet/>
      <dgm:spPr/>
      <dgm:t>
        <a:bodyPr/>
        <a:lstStyle/>
        <a:p>
          <a:endParaRPr lang="en-US"/>
        </a:p>
      </dgm:t>
    </dgm:pt>
    <dgm:pt modelId="{DB64B6D6-2D1A-44B2-B5F1-23503EA54177}" type="sibTrans" cxnId="{CF74D224-37F3-4864-A4EA-7CB7A95394F3}">
      <dgm:prSet/>
      <dgm:spPr/>
      <dgm:t>
        <a:bodyPr/>
        <a:lstStyle/>
        <a:p>
          <a:endParaRPr lang="en-US"/>
        </a:p>
      </dgm:t>
    </dgm:pt>
    <dgm:pt modelId="{AB4973CD-7B7A-40AE-AAF5-B0D502D14C2E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Face-to-Face vs Online Interviews …....13</a:t>
          </a:r>
        </a:p>
      </dgm:t>
    </dgm:pt>
    <dgm:pt modelId="{4BA23DA2-82FC-405C-8AE5-711B4738099E}" type="parTrans" cxnId="{3B09F80E-F642-4A8E-8770-17F202B276C9}">
      <dgm:prSet/>
      <dgm:spPr/>
      <dgm:t>
        <a:bodyPr/>
        <a:lstStyle/>
        <a:p>
          <a:endParaRPr lang="en-US"/>
        </a:p>
      </dgm:t>
    </dgm:pt>
    <dgm:pt modelId="{598B9346-EA7A-4E92-8DB8-E0CF37AD19CC}" type="sibTrans" cxnId="{3B09F80E-F642-4A8E-8770-17F202B276C9}">
      <dgm:prSet/>
      <dgm:spPr/>
      <dgm:t>
        <a:bodyPr/>
        <a:lstStyle/>
        <a:p>
          <a:endParaRPr lang="en-US"/>
        </a:p>
      </dgm:t>
    </dgm:pt>
    <dgm:pt modelId="{C5AA29DE-DE2D-4EFB-A743-6ED886D31993}">
      <dgm:prSet/>
      <dgm:spPr/>
      <dgm:t>
        <a:bodyPr/>
        <a:lstStyle/>
        <a:p>
          <a:pPr rtl="0"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Conclusion........ 14</a:t>
          </a:r>
          <a:endParaRPr lang="en-US" dirty="0">
            <a:latin typeface="Arial"/>
            <a:cs typeface="Arial"/>
          </a:endParaRPr>
        </a:p>
      </dgm:t>
    </dgm:pt>
    <dgm:pt modelId="{F6FD1B3A-9BD3-4EC4-A5E0-209138E4CBF6}" type="parTrans" cxnId="{F1BAE40E-6642-4815-9581-881C7FB9209C}">
      <dgm:prSet/>
      <dgm:spPr/>
      <dgm:t>
        <a:bodyPr/>
        <a:lstStyle/>
        <a:p>
          <a:endParaRPr lang="en-US"/>
        </a:p>
      </dgm:t>
    </dgm:pt>
    <dgm:pt modelId="{57692230-9536-43BF-8825-F7BD054AB089}" type="sibTrans" cxnId="{F1BAE40E-6642-4815-9581-881C7FB9209C}">
      <dgm:prSet/>
      <dgm:spPr/>
      <dgm:t>
        <a:bodyPr/>
        <a:lstStyle/>
        <a:p>
          <a:endParaRPr lang="en-US"/>
        </a:p>
      </dgm:t>
    </dgm:pt>
    <dgm:pt modelId="{62924DF2-C77E-417F-A655-F7BD30DC29F0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References.......15</a:t>
          </a:r>
          <a:endParaRPr lang="en-US" dirty="0">
            <a:latin typeface="Arial"/>
            <a:cs typeface="Arial"/>
          </a:endParaRPr>
        </a:p>
      </dgm:t>
    </dgm:pt>
    <dgm:pt modelId="{B8C9F746-3794-425A-8267-E44ACB11D531}" type="parTrans" cxnId="{1D2618BF-6E65-4687-AD66-8AA3A3517874}">
      <dgm:prSet/>
      <dgm:spPr/>
      <dgm:t>
        <a:bodyPr/>
        <a:lstStyle/>
        <a:p>
          <a:endParaRPr lang="en-US"/>
        </a:p>
      </dgm:t>
    </dgm:pt>
    <dgm:pt modelId="{BA384205-C8E8-429D-ADA1-865DA9CD8427}" type="sibTrans" cxnId="{1D2618BF-6E65-4687-AD66-8AA3A3517874}">
      <dgm:prSet/>
      <dgm:spPr/>
      <dgm:t>
        <a:bodyPr/>
        <a:lstStyle/>
        <a:p>
          <a:endParaRPr lang="en-US"/>
        </a:p>
      </dgm:t>
    </dgm:pt>
    <dgm:pt modelId="{03E3C19C-EECF-48B6-BDB4-3F1F80B1C8B4}">
      <dgm:prSet phldr="0"/>
      <dgm:spPr/>
      <dgm:t>
        <a:bodyPr/>
        <a:lstStyle/>
        <a:p>
          <a:pPr rtl="0"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Importance of strategic Recruitment....... 5</a:t>
          </a:r>
        </a:p>
      </dgm:t>
    </dgm:pt>
    <dgm:pt modelId="{5AA8616B-E2DD-4651-ABA3-F8FC1BCA4AF9}" type="parTrans" cxnId="{66CFE5D9-8AB8-45BE-B9B0-7CDC49D1CA2A}">
      <dgm:prSet/>
      <dgm:spPr/>
    </dgm:pt>
    <dgm:pt modelId="{439E8BF8-35B1-4AB0-8D5D-5DE1EF473E5D}" type="sibTrans" cxnId="{66CFE5D9-8AB8-45BE-B9B0-7CDC49D1CA2A}">
      <dgm:prSet/>
      <dgm:spPr/>
    </dgm:pt>
    <dgm:pt modelId="{542D4736-F6B4-4876-A9ED-F3A4B8F17448}">
      <dgm:prSet phldr="0"/>
      <dgm:spPr/>
      <dgm:t>
        <a:bodyPr/>
        <a:lstStyle/>
        <a:p>
          <a:pPr rtl="0"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Recommended method for TFL......12</a:t>
          </a:r>
        </a:p>
      </dgm:t>
    </dgm:pt>
    <dgm:pt modelId="{6759B788-3CB6-41BC-99A0-8CF6AB9201CF}" type="parTrans" cxnId="{62B4666A-8553-4544-BAA3-67A59D1B82BA}">
      <dgm:prSet/>
      <dgm:spPr/>
    </dgm:pt>
    <dgm:pt modelId="{105F8150-F850-43E0-B7C8-D15AD7C5208B}" type="sibTrans" cxnId="{62B4666A-8553-4544-BAA3-67A59D1B82BA}">
      <dgm:prSet/>
      <dgm:spPr/>
    </dgm:pt>
    <dgm:pt modelId="{E8FD0CF3-6A8D-44AA-A688-E2C2809B82E5}" type="pres">
      <dgm:prSet presAssocID="{598F6465-472A-4371-9CCF-E09668D91F06}" presName="vert0" presStyleCnt="0">
        <dgm:presLayoutVars>
          <dgm:dir/>
          <dgm:animOne val="branch"/>
          <dgm:animLvl val="lvl"/>
        </dgm:presLayoutVars>
      </dgm:prSet>
      <dgm:spPr/>
    </dgm:pt>
    <dgm:pt modelId="{3AF09DED-C5E8-43D4-A82D-B74B5131F769}" type="pres">
      <dgm:prSet presAssocID="{D5A0C86B-0F7D-4721-8AB7-052A57DA1FD1}" presName="thickLine" presStyleLbl="alignNode1" presStyleIdx="0" presStyleCnt="10"/>
      <dgm:spPr/>
    </dgm:pt>
    <dgm:pt modelId="{1D6CB52E-DD70-4FE5-8E26-A408C1A93CB7}" type="pres">
      <dgm:prSet presAssocID="{D5A0C86B-0F7D-4721-8AB7-052A57DA1FD1}" presName="horz1" presStyleCnt="0"/>
      <dgm:spPr/>
    </dgm:pt>
    <dgm:pt modelId="{CC4CE7EF-A191-477E-81AF-8CCCF96D1BB8}" type="pres">
      <dgm:prSet presAssocID="{D5A0C86B-0F7D-4721-8AB7-052A57DA1FD1}" presName="tx1" presStyleLbl="revTx" presStyleIdx="0" presStyleCnt="10"/>
      <dgm:spPr/>
    </dgm:pt>
    <dgm:pt modelId="{C851527C-508F-41D8-B76F-923E21E7C8B8}" type="pres">
      <dgm:prSet presAssocID="{D5A0C86B-0F7D-4721-8AB7-052A57DA1FD1}" presName="vert1" presStyleCnt="0"/>
      <dgm:spPr/>
    </dgm:pt>
    <dgm:pt modelId="{4AA1F8D4-C63B-4983-9F3F-B009730CD12A}" type="pres">
      <dgm:prSet presAssocID="{03E3C19C-EECF-48B6-BDB4-3F1F80B1C8B4}" presName="thickLine" presStyleLbl="alignNode1" presStyleIdx="1" presStyleCnt="10"/>
      <dgm:spPr/>
    </dgm:pt>
    <dgm:pt modelId="{CB7DAE18-60B0-4D91-A3D9-886B57610AA0}" type="pres">
      <dgm:prSet presAssocID="{03E3C19C-EECF-48B6-BDB4-3F1F80B1C8B4}" presName="horz1" presStyleCnt="0"/>
      <dgm:spPr/>
    </dgm:pt>
    <dgm:pt modelId="{F78B46F3-8873-4EC9-B64A-C729F7C4B9E8}" type="pres">
      <dgm:prSet presAssocID="{03E3C19C-EECF-48B6-BDB4-3F1F80B1C8B4}" presName="tx1" presStyleLbl="revTx" presStyleIdx="1" presStyleCnt="10"/>
      <dgm:spPr/>
    </dgm:pt>
    <dgm:pt modelId="{C126EC23-15E4-4891-A23C-D4313CB9DA9A}" type="pres">
      <dgm:prSet presAssocID="{03E3C19C-EECF-48B6-BDB4-3F1F80B1C8B4}" presName="vert1" presStyleCnt="0"/>
      <dgm:spPr/>
    </dgm:pt>
    <dgm:pt modelId="{6C1229CB-B426-4B41-AE71-2693BE64A150}" type="pres">
      <dgm:prSet presAssocID="{4F0E3F33-7484-42CD-BDDE-FAE114731234}" presName="thickLine" presStyleLbl="alignNode1" presStyleIdx="2" presStyleCnt="10"/>
      <dgm:spPr/>
    </dgm:pt>
    <dgm:pt modelId="{8621107F-88C0-4CE3-95FB-9E6FD39706B4}" type="pres">
      <dgm:prSet presAssocID="{4F0E3F33-7484-42CD-BDDE-FAE114731234}" presName="horz1" presStyleCnt="0"/>
      <dgm:spPr/>
    </dgm:pt>
    <dgm:pt modelId="{2CBBDDAA-1741-4D09-A6AE-EE5F9B8BD9EC}" type="pres">
      <dgm:prSet presAssocID="{4F0E3F33-7484-42CD-BDDE-FAE114731234}" presName="tx1" presStyleLbl="revTx" presStyleIdx="2" presStyleCnt="10"/>
      <dgm:spPr/>
    </dgm:pt>
    <dgm:pt modelId="{8F0470F4-CD50-42D3-9002-4863387B991E}" type="pres">
      <dgm:prSet presAssocID="{4F0E3F33-7484-42CD-BDDE-FAE114731234}" presName="vert1" presStyleCnt="0"/>
      <dgm:spPr/>
    </dgm:pt>
    <dgm:pt modelId="{D037E9A5-F599-46C8-A08B-201B4064554F}" type="pres">
      <dgm:prSet presAssocID="{D9017DAB-C845-45C0-B7A9-31FEE06D97F4}" presName="thickLine" presStyleLbl="alignNode1" presStyleIdx="3" presStyleCnt="10"/>
      <dgm:spPr/>
    </dgm:pt>
    <dgm:pt modelId="{8EE0C21D-E526-4F5B-803B-4DDF9D5CC8BA}" type="pres">
      <dgm:prSet presAssocID="{D9017DAB-C845-45C0-B7A9-31FEE06D97F4}" presName="horz1" presStyleCnt="0"/>
      <dgm:spPr/>
    </dgm:pt>
    <dgm:pt modelId="{D59EB5B9-EC14-4054-A1F5-1D9FF89F743B}" type="pres">
      <dgm:prSet presAssocID="{D9017DAB-C845-45C0-B7A9-31FEE06D97F4}" presName="tx1" presStyleLbl="revTx" presStyleIdx="3" presStyleCnt="10"/>
      <dgm:spPr/>
    </dgm:pt>
    <dgm:pt modelId="{EC937C8A-592A-4090-BB1A-053636DB59CB}" type="pres">
      <dgm:prSet presAssocID="{D9017DAB-C845-45C0-B7A9-31FEE06D97F4}" presName="vert1" presStyleCnt="0"/>
      <dgm:spPr/>
    </dgm:pt>
    <dgm:pt modelId="{70F92B90-548B-4FC9-9E14-A1EB09EBC915}" type="pres">
      <dgm:prSet presAssocID="{69341EE9-C2C7-4CAD-88BB-027476F1CAF9}" presName="thickLine" presStyleLbl="alignNode1" presStyleIdx="4" presStyleCnt="10"/>
      <dgm:spPr/>
    </dgm:pt>
    <dgm:pt modelId="{FD408CBD-7817-4C7B-8D9C-E31FF5539FF9}" type="pres">
      <dgm:prSet presAssocID="{69341EE9-C2C7-4CAD-88BB-027476F1CAF9}" presName="horz1" presStyleCnt="0"/>
      <dgm:spPr/>
    </dgm:pt>
    <dgm:pt modelId="{7185D0CF-0C4D-42EF-85EA-57315A119E14}" type="pres">
      <dgm:prSet presAssocID="{69341EE9-C2C7-4CAD-88BB-027476F1CAF9}" presName="tx1" presStyleLbl="revTx" presStyleIdx="4" presStyleCnt="10"/>
      <dgm:spPr/>
    </dgm:pt>
    <dgm:pt modelId="{5522101E-6D51-49C4-9D38-2187381C1BF8}" type="pres">
      <dgm:prSet presAssocID="{69341EE9-C2C7-4CAD-88BB-027476F1CAF9}" presName="vert1" presStyleCnt="0"/>
      <dgm:spPr/>
    </dgm:pt>
    <dgm:pt modelId="{40DBA9B5-71B9-4B27-B800-E4F0C7293411}" type="pres">
      <dgm:prSet presAssocID="{0AACC935-0207-415E-9066-6EA4DAFFACB5}" presName="thickLine" presStyleLbl="alignNode1" presStyleIdx="5" presStyleCnt="10"/>
      <dgm:spPr/>
    </dgm:pt>
    <dgm:pt modelId="{4AC761A0-F119-4100-8E49-8C45228EF594}" type="pres">
      <dgm:prSet presAssocID="{0AACC935-0207-415E-9066-6EA4DAFFACB5}" presName="horz1" presStyleCnt="0"/>
      <dgm:spPr/>
    </dgm:pt>
    <dgm:pt modelId="{BBF6149C-98FC-479B-9731-EDAE0665F1FE}" type="pres">
      <dgm:prSet presAssocID="{0AACC935-0207-415E-9066-6EA4DAFFACB5}" presName="tx1" presStyleLbl="revTx" presStyleIdx="5" presStyleCnt="10"/>
      <dgm:spPr/>
    </dgm:pt>
    <dgm:pt modelId="{93A1D717-2ECD-4CD1-8DA4-29270CA72F57}" type="pres">
      <dgm:prSet presAssocID="{0AACC935-0207-415E-9066-6EA4DAFFACB5}" presName="vert1" presStyleCnt="0"/>
      <dgm:spPr/>
    </dgm:pt>
    <dgm:pt modelId="{32A2D20C-2924-4AF1-A163-83D2F7ACF2BB}" type="pres">
      <dgm:prSet presAssocID="{542D4736-F6B4-4876-A9ED-F3A4B8F17448}" presName="thickLine" presStyleLbl="alignNode1" presStyleIdx="6" presStyleCnt="10"/>
      <dgm:spPr/>
    </dgm:pt>
    <dgm:pt modelId="{3F9B7F81-A698-427B-9A81-0AF17C530F26}" type="pres">
      <dgm:prSet presAssocID="{542D4736-F6B4-4876-A9ED-F3A4B8F17448}" presName="horz1" presStyleCnt="0"/>
      <dgm:spPr/>
    </dgm:pt>
    <dgm:pt modelId="{7C175CC7-7A8F-4D30-82AA-91C5D062B0CC}" type="pres">
      <dgm:prSet presAssocID="{542D4736-F6B4-4876-A9ED-F3A4B8F17448}" presName="tx1" presStyleLbl="revTx" presStyleIdx="6" presStyleCnt="10"/>
      <dgm:spPr/>
    </dgm:pt>
    <dgm:pt modelId="{DAF574ED-A43E-45F2-97B2-DE6FDD4DA31C}" type="pres">
      <dgm:prSet presAssocID="{542D4736-F6B4-4876-A9ED-F3A4B8F17448}" presName="vert1" presStyleCnt="0"/>
      <dgm:spPr/>
    </dgm:pt>
    <dgm:pt modelId="{21F01200-FB2E-4A33-8869-C6E85DE7887F}" type="pres">
      <dgm:prSet presAssocID="{AB4973CD-7B7A-40AE-AAF5-B0D502D14C2E}" presName="thickLine" presStyleLbl="alignNode1" presStyleIdx="7" presStyleCnt="10"/>
      <dgm:spPr/>
    </dgm:pt>
    <dgm:pt modelId="{CAD762B6-F231-4434-8CBF-031D861A56D8}" type="pres">
      <dgm:prSet presAssocID="{AB4973CD-7B7A-40AE-AAF5-B0D502D14C2E}" presName="horz1" presStyleCnt="0"/>
      <dgm:spPr/>
    </dgm:pt>
    <dgm:pt modelId="{84865733-5844-444B-B3F0-8716350996AF}" type="pres">
      <dgm:prSet presAssocID="{AB4973CD-7B7A-40AE-AAF5-B0D502D14C2E}" presName="tx1" presStyleLbl="revTx" presStyleIdx="7" presStyleCnt="10"/>
      <dgm:spPr/>
    </dgm:pt>
    <dgm:pt modelId="{486EF5E1-C168-42E2-9AF5-16BC80E474E3}" type="pres">
      <dgm:prSet presAssocID="{AB4973CD-7B7A-40AE-AAF5-B0D502D14C2E}" presName="vert1" presStyleCnt="0"/>
      <dgm:spPr/>
    </dgm:pt>
    <dgm:pt modelId="{9D81A22D-D8F0-4FFB-B09D-5F84004E52A7}" type="pres">
      <dgm:prSet presAssocID="{C5AA29DE-DE2D-4EFB-A743-6ED886D31993}" presName="thickLine" presStyleLbl="alignNode1" presStyleIdx="8" presStyleCnt="10"/>
      <dgm:spPr/>
    </dgm:pt>
    <dgm:pt modelId="{B2070F24-A756-454A-A1BB-0C4192841943}" type="pres">
      <dgm:prSet presAssocID="{C5AA29DE-DE2D-4EFB-A743-6ED886D31993}" presName="horz1" presStyleCnt="0"/>
      <dgm:spPr/>
    </dgm:pt>
    <dgm:pt modelId="{B7E2935B-42EA-44FD-8DE3-16EDBA482F2B}" type="pres">
      <dgm:prSet presAssocID="{C5AA29DE-DE2D-4EFB-A743-6ED886D31993}" presName="tx1" presStyleLbl="revTx" presStyleIdx="8" presStyleCnt="10"/>
      <dgm:spPr/>
    </dgm:pt>
    <dgm:pt modelId="{30E5C97A-595F-4DE2-808E-8F2DF190CEFB}" type="pres">
      <dgm:prSet presAssocID="{C5AA29DE-DE2D-4EFB-A743-6ED886D31993}" presName="vert1" presStyleCnt="0"/>
      <dgm:spPr/>
    </dgm:pt>
    <dgm:pt modelId="{7E8D2DCA-7159-489A-825C-B0C40131BA6B}" type="pres">
      <dgm:prSet presAssocID="{62924DF2-C77E-417F-A655-F7BD30DC29F0}" presName="thickLine" presStyleLbl="alignNode1" presStyleIdx="9" presStyleCnt="10"/>
      <dgm:spPr/>
    </dgm:pt>
    <dgm:pt modelId="{C42434E0-9E85-44E2-94DA-22F0DA5CB11F}" type="pres">
      <dgm:prSet presAssocID="{62924DF2-C77E-417F-A655-F7BD30DC29F0}" presName="horz1" presStyleCnt="0"/>
      <dgm:spPr/>
    </dgm:pt>
    <dgm:pt modelId="{E0911976-13F5-4D32-AE24-A92743E4D884}" type="pres">
      <dgm:prSet presAssocID="{62924DF2-C77E-417F-A655-F7BD30DC29F0}" presName="tx1" presStyleLbl="revTx" presStyleIdx="9" presStyleCnt="10"/>
      <dgm:spPr/>
    </dgm:pt>
    <dgm:pt modelId="{86C54168-E25A-4BF3-9E70-3B7C182D5EE6}" type="pres">
      <dgm:prSet presAssocID="{62924DF2-C77E-417F-A655-F7BD30DC29F0}" presName="vert1" presStyleCnt="0"/>
      <dgm:spPr/>
    </dgm:pt>
  </dgm:ptLst>
  <dgm:cxnLst>
    <dgm:cxn modelId="{0B5E8001-2596-4BF0-8FD6-C84A7A03C82B}" type="presOf" srcId="{03E3C19C-EECF-48B6-BDB4-3F1F80B1C8B4}" destId="{F78B46F3-8873-4EC9-B64A-C729F7C4B9E8}" srcOrd="0" destOrd="0" presId="urn:microsoft.com/office/officeart/2008/layout/LinedList"/>
    <dgm:cxn modelId="{F1BAE40E-6642-4815-9581-881C7FB9209C}" srcId="{598F6465-472A-4371-9CCF-E09668D91F06}" destId="{C5AA29DE-DE2D-4EFB-A743-6ED886D31993}" srcOrd="8" destOrd="0" parTransId="{F6FD1B3A-9BD3-4EC4-A5E0-209138E4CBF6}" sibTransId="{57692230-9536-43BF-8825-F7BD054AB089}"/>
    <dgm:cxn modelId="{3B09F80E-F642-4A8E-8770-17F202B276C9}" srcId="{598F6465-472A-4371-9CCF-E09668D91F06}" destId="{AB4973CD-7B7A-40AE-AAF5-B0D502D14C2E}" srcOrd="7" destOrd="0" parTransId="{4BA23DA2-82FC-405C-8AE5-711B4738099E}" sibTransId="{598B9346-EA7A-4E92-8DB8-E0CF37AD19CC}"/>
    <dgm:cxn modelId="{B4492A13-AB24-489A-B5F5-CB96FC52F3EF}" srcId="{598F6465-472A-4371-9CCF-E09668D91F06}" destId="{D5A0C86B-0F7D-4721-8AB7-052A57DA1FD1}" srcOrd="0" destOrd="0" parTransId="{640074C6-EEDE-4C0F-B7A0-9FB2ADBA2A7B}" sibTransId="{867E7F89-6554-48E3-BB1C-C959DB02D62E}"/>
    <dgm:cxn modelId="{CF74D224-37F3-4864-A4EA-7CB7A95394F3}" srcId="{598F6465-472A-4371-9CCF-E09668D91F06}" destId="{0AACC935-0207-415E-9066-6EA4DAFFACB5}" srcOrd="5" destOrd="0" parTransId="{D4391F81-9A20-4BA0-BFDF-5A418A3B886D}" sibTransId="{DB64B6D6-2D1A-44B2-B5F1-23503EA54177}"/>
    <dgm:cxn modelId="{87A0D734-8220-48F7-929D-8CDD8652F0CF}" type="presOf" srcId="{0AACC935-0207-415E-9066-6EA4DAFFACB5}" destId="{BBF6149C-98FC-479B-9731-EDAE0665F1FE}" srcOrd="0" destOrd="0" presId="urn:microsoft.com/office/officeart/2008/layout/LinedList"/>
    <dgm:cxn modelId="{BC72B73A-E339-45B1-B0D2-3C6BFD2EFDC5}" type="presOf" srcId="{62924DF2-C77E-417F-A655-F7BD30DC29F0}" destId="{E0911976-13F5-4D32-AE24-A92743E4D884}" srcOrd="0" destOrd="0" presId="urn:microsoft.com/office/officeart/2008/layout/LinedList"/>
    <dgm:cxn modelId="{C803EC5E-2F5E-4C22-AC06-04C8D632A34E}" type="presOf" srcId="{4F0E3F33-7484-42CD-BDDE-FAE114731234}" destId="{2CBBDDAA-1741-4D09-A6AE-EE5F9B8BD9EC}" srcOrd="0" destOrd="0" presId="urn:microsoft.com/office/officeart/2008/layout/LinedList"/>
    <dgm:cxn modelId="{3970B464-5B38-4E10-9C63-8FD06ABBCC37}" srcId="{598F6465-472A-4371-9CCF-E09668D91F06}" destId="{D9017DAB-C845-45C0-B7A9-31FEE06D97F4}" srcOrd="3" destOrd="0" parTransId="{215C08AD-203B-4284-B97A-0CABE9652CAF}" sibTransId="{CEC1507C-A482-4E7C-AF97-B82F762D1C82}"/>
    <dgm:cxn modelId="{62B4666A-8553-4544-BAA3-67A59D1B82BA}" srcId="{598F6465-472A-4371-9CCF-E09668D91F06}" destId="{542D4736-F6B4-4876-A9ED-F3A4B8F17448}" srcOrd="6" destOrd="0" parTransId="{6759B788-3CB6-41BC-99A0-8CF6AB9201CF}" sibTransId="{105F8150-F850-43E0-B7C8-D15AD7C5208B}"/>
    <dgm:cxn modelId="{B56C0070-DE2D-40C5-AC1F-BE2B5FBC5BA0}" type="presOf" srcId="{542D4736-F6B4-4876-A9ED-F3A4B8F17448}" destId="{7C175CC7-7A8F-4D30-82AA-91C5D062B0CC}" srcOrd="0" destOrd="0" presId="urn:microsoft.com/office/officeart/2008/layout/LinedList"/>
    <dgm:cxn modelId="{EEBBC850-B435-43FC-AD14-CBC42E301B98}" type="presOf" srcId="{D9017DAB-C845-45C0-B7A9-31FEE06D97F4}" destId="{D59EB5B9-EC14-4054-A1F5-1D9FF89F743B}" srcOrd="0" destOrd="0" presId="urn:microsoft.com/office/officeart/2008/layout/LinedList"/>
    <dgm:cxn modelId="{0F1D118B-6CEA-47AD-AF30-FC97E54119E5}" type="presOf" srcId="{69341EE9-C2C7-4CAD-88BB-027476F1CAF9}" destId="{7185D0CF-0C4D-42EF-85EA-57315A119E14}" srcOrd="0" destOrd="0" presId="urn:microsoft.com/office/officeart/2008/layout/LinedList"/>
    <dgm:cxn modelId="{371877A9-8C65-419C-8CE6-38938F6CCFBC}" type="presOf" srcId="{C5AA29DE-DE2D-4EFB-A743-6ED886D31993}" destId="{B7E2935B-42EA-44FD-8DE3-16EDBA482F2B}" srcOrd="0" destOrd="0" presId="urn:microsoft.com/office/officeart/2008/layout/LinedList"/>
    <dgm:cxn modelId="{650D72B9-B510-4689-802E-0B56B3F116AF}" srcId="{598F6465-472A-4371-9CCF-E09668D91F06}" destId="{4F0E3F33-7484-42CD-BDDE-FAE114731234}" srcOrd="2" destOrd="0" parTransId="{2E42633E-02B7-4BF2-8674-F08137BA4FE2}" sibTransId="{ABA475DB-3933-41DB-8732-FA5F734B4190}"/>
    <dgm:cxn modelId="{1D2618BF-6E65-4687-AD66-8AA3A3517874}" srcId="{598F6465-472A-4371-9CCF-E09668D91F06}" destId="{62924DF2-C77E-417F-A655-F7BD30DC29F0}" srcOrd="9" destOrd="0" parTransId="{B8C9F746-3794-425A-8267-E44ACB11D531}" sibTransId="{BA384205-C8E8-429D-ADA1-865DA9CD8427}"/>
    <dgm:cxn modelId="{53E01BC0-E70C-4746-89B1-003C04882F5E}" type="presOf" srcId="{AB4973CD-7B7A-40AE-AAF5-B0D502D14C2E}" destId="{84865733-5844-444B-B3F0-8716350996AF}" srcOrd="0" destOrd="0" presId="urn:microsoft.com/office/officeart/2008/layout/LinedList"/>
    <dgm:cxn modelId="{4EBF42C4-A2CC-4A8A-AF94-6BFDB9E99513}" srcId="{598F6465-472A-4371-9CCF-E09668D91F06}" destId="{69341EE9-C2C7-4CAD-88BB-027476F1CAF9}" srcOrd="4" destOrd="0" parTransId="{A3B53495-AA50-4552-8F03-075814EAA8E1}" sibTransId="{34B00E1D-E1F5-430E-A135-BDE64F8636FB}"/>
    <dgm:cxn modelId="{151A8AC6-BB7F-4E9D-86C6-36893B3DD3DE}" type="presOf" srcId="{D5A0C86B-0F7D-4721-8AB7-052A57DA1FD1}" destId="{CC4CE7EF-A191-477E-81AF-8CCCF96D1BB8}" srcOrd="0" destOrd="0" presId="urn:microsoft.com/office/officeart/2008/layout/LinedList"/>
    <dgm:cxn modelId="{66CFE5D9-8AB8-45BE-B9B0-7CDC49D1CA2A}" srcId="{598F6465-472A-4371-9CCF-E09668D91F06}" destId="{03E3C19C-EECF-48B6-BDB4-3F1F80B1C8B4}" srcOrd="1" destOrd="0" parTransId="{5AA8616B-E2DD-4651-ABA3-F8FC1BCA4AF9}" sibTransId="{439E8BF8-35B1-4AB0-8D5D-5DE1EF473E5D}"/>
    <dgm:cxn modelId="{4D53ACE1-78E6-48FE-9116-70B6395EB9CD}" type="presOf" srcId="{598F6465-472A-4371-9CCF-E09668D91F06}" destId="{E8FD0CF3-6A8D-44AA-A688-E2C2809B82E5}" srcOrd="0" destOrd="0" presId="urn:microsoft.com/office/officeart/2008/layout/LinedList"/>
    <dgm:cxn modelId="{454252DE-675C-4C83-8527-DA09A1839196}" type="presParOf" srcId="{E8FD0CF3-6A8D-44AA-A688-E2C2809B82E5}" destId="{3AF09DED-C5E8-43D4-A82D-B74B5131F769}" srcOrd="0" destOrd="0" presId="urn:microsoft.com/office/officeart/2008/layout/LinedList"/>
    <dgm:cxn modelId="{D506D0B2-F342-456B-BA92-89E791B88815}" type="presParOf" srcId="{E8FD0CF3-6A8D-44AA-A688-E2C2809B82E5}" destId="{1D6CB52E-DD70-4FE5-8E26-A408C1A93CB7}" srcOrd="1" destOrd="0" presId="urn:microsoft.com/office/officeart/2008/layout/LinedList"/>
    <dgm:cxn modelId="{2B412F11-10C0-4664-9415-4345F3D023B4}" type="presParOf" srcId="{1D6CB52E-DD70-4FE5-8E26-A408C1A93CB7}" destId="{CC4CE7EF-A191-477E-81AF-8CCCF96D1BB8}" srcOrd="0" destOrd="0" presId="urn:microsoft.com/office/officeart/2008/layout/LinedList"/>
    <dgm:cxn modelId="{8FE7912A-D151-4BF0-972D-4198CAC13F00}" type="presParOf" srcId="{1D6CB52E-DD70-4FE5-8E26-A408C1A93CB7}" destId="{C851527C-508F-41D8-B76F-923E21E7C8B8}" srcOrd="1" destOrd="0" presId="urn:microsoft.com/office/officeart/2008/layout/LinedList"/>
    <dgm:cxn modelId="{F1ADD593-F11F-4391-A15B-CCA20B3FB013}" type="presParOf" srcId="{E8FD0CF3-6A8D-44AA-A688-E2C2809B82E5}" destId="{4AA1F8D4-C63B-4983-9F3F-B009730CD12A}" srcOrd="2" destOrd="0" presId="urn:microsoft.com/office/officeart/2008/layout/LinedList"/>
    <dgm:cxn modelId="{F9B46C94-E922-4BD8-97A6-DC1744A0752F}" type="presParOf" srcId="{E8FD0CF3-6A8D-44AA-A688-E2C2809B82E5}" destId="{CB7DAE18-60B0-4D91-A3D9-886B57610AA0}" srcOrd="3" destOrd="0" presId="urn:microsoft.com/office/officeart/2008/layout/LinedList"/>
    <dgm:cxn modelId="{1495976E-837E-474A-AA54-0494DB386CF4}" type="presParOf" srcId="{CB7DAE18-60B0-4D91-A3D9-886B57610AA0}" destId="{F78B46F3-8873-4EC9-B64A-C729F7C4B9E8}" srcOrd="0" destOrd="0" presId="urn:microsoft.com/office/officeart/2008/layout/LinedList"/>
    <dgm:cxn modelId="{AC585FC7-09A3-4699-9D3C-00B56545B13D}" type="presParOf" srcId="{CB7DAE18-60B0-4D91-A3D9-886B57610AA0}" destId="{C126EC23-15E4-4891-A23C-D4313CB9DA9A}" srcOrd="1" destOrd="0" presId="urn:microsoft.com/office/officeart/2008/layout/LinedList"/>
    <dgm:cxn modelId="{A6C59B7E-393E-437C-914B-4FC9851E699F}" type="presParOf" srcId="{E8FD0CF3-6A8D-44AA-A688-E2C2809B82E5}" destId="{6C1229CB-B426-4B41-AE71-2693BE64A150}" srcOrd="4" destOrd="0" presId="urn:microsoft.com/office/officeart/2008/layout/LinedList"/>
    <dgm:cxn modelId="{7FF95C18-28B8-46AF-97DC-63CC128EA355}" type="presParOf" srcId="{E8FD0CF3-6A8D-44AA-A688-E2C2809B82E5}" destId="{8621107F-88C0-4CE3-95FB-9E6FD39706B4}" srcOrd="5" destOrd="0" presId="urn:microsoft.com/office/officeart/2008/layout/LinedList"/>
    <dgm:cxn modelId="{CC335488-1ECE-4F6F-8174-46EC1771AAD8}" type="presParOf" srcId="{8621107F-88C0-4CE3-95FB-9E6FD39706B4}" destId="{2CBBDDAA-1741-4D09-A6AE-EE5F9B8BD9EC}" srcOrd="0" destOrd="0" presId="urn:microsoft.com/office/officeart/2008/layout/LinedList"/>
    <dgm:cxn modelId="{6A6632D8-B3B7-4E54-9A34-4B2BA5960142}" type="presParOf" srcId="{8621107F-88C0-4CE3-95FB-9E6FD39706B4}" destId="{8F0470F4-CD50-42D3-9002-4863387B991E}" srcOrd="1" destOrd="0" presId="urn:microsoft.com/office/officeart/2008/layout/LinedList"/>
    <dgm:cxn modelId="{F67AA146-1798-41E9-8F07-7E67F05CC559}" type="presParOf" srcId="{E8FD0CF3-6A8D-44AA-A688-E2C2809B82E5}" destId="{D037E9A5-F599-46C8-A08B-201B4064554F}" srcOrd="6" destOrd="0" presId="urn:microsoft.com/office/officeart/2008/layout/LinedList"/>
    <dgm:cxn modelId="{AC052EA1-E1A6-4A5F-ACB1-952706DD43FC}" type="presParOf" srcId="{E8FD0CF3-6A8D-44AA-A688-E2C2809B82E5}" destId="{8EE0C21D-E526-4F5B-803B-4DDF9D5CC8BA}" srcOrd="7" destOrd="0" presId="urn:microsoft.com/office/officeart/2008/layout/LinedList"/>
    <dgm:cxn modelId="{104BFA0D-DC3C-4E0D-9536-F1DD08FCACC7}" type="presParOf" srcId="{8EE0C21D-E526-4F5B-803B-4DDF9D5CC8BA}" destId="{D59EB5B9-EC14-4054-A1F5-1D9FF89F743B}" srcOrd="0" destOrd="0" presId="urn:microsoft.com/office/officeart/2008/layout/LinedList"/>
    <dgm:cxn modelId="{04F58E9D-50E0-460E-A70F-FA7004392DCF}" type="presParOf" srcId="{8EE0C21D-E526-4F5B-803B-4DDF9D5CC8BA}" destId="{EC937C8A-592A-4090-BB1A-053636DB59CB}" srcOrd="1" destOrd="0" presId="urn:microsoft.com/office/officeart/2008/layout/LinedList"/>
    <dgm:cxn modelId="{B6E52868-E733-4DC7-9F58-8B102EC2899A}" type="presParOf" srcId="{E8FD0CF3-6A8D-44AA-A688-E2C2809B82E5}" destId="{70F92B90-548B-4FC9-9E14-A1EB09EBC915}" srcOrd="8" destOrd="0" presId="urn:microsoft.com/office/officeart/2008/layout/LinedList"/>
    <dgm:cxn modelId="{E1D97CE6-B6EC-437B-8F38-518C651660CA}" type="presParOf" srcId="{E8FD0CF3-6A8D-44AA-A688-E2C2809B82E5}" destId="{FD408CBD-7817-4C7B-8D9C-E31FF5539FF9}" srcOrd="9" destOrd="0" presId="urn:microsoft.com/office/officeart/2008/layout/LinedList"/>
    <dgm:cxn modelId="{20DE7127-565C-403D-89E1-14B0FC4485A8}" type="presParOf" srcId="{FD408CBD-7817-4C7B-8D9C-E31FF5539FF9}" destId="{7185D0CF-0C4D-42EF-85EA-57315A119E14}" srcOrd="0" destOrd="0" presId="urn:microsoft.com/office/officeart/2008/layout/LinedList"/>
    <dgm:cxn modelId="{369C2C80-C15F-4826-8119-C35E44C37490}" type="presParOf" srcId="{FD408CBD-7817-4C7B-8D9C-E31FF5539FF9}" destId="{5522101E-6D51-49C4-9D38-2187381C1BF8}" srcOrd="1" destOrd="0" presId="urn:microsoft.com/office/officeart/2008/layout/LinedList"/>
    <dgm:cxn modelId="{187860F7-DB04-43A4-97BB-F75C5A1AF3C3}" type="presParOf" srcId="{E8FD0CF3-6A8D-44AA-A688-E2C2809B82E5}" destId="{40DBA9B5-71B9-4B27-B800-E4F0C7293411}" srcOrd="10" destOrd="0" presId="urn:microsoft.com/office/officeart/2008/layout/LinedList"/>
    <dgm:cxn modelId="{0169364E-0197-4896-B8B2-8D4065CF4531}" type="presParOf" srcId="{E8FD0CF3-6A8D-44AA-A688-E2C2809B82E5}" destId="{4AC761A0-F119-4100-8E49-8C45228EF594}" srcOrd="11" destOrd="0" presId="urn:microsoft.com/office/officeart/2008/layout/LinedList"/>
    <dgm:cxn modelId="{C7063DA4-8067-43A9-9120-359DDFD5018F}" type="presParOf" srcId="{4AC761A0-F119-4100-8E49-8C45228EF594}" destId="{BBF6149C-98FC-479B-9731-EDAE0665F1FE}" srcOrd="0" destOrd="0" presId="urn:microsoft.com/office/officeart/2008/layout/LinedList"/>
    <dgm:cxn modelId="{B52B3EB7-341D-4DF1-BD3A-886250CF01C7}" type="presParOf" srcId="{4AC761A0-F119-4100-8E49-8C45228EF594}" destId="{93A1D717-2ECD-4CD1-8DA4-29270CA72F57}" srcOrd="1" destOrd="0" presId="urn:microsoft.com/office/officeart/2008/layout/LinedList"/>
    <dgm:cxn modelId="{FBC3CD8B-9733-4286-8CC6-E132FA97DBB6}" type="presParOf" srcId="{E8FD0CF3-6A8D-44AA-A688-E2C2809B82E5}" destId="{32A2D20C-2924-4AF1-A163-83D2F7ACF2BB}" srcOrd="12" destOrd="0" presId="urn:microsoft.com/office/officeart/2008/layout/LinedList"/>
    <dgm:cxn modelId="{6E692395-E532-448C-AEBC-B7F4098E0757}" type="presParOf" srcId="{E8FD0CF3-6A8D-44AA-A688-E2C2809B82E5}" destId="{3F9B7F81-A698-427B-9A81-0AF17C530F26}" srcOrd="13" destOrd="0" presId="urn:microsoft.com/office/officeart/2008/layout/LinedList"/>
    <dgm:cxn modelId="{68524365-CB00-487E-923F-1AC95043A978}" type="presParOf" srcId="{3F9B7F81-A698-427B-9A81-0AF17C530F26}" destId="{7C175CC7-7A8F-4D30-82AA-91C5D062B0CC}" srcOrd="0" destOrd="0" presId="urn:microsoft.com/office/officeart/2008/layout/LinedList"/>
    <dgm:cxn modelId="{266CB000-6512-4E66-BC10-C43CE950B9A8}" type="presParOf" srcId="{3F9B7F81-A698-427B-9A81-0AF17C530F26}" destId="{DAF574ED-A43E-45F2-97B2-DE6FDD4DA31C}" srcOrd="1" destOrd="0" presId="urn:microsoft.com/office/officeart/2008/layout/LinedList"/>
    <dgm:cxn modelId="{011A026C-D82B-426C-BB4B-A0B8E30CDFCE}" type="presParOf" srcId="{E8FD0CF3-6A8D-44AA-A688-E2C2809B82E5}" destId="{21F01200-FB2E-4A33-8869-C6E85DE7887F}" srcOrd="14" destOrd="0" presId="urn:microsoft.com/office/officeart/2008/layout/LinedList"/>
    <dgm:cxn modelId="{13235688-BC7C-4BFF-B804-F280445CC536}" type="presParOf" srcId="{E8FD0CF3-6A8D-44AA-A688-E2C2809B82E5}" destId="{CAD762B6-F231-4434-8CBF-031D861A56D8}" srcOrd="15" destOrd="0" presId="urn:microsoft.com/office/officeart/2008/layout/LinedList"/>
    <dgm:cxn modelId="{446C6E2D-6D32-440E-AA74-97A5E2EA0974}" type="presParOf" srcId="{CAD762B6-F231-4434-8CBF-031D861A56D8}" destId="{84865733-5844-444B-B3F0-8716350996AF}" srcOrd="0" destOrd="0" presId="urn:microsoft.com/office/officeart/2008/layout/LinedList"/>
    <dgm:cxn modelId="{AAA10B79-3323-49B1-B5BF-D99027AC3196}" type="presParOf" srcId="{CAD762B6-F231-4434-8CBF-031D861A56D8}" destId="{486EF5E1-C168-42E2-9AF5-16BC80E474E3}" srcOrd="1" destOrd="0" presId="urn:microsoft.com/office/officeart/2008/layout/LinedList"/>
    <dgm:cxn modelId="{A3A68F0E-42B1-4434-B00D-ED6E2C47ADB8}" type="presParOf" srcId="{E8FD0CF3-6A8D-44AA-A688-E2C2809B82E5}" destId="{9D81A22D-D8F0-4FFB-B09D-5F84004E52A7}" srcOrd="16" destOrd="0" presId="urn:microsoft.com/office/officeart/2008/layout/LinedList"/>
    <dgm:cxn modelId="{531AF13A-CBC9-4A53-B6B2-19C4DEFE13D2}" type="presParOf" srcId="{E8FD0CF3-6A8D-44AA-A688-E2C2809B82E5}" destId="{B2070F24-A756-454A-A1BB-0C4192841943}" srcOrd="17" destOrd="0" presId="urn:microsoft.com/office/officeart/2008/layout/LinedList"/>
    <dgm:cxn modelId="{4428E7F4-8235-4D77-825D-C934247B0A05}" type="presParOf" srcId="{B2070F24-A756-454A-A1BB-0C4192841943}" destId="{B7E2935B-42EA-44FD-8DE3-16EDBA482F2B}" srcOrd="0" destOrd="0" presId="urn:microsoft.com/office/officeart/2008/layout/LinedList"/>
    <dgm:cxn modelId="{3B77789B-6C8D-4F0F-84BC-7A15ABEB13F6}" type="presParOf" srcId="{B2070F24-A756-454A-A1BB-0C4192841943}" destId="{30E5C97A-595F-4DE2-808E-8F2DF190CEFB}" srcOrd="1" destOrd="0" presId="urn:microsoft.com/office/officeart/2008/layout/LinedList"/>
    <dgm:cxn modelId="{BC0ED8A3-023A-4319-9670-8F8BA438CBF8}" type="presParOf" srcId="{E8FD0CF3-6A8D-44AA-A688-E2C2809B82E5}" destId="{7E8D2DCA-7159-489A-825C-B0C40131BA6B}" srcOrd="18" destOrd="0" presId="urn:microsoft.com/office/officeart/2008/layout/LinedList"/>
    <dgm:cxn modelId="{31AC6735-EB17-4F51-8683-D31F28B71D98}" type="presParOf" srcId="{E8FD0CF3-6A8D-44AA-A688-E2C2809B82E5}" destId="{C42434E0-9E85-44E2-94DA-22F0DA5CB11F}" srcOrd="19" destOrd="0" presId="urn:microsoft.com/office/officeart/2008/layout/LinedList"/>
    <dgm:cxn modelId="{8F970003-8AB7-474E-BE33-6CA7DC0D4EC5}" type="presParOf" srcId="{C42434E0-9E85-44E2-94DA-22F0DA5CB11F}" destId="{E0911976-13F5-4D32-AE24-A92743E4D884}" srcOrd="0" destOrd="0" presId="urn:microsoft.com/office/officeart/2008/layout/LinedList"/>
    <dgm:cxn modelId="{B2264430-8288-4F40-A131-39EFA3B5C9EC}" type="presParOf" srcId="{C42434E0-9E85-44E2-94DA-22F0DA5CB11F}" destId="{86C54168-E25A-4BF3-9E70-3B7C182D5EE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87D1D7-E6E7-403D-889A-08F690D5D463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784657E-26A2-42EC-A38B-FFC6838ABD0D}">
      <dgm:prSet phldr="0"/>
      <dgm:spPr/>
      <dgm:t>
        <a:bodyPr/>
        <a:lstStyle/>
        <a:p>
          <a:pPr algn="l" rtl="0">
            <a:lnSpc>
              <a:spcPct val="150000"/>
            </a:lnSpc>
          </a:pPr>
          <a:r>
            <a:rPr lang="en-GB" b="0" dirty="0">
              <a:solidFill>
                <a:schemeClr val="tx1"/>
              </a:solidFill>
              <a:latin typeface="Arial"/>
              <a:cs typeface="Arial"/>
            </a:rPr>
            <a:t>Organisation: Transport for London (TfL)</a:t>
          </a:r>
        </a:p>
      </dgm:t>
    </dgm:pt>
    <dgm:pt modelId="{EB8DCE33-AB19-4C12-B325-8833A29A63E0}" type="parTrans" cxnId="{4BFE753F-58F3-47F1-A4EB-9286252551D1}">
      <dgm:prSet/>
      <dgm:spPr/>
    </dgm:pt>
    <dgm:pt modelId="{77C8F99A-11FA-4ED2-9C0C-B0ADE279BEC0}" type="sibTrans" cxnId="{4BFE753F-58F3-47F1-A4EB-9286252551D1}">
      <dgm:prSet/>
      <dgm:spPr/>
      <dgm:t>
        <a:bodyPr/>
        <a:lstStyle/>
        <a:p>
          <a:endParaRPr lang="en-US"/>
        </a:p>
        <a:p>
          <a:endParaRPr lang="en-GB"/>
        </a:p>
      </dgm:t>
    </dgm:pt>
    <dgm:pt modelId="{805CF045-A01B-4DC7-80B8-885AC999D824}">
      <dgm:prSet phldr="0"/>
      <dgm:spPr/>
      <dgm:t>
        <a:bodyPr/>
        <a:lstStyle/>
        <a:p>
          <a:pPr algn="l">
            <a:lnSpc>
              <a:spcPct val="150000"/>
            </a:lnSpc>
          </a:pPr>
          <a:r>
            <a:rPr lang="en-GB" b="0" dirty="0">
              <a:solidFill>
                <a:schemeClr val="tx1"/>
              </a:solidFill>
              <a:latin typeface="Arial"/>
              <a:cs typeface="Arial"/>
            </a:rPr>
            <a:t>Oversees buses, Tube, rail, cycling &amp; walking infrastructure in London</a:t>
          </a:r>
        </a:p>
      </dgm:t>
    </dgm:pt>
    <dgm:pt modelId="{B237C214-7313-44F7-8C3D-B6C894336994}" type="parTrans" cxnId="{B7F1FE88-4F98-4DC6-9684-3A1CE29F06DF}">
      <dgm:prSet/>
      <dgm:spPr/>
    </dgm:pt>
    <dgm:pt modelId="{5C78B54F-2084-4BC2-AFAD-E3D9F319D301}" type="sibTrans" cxnId="{B7F1FE88-4F98-4DC6-9684-3A1CE29F06DF}">
      <dgm:prSet/>
      <dgm:spPr/>
      <dgm:t>
        <a:bodyPr/>
        <a:lstStyle/>
        <a:p>
          <a:endParaRPr lang="en-US"/>
        </a:p>
        <a:p>
          <a:endParaRPr lang="en-GB"/>
        </a:p>
      </dgm:t>
    </dgm:pt>
    <dgm:pt modelId="{3DB673C5-5033-411F-B030-012DB68C22CF}">
      <dgm:prSet phldr="0"/>
      <dgm:spPr/>
      <dgm:t>
        <a:bodyPr/>
        <a:lstStyle/>
        <a:p>
          <a:pPr algn="l">
            <a:lnSpc>
              <a:spcPct val="150000"/>
            </a:lnSpc>
          </a:pPr>
          <a:r>
            <a:rPr lang="en-GB" b="0" dirty="0">
              <a:solidFill>
                <a:schemeClr val="tx1"/>
              </a:solidFill>
              <a:latin typeface="Arial"/>
              <a:cs typeface="Arial"/>
            </a:rPr>
            <a:t>Employs over 27,000 staff</a:t>
          </a:r>
        </a:p>
      </dgm:t>
    </dgm:pt>
    <dgm:pt modelId="{6CE48D00-4FF2-4FC1-84E3-22F11096264E}" type="parTrans" cxnId="{53C9424F-F06D-409B-A3C6-25274628EB40}">
      <dgm:prSet/>
      <dgm:spPr/>
    </dgm:pt>
    <dgm:pt modelId="{37D56CBD-6F16-457B-8E98-290B46CC592B}" type="sibTrans" cxnId="{53C9424F-F06D-409B-A3C6-25274628EB40}">
      <dgm:prSet/>
      <dgm:spPr/>
      <dgm:t>
        <a:bodyPr/>
        <a:lstStyle/>
        <a:p>
          <a:endParaRPr lang="en-US"/>
        </a:p>
        <a:p>
          <a:endParaRPr lang="en-GB"/>
        </a:p>
      </dgm:t>
    </dgm:pt>
    <dgm:pt modelId="{CD0BD6DD-B407-4098-869A-529B938C967F}">
      <dgm:prSet phldr="0"/>
      <dgm:spPr/>
      <dgm:t>
        <a:bodyPr/>
        <a:lstStyle/>
        <a:p>
          <a:pPr algn="l" rtl="0">
            <a:lnSpc>
              <a:spcPct val="150000"/>
            </a:lnSpc>
          </a:pPr>
          <a:r>
            <a:rPr lang="en-GB" b="0" dirty="0">
              <a:solidFill>
                <a:schemeClr val="tx1"/>
              </a:solidFill>
              <a:latin typeface="Arial"/>
              <a:cs typeface="Arial"/>
            </a:rPr>
            <a:t>Currently undergoing transformation focusing on smart tech, digital integration &amp; customer experience. (TfL, 2023)</a:t>
          </a:r>
        </a:p>
      </dgm:t>
    </dgm:pt>
    <dgm:pt modelId="{67F78A28-7F77-4E56-B117-23B19FC148D7}" type="parTrans" cxnId="{FA5BF365-BCED-470E-8DFD-F8E84859231F}">
      <dgm:prSet/>
      <dgm:spPr/>
    </dgm:pt>
    <dgm:pt modelId="{9991A739-7B4E-4F1D-B856-63FE45DA98F3}" type="sibTrans" cxnId="{FA5BF365-BCED-470E-8DFD-F8E84859231F}">
      <dgm:prSet/>
      <dgm:spPr/>
      <dgm:t>
        <a:bodyPr/>
        <a:lstStyle/>
        <a:p>
          <a:endParaRPr lang="en-GB"/>
        </a:p>
      </dgm:t>
    </dgm:pt>
    <dgm:pt modelId="{AC80E8FC-527B-4F86-BA31-017223E49EDC}" type="pres">
      <dgm:prSet presAssocID="{A487D1D7-E6E7-403D-889A-08F690D5D463}" presName="outerComposite" presStyleCnt="0">
        <dgm:presLayoutVars>
          <dgm:chMax val="5"/>
          <dgm:dir/>
          <dgm:resizeHandles val="exact"/>
        </dgm:presLayoutVars>
      </dgm:prSet>
      <dgm:spPr/>
    </dgm:pt>
    <dgm:pt modelId="{42179E8D-FB27-4BC7-8627-F8CBA27D23D1}" type="pres">
      <dgm:prSet presAssocID="{A487D1D7-E6E7-403D-889A-08F690D5D463}" presName="dummyMaxCanvas" presStyleCnt="0">
        <dgm:presLayoutVars/>
      </dgm:prSet>
      <dgm:spPr/>
    </dgm:pt>
    <dgm:pt modelId="{15F06E0F-4E1F-467E-BEDB-634FB71A1451}" type="pres">
      <dgm:prSet presAssocID="{A487D1D7-E6E7-403D-889A-08F690D5D463}" presName="FourNodes_1" presStyleLbl="node1" presStyleIdx="0" presStyleCnt="4">
        <dgm:presLayoutVars>
          <dgm:bulletEnabled val="1"/>
        </dgm:presLayoutVars>
      </dgm:prSet>
      <dgm:spPr/>
    </dgm:pt>
    <dgm:pt modelId="{2F69335D-A3EF-45B2-AD76-987241A7AC97}" type="pres">
      <dgm:prSet presAssocID="{A487D1D7-E6E7-403D-889A-08F690D5D463}" presName="FourNodes_2" presStyleLbl="node1" presStyleIdx="1" presStyleCnt="4">
        <dgm:presLayoutVars>
          <dgm:bulletEnabled val="1"/>
        </dgm:presLayoutVars>
      </dgm:prSet>
      <dgm:spPr/>
    </dgm:pt>
    <dgm:pt modelId="{5C0F0230-2A52-4463-B4DD-3F78320E56DA}" type="pres">
      <dgm:prSet presAssocID="{A487D1D7-E6E7-403D-889A-08F690D5D463}" presName="FourNodes_3" presStyleLbl="node1" presStyleIdx="2" presStyleCnt="4">
        <dgm:presLayoutVars>
          <dgm:bulletEnabled val="1"/>
        </dgm:presLayoutVars>
      </dgm:prSet>
      <dgm:spPr/>
    </dgm:pt>
    <dgm:pt modelId="{AA746135-01BF-4BA2-B298-68D508CC0526}" type="pres">
      <dgm:prSet presAssocID="{A487D1D7-E6E7-403D-889A-08F690D5D463}" presName="FourNodes_4" presStyleLbl="node1" presStyleIdx="3" presStyleCnt="4">
        <dgm:presLayoutVars>
          <dgm:bulletEnabled val="1"/>
        </dgm:presLayoutVars>
      </dgm:prSet>
      <dgm:spPr/>
    </dgm:pt>
    <dgm:pt modelId="{A6918A02-7C78-427E-807F-F4108E596462}" type="pres">
      <dgm:prSet presAssocID="{A487D1D7-E6E7-403D-889A-08F690D5D463}" presName="FourConn_1-2" presStyleLbl="fgAccFollowNode1" presStyleIdx="0" presStyleCnt="3">
        <dgm:presLayoutVars>
          <dgm:bulletEnabled val="1"/>
        </dgm:presLayoutVars>
      </dgm:prSet>
      <dgm:spPr/>
    </dgm:pt>
    <dgm:pt modelId="{4F6F8129-5AF1-40B1-9F4B-BCADAA7552A1}" type="pres">
      <dgm:prSet presAssocID="{A487D1D7-E6E7-403D-889A-08F690D5D463}" presName="FourConn_2-3" presStyleLbl="fgAccFollowNode1" presStyleIdx="1" presStyleCnt="3">
        <dgm:presLayoutVars>
          <dgm:bulletEnabled val="1"/>
        </dgm:presLayoutVars>
      </dgm:prSet>
      <dgm:spPr/>
    </dgm:pt>
    <dgm:pt modelId="{4328E2D5-B876-4B3B-AF35-E4A05008DFBC}" type="pres">
      <dgm:prSet presAssocID="{A487D1D7-E6E7-403D-889A-08F690D5D463}" presName="FourConn_3-4" presStyleLbl="fgAccFollowNode1" presStyleIdx="2" presStyleCnt="3">
        <dgm:presLayoutVars>
          <dgm:bulletEnabled val="1"/>
        </dgm:presLayoutVars>
      </dgm:prSet>
      <dgm:spPr/>
    </dgm:pt>
    <dgm:pt modelId="{ACBF14B5-B290-4C44-892E-1D3ABAD6ED4D}" type="pres">
      <dgm:prSet presAssocID="{A487D1D7-E6E7-403D-889A-08F690D5D463}" presName="FourNodes_1_text" presStyleLbl="node1" presStyleIdx="3" presStyleCnt="4">
        <dgm:presLayoutVars>
          <dgm:bulletEnabled val="1"/>
        </dgm:presLayoutVars>
      </dgm:prSet>
      <dgm:spPr/>
    </dgm:pt>
    <dgm:pt modelId="{7130D0C9-6FCC-4FBA-89D6-F98865EE4013}" type="pres">
      <dgm:prSet presAssocID="{A487D1D7-E6E7-403D-889A-08F690D5D463}" presName="FourNodes_2_text" presStyleLbl="node1" presStyleIdx="3" presStyleCnt="4">
        <dgm:presLayoutVars>
          <dgm:bulletEnabled val="1"/>
        </dgm:presLayoutVars>
      </dgm:prSet>
      <dgm:spPr/>
    </dgm:pt>
    <dgm:pt modelId="{4C8F3B6D-4F1B-4763-AF81-B3C8CC04C35D}" type="pres">
      <dgm:prSet presAssocID="{A487D1D7-E6E7-403D-889A-08F690D5D463}" presName="FourNodes_3_text" presStyleLbl="node1" presStyleIdx="3" presStyleCnt="4">
        <dgm:presLayoutVars>
          <dgm:bulletEnabled val="1"/>
        </dgm:presLayoutVars>
      </dgm:prSet>
      <dgm:spPr/>
    </dgm:pt>
    <dgm:pt modelId="{531BC39B-FF68-4381-86DA-B32A98281F42}" type="pres">
      <dgm:prSet presAssocID="{A487D1D7-E6E7-403D-889A-08F690D5D46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CF6352E-28FC-4306-9FA7-CC9EB94AF7F4}" type="presOf" srcId="{3DB673C5-5033-411F-B030-012DB68C22CF}" destId="{4C8F3B6D-4F1B-4763-AF81-B3C8CC04C35D}" srcOrd="1" destOrd="0" presId="urn:microsoft.com/office/officeart/2005/8/layout/vProcess5"/>
    <dgm:cxn modelId="{721B7C30-92CB-4487-AE15-96E987B49B4D}" type="presOf" srcId="{E784657E-26A2-42EC-A38B-FFC6838ABD0D}" destId="{15F06E0F-4E1F-467E-BEDB-634FB71A1451}" srcOrd="0" destOrd="0" presId="urn:microsoft.com/office/officeart/2005/8/layout/vProcess5"/>
    <dgm:cxn modelId="{9E12D13C-FE76-4519-B715-F1DF0AD82C2E}" type="presOf" srcId="{A487D1D7-E6E7-403D-889A-08F690D5D463}" destId="{AC80E8FC-527B-4F86-BA31-017223E49EDC}" srcOrd="0" destOrd="0" presId="urn:microsoft.com/office/officeart/2005/8/layout/vProcess5"/>
    <dgm:cxn modelId="{4BFE753F-58F3-47F1-A4EB-9286252551D1}" srcId="{A487D1D7-E6E7-403D-889A-08F690D5D463}" destId="{E784657E-26A2-42EC-A38B-FFC6838ABD0D}" srcOrd="0" destOrd="0" parTransId="{EB8DCE33-AB19-4C12-B325-8833A29A63E0}" sibTransId="{77C8F99A-11FA-4ED2-9C0C-B0ADE279BEC0}"/>
    <dgm:cxn modelId="{90801843-68D1-4CE9-9D00-BC50FFEDF6E5}" type="presOf" srcId="{E784657E-26A2-42EC-A38B-FFC6838ABD0D}" destId="{ACBF14B5-B290-4C44-892E-1D3ABAD6ED4D}" srcOrd="1" destOrd="0" presId="urn:microsoft.com/office/officeart/2005/8/layout/vProcess5"/>
    <dgm:cxn modelId="{FA5BF365-BCED-470E-8DFD-F8E84859231F}" srcId="{A487D1D7-E6E7-403D-889A-08F690D5D463}" destId="{CD0BD6DD-B407-4098-869A-529B938C967F}" srcOrd="3" destOrd="0" parTransId="{67F78A28-7F77-4E56-B117-23B19FC148D7}" sibTransId="{9991A739-7B4E-4F1D-B856-63FE45DA98F3}"/>
    <dgm:cxn modelId="{6B3E8B6B-13F0-4027-B2C8-E46FA0396E9A}" type="presOf" srcId="{3DB673C5-5033-411F-B030-012DB68C22CF}" destId="{5C0F0230-2A52-4463-B4DD-3F78320E56DA}" srcOrd="0" destOrd="0" presId="urn:microsoft.com/office/officeart/2005/8/layout/vProcess5"/>
    <dgm:cxn modelId="{7ED86B6D-E3BB-430C-8196-B33214D7254B}" type="presOf" srcId="{805CF045-A01B-4DC7-80B8-885AC999D824}" destId="{7130D0C9-6FCC-4FBA-89D6-F98865EE4013}" srcOrd="1" destOrd="0" presId="urn:microsoft.com/office/officeart/2005/8/layout/vProcess5"/>
    <dgm:cxn modelId="{53C9424F-F06D-409B-A3C6-25274628EB40}" srcId="{A487D1D7-E6E7-403D-889A-08F690D5D463}" destId="{3DB673C5-5033-411F-B030-012DB68C22CF}" srcOrd="2" destOrd="0" parTransId="{6CE48D00-4FF2-4FC1-84E3-22F11096264E}" sibTransId="{37D56CBD-6F16-457B-8E98-290B46CC592B}"/>
    <dgm:cxn modelId="{34A4AB73-9F9F-49F3-8129-FCC2A97CAAF0}" type="presOf" srcId="{77C8F99A-11FA-4ED2-9C0C-B0ADE279BEC0}" destId="{A6918A02-7C78-427E-807F-F4108E596462}" srcOrd="0" destOrd="0" presId="urn:microsoft.com/office/officeart/2005/8/layout/vProcess5"/>
    <dgm:cxn modelId="{06297954-C36F-4910-9B23-95ED44433BF3}" type="presOf" srcId="{5C78B54F-2084-4BC2-AFAD-E3D9F319D301}" destId="{4F6F8129-5AF1-40B1-9F4B-BCADAA7552A1}" srcOrd="0" destOrd="0" presId="urn:microsoft.com/office/officeart/2005/8/layout/vProcess5"/>
    <dgm:cxn modelId="{B7F1FE88-4F98-4DC6-9684-3A1CE29F06DF}" srcId="{A487D1D7-E6E7-403D-889A-08F690D5D463}" destId="{805CF045-A01B-4DC7-80B8-885AC999D824}" srcOrd="1" destOrd="0" parTransId="{B237C214-7313-44F7-8C3D-B6C894336994}" sibTransId="{5C78B54F-2084-4BC2-AFAD-E3D9F319D301}"/>
    <dgm:cxn modelId="{2BD0C5B4-4336-4493-90AF-E83E6816CF6C}" type="presOf" srcId="{805CF045-A01B-4DC7-80B8-885AC999D824}" destId="{2F69335D-A3EF-45B2-AD76-987241A7AC97}" srcOrd="0" destOrd="0" presId="urn:microsoft.com/office/officeart/2005/8/layout/vProcess5"/>
    <dgm:cxn modelId="{7B7B7AC2-0954-41D2-BBD6-FDD81F4EE4F2}" type="presOf" srcId="{CD0BD6DD-B407-4098-869A-529B938C967F}" destId="{531BC39B-FF68-4381-86DA-B32A98281F42}" srcOrd="1" destOrd="0" presId="urn:microsoft.com/office/officeart/2005/8/layout/vProcess5"/>
    <dgm:cxn modelId="{2E3D0FE7-7651-471D-93E1-EE5E8D788D32}" type="presOf" srcId="{CD0BD6DD-B407-4098-869A-529B938C967F}" destId="{AA746135-01BF-4BA2-B298-68D508CC0526}" srcOrd="0" destOrd="0" presId="urn:microsoft.com/office/officeart/2005/8/layout/vProcess5"/>
    <dgm:cxn modelId="{3A614FF6-E345-4CEB-9B15-29A469766E2D}" type="presOf" srcId="{37D56CBD-6F16-457B-8E98-290B46CC592B}" destId="{4328E2D5-B876-4B3B-AF35-E4A05008DFBC}" srcOrd="0" destOrd="0" presId="urn:microsoft.com/office/officeart/2005/8/layout/vProcess5"/>
    <dgm:cxn modelId="{2B2A6B4C-047B-41DC-822B-27D73AAEA2FF}" type="presParOf" srcId="{AC80E8FC-527B-4F86-BA31-017223E49EDC}" destId="{42179E8D-FB27-4BC7-8627-F8CBA27D23D1}" srcOrd="0" destOrd="0" presId="urn:microsoft.com/office/officeart/2005/8/layout/vProcess5"/>
    <dgm:cxn modelId="{D00E2D64-56CB-4976-9F1B-BDD3772AD7A7}" type="presParOf" srcId="{AC80E8FC-527B-4F86-BA31-017223E49EDC}" destId="{15F06E0F-4E1F-467E-BEDB-634FB71A1451}" srcOrd="1" destOrd="0" presId="urn:microsoft.com/office/officeart/2005/8/layout/vProcess5"/>
    <dgm:cxn modelId="{9CE1D3DB-F1FB-4037-8309-DADB63FC68BB}" type="presParOf" srcId="{AC80E8FC-527B-4F86-BA31-017223E49EDC}" destId="{2F69335D-A3EF-45B2-AD76-987241A7AC97}" srcOrd="2" destOrd="0" presId="urn:microsoft.com/office/officeart/2005/8/layout/vProcess5"/>
    <dgm:cxn modelId="{F09EF564-C081-49F2-BF33-456309F53E79}" type="presParOf" srcId="{AC80E8FC-527B-4F86-BA31-017223E49EDC}" destId="{5C0F0230-2A52-4463-B4DD-3F78320E56DA}" srcOrd="3" destOrd="0" presId="urn:microsoft.com/office/officeart/2005/8/layout/vProcess5"/>
    <dgm:cxn modelId="{B433CFDA-026C-4D56-9FDF-F7F3131C7706}" type="presParOf" srcId="{AC80E8FC-527B-4F86-BA31-017223E49EDC}" destId="{AA746135-01BF-4BA2-B298-68D508CC0526}" srcOrd="4" destOrd="0" presId="urn:microsoft.com/office/officeart/2005/8/layout/vProcess5"/>
    <dgm:cxn modelId="{AED87B5C-71C6-4DF9-A508-DCD297A68E73}" type="presParOf" srcId="{AC80E8FC-527B-4F86-BA31-017223E49EDC}" destId="{A6918A02-7C78-427E-807F-F4108E596462}" srcOrd="5" destOrd="0" presId="urn:microsoft.com/office/officeart/2005/8/layout/vProcess5"/>
    <dgm:cxn modelId="{DCEA5C2E-A3E0-4970-98D9-ACCDB768F97C}" type="presParOf" srcId="{AC80E8FC-527B-4F86-BA31-017223E49EDC}" destId="{4F6F8129-5AF1-40B1-9F4B-BCADAA7552A1}" srcOrd="6" destOrd="0" presId="urn:microsoft.com/office/officeart/2005/8/layout/vProcess5"/>
    <dgm:cxn modelId="{9B5A969F-A2F7-4D2E-BBC5-381EBE82EF7C}" type="presParOf" srcId="{AC80E8FC-527B-4F86-BA31-017223E49EDC}" destId="{4328E2D5-B876-4B3B-AF35-E4A05008DFBC}" srcOrd="7" destOrd="0" presId="urn:microsoft.com/office/officeart/2005/8/layout/vProcess5"/>
    <dgm:cxn modelId="{3E8DFCEA-E699-452D-B8D9-474C2FC70CDF}" type="presParOf" srcId="{AC80E8FC-527B-4F86-BA31-017223E49EDC}" destId="{ACBF14B5-B290-4C44-892E-1D3ABAD6ED4D}" srcOrd="8" destOrd="0" presId="urn:microsoft.com/office/officeart/2005/8/layout/vProcess5"/>
    <dgm:cxn modelId="{B96A3C9B-8565-4BAD-965B-F3B8ED8FED28}" type="presParOf" srcId="{AC80E8FC-527B-4F86-BA31-017223E49EDC}" destId="{7130D0C9-6FCC-4FBA-89D6-F98865EE4013}" srcOrd="9" destOrd="0" presId="urn:microsoft.com/office/officeart/2005/8/layout/vProcess5"/>
    <dgm:cxn modelId="{3674DD74-D6C3-4D0C-A55B-DBF7CD3A41A7}" type="presParOf" srcId="{AC80E8FC-527B-4F86-BA31-017223E49EDC}" destId="{4C8F3B6D-4F1B-4763-AF81-B3C8CC04C35D}" srcOrd="10" destOrd="0" presId="urn:microsoft.com/office/officeart/2005/8/layout/vProcess5"/>
    <dgm:cxn modelId="{4C392309-B472-4371-906E-640BBA08D357}" type="presParOf" srcId="{AC80E8FC-527B-4F86-BA31-017223E49EDC}" destId="{531BC39B-FF68-4381-86DA-B32A98281F4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29E8A5A-20EC-493F-85A5-68845056F88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5C727FA-D00E-4ADF-8C6D-B51C79F4D9DB}">
      <dgm:prSet/>
      <dgm:spPr/>
      <dgm:t>
        <a:bodyPr/>
        <a:lstStyle/>
        <a:p>
          <a:pPr rtl="0"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“If you hire people just because they can do a job, they’ll work for your money. But if you hire people who believe what you believe, they’ll work for you with blood, sweat, and tears”</a:t>
          </a:r>
          <a:r>
            <a:rPr lang="en-GB" dirty="0">
              <a:solidFill>
                <a:srgbClr val="000000"/>
              </a:solidFill>
              <a:latin typeface="Arial"/>
              <a:cs typeface="Arial"/>
            </a:rPr>
            <a:t> </a:t>
          </a:r>
          <a:r>
            <a:rPr lang="en-GB" i="1" dirty="0">
              <a:latin typeface="Arial"/>
              <a:cs typeface="Arial"/>
            </a:rPr>
            <a:t>(Sinek, 2009, p. 49)</a:t>
          </a:r>
          <a:endParaRPr lang="en-US" dirty="0">
            <a:latin typeface="Arial"/>
            <a:cs typeface="Arial"/>
          </a:endParaRPr>
        </a:p>
      </dgm:t>
    </dgm:pt>
    <dgm:pt modelId="{03C9132F-5C24-4109-8B29-04B4B6473CB0}" type="parTrans" cxnId="{137D58CE-62B8-42EA-A483-60C36E13E17E}">
      <dgm:prSet/>
      <dgm:spPr/>
      <dgm:t>
        <a:bodyPr/>
        <a:lstStyle/>
        <a:p>
          <a:endParaRPr lang="en-US"/>
        </a:p>
      </dgm:t>
    </dgm:pt>
    <dgm:pt modelId="{84FE7C3F-0ED6-45C4-89C3-6A5362D922D5}" type="sibTrans" cxnId="{137D58CE-62B8-42EA-A483-60C36E13E17E}">
      <dgm:prSet/>
      <dgm:spPr/>
      <dgm:t>
        <a:bodyPr/>
        <a:lstStyle/>
        <a:p>
          <a:endParaRPr lang="en-US"/>
        </a:p>
      </dgm:t>
    </dgm:pt>
    <dgm:pt modelId="{2E35A54B-6C99-4075-850C-6BAFDE32B756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Alignment with organisational values supports long-term success</a:t>
          </a:r>
          <a:endParaRPr lang="en-US" dirty="0">
            <a:latin typeface="Arial"/>
            <a:cs typeface="Arial"/>
          </a:endParaRPr>
        </a:p>
      </dgm:t>
    </dgm:pt>
    <dgm:pt modelId="{FD9190F9-F888-4EB0-AF09-8B3FB14CC069}" type="parTrans" cxnId="{CB0E771D-35E2-49FB-A322-CBA08C773489}">
      <dgm:prSet/>
      <dgm:spPr/>
      <dgm:t>
        <a:bodyPr/>
        <a:lstStyle/>
        <a:p>
          <a:endParaRPr lang="en-US"/>
        </a:p>
      </dgm:t>
    </dgm:pt>
    <dgm:pt modelId="{9A8BD04B-C562-4049-9129-1D7ACFE6A56D}" type="sibTrans" cxnId="{CB0E771D-35E2-49FB-A322-CBA08C773489}">
      <dgm:prSet/>
      <dgm:spPr/>
      <dgm:t>
        <a:bodyPr/>
        <a:lstStyle/>
        <a:p>
          <a:endParaRPr lang="en-US"/>
        </a:p>
      </dgm:t>
    </dgm:pt>
    <dgm:pt modelId="{B055FDB6-6AE1-425C-8B9A-4CA48549E87C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Essential for transformation projects involving change, innovation, and collaboration</a:t>
          </a:r>
          <a:endParaRPr lang="en-US" dirty="0">
            <a:latin typeface="Arial"/>
            <a:cs typeface="Arial"/>
          </a:endParaRPr>
        </a:p>
      </dgm:t>
    </dgm:pt>
    <dgm:pt modelId="{D8DBF294-BCFA-4425-AB36-1F187C44E1F2}" type="parTrans" cxnId="{D6E8BCE0-914F-4B05-B265-F1E719601320}">
      <dgm:prSet/>
      <dgm:spPr/>
      <dgm:t>
        <a:bodyPr/>
        <a:lstStyle/>
        <a:p>
          <a:endParaRPr lang="en-US"/>
        </a:p>
      </dgm:t>
    </dgm:pt>
    <dgm:pt modelId="{574AFE32-BEE1-4AF9-9D2C-1C85F6BC5320}" type="sibTrans" cxnId="{D6E8BCE0-914F-4B05-B265-F1E719601320}">
      <dgm:prSet/>
      <dgm:spPr/>
      <dgm:t>
        <a:bodyPr/>
        <a:lstStyle/>
        <a:p>
          <a:endParaRPr lang="en-US"/>
        </a:p>
      </dgm:t>
    </dgm:pt>
    <dgm:pt modelId="{4B4F7F07-277D-4717-923D-89F837973ED6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Poor hiring decisions can delay or derail strategic programmes</a:t>
          </a:r>
          <a:endParaRPr lang="en-US" dirty="0">
            <a:latin typeface="Arial"/>
            <a:cs typeface="Arial"/>
          </a:endParaRPr>
        </a:p>
      </dgm:t>
    </dgm:pt>
    <dgm:pt modelId="{ED748170-DFA8-4854-8AE6-47B09FFB8887}" type="parTrans" cxnId="{98BE0204-33E7-4E23-A233-B1EC0CF2EAF6}">
      <dgm:prSet/>
      <dgm:spPr/>
      <dgm:t>
        <a:bodyPr/>
        <a:lstStyle/>
        <a:p>
          <a:endParaRPr lang="en-US"/>
        </a:p>
      </dgm:t>
    </dgm:pt>
    <dgm:pt modelId="{135D6FC4-7DA3-454F-A7AB-70EF2E94005B}" type="sibTrans" cxnId="{98BE0204-33E7-4E23-A233-B1EC0CF2EAF6}">
      <dgm:prSet/>
      <dgm:spPr/>
      <dgm:t>
        <a:bodyPr/>
        <a:lstStyle/>
        <a:p>
          <a:endParaRPr lang="en-US"/>
        </a:p>
      </dgm:t>
    </dgm:pt>
    <dgm:pt modelId="{8B5A8E93-5FC4-47B3-A19A-6A258AB788F6}" type="pres">
      <dgm:prSet presAssocID="{B29E8A5A-20EC-493F-85A5-68845056F88E}" presName="root" presStyleCnt="0">
        <dgm:presLayoutVars>
          <dgm:dir/>
          <dgm:resizeHandles val="exact"/>
        </dgm:presLayoutVars>
      </dgm:prSet>
      <dgm:spPr/>
    </dgm:pt>
    <dgm:pt modelId="{A6C6B785-65C4-4EFF-8255-D19E04459974}" type="pres">
      <dgm:prSet presAssocID="{85C727FA-D00E-4ADF-8C6D-B51C79F4D9DB}" presName="compNode" presStyleCnt="0"/>
      <dgm:spPr/>
    </dgm:pt>
    <dgm:pt modelId="{7BBCAAC0-8B38-4089-A44B-50FA1323524F}" type="pres">
      <dgm:prSet presAssocID="{85C727FA-D00E-4ADF-8C6D-B51C79F4D9DB}" presName="bgRect" presStyleLbl="bgShp" presStyleIdx="0" presStyleCnt="4"/>
      <dgm:spPr/>
    </dgm:pt>
    <dgm:pt modelId="{B5DE1A09-F1EE-492B-B2D2-5C24C889CCEB}" type="pres">
      <dgm:prSet presAssocID="{85C727FA-D00E-4ADF-8C6D-B51C79F4D9D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C6E4455-C587-4AF1-B9DA-69779CD0FCEE}" type="pres">
      <dgm:prSet presAssocID="{85C727FA-D00E-4ADF-8C6D-B51C79F4D9DB}" presName="spaceRect" presStyleCnt="0"/>
      <dgm:spPr/>
    </dgm:pt>
    <dgm:pt modelId="{42A9D3A0-4DA5-46EB-A3CE-21C81D4B090E}" type="pres">
      <dgm:prSet presAssocID="{85C727FA-D00E-4ADF-8C6D-B51C79F4D9DB}" presName="parTx" presStyleLbl="revTx" presStyleIdx="0" presStyleCnt="4">
        <dgm:presLayoutVars>
          <dgm:chMax val="0"/>
          <dgm:chPref val="0"/>
        </dgm:presLayoutVars>
      </dgm:prSet>
      <dgm:spPr/>
    </dgm:pt>
    <dgm:pt modelId="{F107C653-6A33-45CE-9221-5B7E6349A203}" type="pres">
      <dgm:prSet presAssocID="{84FE7C3F-0ED6-45C4-89C3-6A5362D922D5}" presName="sibTrans" presStyleCnt="0"/>
      <dgm:spPr/>
    </dgm:pt>
    <dgm:pt modelId="{17DE5C94-E094-49EC-B0DA-53C233C9D682}" type="pres">
      <dgm:prSet presAssocID="{2E35A54B-6C99-4075-850C-6BAFDE32B756}" presName="compNode" presStyleCnt="0"/>
      <dgm:spPr/>
    </dgm:pt>
    <dgm:pt modelId="{4A20DF8D-DD2D-43EE-AB82-76951FB0C1DD}" type="pres">
      <dgm:prSet presAssocID="{2E35A54B-6C99-4075-850C-6BAFDE32B756}" presName="bgRect" presStyleLbl="bgShp" presStyleIdx="1" presStyleCnt="4"/>
      <dgm:spPr/>
    </dgm:pt>
    <dgm:pt modelId="{6B102425-8CDB-4043-A0C4-35A09107F56B}" type="pres">
      <dgm:prSet presAssocID="{2E35A54B-6C99-4075-850C-6BAFDE32B75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D724686-FE5A-4907-9CD0-A5CFC52AFB14}" type="pres">
      <dgm:prSet presAssocID="{2E35A54B-6C99-4075-850C-6BAFDE32B756}" presName="spaceRect" presStyleCnt="0"/>
      <dgm:spPr/>
    </dgm:pt>
    <dgm:pt modelId="{A5BFB7AA-93C1-40B0-A7DB-3F2016D4E960}" type="pres">
      <dgm:prSet presAssocID="{2E35A54B-6C99-4075-850C-6BAFDE32B756}" presName="parTx" presStyleLbl="revTx" presStyleIdx="1" presStyleCnt="4">
        <dgm:presLayoutVars>
          <dgm:chMax val="0"/>
          <dgm:chPref val="0"/>
        </dgm:presLayoutVars>
      </dgm:prSet>
      <dgm:spPr/>
    </dgm:pt>
    <dgm:pt modelId="{377F71BB-69B1-4A86-BC63-6A0BB87C24DB}" type="pres">
      <dgm:prSet presAssocID="{9A8BD04B-C562-4049-9129-1D7ACFE6A56D}" presName="sibTrans" presStyleCnt="0"/>
      <dgm:spPr/>
    </dgm:pt>
    <dgm:pt modelId="{ADA370E1-DDDD-4A0D-8780-98CA3CE15F38}" type="pres">
      <dgm:prSet presAssocID="{B055FDB6-6AE1-425C-8B9A-4CA48549E87C}" presName="compNode" presStyleCnt="0"/>
      <dgm:spPr/>
    </dgm:pt>
    <dgm:pt modelId="{596859DE-6F33-49B2-92DE-5A44059E98C8}" type="pres">
      <dgm:prSet presAssocID="{B055FDB6-6AE1-425C-8B9A-4CA48549E87C}" presName="bgRect" presStyleLbl="bgShp" presStyleIdx="2" presStyleCnt="4"/>
      <dgm:spPr/>
    </dgm:pt>
    <dgm:pt modelId="{3D5ABE6D-152F-4DD3-B2ED-41FD10F353D6}" type="pres">
      <dgm:prSet presAssocID="{B055FDB6-6AE1-425C-8B9A-4CA48549E87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82D5178F-F875-4C6E-8EF0-9F3BC1956795}" type="pres">
      <dgm:prSet presAssocID="{B055FDB6-6AE1-425C-8B9A-4CA48549E87C}" presName="spaceRect" presStyleCnt="0"/>
      <dgm:spPr/>
    </dgm:pt>
    <dgm:pt modelId="{C0D033A7-5716-4E76-BA93-220BC828E41A}" type="pres">
      <dgm:prSet presAssocID="{B055FDB6-6AE1-425C-8B9A-4CA48549E87C}" presName="parTx" presStyleLbl="revTx" presStyleIdx="2" presStyleCnt="4">
        <dgm:presLayoutVars>
          <dgm:chMax val="0"/>
          <dgm:chPref val="0"/>
        </dgm:presLayoutVars>
      </dgm:prSet>
      <dgm:spPr/>
    </dgm:pt>
    <dgm:pt modelId="{F3658D9C-9CCE-4783-B434-286463649E20}" type="pres">
      <dgm:prSet presAssocID="{574AFE32-BEE1-4AF9-9D2C-1C85F6BC5320}" presName="sibTrans" presStyleCnt="0"/>
      <dgm:spPr/>
    </dgm:pt>
    <dgm:pt modelId="{198478E0-EC3B-4958-B9C4-5D2F27187033}" type="pres">
      <dgm:prSet presAssocID="{4B4F7F07-277D-4717-923D-89F837973ED6}" presName="compNode" presStyleCnt="0"/>
      <dgm:spPr/>
    </dgm:pt>
    <dgm:pt modelId="{9166687B-E669-46E7-8477-2C2DE2AC1B05}" type="pres">
      <dgm:prSet presAssocID="{4B4F7F07-277D-4717-923D-89F837973ED6}" presName="bgRect" presStyleLbl="bgShp" presStyleIdx="3" presStyleCnt="4"/>
      <dgm:spPr/>
    </dgm:pt>
    <dgm:pt modelId="{95F5FD81-57C5-4B5C-B6E5-E4215DCEABA9}" type="pres">
      <dgm:prSet presAssocID="{4B4F7F07-277D-4717-923D-89F837973ED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DA8B19CC-D7C2-4D05-AEB3-725B85DE8724}" type="pres">
      <dgm:prSet presAssocID="{4B4F7F07-277D-4717-923D-89F837973ED6}" presName="spaceRect" presStyleCnt="0"/>
      <dgm:spPr/>
    </dgm:pt>
    <dgm:pt modelId="{DFF5A553-5689-48E0-AABB-EFEED13948DF}" type="pres">
      <dgm:prSet presAssocID="{4B4F7F07-277D-4717-923D-89F837973ED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8BE0204-33E7-4E23-A233-B1EC0CF2EAF6}" srcId="{B29E8A5A-20EC-493F-85A5-68845056F88E}" destId="{4B4F7F07-277D-4717-923D-89F837973ED6}" srcOrd="3" destOrd="0" parTransId="{ED748170-DFA8-4854-8AE6-47B09FFB8887}" sibTransId="{135D6FC4-7DA3-454F-A7AB-70EF2E94005B}"/>
    <dgm:cxn modelId="{CB0E771D-35E2-49FB-A322-CBA08C773489}" srcId="{B29E8A5A-20EC-493F-85A5-68845056F88E}" destId="{2E35A54B-6C99-4075-850C-6BAFDE32B756}" srcOrd="1" destOrd="0" parTransId="{FD9190F9-F888-4EB0-AF09-8B3FB14CC069}" sibTransId="{9A8BD04B-C562-4049-9129-1D7ACFE6A56D}"/>
    <dgm:cxn modelId="{515BD831-B667-43F6-B23B-996EAB3F06B7}" type="presOf" srcId="{2E35A54B-6C99-4075-850C-6BAFDE32B756}" destId="{A5BFB7AA-93C1-40B0-A7DB-3F2016D4E960}" srcOrd="0" destOrd="0" presId="urn:microsoft.com/office/officeart/2018/2/layout/IconVerticalSolidList"/>
    <dgm:cxn modelId="{E5B0525C-EE08-4D22-B6DE-3DB35EC6EDC8}" type="presOf" srcId="{B055FDB6-6AE1-425C-8B9A-4CA48549E87C}" destId="{C0D033A7-5716-4E76-BA93-220BC828E41A}" srcOrd="0" destOrd="0" presId="urn:microsoft.com/office/officeart/2018/2/layout/IconVerticalSolidList"/>
    <dgm:cxn modelId="{0024476D-D92A-4DA0-A787-5D11CBCF9788}" type="presOf" srcId="{4B4F7F07-277D-4717-923D-89F837973ED6}" destId="{DFF5A553-5689-48E0-AABB-EFEED13948DF}" srcOrd="0" destOrd="0" presId="urn:microsoft.com/office/officeart/2018/2/layout/IconVerticalSolidList"/>
    <dgm:cxn modelId="{E2284B6D-D9A9-4220-8DBC-9771F91772FF}" type="presOf" srcId="{85C727FA-D00E-4ADF-8C6D-B51C79F4D9DB}" destId="{42A9D3A0-4DA5-46EB-A3CE-21C81D4B090E}" srcOrd="0" destOrd="0" presId="urn:microsoft.com/office/officeart/2018/2/layout/IconVerticalSolidList"/>
    <dgm:cxn modelId="{137D58CE-62B8-42EA-A483-60C36E13E17E}" srcId="{B29E8A5A-20EC-493F-85A5-68845056F88E}" destId="{85C727FA-D00E-4ADF-8C6D-B51C79F4D9DB}" srcOrd="0" destOrd="0" parTransId="{03C9132F-5C24-4109-8B29-04B4B6473CB0}" sibTransId="{84FE7C3F-0ED6-45C4-89C3-6A5362D922D5}"/>
    <dgm:cxn modelId="{9A24DFD7-F51B-4745-8C48-C7B33486716B}" type="presOf" srcId="{B29E8A5A-20EC-493F-85A5-68845056F88E}" destId="{8B5A8E93-5FC4-47B3-A19A-6A258AB788F6}" srcOrd="0" destOrd="0" presId="urn:microsoft.com/office/officeart/2018/2/layout/IconVerticalSolidList"/>
    <dgm:cxn modelId="{D6E8BCE0-914F-4B05-B265-F1E719601320}" srcId="{B29E8A5A-20EC-493F-85A5-68845056F88E}" destId="{B055FDB6-6AE1-425C-8B9A-4CA48549E87C}" srcOrd="2" destOrd="0" parTransId="{D8DBF294-BCFA-4425-AB36-1F187C44E1F2}" sibTransId="{574AFE32-BEE1-4AF9-9D2C-1C85F6BC5320}"/>
    <dgm:cxn modelId="{8920EB4B-5077-451C-AF70-5051833054E1}" type="presParOf" srcId="{8B5A8E93-5FC4-47B3-A19A-6A258AB788F6}" destId="{A6C6B785-65C4-4EFF-8255-D19E04459974}" srcOrd="0" destOrd="0" presId="urn:microsoft.com/office/officeart/2018/2/layout/IconVerticalSolidList"/>
    <dgm:cxn modelId="{5BA457B0-5F11-44A9-B048-A71CE9360F05}" type="presParOf" srcId="{A6C6B785-65C4-4EFF-8255-D19E04459974}" destId="{7BBCAAC0-8B38-4089-A44B-50FA1323524F}" srcOrd="0" destOrd="0" presId="urn:microsoft.com/office/officeart/2018/2/layout/IconVerticalSolidList"/>
    <dgm:cxn modelId="{281D14FA-B02A-42CC-A768-6F1CD51CAB26}" type="presParOf" srcId="{A6C6B785-65C4-4EFF-8255-D19E04459974}" destId="{B5DE1A09-F1EE-492B-B2D2-5C24C889CCEB}" srcOrd="1" destOrd="0" presId="urn:microsoft.com/office/officeart/2018/2/layout/IconVerticalSolidList"/>
    <dgm:cxn modelId="{54E92E03-5FCB-4312-A0DA-133094FFE9F8}" type="presParOf" srcId="{A6C6B785-65C4-4EFF-8255-D19E04459974}" destId="{0C6E4455-C587-4AF1-B9DA-69779CD0FCEE}" srcOrd="2" destOrd="0" presId="urn:microsoft.com/office/officeart/2018/2/layout/IconVerticalSolidList"/>
    <dgm:cxn modelId="{0290F63F-FE60-4387-B2BF-B916AB156C78}" type="presParOf" srcId="{A6C6B785-65C4-4EFF-8255-D19E04459974}" destId="{42A9D3A0-4DA5-46EB-A3CE-21C81D4B090E}" srcOrd="3" destOrd="0" presId="urn:microsoft.com/office/officeart/2018/2/layout/IconVerticalSolidList"/>
    <dgm:cxn modelId="{FFFD61DF-6E9E-4BB5-A3C7-F03B445EB17D}" type="presParOf" srcId="{8B5A8E93-5FC4-47B3-A19A-6A258AB788F6}" destId="{F107C653-6A33-45CE-9221-5B7E6349A203}" srcOrd="1" destOrd="0" presId="urn:microsoft.com/office/officeart/2018/2/layout/IconVerticalSolidList"/>
    <dgm:cxn modelId="{79E89A77-EFE2-45C2-97DB-1F8B2A0CA316}" type="presParOf" srcId="{8B5A8E93-5FC4-47B3-A19A-6A258AB788F6}" destId="{17DE5C94-E094-49EC-B0DA-53C233C9D682}" srcOrd="2" destOrd="0" presId="urn:microsoft.com/office/officeart/2018/2/layout/IconVerticalSolidList"/>
    <dgm:cxn modelId="{B0A7B8F7-90CA-4A72-B0D6-223EB553962E}" type="presParOf" srcId="{17DE5C94-E094-49EC-B0DA-53C233C9D682}" destId="{4A20DF8D-DD2D-43EE-AB82-76951FB0C1DD}" srcOrd="0" destOrd="0" presId="urn:microsoft.com/office/officeart/2018/2/layout/IconVerticalSolidList"/>
    <dgm:cxn modelId="{2DE9884E-459B-4281-A1A2-9448744038A6}" type="presParOf" srcId="{17DE5C94-E094-49EC-B0DA-53C233C9D682}" destId="{6B102425-8CDB-4043-A0C4-35A09107F56B}" srcOrd="1" destOrd="0" presId="urn:microsoft.com/office/officeart/2018/2/layout/IconVerticalSolidList"/>
    <dgm:cxn modelId="{7C656F81-EBEB-4F12-BADB-F393CB8AEB0F}" type="presParOf" srcId="{17DE5C94-E094-49EC-B0DA-53C233C9D682}" destId="{AD724686-FE5A-4907-9CD0-A5CFC52AFB14}" srcOrd="2" destOrd="0" presId="urn:microsoft.com/office/officeart/2018/2/layout/IconVerticalSolidList"/>
    <dgm:cxn modelId="{7803B8B1-50DD-4C83-B169-0CE215BB873E}" type="presParOf" srcId="{17DE5C94-E094-49EC-B0DA-53C233C9D682}" destId="{A5BFB7AA-93C1-40B0-A7DB-3F2016D4E960}" srcOrd="3" destOrd="0" presId="urn:microsoft.com/office/officeart/2018/2/layout/IconVerticalSolidList"/>
    <dgm:cxn modelId="{DDB38D61-2AA5-4372-A827-E2A324E6C3CF}" type="presParOf" srcId="{8B5A8E93-5FC4-47B3-A19A-6A258AB788F6}" destId="{377F71BB-69B1-4A86-BC63-6A0BB87C24DB}" srcOrd="3" destOrd="0" presId="urn:microsoft.com/office/officeart/2018/2/layout/IconVerticalSolidList"/>
    <dgm:cxn modelId="{A04CC19A-D860-486F-8A48-D78C03253555}" type="presParOf" srcId="{8B5A8E93-5FC4-47B3-A19A-6A258AB788F6}" destId="{ADA370E1-DDDD-4A0D-8780-98CA3CE15F38}" srcOrd="4" destOrd="0" presId="urn:microsoft.com/office/officeart/2018/2/layout/IconVerticalSolidList"/>
    <dgm:cxn modelId="{2A07C4A4-AA27-4798-B0D7-559B58DDFBDF}" type="presParOf" srcId="{ADA370E1-DDDD-4A0D-8780-98CA3CE15F38}" destId="{596859DE-6F33-49B2-92DE-5A44059E98C8}" srcOrd="0" destOrd="0" presId="urn:microsoft.com/office/officeart/2018/2/layout/IconVerticalSolidList"/>
    <dgm:cxn modelId="{1A63A5EC-44BA-4F78-BF94-6ED8DBE58802}" type="presParOf" srcId="{ADA370E1-DDDD-4A0D-8780-98CA3CE15F38}" destId="{3D5ABE6D-152F-4DD3-B2ED-41FD10F353D6}" srcOrd="1" destOrd="0" presId="urn:microsoft.com/office/officeart/2018/2/layout/IconVerticalSolidList"/>
    <dgm:cxn modelId="{385DBFEB-53FF-4607-9CA8-E10562789192}" type="presParOf" srcId="{ADA370E1-DDDD-4A0D-8780-98CA3CE15F38}" destId="{82D5178F-F875-4C6E-8EF0-9F3BC1956795}" srcOrd="2" destOrd="0" presId="urn:microsoft.com/office/officeart/2018/2/layout/IconVerticalSolidList"/>
    <dgm:cxn modelId="{66E5E3FD-C794-46E9-A4EA-C053823E7343}" type="presParOf" srcId="{ADA370E1-DDDD-4A0D-8780-98CA3CE15F38}" destId="{C0D033A7-5716-4E76-BA93-220BC828E41A}" srcOrd="3" destOrd="0" presId="urn:microsoft.com/office/officeart/2018/2/layout/IconVerticalSolidList"/>
    <dgm:cxn modelId="{1B566F5A-76E7-4D03-935E-675BF62CCBCD}" type="presParOf" srcId="{8B5A8E93-5FC4-47B3-A19A-6A258AB788F6}" destId="{F3658D9C-9CCE-4783-B434-286463649E20}" srcOrd="5" destOrd="0" presId="urn:microsoft.com/office/officeart/2018/2/layout/IconVerticalSolidList"/>
    <dgm:cxn modelId="{24313AA7-61B3-42CF-86BC-B3EB55C500E1}" type="presParOf" srcId="{8B5A8E93-5FC4-47B3-A19A-6A258AB788F6}" destId="{198478E0-EC3B-4958-B9C4-5D2F27187033}" srcOrd="6" destOrd="0" presId="urn:microsoft.com/office/officeart/2018/2/layout/IconVerticalSolidList"/>
    <dgm:cxn modelId="{5347978D-423F-4616-9335-0991EE33EF25}" type="presParOf" srcId="{198478E0-EC3B-4958-B9C4-5D2F27187033}" destId="{9166687B-E669-46E7-8477-2C2DE2AC1B05}" srcOrd="0" destOrd="0" presId="urn:microsoft.com/office/officeart/2018/2/layout/IconVerticalSolidList"/>
    <dgm:cxn modelId="{D0584D45-73CF-4EAC-801E-2586A3562E56}" type="presParOf" srcId="{198478E0-EC3B-4958-B9C4-5D2F27187033}" destId="{95F5FD81-57C5-4B5C-B6E5-E4215DCEABA9}" srcOrd="1" destOrd="0" presId="urn:microsoft.com/office/officeart/2018/2/layout/IconVerticalSolidList"/>
    <dgm:cxn modelId="{5D618353-D988-446F-98ED-DA9F76F43DCB}" type="presParOf" srcId="{198478E0-EC3B-4958-B9C4-5D2F27187033}" destId="{DA8B19CC-D7C2-4D05-AEB3-725B85DE8724}" srcOrd="2" destOrd="0" presId="urn:microsoft.com/office/officeart/2018/2/layout/IconVerticalSolidList"/>
    <dgm:cxn modelId="{123E9721-2FDC-4E74-A145-73428F3EC71E}" type="presParOf" srcId="{198478E0-EC3B-4958-B9C4-5D2F27187033}" destId="{DFF5A553-5689-48E0-AABB-EFEED13948D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3B22A4E-FB2B-4A50-A302-2991DC33BCF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F628AAD-EF6A-44EA-AAEE-694477E5FEFD}">
      <dgm:prSet phldr="0"/>
      <dgm:spPr/>
      <dgm:t>
        <a:bodyPr/>
        <a:lstStyle/>
        <a:p>
          <a:pPr rtl="0">
            <a:lnSpc>
              <a:spcPct val="150000"/>
            </a:lnSpc>
          </a:pPr>
          <a:r>
            <a:rPr lang="en-US" b="1" dirty="0">
              <a:latin typeface="Arial"/>
              <a:cs typeface="Arial"/>
            </a:rPr>
            <a:t>TfL’s Recruitment Process</a:t>
          </a:r>
          <a:endParaRPr lang="en-US" dirty="0">
            <a:latin typeface="Arial"/>
            <a:cs typeface="Arial"/>
          </a:endParaRPr>
        </a:p>
      </dgm:t>
    </dgm:pt>
    <dgm:pt modelId="{22839692-E0D6-446D-A692-7B767BD06FF6}" type="parTrans" cxnId="{C1F62AE4-2C87-47BB-9C61-3CF2C4FB944D}">
      <dgm:prSet/>
      <dgm:spPr/>
    </dgm:pt>
    <dgm:pt modelId="{FAD3DC8C-D323-4909-936C-106B00D20777}" type="sibTrans" cxnId="{C1F62AE4-2C87-47BB-9C61-3CF2C4FB944D}">
      <dgm:prSet/>
      <dgm:spPr/>
    </dgm:pt>
    <dgm:pt modelId="{F74A5400-D765-4F0C-91CA-3BB8307C72B8}">
      <dgm:prSet phldr="0"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/>
              <a:cs typeface="Arial"/>
            </a:rPr>
            <a:t>Identify skills gaps</a:t>
          </a:r>
        </a:p>
      </dgm:t>
    </dgm:pt>
    <dgm:pt modelId="{CF0851EE-E848-49B7-ADFD-BA81BBC10545}" type="parTrans" cxnId="{9B14C508-1E98-41BB-8AA5-A472F6964ACC}">
      <dgm:prSet/>
      <dgm:spPr/>
    </dgm:pt>
    <dgm:pt modelId="{F946F008-5155-44E6-8299-C3303C6D7C9D}" type="sibTrans" cxnId="{9B14C508-1E98-41BB-8AA5-A472F6964ACC}">
      <dgm:prSet/>
      <dgm:spPr/>
    </dgm:pt>
    <dgm:pt modelId="{85927BCA-4B91-409E-9F47-492605C7E60E}">
      <dgm:prSet phldr="0"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/>
              <a:cs typeface="Arial"/>
            </a:rPr>
            <a:t>Conduct job analysis</a:t>
          </a:r>
        </a:p>
      </dgm:t>
    </dgm:pt>
    <dgm:pt modelId="{9165DFF9-EC4C-4639-950B-49D804D695A4}" type="parTrans" cxnId="{330F951D-8F65-4AE8-95C7-E5E25455BED6}">
      <dgm:prSet/>
      <dgm:spPr/>
    </dgm:pt>
    <dgm:pt modelId="{47C31AE5-FD10-48B3-9F4F-44CA89210CC0}" type="sibTrans" cxnId="{330F951D-8F65-4AE8-95C7-E5E25455BED6}">
      <dgm:prSet/>
      <dgm:spPr/>
    </dgm:pt>
    <dgm:pt modelId="{F505FE15-AEC2-4F61-AD03-0E35E1880642}">
      <dgm:prSet phldr="0"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/>
              <a:cs typeface="Arial"/>
            </a:rPr>
            <a:t>Write job description &amp; person specification</a:t>
          </a:r>
        </a:p>
      </dgm:t>
    </dgm:pt>
    <dgm:pt modelId="{16C9C225-B5B9-48A7-ABA6-8711BAD837EC}" type="parTrans" cxnId="{CFAA0B37-087F-4A4A-A094-7B169DE6E2EB}">
      <dgm:prSet/>
      <dgm:spPr/>
    </dgm:pt>
    <dgm:pt modelId="{3585F433-7BA9-49B6-AA44-0F42A7C89445}" type="sibTrans" cxnId="{CFAA0B37-087F-4A4A-A094-7B169DE6E2EB}">
      <dgm:prSet/>
      <dgm:spPr/>
    </dgm:pt>
    <dgm:pt modelId="{F3409171-317C-403E-A50D-828ED75BC85B}">
      <dgm:prSet phldr="0"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/>
              <a:cs typeface="Arial"/>
            </a:rPr>
            <a:t>Advertise via TfL Careers Portal</a:t>
          </a:r>
        </a:p>
      </dgm:t>
    </dgm:pt>
    <dgm:pt modelId="{4DA08716-A16C-4DC8-B417-F098A0F854A7}" type="parTrans" cxnId="{5BEC1F9C-897D-47BC-8449-B51266A25A6B}">
      <dgm:prSet/>
      <dgm:spPr/>
    </dgm:pt>
    <dgm:pt modelId="{68ECB7EF-D441-4D90-8DAF-02FAA18CEF23}" type="sibTrans" cxnId="{5BEC1F9C-897D-47BC-8449-B51266A25A6B}">
      <dgm:prSet/>
      <dgm:spPr/>
    </dgm:pt>
    <dgm:pt modelId="{24B7CCA1-40A9-402F-B4AE-72174FB1F7D4}">
      <dgm:prSet phldr="0"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/>
              <a:cs typeface="Arial"/>
            </a:rPr>
            <a:t>Shortlist based on criteria</a:t>
          </a:r>
        </a:p>
      </dgm:t>
    </dgm:pt>
    <dgm:pt modelId="{D5C4AD3E-C3F9-461E-8A37-B455B51320FC}" type="parTrans" cxnId="{1DD26F2A-6179-4B1B-AA9C-7765C57A2D67}">
      <dgm:prSet/>
      <dgm:spPr/>
    </dgm:pt>
    <dgm:pt modelId="{84D996AE-9DF4-416C-B6D2-7AAD58C3E122}" type="sibTrans" cxnId="{1DD26F2A-6179-4B1B-AA9C-7765C57A2D67}">
      <dgm:prSet/>
      <dgm:spPr/>
    </dgm:pt>
    <dgm:pt modelId="{B972332B-F313-43E0-9267-AFA660D3B5A9}">
      <dgm:prSet phldr="0"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/>
              <a:cs typeface="Arial"/>
            </a:rPr>
            <a:t>Interview selected candidates</a:t>
          </a:r>
        </a:p>
      </dgm:t>
    </dgm:pt>
    <dgm:pt modelId="{126C1B9C-F15E-42D4-805B-287637401742}" type="parTrans" cxnId="{04415244-8234-47CB-971E-6BA5E55AE494}">
      <dgm:prSet/>
      <dgm:spPr/>
    </dgm:pt>
    <dgm:pt modelId="{06B5DD30-B42D-4A2E-8530-B3E4A42B92F1}" type="sibTrans" cxnId="{04415244-8234-47CB-971E-6BA5E55AE494}">
      <dgm:prSet/>
      <dgm:spPr/>
    </dgm:pt>
    <dgm:pt modelId="{800038C1-C0BF-4B64-9156-954EDD158DFD}">
      <dgm:prSet phldr="0"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/>
              <a:cs typeface="Arial"/>
            </a:rPr>
            <a:t>Offer role and initiate onboarding</a:t>
          </a:r>
        </a:p>
      </dgm:t>
    </dgm:pt>
    <dgm:pt modelId="{56896F49-9618-4F46-9E1B-D78D9DF8FDBE}" type="parTrans" cxnId="{1A15B69D-7943-49E6-8311-DD54BF61FA24}">
      <dgm:prSet/>
      <dgm:spPr/>
    </dgm:pt>
    <dgm:pt modelId="{DC8F0D6A-AF13-4EFB-BAA5-52ABBCD6632C}" type="sibTrans" cxnId="{1A15B69D-7943-49E6-8311-DD54BF61FA24}">
      <dgm:prSet/>
      <dgm:spPr/>
    </dgm:pt>
    <dgm:pt modelId="{14A5938A-0FFA-4C8B-9C52-0D6055A5E359}" type="pres">
      <dgm:prSet presAssocID="{13B22A4E-FB2B-4A50-A302-2991DC33BCFA}" presName="linear" presStyleCnt="0">
        <dgm:presLayoutVars>
          <dgm:dir/>
          <dgm:animLvl val="lvl"/>
          <dgm:resizeHandles val="exact"/>
        </dgm:presLayoutVars>
      </dgm:prSet>
      <dgm:spPr/>
    </dgm:pt>
    <dgm:pt modelId="{54A3CBE4-AC45-4E44-9104-7E92694A1C25}" type="pres">
      <dgm:prSet presAssocID="{DF628AAD-EF6A-44EA-AAEE-694477E5FEFD}" presName="parentLin" presStyleCnt="0"/>
      <dgm:spPr/>
    </dgm:pt>
    <dgm:pt modelId="{C5CA59A5-B6E0-4B3C-8B1C-B0D66AA43421}" type="pres">
      <dgm:prSet presAssocID="{DF628AAD-EF6A-44EA-AAEE-694477E5FEFD}" presName="parentLeftMargin" presStyleLbl="node1" presStyleIdx="0" presStyleCnt="8"/>
      <dgm:spPr/>
    </dgm:pt>
    <dgm:pt modelId="{86EFBCEE-1E36-4C89-A0E7-52227A553C61}" type="pres">
      <dgm:prSet presAssocID="{DF628AAD-EF6A-44EA-AAEE-694477E5FEFD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26513D8D-5974-4B37-9150-98BF3A2E9E72}" type="pres">
      <dgm:prSet presAssocID="{DF628AAD-EF6A-44EA-AAEE-694477E5FEFD}" presName="negativeSpace" presStyleCnt="0"/>
      <dgm:spPr/>
    </dgm:pt>
    <dgm:pt modelId="{B5881A08-335A-4A48-BE58-9BDF07C9B03F}" type="pres">
      <dgm:prSet presAssocID="{DF628AAD-EF6A-44EA-AAEE-694477E5FEFD}" presName="childText" presStyleLbl="conFgAcc1" presStyleIdx="0" presStyleCnt="8">
        <dgm:presLayoutVars>
          <dgm:bulletEnabled val="1"/>
        </dgm:presLayoutVars>
      </dgm:prSet>
      <dgm:spPr/>
    </dgm:pt>
    <dgm:pt modelId="{D73B37E9-11F3-4109-A032-5D02B5923455}" type="pres">
      <dgm:prSet presAssocID="{FAD3DC8C-D323-4909-936C-106B00D20777}" presName="spaceBetweenRectangles" presStyleCnt="0"/>
      <dgm:spPr/>
    </dgm:pt>
    <dgm:pt modelId="{0B3941B4-C130-45C4-825E-8993E29E50F0}" type="pres">
      <dgm:prSet presAssocID="{F74A5400-D765-4F0C-91CA-3BB8307C72B8}" presName="parentLin" presStyleCnt="0"/>
      <dgm:spPr/>
    </dgm:pt>
    <dgm:pt modelId="{BD5A7C2E-986B-4817-A098-2F6165C13C9D}" type="pres">
      <dgm:prSet presAssocID="{F74A5400-D765-4F0C-91CA-3BB8307C72B8}" presName="parentLeftMargin" presStyleLbl="node1" presStyleIdx="0" presStyleCnt="8"/>
      <dgm:spPr/>
    </dgm:pt>
    <dgm:pt modelId="{7B82A46D-B3A2-4174-96DC-8D8CCACEC5A0}" type="pres">
      <dgm:prSet presAssocID="{F74A5400-D765-4F0C-91CA-3BB8307C72B8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BC15263A-9FCF-4CDD-9809-192ED1D8927D}" type="pres">
      <dgm:prSet presAssocID="{F74A5400-D765-4F0C-91CA-3BB8307C72B8}" presName="negativeSpace" presStyleCnt="0"/>
      <dgm:spPr/>
    </dgm:pt>
    <dgm:pt modelId="{F2C81D0D-FF18-4CE9-8C96-B0E7BDF89E18}" type="pres">
      <dgm:prSet presAssocID="{F74A5400-D765-4F0C-91CA-3BB8307C72B8}" presName="childText" presStyleLbl="conFgAcc1" presStyleIdx="1" presStyleCnt="8">
        <dgm:presLayoutVars>
          <dgm:bulletEnabled val="1"/>
        </dgm:presLayoutVars>
      </dgm:prSet>
      <dgm:spPr/>
    </dgm:pt>
    <dgm:pt modelId="{D54C694A-EF56-4224-979D-45368F7E75FD}" type="pres">
      <dgm:prSet presAssocID="{F946F008-5155-44E6-8299-C3303C6D7C9D}" presName="spaceBetweenRectangles" presStyleCnt="0"/>
      <dgm:spPr/>
    </dgm:pt>
    <dgm:pt modelId="{0ECAA093-2CAB-4F36-A608-88A4F3A743D0}" type="pres">
      <dgm:prSet presAssocID="{85927BCA-4B91-409E-9F47-492605C7E60E}" presName="parentLin" presStyleCnt="0"/>
      <dgm:spPr/>
    </dgm:pt>
    <dgm:pt modelId="{594E0BD2-0752-479E-A49E-19107ED537AC}" type="pres">
      <dgm:prSet presAssocID="{85927BCA-4B91-409E-9F47-492605C7E60E}" presName="parentLeftMargin" presStyleLbl="node1" presStyleIdx="1" presStyleCnt="8"/>
      <dgm:spPr/>
    </dgm:pt>
    <dgm:pt modelId="{0570443B-15E3-4D8F-B40B-686FEE4B4015}" type="pres">
      <dgm:prSet presAssocID="{85927BCA-4B91-409E-9F47-492605C7E60E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9A1BD360-D8A6-4771-B6C6-B4D8A43C28FB}" type="pres">
      <dgm:prSet presAssocID="{85927BCA-4B91-409E-9F47-492605C7E60E}" presName="negativeSpace" presStyleCnt="0"/>
      <dgm:spPr/>
    </dgm:pt>
    <dgm:pt modelId="{2FD2440D-2ADD-4C8E-9C0F-3636CADFEF8D}" type="pres">
      <dgm:prSet presAssocID="{85927BCA-4B91-409E-9F47-492605C7E60E}" presName="childText" presStyleLbl="conFgAcc1" presStyleIdx="2" presStyleCnt="8">
        <dgm:presLayoutVars>
          <dgm:bulletEnabled val="1"/>
        </dgm:presLayoutVars>
      </dgm:prSet>
      <dgm:spPr/>
    </dgm:pt>
    <dgm:pt modelId="{C9651059-6BCF-4676-8D99-E87AD8BED6BB}" type="pres">
      <dgm:prSet presAssocID="{47C31AE5-FD10-48B3-9F4F-44CA89210CC0}" presName="spaceBetweenRectangles" presStyleCnt="0"/>
      <dgm:spPr/>
    </dgm:pt>
    <dgm:pt modelId="{CC854149-5A91-49BF-8DB8-52C60FDED4BA}" type="pres">
      <dgm:prSet presAssocID="{F505FE15-AEC2-4F61-AD03-0E35E1880642}" presName="parentLin" presStyleCnt="0"/>
      <dgm:spPr/>
    </dgm:pt>
    <dgm:pt modelId="{F98A475F-C0EC-4694-B71E-C2764D4BE721}" type="pres">
      <dgm:prSet presAssocID="{F505FE15-AEC2-4F61-AD03-0E35E1880642}" presName="parentLeftMargin" presStyleLbl="node1" presStyleIdx="2" presStyleCnt="8"/>
      <dgm:spPr/>
    </dgm:pt>
    <dgm:pt modelId="{7CF93E24-2FCF-48EA-B48A-4843F6D0CE24}" type="pres">
      <dgm:prSet presAssocID="{F505FE15-AEC2-4F61-AD03-0E35E1880642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7DFABEB6-F0B0-464C-A08C-535179244FD9}" type="pres">
      <dgm:prSet presAssocID="{F505FE15-AEC2-4F61-AD03-0E35E1880642}" presName="negativeSpace" presStyleCnt="0"/>
      <dgm:spPr/>
    </dgm:pt>
    <dgm:pt modelId="{5B150F55-CF15-4968-9B6C-1CE34DB59F33}" type="pres">
      <dgm:prSet presAssocID="{F505FE15-AEC2-4F61-AD03-0E35E1880642}" presName="childText" presStyleLbl="conFgAcc1" presStyleIdx="3" presStyleCnt="8">
        <dgm:presLayoutVars>
          <dgm:bulletEnabled val="1"/>
        </dgm:presLayoutVars>
      </dgm:prSet>
      <dgm:spPr/>
    </dgm:pt>
    <dgm:pt modelId="{16E9C89E-AC85-4EEF-A384-1835AAD4E29B}" type="pres">
      <dgm:prSet presAssocID="{3585F433-7BA9-49B6-AA44-0F42A7C89445}" presName="spaceBetweenRectangles" presStyleCnt="0"/>
      <dgm:spPr/>
    </dgm:pt>
    <dgm:pt modelId="{E2B248F5-5B7E-476D-8CF2-0686BFFD9C01}" type="pres">
      <dgm:prSet presAssocID="{F3409171-317C-403E-A50D-828ED75BC85B}" presName="parentLin" presStyleCnt="0"/>
      <dgm:spPr/>
    </dgm:pt>
    <dgm:pt modelId="{BE152A5D-E268-4CA5-A914-B7CE95FD7076}" type="pres">
      <dgm:prSet presAssocID="{F3409171-317C-403E-A50D-828ED75BC85B}" presName="parentLeftMargin" presStyleLbl="node1" presStyleIdx="3" presStyleCnt="8"/>
      <dgm:spPr/>
    </dgm:pt>
    <dgm:pt modelId="{4A7532DD-4C02-40C5-9C92-5C269186F535}" type="pres">
      <dgm:prSet presAssocID="{F3409171-317C-403E-A50D-828ED75BC85B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56B53988-1919-4AA3-BBB7-C55F5D0D943A}" type="pres">
      <dgm:prSet presAssocID="{F3409171-317C-403E-A50D-828ED75BC85B}" presName="negativeSpace" presStyleCnt="0"/>
      <dgm:spPr/>
    </dgm:pt>
    <dgm:pt modelId="{8AC78432-5A0E-48FE-8B6C-7AE9750822A9}" type="pres">
      <dgm:prSet presAssocID="{F3409171-317C-403E-A50D-828ED75BC85B}" presName="childText" presStyleLbl="conFgAcc1" presStyleIdx="4" presStyleCnt="8">
        <dgm:presLayoutVars>
          <dgm:bulletEnabled val="1"/>
        </dgm:presLayoutVars>
      </dgm:prSet>
      <dgm:spPr/>
    </dgm:pt>
    <dgm:pt modelId="{2B2DAEE9-B83D-40C6-9653-46362112164B}" type="pres">
      <dgm:prSet presAssocID="{68ECB7EF-D441-4D90-8DAF-02FAA18CEF23}" presName="spaceBetweenRectangles" presStyleCnt="0"/>
      <dgm:spPr/>
    </dgm:pt>
    <dgm:pt modelId="{0F7635D3-C380-48FD-98F6-17517B17313C}" type="pres">
      <dgm:prSet presAssocID="{24B7CCA1-40A9-402F-B4AE-72174FB1F7D4}" presName="parentLin" presStyleCnt="0"/>
      <dgm:spPr/>
    </dgm:pt>
    <dgm:pt modelId="{4C9A91D9-AF8F-4670-BE42-8F5885E8D951}" type="pres">
      <dgm:prSet presAssocID="{24B7CCA1-40A9-402F-B4AE-72174FB1F7D4}" presName="parentLeftMargin" presStyleLbl="node1" presStyleIdx="4" presStyleCnt="8"/>
      <dgm:spPr/>
    </dgm:pt>
    <dgm:pt modelId="{E4A43CBF-BA25-4A66-954C-65FAF089FE12}" type="pres">
      <dgm:prSet presAssocID="{24B7CCA1-40A9-402F-B4AE-72174FB1F7D4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F2073B2B-BE0F-4C05-90F4-AA1418BE8C9C}" type="pres">
      <dgm:prSet presAssocID="{24B7CCA1-40A9-402F-B4AE-72174FB1F7D4}" presName="negativeSpace" presStyleCnt="0"/>
      <dgm:spPr/>
    </dgm:pt>
    <dgm:pt modelId="{88499BB1-7648-4787-A2AD-96C74ADB569D}" type="pres">
      <dgm:prSet presAssocID="{24B7CCA1-40A9-402F-B4AE-72174FB1F7D4}" presName="childText" presStyleLbl="conFgAcc1" presStyleIdx="5" presStyleCnt="8">
        <dgm:presLayoutVars>
          <dgm:bulletEnabled val="1"/>
        </dgm:presLayoutVars>
      </dgm:prSet>
      <dgm:spPr/>
    </dgm:pt>
    <dgm:pt modelId="{B0C450D2-C40C-4F08-9DF5-D0411835FDFB}" type="pres">
      <dgm:prSet presAssocID="{84D996AE-9DF4-416C-B6D2-7AAD58C3E122}" presName="spaceBetweenRectangles" presStyleCnt="0"/>
      <dgm:spPr/>
    </dgm:pt>
    <dgm:pt modelId="{3E5C2DFB-84EE-4D4E-A669-5FAAE632FF6E}" type="pres">
      <dgm:prSet presAssocID="{B972332B-F313-43E0-9267-AFA660D3B5A9}" presName="parentLin" presStyleCnt="0"/>
      <dgm:spPr/>
    </dgm:pt>
    <dgm:pt modelId="{F389810A-BF9E-42EC-9912-D7442C23FBA1}" type="pres">
      <dgm:prSet presAssocID="{B972332B-F313-43E0-9267-AFA660D3B5A9}" presName="parentLeftMargin" presStyleLbl="node1" presStyleIdx="5" presStyleCnt="8"/>
      <dgm:spPr/>
    </dgm:pt>
    <dgm:pt modelId="{28AE7F0E-F653-4FA4-A970-F77003C2C9B7}" type="pres">
      <dgm:prSet presAssocID="{B972332B-F313-43E0-9267-AFA660D3B5A9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7E9841FD-1CAE-42FA-AF0E-9170DBA72368}" type="pres">
      <dgm:prSet presAssocID="{B972332B-F313-43E0-9267-AFA660D3B5A9}" presName="negativeSpace" presStyleCnt="0"/>
      <dgm:spPr/>
    </dgm:pt>
    <dgm:pt modelId="{E09FE9F0-D563-412E-BE66-06E9578B671A}" type="pres">
      <dgm:prSet presAssocID="{B972332B-F313-43E0-9267-AFA660D3B5A9}" presName="childText" presStyleLbl="conFgAcc1" presStyleIdx="6" presStyleCnt="8">
        <dgm:presLayoutVars>
          <dgm:bulletEnabled val="1"/>
        </dgm:presLayoutVars>
      </dgm:prSet>
      <dgm:spPr/>
    </dgm:pt>
    <dgm:pt modelId="{83C4F72A-95FF-4790-89EA-464B8BDAAAEF}" type="pres">
      <dgm:prSet presAssocID="{06B5DD30-B42D-4A2E-8530-B3E4A42B92F1}" presName="spaceBetweenRectangles" presStyleCnt="0"/>
      <dgm:spPr/>
    </dgm:pt>
    <dgm:pt modelId="{F293FD3E-3B5B-465B-914F-151A844EDA76}" type="pres">
      <dgm:prSet presAssocID="{800038C1-C0BF-4B64-9156-954EDD158DFD}" presName="parentLin" presStyleCnt="0"/>
      <dgm:spPr/>
    </dgm:pt>
    <dgm:pt modelId="{9865CBAA-EB2C-4134-A823-E045D24A3B9D}" type="pres">
      <dgm:prSet presAssocID="{800038C1-C0BF-4B64-9156-954EDD158DFD}" presName="parentLeftMargin" presStyleLbl="node1" presStyleIdx="6" presStyleCnt="8"/>
      <dgm:spPr/>
    </dgm:pt>
    <dgm:pt modelId="{245EA9D8-F773-43B2-B7F2-F071CA4117BC}" type="pres">
      <dgm:prSet presAssocID="{800038C1-C0BF-4B64-9156-954EDD158DFD}" presName="parentText" presStyleLbl="node1" presStyleIdx="7" presStyleCnt="8">
        <dgm:presLayoutVars>
          <dgm:chMax val="0"/>
          <dgm:bulletEnabled val="1"/>
        </dgm:presLayoutVars>
      </dgm:prSet>
      <dgm:spPr/>
    </dgm:pt>
    <dgm:pt modelId="{5276DE19-51B8-4AAE-A62C-188CEB04CD7D}" type="pres">
      <dgm:prSet presAssocID="{800038C1-C0BF-4B64-9156-954EDD158DFD}" presName="negativeSpace" presStyleCnt="0"/>
      <dgm:spPr/>
    </dgm:pt>
    <dgm:pt modelId="{A3034E4C-43E1-407A-A90B-004B071576D4}" type="pres">
      <dgm:prSet presAssocID="{800038C1-C0BF-4B64-9156-954EDD158DFD}" presName="childText" presStyleLbl="conFgAcc1" presStyleIdx="7" presStyleCnt="8">
        <dgm:presLayoutVars>
          <dgm:bulletEnabled val="1"/>
        </dgm:presLayoutVars>
      </dgm:prSet>
      <dgm:spPr/>
    </dgm:pt>
  </dgm:ptLst>
  <dgm:cxnLst>
    <dgm:cxn modelId="{9B14C508-1E98-41BB-8AA5-A472F6964ACC}" srcId="{13B22A4E-FB2B-4A50-A302-2991DC33BCFA}" destId="{F74A5400-D765-4F0C-91CA-3BB8307C72B8}" srcOrd="1" destOrd="0" parTransId="{CF0851EE-E848-49B7-ADFD-BA81BBC10545}" sibTransId="{F946F008-5155-44E6-8299-C3303C6D7C9D}"/>
    <dgm:cxn modelId="{330F951D-8F65-4AE8-95C7-E5E25455BED6}" srcId="{13B22A4E-FB2B-4A50-A302-2991DC33BCFA}" destId="{85927BCA-4B91-409E-9F47-492605C7E60E}" srcOrd="2" destOrd="0" parTransId="{9165DFF9-EC4C-4639-950B-49D804D695A4}" sibTransId="{47C31AE5-FD10-48B3-9F4F-44CA89210CC0}"/>
    <dgm:cxn modelId="{BFA9011F-C6F1-4AEF-9F8F-9C472CA84808}" type="presOf" srcId="{B972332B-F313-43E0-9267-AFA660D3B5A9}" destId="{F389810A-BF9E-42EC-9912-D7442C23FBA1}" srcOrd="0" destOrd="0" presId="urn:microsoft.com/office/officeart/2005/8/layout/list1"/>
    <dgm:cxn modelId="{1DD26F2A-6179-4B1B-AA9C-7765C57A2D67}" srcId="{13B22A4E-FB2B-4A50-A302-2991DC33BCFA}" destId="{24B7CCA1-40A9-402F-B4AE-72174FB1F7D4}" srcOrd="5" destOrd="0" parTransId="{D5C4AD3E-C3F9-461E-8A37-B455B51320FC}" sibTransId="{84D996AE-9DF4-416C-B6D2-7AAD58C3E122}"/>
    <dgm:cxn modelId="{CFAA0B37-087F-4A4A-A094-7B169DE6E2EB}" srcId="{13B22A4E-FB2B-4A50-A302-2991DC33BCFA}" destId="{F505FE15-AEC2-4F61-AD03-0E35E1880642}" srcOrd="3" destOrd="0" parTransId="{16C9C225-B5B9-48A7-ABA6-8711BAD837EC}" sibTransId="{3585F433-7BA9-49B6-AA44-0F42A7C89445}"/>
    <dgm:cxn modelId="{9DFD0B37-ADD5-40AD-A61D-5E2C372F66C7}" type="presOf" srcId="{800038C1-C0BF-4B64-9156-954EDD158DFD}" destId="{9865CBAA-EB2C-4134-A823-E045D24A3B9D}" srcOrd="0" destOrd="0" presId="urn:microsoft.com/office/officeart/2005/8/layout/list1"/>
    <dgm:cxn modelId="{C4E14237-CD72-497B-84E6-34A4EBF0234E}" type="presOf" srcId="{F74A5400-D765-4F0C-91CA-3BB8307C72B8}" destId="{7B82A46D-B3A2-4174-96DC-8D8CCACEC5A0}" srcOrd="1" destOrd="0" presId="urn:microsoft.com/office/officeart/2005/8/layout/list1"/>
    <dgm:cxn modelId="{04415244-8234-47CB-971E-6BA5E55AE494}" srcId="{13B22A4E-FB2B-4A50-A302-2991DC33BCFA}" destId="{B972332B-F313-43E0-9267-AFA660D3B5A9}" srcOrd="6" destOrd="0" parTransId="{126C1B9C-F15E-42D4-805B-287637401742}" sibTransId="{06B5DD30-B42D-4A2E-8530-B3E4A42B92F1}"/>
    <dgm:cxn modelId="{51305D66-F915-4BBD-8706-8050E4C03745}" type="presOf" srcId="{DF628AAD-EF6A-44EA-AAEE-694477E5FEFD}" destId="{86EFBCEE-1E36-4C89-A0E7-52227A553C61}" srcOrd="1" destOrd="0" presId="urn:microsoft.com/office/officeart/2005/8/layout/list1"/>
    <dgm:cxn modelId="{B24D0767-49EF-4F3F-BA20-847F4103249A}" type="presOf" srcId="{13B22A4E-FB2B-4A50-A302-2991DC33BCFA}" destId="{14A5938A-0FFA-4C8B-9C52-0D6055A5E359}" srcOrd="0" destOrd="0" presId="urn:microsoft.com/office/officeart/2005/8/layout/list1"/>
    <dgm:cxn modelId="{D725756D-2C09-4254-A034-44F5665F42A5}" type="presOf" srcId="{F505FE15-AEC2-4F61-AD03-0E35E1880642}" destId="{F98A475F-C0EC-4694-B71E-C2764D4BE721}" srcOrd="0" destOrd="0" presId="urn:microsoft.com/office/officeart/2005/8/layout/list1"/>
    <dgm:cxn modelId="{2B9ABA8E-9FAA-4A59-9343-18326D1B672D}" type="presOf" srcId="{F3409171-317C-403E-A50D-828ED75BC85B}" destId="{BE152A5D-E268-4CA5-A914-B7CE95FD7076}" srcOrd="0" destOrd="0" presId="urn:microsoft.com/office/officeart/2005/8/layout/list1"/>
    <dgm:cxn modelId="{608FB995-C012-40C5-9433-1864E642D58C}" type="presOf" srcId="{DF628AAD-EF6A-44EA-AAEE-694477E5FEFD}" destId="{C5CA59A5-B6E0-4B3C-8B1C-B0D66AA43421}" srcOrd="0" destOrd="0" presId="urn:microsoft.com/office/officeart/2005/8/layout/list1"/>
    <dgm:cxn modelId="{9F401F97-AA3F-4718-A1FF-5CC332147324}" type="presOf" srcId="{F505FE15-AEC2-4F61-AD03-0E35E1880642}" destId="{7CF93E24-2FCF-48EA-B48A-4843F6D0CE24}" srcOrd="1" destOrd="0" presId="urn:microsoft.com/office/officeart/2005/8/layout/list1"/>
    <dgm:cxn modelId="{41885E99-B219-45B1-B112-205B821E77BA}" type="presOf" srcId="{24B7CCA1-40A9-402F-B4AE-72174FB1F7D4}" destId="{4C9A91D9-AF8F-4670-BE42-8F5885E8D951}" srcOrd="0" destOrd="0" presId="urn:microsoft.com/office/officeart/2005/8/layout/list1"/>
    <dgm:cxn modelId="{5BEC1F9C-897D-47BC-8449-B51266A25A6B}" srcId="{13B22A4E-FB2B-4A50-A302-2991DC33BCFA}" destId="{F3409171-317C-403E-A50D-828ED75BC85B}" srcOrd="4" destOrd="0" parTransId="{4DA08716-A16C-4DC8-B417-F098A0F854A7}" sibTransId="{68ECB7EF-D441-4D90-8DAF-02FAA18CEF23}"/>
    <dgm:cxn modelId="{1A15B69D-7943-49E6-8311-DD54BF61FA24}" srcId="{13B22A4E-FB2B-4A50-A302-2991DC33BCFA}" destId="{800038C1-C0BF-4B64-9156-954EDD158DFD}" srcOrd="7" destOrd="0" parTransId="{56896F49-9618-4F46-9E1B-D78D9DF8FDBE}" sibTransId="{DC8F0D6A-AF13-4EFB-BAA5-52ABBCD6632C}"/>
    <dgm:cxn modelId="{4DE1479F-2B7A-42EB-921F-32E5F1285787}" type="presOf" srcId="{F3409171-317C-403E-A50D-828ED75BC85B}" destId="{4A7532DD-4C02-40C5-9C92-5C269186F535}" srcOrd="1" destOrd="0" presId="urn:microsoft.com/office/officeart/2005/8/layout/list1"/>
    <dgm:cxn modelId="{CA4EF0BE-90FB-49BD-B023-19E33400E303}" type="presOf" srcId="{F74A5400-D765-4F0C-91CA-3BB8307C72B8}" destId="{BD5A7C2E-986B-4817-A098-2F6165C13C9D}" srcOrd="0" destOrd="0" presId="urn:microsoft.com/office/officeart/2005/8/layout/list1"/>
    <dgm:cxn modelId="{C871BFC3-E767-4845-96A4-F73C62AFCE19}" type="presOf" srcId="{B972332B-F313-43E0-9267-AFA660D3B5A9}" destId="{28AE7F0E-F653-4FA4-A970-F77003C2C9B7}" srcOrd="1" destOrd="0" presId="urn:microsoft.com/office/officeart/2005/8/layout/list1"/>
    <dgm:cxn modelId="{B9D6EFD7-B883-4ECD-86A3-D6FACB408C0B}" type="presOf" srcId="{800038C1-C0BF-4B64-9156-954EDD158DFD}" destId="{245EA9D8-F773-43B2-B7F2-F071CA4117BC}" srcOrd="1" destOrd="0" presId="urn:microsoft.com/office/officeart/2005/8/layout/list1"/>
    <dgm:cxn modelId="{C1F62AE4-2C87-47BB-9C61-3CF2C4FB944D}" srcId="{13B22A4E-FB2B-4A50-A302-2991DC33BCFA}" destId="{DF628AAD-EF6A-44EA-AAEE-694477E5FEFD}" srcOrd="0" destOrd="0" parTransId="{22839692-E0D6-446D-A692-7B767BD06FF6}" sibTransId="{FAD3DC8C-D323-4909-936C-106B00D20777}"/>
    <dgm:cxn modelId="{0E5458F4-C26B-4EA6-991C-5385F3254540}" type="presOf" srcId="{24B7CCA1-40A9-402F-B4AE-72174FB1F7D4}" destId="{E4A43CBF-BA25-4A66-954C-65FAF089FE12}" srcOrd="1" destOrd="0" presId="urn:microsoft.com/office/officeart/2005/8/layout/list1"/>
    <dgm:cxn modelId="{166DBBFB-09A3-4E19-BDA4-9EECE7C84E20}" type="presOf" srcId="{85927BCA-4B91-409E-9F47-492605C7E60E}" destId="{594E0BD2-0752-479E-A49E-19107ED537AC}" srcOrd="0" destOrd="0" presId="urn:microsoft.com/office/officeart/2005/8/layout/list1"/>
    <dgm:cxn modelId="{9245AEFD-594D-43BF-AC5F-E4CD2EFC7686}" type="presOf" srcId="{85927BCA-4B91-409E-9F47-492605C7E60E}" destId="{0570443B-15E3-4D8F-B40B-686FEE4B4015}" srcOrd="1" destOrd="0" presId="urn:microsoft.com/office/officeart/2005/8/layout/list1"/>
    <dgm:cxn modelId="{5B7FBD26-E842-456D-8838-47CEADBF1B17}" type="presParOf" srcId="{14A5938A-0FFA-4C8B-9C52-0D6055A5E359}" destId="{54A3CBE4-AC45-4E44-9104-7E92694A1C25}" srcOrd="0" destOrd="0" presId="urn:microsoft.com/office/officeart/2005/8/layout/list1"/>
    <dgm:cxn modelId="{5D846DC6-87D6-4B95-A4BF-91CA6A807067}" type="presParOf" srcId="{54A3CBE4-AC45-4E44-9104-7E92694A1C25}" destId="{C5CA59A5-B6E0-4B3C-8B1C-B0D66AA43421}" srcOrd="0" destOrd="0" presId="urn:microsoft.com/office/officeart/2005/8/layout/list1"/>
    <dgm:cxn modelId="{0FDCCB2A-442F-4FD1-AD98-CCE34E429FCF}" type="presParOf" srcId="{54A3CBE4-AC45-4E44-9104-7E92694A1C25}" destId="{86EFBCEE-1E36-4C89-A0E7-52227A553C61}" srcOrd="1" destOrd="0" presId="urn:microsoft.com/office/officeart/2005/8/layout/list1"/>
    <dgm:cxn modelId="{8EAC097D-3FBD-4BF0-A778-81412C2CDE42}" type="presParOf" srcId="{14A5938A-0FFA-4C8B-9C52-0D6055A5E359}" destId="{26513D8D-5974-4B37-9150-98BF3A2E9E72}" srcOrd="1" destOrd="0" presId="urn:microsoft.com/office/officeart/2005/8/layout/list1"/>
    <dgm:cxn modelId="{22EEA6A2-E8E2-4507-9D23-8E6391A35137}" type="presParOf" srcId="{14A5938A-0FFA-4C8B-9C52-0D6055A5E359}" destId="{B5881A08-335A-4A48-BE58-9BDF07C9B03F}" srcOrd="2" destOrd="0" presId="urn:microsoft.com/office/officeart/2005/8/layout/list1"/>
    <dgm:cxn modelId="{F5DFAFB6-A872-42A7-A6CB-E5780583FA67}" type="presParOf" srcId="{14A5938A-0FFA-4C8B-9C52-0D6055A5E359}" destId="{D73B37E9-11F3-4109-A032-5D02B5923455}" srcOrd="3" destOrd="0" presId="urn:microsoft.com/office/officeart/2005/8/layout/list1"/>
    <dgm:cxn modelId="{D251B15F-B820-427D-B5C3-3EBF7E666B27}" type="presParOf" srcId="{14A5938A-0FFA-4C8B-9C52-0D6055A5E359}" destId="{0B3941B4-C130-45C4-825E-8993E29E50F0}" srcOrd="4" destOrd="0" presId="urn:microsoft.com/office/officeart/2005/8/layout/list1"/>
    <dgm:cxn modelId="{8B54450D-B403-4257-81C1-1A84CBE4DA8B}" type="presParOf" srcId="{0B3941B4-C130-45C4-825E-8993E29E50F0}" destId="{BD5A7C2E-986B-4817-A098-2F6165C13C9D}" srcOrd="0" destOrd="0" presId="urn:microsoft.com/office/officeart/2005/8/layout/list1"/>
    <dgm:cxn modelId="{2E7B4EBF-B041-4C3E-BEB2-45094A8D1211}" type="presParOf" srcId="{0B3941B4-C130-45C4-825E-8993E29E50F0}" destId="{7B82A46D-B3A2-4174-96DC-8D8CCACEC5A0}" srcOrd="1" destOrd="0" presId="urn:microsoft.com/office/officeart/2005/8/layout/list1"/>
    <dgm:cxn modelId="{96E3E9A7-6D90-45F6-9DE0-5FC0673846A2}" type="presParOf" srcId="{14A5938A-0FFA-4C8B-9C52-0D6055A5E359}" destId="{BC15263A-9FCF-4CDD-9809-192ED1D8927D}" srcOrd="5" destOrd="0" presId="urn:microsoft.com/office/officeart/2005/8/layout/list1"/>
    <dgm:cxn modelId="{5262009B-2B7F-48C5-929E-A4C74A53C66C}" type="presParOf" srcId="{14A5938A-0FFA-4C8B-9C52-0D6055A5E359}" destId="{F2C81D0D-FF18-4CE9-8C96-B0E7BDF89E18}" srcOrd="6" destOrd="0" presId="urn:microsoft.com/office/officeart/2005/8/layout/list1"/>
    <dgm:cxn modelId="{7A7DD743-94AE-4654-A19D-D72CC60742B0}" type="presParOf" srcId="{14A5938A-0FFA-4C8B-9C52-0D6055A5E359}" destId="{D54C694A-EF56-4224-979D-45368F7E75FD}" srcOrd="7" destOrd="0" presId="urn:microsoft.com/office/officeart/2005/8/layout/list1"/>
    <dgm:cxn modelId="{78EDA6C0-3786-4504-9ABC-E3C54C19DF4D}" type="presParOf" srcId="{14A5938A-0FFA-4C8B-9C52-0D6055A5E359}" destId="{0ECAA093-2CAB-4F36-A608-88A4F3A743D0}" srcOrd="8" destOrd="0" presId="urn:microsoft.com/office/officeart/2005/8/layout/list1"/>
    <dgm:cxn modelId="{1D689275-DCA3-469F-A4A2-435A6B52228F}" type="presParOf" srcId="{0ECAA093-2CAB-4F36-A608-88A4F3A743D0}" destId="{594E0BD2-0752-479E-A49E-19107ED537AC}" srcOrd="0" destOrd="0" presId="urn:microsoft.com/office/officeart/2005/8/layout/list1"/>
    <dgm:cxn modelId="{470FAB5B-D19E-4FB2-BD88-38487CEA358E}" type="presParOf" srcId="{0ECAA093-2CAB-4F36-A608-88A4F3A743D0}" destId="{0570443B-15E3-4D8F-B40B-686FEE4B4015}" srcOrd="1" destOrd="0" presId="urn:microsoft.com/office/officeart/2005/8/layout/list1"/>
    <dgm:cxn modelId="{7940C0FB-4296-4F21-8986-2AA17BDAE40A}" type="presParOf" srcId="{14A5938A-0FFA-4C8B-9C52-0D6055A5E359}" destId="{9A1BD360-D8A6-4771-B6C6-B4D8A43C28FB}" srcOrd="9" destOrd="0" presId="urn:microsoft.com/office/officeart/2005/8/layout/list1"/>
    <dgm:cxn modelId="{839F4482-2DD0-401A-92D3-C58E87F5508C}" type="presParOf" srcId="{14A5938A-0FFA-4C8B-9C52-0D6055A5E359}" destId="{2FD2440D-2ADD-4C8E-9C0F-3636CADFEF8D}" srcOrd="10" destOrd="0" presId="urn:microsoft.com/office/officeart/2005/8/layout/list1"/>
    <dgm:cxn modelId="{DB4C919B-C898-4633-B4E4-FB7CECCFB20C}" type="presParOf" srcId="{14A5938A-0FFA-4C8B-9C52-0D6055A5E359}" destId="{C9651059-6BCF-4676-8D99-E87AD8BED6BB}" srcOrd="11" destOrd="0" presId="urn:microsoft.com/office/officeart/2005/8/layout/list1"/>
    <dgm:cxn modelId="{5E159E92-426A-465C-8454-7A813D16543B}" type="presParOf" srcId="{14A5938A-0FFA-4C8B-9C52-0D6055A5E359}" destId="{CC854149-5A91-49BF-8DB8-52C60FDED4BA}" srcOrd="12" destOrd="0" presId="urn:microsoft.com/office/officeart/2005/8/layout/list1"/>
    <dgm:cxn modelId="{41A0161E-0B34-4B88-BB45-E1373190AD2C}" type="presParOf" srcId="{CC854149-5A91-49BF-8DB8-52C60FDED4BA}" destId="{F98A475F-C0EC-4694-B71E-C2764D4BE721}" srcOrd="0" destOrd="0" presId="urn:microsoft.com/office/officeart/2005/8/layout/list1"/>
    <dgm:cxn modelId="{DE78D344-D664-4CB3-A0BB-F888DA59A597}" type="presParOf" srcId="{CC854149-5A91-49BF-8DB8-52C60FDED4BA}" destId="{7CF93E24-2FCF-48EA-B48A-4843F6D0CE24}" srcOrd="1" destOrd="0" presId="urn:microsoft.com/office/officeart/2005/8/layout/list1"/>
    <dgm:cxn modelId="{CBB9295B-E54C-4EC1-AA40-EB8D0395C633}" type="presParOf" srcId="{14A5938A-0FFA-4C8B-9C52-0D6055A5E359}" destId="{7DFABEB6-F0B0-464C-A08C-535179244FD9}" srcOrd="13" destOrd="0" presId="urn:microsoft.com/office/officeart/2005/8/layout/list1"/>
    <dgm:cxn modelId="{C9A912AE-3378-4C5F-8B39-9DDFC8CE5CD8}" type="presParOf" srcId="{14A5938A-0FFA-4C8B-9C52-0D6055A5E359}" destId="{5B150F55-CF15-4968-9B6C-1CE34DB59F33}" srcOrd="14" destOrd="0" presId="urn:microsoft.com/office/officeart/2005/8/layout/list1"/>
    <dgm:cxn modelId="{875566C6-DC0F-4094-A014-A773961BA88D}" type="presParOf" srcId="{14A5938A-0FFA-4C8B-9C52-0D6055A5E359}" destId="{16E9C89E-AC85-4EEF-A384-1835AAD4E29B}" srcOrd="15" destOrd="0" presId="urn:microsoft.com/office/officeart/2005/8/layout/list1"/>
    <dgm:cxn modelId="{D0CAA989-9740-42D1-A922-27E5CCE17EFA}" type="presParOf" srcId="{14A5938A-0FFA-4C8B-9C52-0D6055A5E359}" destId="{E2B248F5-5B7E-476D-8CF2-0686BFFD9C01}" srcOrd="16" destOrd="0" presId="urn:microsoft.com/office/officeart/2005/8/layout/list1"/>
    <dgm:cxn modelId="{8BEEEC32-A81E-4F9F-938B-B7A070EBA396}" type="presParOf" srcId="{E2B248F5-5B7E-476D-8CF2-0686BFFD9C01}" destId="{BE152A5D-E268-4CA5-A914-B7CE95FD7076}" srcOrd="0" destOrd="0" presId="urn:microsoft.com/office/officeart/2005/8/layout/list1"/>
    <dgm:cxn modelId="{D7DD14F1-43C9-46B4-8CE5-E6DD291946FB}" type="presParOf" srcId="{E2B248F5-5B7E-476D-8CF2-0686BFFD9C01}" destId="{4A7532DD-4C02-40C5-9C92-5C269186F535}" srcOrd="1" destOrd="0" presId="urn:microsoft.com/office/officeart/2005/8/layout/list1"/>
    <dgm:cxn modelId="{E122E50B-55B5-49B4-ACF3-30BBE6125B3A}" type="presParOf" srcId="{14A5938A-0FFA-4C8B-9C52-0D6055A5E359}" destId="{56B53988-1919-4AA3-BBB7-C55F5D0D943A}" srcOrd="17" destOrd="0" presId="urn:microsoft.com/office/officeart/2005/8/layout/list1"/>
    <dgm:cxn modelId="{1BE128D0-D032-4519-B4C8-E840B104CAF3}" type="presParOf" srcId="{14A5938A-0FFA-4C8B-9C52-0D6055A5E359}" destId="{8AC78432-5A0E-48FE-8B6C-7AE9750822A9}" srcOrd="18" destOrd="0" presId="urn:microsoft.com/office/officeart/2005/8/layout/list1"/>
    <dgm:cxn modelId="{8D22856D-02C6-4F6D-B588-B2ABB4889087}" type="presParOf" srcId="{14A5938A-0FFA-4C8B-9C52-0D6055A5E359}" destId="{2B2DAEE9-B83D-40C6-9653-46362112164B}" srcOrd="19" destOrd="0" presId="urn:microsoft.com/office/officeart/2005/8/layout/list1"/>
    <dgm:cxn modelId="{1754A20D-DF80-495A-84A2-D70883EF594D}" type="presParOf" srcId="{14A5938A-0FFA-4C8B-9C52-0D6055A5E359}" destId="{0F7635D3-C380-48FD-98F6-17517B17313C}" srcOrd="20" destOrd="0" presId="urn:microsoft.com/office/officeart/2005/8/layout/list1"/>
    <dgm:cxn modelId="{6CA3237E-BC7A-4C5F-9B19-6BB0532D7D78}" type="presParOf" srcId="{0F7635D3-C380-48FD-98F6-17517B17313C}" destId="{4C9A91D9-AF8F-4670-BE42-8F5885E8D951}" srcOrd="0" destOrd="0" presId="urn:microsoft.com/office/officeart/2005/8/layout/list1"/>
    <dgm:cxn modelId="{E34FC4A4-F483-4720-AA96-4ACD6A7FD786}" type="presParOf" srcId="{0F7635D3-C380-48FD-98F6-17517B17313C}" destId="{E4A43CBF-BA25-4A66-954C-65FAF089FE12}" srcOrd="1" destOrd="0" presId="urn:microsoft.com/office/officeart/2005/8/layout/list1"/>
    <dgm:cxn modelId="{54ABA2BE-31A2-401A-9D7A-8809A449958F}" type="presParOf" srcId="{14A5938A-0FFA-4C8B-9C52-0D6055A5E359}" destId="{F2073B2B-BE0F-4C05-90F4-AA1418BE8C9C}" srcOrd="21" destOrd="0" presId="urn:microsoft.com/office/officeart/2005/8/layout/list1"/>
    <dgm:cxn modelId="{7216307E-E020-4191-9B75-9CD5193BEEE6}" type="presParOf" srcId="{14A5938A-0FFA-4C8B-9C52-0D6055A5E359}" destId="{88499BB1-7648-4787-A2AD-96C74ADB569D}" srcOrd="22" destOrd="0" presId="urn:microsoft.com/office/officeart/2005/8/layout/list1"/>
    <dgm:cxn modelId="{5542BDE0-B5B9-4F86-ADFF-CAD3A7BD36B0}" type="presParOf" srcId="{14A5938A-0FFA-4C8B-9C52-0D6055A5E359}" destId="{B0C450D2-C40C-4F08-9DF5-D0411835FDFB}" srcOrd="23" destOrd="0" presId="urn:microsoft.com/office/officeart/2005/8/layout/list1"/>
    <dgm:cxn modelId="{87879537-5841-4822-8702-48F9DAFE07D3}" type="presParOf" srcId="{14A5938A-0FFA-4C8B-9C52-0D6055A5E359}" destId="{3E5C2DFB-84EE-4D4E-A669-5FAAE632FF6E}" srcOrd="24" destOrd="0" presId="urn:microsoft.com/office/officeart/2005/8/layout/list1"/>
    <dgm:cxn modelId="{53730525-D180-4558-81FB-BFBBC8326887}" type="presParOf" srcId="{3E5C2DFB-84EE-4D4E-A669-5FAAE632FF6E}" destId="{F389810A-BF9E-42EC-9912-D7442C23FBA1}" srcOrd="0" destOrd="0" presId="urn:microsoft.com/office/officeart/2005/8/layout/list1"/>
    <dgm:cxn modelId="{6893FA8A-2B27-45B9-89C2-F12A8DA7B490}" type="presParOf" srcId="{3E5C2DFB-84EE-4D4E-A669-5FAAE632FF6E}" destId="{28AE7F0E-F653-4FA4-A970-F77003C2C9B7}" srcOrd="1" destOrd="0" presId="urn:microsoft.com/office/officeart/2005/8/layout/list1"/>
    <dgm:cxn modelId="{E6565F9D-D23C-44AB-8FDE-F7D834A53C39}" type="presParOf" srcId="{14A5938A-0FFA-4C8B-9C52-0D6055A5E359}" destId="{7E9841FD-1CAE-42FA-AF0E-9170DBA72368}" srcOrd="25" destOrd="0" presId="urn:microsoft.com/office/officeart/2005/8/layout/list1"/>
    <dgm:cxn modelId="{D00D21FE-181B-41C6-B304-64F47CB943C4}" type="presParOf" srcId="{14A5938A-0FFA-4C8B-9C52-0D6055A5E359}" destId="{E09FE9F0-D563-412E-BE66-06E9578B671A}" srcOrd="26" destOrd="0" presId="urn:microsoft.com/office/officeart/2005/8/layout/list1"/>
    <dgm:cxn modelId="{6058960D-C9A6-4B72-AB1E-D37E8F9D6B3E}" type="presParOf" srcId="{14A5938A-0FFA-4C8B-9C52-0D6055A5E359}" destId="{83C4F72A-95FF-4790-89EA-464B8BDAAAEF}" srcOrd="27" destOrd="0" presId="urn:microsoft.com/office/officeart/2005/8/layout/list1"/>
    <dgm:cxn modelId="{FA4EF577-180B-42F5-A4A5-C4EF20A49DCE}" type="presParOf" srcId="{14A5938A-0FFA-4C8B-9C52-0D6055A5E359}" destId="{F293FD3E-3B5B-465B-914F-151A844EDA76}" srcOrd="28" destOrd="0" presId="urn:microsoft.com/office/officeart/2005/8/layout/list1"/>
    <dgm:cxn modelId="{C5BFF689-28C2-412E-B267-1D5FD899E8B5}" type="presParOf" srcId="{F293FD3E-3B5B-465B-914F-151A844EDA76}" destId="{9865CBAA-EB2C-4134-A823-E045D24A3B9D}" srcOrd="0" destOrd="0" presId="urn:microsoft.com/office/officeart/2005/8/layout/list1"/>
    <dgm:cxn modelId="{73DA4ABC-FC2F-412B-874C-29022E2A9817}" type="presParOf" srcId="{F293FD3E-3B5B-465B-914F-151A844EDA76}" destId="{245EA9D8-F773-43B2-B7F2-F071CA4117BC}" srcOrd="1" destOrd="0" presId="urn:microsoft.com/office/officeart/2005/8/layout/list1"/>
    <dgm:cxn modelId="{A0016F63-1016-4403-873D-9405B365238D}" type="presParOf" srcId="{14A5938A-0FFA-4C8B-9C52-0D6055A5E359}" destId="{5276DE19-51B8-4AAE-A62C-188CEB04CD7D}" srcOrd="29" destOrd="0" presId="urn:microsoft.com/office/officeart/2005/8/layout/list1"/>
    <dgm:cxn modelId="{1E580E5B-2D40-4E70-B633-69C1B8CB5F6F}" type="presParOf" srcId="{14A5938A-0FFA-4C8B-9C52-0D6055A5E359}" destId="{A3034E4C-43E1-407A-A90B-004B071576D4}" srcOrd="3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DF2A0D2-74CE-4BCE-8743-CEEA7FFF228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0174F87-1CDA-439B-A5C0-4C2DBAB72D50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GB" sz="1600" dirty="0">
              <a:latin typeface="Arial"/>
              <a:cs typeface="Arial"/>
            </a:rPr>
            <a:t>Job Analysis: Identifies duties, skills, and responsibilities such as, reviewing existing job data,  consulting line managers and observing tasks where applicable</a:t>
          </a:r>
        </a:p>
      </dgm:t>
    </dgm:pt>
    <dgm:pt modelId="{AAF17FD9-2660-46D0-B4E8-32DCE0E14DEA}" type="parTrans" cxnId="{B1553DF1-FBE6-4A14-94AE-564BD395A62E}">
      <dgm:prSet/>
      <dgm:spPr/>
      <dgm:t>
        <a:bodyPr/>
        <a:lstStyle/>
        <a:p>
          <a:endParaRPr lang="en-US"/>
        </a:p>
      </dgm:t>
    </dgm:pt>
    <dgm:pt modelId="{CF3BCAEC-675F-46F4-AE41-DE27809F6C4E}" type="sibTrans" cxnId="{B1553DF1-FBE6-4A14-94AE-564BD395A62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16A226B-C6B8-4371-AA32-1C67CD099ACC}">
      <dgm:prSet/>
      <dgm:spPr/>
      <dgm:t>
        <a:bodyPr/>
        <a:lstStyle/>
        <a:p>
          <a:pPr rtl="0">
            <a:lnSpc>
              <a:spcPct val="150000"/>
            </a:lnSpc>
          </a:pPr>
          <a:r>
            <a:rPr lang="en-GB" sz="1600" dirty="0">
              <a:latin typeface="Arial"/>
              <a:cs typeface="Arial"/>
            </a:rPr>
            <a:t>Job Description: Lead delivery of digital transformation projects, liaise with stakeholders, manage risk, ensure timely delivery</a:t>
          </a:r>
        </a:p>
      </dgm:t>
    </dgm:pt>
    <dgm:pt modelId="{FFE8C65F-42B0-417A-8B09-3BBF642D1428}" type="parTrans" cxnId="{104A215C-B3F7-40B7-A0B2-734104DAD36C}">
      <dgm:prSet/>
      <dgm:spPr/>
      <dgm:t>
        <a:bodyPr/>
        <a:lstStyle/>
        <a:p>
          <a:endParaRPr lang="en-US"/>
        </a:p>
      </dgm:t>
    </dgm:pt>
    <dgm:pt modelId="{4EE01EFB-1CF9-4CD1-9980-0E101C47D6D5}" type="sibTrans" cxnId="{104A215C-B3F7-40B7-A0B2-734104DAD36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A7F97DB-2844-4F3E-A2A6-49A9D6E642C5}">
      <dgm:prSet/>
      <dgm:spPr/>
      <dgm:t>
        <a:bodyPr/>
        <a:lstStyle/>
        <a:p>
          <a:pPr rtl="0">
            <a:lnSpc>
              <a:spcPct val="150000"/>
            </a:lnSpc>
          </a:pPr>
          <a:r>
            <a:rPr lang="en-GB" sz="1600" dirty="0">
              <a:latin typeface="Arial"/>
              <a:cs typeface="Arial"/>
            </a:rPr>
            <a:t>Person Specification: PRINCE2 or Agile certification, 5+ years managing complex change, Strong stakeholder engagement skills, Knowledge of public sector project governance</a:t>
          </a:r>
        </a:p>
      </dgm:t>
    </dgm:pt>
    <dgm:pt modelId="{68A695BB-C83E-4E69-93B1-2FBF857CFFC1}" type="parTrans" cxnId="{6A49A7DC-28CD-414C-85D0-0557E80A054A}">
      <dgm:prSet/>
      <dgm:spPr/>
      <dgm:t>
        <a:bodyPr/>
        <a:lstStyle/>
        <a:p>
          <a:endParaRPr lang="en-US"/>
        </a:p>
      </dgm:t>
    </dgm:pt>
    <dgm:pt modelId="{09A115F5-5F29-425D-BD8C-F29D3E58842C}" type="sibTrans" cxnId="{6A49A7DC-28CD-414C-85D0-0557E80A054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656E306-20D4-4A1C-B10E-DAA40BB4F459}">
      <dgm:prSet/>
      <dgm:spPr/>
      <dgm:t>
        <a:bodyPr/>
        <a:lstStyle/>
        <a:p>
          <a:pPr rtl="0">
            <a:lnSpc>
              <a:spcPct val="150000"/>
            </a:lnSpc>
          </a:pPr>
          <a:r>
            <a:rPr lang="en-GB" sz="1600" dirty="0">
              <a:latin typeface="Arial"/>
              <a:cs typeface="Arial"/>
            </a:rPr>
            <a:t>Example – Project Manager (Change &amp; Transformation). Lead change initiatives and stakeholder engagement. Deliver projects aligned with </a:t>
          </a:r>
          <a:r>
            <a:rPr lang="en-GB" sz="1600" dirty="0" err="1">
              <a:latin typeface="Arial"/>
              <a:cs typeface="Arial"/>
            </a:rPr>
            <a:t>Tfl's</a:t>
          </a:r>
          <a:r>
            <a:rPr lang="en-GB" sz="1600" dirty="0">
              <a:latin typeface="Arial"/>
              <a:cs typeface="Arial"/>
            </a:rPr>
            <a:t> sustainability goals. Demonstrate leadership, communication, and problem-solving skills.</a:t>
          </a:r>
          <a:endParaRPr lang="en-US" sz="1600" dirty="0">
            <a:latin typeface="Arial"/>
            <a:cs typeface="Arial"/>
          </a:endParaRPr>
        </a:p>
      </dgm:t>
    </dgm:pt>
    <dgm:pt modelId="{C8A0388A-06E1-46B1-BB71-E6A36D7E08CB}" type="parTrans" cxnId="{3E67FA31-A668-4311-AE60-AAA3935CEE99}">
      <dgm:prSet/>
      <dgm:spPr/>
      <dgm:t>
        <a:bodyPr/>
        <a:lstStyle/>
        <a:p>
          <a:endParaRPr lang="en-US"/>
        </a:p>
      </dgm:t>
    </dgm:pt>
    <dgm:pt modelId="{DCC1B2C0-9F1B-4AE6-94DF-03EB395CE3DF}" type="sibTrans" cxnId="{3E67FA31-A668-4311-AE60-AAA3935CEE99}">
      <dgm:prSet/>
      <dgm:spPr/>
      <dgm:t>
        <a:bodyPr/>
        <a:lstStyle/>
        <a:p>
          <a:endParaRPr lang="en-US"/>
        </a:p>
      </dgm:t>
    </dgm:pt>
    <dgm:pt modelId="{D5C57D7B-A529-4DA5-8698-1E30CB792784}" type="pres">
      <dgm:prSet presAssocID="{7DF2A0D2-74CE-4BCE-8743-CEEA7FFF2287}" presName="vert0" presStyleCnt="0">
        <dgm:presLayoutVars>
          <dgm:dir/>
          <dgm:animOne val="branch"/>
          <dgm:animLvl val="lvl"/>
        </dgm:presLayoutVars>
      </dgm:prSet>
      <dgm:spPr/>
    </dgm:pt>
    <dgm:pt modelId="{AC985B07-F597-4F08-8EFB-13F653C6A8AD}" type="pres">
      <dgm:prSet presAssocID="{20174F87-1CDA-439B-A5C0-4C2DBAB72D50}" presName="thickLine" presStyleLbl="alignNode1" presStyleIdx="0" presStyleCnt="4"/>
      <dgm:spPr/>
    </dgm:pt>
    <dgm:pt modelId="{A261A220-BEE5-4A88-87FC-92E385C816FF}" type="pres">
      <dgm:prSet presAssocID="{20174F87-1CDA-439B-A5C0-4C2DBAB72D50}" presName="horz1" presStyleCnt="0"/>
      <dgm:spPr/>
    </dgm:pt>
    <dgm:pt modelId="{DC87BD56-F9AE-4270-834B-727A74BCDAC9}" type="pres">
      <dgm:prSet presAssocID="{20174F87-1CDA-439B-A5C0-4C2DBAB72D50}" presName="tx1" presStyleLbl="revTx" presStyleIdx="0" presStyleCnt="4"/>
      <dgm:spPr/>
    </dgm:pt>
    <dgm:pt modelId="{8F636424-BCAA-4640-820C-762E5A7759BE}" type="pres">
      <dgm:prSet presAssocID="{20174F87-1CDA-439B-A5C0-4C2DBAB72D50}" presName="vert1" presStyleCnt="0"/>
      <dgm:spPr/>
    </dgm:pt>
    <dgm:pt modelId="{1C67AFC1-7C73-44E4-8E7E-67E9F79FB69A}" type="pres">
      <dgm:prSet presAssocID="{916A226B-C6B8-4371-AA32-1C67CD099ACC}" presName="thickLine" presStyleLbl="alignNode1" presStyleIdx="1" presStyleCnt="4"/>
      <dgm:spPr/>
    </dgm:pt>
    <dgm:pt modelId="{807AA5D9-0C2E-42B2-95BD-14B6BD528C6C}" type="pres">
      <dgm:prSet presAssocID="{916A226B-C6B8-4371-AA32-1C67CD099ACC}" presName="horz1" presStyleCnt="0"/>
      <dgm:spPr/>
    </dgm:pt>
    <dgm:pt modelId="{1CDEB42B-A5D6-48E2-AE5B-B07B2D670542}" type="pres">
      <dgm:prSet presAssocID="{916A226B-C6B8-4371-AA32-1C67CD099ACC}" presName="tx1" presStyleLbl="revTx" presStyleIdx="1" presStyleCnt="4"/>
      <dgm:spPr/>
    </dgm:pt>
    <dgm:pt modelId="{F43658A7-7337-42D6-8DCD-E048111DC871}" type="pres">
      <dgm:prSet presAssocID="{916A226B-C6B8-4371-AA32-1C67CD099ACC}" presName="vert1" presStyleCnt="0"/>
      <dgm:spPr/>
    </dgm:pt>
    <dgm:pt modelId="{B53E6F43-CD7F-4493-BABD-ED10587CD253}" type="pres">
      <dgm:prSet presAssocID="{DA7F97DB-2844-4F3E-A2A6-49A9D6E642C5}" presName="thickLine" presStyleLbl="alignNode1" presStyleIdx="2" presStyleCnt="4"/>
      <dgm:spPr/>
    </dgm:pt>
    <dgm:pt modelId="{5DF12ACD-AAE7-4789-821F-EADE7AEF7D61}" type="pres">
      <dgm:prSet presAssocID="{DA7F97DB-2844-4F3E-A2A6-49A9D6E642C5}" presName="horz1" presStyleCnt="0"/>
      <dgm:spPr/>
    </dgm:pt>
    <dgm:pt modelId="{64D2F713-763B-421C-89B8-FA2847EFE554}" type="pres">
      <dgm:prSet presAssocID="{DA7F97DB-2844-4F3E-A2A6-49A9D6E642C5}" presName="tx1" presStyleLbl="revTx" presStyleIdx="2" presStyleCnt="4"/>
      <dgm:spPr/>
    </dgm:pt>
    <dgm:pt modelId="{F8F1710F-2B46-4727-885D-FF166AF320B2}" type="pres">
      <dgm:prSet presAssocID="{DA7F97DB-2844-4F3E-A2A6-49A9D6E642C5}" presName="vert1" presStyleCnt="0"/>
      <dgm:spPr/>
    </dgm:pt>
    <dgm:pt modelId="{469B7833-F374-435D-9A96-F0B821D3E3A3}" type="pres">
      <dgm:prSet presAssocID="{4656E306-20D4-4A1C-B10E-DAA40BB4F459}" presName="thickLine" presStyleLbl="alignNode1" presStyleIdx="3" presStyleCnt="4"/>
      <dgm:spPr/>
    </dgm:pt>
    <dgm:pt modelId="{2A54EE64-0880-45A7-B4D0-B06378CCA385}" type="pres">
      <dgm:prSet presAssocID="{4656E306-20D4-4A1C-B10E-DAA40BB4F459}" presName="horz1" presStyleCnt="0"/>
      <dgm:spPr/>
    </dgm:pt>
    <dgm:pt modelId="{DE4576ED-C695-4CB0-8005-ED220F27701C}" type="pres">
      <dgm:prSet presAssocID="{4656E306-20D4-4A1C-B10E-DAA40BB4F459}" presName="tx1" presStyleLbl="revTx" presStyleIdx="3" presStyleCnt="4"/>
      <dgm:spPr/>
    </dgm:pt>
    <dgm:pt modelId="{7CA40372-896E-4E7D-BE8D-D2AA3A0ED28B}" type="pres">
      <dgm:prSet presAssocID="{4656E306-20D4-4A1C-B10E-DAA40BB4F459}" presName="vert1" presStyleCnt="0"/>
      <dgm:spPr/>
    </dgm:pt>
  </dgm:ptLst>
  <dgm:cxnLst>
    <dgm:cxn modelId="{B9F90029-2DCE-47EE-AF76-7C9CC7EB020E}" type="presOf" srcId="{4656E306-20D4-4A1C-B10E-DAA40BB4F459}" destId="{DE4576ED-C695-4CB0-8005-ED220F27701C}" srcOrd="0" destOrd="0" presId="urn:microsoft.com/office/officeart/2008/layout/LinedList"/>
    <dgm:cxn modelId="{3E67FA31-A668-4311-AE60-AAA3935CEE99}" srcId="{7DF2A0D2-74CE-4BCE-8743-CEEA7FFF2287}" destId="{4656E306-20D4-4A1C-B10E-DAA40BB4F459}" srcOrd="3" destOrd="0" parTransId="{C8A0388A-06E1-46B1-BB71-E6A36D7E08CB}" sibTransId="{DCC1B2C0-9F1B-4AE6-94DF-03EB395CE3DF}"/>
    <dgm:cxn modelId="{104A215C-B3F7-40B7-A0B2-734104DAD36C}" srcId="{7DF2A0D2-74CE-4BCE-8743-CEEA7FFF2287}" destId="{916A226B-C6B8-4371-AA32-1C67CD099ACC}" srcOrd="1" destOrd="0" parTransId="{FFE8C65F-42B0-417A-8B09-3BBF642D1428}" sibTransId="{4EE01EFB-1CF9-4CD1-9980-0E101C47D6D5}"/>
    <dgm:cxn modelId="{ADBCE259-8160-480A-AC64-C16435BA7C23}" type="presOf" srcId="{20174F87-1CDA-439B-A5C0-4C2DBAB72D50}" destId="{DC87BD56-F9AE-4270-834B-727A74BCDAC9}" srcOrd="0" destOrd="0" presId="urn:microsoft.com/office/officeart/2008/layout/LinedList"/>
    <dgm:cxn modelId="{F4D9BE5A-A4D6-4818-B9E4-E0BE5FF474CA}" type="presOf" srcId="{916A226B-C6B8-4371-AA32-1C67CD099ACC}" destId="{1CDEB42B-A5D6-48E2-AE5B-B07B2D670542}" srcOrd="0" destOrd="0" presId="urn:microsoft.com/office/officeart/2008/layout/LinedList"/>
    <dgm:cxn modelId="{8B8EB488-FD79-4A6F-BC17-3A0AD75DFB7A}" type="presOf" srcId="{DA7F97DB-2844-4F3E-A2A6-49A9D6E642C5}" destId="{64D2F713-763B-421C-89B8-FA2847EFE554}" srcOrd="0" destOrd="0" presId="urn:microsoft.com/office/officeart/2008/layout/LinedList"/>
    <dgm:cxn modelId="{6A49A7DC-28CD-414C-85D0-0557E80A054A}" srcId="{7DF2A0D2-74CE-4BCE-8743-CEEA7FFF2287}" destId="{DA7F97DB-2844-4F3E-A2A6-49A9D6E642C5}" srcOrd="2" destOrd="0" parTransId="{68A695BB-C83E-4E69-93B1-2FBF857CFFC1}" sibTransId="{09A115F5-5F29-425D-BD8C-F29D3E58842C}"/>
    <dgm:cxn modelId="{FC05ABDD-04A1-4DB4-B214-02D7FC938CBF}" type="presOf" srcId="{7DF2A0D2-74CE-4BCE-8743-CEEA7FFF2287}" destId="{D5C57D7B-A529-4DA5-8698-1E30CB792784}" srcOrd="0" destOrd="0" presId="urn:microsoft.com/office/officeart/2008/layout/LinedList"/>
    <dgm:cxn modelId="{B1553DF1-FBE6-4A14-94AE-564BD395A62E}" srcId="{7DF2A0D2-74CE-4BCE-8743-CEEA7FFF2287}" destId="{20174F87-1CDA-439B-A5C0-4C2DBAB72D50}" srcOrd="0" destOrd="0" parTransId="{AAF17FD9-2660-46D0-B4E8-32DCE0E14DEA}" sibTransId="{CF3BCAEC-675F-46F4-AE41-DE27809F6C4E}"/>
    <dgm:cxn modelId="{132BF82B-03DB-4EAE-828E-5D5AB27B2BAE}" type="presParOf" srcId="{D5C57D7B-A529-4DA5-8698-1E30CB792784}" destId="{AC985B07-F597-4F08-8EFB-13F653C6A8AD}" srcOrd="0" destOrd="0" presId="urn:microsoft.com/office/officeart/2008/layout/LinedList"/>
    <dgm:cxn modelId="{E83E8CED-22C1-4AE3-8CA3-21AF2F986F28}" type="presParOf" srcId="{D5C57D7B-A529-4DA5-8698-1E30CB792784}" destId="{A261A220-BEE5-4A88-87FC-92E385C816FF}" srcOrd="1" destOrd="0" presId="urn:microsoft.com/office/officeart/2008/layout/LinedList"/>
    <dgm:cxn modelId="{41BB3D17-BD0D-4529-A720-B6AF71C54931}" type="presParOf" srcId="{A261A220-BEE5-4A88-87FC-92E385C816FF}" destId="{DC87BD56-F9AE-4270-834B-727A74BCDAC9}" srcOrd="0" destOrd="0" presId="urn:microsoft.com/office/officeart/2008/layout/LinedList"/>
    <dgm:cxn modelId="{A39E6CCE-556F-4D5B-9D28-1691CE17F575}" type="presParOf" srcId="{A261A220-BEE5-4A88-87FC-92E385C816FF}" destId="{8F636424-BCAA-4640-820C-762E5A7759BE}" srcOrd="1" destOrd="0" presId="urn:microsoft.com/office/officeart/2008/layout/LinedList"/>
    <dgm:cxn modelId="{8E5239F2-9053-4ADE-B3DE-4356E44DB477}" type="presParOf" srcId="{D5C57D7B-A529-4DA5-8698-1E30CB792784}" destId="{1C67AFC1-7C73-44E4-8E7E-67E9F79FB69A}" srcOrd="2" destOrd="0" presId="urn:microsoft.com/office/officeart/2008/layout/LinedList"/>
    <dgm:cxn modelId="{37ADE31D-D018-4001-9134-8AC23E389FF2}" type="presParOf" srcId="{D5C57D7B-A529-4DA5-8698-1E30CB792784}" destId="{807AA5D9-0C2E-42B2-95BD-14B6BD528C6C}" srcOrd="3" destOrd="0" presId="urn:microsoft.com/office/officeart/2008/layout/LinedList"/>
    <dgm:cxn modelId="{4C12C0B2-056C-4A9F-B9B2-3230528FB6E5}" type="presParOf" srcId="{807AA5D9-0C2E-42B2-95BD-14B6BD528C6C}" destId="{1CDEB42B-A5D6-48E2-AE5B-B07B2D670542}" srcOrd="0" destOrd="0" presId="urn:microsoft.com/office/officeart/2008/layout/LinedList"/>
    <dgm:cxn modelId="{973873DF-35B2-46C9-80A6-23DBD7835E06}" type="presParOf" srcId="{807AA5D9-0C2E-42B2-95BD-14B6BD528C6C}" destId="{F43658A7-7337-42D6-8DCD-E048111DC871}" srcOrd="1" destOrd="0" presId="urn:microsoft.com/office/officeart/2008/layout/LinedList"/>
    <dgm:cxn modelId="{C94AC003-C15C-433D-888A-560C55823199}" type="presParOf" srcId="{D5C57D7B-A529-4DA5-8698-1E30CB792784}" destId="{B53E6F43-CD7F-4493-BABD-ED10587CD253}" srcOrd="4" destOrd="0" presId="urn:microsoft.com/office/officeart/2008/layout/LinedList"/>
    <dgm:cxn modelId="{533F2B66-1349-4F6C-8AB0-77BA0CAB0F22}" type="presParOf" srcId="{D5C57D7B-A529-4DA5-8698-1E30CB792784}" destId="{5DF12ACD-AAE7-4789-821F-EADE7AEF7D61}" srcOrd="5" destOrd="0" presId="urn:microsoft.com/office/officeart/2008/layout/LinedList"/>
    <dgm:cxn modelId="{4FA23C69-19FF-45D4-A912-8D6CB15B6643}" type="presParOf" srcId="{5DF12ACD-AAE7-4789-821F-EADE7AEF7D61}" destId="{64D2F713-763B-421C-89B8-FA2847EFE554}" srcOrd="0" destOrd="0" presId="urn:microsoft.com/office/officeart/2008/layout/LinedList"/>
    <dgm:cxn modelId="{D599411A-7112-4883-9ED3-8C2B57B657D7}" type="presParOf" srcId="{5DF12ACD-AAE7-4789-821F-EADE7AEF7D61}" destId="{F8F1710F-2B46-4727-885D-FF166AF320B2}" srcOrd="1" destOrd="0" presId="urn:microsoft.com/office/officeart/2008/layout/LinedList"/>
    <dgm:cxn modelId="{C446DE34-B42A-4CEB-A1CC-68CE42324559}" type="presParOf" srcId="{D5C57D7B-A529-4DA5-8698-1E30CB792784}" destId="{469B7833-F374-435D-9A96-F0B821D3E3A3}" srcOrd="6" destOrd="0" presId="urn:microsoft.com/office/officeart/2008/layout/LinedList"/>
    <dgm:cxn modelId="{9D3FB83A-A757-4CA6-8F3A-A1426191DE5B}" type="presParOf" srcId="{D5C57D7B-A529-4DA5-8698-1E30CB792784}" destId="{2A54EE64-0880-45A7-B4D0-B06378CCA385}" srcOrd="7" destOrd="0" presId="urn:microsoft.com/office/officeart/2008/layout/LinedList"/>
    <dgm:cxn modelId="{AA92C381-0C30-41DE-BE6C-7935BA988CC4}" type="presParOf" srcId="{2A54EE64-0880-45A7-B4D0-B06378CCA385}" destId="{DE4576ED-C695-4CB0-8005-ED220F27701C}" srcOrd="0" destOrd="0" presId="urn:microsoft.com/office/officeart/2008/layout/LinedList"/>
    <dgm:cxn modelId="{1F1B6A3D-EC5E-4A5F-B02F-294EAFE8C173}" type="presParOf" srcId="{2A54EE64-0880-45A7-B4D0-B06378CCA385}" destId="{7CA40372-896E-4E7D-BE8D-D2AA3A0ED2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504852D-48E8-4CC6-A98B-A59C1C252EC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3AE9CEE-967F-409A-B1DF-FC38DE7F76ED}">
      <dgm:prSet phldr="0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Suitable for roles requiring technical skill assessments (e.g., Data Analysts at TfL)</a:t>
          </a:r>
        </a:p>
      </dgm:t>
    </dgm:pt>
    <dgm:pt modelId="{AE45D820-5DD3-485B-AE9F-6F3DC89AF19E}" type="parTrans" cxnId="{B6369E88-0DF0-4D1E-A375-D7EB80294706}">
      <dgm:prSet/>
      <dgm:spPr/>
      <dgm:t>
        <a:bodyPr/>
        <a:lstStyle/>
        <a:p>
          <a:endParaRPr lang="en-US"/>
        </a:p>
      </dgm:t>
    </dgm:pt>
    <dgm:pt modelId="{A362DD4A-7545-4F6F-A2A8-F8202A4FF2E7}" type="sibTrans" cxnId="{B6369E88-0DF0-4D1E-A375-D7EB80294706}">
      <dgm:prSet/>
      <dgm:spPr/>
      <dgm:t>
        <a:bodyPr/>
        <a:lstStyle/>
        <a:p>
          <a:endParaRPr lang="en-US"/>
        </a:p>
      </dgm:t>
    </dgm:pt>
    <dgm:pt modelId="{B479C10B-9173-4635-A74A-1AFF982390ED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Structured Interviews improve reliablity and reduce bias.</a:t>
          </a:r>
          <a:endParaRPr lang="en-US" dirty="0">
            <a:latin typeface="Arial"/>
            <a:cs typeface="Arial"/>
          </a:endParaRPr>
        </a:p>
      </dgm:t>
    </dgm:pt>
    <dgm:pt modelId="{4F1C9601-AE3B-4A66-844B-571E0D5D458E}" type="parTrans" cxnId="{658807D0-5A25-495C-8A65-FD4AE677C6F7}">
      <dgm:prSet/>
      <dgm:spPr/>
      <dgm:t>
        <a:bodyPr/>
        <a:lstStyle/>
        <a:p>
          <a:endParaRPr lang="en-US"/>
        </a:p>
      </dgm:t>
    </dgm:pt>
    <dgm:pt modelId="{E2F25169-F2A8-422B-8541-8184E788034A}" type="sibTrans" cxnId="{658807D0-5A25-495C-8A65-FD4AE677C6F7}">
      <dgm:prSet/>
      <dgm:spPr/>
      <dgm:t>
        <a:bodyPr/>
        <a:lstStyle/>
        <a:p>
          <a:endParaRPr lang="en-US"/>
        </a:p>
      </dgm:t>
    </dgm:pt>
    <dgm:pt modelId="{B7CE5E36-A853-4A4C-B4D4-72FA32138ECB}">
      <dgm:prSet phldr="0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Pre-planned, identical questions for all candidates</a:t>
          </a:r>
        </a:p>
      </dgm:t>
    </dgm:pt>
    <dgm:pt modelId="{21990EA8-7D01-4893-9DFA-CAFB2787967D}" type="parTrans" cxnId="{07347691-0C93-4AD3-8ED5-58D1FBBE126E}">
      <dgm:prSet/>
      <dgm:spPr/>
    </dgm:pt>
    <dgm:pt modelId="{DCB5CC7E-8106-4A12-8919-9C27034AA9C3}" type="sibTrans" cxnId="{07347691-0C93-4AD3-8ED5-58D1FBBE126E}">
      <dgm:prSet/>
      <dgm:spPr/>
      <dgm:t>
        <a:bodyPr/>
        <a:lstStyle/>
        <a:p>
          <a:endParaRPr lang="en-GB"/>
        </a:p>
      </dgm:t>
    </dgm:pt>
    <dgm:pt modelId="{D1935878-00E5-4161-9C2C-8D5B95FAB8DA}">
      <dgm:prSet phldr="0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Helps with consistent evaluation</a:t>
          </a:r>
        </a:p>
      </dgm:t>
    </dgm:pt>
    <dgm:pt modelId="{3A330BF7-93FE-4C6E-9ADE-54BB9A4DE330}" type="parTrans" cxnId="{8D2F6879-DAC9-4CDA-B130-A39A0F52FD8F}">
      <dgm:prSet/>
      <dgm:spPr/>
    </dgm:pt>
    <dgm:pt modelId="{2A49AA4A-E1D6-4AC5-8518-96A510ABAA8D}" type="sibTrans" cxnId="{8D2F6879-DAC9-4CDA-B130-A39A0F52FD8F}">
      <dgm:prSet/>
      <dgm:spPr/>
      <dgm:t>
        <a:bodyPr/>
        <a:lstStyle/>
        <a:p>
          <a:endParaRPr lang="en-GB"/>
        </a:p>
      </dgm:t>
    </dgm:pt>
    <dgm:pt modelId="{49231B51-EFE3-4FE3-A5DB-25C88799FB58}" type="pres">
      <dgm:prSet presAssocID="{C504852D-48E8-4CC6-A98B-A59C1C252EC6}" presName="root" presStyleCnt="0">
        <dgm:presLayoutVars>
          <dgm:dir/>
          <dgm:resizeHandles val="exact"/>
        </dgm:presLayoutVars>
      </dgm:prSet>
      <dgm:spPr/>
    </dgm:pt>
    <dgm:pt modelId="{BCDB891E-F1CA-44DE-8172-2B7E36CA5D31}" type="pres">
      <dgm:prSet presAssocID="{B7CE5E36-A853-4A4C-B4D4-72FA32138ECB}" presName="compNode" presStyleCnt="0"/>
      <dgm:spPr/>
    </dgm:pt>
    <dgm:pt modelId="{B8AD99CD-B8E1-4344-9C2A-EA9A32E953D5}" type="pres">
      <dgm:prSet presAssocID="{B7CE5E36-A853-4A4C-B4D4-72FA32138ECB}" presName="bgRect" presStyleLbl="bgShp" presStyleIdx="0" presStyleCnt="4"/>
      <dgm:spPr/>
    </dgm:pt>
    <dgm:pt modelId="{68171A50-F7E3-4C53-858F-5AED137E4C47}" type="pres">
      <dgm:prSet presAssocID="{B7CE5E36-A853-4A4C-B4D4-72FA32138EC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06257489-23DB-40E2-AF80-3747AAD7A957}" type="pres">
      <dgm:prSet presAssocID="{B7CE5E36-A853-4A4C-B4D4-72FA32138ECB}" presName="spaceRect" presStyleCnt="0"/>
      <dgm:spPr/>
    </dgm:pt>
    <dgm:pt modelId="{DCFF33C0-7913-45E9-ACD2-CC420FFCE022}" type="pres">
      <dgm:prSet presAssocID="{B7CE5E36-A853-4A4C-B4D4-72FA32138ECB}" presName="parTx" presStyleLbl="revTx" presStyleIdx="0" presStyleCnt="4">
        <dgm:presLayoutVars>
          <dgm:chMax val="0"/>
          <dgm:chPref val="0"/>
        </dgm:presLayoutVars>
      </dgm:prSet>
      <dgm:spPr/>
    </dgm:pt>
    <dgm:pt modelId="{F605174A-1CFE-47AF-B89A-2C6A2AD383F4}" type="pres">
      <dgm:prSet presAssocID="{DCB5CC7E-8106-4A12-8919-9C27034AA9C3}" presName="sibTrans" presStyleCnt="0"/>
      <dgm:spPr/>
    </dgm:pt>
    <dgm:pt modelId="{552AABDB-C4B2-42AC-9180-97BCD6C8F9EC}" type="pres">
      <dgm:prSet presAssocID="{D1935878-00E5-4161-9C2C-8D5B95FAB8DA}" presName="compNode" presStyleCnt="0"/>
      <dgm:spPr/>
    </dgm:pt>
    <dgm:pt modelId="{B109D2D2-A3D5-4775-9FEC-7278BBEC51C3}" type="pres">
      <dgm:prSet presAssocID="{D1935878-00E5-4161-9C2C-8D5B95FAB8DA}" presName="bgRect" presStyleLbl="bgShp" presStyleIdx="1" presStyleCnt="4"/>
      <dgm:spPr/>
    </dgm:pt>
    <dgm:pt modelId="{44BA8154-FB66-43F6-927D-8308433540BA}" type="pres">
      <dgm:prSet presAssocID="{D1935878-00E5-4161-9C2C-8D5B95FAB8D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0EFCD00-7E9F-428A-BB13-075EFE374E57}" type="pres">
      <dgm:prSet presAssocID="{D1935878-00E5-4161-9C2C-8D5B95FAB8DA}" presName="spaceRect" presStyleCnt="0"/>
      <dgm:spPr/>
    </dgm:pt>
    <dgm:pt modelId="{6E4D6BEC-01CB-41C9-A472-0C4D8FEF4480}" type="pres">
      <dgm:prSet presAssocID="{D1935878-00E5-4161-9C2C-8D5B95FAB8DA}" presName="parTx" presStyleLbl="revTx" presStyleIdx="1" presStyleCnt="4">
        <dgm:presLayoutVars>
          <dgm:chMax val="0"/>
          <dgm:chPref val="0"/>
        </dgm:presLayoutVars>
      </dgm:prSet>
      <dgm:spPr/>
    </dgm:pt>
    <dgm:pt modelId="{0877C877-77E8-4924-BDDB-7CDD5A6D797D}" type="pres">
      <dgm:prSet presAssocID="{2A49AA4A-E1D6-4AC5-8518-96A510ABAA8D}" presName="sibTrans" presStyleCnt="0"/>
      <dgm:spPr/>
    </dgm:pt>
    <dgm:pt modelId="{806DAB25-EE94-4C83-A498-7C232AF63305}" type="pres">
      <dgm:prSet presAssocID="{E3AE9CEE-967F-409A-B1DF-FC38DE7F76ED}" presName="compNode" presStyleCnt="0"/>
      <dgm:spPr/>
    </dgm:pt>
    <dgm:pt modelId="{CE5B6DB0-CBD4-4321-88B3-47822698A264}" type="pres">
      <dgm:prSet presAssocID="{E3AE9CEE-967F-409A-B1DF-FC38DE7F76ED}" presName="bgRect" presStyleLbl="bgShp" presStyleIdx="2" presStyleCnt="4"/>
      <dgm:spPr/>
    </dgm:pt>
    <dgm:pt modelId="{0BBA2D04-32C5-4EDA-A919-81FBE83B7AD9}" type="pres">
      <dgm:prSet presAssocID="{E3AE9CEE-967F-409A-B1DF-FC38DE7F76E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AD1CAB8C-D9FC-4260-AB5D-78D6CBE98C45}" type="pres">
      <dgm:prSet presAssocID="{E3AE9CEE-967F-409A-B1DF-FC38DE7F76ED}" presName="spaceRect" presStyleCnt="0"/>
      <dgm:spPr/>
    </dgm:pt>
    <dgm:pt modelId="{115384EF-82DB-4FD8-BA0B-2F80E9F64969}" type="pres">
      <dgm:prSet presAssocID="{E3AE9CEE-967F-409A-B1DF-FC38DE7F76ED}" presName="parTx" presStyleLbl="revTx" presStyleIdx="2" presStyleCnt="4">
        <dgm:presLayoutVars>
          <dgm:chMax val="0"/>
          <dgm:chPref val="0"/>
        </dgm:presLayoutVars>
      </dgm:prSet>
      <dgm:spPr/>
    </dgm:pt>
    <dgm:pt modelId="{21408CDF-31B1-4444-BD41-DC9407C2AEBE}" type="pres">
      <dgm:prSet presAssocID="{A362DD4A-7545-4F6F-A2A8-F8202A4FF2E7}" presName="sibTrans" presStyleCnt="0"/>
      <dgm:spPr/>
    </dgm:pt>
    <dgm:pt modelId="{48697599-24AA-45AD-9ACB-DAADD532C0D2}" type="pres">
      <dgm:prSet presAssocID="{B479C10B-9173-4635-A74A-1AFF982390ED}" presName="compNode" presStyleCnt="0"/>
      <dgm:spPr/>
    </dgm:pt>
    <dgm:pt modelId="{E035494C-3700-4B2F-9575-D8B9889E4438}" type="pres">
      <dgm:prSet presAssocID="{B479C10B-9173-4635-A74A-1AFF982390ED}" presName="bgRect" presStyleLbl="bgShp" presStyleIdx="3" presStyleCnt="4"/>
      <dgm:spPr/>
    </dgm:pt>
    <dgm:pt modelId="{B7E2653B-3343-464F-A945-C2FB83B00462}" type="pres">
      <dgm:prSet presAssocID="{B479C10B-9173-4635-A74A-1AFF982390E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66C442C-79D4-41FE-A62C-A712F8741855}" type="pres">
      <dgm:prSet presAssocID="{B479C10B-9173-4635-A74A-1AFF982390ED}" presName="spaceRect" presStyleCnt="0"/>
      <dgm:spPr/>
    </dgm:pt>
    <dgm:pt modelId="{1F2EA7D8-30DA-4EC2-91EB-F3332947247E}" type="pres">
      <dgm:prSet presAssocID="{B479C10B-9173-4635-A74A-1AFF982390E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579862F-14B7-419D-B720-DE3A4586FEAC}" type="presOf" srcId="{B7CE5E36-A853-4A4C-B4D4-72FA32138ECB}" destId="{DCFF33C0-7913-45E9-ACD2-CC420FFCE022}" srcOrd="0" destOrd="0" presId="urn:microsoft.com/office/officeart/2018/2/layout/IconVerticalSolidList"/>
    <dgm:cxn modelId="{8D2F6879-DAC9-4CDA-B130-A39A0F52FD8F}" srcId="{C504852D-48E8-4CC6-A98B-A59C1C252EC6}" destId="{D1935878-00E5-4161-9C2C-8D5B95FAB8DA}" srcOrd="1" destOrd="0" parTransId="{3A330BF7-93FE-4C6E-9ADE-54BB9A4DE330}" sibTransId="{2A49AA4A-E1D6-4AC5-8518-96A510ABAA8D}"/>
    <dgm:cxn modelId="{B6369E88-0DF0-4D1E-A375-D7EB80294706}" srcId="{C504852D-48E8-4CC6-A98B-A59C1C252EC6}" destId="{E3AE9CEE-967F-409A-B1DF-FC38DE7F76ED}" srcOrd="2" destOrd="0" parTransId="{AE45D820-5DD3-485B-AE9F-6F3DC89AF19E}" sibTransId="{A362DD4A-7545-4F6F-A2A8-F8202A4FF2E7}"/>
    <dgm:cxn modelId="{7DC8C28C-4A3D-4E76-9B70-D59CAB749EF5}" type="presOf" srcId="{E3AE9CEE-967F-409A-B1DF-FC38DE7F76ED}" destId="{115384EF-82DB-4FD8-BA0B-2F80E9F64969}" srcOrd="0" destOrd="0" presId="urn:microsoft.com/office/officeart/2018/2/layout/IconVerticalSolidList"/>
    <dgm:cxn modelId="{07347691-0C93-4AD3-8ED5-58D1FBBE126E}" srcId="{C504852D-48E8-4CC6-A98B-A59C1C252EC6}" destId="{B7CE5E36-A853-4A4C-B4D4-72FA32138ECB}" srcOrd="0" destOrd="0" parTransId="{21990EA8-7D01-4893-9DFA-CAFB2787967D}" sibTransId="{DCB5CC7E-8106-4A12-8919-9C27034AA9C3}"/>
    <dgm:cxn modelId="{DEB8D5A6-0F32-4D79-AA86-F0C750BF96A5}" type="presOf" srcId="{D1935878-00E5-4161-9C2C-8D5B95FAB8DA}" destId="{6E4D6BEC-01CB-41C9-A472-0C4D8FEF4480}" srcOrd="0" destOrd="0" presId="urn:microsoft.com/office/officeart/2018/2/layout/IconVerticalSolidList"/>
    <dgm:cxn modelId="{0F761EC3-AF47-4824-AB36-10E7C6A69372}" type="presOf" srcId="{B479C10B-9173-4635-A74A-1AFF982390ED}" destId="{1F2EA7D8-30DA-4EC2-91EB-F3332947247E}" srcOrd="0" destOrd="0" presId="urn:microsoft.com/office/officeart/2018/2/layout/IconVerticalSolidList"/>
    <dgm:cxn modelId="{3C3683C8-C1C8-450B-B191-06D0E6424DAB}" type="presOf" srcId="{C504852D-48E8-4CC6-A98B-A59C1C252EC6}" destId="{49231B51-EFE3-4FE3-A5DB-25C88799FB58}" srcOrd="0" destOrd="0" presId="urn:microsoft.com/office/officeart/2018/2/layout/IconVerticalSolidList"/>
    <dgm:cxn modelId="{658807D0-5A25-495C-8A65-FD4AE677C6F7}" srcId="{C504852D-48E8-4CC6-A98B-A59C1C252EC6}" destId="{B479C10B-9173-4635-A74A-1AFF982390ED}" srcOrd="3" destOrd="0" parTransId="{4F1C9601-AE3B-4A66-844B-571E0D5D458E}" sibTransId="{E2F25169-F2A8-422B-8541-8184E788034A}"/>
    <dgm:cxn modelId="{424A1480-259C-4F85-A225-C9A424135D08}" type="presParOf" srcId="{49231B51-EFE3-4FE3-A5DB-25C88799FB58}" destId="{BCDB891E-F1CA-44DE-8172-2B7E36CA5D31}" srcOrd="0" destOrd="0" presId="urn:microsoft.com/office/officeart/2018/2/layout/IconVerticalSolidList"/>
    <dgm:cxn modelId="{14F88D7A-A224-43A0-A171-976E1CA984E1}" type="presParOf" srcId="{BCDB891E-F1CA-44DE-8172-2B7E36CA5D31}" destId="{B8AD99CD-B8E1-4344-9C2A-EA9A32E953D5}" srcOrd="0" destOrd="0" presId="urn:microsoft.com/office/officeart/2018/2/layout/IconVerticalSolidList"/>
    <dgm:cxn modelId="{814724FE-E0BA-4AB0-A24C-12FFF4C6282C}" type="presParOf" srcId="{BCDB891E-F1CA-44DE-8172-2B7E36CA5D31}" destId="{68171A50-F7E3-4C53-858F-5AED137E4C47}" srcOrd="1" destOrd="0" presId="urn:microsoft.com/office/officeart/2018/2/layout/IconVerticalSolidList"/>
    <dgm:cxn modelId="{0DBB1888-9AD7-4585-A6D2-3777C7EBE92A}" type="presParOf" srcId="{BCDB891E-F1CA-44DE-8172-2B7E36CA5D31}" destId="{06257489-23DB-40E2-AF80-3747AAD7A957}" srcOrd="2" destOrd="0" presId="urn:microsoft.com/office/officeart/2018/2/layout/IconVerticalSolidList"/>
    <dgm:cxn modelId="{2C34BF28-5BDA-4375-A076-67401D1B7011}" type="presParOf" srcId="{BCDB891E-F1CA-44DE-8172-2B7E36CA5D31}" destId="{DCFF33C0-7913-45E9-ACD2-CC420FFCE022}" srcOrd="3" destOrd="0" presId="urn:microsoft.com/office/officeart/2018/2/layout/IconVerticalSolidList"/>
    <dgm:cxn modelId="{3414E2FC-44A3-4A0B-838C-91368FFEBC94}" type="presParOf" srcId="{49231B51-EFE3-4FE3-A5DB-25C88799FB58}" destId="{F605174A-1CFE-47AF-B89A-2C6A2AD383F4}" srcOrd="1" destOrd="0" presId="urn:microsoft.com/office/officeart/2018/2/layout/IconVerticalSolidList"/>
    <dgm:cxn modelId="{2BCC13E5-3943-46F4-99AF-7134B4F9BDD9}" type="presParOf" srcId="{49231B51-EFE3-4FE3-A5DB-25C88799FB58}" destId="{552AABDB-C4B2-42AC-9180-97BCD6C8F9EC}" srcOrd="2" destOrd="0" presId="urn:microsoft.com/office/officeart/2018/2/layout/IconVerticalSolidList"/>
    <dgm:cxn modelId="{86D06204-47B4-4DE1-B261-DB1E28A5BF94}" type="presParOf" srcId="{552AABDB-C4B2-42AC-9180-97BCD6C8F9EC}" destId="{B109D2D2-A3D5-4775-9FEC-7278BBEC51C3}" srcOrd="0" destOrd="0" presId="urn:microsoft.com/office/officeart/2018/2/layout/IconVerticalSolidList"/>
    <dgm:cxn modelId="{3763FB95-A96F-4F13-BE9C-AEAB35D0DBCB}" type="presParOf" srcId="{552AABDB-C4B2-42AC-9180-97BCD6C8F9EC}" destId="{44BA8154-FB66-43F6-927D-8308433540BA}" srcOrd="1" destOrd="0" presId="urn:microsoft.com/office/officeart/2018/2/layout/IconVerticalSolidList"/>
    <dgm:cxn modelId="{1938892E-ABDB-465F-8948-F80F00A1B335}" type="presParOf" srcId="{552AABDB-C4B2-42AC-9180-97BCD6C8F9EC}" destId="{50EFCD00-7E9F-428A-BB13-075EFE374E57}" srcOrd="2" destOrd="0" presId="urn:microsoft.com/office/officeart/2018/2/layout/IconVerticalSolidList"/>
    <dgm:cxn modelId="{4DFCFC01-B836-4D35-9045-724BE4632636}" type="presParOf" srcId="{552AABDB-C4B2-42AC-9180-97BCD6C8F9EC}" destId="{6E4D6BEC-01CB-41C9-A472-0C4D8FEF4480}" srcOrd="3" destOrd="0" presId="urn:microsoft.com/office/officeart/2018/2/layout/IconVerticalSolidList"/>
    <dgm:cxn modelId="{194474FC-FE60-4E83-BE03-32C4BC5B9297}" type="presParOf" srcId="{49231B51-EFE3-4FE3-A5DB-25C88799FB58}" destId="{0877C877-77E8-4924-BDDB-7CDD5A6D797D}" srcOrd="3" destOrd="0" presId="urn:microsoft.com/office/officeart/2018/2/layout/IconVerticalSolidList"/>
    <dgm:cxn modelId="{1DC2017A-5E83-40B0-989D-F2826BEC71B1}" type="presParOf" srcId="{49231B51-EFE3-4FE3-A5DB-25C88799FB58}" destId="{806DAB25-EE94-4C83-A498-7C232AF63305}" srcOrd="4" destOrd="0" presId="urn:microsoft.com/office/officeart/2018/2/layout/IconVerticalSolidList"/>
    <dgm:cxn modelId="{DF166989-C529-43D2-B280-23E657499678}" type="presParOf" srcId="{806DAB25-EE94-4C83-A498-7C232AF63305}" destId="{CE5B6DB0-CBD4-4321-88B3-47822698A264}" srcOrd="0" destOrd="0" presId="urn:microsoft.com/office/officeart/2018/2/layout/IconVerticalSolidList"/>
    <dgm:cxn modelId="{B6E097C6-23ED-4771-B4AB-3F3928F51A09}" type="presParOf" srcId="{806DAB25-EE94-4C83-A498-7C232AF63305}" destId="{0BBA2D04-32C5-4EDA-A919-81FBE83B7AD9}" srcOrd="1" destOrd="0" presId="urn:microsoft.com/office/officeart/2018/2/layout/IconVerticalSolidList"/>
    <dgm:cxn modelId="{8491F9E4-63A3-4827-83DD-6D2B841625B1}" type="presParOf" srcId="{806DAB25-EE94-4C83-A498-7C232AF63305}" destId="{AD1CAB8C-D9FC-4260-AB5D-78D6CBE98C45}" srcOrd="2" destOrd="0" presId="urn:microsoft.com/office/officeart/2018/2/layout/IconVerticalSolidList"/>
    <dgm:cxn modelId="{59BF5CB8-A6EF-44B1-8B6E-14C8EC1F2F74}" type="presParOf" srcId="{806DAB25-EE94-4C83-A498-7C232AF63305}" destId="{115384EF-82DB-4FD8-BA0B-2F80E9F64969}" srcOrd="3" destOrd="0" presId="urn:microsoft.com/office/officeart/2018/2/layout/IconVerticalSolidList"/>
    <dgm:cxn modelId="{0757B866-684B-419E-B3AC-F2DCBBD2DCA5}" type="presParOf" srcId="{49231B51-EFE3-4FE3-A5DB-25C88799FB58}" destId="{21408CDF-31B1-4444-BD41-DC9407C2AEBE}" srcOrd="5" destOrd="0" presId="urn:microsoft.com/office/officeart/2018/2/layout/IconVerticalSolidList"/>
    <dgm:cxn modelId="{F117213C-A5F2-40CD-B5C1-AA184DD37060}" type="presParOf" srcId="{49231B51-EFE3-4FE3-A5DB-25C88799FB58}" destId="{48697599-24AA-45AD-9ACB-DAADD532C0D2}" srcOrd="6" destOrd="0" presId="urn:microsoft.com/office/officeart/2018/2/layout/IconVerticalSolidList"/>
    <dgm:cxn modelId="{98FCBF97-B055-4053-8571-FCA982D042F0}" type="presParOf" srcId="{48697599-24AA-45AD-9ACB-DAADD532C0D2}" destId="{E035494C-3700-4B2F-9575-D8B9889E4438}" srcOrd="0" destOrd="0" presId="urn:microsoft.com/office/officeart/2018/2/layout/IconVerticalSolidList"/>
    <dgm:cxn modelId="{056979C0-A030-455F-BAEE-12DF149CC860}" type="presParOf" srcId="{48697599-24AA-45AD-9ACB-DAADD532C0D2}" destId="{B7E2653B-3343-464F-A945-C2FB83B00462}" srcOrd="1" destOrd="0" presId="urn:microsoft.com/office/officeart/2018/2/layout/IconVerticalSolidList"/>
    <dgm:cxn modelId="{D0DEC7DC-1B31-4E95-AE0C-91167C14EA1F}" type="presParOf" srcId="{48697599-24AA-45AD-9ACB-DAADD532C0D2}" destId="{F66C442C-79D4-41FE-A62C-A712F8741855}" srcOrd="2" destOrd="0" presId="urn:microsoft.com/office/officeart/2018/2/layout/IconVerticalSolidList"/>
    <dgm:cxn modelId="{30024E95-5444-47B7-AC56-AC35DC2EB61C}" type="presParOf" srcId="{48697599-24AA-45AD-9ACB-DAADD532C0D2}" destId="{1F2EA7D8-30DA-4EC2-91EB-F3332947247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FDB8686-8393-4A73-B879-FD8E7D4EF1F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4044539-5C6B-45F9-ACB5-41A47C99A29A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Multiple interviewers from different departments. Encourages balanced decsion-making.</a:t>
          </a:r>
          <a:endParaRPr lang="en-US" dirty="0">
            <a:latin typeface="Arial"/>
            <a:cs typeface="Arial"/>
          </a:endParaRPr>
        </a:p>
      </dgm:t>
    </dgm:pt>
    <dgm:pt modelId="{F0F16387-E46A-460D-A8EE-539AB9B76665}" type="parTrans" cxnId="{C28D0D3A-507A-4351-BA22-521030617271}">
      <dgm:prSet/>
      <dgm:spPr/>
      <dgm:t>
        <a:bodyPr/>
        <a:lstStyle/>
        <a:p>
          <a:endParaRPr lang="en-US"/>
        </a:p>
      </dgm:t>
    </dgm:pt>
    <dgm:pt modelId="{F817E67A-6981-4815-92AC-CF94989F7B21}" type="sibTrans" cxnId="{C28D0D3A-507A-4351-BA22-521030617271}">
      <dgm:prSet/>
      <dgm:spPr/>
      <dgm:t>
        <a:bodyPr/>
        <a:lstStyle/>
        <a:p>
          <a:endParaRPr lang="en-US"/>
        </a:p>
      </dgm:t>
    </dgm:pt>
    <dgm:pt modelId="{6B62F620-61B8-47A9-AD14-96A451F2F3E8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Panel members: HR, line manager, transformation programme sponsor</a:t>
          </a:r>
          <a:endParaRPr lang="en-US" dirty="0">
            <a:latin typeface="Arial"/>
            <a:cs typeface="Arial"/>
          </a:endParaRPr>
        </a:p>
      </dgm:t>
    </dgm:pt>
    <dgm:pt modelId="{E2F23521-8BB5-4CE0-9313-90A5A1B930E0}" type="parTrans" cxnId="{B6130C81-19D1-48D3-9EFC-AD0BB71FE6BD}">
      <dgm:prSet/>
      <dgm:spPr/>
      <dgm:t>
        <a:bodyPr/>
        <a:lstStyle/>
        <a:p>
          <a:endParaRPr lang="en-US"/>
        </a:p>
      </dgm:t>
    </dgm:pt>
    <dgm:pt modelId="{2DABF594-5D6B-4F03-B120-F39AC3BDFE87}" type="sibTrans" cxnId="{B6130C81-19D1-48D3-9EFC-AD0BB71FE6BD}">
      <dgm:prSet/>
      <dgm:spPr/>
      <dgm:t>
        <a:bodyPr/>
        <a:lstStyle/>
        <a:p>
          <a:endParaRPr lang="en-US"/>
        </a:p>
      </dgm:t>
    </dgm:pt>
    <dgm:pt modelId="{D8BF0136-CEAF-4412-AEEB-A20CD20A10CA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Used widely in the public sector for fairness and transparency.</a:t>
          </a:r>
          <a:endParaRPr lang="en-US" dirty="0">
            <a:latin typeface="Arial"/>
            <a:cs typeface="Arial"/>
          </a:endParaRPr>
        </a:p>
      </dgm:t>
    </dgm:pt>
    <dgm:pt modelId="{B0563FB8-81B5-4DA9-97B4-0B9335AD2C79}" type="parTrans" cxnId="{F0AC71DF-182B-4013-8499-2628903D90E5}">
      <dgm:prSet/>
      <dgm:spPr/>
      <dgm:t>
        <a:bodyPr/>
        <a:lstStyle/>
        <a:p>
          <a:endParaRPr lang="en-US"/>
        </a:p>
      </dgm:t>
    </dgm:pt>
    <dgm:pt modelId="{4AC26430-5654-4AEF-9C04-6AA3AFF4BF0E}" type="sibTrans" cxnId="{F0AC71DF-182B-4013-8499-2628903D90E5}">
      <dgm:prSet/>
      <dgm:spPr/>
      <dgm:t>
        <a:bodyPr/>
        <a:lstStyle/>
        <a:p>
          <a:endParaRPr lang="en-US"/>
        </a:p>
      </dgm:t>
    </dgm:pt>
    <dgm:pt modelId="{C1D65F54-F225-487F-AF1F-B85F4CC23439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Useful for assessing collaboration and stakeholder engagement which is essential for TFL transformation projects.</a:t>
          </a:r>
          <a:endParaRPr lang="en-US" dirty="0">
            <a:latin typeface="Arial"/>
            <a:cs typeface="Arial"/>
          </a:endParaRPr>
        </a:p>
      </dgm:t>
    </dgm:pt>
    <dgm:pt modelId="{D219A481-A03C-4F72-A529-E518BE4D49C4}" type="parTrans" cxnId="{E0EE1374-8B33-44C0-9B86-E5B71DD10504}">
      <dgm:prSet/>
      <dgm:spPr/>
      <dgm:t>
        <a:bodyPr/>
        <a:lstStyle/>
        <a:p>
          <a:endParaRPr lang="en-US"/>
        </a:p>
      </dgm:t>
    </dgm:pt>
    <dgm:pt modelId="{67CFB3EC-2D5C-4993-83AC-4332C16E5141}" type="sibTrans" cxnId="{E0EE1374-8B33-44C0-9B86-E5B71DD10504}">
      <dgm:prSet/>
      <dgm:spPr/>
      <dgm:t>
        <a:bodyPr/>
        <a:lstStyle/>
        <a:p>
          <a:endParaRPr lang="en-US"/>
        </a:p>
      </dgm:t>
    </dgm:pt>
    <dgm:pt modelId="{D80C8379-F334-419D-8036-CFAED6E9F6CD}" type="pres">
      <dgm:prSet presAssocID="{BFDB8686-8393-4A73-B879-FD8E7D4EF1F3}" presName="root" presStyleCnt="0">
        <dgm:presLayoutVars>
          <dgm:dir/>
          <dgm:resizeHandles val="exact"/>
        </dgm:presLayoutVars>
      </dgm:prSet>
      <dgm:spPr/>
    </dgm:pt>
    <dgm:pt modelId="{224AD574-52FF-4474-B2EA-FA58C450A860}" type="pres">
      <dgm:prSet presAssocID="{94044539-5C6B-45F9-ACB5-41A47C99A29A}" presName="compNode" presStyleCnt="0"/>
      <dgm:spPr/>
    </dgm:pt>
    <dgm:pt modelId="{99D316B4-14AA-44BD-81BD-706155FA2BDA}" type="pres">
      <dgm:prSet presAssocID="{94044539-5C6B-45F9-ACB5-41A47C99A29A}" presName="bgRect" presStyleLbl="bgShp" presStyleIdx="0" presStyleCnt="4"/>
      <dgm:spPr/>
    </dgm:pt>
    <dgm:pt modelId="{5352A558-AE7D-4638-89EF-160BFBA21820}" type="pres">
      <dgm:prSet presAssocID="{94044539-5C6B-45F9-ACB5-41A47C99A29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CA78AF4B-3F74-4AB3-AE72-D031064FDC93}" type="pres">
      <dgm:prSet presAssocID="{94044539-5C6B-45F9-ACB5-41A47C99A29A}" presName="spaceRect" presStyleCnt="0"/>
      <dgm:spPr/>
    </dgm:pt>
    <dgm:pt modelId="{08E5C940-5B54-4873-912B-BDDCB8A5F9F8}" type="pres">
      <dgm:prSet presAssocID="{94044539-5C6B-45F9-ACB5-41A47C99A29A}" presName="parTx" presStyleLbl="revTx" presStyleIdx="0" presStyleCnt="4">
        <dgm:presLayoutVars>
          <dgm:chMax val="0"/>
          <dgm:chPref val="0"/>
        </dgm:presLayoutVars>
      </dgm:prSet>
      <dgm:spPr/>
    </dgm:pt>
    <dgm:pt modelId="{FB21E7C7-359E-4F99-9B65-4D938EC566AA}" type="pres">
      <dgm:prSet presAssocID="{F817E67A-6981-4815-92AC-CF94989F7B21}" presName="sibTrans" presStyleCnt="0"/>
      <dgm:spPr/>
    </dgm:pt>
    <dgm:pt modelId="{08FE428A-FE2C-40C6-8A67-FFBB04E9CD42}" type="pres">
      <dgm:prSet presAssocID="{6B62F620-61B8-47A9-AD14-96A451F2F3E8}" presName="compNode" presStyleCnt="0"/>
      <dgm:spPr/>
    </dgm:pt>
    <dgm:pt modelId="{E337FA20-F4A1-44BF-B07C-058A6CF944A2}" type="pres">
      <dgm:prSet presAssocID="{6B62F620-61B8-47A9-AD14-96A451F2F3E8}" presName="bgRect" presStyleLbl="bgShp" presStyleIdx="1" presStyleCnt="4"/>
      <dgm:spPr/>
    </dgm:pt>
    <dgm:pt modelId="{EA419325-FBCB-49AF-BDBE-F7040B7A29A7}" type="pres">
      <dgm:prSet presAssocID="{6B62F620-61B8-47A9-AD14-96A451F2F3E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C9A93DA2-B853-4716-BD42-CECCACFE169A}" type="pres">
      <dgm:prSet presAssocID="{6B62F620-61B8-47A9-AD14-96A451F2F3E8}" presName="spaceRect" presStyleCnt="0"/>
      <dgm:spPr/>
    </dgm:pt>
    <dgm:pt modelId="{DC2D4180-6D13-4CDC-870E-7504B578BD24}" type="pres">
      <dgm:prSet presAssocID="{6B62F620-61B8-47A9-AD14-96A451F2F3E8}" presName="parTx" presStyleLbl="revTx" presStyleIdx="1" presStyleCnt="4">
        <dgm:presLayoutVars>
          <dgm:chMax val="0"/>
          <dgm:chPref val="0"/>
        </dgm:presLayoutVars>
      </dgm:prSet>
      <dgm:spPr/>
    </dgm:pt>
    <dgm:pt modelId="{CC9ED5D6-2702-405B-AA6F-7F7635394EE3}" type="pres">
      <dgm:prSet presAssocID="{2DABF594-5D6B-4F03-B120-F39AC3BDFE87}" presName="sibTrans" presStyleCnt="0"/>
      <dgm:spPr/>
    </dgm:pt>
    <dgm:pt modelId="{15085E04-9F6E-4941-8F32-0323F5827FAA}" type="pres">
      <dgm:prSet presAssocID="{D8BF0136-CEAF-4412-AEEB-A20CD20A10CA}" presName="compNode" presStyleCnt="0"/>
      <dgm:spPr/>
    </dgm:pt>
    <dgm:pt modelId="{EE8DE452-F30E-4BB3-BA10-0DAE66B587A4}" type="pres">
      <dgm:prSet presAssocID="{D8BF0136-CEAF-4412-AEEB-A20CD20A10CA}" presName="bgRect" presStyleLbl="bgShp" presStyleIdx="2" presStyleCnt="4"/>
      <dgm:spPr/>
    </dgm:pt>
    <dgm:pt modelId="{D6C16575-6A9A-4F90-9A6C-E7491F8402B9}" type="pres">
      <dgm:prSet presAssocID="{D8BF0136-CEAF-4412-AEEB-A20CD20A10C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EEF32509-3557-4559-88B8-27395AFCE024}" type="pres">
      <dgm:prSet presAssocID="{D8BF0136-CEAF-4412-AEEB-A20CD20A10CA}" presName="spaceRect" presStyleCnt="0"/>
      <dgm:spPr/>
    </dgm:pt>
    <dgm:pt modelId="{0428DA06-C25F-4C28-8FD8-07A2C69330DA}" type="pres">
      <dgm:prSet presAssocID="{D8BF0136-CEAF-4412-AEEB-A20CD20A10CA}" presName="parTx" presStyleLbl="revTx" presStyleIdx="2" presStyleCnt="4">
        <dgm:presLayoutVars>
          <dgm:chMax val="0"/>
          <dgm:chPref val="0"/>
        </dgm:presLayoutVars>
      </dgm:prSet>
      <dgm:spPr/>
    </dgm:pt>
    <dgm:pt modelId="{4FEBC2A6-653B-4C19-B316-123378D5824C}" type="pres">
      <dgm:prSet presAssocID="{4AC26430-5654-4AEF-9C04-6AA3AFF4BF0E}" presName="sibTrans" presStyleCnt="0"/>
      <dgm:spPr/>
    </dgm:pt>
    <dgm:pt modelId="{FF78FEFF-FD24-4A73-83AD-A7CBF3F6115D}" type="pres">
      <dgm:prSet presAssocID="{C1D65F54-F225-487F-AF1F-B85F4CC23439}" presName="compNode" presStyleCnt="0"/>
      <dgm:spPr/>
    </dgm:pt>
    <dgm:pt modelId="{28E532DE-827A-4A21-86E3-F1CF77CB0FB0}" type="pres">
      <dgm:prSet presAssocID="{C1D65F54-F225-487F-AF1F-B85F4CC23439}" presName="bgRect" presStyleLbl="bgShp" presStyleIdx="3" presStyleCnt="4"/>
      <dgm:spPr/>
    </dgm:pt>
    <dgm:pt modelId="{278E5D4A-9FE3-4522-BA0C-DAC31CAA2125}" type="pres">
      <dgm:prSet presAssocID="{C1D65F54-F225-487F-AF1F-B85F4CC2343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EF108D02-9ED7-493D-9CE1-105088BFC8E8}" type="pres">
      <dgm:prSet presAssocID="{C1D65F54-F225-487F-AF1F-B85F4CC23439}" presName="spaceRect" presStyleCnt="0"/>
      <dgm:spPr/>
    </dgm:pt>
    <dgm:pt modelId="{84FE0772-737E-458E-BF8B-3AE200BDA147}" type="pres">
      <dgm:prSet presAssocID="{C1D65F54-F225-487F-AF1F-B85F4CC2343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28D0D3A-507A-4351-BA22-521030617271}" srcId="{BFDB8686-8393-4A73-B879-FD8E7D4EF1F3}" destId="{94044539-5C6B-45F9-ACB5-41A47C99A29A}" srcOrd="0" destOrd="0" parTransId="{F0F16387-E46A-460D-A8EE-539AB9B76665}" sibTransId="{F817E67A-6981-4815-92AC-CF94989F7B21}"/>
    <dgm:cxn modelId="{B2406B40-2339-4A03-A63C-7636613E51E7}" type="presOf" srcId="{6B62F620-61B8-47A9-AD14-96A451F2F3E8}" destId="{DC2D4180-6D13-4CDC-870E-7504B578BD24}" srcOrd="0" destOrd="0" presId="urn:microsoft.com/office/officeart/2018/2/layout/IconVerticalSolidList"/>
    <dgm:cxn modelId="{6509194B-AC10-443C-A01F-E06F51C087BD}" type="presOf" srcId="{94044539-5C6B-45F9-ACB5-41A47C99A29A}" destId="{08E5C940-5B54-4873-912B-BDDCB8A5F9F8}" srcOrd="0" destOrd="0" presId="urn:microsoft.com/office/officeart/2018/2/layout/IconVerticalSolidList"/>
    <dgm:cxn modelId="{55251154-A5E0-4C28-877C-B58F2D155C47}" type="presOf" srcId="{C1D65F54-F225-487F-AF1F-B85F4CC23439}" destId="{84FE0772-737E-458E-BF8B-3AE200BDA147}" srcOrd="0" destOrd="0" presId="urn:microsoft.com/office/officeart/2018/2/layout/IconVerticalSolidList"/>
    <dgm:cxn modelId="{E0EE1374-8B33-44C0-9B86-E5B71DD10504}" srcId="{BFDB8686-8393-4A73-B879-FD8E7D4EF1F3}" destId="{C1D65F54-F225-487F-AF1F-B85F4CC23439}" srcOrd="3" destOrd="0" parTransId="{D219A481-A03C-4F72-A529-E518BE4D49C4}" sibTransId="{67CFB3EC-2D5C-4993-83AC-4332C16E5141}"/>
    <dgm:cxn modelId="{A33F987D-A281-4EAE-A9C9-4CC23B68F371}" type="presOf" srcId="{D8BF0136-CEAF-4412-AEEB-A20CD20A10CA}" destId="{0428DA06-C25F-4C28-8FD8-07A2C69330DA}" srcOrd="0" destOrd="0" presId="urn:microsoft.com/office/officeart/2018/2/layout/IconVerticalSolidList"/>
    <dgm:cxn modelId="{B6130C81-19D1-48D3-9EFC-AD0BB71FE6BD}" srcId="{BFDB8686-8393-4A73-B879-FD8E7D4EF1F3}" destId="{6B62F620-61B8-47A9-AD14-96A451F2F3E8}" srcOrd="1" destOrd="0" parTransId="{E2F23521-8BB5-4CE0-9313-90A5A1B930E0}" sibTransId="{2DABF594-5D6B-4F03-B120-F39AC3BDFE87}"/>
    <dgm:cxn modelId="{40031EDF-3B74-4C5E-9906-A4E4FE64BFCE}" type="presOf" srcId="{BFDB8686-8393-4A73-B879-FD8E7D4EF1F3}" destId="{D80C8379-F334-419D-8036-CFAED6E9F6CD}" srcOrd="0" destOrd="0" presId="urn:microsoft.com/office/officeart/2018/2/layout/IconVerticalSolidList"/>
    <dgm:cxn modelId="{F0AC71DF-182B-4013-8499-2628903D90E5}" srcId="{BFDB8686-8393-4A73-B879-FD8E7D4EF1F3}" destId="{D8BF0136-CEAF-4412-AEEB-A20CD20A10CA}" srcOrd="2" destOrd="0" parTransId="{B0563FB8-81B5-4DA9-97B4-0B9335AD2C79}" sibTransId="{4AC26430-5654-4AEF-9C04-6AA3AFF4BF0E}"/>
    <dgm:cxn modelId="{1E49F3A4-7BF2-4AA8-A2F0-694A4E449BF7}" type="presParOf" srcId="{D80C8379-F334-419D-8036-CFAED6E9F6CD}" destId="{224AD574-52FF-4474-B2EA-FA58C450A860}" srcOrd="0" destOrd="0" presId="urn:microsoft.com/office/officeart/2018/2/layout/IconVerticalSolidList"/>
    <dgm:cxn modelId="{15E839E7-5455-4EAF-A763-E7793D843FE5}" type="presParOf" srcId="{224AD574-52FF-4474-B2EA-FA58C450A860}" destId="{99D316B4-14AA-44BD-81BD-706155FA2BDA}" srcOrd="0" destOrd="0" presId="urn:microsoft.com/office/officeart/2018/2/layout/IconVerticalSolidList"/>
    <dgm:cxn modelId="{03BB80A2-62A0-457F-A66A-6CF263D8505F}" type="presParOf" srcId="{224AD574-52FF-4474-B2EA-FA58C450A860}" destId="{5352A558-AE7D-4638-89EF-160BFBA21820}" srcOrd="1" destOrd="0" presId="urn:microsoft.com/office/officeart/2018/2/layout/IconVerticalSolidList"/>
    <dgm:cxn modelId="{736550E9-2C3B-4967-A7D7-2F8EFC786A02}" type="presParOf" srcId="{224AD574-52FF-4474-B2EA-FA58C450A860}" destId="{CA78AF4B-3F74-4AB3-AE72-D031064FDC93}" srcOrd="2" destOrd="0" presId="urn:microsoft.com/office/officeart/2018/2/layout/IconVerticalSolidList"/>
    <dgm:cxn modelId="{04CB71E5-1611-45CA-A408-6DE9AAB9EB5F}" type="presParOf" srcId="{224AD574-52FF-4474-B2EA-FA58C450A860}" destId="{08E5C940-5B54-4873-912B-BDDCB8A5F9F8}" srcOrd="3" destOrd="0" presId="urn:microsoft.com/office/officeart/2018/2/layout/IconVerticalSolidList"/>
    <dgm:cxn modelId="{3C7EB936-A034-40B2-AC32-AD0EC32DD559}" type="presParOf" srcId="{D80C8379-F334-419D-8036-CFAED6E9F6CD}" destId="{FB21E7C7-359E-4F99-9B65-4D938EC566AA}" srcOrd="1" destOrd="0" presId="urn:microsoft.com/office/officeart/2018/2/layout/IconVerticalSolidList"/>
    <dgm:cxn modelId="{946EAC72-90CE-4A61-97AC-5EE0EC9B8CF6}" type="presParOf" srcId="{D80C8379-F334-419D-8036-CFAED6E9F6CD}" destId="{08FE428A-FE2C-40C6-8A67-FFBB04E9CD42}" srcOrd="2" destOrd="0" presId="urn:microsoft.com/office/officeart/2018/2/layout/IconVerticalSolidList"/>
    <dgm:cxn modelId="{8FF46139-542C-488F-AA0A-3FE957448430}" type="presParOf" srcId="{08FE428A-FE2C-40C6-8A67-FFBB04E9CD42}" destId="{E337FA20-F4A1-44BF-B07C-058A6CF944A2}" srcOrd="0" destOrd="0" presId="urn:microsoft.com/office/officeart/2018/2/layout/IconVerticalSolidList"/>
    <dgm:cxn modelId="{C0F6C71B-92FE-4DA5-974E-4965585E94A8}" type="presParOf" srcId="{08FE428A-FE2C-40C6-8A67-FFBB04E9CD42}" destId="{EA419325-FBCB-49AF-BDBE-F7040B7A29A7}" srcOrd="1" destOrd="0" presId="urn:microsoft.com/office/officeart/2018/2/layout/IconVerticalSolidList"/>
    <dgm:cxn modelId="{1EC63121-BC25-413F-A40C-952B06EAF813}" type="presParOf" srcId="{08FE428A-FE2C-40C6-8A67-FFBB04E9CD42}" destId="{C9A93DA2-B853-4716-BD42-CECCACFE169A}" srcOrd="2" destOrd="0" presId="urn:microsoft.com/office/officeart/2018/2/layout/IconVerticalSolidList"/>
    <dgm:cxn modelId="{FE2AB455-8BE9-445E-8CBC-E4BC74B43F7B}" type="presParOf" srcId="{08FE428A-FE2C-40C6-8A67-FFBB04E9CD42}" destId="{DC2D4180-6D13-4CDC-870E-7504B578BD24}" srcOrd="3" destOrd="0" presId="urn:microsoft.com/office/officeart/2018/2/layout/IconVerticalSolidList"/>
    <dgm:cxn modelId="{43470BD5-E5FE-4636-B66E-BC22419558B5}" type="presParOf" srcId="{D80C8379-F334-419D-8036-CFAED6E9F6CD}" destId="{CC9ED5D6-2702-405B-AA6F-7F7635394EE3}" srcOrd="3" destOrd="0" presId="urn:microsoft.com/office/officeart/2018/2/layout/IconVerticalSolidList"/>
    <dgm:cxn modelId="{669C972F-07CE-4BBD-A764-A1A790CE5B4F}" type="presParOf" srcId="{D80C8379-F334-419D-8036-CFAED6E9F6CD}" destId="{15085E04-9F6E-4941-8F32-0323F5827FAA}" srcOrd="4" destOrd="0" presId="urn:microsoft.com/office/officeart/2018/2/layout/IconVerticalSolidList"/>
    <dgm:cxn modelId="{9C703502-B8D3-4C9D-8BA3-4C03702D6A36}" type="presParOf" srcId="{15085E04-9F6E-4941-8F32-0323F5827FAA}" destId="{EE8DE452-F30E-4BB3-BA10-0DAE66B587A4}" srcOrd="0" destOrd="0" presId="urn:microsoft.com/office/officeart/2018/2/layout/IconVerticalSolidList"/>
    <dgm:cxn modelId="{5BCBAE2B-8DC1-40AA-92F5-4B26C010AF11}" type="presParOf" srcId="{15085E04-9F6E-4941-8F32-0323F5827FAA}" destId="{D6C16575-6A9A-4F90-9A6C-E7491F8402B9}" srcOrd="1" destOrd="0" presId="urn:microsoft.com/office/officeart/2018/2/layout/IconVerticalSolidList"/>
    <dgm:cxn modelId="{F0D9F87B-53A6-46B4-A1F9-F0ABD2724E6E}" type="presParOf" srcId="{15085E04-9F6E-4941-8F32-0323F5827FAA}" destId="{EEF32509-3557-4559-88B8-27395AFCE024}" srcOrd="2" destOrd="0" presId="urn:microsoft.com/office/officeart/2018/2/layout/IconVerticalSolidList"/>
    <dgm:cxn modelId="{48F27BBB-37D8-4CFF-A4E6-8B02D46D1E7A}" type="presParOf" srcId="{15085E04-9F6E-4941-8F32-0323F5827FAA}" destId="{0428DA06-C25F-4C28-8FD8-07A2C69330DA}" srcOrd="3" destOrd="0" presId="urn:microsoft.com/office/officeart/2018/2/layout/IconVerticalSolidList"/>
    <dgm:cxn modelId="{AD84B3D7-9E58-4EDA-98A7-AC4EF686312B}" type="presParOf" srcId="{D80C8379-F334-419D-8036-CFAED6E9F6CD}" destId="{4FEBC2A6-653B-4C19-B316-123378D5824C}" srcOrd="5" destOrd="0" presId="urn:microsoft.com/office/officeart/2018/2/layout/IconVerticalSolidList"/>
    <dgm:cxn modelId="{B0300108-EFC8-47DF-9975-B046098ED711}" type="presParOf" srcId="{D80C8379-F334-419D-8036-CFAED6E9F6CD}" destId="{FF78FEFF-FD24-4A73-83AD-A7CBF3F6115D}" srcOrd="6" destOrd="0" presId="urn:microsoft.com/office/officeart/2018/2/layout/IconVerticalSolidList"/>
    <dgm:cxn modelId="{010FAF60-4639-41AF-8FCF-F1DEC51075F0}" type="presParOf" srcId="{FF78FEFF-FD24-4A73-83AD-A7CBF3F6115D}" destId="{28E532DE-827A-4A21-86E3-F1CF77CB0FB0}" srcOrd="0" destOrd="0" presId="urn:microsoft.com/office/officeart/2018/2/layout/IconVerticalSolidList"/>
    <dgm:cxn modelId="{001B0F40-7C82-46EA-8BB9-A2F60B0D0274}" type="presParOf" srcId="{FF78FEFF-FD24-4A73-83AD-A7CBF3F6115D}" destId="{278E5D4A-9FE3-4522-BA0C-DAC31CAA2125}" srcOrd="1" destOrd="0" presId="urn:microsoft.com/office/officeart/2018/2/layout/IconVerticalSolidList"/>
    <dgm:cxn modelId="{C7393A2A-FBC1-43DD-983E-FC786FD3C1C9}" type="presParOf" srcId="{FF78FEFF-FD24-4A73-83AD-A7CBF3F6115D}" destId="{EF108D02-9ED7-493D-9CE1-105088BFC8E8}" srcOrd="2" destOrd="0" presId="urn:microsoft.com/office/officeart/2018/2/layout/IconVerticalSolidList"/>
    <dgm:cxn modelId="{C8AF9169-B783-4653-87AF-1062AB6BF769}" type="presParOf" srcId="{FF78FEFF-FD24-4A73-83AD-A7CBF3F6115D}" destId="{84FE0772-737E-458E-BF8B-3AE200BDA14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20FDFC8-2E2B-49EB-B318-FBA0C5EF2D4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C484F5D-E84B-45C1-9670-F123959385B9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Based on past behaviour to predict future performance. Using STAR technique (Situation, Tasks, Action, Result). </a:t>
          </a:r>
          <a:endParaRPr lang="en-US" dirty="0">
            <a:latin typeface="Arial"/>
            <a:cs typeface="Arial"/>
          </a:endParaRPr>
        </a:p>
      </dgm:t>
    </dgm:pt>
    <dgm:pt modelId="{238955F8-3F39-4606-8CFD-F1D622FBF108}" type="parTrans" cxnId="{C96F46C2-CAEA-4895-BD14-2CAE0568437A}">
      <dgm:prSet/>
      <dgm:spPr/>
      <dgm:t>
        <a:bodyPr/>
        <a:lstStyle/>
        <a:p>
          <a:endParaRPr lang="en-US"/>
        </a:p>
      </dgm:t>
    </dgm:pt>
    <dgm:pt modelId="{7275AA9D-9627-419C-A761-41994EE7AA03}" type="sibTrans" cxnId="{C96F46C2-CAEA-4895-BD14-2CAE0568437A}">
      <dgm:prSet/>
      <dgm:spPr/>
      <dgm:t>
        <a:bodyPr/>
        <a:lstStyle/>
        <a:p>
          <a:endParaRPr lang="en-US"/>
        </a:p>
      </dgm:t>
    </dgm:pt>
    <dgm:pt modelId="{AC653589-AFA3-47D9-9C3E-0DF7D9742674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Evaluates adaptability, leadership, and resilience. </a:t>
          </a:r>
          <a:r>
            <a:rPr lang="en-GB" dirty="0">
              <a:latin typeface="Arial"/>
              <a:ea typeface="Calibri"/>
              <a:cs typeface="Calibri"/>
            </a:rPr>
            <a:t>TfL uses this format for managerial and leadership roles, E.g. “Describe a time you managed resistance to change.”</a:t>
          </a:r>
        </a:p>
      </dgm:t>
    </dgm:pt>
    <dgm:pt modelId="{2DD43A07-A04B-4D84-9035-4E599C577A66}" type="parTrans" cxnId="{58971AF6-3D6D-41BC-9345-F7656CB83A4A}">
      <dgm:prSet/>
      <dgm:spPr/>
      <dgm:t>
        <a:bodyPr/>
        <a:lstStyle/>
        <a:p>
          <a:endParaRPr lang="en-US"/>
        </a:p>
      </dgm:t>
    </dgm:pt>
    <dgm:pt modelId="{BF48010D-1A5F-4830-A7C1-424F2445CDCA}" type="sibTrans" cxnId="{58971AF6-3D6D-41BC-9345-F7656CB83A4A}">
      <dgm:prSet/>
      <dgm:spPr/>
      <dgm:t>
        <a:bodyPr/>
        <a:lstStyle/>
        <a:p>
          <a:endParaRPr lang="en-US"/>
        </a:p>
      </dgm:t>
    </dgm:pt>
    <dgm:pt modelId="{7CECD2F9-D92C-4DEC-94AE-ED8E242C3960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/>
              <a:cs typeface="Arial"/>
            </a:rPr>
            <a:t>Behavioural questions help uncover leadership style and problem-solving skills.</a:t>
          </a:r>
          <a:endParaRPr lang="en-US" dirty="0">
            <a:latin typeface="Arial"/>
            <a:cs typeface="Arial"/>
          </a:endParaRPr>
        </a:p>
      </dgm:t>
    </dgm:pt>
    <dgm:pt modelId="{3F1F6054-84B0-4576-8337-ED68F5D97523}" type="parTrans" cxnId="{2F5828EC-6BD7-44AA-9425-AC4D6C4E3472}">
      <dgm:prSet/>
      <dgm:spPr/>
      <dgm:t>
        <a:bodyPr/>
        <a:lstStyle/>
        <a:p>
          <a:endParaRPr lang="en-US"/>
        </a:p>
      </dgm:t>
    </dgm:pt>
    <dgm:pt modelId="{12BC2223-0ED3-4792-B11A-E70F4A1F48AE}" type="sibTrans" cxnId="{2F5828EC-6BD7-44AA-9425-AC4D6C4E3472}">
      <dgm:prSet/>
      <dgm:spPr/>
      <dgm:t>
        <a:bodyPr/>
        <a:lstStyle/>
        <a:p>
          <a:endParaRPr lang="en-US"/>
        </a:p>
      </dgm:t>
    </dgm:pt>
    <dgm:pt modelId="{D06A1304-B6DF-4574-BD76-3D2A4082ACC8}" type="pres">
      <dgm:prSet presAssocID="{220FDFC8-2E2B-49EB-B318-FBA0C5EF2D4F}" presName="root" presStyleCnt="0">
        <dgm:presLayoutVars>
          <dgm:dir/>
          <dgm:resizeHandles val="exact"/>
        </dgm:presLayoutVars>
      </dgm:prSet>
      <dgm:spPr/>
    </dgm:pt>
    <dgm:pt modelId="{CAADB967-D8FA-442D-8C88-817FD2967848}" type="pres">
      <dgm:prSet presAssocID="{AC484F5D-E84B-45C1-9670-F123959385B9}" presName="compNode" presStyleCnt="0"/>
      <dgm:spPr/>
    </dgm:pt>
    <dgm:pt modelId="{AF0BDDAB-8E75-4C88-B561-E1042C41733A}" type="pres">
      <dgm:prSet presAssocID="{AC484F5D-E84B-45C1-9670-F123959385B9}" presName="bgRect" presStyleLbl="bgShp" presStyleIdx="0" presStyleCnt="3"/>
      <dgm:spPr/>
    </dgm:pt>
    <dgm:pt modelId="{7BF7688F-8A1B-42D2-A432-D6616EC3C9DA}" type="pres">
      <dgm:prSet presAssocID="{AC484F5D-E84B-45C1-9670-F123959385B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4EB2CEE-CC42-41B0-98DE-7139956F4985}" type="pres">
      <dgm:prSet presAssocID="{AC484F5D-E84B-45C1-9670-F123959385B9}" presName="spaceRect" presStyleCnt="0"/>
      <dgm:spPr/>
    </dgm:pt>
    <dgm:pt modelId="{8854579C-F018-4CCE-B79F-8AB4BB460F27}" type="pres">
      <dgm:prSet presAssocID="{AC484F5D-E84B-45C1-9670-F123959385B9}" presName="parTx" presStyleLbl="revTx" presStyleIdx="0" presStyleCnt="3">
        <dgm:presLayoutVars>
          <dgm:chMax val="0"/>
          <dgm:chPref val="0"/>
        </dgm:presLayoutVars>
      </dgm:prSet>
      <dgm:spPr/>
    </dgm:pt>
    <dgm:pt modelId="{327326CC-D267-4A33-A2E3-07D97A5EB231}" type="pres">
      <dgm:prSet presAssocID="{7275AA9D-9627-419C-A761-41994EE7AA03}" presName="sibTrans" presStyleCnt="0"/>
      <dgm:spPr/>
    </dgm:pt>
    <dgm:pt modelId="{6CB018C2-BBCE-4258-B9C3-028AFCC2AC6D}" type="pres">
      <dgm:prSet presAssocID="{AC653589-AFA3-47D9-9C3E-0DF7D9742674}" presName="compNode" presStyleCnt="0"/>
      <dgm:spPr/>
    </dgm:pt>
    <dgm:pt modelId="{2B3D64EA-B021-4696-94E6-48791DC3DCCE}" type="pres">
      <dgm:prSet presAssocID="{AC653589-AFA3-47D9-9C3E-0DF7D9742674}" presName="bgRect" presStyleLbl="bgShp" presStyleIdx="1" presStyleCnt="3"/>
      <dgm:spPr/>
    </dgm:pt>
    <dgm:pt modelId="{3CBCA0F9-9329-44DA-8643-ACF710D42BD1}" type="pres">
      <dgm:prSet presAssocID="{AC653589-AFA3-47D9-9C3E-0DF7D974267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CB052C7A-D253-4B3C-8F9B-E9C0CCB13CF6}" type="pres">
      <dgm:prSet presAssocID="{AC653589-AFA3-47D9-9C3E-0DF7D9742674}" presName="spaceRect" presStyleCnt="0"/>
      <dgm:spPr/>
    </dgm:pt>
    <dgm:pt modelId="{F0AEBA72-39AF-47C2-AE53-1587176FEA2D}" type="pres">
      <dgm:prSet presAssocID="{AC653589-AFA3-47D9-9C3E-0DF7D9742674}" presName="parTx" presStyleLbl="revTx" presStyleIdx="1" presStyleCnt="3">
        <dgm:presLayoutVars>
          <dgm:chMax val="0"/>
          <dgm:chPref val="0"/>
        </dgm:presLayoutVars>
      </dgm:prSet>
      <dgm:spPr/>
    </dgm:pt>
    <dgm:pt modelId="{22B16224-221F-425C-AE4E-738407476B55}" type="pres">
      <dgm:prSet presAssocID="{BF48010D-1A5F-4830-A7C1-424F2445CDCA}" presName="sibTrans" presStyleCnt="0"/>
      <dgm:spPr/>
    </dgm:pt>
    <dgm:pt modelId="{73256BD7-B31D-4B80-9875-4EF59802D439}" type="pres">
      <dgm:prSet presAssocID="{7CECD2F9-D92C-4DEC-94AE-ED8E242C3960}" presName="compNode" presStyleCnt="0"/>
      <dgm:spPr/>
    </dgm:pt>
    <dgm:pt modelId="{91D8D3FF-B17A-439B-B408-290CE5BD3774}" type="pres">
      <dgm:prSet presAssocID="{7CECD2F9-D92C-4DEC-94AE-ED8E242C3960}" presName="bgRect" presStyleLbl="bgShp" presStyleIdx="2" presStyleCnt="3"/>
      <dgm:spPr/>
    </dgm:pt>
    <dgm:pt modelId="{77F68672-15A3-440C-9743-0EC442E7AF4E}" type="pres">
      <dgm:prSet presAssocID="{7CECD2F9-D92C-4DEC-94AE-ED8E242C396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FAD48BEE-0D73-4967-BF2E-62C576C48ABF}" type="pres">
      <dgm:prSet presAssocID="{7CECD2F9-D92C-4DEC-94AE-ED8E242C3960}" presName="spaceRect" presStyleCnt="0"/>
      <dgm:spPr/>
    </dgm:pt>
    <dgm:pt modelId="{BF6AD8A5-3B54-49A2-A448-1F17DD26C92F}" type="pres">
      <dgm:prSet presAssocID="{7CECD2F9-D92C-4DEC-94AE-ED8E242C396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78B0898-99A4-4E96-A805-A740F45F7579}" type="presOf" srcId="{AC653589-AFA3-47D9-9C3E-0DF7D9742674}" destId="{F0AEBA72-39AF-47C2-AE53-1587176FEA2D}" srcOrd="0" destOrd="0" presId="urn:microsoft.com/office/officeart/2018/2/layout/IconVerticalSolidList"/>
    <dgm:cxn modelId="{C96F46C2-CAEA-4895-BD14-2CAE0568437A}" srcId="{220FDFC8-2E2B-49EB-B318-FBA0C5EF2D4F}" destId="{AC484F5D-E84B-45C1-9670-F123959385B9}" srcOrd="0" destOrd="0" parTransId="{238955F8-3F39-4606-8CFD-F1D622FBF108}" sibTransId="{7275AA9D-9627-419C-A761-41994EE7AA03}"/>
    <dgm:cxn modelId="{CA0C00CC-21EE-4B13-AB00-EBE9CF3BEDFE}" type="presOf" srcId="{7CECD2F9-D92C-4DEC-94AE-ED8E242C3960}" destId="{BF6AD8A5-3B54-49A2-A448-1F17DD26C92F}" srcOrd="0" destOrd="0" presId="urn:microsoft.com/office/officeart/2018/2/layout/IconVerticalSolidList"/>
    <dgm:cxn modelId="{F335D0CE-B21B-4749-BDD9-E6304E612B64}" type="presOf" srcId="{220FDFC8-2E2B-49EB-B318-FBA0C5EF2D4F}" destId="{D06A1304-B6DF-4574-BD76-3D2A4082ACC8}" srcOrd="0" destOrd="0" presId="urn:microsoft.com/office/officeart/2018/2/layout/IconVerticalSolidList"/>
    <dgm:cxn modelId="{2F5828EC-6BD7-44AA-9425-AC4D6C4E3472}" srcId="{220FDFC8-2E2B-49EB-B318-FBA0C5EF2D4F}" destId="{7CECD2F9-D92C-4DEC-94AE-ED8E242C3960}" srcOrd="2" destOrd="0" parTransId="{3F1F6054-84B0-4576-8337-ED68F5D97523}" sibTransId="{12BC2223-0ED3-4792-B11A-E70F4A1F48AE}"/>
    <dgm:cxn modelId="{A8D23BF3-DB37-4ACB-8062-C6324A4E1627}" type="presOf" srcId="{AC484F5D-E84B-45C1-9670-F123959385B9}" destId="{8854579C-F018-4CCE-B79F-8AB4BB460F27}" srcOrd="0" destOrd="0" presId="urn:microsoft.com/office/officeart/2018/2/layout/IconVerticalSolidList"/>
    <dgm:cxn modelId="{58971AF6-3D6D-41BC-9345-F7656CB83A4A}" srcId="{220FDFC8-2E2B-49EB-B318-FBA0C5EF2D4F}" destId="{AC653589-AFA3-47D9-9C3E-0DF7D9742674}" srcOrd="1" destOrd="0" parTransId="{2DD43A07-A04B-4D84-9035-4E599C577A66}" sibTransId="{BF48010D-1A5F-4830-A7C1-424F2445CDCA}"/>
    <dgm:cxn modelId="{9BDFB6C8-8AD6-4FE2-8A50-CEE46266B23D}" type="presParOf" srcId="{D06A1304-B6DF-4574-BD76-3D2A4082ACC8}" destId="{CAADB967-D8FA-442D-8C88-817FD2967848}" srcOrd="0" destOrd="0" presId="urn:microsoft.com/office/officeart/2018/2/layout/IconVerticalSolidList"/>
    <dgm:cxn modelId="{83346ACE-F019-4555-B13C-3E914CEE60E0}" type="presParOf" srcId="{CAADB967-D8FA-442D-8C88-817FD2967848}" destId="{AF0BDDAB-8E75-4C88-B561-E1042C41733A}" srcOrd="0" destOrd="0" presId="urn:microsoft.com/office/officeart/2018/2/layout/IconVerticalSolidList"/>
    <dgm:cxn modelId="{99F75AB0-7CE2-4E2E-9A96-14C256371A84}" type="presParOf" srcId="{CAADB967-D8FA-442D-8C88-817FD2967848}" destId="{7BF7688F-8A1B-42D2-A432-D6616EC3C9DA}" srcOrd="1" destOrd="0" presId="urn:microsoft.com/office/officeart/2018/2/layout/IconVerticalSolidList"/>
    <dgm:cxn modelId="{50C2A708-21DE-479D-9696-335BA48038E1}" type="presParOf" srcId="{CAADB967-D8FA-442D-8C88-817FD2967848}" destId="{F4EB2CEE-CC42-41B0-98DE-7139956F4985}" srcOrd="2" destOrd="0" presId="urn:microsoft.com/office/officeart/2018/2/layout/IconVerticalSolidList"/>
    <dgm:cxn modelId="{3D9A4647-F217-47DD-95B3-E180D2D44402}" type="presParOf" srcId="{CAADB967-D8FA-442D-8C88-817FD2967848}" destId="{8854579C-F018-4CCE-B79F-8AB4BB460F27}" srcOrd="3" destOrd="0" presId="urn:microsoft.com/office/officeart/2018/2/layout/IconVerticalSolidList"/>
    <dgm:cxn modelId="{B9C5DDA1-E07F-4812-8CC6-8B030F748720}" type="presParOf" srcId="{D06A1304-B6DF-4574-BD76-3D2A4082ACC8}" destId="{327326CC-D267-4A33-A2E3-07D97A5EB231}" srcOrd="1" destOrd="0" presId="urn:microsoft.com/office/officeart/2018/2/layout/IconVerticalSolidList"/>
    <dgm:cxn modelId="{C8B753D0-FB34-4880-9B38-F05E078CDE71}" type="presParOf" srcId="{D06A1304-B6DF-4574-BD76-3D2A4082ACC8}" destId="{6CB018C2-BBCE-4258-B9C3-028AFCC2AC6D}" srcOrd="2" destOrd="0" presId="urn:microsoft.com/office/officeart/2018/2/layout/IconVerticalSolidList"/>
    <dgm:cxn modelId="{4CCE8D0A-8916-422B-9548-F024F0C34771}" type="presParOf" srcId="{6CB018C2-BBCE-4258-B9C3-028AFCC2AC6D}" destId="{2B3D64EA-B021-4696-94E6-48791DC3DCCE}" srcOrd="0" destOrd="0" presId="urn:microsoft.com/office/officeart/2018/2/layout/IconVerticalSolidList"/>
    <dgm:cxn modelId="{8EE11443-8C74-485E-BAAC-008AE74B4971}" type="presParOf" srcId="{6CB018C2-BBCE-4258-B9C3-028AFCC2AC6D}" destId="{3CBCA0F9-9329-44DA-8643-ACF710D42BD1}" srcOrd="1" destOrd="0" presId="urn:microsoft.com/office/officeart/2018/2/layout/IconVerticalSolidList"/>
    <dgm:cxn modelId="{BDC4B14E-3EE8-4745-A386-93F559A972AE}" type="presParOf" srcId="{6CB018C2-BBCE-4258-B9C3-028AFCC2AC6D}" destId="{CB052C7A-D253-4B3C-8F9B-E9C0CCB13CF6}" srcOrd="2" destOrd="0" presId="urn:microsoft.com/office/officeart/2018/2/layout/IconVerticalSolidList"/>
    <dgm:cxn modelId="{105B8EB7-BCD0-4D4F-99F4-5C76DBE5E7EC}" type="presParOf" srcId="{6CB018C2-BBCE-4258-B9C3-028AFCC2AC6D}" destId="{F0AEBA72-39AF-47C2-AE53-1587176FEA2D}" srcOrd="3" destOrd="0" presId="urn:microsoft.com/office/officeart/2018/2/layout/IconVerticalSolidList"/>
    <dgm:cxn modelId="{CB78E2F9-C852-4FB0-BB5A-9F1F015AD5C6}" type="presParOf" srcId="{D06A1304-B6DF-4574-BD76-3D2A4082ACC8}" destId="{22B16224-221F-425C-AE4E-738407476B55}" srcOrd="3" destOrd="0" presId="urn:microsoft.com/office/officeart/2018/2/layout/IconVerticalSolidList"/>
    <dgm:cxn modelId="{9A2A0BC8-59C8-40A2-8572-83503D879ACD}" type="presParOf" srcId="{D06A1304-B6DF-4574-BD76-3D2A4082ACC8}" destId="{73256BD7-B31D-4B80-9875-4EF59802D439}" srcOrd="4" destOrd="0" presId="urn:microsoft.com/office/officeart/2018/2/layout/IconVerticalSolidList"/>
    <dgm:cxn modelId="{22B3B2A6-B696-4700-8D2F-868E82AA6944}" type="presParOf" srcId="{73256BD7-B31D-4B80-9875-4EF59802D439}" destId="{91D8D3FF-B17A-439B-B408-290CE5BD3774}" srcOrd="0" destOrd="0" presId="urn:microsoft.com/office/officeart/2018/2/layout/IconVerticalSolidList"/>
    <dgm:cxn modelId="{4CEC8838-671C-47C5-A72E-C3BB5E16AAD2}" type="presParOf" srcId="{73256BD7-B31D-4B80-9875-4EF59802D439}" destId="{77F68672-15A3-440C-9743-0EC442E7AF4E}" srcOrd="1" destOrd="0" presId="urn:microsoft.com/office/officeart/2018/2/layout/IconVerticalSolidList"/>
    <dgm:cxn modelId="{08BE589E-AF09-4B5F-AF54-BEB3C5730319}" type="presParOf" srcId="{73256BD7-B31D-4B80-9875-4EF59802D439}" destId="{FAD48BEE-0D73-4967-BF2E-62C576C48ABF}" srcOrd="2" destOrd="0" presId="urn:microsoft.com/office/officeart/2018/2/layout/IconVerticalSolidList"/>
    <dgm:cxn modelId="{368F9D0B-C41A-495F-9685-035B98CD922B}" type="presParOf" srcId="{73256BD7-B31D-4B80-9875-4EF59802D439}" destId="{BF6AD8A5-3B54-49A2-A448-1F17DD26C92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849EEBA-2129-49B0-890B-B96289189A8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8AA5F73-CB57-4312-A159-7E941B217281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/>
              <a:cs typeface="Arial"/>
            </a:rPr>
            <a:t>Online Interviews enhance accessibility and cost efficiency.</a:t>
          </a:r>
        </a:p>
      </dgm:t>
    </dgm:pt>
    <dgm:pt modelId="{AD244D59-1A8A-4D12-9414-7B6302C2E495}" type="parTrans" cxnId="{72B6D74E-31D3-478B-9D4F-BC2763CD82DF}">
      <dgm:prSet/>
      <dgm:spPr/>
      <dgm:t>
        <a:bodyPr/>
        <a:lstStyle/>
        <a:p>
          <a:endParaRPr lang="en-US"/>
        </a:p>
      </dgm:t>
    </dgm:pt>
    <dgm:pt modelId="{CE7364FC-4136-4CF0-8CA6-5651330F1589}" type="sibTrans" cxnId="{72B6D74E-31D3-478B-9D4F-BC2763CD82DF}">
      <dgm:prSet/>
      <dgm:spPr/>
      <dgm:t>
        <a:bodyPr/>
        <a:lstStyle/>
        <a:p>
          <a:endParaRPr lang="en-US"/>
        </a:p>
      </dgm:t>
    </dgm:pt>
    <dgm:pt modelId="{51F3F29E-86FB-4F76-B95F-FA329A3B92E5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/>
              <a:cs typeface="Arial"/>
            </a:rPr>
            <a:t>Final stage Interviews, especially for leadership roles, should be face-to face for deeper engagement.</a:t>
          </a:r>
        </a:p>
      </dgm:t>
    </dgm:pt>
    <dgm:pt modelId="{03EF2473-8BA5-4276-BA4E-F6CCF9B36063}" type="parTrans" cxnId="{29DEFC03-AC13-4769-8F26-0B9BE54E41CC}">
      <dgm:prSet/>
      <dgm:spPr/>
      <dgm:t>
        <a:bodyPr/>
        <a:lstStyle/>
        <a:p>
          <a:endParaRPr lang="en-US"/>
        </a:p>
      </dgm:t>
    </dgm:pt>
    <dgm:pt modelId="{909F75EA-B453-47B9-9B77-6084C66B6FB2}" type="sibTrans" cxnId="{29DEFC03-AC13-4769-8F26-0B9BE54E41CC}">
      <dgm:prSet/>
      <dgm:spPr/>
      <dgm:t>
        <a:bodyPr/>
        <a:lstStyle/>
        <a:p>
          <a:endParaRPr lang="en-US"/>
        </a:p>
      </dgm:t>
    </dgm:pt>
    <dgm:pt modelId="{B7D762E5-277D-4252-83DB-A697E064524B}" type="pres">
      <dgm:prSet presAssocID="{F849EEBA-2129-49B0-890B-B96289189A89}" presName="vert0" presStyleCnt="0">
        <dgm:presLayoutVars>
          <dgm:dir/>
          <dgm:animOne val="branch"/>
          <dgm:animLvl val="lvl"/>
        </dgm:presLayoutVars>
      </dgm:prSet>
      <dgm:spPr/>
    </dgm:pt>
    <dgm:pt modelId="{7C2EBB7C-A656-4813-9393-1F370BBA62C7}" type="pres">
      <dgm:prSet presAssocID="{C8AA5F73-CB57-4312-A159-7E941B217281}" presName="thickLine" presStyleLbl="alignNode1" presStyleIdx="0" presStyleCnt="2"/>
      <dgm:spPr/>
    </dgm:pt>
    <dgm:pt modelId="{0F4D4AC1-5AD4-479E-9995-76BE4F3ECA72}" type="pres">
      <dgm:prSet presAssocID="{C8AA5F73-CB57-4312-A159-7E941B217281}" presName="horz1" presStyleCnt="0"/>
      <dgm:spPr/>
    </dgm:pt>
    <dgm:pt modelId="{AA0D528E-09C6-41E9-91EC-3BAA213ECB70}" type="pres">
      <dgm:prSet presAssocID="{C8AA5F73-CB57-4312-A159-7E941B217281}" presName="tx1" presStyleLbl="revTx" presStyleIdx="0" presStyleCnt="2"/>
      <dgm:spPr/>
    </dgm:pt>
    <dgm:pt modelId="{76C7365B-9E0C-4FBC-BC4D-D6EA911D461B}" type="pres">
      <dgm:prSet presAssocID="{C8AA5F73-CB57-4312-A159-7E941B217281}" presName="vert1" presStyleCnt="0"/>
      <dgm:spPr/>
    </dgm:pt>
    <dgm:pt modelId="{35192F73-ABAE-43FC-A896-817249B3CC28}" type="pres">
      <dgm:prSet presAssocID="{51F3F29E-86FB-4F76-B95F-FA329A3B92E5}" presName="thickLine" presStyleLbl="alignNode1" presStyleIdx="1" presStyleCnt="2"/>
      <dgm:spPr/>
    </dgm:pt>
    <dgm:pt modelId="{589C7A98-4C40-4D6C-AA2F-17E9E68430E2}" type="pres">
      <dgm:prSet presAssocID="{51F3F29E-86FB-4F76-B95F-FA329A3B92E5}" presName="horz1" presStyleCnt="0"/>
      <dgm:spPr/>
    </dgm:pt>
    <dgm:pt modelId="{CB10897B-D389-48DC-950D-3CA95635EB97}" type="pres">
      <dgm:prSet presAssocID="{51F3F29E-86FB-4F76-B95F-FA329A3B92E5}" presName="tx1" presStyleLbl="revTx" presStyleIdx="1" presStyleCnt="2"/>
      <dgm:spPr/>
    </dgm:pt>
    <dgm:pt modelId="{D21F2BA6-1130-417E-B2F3-8CA6627911D3}" type="pres">
      <dgm:prSet presAssocID="{51F3F29E-86FB-4F76-B95F-FA329A3B92E5}" presName="vert1" presStyleCnt="0"/>
      <dgm:spPr/>
    </dgm:pt>
  </dgm:ptLst>
  <dgm:cxnLst>
    <dgm:cxn modelId="{3B66C800-F9EC-4136-AB89-330C4560DF25}" type="presOf" srcId="{F849EEBA-2129-49B0-890B-B96289189A89}" destId="{B7D762E5-277D-4252-83DB-A697E064524B}" srcOrd="0" destOrd="0" presId="urn:microsoft.com/office/officeart/2008/layout/LinedList"/>
    <dgm:cxn modelId="{29DEFC03-AC13-4769-8F26-0B9BE54E41CC}" srcId="{F849EEBA-2129-49B0-890B-B96289189A89}" destId="{51F3F29E-86FB-4F76-B95F-FA329A3B92E5}" srcOrd="1" destOrd="0" parTransId="{03EF2473-8BA5-4276-BA4E-F6CCF9B36063}" sibTransId="{909F75EA-B453-47B9-9B77-6084C66B6FB2}"/>
    <dgm:cxn modelId="{73CC5242-E811-4C95-83B4-53181B9FA184}" type="presOf" srcId="{C8AA5F73-CB57-4312-A159-7E941B217281}" destId="{AA0D528E-09C6-41E9-91EC-3BAA213ECB70}" srcOrd="0" destOrd="0" presId="urn:microsoft.com/office/officeart/2008/layout/LinedList"/>
    <dgm:cxn modelId="{72B6D74E-31D3-478B-9D4F-BC2763CD82DF}" srcId="{F849EEBA-2129-49B0-890B-B96289189A89}" destId="{C8AA5F73-CB57-4312-A159-7E941B217281}" srcOrd="0" destOrd="0" parTransId="{AD244D59-1A8A-4D12-9414-7B6302C2E495}" sibTransId="{CE7364FC-4136-4CF0-8CA6-5651330F1589}"/>
    <dgm:cxn modelId="{6D2CC1ED-3BDF-45D7-835B-5110C0C2AAD3}" type="presOf" srcId="{51F3F29E-86FB-4F76-B95F-FA329A3B92E5}" destId="{CB10897B-D389-48DC-950D-3CA95635EB97}" srcOrd="0" destOrd="0" presId="urn:microsoft.com/office/officeart/2008/layout/LinedList"/>
    <dgm:cxn modelId="{A7A620DB-CBE6-4BE3-9839-93A715D58201}" type="presParOf" srcId="{B7D762E5-277D-4252-83DB-A697E064524B}" destId="{7C2EBB7C-A656-4813-9393-1F370BBA62C7}" srcOrd="0" destOrd="0" presId="urn:microsoft.com/office/officeart/2008/layout/LinedList"/>
    <dgm:cxn modelId="{031656F8-E625-4472-BD32-02005F2FAD25}" type="presParOf" srcId="{B7D762E5-277D-4252-83DB-A697E064524B}" destId="{0F4D4AC1-5AD4-479E-9995-76BE4F3ECA72}" srcOrd="1" destOrd="0" presId="urn:microsoft.com/office/officeart/2008/layout/LinedList"/>
    <dgm:cxn modelId="{21F2F17D-C95D-469D-9FAA-96C2A2605B70}" type="presParOf" srcId="{0F4D4AC1-5AD4-479E-9995-76BE4F3ECA72}" destId="{AA0D528E-09C6-41E9-91EC-3BAA213ECB70}" srcOrd="0" destOrd="0" presId="urn:microsoft.com/office/officeart/2008/layout/LinedList"/>
    <dgm:cxn modelId="{17EBECE1-EC30-4E0A-B5E1-D6C7FE32F4E6}" type="presParOf" srcId="{0F4D4AC1-5AD4-479E-9995-76BE4F3ECA72}" destId="{76C7365B-9E0C-4FBC-BC4D-D6EA911D461B}" srcOrd="1" destOrd="0" presId="urn:microsoft.com/office/officeart/2008/layout/LinedList"/>
    <dgm:cxn modelId="{F736673B-E930-4C7F-AD4E-C019E239B2B6}" type="presParOf" srcId="{B7D762E5-277D-4252-83DB-A697E064524B}" destId="{35192F73-ABAE-43FC-A896-817249B3CC28}" srcOrd="2" destOrd="0" presId="urn:microsoft.com/office/officeart/2008/layout/LinedList"/>
    <dgm:cxn modelId="{D4E8766F-5E20-4630-BAE5-75D108FD7D4D}" type="presParOf" srcId="{B7D762E5-277D-4252-83DB-A697E064524B}" destId="{589C7A98-4C40-4D6C-AA2F-17E9E68430E2}" srcOrd="3" destOrd="0" presId="urn:microsoft.com/office/officeart/2008/layout/LinedList"/>
    <dgm:cxn modelId="{F4E3317C-C290-408D-8041-A681FB5CC766}" type="presParOf" srcId="{589C7A98-4C40-4D6C-AA2F-17E9E68430E2}" destId="{CB10897B-D389-48DC-950D-3CA95635EB97}" srcOrd="0" destOrd="0" presId="urn:microsoft.com/office/officeart/2008/layout/LinedList"/>
    <dgm:cxn modelId="{2C180AD6-369A-4774-95F8-615182C40B6D}" type="presParOf" srcId="{589C7A98-4C40-4D6C-AA2F-17E9E68430E2}" destId="{D21F2BA6-1130-417E-B2F3-8CA6627911D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9914F5B-FFD7-4047-9857-58331E069CB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79419007-F6F5-4B5B-9E3B-FEFDF1BA8ABC}">
      <dgm:prSet phldr="0"/>
      <dgm:spPr/>
      <dgm:t>
        <a:bodyPr/>
        <a:lstStyle/>
        <a:p>
          <a:pPr rtl="0">
            <a:lnSpc>
              <a:spcPct val="150000"/>
            </a:lnSpc>
          </a:pPr>
          <a:r>
            <a:rPr lang="en-US" dirty="0">
              <a:latin typeface="Arial"/>
              <a:cs typeface="Arial"/>
            </a:rPr>
            <a:t>TfL must recruit strategically for business transformation roles. </a:t>
          </a:r>
          <a:endParaRPr lang="en-GB" dirty="0">
            <a:latin typeface="Arial"/>
            <a:cs typeface="Arial"/>
          </a:endParaRPr>
        </a:p>
      </dgm:t>
    </dgm:pt>
    <dgm:pt modelId="{20245040-AFA1-4972-B596-C012B1ABDFED}" type="parTrans" cxnId="{23103F93-104D-4278-8472-89227E006309}">
      <dgm:prSet/>
      <dgm:spPr/>
    </dgm:pt>
    <dgm:pt modelId="{D7A510AF-9087-4D8B-BC9C-6E052CA4839D}" type="sibTrans" cxnId="{23103F93-104D-4278-8472-89227E006309}">
      <dgm:prSet/>
      <dgm:spPr/>
    </dgm:pt>
    <dgm:pt modelId="{CF02AF2B-2CAF-41A4-A82A-6E1CAD7D0BFF}">
      <dgm:prSet phldr="0"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/>
              <a:cs typeface="Arial"/>
            </a:rPr>
            <a:t>Structured and competency-based methods enhance fairness and performance prediction. </a:t>
          </a:r>
        </a:p>
      </dgm:t>
    </dgm:pt>
    <dgm:pt modelId="{56914407-F573-47D2-AF50-83730299978A}" type="parTrans" cxnId="{1A929698-44F4-40D3-A7AF-315F2028D19E}">
      <dgm:prSet/>
      <dgm:spPr/>
    </dgm:pt>
    <dgm:pt modelId="{B245924A-0F10-40B5-8B58-3C8680E8B0CA}" type="sibTrans" cxnId="{1A929698-44F4-40D3-A7AF-315F2028D19E}">
      <dgm:prSet/>
      <dgm:spPr/>
    </dgm:pt>
    <dgm:pt modelId="{6A3C3B62-F5A1-47AF-8C76-E78134EC4A0E}">
      <dgm:prSet phldr="0"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/>
              <a:cs typeface="Arial"/>
            </a:rPr>
            <a:t>A blended approach is best practice for public sector hiring. (Recruiter, 2012)</a:t>
          </a:r>
        </a:p>
      </dgm:t>
    </dgm:pt>
    <dgm:pt modelId="{2E445B14-28F8-40EA-8912-1AA4BA8C5C37}" type="parTrans" cxnId="{E87E7457-2844-4AD3-A657-908AE2054144}">
      <dgm:prSet/>
      <dgm:spPr/>
    </dgm:pt>
    <dgm:pt modelId="{ABD9AD51-5728-4EEE-A98D-7E01307F5F7B}" type="sibTrans" cxnId="{E87E7457-2844-4AD3-A657-908AE2054144}">
      <dgm:prSet/>
      <dgm:spPr/>
    </dgm:pt>
    <dgm:pt modelId="{78D99FAD-882B-423A-8DAB-ADD694528429}">
      <dgm:prSet phldr="0"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/>
              <a:cs typeface="Arial"/>
            </a:rPr>
            <a:t>Effective recruitment balances skills, experience, and values. </a:t>
          </a:r>
          <a:r>
            <a:rPr lang="en-GB" sz="1700" dirty="0">
              <a:latin typeface="Arial"/>
              <a:cs typeface="Arial"/>
            </a:rPr>
            <a:t>“Pilbeam &amp; Corbridge (2010) argue that recruitment and resourcing must be integrated into broader talent planning toattract and retain the right workforce.”</a:t>
          </a:r>
          <a:endParaRPr lang="en-GB" dirty="0">
            <a:latin typeface="Arial"/>
            <a:cs typeface="Arial"/>
          </a:endParaRPr>
        </a:p>
      </dgm:t>
    </dgm:pt>
    <dgm:pt modelId="{6A8495B2-A6AE-4AF7-B8AC-269649E597E8}" type="parTrans" cxnId="{E6F885ED-0E5E-47BB-8D8F-577BE0BD5474}">
      <dgm:prSet/>
      <dgm:spPr/>
    </dgm:pt>
    <dgm:pt modelId="{14857244-FEDB-4E6E-8B65-82C10F6245A7}" type="sibTrans" cxnId="{E6F885ED-0E5E-47BB-8D8F-577BE0BD5474}">
      <dgm:prSet/>
      <dgm:spPr/>
    </dgm:pt>
    <dgm:pt modelId="{DEFD5AE1-6F86-42C1-AB68-3C6CCFA7718D}" type="pres">
      <dgm:prSet presAssocID="{99914F5B-FFD7-4047-9857-58331E069CB5}" presName="root" presStyleCnt="0">
        <dgm:presLayoutVars>
          <dgm:dir/>
          <dgm:resizeHandles val="exact"/>
        </dgm:presLayoutVars>
      </dgm:prSet>
      <dgm:spPr/>
    </dgm:pt>
    <dgm:pt modelId="{1D5A9624-BD01-4DD1-B443-D96351B9ED96}" type="pres">
      <dgm:prSet presAssocID="{79419007-F6F5-4B5B-9E3B-FEFDF1BA8ABC}" presName="compNode" presStyleCnt="0"/>
      <dgm:spPr/>
    </dgm:pt>
    <dgm:pt modelId="{DD0094B8-EC49-4B44-8CB7-079B6D6FD580}" type="pres">
      <dgm:prSet presAssocID="{79419007-F6F5-4B5B-9E3B-FEFDF1BA8ABC}" presName="bgRect" presStyleLbl="bgShp" presStyleIdx="0" presStyleCnt="4"/>
      <dgm:spPr/>
    </dgm:pt>
    <dgm:pt modelId="{CB78C4D8-5DAF-4D4F-ACD3-947FBE46F9F6}" type="pres">
      <dgm:prSet presAssocID="{79419007-F6F5-4B5B-9E3B-FEFDF1BA8AB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ph and note paper pads with pencil"/>
        </a:ext>
      </dgm:extLst>
    </dgm:pt>
    <dgm:pt modelId="{1DD32EF8-A727-4ECC-8C19-123BBE8E088C}" type="pres">
      <dgm:prSet presAssocID="{79419007-F6F5-4B5B-9E3B-FEFDF1BA8ABC}" presName="spaceRect" presStyleCnt="0"/>
      <dgm:spPr/>
    </dgm:pt>
    <dgm:pt modelId="{DB534C2F-E10E-4411-B0E2-B652CEBAFCB0}" type="pres">
      <dgm:prSet presAssocID="{79419007-F6F5-4B5B-9E3B-FEFDF1BA8ABC}" presName="parTx" presStyleLbl="revTx" presStyleIdx="0" presStyleCnt="4">
        <dgm:presLayoutVars>
          <dgm:chMax val="0"/>
          <dgm:chPref val="0"/>
        </dgm:presLayoutVars>
      </dgm:prSet>
      <dgm:spPr/>
    </dgm:pt>
    <dgm:pt modelId="{203D88B2-12E1-4F9C-9148-8AB9E34E24A6}" type="pres">
      <dgm:prSet presAssocID="{D7A510AF-9087-4D8B-BC9C-6E052CA4839D}" presName="sibTrans" presStyleCnt="0"/>
      <dgm:spPr/>
    </dgm:pt>
    <dgm:pt modelId="{760E33FE-1D77-4963-9FA9-E62C329272A2}" type="pres">
      <dgm:prSet presAssocID="{78D99FAD-882B-423A-8DAB-ADD694528429}" presName="compNode" presStyleCnt="0"/>
      <dgm:spPr/>
    </dgm:pt>
    <dgm:pt modelId="{F3095617-45FD-46D8-B78E-205F71F4874A}" type="pres">
      <dgm:prSet presAssocID="{78D99FAD-882B-423A-8DAB-ADD694528429}" presName="bgRect" presStyleLbl="bgShp" presStyleIdx="1" presStyleCnt="4"/>
      <dgm:spPr/>
    </dgm:pt>
    <dgm:pt modelId="{3B1E7F75-E01C-4D21-A46A-03338FCA63AF}" type="pres">
      <dgm:prSet presAssocID="{78D99FAD-882B-423A-8DAB-ADD69452842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n crossing arms"/>
        </a:ext>
      </dgm:extLst>
    </dgm:pt>
    <dgm:pt modelId="{88ED5732-C3C5-4A06-BC57-F12A74B288A8}" type="pres">
      <dgm:prSet presAssocID="{78D99FAD-882B-423A-8DAB-ADD694528429}" presName="spaceRect" presStyleCnt="0"/>
      <dgm:spPr/>
    </dgm:pt>
    <dgm:pt modelId="{17D6F07C-2B71-42D8-8670-309525648522}" type="pres">
      <dgm:prSet presAssocID="{78D99FAD-882B-423A-8DAB-ADD694528429}" presName="parTx" presStyleLbl="revTx" presStyleIdx="1" presStyleCnt="4">
        <dgm:presLayoutVars>
          <dgm:chMax val="0"/>
          <dgm:chPref val="0"/>
        </dgm:presLayoutVars>
      </dgm:prSet>
      <dgm:spPr/>
    </dgm:pt>
    <dgm:pt modelId="{1CA46D07-AD33-4468-9681-93E4A9CFF89A}" type="pres">
      <dgm:prSet presAssocID="{14857244-FEDB-4E6E-8B65-82C10F6245A7}" presName="sibTrans" presStyleCnt="0"/>
      <dgm:spPr/>
    </dgm:pt>
    <dgm:pt modelId="{3BA678B8-63A9-43A0-8A1F-274D39172AB7}" type="pres">
      <dgm:prSet presAssocID="{CF02AF2B-2CAF-41A4-A82A-6E1CAD7D0BFF}" presName="compNode" presStyleCnt="0"/>
      <dgm:spPr/>
    </dgm:pt>
    <dgm:pt modelId="{169742B8-C69A-457B-9146-2CD7D54BF147}" type="pres">
      <dgm:prSet presAssocID="{CF02AF2B-2CAF-41A4-A82A-6E1CAD7D0BFF}" presName="bgRect" presStyleLbl="bgShp" presStyleIdx="2" presStyleCnt="4"/>
      <dgm:spPr/>
    </dgm:pt>
    <dgm:pt modelId="{5C776AC8-C104-4D4D-90F7-A3F4FEDC9F81}" type="pres">
      <dgm:prSet presAssocID="{CF02AF2B-2CAF-41A4-A82A-6E1CAD7D0BF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 man's dress shoe"/>
        </a:ext>
      </dgm:extLst>
    </dgm:pt>
    <dgm:pt modelId="{11203868-F46F-46C4-B09F-13CEF66B1735}" type="pres">
      <dgm:prSet presAssocID="{CF02AF2B-2CAF-41A4-A82A-6E1CAD7D0BFF}" presName="spaceRect" presStyleCnt="0"/>
      <dgm:spPr/>
    </dgm:pt>
    <dgm:pt modelId="{CE008C94-770F-4226-A5FF-9143B6858419}" type="pres">
      <dgm:prSet presAssocID="{CF02AF2B-2CAF-41A4-A82A-6E1CAD7D0BFF}" presName="parTx" presStyleLbl="revTx" presStyleIdx="2" presStyleCnt="4">
        <dgm:presLayoutVars>
          <dgm:chMax val="0"/>
          <dgm:chPref val="0"/>
        </dgm:presLayoutVars>
      </dgm:prSet>
      <dgm:spPr/>
    </dgm:pt>
    <dgm:pt modelId="{8FF2D64C-8D85-4B16-BF9C-890F6C83A3D5}" type="pres">
      <dgm:prSet presAssocID="{B245924A-0F10-40B5-8B58-3C8680E8B0CA}" presName="sibTrans" presStyleCnt="0"/>
      <dgm:spPr/>
    </dgm:pt>
    <dgm:pt modelId="{BF8086E4-3F70-4170-A535-DED3D8D58E39}" type="pres">
      <dgm:prSet presAssocID="{6A3C3B62-F5A1-47AF-8C76-E78134EC4A0E}" presName="compNode" presStyleCnt="0"/>
      <dgm:spPr/>
    </dgm:pt>
    <dgm:pt modelId="{B4E6A0AA-0A7A-4870-BEE9-F792F524DCDF}" type="pres">
      <dgm:prSet presAssocID="{6A3C3B62-F5A1-47AF-8C76-E78134EC4A0E}" presName="bgRect" presStyleLbl="bgShp" presStyleIdx="3" presStyleCnt="4"/>
      <dgm:spPr/>
    </dgm:pt>
    <dgm:pt modelId="{87DAC49D-A280-46FA-A385-B55BD81B3A34}" type="pres">
      <dgm:prSet presAssocID="{6A3C3B62-F5A1-47AF-8C76-E78134EC4A0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 cookie with sprinkles and sauce"/>
        </a:ext>
      </dgm:extLst>
    </dgm:pt>
    <dgm:pt modelId="{CADA8B04-38C2-4202-A728-1CE9F7277819}" type="pres">
      <dgm:prSet presAssocID="{6A3C3B62-F5A1-47AF-8C76-E78134EC4A0E}" presName="spaceRect" presStyleCnt="0"/>
      <dgm:spPr/>
    </dgm:pt>
    <dgm:pt modelId="{591001A4-E063-498D-95FC-854E80563766}" type="pres">
      <dgm:prSet presAssocID="{6A3C3B62-F5A1-47AF-8C76-E78134EC4A0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A2E1732-EFAC-4A63-83FC-F741AB1D2A96}" type="presOf" srcId="{CF02AF2B-2CAF-41A4-A82A-6E1CAD7D0BFF}" destId="{CE008C94-770F-4226-A5FF-9143B6858419}" srcOrd="0" destOrd="0" presId="urn:microsoft.com/office/officeart/2018/2/layout/IconVerticalSolidList"/>
    <dgm:cxn modelId="{5175B343-B5D4-4E7D-BAD6-DB6D2C2D9608}" type="presOf" srcId="{99914F5B-FFD7-4047-9857-58331E069CB5}" destId="{DEFD5AE1-6F86-42C1-AB68-3C6CCFA7718D}" srcOrd="0" destOrd="0" presId="urn:microsoft.com/office/officeart/2018/2/layout/IconVerticalSolidList"/>
    <dgm:cxn modelId="{5B74E473-1A3C-4B1E-A7AE-168B0598DD35}" type="presOf" srcId="{79419007-F6F5-4B5B-9E3B-FEFDF1BA8ABC}" destId="{DB534C2F-E10E-4411-B0E2-B652CEBAFCB0}" srcOrd="0" destOrd="0" presId="urn:microsoft.com/office/officeart/2018/2/layout/IconVerticalSolidList"/>
    <dgm:cxn modelId="{E87E7457-2844-4AD3-A657-908AE2054144}" srcId="{99914F5B-FFD7-4047-9857-58331E069CB5}" destId="{6A3C3B62-F5A1-47AF-8C76-E78134EC4A0E}" srcOrd="3" destOrd="0" parTransId="{2E445B14-28F8-40EA-8912-1AA4BA8C5C37}" sibTransId="{ABD9AD51-5728-4EEE-A98D-7E01307F5F7B}"/>
    <dgm:cxn modelId="{23103F93-104D-4278-8472-89227E006309}" srcId="{99914F5B-FFD7-4047-9857-58331E069CB5}" destId="{79419007-F6F5-4B5B-9E3B-FEFDF1BA8ABC}" srcOrd="0" destOrd="0" parTransId="{20245040-AFA1-4972-B596-C012B1ABDFED}" sibTransId="{D7A510AF-9087-4D8B-BC9C-6E052CA4839D}"/>
    <dgm:cxn modelId="{1A929698-44F4-40D3-A7AF-315F2028D19E}" srcId="{99914F5B-FFD7-4047-9857-58331E069CB5}" destId="{CF02AF2B-2CAF-41A4-A82A-6E1CAD7D0BFF}" srcOrd="2" destOrd="0" parTransId="{56914407-F573-47D2-AF50-83730299978A}" sibTransId="{B245924A-0F10-40B5-8B58-3C8680E8B0CA}"/>
    <dgm:cxn modelId="{8E230DB0-8FB2-4095-BD3A-8740A376C5E7}" type="presOf" srcId="{78D99FAD-882B-423A-8DAB-ADD694528429}" destId="{17D6F07C-2B71-42D8-8670-309525648522}" srcOrd="0" destOrd="0" presId="urn:microsoft.com/office/officeart/2018/2/layout/IconVerticalSolidList"/>
    <dgm:cxn modelId="{2781D1E3-8F15-469C-BE0B-D84F0107427D}" type="presOf" srcId="{6A3C3B62-F5A1-47AF-8C76-E78134EC4A0E}" destId="{591001A4-E063-498D-95FC-854E80563766}" srcOrd="0" destOrd="0" presId="urn:microsoft.com/office/officeart/2018/2/layout/IconVerticalSolidList"/>
    <dgm:cxn modelId="{E6F885ED-0E5E-47BB-8D8F-577BE0BD5474}" srcId="{99914F5B-FFD7-4047-9857-58331E069CB5}" destId="{78D99FAD-882B-423A-8DAB-ADD694528429}" srcOrd="1" destOrd="0" parTransId="{6A8495B2-A6AE-4AF7-B8AC-269649E597E8}" sibTransId="{14857244-FEDB-4E6E-8B65-82C10F6245A7}"/>
    <dgm:cxn modelId="{8DECAEEB-398C-45A1-8A1D-375C9ACE93DC}" type="presParOf" srcId="{DEFD5AE1-6F86-42C1-AB68-3C6CCFA7718D}" destId="{1D5A9624-BD01-4DD1-B443-D96351B9ED96}" srcOrd="0" destOrd="0" presId="urn:microsoft.com/office/officeart/2018/2/layout/IconVerticalSolidList"/>
    <dgm:cxn modelId="{CC5837E3-40F2-4D02-B372-C6575319764F}" type="presParOf" srcId="{1D5A9624-BD01-4DD1-B443-D96351B9ED96}" destId="{DD0094B8-EC49-4B44-8CB7-079B6D6FD580}" srcOrd="0" destOrd="0" presId="urn:microsoft.com/office/officeart/2018/2/layout/IconVerticalSolidList"/>
    <dgm:cxn modelId="{3E177024-6ED3-4C3F-96C0-99F8466E348F}" type="presParOf" srcId="{1D5A9624-BD01-4DD1-B443-D96351B9ED96}" destId="{CB78C4D8-5DAF-4D4F-ACD3-947FBE46F9F6}" srcOrd="1" destOrd="0" presId="urn:microsoft.com/office/officeart/2018/2/layout/IconVerticalSolidList"/>
    <dgm:cxn modelId="{1A7520C2-554B-4F1E-910C-156AD145D7BE}" type="presParOf" srcId="{1D5A9624-BD01-4DD1-B443-D96351B9ED96}" destId="{1DD32EF8-A727-4ECC-8C19-123BBE8E088C}" srcOrd="2" destOrd="0" presId="urn:microsoft.com/office/officeart/2018/2/layout/IconVerticalSolidList"/>
    <dgm:cxn modelId="{EA663BA3-BB49-4661-BB9C-1083B932C5A4}" type="presParOf" srcId="{1D5A9624-BD01-4DD1-B443-D96351B9ED96}" destId="{DB534C2F-E10E-4411-B0E2-B652CEBAFCB0}" srcOrd="3" destOrd="0" presId="urn:microsoft.com/office/officeart/2018/2/layout/IconVerticalSolidList"/>
    <dgm:cxn modelId="{2FF6B814-BD16-4922-93CC-C8D29D069644}" type="presParOf" srcId="{DEFD5AE1-6F86-42C1-AB68-3C6CCFA7718D}" destId="{203D88B2-12E1-4F9C-9148-8AB9E34E24A6}" srcOrd="1" destOrd="0" presId="urn:microsoft.com/office/officeart/2018/2/layout/IconVerticalSolidList"/>
    <dgm:cxn modelId="{8171B5E3-25C3-403F-8592-B502AF246B3B}" type="presParOf" srcId="{DEFD5AE1-6F86-42C1-AB68-3C6CCFA7718D}" destId="{760E33FE-1D77-4963-9FA9-E62C329272A2}" srcOrd="2" destOrd="0" presId="urn:microsoft.com/office/officeart/2018/2/layout/IconVerticalSolidList"/>
    <dgm:cxn modelId="{D119866A-9991-4442-A738-B9B69E7B1C40}" type="presParOf" srcId="{760E33FE-1D77-4963-9FA9-E62C329272A2}" destId="{F3095617-45FD-46D8-B78E-205F71F4874A}" srcOrd="0" destOrd="0" presId="urn:microsoft.com/office/officeart/2018/2/layout/IconVerticalSolidList"/>
    <dgm:cxn modelId="{8401EFEA-2616-42C9-9368-DFAD430A0362}" type="presParOf" srcId="{760E33FE-1D77-4963-9FA9-E62C329272A2}" destId="{3B1E7F75-E01C-4D21-A46A-03338FCA63AF}" srcOrd="1" destOrd="0" presId="urn:microsoft.com/office/officeart/2018/2/layout/IconVerticalSolidList"/>
    <dgm:cxn modelId="{A418556F-B33C-4E00-8B2B-D5292F855F36}" type="presParOf" srcId="{760E33FE-1D77-4963-9FA9-E62C329272A2}" destId="{88ED5732-C3C5-4A06-BC57-F12A74B288A8}" srcOrd="2" destOrd="0" presId="urn:microsoft.com/office/officeart/2018/2/layout/IconVerticalSolidList"/>
    <dgm:cxn modelId="{DC3A4AE1-9474-4462-A733-D28591DA6905}" type="presParOf" srcId="{760E33FE-1D77-4963-9FA9-E62C329272A2}" destId="{17D6F07C-2B71-42D8-8670-309525648522}" srcOrd="3" destOrd="0" presId="urn:microsoft.com/office/officeart/2018/2/layout/IconVerticalSolidList"/>
    <dgm:cxn modelId="{C2AABC8D-9E24-47D1-A625-BE427B2AE22D}" type="presParOf" srcId="{DEFD5AE1-6F86-42C1-AB68-3C6CCFA7718D}" destId="{1CA46D07-AD33-4468-9681-93E4A9CFF89A}" srcOrd="3" destOrd="0" presId="urn:microsoft.com/office/officeart/2018/2/layout/IconVerticalSolidList"/>
    <dgm:cxn modelId="{20050830-7E48-4AAF-A112-E3EF649E8F42}" type="presParOf" srcId="{DEFD5AE1-6F86-42C1-AB68-3C6CCFA7718D}" destId="{3BA678B8-63A9-43A0-8A1F-274D39172AB7}" srcOrd="4" destOrd="0" presId="urn:microsoft.com/office/officeart/2018/2/layout/IconVerticalSolidList"/>
    <dgm:cxn modelId="{A64C2CB9-91D4-4C73-97E1-C80909251E49}" type="presParOf" srcId="{3BA678B8-63A9-43A0-8A1F-274D39172AB7}" destId="{169742B8-C69A-457B-9146-2CD7D54BF147}" srcOrd="0" destOrd="0" presId="urn:microsoft.com/office/officeart/2018/2/layout/IconVerticalSolidList"/>
    <dgm:cxn modelId="{B47FD6E1-3F26-49B1-BAE5-264C689B7052}" type="presParOf" srcId="{3BA678B8-63A9-43A0-8A1F-274D39172AB7}" destId="{5C776AC8-C104-4D4D-90F7-A3F4FEDC9F81}" srcOrd="1" destOrd="0" presId="urn:microsoft.com/office/officeart/2018/2/layout/IconVerticalSolidList"/>
    <dgm:cxn modelId="{2FE90A4B-838D-439A-A761-70B10DC93387}" type="presParOf" srcId="{3BA678B8-63A9-43A0-8A1F-274D39172AB7}" destId="{11203868-F46F-46C4-B09F-13CEF66B1735}" srcOrd="2" destOrd="0" presId="urn:microsoft.com/office/officeart/2018/2/layout/IconVerticalSolidList"/>
    <dgm:cxn modelId="{4F685ED0-01CD-48F3-B297-7528C4A49DB1}" type="presParOf" srcId="{3BA678B8-63A9-43A0-8A1F-274D39172AB7}" destId="{CE008C94-770F-4226-A5FF-9143B6858419}" srcOrd="3" destOrd="0" presId="urn:microsoft.com/office/officeart/2018/2/layout/IconVerticalSolidList"/>
    <dgm:cxn modelId="{ACD2DE13-1AEC-40E6-8A13-A71E01D5E159}" type="presParOf" srcId="{DEFD5AE1-6F86-42C1-AB68-3C6CCFA7718D}" destId="{8FF2D64C-8D85-4B16-BF9C-890F6C83A3D5}" srcOrd="5" destOrd="0" presId="urn:microsoft.com/office/officeart/2018/2/layout/IconVerticalSolidList"/>
    <dgm:cxn modelId="{A165090D-EBDF-4BFF-9DB2-D50F442A18C0}" type="presParOf" srcId="{DEFD5AE1-6F86-42C1-AB68-3C6CCFA7718D}" destId="{BF8086E4-3F70-4170-A535-DED3D8D58E39}" srcOrd="6" destOrd="0" presId="urn:microsoft.com/office/officeart/2018/2/layout/IconVerticalSolidList"/>
    <dgm:cxn modelId="{B9FE9D39-F7F3-41C7-A15B-687B586FB743}" type="presParOf" srcId="{BF8086E4-3F70-4170-A535-DED3D8D58E39}" destId="{B4E6A0AA-0A7A-4870-BEE9-F792F524DCDF}" srcOrd="0" destOrd="0" presId="urn:microsoft.com/office/officeart/2018/2/layout/IconVerticalSolidList"/>
    <dgm:cxn modelId="{43DC4168-6D9F-4A4E-85F8-B089CDE01258}" type="presParOf" srcId="{BF8086E4-3F70-4170-A535-DED3D8D58E39}" destId="{87DAC49D-A280-46FA-A385-B55BD81B3A34}" srcOrd="1" destOrd="0" presId="urn:microsoft.com/office/officeart/2018/2/layout/IconVerticalSolidList"/>
    <dgm:cxn modelId="{392F66A4-B8BA-4BC9-AA36-F46855B73C52}" type="presParOf" srcId="{BF8086E4-3F70-4170-A535-DED3D8D58E39}" destId="{CADA8B04-38C2-4202-A728-1CE9F7277819}" srcOrd="2" destOrd="0" presId="urn:microsoft.com/office/officeart/2018/2/layout/IconVerticalSolidList"/>
    <dgm:cxn modelId="{35A75994-9BBF-4D90-95C7-CA452EC3F379}" type="presParOf" srcId="{BF8086E4-3F70-4170-A535-DED3D8D58E39}" destId="{591001A4-E063-498D-95FC-854E8056376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43116-FB3F-48A5-8D9A-C8E1B80AA78D}">
      <dsp:nvSpPr>
        <dsp:cNvPr id="0" name=""/>
        <dsp:cNvSpPr/>
      </dsp:nvSpPr>
      <dsp:spPr>
        <a:xfrm>
          <a:off x="0" y="1613"/>
          <a:ext cx="7326469" cy="687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8EC1F5-C368-47D1-BACB-48501BB023FF}">
      <dsp:nvSpPr>
        <dsp:cNvPr id="0" name=""/>
        <dsp:cNvSpPr/>
      </dsp:nvSpPr>
      <dsp:spPr>
        <a:xfrm>
          <a:off x="207958" y="156293"/>
          <a:ext cx="378107" cy="37810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16466-3402-41C6-8C5C-7F5484B1091E}">
      <dsp:nvSpPr>
        <dsp:cNvPr id="0" name=""/>
        <dsp:cNvSpPr/>
      </dsp:nvSpPr>
      <dsp:spPr>
        <a:xfrm>
          <a:off x="794025" y="1613"/>
          <a:ext cx="6532443" cy="687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57" tIns="72757" rIns="72757" bIns="72757" numCol="1" spcCol="1270" anchor="ctr" anchorCtr="0">
          <a:noAutofit/>
        </a:bodyPr>
        <a:lstStyle/>
        <a:p>
          <a:pPr marL="0" lvl="0" indent="0" algn="l" defTabSz="6223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/>
              <a:cs typeface="Arial"/>
            </a:rPr>
            <a:t>Effective Recruitment for Business Transformation at Transport for London (TFL)</a:t>
          </a:r>
        </a:p>
      </dsp:txBody>
      <dsp:txXfrm>
        <a:off x="794025" y="1613"/>
        <a:ext cx="6532443" cy="687467"/>
      </dsp:txXfrm>
    </dsp:sp>
    <dsp:sp modelId="{E135C2E2-0C81-4E6C-B8BE-8F7794219AAF}">
      <dsp:nvSpPr>
        <dsp:cNvPr id="0" name=""/>
        <dsp:cNvSpPr/>
      </dsp:nvSpPr>
      <dsp:spPr>
        <a:xfrm>
          <a:off x="0" y="860947"/>
          <a:ext cx="7326469" cy="687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FE41DC-813E-4556-BEC1-5F166EDA3E6E}">
      <dsp:nvSpPr>
        <dsp:cNvPr id="0" name=""/>
        <dsp:cNvSpPr/>
      </dsp:nvSpPr>
      <dsp:spPr>
        <a:xfrm>
          <a:off x="207958" y="1015628"/>
          <a:ext cx="378107" cy="3781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12EE2D-16D0-476B-9DC0-D38601A14663}">
      <dsp:nvSpPr>
        <dsp:cNvPr id="0" name=""/>
        <dsp:cNvSpPr/>
      </dsp:nvSpPr>
      <dsp:spPr>
        <a:xfrm>
          <a:off x="794025" y="860947"/>
          <a:ext cx="6532443" cy="687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57" tIns="72757" rIns="72757" bIns="72757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/>
              <a:cs typeface="Arial"/>
            </a:rPr>
            <a:t>Name: Moin Mahmood </a:t>
          </a:r>
          <a:endParaRPr lang="en-US" sz="1400" kern="1200" dirty="0">
            <a:latin typeface="Arial"/>
            <a:cs typeface="Arial"/>
          </a:endParaRPr>
        </a:p>
      </dsp:txBody>
      <dsp:txXfrm>
        <a:off x="794025" y="860947"/>
        <a:ext cx="6532443" cy="687467"/>
      </dsp:txXfrm>
    </dsp:sp>
    <dsp:sp modelId="{E4629040-AAEF-4624-93AF-589B7BC7FF91}">
      <dsp:nvSpPr>
        <dsp:cNvPr id="0" name=""/>
        <dsp:cNvSpPr/>
      </dsp:nvSpPr>
      <dsp:spPr>
        <a:xfrm>
          <a:off x="0" y="1720282"/>
          <a:ext cx="7326469" cy="687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437002-5258-4CC6-9400-39684C90FE5A}">
      <dsp:nvSpPr>
        <dsp:cNvPr id="0" name=""/>
        <dsp:cNvSpPr/>
      </dsp:nvSpPr>
      <dsp:spPr>
        <a:xfrm>
          <a:off x="207958" y="1874962"/>
          <a:ext cx="378107" cy="3781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75E1CE-8DC7-4D59-98E4-D674A96479F0}">
      <dsp:nvSpPr>
        <dsp:cNvPr id="0" name=""/>
        <dsp:cNvSpPr/>
      </dsp:nvSpPr>
      <dsp:spPr>
        <a:xfrm>
          <a:off x="794025" y="1720282"/>
          <a:ext cx="6532443" cy="687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57" tIns="72757" rIns="72757" bIns="72757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/>
              <a:cs typeface="Arial"/>
            </a:rPr>
            <a:t>Student Number: 2308921 </a:t>
          </a:r>
          <a:endParaRPr lang="en-US" sz="1400" kern="1200" dirty="0">
            <a:latin typeface="Arial"/>
            <a:cs typeface="Arial"/>
          </a:endParaRPr>
        </a:p>
      </dsp:txBody>
      <dsp:txXfrm>
        <a:off x="794025" y="1720282"/>
        <a:ext cx="6532443" cy="687467"/>
      </dsp:txXfrm>
    </dsp:sp>
    <dsp:sp modelId="{FDEDFEAB-28B2-454B-AE3A-CB556F219607}">
      <dsp:nvSpPr>
        <dsp:cNvPr id="0" name=""/>
        <dsp:cNvSpPr/>
      </dsp:nvSpPr>
      <dsp:spPr>
        <a:xfrm>
          <a:off x="0" y="2579616"/>
          <a:ext cx="7326469" cy="687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7E4A57-C771-40BA-BC55-8810249495B9}">
      <dsp:nvSpPr>
        <dsp:cNvPr id="0" name=""/>
        <dsp:cNvSpPr/>
      </dsp:nvSpPr>
      <dsp:spPr>
        <a:xfrm>
          <a:off x="207958" y="2734297"/>
          <a:ext cx="378107" cy="3781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3F1847-46A8-441A-9F94-431AF58E128F}">
      <dsp:nvSpPr>
        <dsp:cNvPr id="0" name=""/>
        <dsp:cNvSpPr/>
      </dsp:nvSpPr>
      <dsp:spPr>
        <a:xfrm>
          <a:off x="794025" y="2579616"/>
          <a:ext cx="6532443" cy="687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57" tIns="72757" rIns="72757" bIns="72757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/>
              <a:cs typeface="Arial"/>
            </a:rPr>
            <a:t>Module Code: LCLM5002</a:t>
          </a:r>
          <a:endParaRPr lang="en-US" sz="1400" kern="1200" dirty="0">
            <a:latin typeface="Arial"/>
            <a:cs typeface="Arial"/>
          </a:endParaRPr>
        </a:p>
      </dsp:txBody>
      <dsp:txXfrm>
        <a:off x="794025" y="2579616"/>
        <a:ext cx="6532443" cy="687467"/>
      </dsp:txXfrm>
    </dsp:sp>
    <dsp:sp modelId="{CAFA88E7-A6AE-49E2-B53C-DFBB2198B35B}">
      <dsp:nvSpPr>
        <dsp:cNvPr id="0" name=""/>
        <dsp:cNvSpPr/>
      </dsp:nvSpPr>
      <dsp:spPr>
        <a:xfrm>
          <a:off x="0" y="3438951"/>
          <a:ext cx="7326469" cy="687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278F7E-8DC8-4590-A077-421E204E5409}">
      <dsp:nvSpPr>
        <dsp:cNvPr id="0" name=""/>
        <dsp:cNvSpPr/>
      </dsp:nvSpPr>
      <dsp:spPr>
        <a:xfrm>
          <a:off x="207958" y="3593631"/>
          <a:ext cx="378107" cy="3781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123BA9-F3C5-4056-ADBD-EB7825FC9383}">
      <dsp:nvSpPr>
        <dsp:cNvPr id="0" name=""/>
        <dsp:cNvSpPr/>
      </dsp:nvSpPr>
      <dsp:spPr>
        <a:xfrm>
          <a:off x="794025" y="3438951"/>
          <a:ext cx="6532443" cy="687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57" tIns="72757" rIns="72757" bIns="72757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/>
              <a:cs typeface="Arial"/>
            </a:rPr>
            <a:t>Lecturer’s Name: Mudassar Hasan</a:t>
          </a:r>
          <a:endParaRPr lang="en-US" sz="1400" kern="1200" dirty="0">
            <a:latin typeface="Arial"/>
            <a:cs typeface="Arial"/>
          </a:endParaRPr>
        </a:p>
      </dsp:txBody>
      <dsp:txXfrm>
        <a:off x="794025" y="3438951"/>
        <a:ext cx="6532443" cy="687467"/>
      </dsp:txXfrm>
    </dsp:sp>
    <dsp:sp modelId="{DE790339-7EEA-4A92-AF99-3041D9AB0E95}">
      <dsp:nvSpPr>
        <dsp:cNvPr id="0" name=""/>
        <dsp:cNvSpPr/>
      </dsp:nvSpPr>
      <dsp:spPr>
        <a:xfrm>
          <a:off x="0" y="4298286"/>
          <a:ext cx="7326469" cy="687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9E3377-9FCC-43DC-B880-6DDF0D91A174}">
      <dsp:nvSpPr>
        <dsp:cNvPr id="0" name=""/>
        <dsp:cNvSpPr/>
      </dsp:nvSpPr>
      <dsp:spPr>
        <a:xfrm>
          <a:off x="207958" y="4452966"/>
          <a:ext cx="378107" cy="37810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EA69C-4B21-4D10-87A2-36C14F80A753}">
      <dsp:nvSpPr>
        <dsp:cNvPr id="0" name=""/>
        <dsp:cNvSpPr/>
      </dsp:nvSpPr>
      <dsp:spPr>
        <a:xfrm>
          <a:off x="794025" y="4298286"/>
          <a:ext cx="6532443" cy="687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57" tIns="72757" rIns="72757" bIns="72757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/>
              <a:cs typeface="Arial"/>
            </a:rPr>
            <a:t>Date: 13-10-2025</a:t>
          </a:r>
          <a:endParaRPr lang="en-US" sz="1400" kern="1200" dirty="0">
            <a:latin typeface="Arial"/>
            <a:cs typeface="Arial"/>
          </a:endParaRPr>
        </a:p>
      </dsp:txBody>
      <dsp:txXfrm>
        <a:off x="794025" y="4298286"/>
        <a:ext cx="6532443" cy="6874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F09DED-C5E8-43D4-A82D-B74B5131F769}">
      <dsp:nvSpPr>
        <dsp:cNvPr id="0" name=""/>
        <dsp:cNvSpPr/>
      </dsp:nvSpPr>
      <dsp:spPr>
        <a:xfrm>
          <a:off x="0" y="587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4CE7EF-A191-477E-81AF-8CCCF96D1BB8}">
      <dsp:nvSpPr>
        <dsp:cNvPr id="0" name=""/>
        <dsp:cNvSpPr/>
      </dsp:nvSpPr>
      <dsp:spPr>
        <a:xfrm>
          <a:off x="0" y="587"/>
          <a:ext cx="11155680" cy="481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/>
              <a:cs typeface="Arial"/>
            </a:rPr>
            <a:t>Introduction to TFL......4</a:t>
          </a:r>
        </a:p>
      </dsp:txBody>
      <dsp:txXfrm>
        <a:off x="0" y="587"/>
        <a:ext cx="11155680" cy="481569"/>
      </dsp:txXfrm>
    </dsp:sp>
    <dsp:sp modelId="{4AA1F8D4-C63B-4983-9F3F-B009730CD12A}">
      <dsp:nvSpPr>
        <dsp:cNvPr id="0" name=""/>
        <dsp:cNvSpPr/>
      </dsp:nvSpPr>
      <dsp:spPr>
        <a:xfrm>
          <a:off x="0" y="482157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8B46F3-8873-4EC9-B64A-C729F7C4B9E8}">
      <dsp:nvSpPr>
        <dsp:cNvPr id="0" name=""/>
        <dsp:cNvSpPr/>
      </dsp:nvSpPr>
      <dsp:spPr>
        <a:xfrm>
          <a:off x="0" y="482157"/>
          <a:ext cx="11155680" cy="481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/>
              <a:cs typeface="Arial"/>
            </a:rPr>
            <a:t>Importance of strategic Recruitment....... 5</a:t>
          </a:r>
        </a:p>
      </dsp:txBody>
      <dsp:txXfrm>
        <a:off x="0" y="482157"/>
        <a:ext cx="11155680" cy="481569"/>
      </dsp:txXfrm>
    </dsp:sp>
    <dsp:sp modelId="{6C1229CB-B426-4B41-AE71-2693BE64A150}">
      <dsp:nvSpPr>
        <dsp:cNvPr id="0" name=""/>
        <dsp:cNvSpPr/>
      </dsp:nvSpPr>
      <dsp:spPr>
        <a:xfrm>
          <a:off x="0" y="963727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BBDDAA-1741-4D09-A6AE-EE5F9B8BD9EC}">
      <dsp:nvSpPr>
        <dsp:cNvPr id="0" name=""/>
        <dsp:cNvSpPr/>
      </dsp:nvSpPr>
      <dsp:spPr>
        <a:xfrm>
          <a:off x="0" y="963727"/>
          <a:ext cx="11155680" cy="481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/>
              <a:cs typeface="Arial"/>
            </a:rPr>
            <a:t>Recruitment process overview....... 6</a:t>
          </a:r>
          <a:endParaRPr lang="en-US" sz="1800" kern="1200" dirty="0">
            <a:latin typeface="Arial"/>
            <a:cs typeface="Arial"/>
          </a:endParaRPr>
        </a:p>
      </dsp:txBody>
      <dsp:txXfrm>
        <a:off x="0" y="963727"/>
        <a:ext cx="11155680" cy="481569"/>
      </dsp:txXfrm>
    </dsp:sp>
    <dsp:sp modelId="{D037E9A5-F599-46C8-A08B-201B4064554F}">
      <dsp:nvSpPr>
        <dsp:cNvPr id="0" name=""/>
        <dsp:cNvSpPr/>
      </dsp:nvSpPr>
      <dsp:spPr>
        <a:xfrm>
          <a:off x="0" y="1445297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EB5B9-EC14-4054-A1F5-1D9FF89F743B}">
      <dsp:nvSpPr>
        <dsp:cNvPr id="0" name=""/>
        <dsp:cNvSpPr/>
      </dsp:nvSpPr>
      <dsp:spPr>
        <a:xfrm>
          <a:off x="0" y="1445297"/>
          <a:ext cx="11155680" cy="481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/>
              <a:cs typeface="Arial"/>
            </a:rPr>
            <a:t>Job analysis, Description &amp; Person Speciation...... 7</a:t>
          </a:r>
          <a:endParaRPr lang="en-US" sz="1800" kern="1200" dirty="0">
            <a:latin typeface="Arial"/>
            <a:cs typeface="Arial"/>
          </a:endParaRPr>
        </a:p>
      </dsp:txBody>
      <dsp:txXfrm>
        <a:off x="0" y="1445297"/>
        <a:ext cx="11155680" cy="481569"/>
      </dsp:txXfrm>
    </dsp:sp>
    <dsp:sp modelId="{70F92B90-548B-4FC9-9E14-A1EB09EBC915}">
      <dsp:nvSpPr>
        <dsp:cNvPr id="0" name=""/>
        <dsp:cNvSpPr/>
      </dsp:nvSpPr>
      <dsp:spPr>
        <a:xfrm>
          <a:off x="0" y="1926867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85D0CF-0C4D-42EF-85EA-57315A119E14}">
      <dsp:nvSpPr>
        <dsp:cNvPr id="0" name=""/>
        <dsp:cNvSpPr/>
      </dsp:nvSpPr>
      <dsp:spPr>
        <a:xfrm>
          <a:off x="0" y="1926867"/>
          <a:ext cx="11155680" cy="481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/>
              <a:cs typeface="Arial"/>
            </a:rPr>
            <a:t>Interview Types (Structured, Panel, Competency)….... 8, 9, 10</a:t>
          </a:r>
          <a:endParaRPr lang="en-US" sz="1800" kern="1200" dirty="0">
            <a:latin typeface="Arial"/>
            <a:cs typeface="Arial"/>
          </a:endParaRPr>
        </a:p>
      </dsp:txBody>
      <dsp:txXfrm>
        <a:off x="0" y="1926867"/>
        <a:ext cx="11155680" cy="481569"/>
      </dsp:txXfrm>
    </dsp:sp>
    <dsp:sp modelId="{40DBA9B5-71B9-4B27-B800-E4F0C7293411}">
      <dsp:nvSpPr>
        <dsp:cNvPr id="0" name=""/>
        <dsp:cNvSpPr/>
      </dsp:nvSpPr>
      <dsp:spPr>
        <a:xfrm>
          <a:off x="0" y="2408437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F6149C-98FC-479B-9731-EDAE0665F1FE}">
      <dsp:nvSpPr>
        <dsp:cNvPr id="0" name=""/>
        <dsp:cNvSpPr/>
      </dsp:nvSpPr>
      <dsp:spPr>
        <a:xfrm>
          <a:off x="0" y="2408437"/>
          <a:ext cx="11155680" cy="481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/>
              <a:cs typeface="Arial"/>
            </a:rPr>
            <a:t>Questioning Techniques ….....11</a:t>
          </a:r>
        </a:p>
      </dsp:txBody>
      <dsp:txXfrm>
        <a:off x="0" y="2408437"/>
        <a:ext cx="11155680" cy="481569"/>
      </dsp:txXfrm>
    </dsp:sp>
    <dsp:sp modelId="{32A2D20C-2924-4AF1-A163-83D2F7ACF2BB}">
      <dsp:nvSpPr>
        <dsp:cNvPr id="0" name=""/>
        <dsp:cNvSpPr/>
      </dsp:nvSpPr>
      <dsp:spPr>
        <a:xfrm>
          <a:off x="0" y="2890007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175CC7-7A8F-4D30-82AA-91C5D062B0CC}">
      <dsp:nvSpPr>
        <dsp:cNvPr id="0" name=""/>
        <dsp:cNvSpPr/>
      </dsp:nvSpPr>
      <dsp:spPr>
        <a:xfrm>
          <a:off x="0" y="2890007"/>
          <a:ext cx="11155680" cy="481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/>
              <a:cs typeface="Arial"/>
            </a:rPr>
            <a:t>Recommended method for TFL......12</a:t>
          </a:r>
        </a:p>
      </dsp:txBody>
      <dsp:txXfrm>
        <a:off x="0" y="2890007"/>
        <a:ext cx="11155680" cy="481569"/>
      </dsp:txXfrm>
    </dsp:sp>
    <dsp:sp modelId="{21F01200-FB2E-4A33-8869-C6E85DE7887F}">
      <dsp:nvSpPr>
        <dsp:cNvPr id="0" name=""/>
        <dsp:cNvSpPr/>
      </dsp:nvSpPr>
      <dsp:spPr>
        <a:xfrm>
          <a:off x="0" y="3371577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65733-5844-444B-B3F0-8716350996AF}">
      <dsp:nvSpPr>
        <dsp:cNvPr id="0" name=""/>
        <dsp:cNvSpPr/>
      </dsp:nvSpPr>
      <dsp:spPr>
        <a:xfrm>
          <a:off x="0" y="3371577"/>
          <a:ext cx="11155680" cy="481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/>
              <a:cs typeface="Arial"/>
            </a:rPr>
            <a:t>Face-to-Face vs Online Interviews …....13</a:t>
          </a:r>
        </a:p>
      </dsp:txBody>
      <dsp:txXfrm>
        <a:off x="0" y="3371577"/>
        <a:ext cx="11155680" cy="481569"/>
      </dsp:txXfrm>
    </dsp:sp>
    <dsp:sp modelId="{9D81A22D-D8F0-4FFB-B09D-5F84004E52A7}">
      <dsp:nvSpPr>
        <dsp:cNvPr id="0" name=""/>
        <dsp:cNvSpPr/>
      </dsp:nvSpPr>
      <dsp:spPr>
        <a:xfrm>
          <a:off x="0" y="3853147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E2935B-42EA-44FD-8DE3-16EDBA482F2B}">
      <dsp:nvSpPr>
        <dsp:cNvPr id="0" name=""/>
        <dsp:cNvSpPr/>
      </dsp:nvSpPr>
      <dsp:spPr>
        <a:xfrm>
          <a:off x="0" y="3853147"/>
          <a:ext cx="11155680" cy="481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/>
              <a:cs typeface="Arial"/>
            </a:rPr>
            <a:t>Conclusion........ 14</a:t>
          </a:r>
          <a:endParaRPr lang="en-US" sz="1800" kern="1200" dirty="0">
            <a:latin typeface="Arial"/>
            <a:cs typeface="Arial"/>
          </a:endParaRPr>
        </a:p>
      </dsp:txBody>
      <dsp:txXfrm>
        <a:off x="0" y="3853147"/>
        <a:ext cx="11155680" cy="481569"/>
      </dsp:txXfrm>
    </dsp:sp>
    <dsp:sp modelId="{7E8D2DCA-7159-489A-825C-B0C40131BA6B}">
      <dsp:nvSpPr>
        <dsp:cNvPr id="0" name=""/>
        <dsp:cNvSpPr/>
      </dsp:nvSpPr>
      <dsp:spPr>
        <a:xfrm>
          <a:off x="0" y="4334717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911976-13F5-4D32-AE24-A92743E4D884}">
      <dsp:nvSpPr>
        <dsp:cNvPr id="0" name=""/>
        <dsp:cNvSpPr/>
      </dsp:nvSpPr>
      <dsp:spPr>
        <a:xfrm>
          <a:off x="0" y="4334717"/>
          <a:ext cx="11155680" cy="481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/>
              <a:cs typeface="Arial"/>
            </a:rPr>
            <a:t>References.......15</a:t>
          </a:r>
          <a:endParaRPr lang="en-US" sz="1800" kern="1200" dirty="0">
            <a:latin typeface="Arial"/>
            <a:cs typeface="Arial"/>
          </a:endParaRPr>
        </a:p>
      </dsp:txBody>
      <dsp:txXfrm>
        <a:off x="0" y="4334717"/>
        <a:ext cx="11155680" cy="4815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F06E0F-4E1F-467E-BEDB-634FB71A1451}">
      <dsp:nvSpPr>
        <dsp:cNvPr id="0" name=""/>
        <dsp:cNvSpPr/>
      </dsp:nvSpPr>
      <dsp:spPr>
        <a:xfrm>
          <a:off x="0" y="0"/>
          <a:ext cx="9212091" cy="8193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tx1"/>
              </a:solidFill>
              <a:latin typeface="Arial"/>
              <a:cs typeface="Arial"/>
            </a:rPr>
            <a:t>Organisation: Transport for London (TfL)</a:t>
          </a:r>
        </a:p>
      </dsp:txBody>
      <dsp:txXfrm>
        <a:off x="23997" y="23997"/>
        <a:ext cx="8258745" cy="771329"/>
      </dsp:txXfrm>
    </dsp:sp>
    <dsp:sp modelId="{2F69335D-A3EF-45B2-AD76-987241A7AC97}">
      <dsp:nvSpPr>
        <dsp:cNvPr id="0" name=""/>
        <dsp:cNvSpPr/>
      </dsp:nvSpPr>
      <dsp:spPr>
        <a:xfrm>
          <a:off x="771512" y="968290"/>
          <a:ext cx="9212091" cy="8193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tx1"/>
              </a:solidFill>
              <a:latin typeface="Arial"/>
              <a:cs typeface="Arial"/>
            </a:rPr>
            <a:t>Oversees buses, Tube, rail, cycling &amp; walking infrastructure in London</a:t>
          </a:r>
        </a:p>
      </dsp:txBody>
      <dsp:txXfrm>
        <a:off x="795509" y="992287"/>
        <a:ext cx="7860024" cy="771329"/>
      </dsp:txXfrm>
    </dsp:sp>
    <dsp:sp modelId="{5C0F0230-2A52-4463-B4DD-3F78320E56DA}">
      <dsp:nvSpPr>
        <dsp:cNvPr id="0" name=""/>
        <dsp:cNvSpPr/>
      </dsp:nvSpPr>
      <dsp:spPr>
        <a:xfrm>
          <a:off x="1531510" y="1936581"/>
          <a:ext cx="9212091" cy="8193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tx1"/>
              </a:solidFill>
              <a:latin typeface="Arial"/>
              <a:cs typeface="Arial"/>
            </a:rPr>
            <a:t>Employs over 27,000 staff</a:t>
          </a:r>
        </a:p>
      </dsp:txBody>
      <dsp:txXfrm>
        <a:off x="1555507" y="1960578"/>
        <a:ext cx="7871539" cy="771329"/>
      </dsp:txXfrm>
    </dsp:sp>
    <dsp:sp modelId="{AA746135-01BF-4BA2-B298-68D508CC0526}">
      <dsp:nvSpPr>
        <dsp:cNvPr id="0" name=""/>
        <dsp:cNvSpPr/>
      </dsp:nvSpPr>
      <dsp:spPr>
        <a:xfrm>
          <a:off x="2303022" y="2904872"/>
          <a:ext cx="9212091" cy="8193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tx1"/>
              </a:solidFill>
              <a:latin typeface="Arial"/>
              <a:cs typeface="Arial"/>
            </a:rPr>
            <a:t>Currently undergoing transformation focusing on smart tech, digital integration &amp; customer experience. (TfL, 2023)</a:t>
          </a:r>
        </a:p>
      </dsp:txBody>
      <dsp:txXfrm>
        <a:off x="2327019" y="2928869"/>
        <a:ext cx="7860024" cy="771329"/>
      </dsp:txXfrm>
    </dsp:sp>
    <dsp:sp modelId="{A6918A02-7C78-427E-807F-F4108E596462}">
      <dsp:nvSpPr>
        <dsp:cNvPr id="0" name=""/>
        <dsp:cNvSpPr/>
      </dsp:nvSpPr>
      <dsp:spPr>
        <a:xfrm>
          <a:off x="8679531" y="627527"/>
          <a:ext cx="532560" cy="53256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8799357" y="627527"/>
        <a:ext cx="292908" cy="400751"/>
      </dsp:txXfrm>
    </dsp:sp>
    <dsp:sp modelId="{4F6F8129-5AF1-40B1-9F4B-BCADAA7552A1}">
      <dsp:nvSpPr>
        <dsp:cNvPr id="0" name=""/>
        <dsp:cNvSpPr/>
      </dsp:nvSpPr>
      <dsp:spPr>
        <a:xfrm>
          <a:off x="9451043" y="1595817"/>
          <a:ext cx="532560" cy="53256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9570869" y="1595817"/>
        <a:ext cx="292908" cy="400751"/>
      </dsp:txXfrm>
    </dsp:sp>
    <dsp:sp modelId="{4328E2D5-B876-4B3B-AF35-E4A05008DFBC}">
      <dsp:nvSpPr>
        <dsp:cNvPr id="0" name=""/>
        <dsp:cNvSpPr/>
      </dsp:nvSpPr>
      <dsp:spPr>
        <a:xfrm>
          <a:off x="10211041" y="2564108"/>
          <a:ext cx="532560" cy="53256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10330867" y="2564108"/>
        <a:ext cx="292908" cy="4007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BCAAC0-8B38-4089-A44B-50FA1323524F}">
      <dsp:nvSpPr>
        <dsp:cNvPr id="0" name=""/>
        <dsp:cNvSpPr/>
      </dsp:nvSpPr>
      <dsp:spPr>
        <a:xfrm>
          <a:off x="0" y="2428"/>
          <a:ext cx="7367878" cy="1230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DE1A09-F1EE-492B-B2D2-5C24C889CCEB}">
      <dsp:nvSpPr>
        <dsp:cNvPr id="0" name=""/>
        <dsp:cNvSpPr/>
      </dsp:nvSpPr>
      <dsp:spPr>
        <a:xfrm>
          <a:off x="372314" y="279356"/>
          <a:ext cx="676936" cy="6769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A9D3A0-4DA5-46EB-A3CE-21C81D4B090E}">
      <dsp:nvSpPr>
        <dsp:cNvPr id="0" name=""/>
        <dsp:cNvSpPr/>
      </dsp:nvSpPr>
      <dsp:spPr>
        <a:xfrm>
          <a:off x="1421566" y="2428"/>
          <a:ext cx="5946311" cy="1230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259" tIns="130259" rIns="130259" bIns="130259" numCol="1" spcCol="1270" anchor="ctr" anchorCtr="0">
          <a:noAutofit/>
        </a:bodyPr>
        <a:lstStyle/>
        <a:p>
          <a:pPr marL="0" lvl="0" indent="0" algn="l" defTabSz="6223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/>
              <a:cs typeface="Arial"/>
            </a:rPr>
            <a:t>“If you hire people just because they can do a job, they’ll work for your money. But if you hire people who believe what you believe, they’ll work for you with blood, sweat, and tears”</a:t>
          </a:r>
          <a:r>
            <a:rPr lang="en-GB" sz="1400" kern="1200" dirty="0">
              <a:solidFill>
                <a:srgbClr val="000000"/>
              </a:solidFill>
              <a:latin typeface="Arial"/>
              <a:cs typeface="Arial"/>
            </a:rPr>
            <a:t> </a:t>
          </a:r>
          <a:r>
            <a:rPr lang="en-GB" sz="1400" i="1" kern="1200" dirty="0">
              <a:latin typeface="Arial"/>
              <a:cs typeface="Arial"/>
            </a:rPr>
            <a:t>(Sinek, 2009, p. 49)</a:t>
          </a:r>
          <a:endParaRPr lang="en-US" sz="1400" kern="1200" dirty="0">
            <a:latin typeface="Arial"/>
            <a:cs typeface="Arial"/>
          </a:endParaRPr>
        </a:p>
      </dsp:txBody>
      <dsp:txXfrm>
        <a:off x="1421566" y="2428"/>
        <a:ext cx="5946311" cy="1230793"/>
      </dsp:txXfrm>
    </dsp:sp>
    <dsp:sp modelId="{4A20DF8D-DD2D-43EE-AB82-76951FB0C1DD}">
      <dsp:nvSpPr>
        <dsp:cNvPr id="0" name=""/>
        <dsp:cNvSpPr/>
      </dsp:nvSpPr>
      <dsp:spPr>
        <a:xfrm>
          <a:off x="0" y="1540919"/>
          <a:ext cx="7367878" cy="1230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102425-8CDB-4043-A0C4-35A09107F56B}">
      <dsp:nvSpPr>
        <dsp:cNvPr id="0" name=""/>
        <dsp:cNvSpPr/>
      </dsp:nvSpPr>
      <dsp:spPr>
        <a:xfrm>
          <a:off x="372314" y="1817848"/>
          <a:ext cx="676936" cy="6769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BFB7AA-93C1-40B0-A7DB-3F2016D4E960}">
      <dsp:nvSpPr>
        <dsp:cNvPr id="0" name=""/>
        <dsp:cNvSpPr/>
      </dsp:nvSpPr>
      <dsp:spPr>
        <a:xfrm>
          <a:off x="1421566" y="1540919"/>
          <a:ext cx="5946311" cy="1230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259" tIns="130259" rIns="130259" bIns="130259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/>
              <a:cs typeface="Arial"/>
            </a:rPr>
            <a:t>Alignment with organisational values supports long-term success</a:t>
          </a:r>
          <a:endParaRPr lang="en-US" sz="1400" kern="1200" dirty="0">
            <a:latin typeface="Arial"/>
            <a:cs typeface="Arial"/>
          </a:endParaRPr>
        </a:p>
      </dsp:txBody>
      <dsp:txXfrm>
        <a:off x="1421566" y="1540919"/>
        <a:ext cx="5946311" cy="1230793"/>
      </dsp:txXfrm>
    </dsp:sp>
    <dsp:sp modelId="{596859DE-6F33-49B2-92DE-5A44059E98C8}">
      <dsp:nvSpPr>
        <dsp:cNvPr id="0" name=""/>
        <dsp:cNvSpPr/>
      </dsp:nvSpPr>
      <dsp:spPr>
        <a:xfrm>
          <a:off x="0" y="3079411"/>
          <a:ext cx="7367878" cy="1230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5ABE6D-152F-4DD3-B2ED-41FD10F353D6}">
      <dsp:nvSpPr>
        <dsp:cNvPr id="0" name=""/>
        <dsp:cNvSpPr/>
      </dsp:nvSpPr>
      <dsp:spPr>
        <a:xfrm>
          <a:off x="372314" y="3356339"/>
          <a:ext cx="676936" cy="6769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D033A7-5716-4E76-BA93-220BC828E41A}">
      <dsp:nvSpPr>
        <dsp:cNvPr id="0" name=""/>
        <dsp:cNvSpPr/>
      </dsp:nvSpPr>
      <dsp:spPr>
        <a:xfrm>
          <a:off x="1421566" y="3079411"/>
          <a:ext cx="5946311" cy="1230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259" tIns="130259" rIns="130259" bIns="130259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/>
              <a:cs typeface="Arial"/>
            </a:rPr>
            <a:t>Essential for transformation projects involving change, innovation, and collaboration</a:t>
          </a:r>
          <a:endParaRPr lang="en-US" sz="1400" kern="1200" dirty="0">
            <a:latin typeface="Arial"/>
            <a:cs typeface="Arial"/>
          </a:endParaRPr>
        </a:p>
      </dsp:txBody>
      <dsp:txXfrm>
        <a:off x="1421566" y="3079411"/>
        <a:ext cx="5946311" cy="1230793"/>
      </dsp:txXfrm>
    </dsp:sp>
    <dsp:sp modelId="{9166687B-E669-46E7-8477-2C2DE2AC1B05}">
      <dsp:nvSpPr>
        <dsp:cNvPr id="0" name=""/>
        <dsp:cNvSpPr/>
      </dsp:nvSpPr>
      <dsp:spPr>
        <a:xfrm>
          <a:off x="0" y="4617902"/>
          <a:ext cx="7367878" cy="1230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F5FD81-57C5-4B5C-B6E5-E4215DCEABA9}">
      <dsp:nvSpPr>
        <dsp:cNvPr id="0" name=""/>
        <dsp:cNvSpPr/>
      </dsp:nvSpPr>
      <dsp:spPr>
        <a:xfrm>
          <a:off x="372314" y="4894830"/>
          <a:ext cx="676936" cy="6769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F5A553-5689-48E0-AABB-EFEED13948DF}">
      <dsp:nvSpPr>
        <dsp:cNvPr id="0" name=""/>
        <dsp:cNvSpPr/>
      </dsp:nvSpPr>
      <dsp:spPr>
        <a:xfrm>
          <a:off x="1421566" y="4617902"/>
          <a:ext cx="5946311" cy="1230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259" tIns="130259" rIns="130259" bIns="130259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/>
              <a:cs typeface="Arial"/>
            </a:rPr>
            <a:t>Poor hiring decisions can delay or derail strategic programmes</a:t>
          </a:r>
          <a:endParaRPr lang="en-US" sz="1400" kern="1200" dirty="0">
            <a:latin typeface="Arial"/>
            <a:cs typeface="Arial"/>
          </a:endParaRPr>
        </a:p>
      </dsp:txBody>
      <dsp:txXfrm>
        <a:off x="1421566" y="4617902"/>
        <a:ext cx="5946311" cy="123079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881A08-335A-4A48-BE58-9BDF07C9B03F}">
      <dsp:nvSpPr>
        <dsp:cNvPr id="0" name=""/>
        <dsp:cNvSpPr/>
      </dsp:nvSpPr>
      <dsp:spPr>
        <a:xfrm>
          <a:off x="0" y="228635"/>
          <a:ext cx="662025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EFBCEE-1E36-4C89-A0E7-52227A553C61}">
      <dsp:nvSpPr>
        <dsp:cNvPr id="0" name=""/>
        <dsp:cNvSpPr/>
      </dsp:nvSpPr>
      <dsp:spPr>
        <a:xfrm>
          <a:off x="331012" y="7235"/>
          <a:ext cx="4634179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161" tIns="0" rIns="175161" bIns="0" numCol="1" spcCol="1270" anchor="ctr" anchorCtr="0">
          <a:noAutofit/>
        </a:bodyPr>
        <a:lstStyle/>
        <a:p>
          <a:pPr marL="0" lvl="0" indent="0" algn="l" defTabSz="66675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>
              <a:latin typeface="Arial"/>
              <a:cs typeface="Arial"/>
            </a:rPr>
            <a:t>TfL’s Recruitment Process</a:t>
          </a:r>
          <a:endParaRPr lang="en-US" sz="1500" kern="1200" dirty="0">
            <a:latin typeface="Arial"/>
            <a:cs typeface="Arial"/>
          </a:endParaRPr>
        </a:p>
      </dsp:txBody>
      <dsp:txXfrm>
        <a:off x="352628" y="28851"/>
        <a:ext cx="4590947" cy="399568"/>
      </dsp:txXfrm>
    </dsp:sp>
    <dsp:sp modelId="{F2C81D0D-FF18-4CE9-8C96-B0E7BDF89E18}">
      <dsp:nvSpPr>
        <dsp:cNvPr id="0" name=""/>
        <dsp:cNvSpPr/>
      </dsp:nvSpPr>
      <dsp:spPr>
        <a:xfrm>
          <a:off x="0" y="909036"/>
          <a:ext cx="662025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82A46D-B3A2-4174-96DC-8D8CCACEC5A0}">
      <dsp:nvSpPr>
        <dsp:cNvPr id="0" name=""/>
        <dsp:cNvSpPr/>
      </dsp:nvSpPr>
      <dsp:spPr>
        <a:xfrm>
          <a:off x="331012" y="687635"/>
          <a:ext cx="4634179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161" tIns="0" rIns="175161" bIns="0" numCol="1" spcCol="1270" anchor="ctr" anchorCtr="0">
          <a:noAutofit/>
        </a:bodyPr>
        <a:lstStyle/>
        <a:p>
          <a:pPr marL="0" lvl="0" indent="0" algn="l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/>
              <a:cs typeface="Arial"/>
            </a:rPr>
            <a:t>Identify skills gaps</a:t>
          </a:r>
        </a:p>
      </dsp:txBody>
      <dsp:txXfrm>
        <a:off x="352628" y="709251"/>
        <a:ext cx="4590947" cy="399568"/>
      </dsp:txXfrm>
    </dsp:sp>
    <dsp:sp modelId="{2FD2440D-2ADD-4C8E-9C0F-3636CADFEF8D}">
      <dsp:nvSpPr>
        <dsp:cNvPr id="0" name=""/>
        <dsp:cNvSpPr/>
      </dsp:nvSpPr>
      <dsp:spPr>
        <a:xfrm>
          <a:off x="0" y="1589436"/>
          <a:ext cx="662025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70443B-15E3-4D8F-B40B-686FEE4B4015}">
      <dsp:nvSpPr>
        <dsp:cNvPr id="0" name=""/>
        <dsp:cNvSpPr/>
      </dsp:nvSpPr>
      <dsp:spPr>
        <a:xfrm>
          <a:off x="331012" y="1368036"/>
          <a:ext cx="4634179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161" tIns="0" rIns="175161" bIns="0" numCol="1" spcCol="1270" anchor="ctr" anchorCtr="0">
          <a:noAutofit/>
        </a:bodyPr>
        <a:lstStyle/>
        <a:p>
          <a:pPr marL="0" lvl="0" indent="0" algn="l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/>
              <a:cs typeface="Arial"/>
            </a:rPr>
            <a:t>Conduct job analysis</a:t>
          </a:r>
        </a:p>
      </dsp:txBody>
      <dsp:txXfrm>
        <a:off x="352628" y="1389652"/>
        <a:ext cx="4590947" cy="399568"/>
      </dsp:txXfrm>
    </dsp:sp>
    <dsp:sp modelId="{5B150F55-CF15-4968-9B6C-1CE34DB59F33}">
      <dsp:nvSpPr>
        <dsp:cNvPr id="0" name=""/>
        <dsp:cNvSpPr/>
      </dsp:nvSpPr>
      <dsp:spPr>
        <a:xfrm>
          <a:off x="0" y="2269836"/>
          <a:ext cx="662025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F93E24-2FCF-48EA-B48A-4843F6D0CE24}">
      <dsp:nvSpPr>
        <dsp:cNvPr id="0" name=""/>
        <dsp:cNvSpPr/>
      </dsp:nvSpPr>
      <dsp:spPr>
        <a:xfrm>
          <a:off x="331012" y="2048436"/>
          <a:ext cx="4634179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161" tIns="0" rIns="175161" bIns="0" numCol="1" spcCol="1270" anchor="ctr" anchorCtr="0">
          <a:noAutofit/>
        </a:bodyPr>
        <a:lstStyle/>
        <a:p>
          <a:pPr marL="0" lvl="0" indent="0" algn="l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/>
              <a:cs typeface="Arial"/>
            </a:rPr>
            <a:t>Write job description &amp; person specification</a:t>
          </a:r>
        </a:p>
      </dsp:txBody>
      <dsp:txXfrm>
        <a:off x="352628" y="2070052"/>
        <a:ext cx="4590947" cy="399568"/>
      </dsp:txXfrm>
    </dsp:sp>
    <dsp:sp modelId="{8AC78432-5A0E-48FE-8B6C-7AE9750822A9}">
      <dsp:nvSpPr>
        <dsp:cNvPr id="0" name=""/>
        <dsp:cNvSpPr/>
      </dsp:nvSpPr>
      <dsp:spPr>
        <a:xfrm>
          <a:off x="0" y="2950236"/>
          <a:ext cx="662025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7532DD-4C02-40C5-9C92-5C269186F535}">
      <dsp:nvSpPr>
        <dsp:cNvPr id="0" name=""/>
        <dsp:cNvSpPr/>
      </dsp:nvSpPr>
      <dsp:spPr>
        <a:xfrm>
          <a:off x="331012" y="2728836"/>
          <a:ext cx="4634179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161" tIns="0" rIns="175161" bIns="0" numCol="1" spcCol="1270" anchor="ctr" anchorCtr="0">
          <a:noAutofit/>
        </a:bodyPr>
        <a:lstStyle/>
        <a:p>
          <a:pPr marL="0" lvl="0" indent="0" algn="l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/>
              <a:cs typeface="Arial"/>
            </a:rPr>
            <a:t>Advertise via TfL Careers Portal</a:t>
          </a:r>
        </a:p>
      </dsp:txBody>
      <dsp:txXfrm>
        <a:off x="352628" y="2750452"/>
        <a:ext cx="4590947" cy="399568"/>
      </dsp:txXfrm>
    </dsp:sp>
    <dsp:sp modelId="{88499BB1-7648-4787-A2AD-96C74ADB569D}">
      <dsp:nvSpPr>
        <dsp:cNvPr id="0" name=""/>
        <dsp:cNvSpPr/>
      </dsp:nvSpPr>
      <dsp:spPr>
        <a:xfrm>
          <a:off x="0" y="3630636"/>
          <a:ext cx="662025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A43CBF-BA25-4A66-954C-65FAF089FE12}">
      <dsp:nvSpPr>
        <dsp:cNvPr id="0" name=""/>
        <dsp:cNvSpPr/>
      </dsp:nvSpPr>
      <dsp:spPr>
        <a:xfrm>
          <a:off x="331012" y="3409236"/>
          <a:ext cx="4634179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161" tIns="0" rIns="175161" bIns="0" numCol="1" spcCol="1270" anchor="ctr" anchorCtr="0">
          <a:noAutofit/>
        </a:bodyPr>
        <a:lstStyle/>
        <a:p>
          <a:pPr marL="0" lvl="0" indent="0" algn="l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/>
              <a:cs typeface="Arial"/>
            </a:rPr>
            <a:t>Shortlist based on criteria</a:t>
          </a:r>
        </a:p>
      </dsp:txBody>
      <dsp:txXfrm>
        <a:off x="352628" y="3430852"/>
        <a:ext cx="4590947" cy="399568"/>
      </dsp:txXfrm>
    </dsp:sp>
    <dsp:sp modelId="{E09FE9F0-D563-412E-BE66-06E9578B671A}">
      <dsp:nvSpPr>
        <dsp:cNvPr id="0" name=""/>
        <dsp:cNvSpPr/>
      </dsp:nvSpPr>
      <dsp:spPr>
        <a:xfrm>
          <a:off x="0" y="4311036"/>
          <a:ext cx="662025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AE7F0E-F653-4FA4-A970-F77003C2C9B7}">
      <dsp:nvSpPr>
        <dsp:cNvPr id="0" name=""/>
        <dsp:cNvSpPr/>
      </dsp:nvSpPr>
      <dsp:spPr>
        <a:xfrm>
          <a:off x="331012" y="4089636"/>
          <a:ext cx="4634179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161" tIns="0" rIns="175161" bIns="0" numCol="1" spcCol="1270" anchor="ctr" anchorCtr="0">
          <a:noAutofit/>
        </a:bodyPr>
        <a:lstStyle/>
        <a:p>
          <a:pPr marL="0" lvl="0" indent="0" algn="l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/>
              <a:cs typeface="Arial"/>
            </a:rPr>
            <a:t>Interview selected candidates</a:t>
          </a:r>
        </a:p>
      </dsp:txBody>
      <dsp:txXfrm>
        <a:off x="352628" y="4111252"/>
        <a:ext cx="4590947" cy="399568"/>
      </dsp:txXfrm>
    </dsp:sp>
    <dsp:sp modelId="{A3034E4C-43E1-407A-A90B-004B071576D4}">
      <dsp:nvSpPr>
        <dsp:cNvPr id="0" name=""/>
        <dsp:cNvSpPr/>
      </dsp:nvSpPr>
      <dsp:spPr>
        <a:xfrm>
          <a:off x="0" y="4991436"/>
          <a:ext cx="662025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5EA9D8-F773-43B2-B7F2-F071CA4117BC}">
      <dsp:nvSpPr>
        <dsp:cNvPr id="0" name=""/>
        <dsp:cNvSpPr/>
      </dsp:nvSpPr>
      <dsp:spPr>
        <a:xfrm>
          <a:off x="331012" y="4770036"/>
          <a:ext cx="4634179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161" tIns="0" rIns="175161" bIns="0" numCol="1" spcCol="1270" anchor="ctr" anchorCtr="0">
          <a:noAutofit/>
        </a:bodyPr>
        <a:lstStyle/>
        <a:p>
          <a:pPr marL="0" lvl="0" indent="0" algn="l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/>
              <a:cs typeface="Arial"/>
            </a:rPr>
            <a:t>Offer role and initiate onboarding</a:t>
          </a:r>
        </a:p>
      </dsp:txBody>
      <dsp:txXfrm>
        <a:off x="352628" y="4791652"/>
        <a:ext cx="4590947" cy="39956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985B07-F597-4F08-8EFB-13F653C6A8AD}">
      <dsp:nvSpPr>
        <dsp:cNvPr id="0" name=""/>
        <dsp:cNvSpPr/>
      </dsp:nvSpPr>
      <dsp:spPr>
        <a:xfrm>
          <a:off x="0" y="0"/>
          <a:ext cx="74685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87BD56-F9AE-4270-834B-727A74BCDAC9}">
      <dsp:nvSpPr>
        <dsp:cNvPr id="0" name=""/>
        <dsp:cNvSpPr/>
      </dsp:nvSpPr>
      <dsp:spPr>
        <a:xfrm>
          <a:off x="0" y="0"/>
          <a:ext cx="7468519" cy="1288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Job Analysis: Identifies duties, skills, and responsibilities such as, reviewing existing job data,  consulting line managers and observing tasks where applicable</a:t>
          </a:r>
        </a:p>
      </dsp:txBody>
      <dsp:txXfrm>
        <a:off x="0" y="0"/>
        <a:ext cx="7468519" cy="1288024"/>
      </dsp:txXfrm>
    </dsp:sp>
    <dsp:sp modelId="{1C67AFC1-7C73-44E4-8E7E-67E9F79FB69A}">
      <dsp:nvSpPr>
        <dsp:cNvPr id="0" name=""/>
        <dsp:cNvSpPr/>
      </dsp:nvSpPr>
      <dsp:spPr>
        <a:xfrm>
          <a:off x="0" y="1288024"/>
          <a:ext cx="74685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EB42B-A5D6-48E2-AE5B-B07B2D670542}">
      <dsp:nvSpPr>
        <dsp:cNvPr id="0" name=""/>
        <dsp:cNvSpPr/>
      </dsp:nvSpPr>
      <dsp:spPr>
        <a:xfrm>
          <a:off x="0" y="1288024"/>
          <a:ext cx="7468519" cy="1288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Job Description: Lead delivery of digital transformation projects, liaise with stakeholders, manage risk, ensure timely delivery</a:t>
          </a:r>
        </a:p>
      </dsp:txBody>
      <dsp:txXfrm>
        <a:off x="0" y="1288024"/>
        <a:ext cx="7468519" cy="1288024"/>
      </dsp:txXfrm>
    </dsp:sp>
    <dsp:sp modelId="{B53E6F43-CD7F-4493-BABD-ED10587CD253}">
      <dsp:nvSpPr>
        <dsp:cNvPr id="0" name=""/>
        <dsp:cNvSpPr/>
      </dsp:nvSpPr>
      <dsp:spPr>
        <a:xfrm>
          <a:off x="0" y="2576049"/>
          <a:ext cx="74685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D2F713-763B-421C-89B8-FA2847EFE554}">
      <dsp:nvSpPr>
        <dsp:cNvPr id="0" name=""/>
        <dsp:cNvSpPr/>
      </dsp:nvSpPr>
      <dsp:spPr>
        <a:xfrm>
          <a:off x="0" y="2576049"/>
          <a:ext cx="7468519" cy="1288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Person Specification: PRINCE2 or Agile certification, 5+ years managing complex change, Strong stakeholder engagement skills, Knowledge of public sector project governance</a:t>
          </a:r>
        </a:p>
      </dsp:txBody>
      <dsp:txXfrm>
        <a:off x="0" y="2576049"/>
        <a:ext cx="7468519" cy="1288024"/>
      </dsp:txXfrm>
    </dsp:sp>
    <dsp:sp modelId="{469B7833-F374-435D-9A96-F0B821D3E3A3}">
      <dsp:nvSpPr>
        <dsp:cNvPr id="0" name=""/>
        <dsp:cNvSpPr/>
      </dsp:nvSpPr>
      <dsp:spPr>
        <a:xfrm>
          <a:off x="0" y="3864073"/>
          <a:ext cx="74685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4576ED-C695-4CB0-8005-ED220F27701C}">
      <dsp:nvSpPr>
        <dsp:cNvPr id="0" name=""/>
        <dsp:cNvSpPr/>
      </dsp:nvSpPr>
      <dsp:spPr>
        <a:xfrm>
          <a:off x="0" y="3864073"/>
          <a:ext cx="7468519" cy="1288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Example – Project Manager (Change &amp; Transformation). Lead change initiatives and stakeholder engagement. Deliver projects aligned with </a:t>
          </a:r>
          <a:r>
            <a:rPr lang="en-GB" sz="1600" kern="1200" dirty="0" err="1">
              <a:latin typeface="Arial"/>
              <a:cs typeface="Arial"/>
            </a:rPr>
            <a:t>Tfl's</a:t>
          </a:r>
          <a:r>
            <a:rPr lang="en-GB" sz="1600" kern="1200" dirty="0">
              <a:latin typeface="Arial"/>
              <a:cs typeface="Arial"/>
            </a:rPr>
            <a:t> sustainability goals. Demonstrate leadership, communication, and problem-solving skills.</a:t>
          </a:r>
          <a:endParaRPr lang="en-US" sz="1600" kern="1200" dirty="0">
            <a:latin typeface="Arial"/>
            <a:cs typeface="Arial"/>
          </a:endParaRPr>
        </a:p>
      </dsp:txBody>
      <dsp:txXfrm>
        <a:off x="0" y="3864073"/>
        <a:ext cx="7468519" cy="12880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AD99CD-B8E1-4344-9C2A-EA9A32E953D5}">
      <dsp:nvSpPr>
        <dsp:cNvPr id="0" name=""/>
        <dsp:cNvSpPr/>
      </dsp:nvSpPr>
      <dsp:spPr>
        <a:xfrm>
          <a:off x="0" y="2079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171A50-F7E3-4C53-858F-5AED137E4C47}">
      <dsp:nvSpPr>
        <dsp:cNvPr id="0" name=""/>
        <dsp:cNvSpPr/>
      </dsp:nvSpPr>
      <dsp:spPr>
        <a:xfrm>
          <a:off x="318851" y="239241"/>
          <a:ext cx="579729" cy="5797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FF33C0-7913-45E9-ACD2-CC420FFCE022}">
      <dsp:nvSpPr>
        <dsp:cNvPr id="0" name=""/>
        <dsp:cNvSpPr/>
      </dsp:nvSpPr>
      <dsp:spPr>
        <a:xfrm>
          <a:off x="1217431" y="20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/>
              <a:cs typeface="Arial"/>
            </a:rPr>
            <a:t>Pre-planned, identical questions for all candidates</a:t>
          </a:r>
        </a:p>
      </dsp:txBody>
      <dsp:txXfrm>
        <a:off x="1217431" y="2079"/>
        <a:ext cx="6088624" cy="1054053"/>
      </dsp:txXfrm>
    </dsp:sp>
    <dsp:sp modelId="{B109D2D2-A3D5-4775-9FEC-7278BBEC51C3}">
      <dsp:nvSpPr>
        <dsp:cNvPr id="0" name=""/>
        <dsp:cNvSpPr/>
      </dsp:nvSpPr>
      <dsp:spPr>
        <a:xfrm>
          <a:off x="0" y="1319646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BA8154-FB66-43F6-927D-8308433540BA}">
      <dsp:nvSpPr>
        <dsp:cNvPr id="0" name=""/>
        <dsp:cNvSpPr/>
      </dsp:nvSpPr>
      <dsp:spPr>
        <a:xfrm>
          <a:off x="318851" y="1556808"/>
          <a:ext cx="579729" cy="5797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4D6BEC-01CB-41C9-A472-0C4D8FEF4480}">
      <dsp:nvSpPr>
        <dsp:cNvPr id="0" name=""/>
        <dsp:cNvSpPr/>
      </dsp:nvSpPr>
      <dsp:spPr>
        <a:xfrm>
          <a:off x="1217431" y="1319646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/>
              <a:cs typeface="Arial"/>
            </a:rPr>
            <a:t>Helps with consistent evaluation</a:t>
          </a:r>
        </a:p>
      </dsp:txBody>
      <dsp:txXfrm>
        <a:off x="1217431" y="1319646"/>
        <a:ext cx="6088624" cy="1054053"/>
      </dsp:txXfrm>
    </dsp:sp>
    <dsp:sp modelId="{CE5B6DB0-CBD4-4321-88B3-47822698A264}">
      <dsp:nvSpPr>
        <dsp:cNvPr id="0" name=""/>
        <dsp:cNvSpPr/>
      </dsp:nvSpPr>
      <dsp:spPr>
        <a:xfrm>
          <a:off x="0" y="2637212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BA2D04-32C5-4EDA-A919-81FBE83B7AD9}">
      <dsp:nvSpPr>
        <dsp:cNvPr id="0" name=""/>
        <dsp:cNvSpPr/>
      </dsp:nvSpPr>
      <dsp:spPr>
        <a:xfrm>
          <a:off x="318851" y="2874374"/>
          <a:ext cx="579729" cy="5797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5384EF-82DB-4FD8-BA0B-2F80E9F64969}">
      <dsp:nvSpPr>
        <dsp:cNvPr id="0" name=""/>
        <dsp:cNvSpPr/>
      </dsp:nvSpPr>
      <dsp:spPr>
        <a:xfrm>
          <a:off x="1217431" y="2637212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/>
              <a:cs typeface="Arial"/>
            </a:rPr>
            <a:t>Suitable for roles requiring technical skill assessments (e.g., Data Analysts at TfL)</a:t>
          </a:r>
        </a:p>
      </dsp:txBody>
      <dsp:txXfrm>
        <a:off x="1217431" y="2637212"/>
        <a:ext cx="6088624" cy="1054053"/>
      </dsp:txXfrm>
    </dsp:sp>
    <dsp:sp modelId="{E035494C-3700-4B2F-9575-D8B9889E4438}">
      <dsp:nvSpPr>
        <dsp:cNvPr id="0" name=""/>
        <dsp:cNvSpPr/>
      </dsp:nvSpPr>
      <dsp:spPr>
        <a:xfrm>
          <a:off x="0" y="3954779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E2653B-3343-464F-A945-C2FB83B00462}">
      <dsp:nvSpPr>
        <dsp:cNvPr id="0" name=""/>
        <dsp:cNvSpPr/>
      </dsp:nvSpPr>
      <dsp:spPr>
        <a:xfrm>
          <a:off x="318851" y="4191941"/>
          <a:ext cx="579729" cy="5797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EA7D8-30DA-4EC2-91EB-F3332947247E}">
      <dsp:nvSpPr>
        <dsp:cNvPr id="0" name=""/>
        <dsp:cNvSpPr/>
      </dsp:nvSpPr>
      <dsp:spPr>
        <a:xfrm>
          <a:off x="1217431" y="39547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/>
              <a:cs typeface="Arial"/>
            </a:rPr>
            <a:t>Structured Interviews improve reliablity and reduce bias.</a:t>
          </a:r>
          <a:endParaRPr lang="en-US" sz="2000" kern="1200" dirty="0">
            <a:latin typeface="Arial"/>
            <a:cs typeface="Arial"/>
          </a:endParaRPr>
        </a:p>
      </dsp:txBody>
      <dsp:txXfrm>
        <a:off x="1217431" y="3954779"/>
        <a:ext cx="6088624" cy="105405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D316B4-14AA-44BD-81BD-706155FA2BDA}">
      <dsp:nvSpPr>
        <dsp:cNvPr id="0" name=""/>
        <dsp:cNvSpPr/>
      </dsp:nvSpPr>
      <dsp:spPr>
        <a:xfrm>
          <a:off x="0" y="2079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52A558-AE7D-4638-89EF-160BFBA21820}">
      <dsp:nvSpPr>
        <dsp:cNvPr id="0" name=""/>
        <dsp:cNvSpPr/>
      </dsp:nvSpPr>
      <dsp:spPr>
        <a:xfrm>
          <a:off x="318851" y="239241"/>
          <a:ext cx="579729" cy="5797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5C940-5B54-4873-912B-BDDCB8A5F9F8}">
      <dsp:nvSpPr>
        <dsp:cNvPr id="0" name=""/>
        <dsp:cNvSpPr/>
      </dsp:nvSpPr>
      <dsp:spPr>
        <a:xfrm>
          <a:off x="1217431" y="20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Multiple interviewers from different departments. Encourages balanced decsion-making.</a:t>
          </a:r>
          <a:endParaRPr lang="en-US" sz="1600" kern="1200" dirty="0">
            <a:latin typeface="Arial"/>
            <a:cs typeface="Arial"/>
          </a:endParaRPr>
        </a:p>
      </dsp:txBody>
      <dsp:txXfrm>
        <a:off x="1217431" y="2079"/>
        <a:ext cx="6088624" cy="1054053"/>
      </dsp:txXfrm>
    </dsp:sp>
    <dsp:sp modelId="{E337FA20-F4A1-44BF-B07C-058A6CF944A2}">
      <dsp:nvSpPr>
        <dsp:cNvPr id="0" name=""/>
        <dsp:cNvSpPr/>
      </dsp:nvSpPr>
      <dsp:spPr>
        <a:xfrm>
          <a:off x="0" y="1319646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419325-FBCB-49AF-BDBE-F7040B7A29A7}">
      <dsp:nvSpPr>
        <dsp:cNvPr id="0" name=""/>
        <dsp:cNvSpPr/>
      </dsp:nvSpPr>
      <dsp:spPr>
        <a:xfrm>
          <a:off x="318851" y="1556808"/>
          <a:ext cx="579729" cy="5797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2D4180-6D13-4CDC-870E-7504B578BD24}">
      <dsp:nvSpPr>
        <dsp:cNvPr id="0" name=""/>
        <dsp:cNvSpPr/>
      </dsp:nvSpPr>
      <dsp:spPr>
        <a:xfrm>
          <a:off x="1217431" y="1319646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Panel members: HR, line manager, transformation programme sponsor</a:t>
          </a:r>
          <a:endParaRPr lang="en-US" sz="1600" kern="1200" dirty="0">
            <a:latin typeface="Arial"/>
            <a:cs typeface="Arial"/>
          </a:endParaRPr>
        </a:p>
      </dsp:txBody>
      <dsp:txXfrm>
        <a:off x="1217431" y="1319646"/>
        <a:ext cx="6088624" cy="1054053"/>
      </dsp:txXfrm>
    </dsp:sp>
    <dsp:sp modelId="{EE8DE452-F30E-4BB3-BA10-0DAE66B587A4}">
      <dsp:nvSpPr>
        <dsp:cNvPr id="0" name=""/>
        <dsp:cNvSpPr/>
      </dsp:nvSpPr>
      <dsp:spPr>
        <a:xfrm>
          <a:off x="0" y="2637212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C16575-6A9A-4F90-9A6C-E7491F8402B9}">
      <dsp:nvSpPr>
        <dsp:cNvPr id="0" name=""/>
        <dsp:cNvSpPr/>
      </dsp:nvSpPr>
      <dsp:spPr>
        <a:xfrm>
          <a:off x="318851" y="2874374"/>
          <a:ext cx="579729" cy="5797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28DA06-C25F-4C28-8FD8-07A2C69330DA}">
      <dsp:nvSpPr>
        <dsp:cNvPr id="0" name=""/>
        <dsp:cNvSpPr/>
      </dsp:nvSpPr>
      <dsp:spPr>
        <a:xfrm>
          <a:off x="1217431" y="2637212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Used widely in the public sector for fairness and transparency.</a:t>
          </a:r>
          <a:endParaRPr lang="en-US" sz="1600" kern="1200" dirty="0">
            <a:latin typeface="Arial"/>
            <a:cs typeface="Arial"/>
          </a:endParaRPr>
        </a:p>
      </dsp:txBody>
      <dsp:txXfrm>
        <a:off x="1217431" y="2637212"/>
        <a:ext cx="6088624" cy="1054053"/>
      </dsp:txXfrm>
    </dsp:sp>
    <dsp:sp modelId="{28E532DE-827A-4A21-86E3-F1CF77CB0FB0}">
      <dsp:nvSpPr>
        <dsp:cNvPr id="0" name=""/>
        <dsp:cNvSpPr/>
      </dsp:nvSpPr>
      <dsp:spPr>
        <a:xfrm>
          <a:off x="0" y="3954779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8E5D4A-9FE3-4522-BA0C-DAC31CAA2125}">
      <dsp:nvSpPr>
        <dsp:cNvPr id="0" name=""/>
        <dsp:cNvSpPr/>
      </dsp:nvSpPr>
      <dsp:spPr>
        <a:xfrm>
          <a:off x="318851" y="4191941"/>
          <a:ext cx="579729" cy="5797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FE0772-737E-458E-BF8B-3AE200BDA147}">
      <dsp:nvSpPr>
        <dsp:cNvPr id="0" name=""/>
        <dsp:cNvSpPr/>
      </dsp:nvSpPr>
      <dsp:spPr>
        <a:xfrm>
          <a:off x="1217431" y="39547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Useful for assessing collaboration and stakeholder engagement which is essential for TFL transformation projects.</a:t>
          </a:r>
          <a:endParaRPr lang="en-US" sz="1600" kern="1200" dirty="0">
            <a:latin typeface="Arial"/>
            <a:cs typeface="Arial"/>
          </a:endParaRPr>
        </a:p>
      </dsp:txBody>
      <dsp:txXfrm>
        <a:off x="1217431" y="3954779"/>
        <a:ext cx="6088624" cy="105405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0BDDAB-8E75-4C88-B561-E1042C41733A}">
      <dsp:nvSpPr>
        <dsp:cNvPr id="0" name=""/>
        <dsp:cNvSpPr/>
      </dsp:nvSpPr>
      <dsp:spPr>
        <a:xfrm>
          <a:off x="0" y="702"/>
          <a:ext cx="6153912" cy="16440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F7688F-8A1B-42D2-A432-D6616EC3C9DA}">
      <dsp:nvSpPr>
        <dsp:cNvPr id="0" name=""/>
        <dsp:cNvSpPr/>
      </dsp:nvSpPr>
      <dsp:spPr>
        <a:xfrm>
          <a:off x="497336" y="370622"/>
          <a:ext cx="904248" cy="9042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4579C-F018-4CCE-B79F-8AB4BB460F27}">
      <dsp:nvSpPr>
        <dsp:cNvPr id="0" name=""/>
        <dsp:cNvSpPr/>
      </dsp:nvSpPr>
      <dsp:spPr>
        <a:xfrm>
          <a:off x="1898922" y="702"/>
          <a:ext cx="4254989" cy="1644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999" tIns="173999" rIns="173999" bIns="173999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/>
              <a:cs typeface="Arial"/>
            </a:rPr>
            <a:t>Based on past behaviour to predict future performance. Using STAR technique (Situation, Tasks, Action, Result). </a:t>
          </a:r>
          <a:endParaRPr lang="en-US" sz="1400" kern="1200" dirty="0">
            <a:latin typeface="Arial"/>
            <a:cs typeface="Arial"/>
          </a:endParaRPr>
        </a:p>
      </dsp:txBody>
      <dsp:txXfrm>
        <a:off x="1898922" y="702"/>
        <a:ext cx="4254989" cy="1644088"/>
      </dsp:txXfrm>
    </dsp:sp>
    <dsp:sp modelId="{2B3D64EA-B021-4696-94E6-48791DC3DCCE}">
      <dsp:nvSpPr>
        <dsp:cNvPr id="0" name=""/>
        <dsp:cNvSpPr/>
      </dsp:nvSpPr>
      <dsp:spPr>
        <a:xfrm>
          <a:off x="0" y="2055813"/>
          <a:ext cx="6153912" cy="16440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BCA0F9-9329-44DA-8643-ACF710D42BD1}">
      <dsp:nvSpPr>
        <dsp:cNvPr id="0" name=""/>
        <dsp:cNvSpPr/>
      </dsp:nvSpPr>
      <dsp:spPr>
        <a:xfrm>
          <a:off x="497336" y="2425733"/>
          <a:ext cx="904248" cy="9042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AEBA72-39AF-47C2-AE53-1587176FEA2D}">
      <dsp:nvSpPr>
        <dsp:cNvPr id="0" name=""/>
        <dsp:cNvSpPr/>
      </dsp:nvSpPr>
      <dsp:spPr>
        <a:xfrm>
          <a:off x="1898922" y="2055813"/>
          <a:ext cx="4254989" cy="1644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999" tIns="173999" rIns="173999" bIns="173999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/>
              <a:cs typeface="Arial"/>
            </a:rPr>
            <a:t>Evaluates adaptability, leadership, and resilience. </a:t>
          </a:r>
          <a:r>
            <a:rPr lang="en-GB" sz="1400" kern="1200" dirty="0">
              <a:latin typeface="Arial"/>
              <a:ea typeface="Calibri"/>
              <a:cs typeface="Calibri"/>
            </a:rPr>
            <a:t>TfL uses this format for managerial and leadership roles, E.g. “Describe a time you managed resistance to change.”</a:t>
          </a:r>
        </a:p>
      </dsp:txBody>
      <dsp:txXfrm>
        <a:off x="1898922" y="2055813"/>
        <a:ext cx="4254989" cy="1644088"/>
      </dsp:txXfrm>
    </dsp:sp>
    <dsp:sp modelId="{91D8D3FF-B17A-439B-B408-290CE5BD3774}">
      <dsp:nvSpPr>
        <dsp:cNvPr id="0" name=""/>
        <dsp:cNvSpPr/>
      </dsp:nvSpPr>
      <dsp:spPr>
        <a:xfrm>
          <a:off x="0" y="4110924"/>
          <a:ext cx="6153912" cy="16440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F68672-15A3-440C-9743-0EC442E7AF4E}">
      <dsp:nvSpPr>
        <dsp:cNvPr id="0" name=""/>
        <dsp:cNvSpPr/>
      </dsp:nvSpPr>
      <dsp:spPr>
        <a:xfrm>
          <a:off x="497336" y="4480844"/>
          <a:ext cx="904248" cy="9042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6AD8A5-3B54-49A2-A448-1F17DD26C92F}">
      <dsp:nvSpPr>
        <dsp:cNvPr id="0" name=""/>
        <dsp:cNvSpPr/>
      </dsp:nvSpPr>
      <dsp:spPr>
        <a:xfrm>
          <a:off x="1898922" y="4110924"/>
          <a:ext cx="4254989" cy="1644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999" tIns="173999" rIns="173999" bIns="173999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/>
              <a:cs typeface="Arial"/>
            </a:rPr>
            <a:t>Behavioural questions help uncover leadership style and problem-solving skills.</a:t>
          </a:r>
          <a:endParaRPr lang="en-US" sz="1400" kern="1200" dirty="0">
            <a:latin typeface="Arial"/>
            <a:cs typeface="Arial"/>
          </a:endParaRPr>
        </a:p>
      </dsp:txBody>
      <dsp:txXfrm>
        <a:off x="1898922" y="4110924"/>
        <a:ext cx="4254989" cy="164408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2EBB7C-A656-4813-9393-1F370BBA62C7}">
      <dsp:nvSpPr>
        <dsp:cNvPr id="0" name=""/>
        <dsp:cNvSpPr/>
      </dsp:nvSpPr>
      <dsp:spPr>
        <a:xfrm>
          <a:off x="0" y="0"/>
          <a:ext cx="545850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0D528E-09C6-41E9-91EC-3BAA213ECB70}">
      <dsp:nvSpPr>
        <dsp:cNvPr id="0" name=""/>
        <dsp:cNvSpPr/>
      </dsp:nvSpPr>
      <dsp:spPr>
        <a:xfrm>
          <a:off x="0" y="0"/>
          <a:ext cx="5458508" cy="1078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/>
              <a:cs typeface="Arial"/>
            </a:rPr>
            <a:t>Online Interviews enhance accessibility and cost efficiency.</a:t>
          </a:r>
        </a:p>
      </dsp:txBody>
      <dsp:txXfrm>
        <a:off x="0" y="0"/>
        <a:ext cx="5458508" cy="1078532"/>
      </dsp:txXfrm>
    </dsp:sp>
    <dsp:sp modelId="{35192F73-ABAE-43FC-A896-817249B3CC28}">
      <dsp:nvSpPr>
        <dsp:cNvPr id="0" name=""/>
        <dsp:cNvSpPr/>
      </dsp:nvSpPr>
      <dsp:spPr>
        <a:xfrm>
          <a:off x="0" y="1078532"/>
          <a:ext cx="545850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10897B-D389-48DC-950D-3CA95635EB97}">
      <dsp:nvSpPr>
        <dsp:cNvPr id="0" name=""/>
        <dsp:cNvSpPr/>
      </dsp:nvSpPr>
      <dsp:spPr>
        <a:xfrm>
          <a:off x="0" y="1078532"/>
          <a:ext cx="5458508" cy="1078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/>
              <a:cs typeface="Arial"/>
            </a:rPr>
            <a:t>Final stage Interviews, especially for leadership roles, should be face-to face for deeper engagement.</a:t>
          </a:r>
        </a:p>
      </dsp:txBody>
      <dsp:txXfrm>
        <a:off x="0" y="1078532"/>
        <a:ext cx="5458508" cy="107853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0094B8-EC49-4B44-8CB7-079B6D6FD580}">
      <dsp:nvSpPr>
        <dsp:cNvPr id="0" name=""/>
        <dsp:cNvSpPr/>
      </dsp:nvSpPr>
      <dsp:spPr>
        <a:xfrm>
          <a:off x="0" y="5146"/>
          <a:ext cx="6766560" cy="11351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78C4D8-5DAF-4D4F-ACD3-947FBE46F9F6}">
      <dsp:nvSpPr>
        <dsp:cNvPr id="0" name=""/>
        <dsp:cNvSpPr/>
      </dsp:nvSpPr>
      <dsp:spPr>
        <a:xfrm>
          <a:off x="343376" y="260550"/>
          <a:ext cx="624930" cy="6243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534C2F-E10E-4411-B0E2-B652CEBAFCB0}">
      <dsp:nvSpPr>
        <dsp:cNvPr id="0" name=""/>
        <dsp:cNvSpPr/>
      </dsp:nvSpPr>
      <dsp:spPr>
        <a:xfrm>
          <a:off x="1311682" y="5146"/>
          <a:ext cx="5045311" cy="1136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252" tIns="120252" rIns="120252" bIns="120252" numCol="1" spcCol="1270" anchor="ctr" anchorCtr="0">
          <a:noAutofit/>
        </a:bodyPr>
        <a:lstStyle/>
        <a:p>
          <a:pPr marL="0" lvl="0" indent="0" algn="l" defTabSz="6223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/>
              <a:cs typeface="Arial"/>
            </a:rPr>
            <a:t>TfL must recruit strategically for business transformation roles. </a:t>
          </a:r>
          <a:endParaRPr lang="en-GB" sz="1400" kern="1200" dirty="0">
            <a:latin typeface="Arial"/>
            <a:cs typeface="Arial"/>
          </a:endParaRPr>
        </a:p>
      </dsp:txBody>
      <dsp:txXfrm>
        <a:off x="1311682" y="5146"/>
        <a:ext cx="5045311" cy="1136237"/>
      </dsp:txXfrm>
    </dsp:sp>
    <dsp:sp modelId="{F3095617-45FD-46D8-B78E-205F71F4874A}">
      <dsp:nvSpPr>
        <dsp:cNvPr id="0" name=""/>
        <dsp:cNvSpPr/>
      </dsp:nvSpPr>
      <dsp:spPr>
        <a:xfrm>
          <a:off x="0" y="1380592"/>
          <a:ext cx="6766560" cy="11351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1E7F75-E01C-4D21-A46A-03338FCA63AF}">
      <dsp:nvSpPr>
        <dsp:cNvPr id="0" name=""/>
        <dsp:cNvSpPr/>
      </dsp:nvSpPr>
      <dsp:spPr>
        <a:xfrm>
          <a:off x="343376" y="1635995"/>
          <a:ext cx="624930" cy="6243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D6F07C-2B71-42D8-8670-309525648522}">
      <dsp:nvSpPr>
        <dsp:cNvPr id="0" name=""/>
        <dsp:cNvSpPr/>
      </dsp:nvSpPr>
      <dsp:spPr>
        <a:xfrm>
          <a:off x="1311682" y="1380592"/>
          <a:ext cx="5045311" cy="1136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252" tIns="120252" rIns="120252" bIns="120252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/>
              <a:cs typeface="Arial"/>
            </a:rPr>
            <a:t>Effective recruitment balances skills, experience, and values. </a:t>
          </a:r>
          <a:r>
            <a:rPr lang="en-GB" sz="1400" kern="1200" dirty="0">
              <a:latin typeface="Arial"/>
              <a:cs typeface="Arial"/>
            </a:rPr>
            <a:t>“Pilbeam &amp; Corbridge (2010) argue that recruitment and resourcing must be integrated into broader talent planning toattract and retain the right workforce.”</a:t>
          </a:r>
        </a:p>
      </dsp:txBody>
      <dsp:txXfrm>
        <a:off x="1311682" y="1380592"/>
        <a:ext cx="5045311" cy="1136237"/>
      </dsp:txXfrm>
    </dsp:sp>
    <dsp:sp modelId="{169742B8-C69A-457B-9146-2CD7D54BF147}">
      <dsp:nvSpPr>
        <dsp:cNvPr id="0" name=""/>
        <dsp:cNvSpPr/>
      </dsp:nvSpPr>
      <dsp:spPr>
        <a:xfrm>
          <a:off x="0" y="2756037"/>
          <a:ext cx="6766560" cy="11351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776AC8-C104-4D4D-90F7-A3F4FEDC9F81}">
      <dsp:nvSpPr>
        <dsp:cNvPr id="0" name=""/>
        <dsp:cNvSpPr/>
      </dsp:nvSpPr>
      <dsp:spPr>
        <a:xfrm>
          <a:off x="343376" y="3011441"/>
          <a:ext cx="624930" cy="6243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008C94-770F-4226-A5FF-9143B6858419}">
      <dsp:nvSpPr>
        <dsp:cNvPr id="0" name=""/>
        <dsp:cNvSpPr/>
      </dsp:nvSpPr>
      <dsp:spPr>
        <a:xfrm>
          <a:off x="1311682" y="2756037"/>
          <a:ext cx="5045311" cy="1136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252" tIns="120252" rIns="120252" bIns="120252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/>
              <a:cs typeface="Arial"/>
            </a:rPr>
            <a:t>Structured and competency-based methods enhance fairness and performance prediction. </a:t>
          </a:r>
        </a:p>
      </dsp:txBody>
      <dsp:txXfrm>
        <a:off x="1311682" y="2756037"/>
        <a:ext cx="5045311" cy="1136237"/>
      </dsp:txXfrm>
    </dsp:sp>
    <dsp:sp modelId="{B4E6A0AA-0A7A-4870-BEE9-F792F524DCDF}">
      <dsp:nvSpPr>
        <dsp:cNvPr id="0" name=""/>
        <dsp:cNvSpPr/>
      </dsp:nvSpPr>
      <dsp:spPr>
        <a:xfrm>
          <a:off x="0" y="4131482"/>
          <a:ext cx="6766560" cy="11351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DAC49D-A280-46FA-A385-B55BD81B3A34}">
      <dsp:nvSpPr>
        <dsp:cNvPr id="0" name=""/>
        <dsp:cNvSpPr/>
      </dsp:nvSpPr>
      <dsp:spPr>
        <a:xfrm>
          <a:off x="343376" y="4386886"/>
          <a:ext cx="624930" cy="6243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1001A4-E063-498D-95FC-854E80563766}">
      <dsp:nvSpPr>
        <dsp:cNvPr id="0" name=""/>
        <dsp:cNvSpPr/>
      </dsp:nvSpPr>
      <dsp:spPr>
        <a:xfrm>
          <a:off x="1311682" y="4131482"/>
          <a:ext cx="5045311" cy="1136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252" tIns="120252" rIns="120252" bIns="120252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/>
              <a:cs typeface="Arial"/>
            </a:rPr>
            <a:t>A blended approach is best practice for public sector hiring. (Recruiter, 2012)</a:t>
          </a:r>
        </a:p>
      </dsp:txBody>
      <dsp:txXfrm>
        <a:off x="1311682" y="4131482"/>
        <a:ext cx="5045311" cy="11362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715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778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009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609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589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861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423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753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6372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36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077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67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ndonrpg.co.uk/about-us/dukes-head-pub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14614-presentation-download-png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hyperlink" Target="http://thecityfixbrasil.com/2016/07/04/mapas-de-transporte-de-grandes-cidades-podem-ultrapassar-capacidade-humana-de-leitura/" TargetMode="External"/><Relationship Id="rId7" Type="http://schemas.openxmlformats.org/officeDocument/2006/relationships/diagramColors" Target="../diagrams/colors3.xml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researchleap.com/impact-recruitment-selection-strategy-employees-performance-study-three-selected-manufacturing-companies-nigeria/" TargetMode="External"/><Relationship Id="rId3" Type="http://schemas.openxmlformats.org/officeDocument/2006/relationships/diagramLayout" Target="../diagrams/layout5.xml"/><Relationship Id="rId7" Type="http://schemas.openxmlformats.org/officeDocument/2006/relationships/image" Target="../media/image23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smlpoints.com/guide-giffgaff-oneyear-experience-for-studtying-and-travel-in-europe.html" TargetMode="External"/><Relationship Id="rId3" Type="http://schemas.openxmlformats.org/officeDocument/2006/relationships/diagramLayout" Target="../diagrams/layout6.xml"/><Relationship Id="rId7" Type="http://schemas.openxmlformats.org/officeDocument/2006/relationships/image" Target="../media/image24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board.tfl.gov.uk/documents/s21029/board-20231018-item10-sshr-panel-report.pdf" TargetMode="External"/><Relationship Id="rId2" Type="http://schemas.openxmlformats.org/officeDocument/2006/relationships/hyperlink" Target="https://madeby.tfl.gov.uk/2023/07/10/improvements-were-making-across-tfl/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cruiter.co.uk/news/2012/09/tfl-restructures-hr-department?utm_source=chatgpt.com" TargetMode="External"/><Relationship Id="rId5" Type="http://schemas.openxmlformats.org/officeDocument/2006/relationships/hyperlink" Target="https://tfl.gov.uk/corporate/about-tfl/" TargetMode="External"/><Relationship Id="rId4" Type="http://schemas.openxmlformats.org/officeDocument/2006/relationships/hyperlink" Target="https://www.tflpensionfund.co.uk/2024-sustainability-report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D7788-A29A-4015-99FD-AEB66DF93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1366597"/>
            <a:ext cx="11155680" cy="1405531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5400">
                <a:latin typeface="Arial"/>
                <a:cs typeface="Arial"/>
              </a:rPr>
              <a:t>Recruitment &amp; Selection </a:t>
            </a:r>
            <a:br>
              <a:rPr lang="en-GB" sz="5400">
                <a:latin typeface="Arial"/>
                <a:cs typeface="Arial"/>
              </a:rPr>
            </a:br>
            <a:r>
              <a:rPr lang="en-GB" sz="5400">
                <a:latin typeface="Arial"/>
                <a:cs typeface="Arial"/>
              </a:rPr>
              <a:t>for </a:t>
            </a:r>
            <a:br>
              <a:rPr lang="en-GB" sz="5400">
                <a:latin typeface="Arial"/>
                <a:cs typeface="Arial"/>
              </a:rPr>
            </a:br>
            <a:r>
              <a:rPr lang="en-GB" sz="5400">
                <a:latin typeface="Arial"/>
                <a:cs typeface="Arial"/>
              </a:rPr>
              <a:t>Business Transformation Project</a:t>
            </a:r>
            <a:endParaRPr lang="en-US" sz="5400"/>
          </a:p>
        </p:txBody>
      </p:sp>
      <p:pic>
        <p:nvPicPr>
          <p:cNvPr id="10" name="Picture 9" descr="A black rectangle with white text&#10;&#10;AI-generated content may be incorrect.">
            <a:extLst>
              <a:ext uri="{FF2B5EF4-FFF2-40B4-BE49-F238E27FC236}">
                <a16:creationId xmlns:a16="http://schemas.microsoft.com/office/drawing/2014/main" id="{CABC0276-53E5-E2C6-82A6-2A3DEC7F73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3452" y="5429250"/>
            <a:ext cx="5349096" cy="5715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E906286-AC80-40C9-72A6-89E7C47EC8CC}"/>
              </a:ext>
            </a:extLst>
          </p:cNvPr>
          <p:cNvSpPr txBox="1"/>
          <p:nvPr/>
        </p:nvSpPr>
        <p:spPr>
          <a:xfrm>
            <a:off x="545980" y="6245165"/>
            <a:ext cx="5349096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3" name="Picture 2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876B712A-92C7-B615-DCD2-096BA41FCA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39639" y="4836185"/>
            <a:ext cx="3632079" cy="1743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4290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8" name="Content Placeholder 17">
            <a:extLst>
              <a:ext uri="{FF2B5EF4-FFF2-40B4-BE49-F238E27FC236}">
                <a16:creationId xmlns:a16="http://schemas.microsoft.com/office/drawing/2014/main" id="{A4BB3EDE-1FD5-7EEF-08E9-9D5FC77C73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2571522"/>
              </p:ext>
            </p:extLst>
          </p:nvPr>
        </p:nvGraphicFramePr>
        <p:xfrm>
          <a:off x="4363908" y="988317"/>
          <a:ext cx="7326469" cy="49873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870" name="Picture 1869" descr="A red person standing at a podium&#10;&#10;AI-generated content may be incorrect.">
            <a:extLst>
              <a:ext uri="{FF2B5EF4-FFF2-40B4-BE49-F238E27FC236}">
                <a16:creationId xmlns:a16="http://schemas.microsoft.com/office/drawing/2014/main" id="{D3641E32-5D6F-3C72-6AE9-0B4261D6F27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18077" y="774221"/>
            <a:ext cx="3478336" cy="5568350"/>
          </a:xfrm>
          <a:prstGeom prst="rect">
            <a:avLst/>
          </a:prstGeom>
        </p:spPr>
      </p:pic>
      <p:sp>
        <p:nvSpPr>
          <p:cNvPr id="1871" name="TextBox 1870">
            <a:extLst>
              <a:ext uri="{FF2B5EF4-FFF2-40B4-BE49-F238E27FC236}">
                <a16:creationId xmlns:a16="http://schemas.microsoft.com/office/drawing/2014/main" id="{43B8C744-9EEC-DF4C-15F4-C1C8FB4123FC}"/>
              </a:ext>
            </a:extLst>
          </p:cNvPr>
          <p:cNvSpPr txBox="1"/>
          <p:nvPr/>
        </p:nvSpPr>
        <p:spPr>
          <a:xfrm>
            <a:off x="3609975" y="6515100"/>
            <a:ext cx="4972050" cy="3175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513949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5E1B0A-0A05-6818-A35F-ECDF14BCF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GB"/>
              <a:t>Table of Contents</a:t>
            </a:r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BB2B08EC-36AF-5A6E-C5C6-4F167440AE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1753395"/>
              </p:ext>
            </p:extLst>
          </p:nvPr>
        </p:nvGraphicFramePr>
        <p:xfrm>
          <a:off x="521208" y="1529061"/>
          <a:ext cx="11155680" cy="4816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6" name="Freeform: Shape 9">
            <a:extLst>
              <a:ext uri="{FF2B5EF4-FFF2-40B4-BE49-F238E27FC236}">
                <a16:creationId xmlns:a16="http://schemas.microsoft.com/office/drawing/2014/main" id="{C6D5B03A-B780-A698-DFA9-C9932F22D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981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 descr="A map of a subway system with London Underground in the background&#10;&#10;AI-generated content may be incorrect.">
            <a:extLst>
              <a:ext uri="{FF2B5EF4-FFF2-40B4-BE49-F238E27FC236}">
                <a16:creationId xmlns:a16="http://schemas.microsoft.com/office/drawing/2014/main" id="{63BA1B74-D1A3-9E9C-E9DE-01DA8C27EF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" y="5096773"/>
            <a:ext cx="3062376" cy="175403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95F647-ADE1-AE5F-4A5B-DC5EACDD7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774" y="676484"/>
            <a:ext cx="11155680" cy="1463040"/>
          </a:xfrm>
        </p:spPr>
        <p:txBody>
          <a:bodyPr/>
          <a:lstStyle/>
          <a:p>
            <a:pPr algn="ctr"/>
            <a:r>
              <a:rPr lang="en-GB"/>
              <a:t>Introduction to Transport for Transport (TFL)</a:t>
            </a:r>
            <a:endParaRPr lang="en-US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164699A0-8337-AD92-6B82-B6A4CF063B69}"/>
              </a:ext>
            </a:extLst>
          </p:cNvPr>
          <p:cNvSpPr txBox="1"/>
          <p:nvPr/>
        </p:nvSpPr>
        <p:spPr>
          <a:xfrm>
            <a:off x="28755" y="6232586"/>
            <a:ext cx="12120113" cy="288744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202039F0-481D-A912-5888-EB34A3895C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4221280"/>
              </p:ext>
            </p:extLst>
          </p:nvPr>
        </p:nvGraphicFramePr>
        <p:xfrm>
          <a:off x="636227" y="1960382"/>
          <a:ext cx="11515114" cy="37241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50994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76E5BD-AB02-B7BC-25A7-72371C9BC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dirty="0">
                <a:latin typeface="Arial"/>
                <a:ea typeface="+mj-lt"/>
                <a:cs typeface="+mj-lt"/>
              </a:rPr>
              <a:t>Importance of Strategic Recruitment</a:t>
            </a:r>
            <a:endParaRPr lang="en-US" dirty="0">
              <a:latin typeface="Arial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A928206A-CB0C-5EE3-156E-E1425D8107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0886901"/>
              </p:ext>
            </p:extLst>
          </p:nvPr>
        </p:nvGraphicFramePr>
        <p:xfrm>
          <a:off x="4548192" y="762748"/>
          <a:ext cx="7367878" cy="58511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24891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6027E-406E-19A6-CC20-0F57E9913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cs typeface="Arial"/>
              </a:rPr>
              <a:t>Recruitment Process Overview 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E150A8-2688-CE52-8B82-CFA462DAD6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5075775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74" name="Picture 273" descr="A hand reaching out to a group of people&#10;&#10;AI-generated content may be incorrect.">
            <a:extLst>
              <a:ext uri="{FF2B5EF4-FFF2-40B4-BE49-F238E27FC236}">
                <a16:creationId xmlns:a16="http://schemas.microsoft.com/office/drawing/2014/main" id="{282BA9D4-AEFC-F5DF-22C2-3CDEA906D69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45570" y="4289844"/>
            <a:ext cx="4367123" cy="2433369"/>
          </a:xfrm>
          <a:prstGeom prst="rect">
            <a:avLst/>
          </a:prstGeom>
        </p:spPr>
      </p:pic>
      <p:sp>
        <p:nvSpPr>
          <p:cNvPr id="275" name="TextBox 274">
            <a:extLst>
              <a:ext uri="{FF2B5EF4-FFF2-40B4-BE49-F238E27FC236}">
                <a16:creationId xmlns:a16="http://schemas.microsoft.com/office/drawing/2014/main" id="{39126214-1BCB-FEA9-2D52-8546617DA73D}"/>
              </a:ext>
            </a:extLst>
          </p:cNvPr>
          <p:cNvSpPr txBox="1"/>
          <p:nvPr/>
        </p:nvSpPr>
        <p:spPr>
          <a:xfrm>
            <a:off x="145570" y="6435665"/>
            <a:ext cx="2900633" cy="188104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294" name="TextBox 293">
            <a:extLst>
              <a:ext uri="{FF2B5EF4-FFF2-40B4-BE49-F238E27FC236}">
                <a16:creationId xmlns:a16="http://schemas.microsoft.com/office/drawing/2014/main" id="{0654E4EE-BA82-09E0-6BA0-04227AC4C337}"/>
              </a:ext>
            </a:extLst>
          </p:cNvPr>
          <p:cNvSpPr txBox="1"/>
          <p:nvPr/>
        </p:nvSpPr>
        <p:spPr>
          <a:xfrm>
            <a:off x="269875" y="3222624"/>
            <a:ext cx="40322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7648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6C680F-F4F7-AEE7-19C0-806FE92BC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cs typeface="Arial"/>
              </a:rPr>
              <a:t>Job Analysis, Description &amp; Person Specification 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F975E08F-08E0-2A7A-ACFD-32F30BE172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4984132"/>
              </p:ext>
            </p:extLst>
          </p:nvPr>
        </p:nvGraphicFramePr>
        <p:xfrm>
          <a:off x="4548192" y="662106"/>
          <a:ext cx="7468519" cy="51520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D20541C9-C204-212E-5276-91FE735A68C1}"/>
              </a:ext>
            </a:extLst>
          </p:cNvPr>
          <p:cNvSpPr txBox="1"/>
          <p:nvPr/>
        </p:nvSpPr>
        <p:spPr>
          <a:xfrm>
            <a:off x="392152" y="5367140"/>
            <a:ext cx="4030888" cy="11661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Arial"/>
                <a:ea typeface="+mn-lt"/>
                <a:cs typeface="+mn-lt"/>
              </a:rPr>
              <a:t>“TfL’s </a:t>
            </a:r>
            <a:r>
              <a:rPr lang="en-GB" sz="1200" i="1" dirty="0">
                <a:latin typeface="Arial"/>
                <a:ea typeface="+mn-lt"/>
                <a:cs typeface="+mn-lt"/>
              </a:rPr>
              <a:t>Our Colleague Strategy</a:t>
            </a:r>
            <a:r>
              <a:rPr lang="en-GB" sz="1200" dirty="0">
                <a:latin typeface="Arial"/>
                <a:ea typeface="+mn-lt"/>
                <a:cs typeface="+mn-lt"/>
              </a:rPr>
              <a:t>, launched on 5 July 2023, emphasises inclusion, leadership development, and a compelling Employee Value Proposition in order to attract, retain and develop talent” (TfL, 2023).</a:t>
            </a:r>
            <a:endParaRPr lang="en-US" sz="1200" dirty="0">
              <a:latin typeface="Arial"/>
              <a:cs typeface="Arial"/>
            </a:endParaRPr>
          </a:p>
        </p:txBody>
      </p:sp>
      <p:pic>
        <p:nvPicPr>
          <p:cNvPr id="22" name="Picture 21" descr="A blue and white logo&#10;&#10;AI-generated content may be incorrect.">
            <a:extLst>
              <a:ext uri="{FF2B5EF4-FFF2-40B4-BE49-F238E27FC236}">
                <a16:creationId xmlns:a16="http://schemas.microsoft.com/office/drawing/2014/main" id="{5B576568-1AA7-1C6F-8F7B-9B5B04D4C6D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36958" y="3767721"/>
            <a:ext cx="1812086" cy="1153816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1357597-D873-966C-1996-8ECC4D9CAFC9}"/>
              </a:ext>
            </a:extLst>
          </p:cNvPr>
          <p:cNvSpPr txBox="1"/>
          <p:nvPr/>
        </p:nvSpPr>
        <p:spPr>
          <a:xfrm>
            <a:off x="236641" y="4995914"/>
            <a:ext cx="1407140" cy="145436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6053304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4C08B4-8F18-91A1-2CDC-246F359E4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dirty="0">
                <a:latin typeface="Arial"/>
                <a:cs typeface="Arial"/>
              </a:rPr>
              <a:t>Structured Interview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548C81A0-A31D-8FEB-A046-FF38420DA0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9802879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1072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" name="Rectangle 103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39F19F-B1AB-6BBE-BB65-BE80667FE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Arial"/>
              </a:rPr>
              <a:t>Panel Interview</a:t>
            </a: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60CE447B-6B64-F78D-DE06-B96E071251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7718262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1701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494905-7B89-4BF4-AB9E-D17C5F80E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288536" cy="3364992"/>
          </a:xfrm>
        </p:spPr>
        <p:txBody>
          <a:bodyPr>
            <a:normAutofit/>
          </a:bodyPr>
          <a:lstStyle/>
          <a:p>
            <a:r>
              <a:rPr lang="en-GB" dirty="0">
                <a:latin typeface="Arial"/>
                <a:ea typeface="+mj-lt"/>
                <a:cs typeface="+mj-lt"/>
              </a:rPr>
              <a:t>Competency-Based Interview</a:t>
            </a:r>
            <a:endParaRPr lang="en-US" dirty="0">
              <a:latin typeface="Arial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28853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2D16BBB0-3A55-AF65-83CC-AE5C4DF5C3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884581"/>
              </p:ext>
            </p:extLst>
          </p:nvPr>
        </p:nvGraphicFramePr>
        <p:xfrm>
          <a:off x="5532120" y="590220"/>
          <a:ext cx="6153912" cy="5755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63" name="TextBox 562">
            <a:extLst>
              <a:ext uri="{FF2B5EF4-FFF2-40B4-BE49-F238E27FC236}">
                <a16:creationId xmlns:a16="http://schemas.microsoft.com/office/drawing/2014/main" id="{3BC3797A-4F26-B006-AC9A-C97506ACB203}"/>
              </a:ext>
            </a:extLst>
          </p:cNvPr>
          <p:cNvSpPr txBox="1"/>
          <p:nvPr/>
        </p:nvSpPr>
        <p:spPr>
          <a:xfrm>
            <a:off x="516705" y="5226972"/>
            <a:ext cx="4016375" cy="12875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/>
                <a:ea typeface="+mn-lt"/>
                <a:cs typeface="+mn-lt"/>
              </a:rPr>
              <a:t>“Competency interviews test ability to apply skills in real-world scenarios” (Torrington et al., 2020, p. 210)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47909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Freeform: Shape 11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2" name="Freeform: Shape 12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4" name="Rectangle 123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A73CDC-F32B-16BB-CC64-8207F1937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8" y="841283"/>
            <a:ext cx="3465681" cy="291647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Questioning Techniques </a:t>
            </a:r>
          </a:p>
        </p:txBody>
      </p:sp>
      <p:sp>
        <p:nvSpPr>
          <p:cNvPr id="126" name="Freeform: Shape 125">
            <a:extLst>
              <a:ext uri="{FF2B5EF4-FFF2-40B4-BE49-F238E27FC236}">
                <a16:creationId xmlns:a16="http://schemas.microsoft.com/office/drawing/2014/main" id="{81F0C179-4DBF-6AB9-CD0B-9224A0C88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140BA22-2B5C-41FC-4E1B-2E2DDAD851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0004112"/>
              </p:ext>
            </p:extLst>
          </p:nvPr>
        </p:nvGraphicFramePr>
        <p:xfrm>
          <a:off x="4362996" y="1112808"/>
          <a:ext cx="7311137" cy="477043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128540">
                  <a:extLst>
                    <a:ext uri="{9D8B030D-6E8A-4147-A177-3AD203B41FA5}">
                      <a16:colId xmlns:a16="http://schemas.microsoft.com/office/drawing/2014/main" val="2485900129"/>
                    </a:ext>
                  </a:extLst>
                </a:gridCol>
                <a:gridCol w="2207215">
                  <a:extLst>
                    <a:ext uri="{9D8B030D-6E8A-4147-A177-3AD203B41FA5}">
                      <a16:colId xmlns:a16="http://schemas.microsoft.com/office/drawing/2014/main" val="770039075"/>
                    </a:ext>
                  </a:extLst>
                </a:gridCol>
                <a:gridCol w="2975382">
                  <a:extLst>
                    <a:ext uri="{9D8B030D-6E8A-4147-A177-3AD203B41FA5}">
                      <a16:colId xmlns:a16="http://schemas.microsoft.com/office/drawing/2014/main" val="2407365689"/>
                    </a:ext>
                  </a:extLst>
                </a:gridCol>
              </a:tblGrid>
              <a:tr h="657712"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Technique</a:t>
                      </a:r>
                    </a:p>
                  </a:txBody>
                  <a:tcPr marL="247338" marR="185503" marT="123669" marB="123669"/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Purpose</a:t>
                      </a:r>
                    </a:p>
                  </a:txBody>
                  <a:tcPr marL="247338" marR="185503" marT="123669" marB="123669"/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Example</a:t>
                      </a:r>
                    </a:p>
                  </a:txBody>
                  <a:tcPr marL="247338" marR="185503" marT="123669" marB="123669"/>
                </a:tc>
                <a:extLst>
                  <a:ext uri="{0D108BD9-81ED-4DB2-BD59-A6C34878D82A}">
                    <a16:rowId xmlns:a16="http://schemas.microsoft.com/office/drawing/2014/main" val="3546985094"/>
                  </a:ext>
                </a:extLst>
              </a:tr>
              <a:tr h="831110"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Situational</a:t>
                      </a:r>
                    </a:p>
                  </a:txBody>
                  <a:tcPr marL="247338" marR="185503" marT="123669" marB="123669"/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Hypothetical future challenges</a:t>
                      </a:r>
                    </a:p>
                  </a:txBody>
                  <a:tcPr marL="247338" marR="185503" marT="123669" marB="123669"/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"How would you motivate a team under pressure?"</a:t>
                      </a:r>
                    </a:p>
                  </a:txBody>
                  <a:tcPr marL="247338" marR="185503" marT="123669" marB="123669"/>
                </a:tc>
                <a:extLst>
                  <a:ext uri="{0D108BD9-81ED-4DB2-BD59-A6C34878D82A}">
                    <a16:rowId xmlns:a16="http://schemas.microsoft.com/office/drawing/2014/main" val="2698880696"/>
                  </a:ext>
                </a:extLst>
              </a:tr>
              <a:tr h="1105655"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Probing</a:t>
                      </a:r>
                    </a:p>
                  </a:txBody>
                  <a:tcPr marL="247338" marR="185503" marT="123669" marB="123669"/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Deepen Understanding</a:t>
                      </a:r>
                    </a:p>
                  </a:txBody>
                  <a:tcPr marL="247338" marR="185503" marT="123669" marB="123669"/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"Can you explain your decision-making process?"</a:t>
                      </a:r>
                    </a:p>
                  </a:txBody>
                  <a:tcPr marL="247338" marR="185503" marT="123669" marB="123669"/>
                </a:tc>
                <a:extLst>
                  <a:ext uri="{0D108BD9-81ED-4DB2-BD59-A6C34878D82A}">
                    <a16:rowId xmlns:a16="http://schemas.microsoft.com/office/drawing/2014/main" val="2716891643"/>
                  </a:ext>
                </a:extLst>
              </a:tr>
              <a:tr h="1105655">
                <a:tc>
                  <a:txBody>
                    <a:bodyPr/>
                    <a:lstStyle/>
                    <a:p>
                      <a:r>
                        <a:rPr lang="en-GB" sz="1800" b="0" err="1">
                          <a:solidFill>
                            <a:schemeClr val="tx1"/>
                          </a:solidFill>
                          <a:latin typeface="Arial"/>
                        </a:rPr>
                        <a:t>Soratic</a:t>
                      </a:r>
                      <a:endParaRPr lang="en-GB" sz="1800" b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247338" marR="185503" marT="123669" marB="123669"/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Tests reasoning</a:t>
                      </a:r>
                    </a:p>
                  </a:txBody>
                  <a:tcPr marL="247338" marR="185503" marT="123669" marB="12366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"What does the six-month timeline mean to you?"</a:t>
                      </a:r>
                      <a:endParaRPr lang="en-US" sz="1800" b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247338" marR="185503" marT="123669" marB="123669"/>
                </a:tc>
                <a:extLst>
                  <a:ext uri="{0D108BD9-81ED-4DB2-BD59-A6C34878D82A}">
                    <a16:rowId xmlns:a16="http://schemas.microsoft.com/office/drawing/2014/main" val="1844346542"/>
                  </a:ext>
                </a:extLst>
              </a:tr>
              <a:tr h="831110"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Avoid leading</a:t>
                      </a:r>
                    </a:p>
                  </a:txBody>
                  <a:tcPr marL="247338" marR="185503" marT="123669" marB="123669"/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Maintain neutral </a:t>
                      </a:r>
                    </a:p>
                  </a:txBody>
                  <a:tcPr marL="247338" marR="185503" marT="123669" marB="123669"/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Avoid: "You prefer collaboration, right?"</a:t>
                      </a:r>
                    </a:p>
                  </a:txBody>
                  <a:tcPr marL="247338" marR="185503" marT="123669" marB="123669"/>
                </a:tc>
                <a:extLst>
                  <a:ext uri="{0D108BD9-81ED-4DB2-BD59-A6C34878D82A}">
                    <a16:rowId xmlns:a16="http://schemas.microsoft.com/office/drawing/2014/main" val="35311597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246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" name="Rectangle 307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9D24FE-C46D-F6EF-29E3-E205EBC14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63640" cy="146304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/>
                <a:ea typeface="+mj-lt"/>
                <a:cs typeface="+mj-lt"/>
              </a:rPr>
              <a:t>Recommended Method for TfL Project Manager</a:t>
            </a:r>
            <a:endParaRPr lang="en-US" dirty="0">
              <a:latin typeface="Arial"/>
            </a:endParaRPr>
          </a:p>
        </p:txBody>
      </p:sp>
      <p:sp>
        <p:nvSpPr>
          <p:cNvPr id="310" name="Freeform: Shape 309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7" name="Content Placeholder 300">
            <a:extLst>
              <a:ext uri="{FF2B5EF4-FFF2-40B4-BE49-F238E27FC236}">
                <a16:creationId xmlns:a16="http://schemas.microsoft.com/office/drawing/2014/main" id="{13930596-2518-0442-0A02-7C0988B855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651828" cy="376732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"/>
                <a:ea typeface="Calibri"/>
                <a:cs typeface="Calibri"/>
              </a:rPr>
              <a:t>Use a two-stage approach:  Online panel interview (initial), Face-to-face competency-based interview (final)</a:t>
            </a:r>
            <a:endParaRPr lang="en-US"/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"/>
                <a:ea typeface="Calibri"/>
                <a:cs typeface="Calibri"/>
              </a:rPr>
              <a:t>Use a mix of probing, </a:t>
            </a:r>
            <a:r>
              <a:rPr lang="en-US" dirty="0" err="1">
                <a:latin typeface="Arial"/>
                <a:ea typeface="Calibri"/>
                <a:cs typeface="Calibri"/>
              </a:rPr>
              <a:t>Soratic</a:t>
            </a:r>
            <a:r>
              <a:rPr lang="en-US" dirty="0">
                <a:latin typeface="Arial"/>
                <a:ea typeface="Calibri"/>
                <a:cs typeface="Calibri"/>
              </a:rPr>
              <a:t>, and situational questions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dirty="0">
                <a:latin typeface="Arial"/>
                <a:ea typeface="Calibri"/>
                <a:cs typeface="Calibri"/>
              </a:rPr>
              <a:t>Align with TfL values: Safety, Reliability, Innovation, Inclusion. </a:t>
            </a:r>
            <a:r>
              <a:rPr lang="en-US" dirty="0">
                <a:latin typeface="Arial"/>
                <a:ea typeface="+mn-lt"/>
                <a:cs typeface="+mn-lt"/>
              </a:rPr>
              <a:t>(TfL Pension Fund, 2024)</a:t>
            </a:r>
            <a:endParaRPr lang="en-GB" dirty="0">
              <a:latin typeface="Arial"/>
              <a:ea typeface="Calibri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Arial"/>
                <a:ea typeface="Calibri"/>
                <a:cs typeface="Arial"/>
              </a:rPr>
              <a:t>Competency frameworks ensure alignment between recruitment, development and performance management.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Arial"/>
                <a:ea typeface="Calibri"/>
                <a:cs typeface="Arial"/>
              </a:rPr>
              <a:t>TFL's competencies should  reflect innovation, inclusivity, and sustainability. (Transport for London (2023)</a:t>
            </a:r>
            <a:endParaRPr lang="en-US" dirty="0">
              <a:latin typeface="Arial"/>
              <a:ea typeface="Calibri"/>
              <a:cs typeface="Arial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dirty="0">
              <a:latin typeface="Bierstadt"/>
              <a:ea typeface="Calibri"/>
              <a:cs typeface="Arial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US">
              <a:latin typeface="Calibri"/>
              <a:ea typeface="Calibri"/>
              <a:cs typeface="Calibri"/>
            </a:endParaRPr>
          </a:p>
        </p:txBody>
      </p:sp>
      <p:pic>
        <p:nvPicPr>
          <p:cNvPr id="305" name="Graphic 304" descr="Laptop Secure">
            <a:extLst>
              <a:ext uri="{FF2B5EF4-FFF2-40B4-BE49-F238E27FC236}">
                <a16:creationId xmlns:a16="http://schemas.microsoft.com/office/drawing/2014/main" id="{DB02BB16-1A7A-B0E4-0625-2B7143864B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06492" y="976160"/>
            <a:ext cx="4364590" cy="4364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6053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7158FB-C0C8-C314-5CED-A2360EE85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1941" cy="9023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b="1" kern="1200" dirty="0">
                <a:latin typeface="Arial"/>
                <a:cs typeface="Arial"/>
              </a:rPr>
              <a:t>Face-to-Face vs Online Interviews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42" name="Freeform: Shape 11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F32B669-9599-DF1F-D670-1423790EF4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7348364"/>
              </p:ext>
            </p:extLst>
          </p:nvPr>
        </p:nvGraphicFramePr>
        <p:xfrm>
          <a:off x="6096000" y="2329131"/>
          <a:ext cx="5761759" cy="3903613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290753">
                  <a:extLst>
                    <a:ext uri="{9D8B030D-6E8A-4147-A177-3AD203B41FA5}">
                      <a16:colId xmlns:a16="http://schemas.microsoft.com/office/drawing/2014/main" val="1762879085"/>
                    </a:ext>
                  </a:extLst>
                </a:gridCol>
                <a:gridCol w="1650985">
                  <a:extLst>
                    <a:ext uri="{9D8B030D-6E8A-4147-A177-3AD203B41FA5}">
                      <a16:colId xmlns:a16="http://schemas.microsoft.com/office/drawing/2014/main" val="3978439928"/>
                    </a:ext>
                  </a:extLst>
                </a:gridCol>
                <a:gridCol w="1820021">
                  <a:extLst>
                    <a:ext uri="{9D8B030D-6E8A-4147-A177-3AD203B41FA5}">
                      <a16:colId xmlns:a16="http://schemas.microsoft.com/office/drawing/2014/main" val="3037740474"/>
                    </a:ext>
                  </a:extLst>
                </a:gridCol>
              </a:tblGrid>
              <a:tr h="96089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FFFFFF"/>
                          </a:solidFill>
                          <a:latin typeface="Arial"/>
                        </a:rPr>
                        <a:t>Factor</a:t>
                      </a:r>
                    </a:p>
                  </a:txBody>
                  <a:tcPr marL="233400" marR="140040" marT="140040" marB="14004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FFFFFF"/>
                          </a:solidFill>
                          <a:latin typeface="Arial"/>
                        </a:rPr>
                        <a:t>Face-to-Face</a:t>
                      </a:r>
                    </a:p>
                  </a:txBody>
                  <a:tcPr marL="233400" marR="140040" marT="140040" marB="14004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FFFFFF"/>
                          </a:solidFill>
                          <a:latin typeface="Arial"/>
                        </a:rPr>
                        <a:t>Online </a:t>
                      </a:r>
                    </a:p>
                  </a:txBody>
                  <a:tcPr marL="233400" marR="140040" marT="140040" marB="140040"/>
                </a:tc>
                <a:extLst>
                  <a:ext uri="{0D108BD9-81ED-4DB2-BD59-A6C34878D82A}">
                    <a16:rowId xmlns:a16="http://schemas.microsoft.com/office/drawing/2014/main" val="2191464811"/>
                  </a:ext>
                </a:extLst>
              </a:tr>
              <a:tr h="660611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262626"/>
                          </a:solidFill>
                          <a:latin typeface="Arial"/>
                        </a:rPr>
                        <a:t>Engagement </a:t>
                      </a:r>
                    </a:p>
                  </a:txBody>
                  <a:tcPr marL="233400" marR="140040" marT="140040" marB="14004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262626"/>
                          </a:solidFill>
                          <a:latin typeface="Arial"/>
                        </a:rPr>
                        <a:t>High</a:t>
                      </a:r>
                    </a:p>
                  </a:txBody>
                  <a:tcPr marL="233400" marR="140040" marT="140040" marB="14004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262626"/>
                          </a:solidFill>
                          <a:latin typeface="Arial"/>
                        </a:rPr>
                        <a:t>Moderate</a:t>
                      </a:r>
                    </a:p>
                  </a:txBody>
                  <a:tcPr marL="233400" marR="140040" marT="140040" marB="140040"/>
                </a:tc>
                <a:extLst>
                  <a:ext uri="{0D108BD9-81ED-4DB2-BD59-A6C34878D82A}">
                    <a16:rowId xmlns:a16="http://schemas.microsoft.com/office/drawing/2014/main" val="680128789"/>
                  </a:ext>
                </a:extLst>
              </a:tr>
              <a:tr h="96089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262626"/>
                          </a:solidFill>
                          <a:latin typeface="Arial"/>
                        </a:rPr>
                        <a:t>Non-verbal cues</a:t>
                      </a:r>
                    </a:p>
                  </a:txBody>
                  <a:tcPr marL="233400" marR="140040" marT="140040" marB="14004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262626"/>
                          </a:solidFill>
                          <a:latin typeface="Arial"/>
                        </a:rPr>
                        <a:t>Clear </a:t>
                      </a:r>
                    </a:p>
                  </a:txBody>
                  <a:tcPr marL="233400" marR="140040" marT="140040" marB="14004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262626"/>
                          </a:solidFill>
                          <a:latin typeface="Arial"/>
                        </a:rPr>
                        <a:t>Limited</a:t>
                      </a:r>
                    </a:p>
                  </a:txBody>
                  <a:tcPr marL="233400" marR="140040" marT="140040" marB="140040"/>
                </a:tc>
                <a:extLst>
                  <a:ext uri="{0D108BD9-81ED-4DB2-BD59-A6C34878D82A}">
                    <a16:rowId xmlns:a16="http://schemas.microsoft.com/office/drawing/2014/main" val="2777410597"/>
                  </a:ext>
                </a:extLst>
              </a:tr>
              <a:tr h="660611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262626"/>
                          </a:solidFill>
                          <a:latin typeface="Arial"/>
                        </a:rPr>
                        <a:t>Flexibility</a:t>
                      </a:r>
                    </a:p>
                  </a:txBody>
                  <a:tcPr marL="233400" marR="140040" marT="140040" marB="14004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262626"/>
                          </a:solidFill>
                          <a:latin typeface="Arial"/>
                        </a:rPr>
                        <a:t>Low</a:t>
                      </a:r>
                    </a:p>
                  </a:txBody>
                  <a:tcPr marL="233400" marR="140040" marT="140040" marB="14004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262626"/>
                          </a:solidFill>
                          <a:latin typeface="Arial"/>
                        </a:rPr>
                        <a:t>High</a:t>
                      </a:r>
                    </a:p>
                  </a:txBody>
                  <a:tcPr marL="233400" marR="140040" marT="140040" marB="140040"/>
                </a:tc>
                <a:extLst>
                  <a:ext uri="{0D108BD9-81ED-4DB2-BD59-A6C34878D82A}">
                    <a16:rowId xmlns:a16="http://schemas.microsoft.com/office/drawing/2014/main" val="2045786409"/>
                  </a:ext>
                </a:extLst>
              </a:tr>
              <a:tr h="66061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rgbClr val="262626"/>
                          </a:solidFill>
                          <a:latin typeface="Arial"/>
                        </a:rPr>
                        <a:t>Cost &amp; Time</a:t>
                      </a:r>
                      <a:endParaRPr lang="en-US" sz="1800">
                        <a:solidFill>
                          <a:srgbClr val="262626"/>
                        </a:solidFill>
                        <a:latin typeface="Arial"/>
                      </a:endParaRPr>
                    </a:p>
                  </a:txBody>
                  <a:tcPr marL="233400" marR="140040" marT="140040" marB="14004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262626"/>
                          </a:solidFill>
                          <a:latin typeface="Arial"/>
                        </a:rPr>
                        <a:t>Higher </a:t>
                      </a:r>
                    </a:p>
                  </a:txBody>
                  <a:tcPr marL="233400" marR="140040" marT="140040" marB="14004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262626"/>
                          </a:solidFill>
                          <a:latin typeface="Arial"/>
                        </a:rPr>
                        <a:t>Lower</a:t>
                      </a:r>
                    </a:p>
                  </a:txBody>
                  <a:tcPr marL="233400" marR="140040" marT="140040" marB="140040"/>
                </a:tc>
                <a:extLst>
                  <a:ext uri="{0D108BD9-81ED-4DB2-BD59-A6C34878D82A}">
                    <a16:rowId xmlns:a16="http://schemas.microsoft.com/office/drawing/2014/main" val="650088205"/>
                  </a:ext>
                </a:extLst>
              </a:tr>
            </a:tbl>
          </a:graphicData>
        </a:graphic>
      </p:graphicFrame>
      <p:graphicFrame>
        <p:nvGraphicFramePr>
          <p:cNvPr id="43" name="TextBox 4">
            <a:extLst>
              <a:ext uri="{FF2B5EF4-FFF2-40B4-BE49-F238E27FC236}">
                <a16:creationId xmlns:a16="http://schemas.microsoft.com/office/drawing/2014/main" id="{2F5AF4C7-7A2E-6189-1D73-B307B01038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07595131"/>
              </p:ext>
            </p:extLst>
          </p:nvPr>
        </p:nvGraphicFramePr>
        <p:xfrm>
          <a:off x="319925" y="3211211"/>
          <a:ext cx="5458508" cy="2157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05136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0F48B8-261C-BA2F-820B-7ACCBAE76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cs typeface="Arial"/>
              </a:rPr>
              <a:t>Conclusion</a:t>
            </a:r>
          </a:p>
        </p:txBody>
      </p:sp>
      <p:sp>
        <p:nvSpPr>
          <p:cNvPr id="45" name="Freeform: Shape 41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BBE651B7-1F15-E164-5203-2D49C87B64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6344434"/>
              </p:ext>
            </p:extLst>
          </p:nvPr>
        </p:nvGraphicFramePr>
        <p:xfrm>
          <a:off x="4910328" y="1412892"/>
          <a:ext cx="6766560" cy="52728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80995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7F8FE-F900-DE2C-5239-3A01B93ED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/>
                <a:cs typeface="Arial"/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33D44-3247-348F-5EE5-F21E38D13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715967"/>
            <a:ext cx="11155680" cy="4629969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lnSpc>
                <a:spcPct val="170000"/>
              </a:lnSpc>
            </a:pPr>
            <a:r>
              <a:rPr lang="en-GB" sz="1600" dirty="0">
                <a:latin typeface="Arial"/>
                <a:ea typeface="+mn-lt"/>
                <a:cs typeface="+mn-lt"/>
              </a:rPr>
              <a:t>TfL (2023) ‘Improvements we’re making across the TfL network’, </a:t>
            </a:r>
            <a:r>
              <a:rPr lang="en-GB" sz="1600" i="1" dirty="0">
                <a:latin typeface="Arial"/>
                <a:ea typeface="+mn-lt"/>
                <a:cs typeface="+mn-lt"/>
              </a:rPr>
              <a:t>Made by TfL blog</a:t>
            </a:r>
            <a:r>
              <a:rPr lang="en-GB" sz="1600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2"/>
              </a:rPr>
              <a:t>https://madeby.tfl.gov.uk/2023/07/10/improvements-were-making-across-tfl/</a:t>
            </a:r>
            <a:r>
              <a:rPr lang="en-GB" sz="1600" dirty="0">
                <a:latin typeface="Arial"/>
                <a:ea typeface="+mn-lt"/>
                <a:cs typeface="+mn-lt"/>
              </a:rPr>
              <a:t> (Accessed: 10 October 2025).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1600" dirty="0">
                <a:latin typeface="Arial"/>
                <a:ea typeface="+mn-lt"/>
                <a:cs typeface="+mn-lt"/>
              </a:rPr>
              <a:t>Sinek, S. (2009) </a:t>
            </a:r>
            <a:r>
              <a:rPr lang="en-GB" sz="1600" i="1" dirty="0">
                <a:latin typeface="Arial"/>
                <a:ea typeface="+mn-lt"/>
                <a:cs typeface="+mn-lt"/>
              </a:rPr>
              <a:t>Start With Why: How Great Leaders Inspire Everyone to Take Action</a:t>
            </a:r>
            <a:r>
              <a:rPr lang="en-GB" sz="1600" dirty="0">
                <a:latin typeface="Arial"/>
                <a:ea typeface="+mn-lt"/>
                <a:cs typeface="+mn-lt"/>
              </a:rPr>
              <a:t>. London: Penguin Books.</a:t>
            </a:r>
            <a:endParaRPr lang="en-GB" sz="160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1600" dirty="0">
                <a:latin typeface="Arial"/>
                <a:ea typeface="+mn-lt"/>
                <a:cs typeface="+mn-lt"/>
              </a:rPr>
              <a:t>Transport for London (2023) ‘Our Colleague Strategy launched 5 July 2023: Board paper to the Safety, Sustainability &amp; HR Panel’. TfL. Available at: </a:t>
            </a:r>
            <a:r>
              <a:rPr lang="en-GB" sz="1600" i="1" dirty="0">
                <a:latin typeface="Arial"/>
                <a:ea typeface="+mn-lt"/>
                <a:cs typeface="+mn-lt"/>
              </a:rPr>
              <a:t>Board Paper – Safety, Sustainability &amp; HR Panel</a:t>
            </a:r>
            <a:r>
              <a:rPr lang="en-GB" sz="1600" dirty="0">
                <a:latin typeface="Arial"/>
                <a:ea typeface="+mn-lt"/>
                <a:cs typeface="+mn-lt"/>
              </a:rPr>
              <a:t> (18 October 2023)   </a:t>
            </a:r>
            <a:r>
              <a:rPr lang="en-GB" sz="1600" dirty="0">
                <a:latin typeface="Arial"/>
                <a:ea typeface="+mn-lt"/>
                <a:cs typeface="+mn-lt"/>
                <a:hlinkClick r:id="rId3"/>
              </a:rPr>
              <a:t>https://board.tfl.gov.uk/documents/s21029/board-20231018-item10-sshr-panel-report.pdf</a:t>
            </a:r>
            <a:r>
              <a:rPr lang="en-GB" sz="1600" dirty="0">
                <a:latin typeface="Arial"/>
                <a:ea typeface="+mn-lt"/>
                <a:cs typeface="+mn-lt"/>
              </a:rPr>
              <a:t>  (Accessed: 10 October 2025).</a:t>
            </a:r>
          </a:p>
          <a:p>
            <a:pPr>
              <a:lnSpc>
                <a:spcPct val="170000"/>
              </a:lnSpc>
            </a:pPr>
            <a:r>
              <a:rPr lang="en-GB" sz="1600" dirty="0">
                <a:latin typeface="Arial"/>
                <a:ea typeface="+mn-lt"/>
                <a:cs typeface="+mn-lt"/>
              </a:rPr>
              <a:t>Torrington, D., Hall, L., Taylor, S. and Atkinson, C. (2020) </a:t>
            </a:r>
            <a:r>
              <a:rPr lang="en-GB" sz="1600" i="1" dirty="0">
                <a:latin typeface="Arial"/>
                <a:ea typeface="+mn-lt"/>
                <a:cs typeface="+mn-lt"/>
              </a:rPr>
              <a:t>Human Resource Management</a:t>
            </a:r>
            <a:r>
              <a:rPr lang="en-GB" sz="1600" dirty="0">
                <a:latin typeface="Arial"/>
                <a:ea typeface="+mn-lt"/>
                <a:cs typeface="+mn-lt"/>
              </a:rPr>
              <a:t>. 11th edition. Harlow: Pearson Education.</a:t>
            </a:r>
            <a:endParaRPr lang="en-GB" sz="160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1600" dirty="0">
                <a:latin typeface="Arial"/>
                <a:ea typeface="+mn-lt"/>
                <a:cs typeface="+mn-lt"/>
              </a:rPr>
              <a:t>TfL Pension Fund (2024) </a:t>
            </a:r>
            <a:r>
              <a:rPr lang="en-GB" sz="1600" i="1" dirty="0">
                <a:latin typeface="Arial"/>
                <a:ea typeface="+mn-lt"/>
                <a:cs typeface="+mn-lt"/>
              </a:rPr>
              <a:t>Sustainability Report 2024</a:t>
            </a:r>
            <a:r>
              <a:rPr lang="en-GB" sz="1600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4"/>
              </a:rPr>
              <a:t>https://www.tflpensionfund.co.uk/2024-sustainability-report/</a:t>
            </a:r>
            <a:r>
              <a:rPr lang="en-GB" sz="1600" dirty="0">
                <a:latin typeface="Arial"/>
                <a:ea typeface="+mn-lt"/>
                <a:cs typeface="+mn-lt"/>
              </a:rPr>
              <a:t> (Accessed: 10 October 2025)</a:t>
            </a:r>
          </a:p>
          <a:p>
            <a:pPr>
              <a:lnSpc>
                <a:spcPct val="170000"/>
              </a:lnSpc>
            </a:pPr>
            <a:r>
              <a:rPr lang="en-GB" sz="1600" dirty="0">
                <a:latin typeface="Arial"/>
                <a:ea typeface="+mn-lt"/>
                <a:cs typeface="+mn-lt"/>
              </a:rPr>
              <a:t>Transport for London (TfL) (2023) </a:t>
            </a:r>
            <a:r>
              <a:rPr lang="en-GB" sz="1600" i="1" dirty="0">
                <a:latin typeface="Arial"/>
                <a:ea typeface="+mn-lt"/>
                <a:cs typeface="+mn-lt"/>
              </a:rPr>
              <a:t>About TfL</a:t>
            </a:r>
            <a:r>
              <a:rPr lang="en-GB" sz="1600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5"/>
              </a:rPr>
              <a:t>https://tfl.gov.uk/corporate/about-tfl/</a:t>
            </a:r>
            <a:r>
              <a:rPr lang="en-GB" sz="1600" dirty="0">
                <a:latin typeface="Arial"/>
                <a:ea typeface="+mn-lt"/>
                <a:cs typeface="+mn-lt"/>
              </a:rPr>
              <a:t> (Accessed: 10 October 2025).</a:t>
            </a:r>
            <a:endParaRPr lang="en-GB" sz="160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1600" dirty="0">
                <a:latin typeface="Arial"/>
                <a:ea typeface="+mn-lt"/>
                <a:cs typeface="+mn-lt"/>
              </a:rPr>
              <a:t>Pilbeam, S. &amp; Corbridge, M. (2010) </a:t>
            </a:r>
            <a:r>
              <a:rPr lang="en-GB" sz="1600" i="1" dirty="0">
                <a:latin typeface="Arial"/>
                <a:ea typeface="+mn-lt"/>
                <a:cs typeface="+mn-lt"/>
              </a:rPr>
              <a:t>People Resourcing and Talent Planning: HRM in Practice</a:t>
            </a:r>
            <a:r>
              <a:rPr lang="en-GB" sz="1600" dirty="0">
                <a:latin typeface="Arial"/>
                <a:ea typeface="+mn-lt"/>
                <a:cs typeface="+mn-lt"/>
              </a:rPr>
              <a:t>. 4th </a:t>
            </a:r>
            <a:r>
              <a:rPr lang="en-GB" sz="1600" err="1">
                <a:latin typeface="Arial"/>
                <a:ea typeface="+mn-lt"/>
                <a:cs typeface="+mn-lt"/>
              </a:rPr>
              <a:t>edn</a:t>
            </a:r>
            <a:r>
              <a:rPr lang="en-GB" sz="1600" dirty="0">
                <a:latin typeface="Arial"/>
                <a:ea typeface="+mn-lt"/>
                <a:cs typeface="+mn-lt"/>
              </a:rPr>
              <a:t>.</a:t>
            </a:r>
            <a:endParaRPr lang="en-GB" sz="160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1600" dirty="0">
                <a:latin typeface="Arial"/>
                <a:ea typeface="+mn-lt"/>
                <a:cs typeface="+mn-lt"/>
              </a:rPr>
              <a:t>Recruiter (2012) ‘TfL restructures HR department’. </a:t>
            </a:r>
            <a:r>
              <a:rPr lang="en-GB" sz="1600" i="1" dirty="0">
                <a:latin typeface="Arial"/>
                <a:ea typeface="+mn-lt"/>
                <a:cs typeface="+mn-lt"/>
              </a:rPr>
              <a:t>Recruiter</a:t>
            </a:r>
            <a:r>
              <a:rPr lang="en-GB" sz="1600" dirty="0">
                <a:latin typeface="Arial"/>
                <a:ea typeface="+mn-lt"/>
                <a:cs typeface="+mn-lt"/>
              </a:rPr>
              <a:t>, 13 September.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6"/>
              </a:rPr>
              <a:t>https://www.recruiter.co.uk/news/2012/09/tfl-restructures-hr-department</a:t>
            </a:r>
            <a:r>
              <a:rPr lang="en-GB" sz="1600" dirty="0">
                <a:latin typeface="Arial"/>
                <a:ea typeface="+mn-lt"/>
                <a:cs typeface="+mn-lt"/>
              </a:rPr>
              <a:t> (Accessed: 10 October 2025)</a:t>
            </a:r>
            <a:endParaRPr lang="en-GB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22265653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GestaltVTI</vt:lpstr>
      <vt:lpstr>Recruitment &amp; Selection  for  Business Transformation Project</vt:lpstr>
      <vt:lpstr>PowerPoint Presentation</vt:lpstr>
      <vt:lpstr>Table of Contents</vt:lpstr>
      <vt:lpstr>Introduction to Transport for Transport (TFL)</vt:lpstr>
      <vt:lpstr>Importance of Strategic Recruitment</vt:lpstr>
      <vt:lpstr>Recruitment Process Overview </vt:lpstr>
      <vt:lpstr>Job Analysis, Description &amp; Person Specification </vt:lpstr>
      <vt:lpstr>Structured Interview</vt:lpstr>
      <vt:lpstr>Panel Interview</vt:lpstr>
      <vt:lpstr>Competency-Based Interview</vt:lpstr>
      <vt:lpstr>Questioning Techniques </vt:lpstr>
      <vt:lpstr>Recommended Method for TfL Project Manager</vt:lpstr>
      <vt:lpstr>Face-to-Face vs Online Interviews</vt:lpstr>
      <vt:lpstr>Conclusion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414</cp:revision>
  <dcterms:created xsi:type="dcterms:W3CDTF">2025-10-12T11:23:51Z</dcterms:created>
  <dcterms:modified xsi:type="dcterms:W3CDTF">2025-10-13T11:30:47Z</dcterms:modified>
</cp:coreProperties>
</file>