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473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479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95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949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258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06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05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49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34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592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146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A447B6-0248-4530-A403-B475DF58747E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7B3D2-C7AA-472B-BDD2-C9CBAB3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3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last week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your own words state what you understand as “strategy”. Now find a definition of strategy, does it fit? [note: look for Johnson, Scholes &amp; </a:t>
            </a:r>
            <a:r>
              <a:rPr lang="en-GB" dirty="0" err="1" smtClean="0"/>
              <a:t>Whittingdon</a:t>
            </a:r>
            <a:r>
              <a:rPr lang="en-GB" dirty="0" smtClean="0"/>
              <a:t>].</a:t>
            </a:r>
          </a:p>
          <a:p>
            <a:r>
              <a:rPr lang="en-GB" dirty="0" smtClean="0"/>
              <a:t>Does strategy follow structure or does structure follow strategy?</a:t>
            </a:r>
          </a:p>
          <a:p>
            <a:r>
              <a:rPr lang="en-GB" dirty="0" smtClean="0"/>
              <a:t>How do we know which strategy is the right one for the organisation?</a:t>
            </a:r>
          </a:p>
          <a:p>
            <a:r>
              <a:rPr lang="en-GB" dirty="0" smtClean="0"/>
              <a:t>See Wild Outdoors on Strategy do task 1 </a:t>
            </a:r>
            <a:r>
              <a:rPr lang="en-GB" b="1" u="sng" dirty="0" smtClean="0"/>
              <a:t>only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162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From last week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From last week </dc:title>
  <dc:creator>Will Fleming</dc:creator>
  <cp:lastModifiedBy>Will Fleming</cp:lastModifiedBy>
  <cp:revision>1</cp:revision>
  <dcterms:created xsi:type="dcterms:W3CDTF">2019-03-08T15:05:12Z</dcterms:created>
  <dcterms:modified xsi:type="dcterms:W3CDTF">2019-03-08T15:05:40Z</dcterms:modified>
</cp:coreProperties>
</file>