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12" r:id="rId3"/>
    <p:sldId id="277" r:id="rId4"/>
    <p:sldId id="298" r:id="rId5"/>
    <p:sldId id="305" r:id="rId6"/>
    <p:sldId id="307" r:id="rId7"/>
    <p:sldId id="306" r:id="rId8"/>
    <p:sldId id="308" r:id="rId9"/>
    <p:sldId id="304" r:id="rId10"/>
    <p:sldId id="296" r:id="rId11"/>
    <p:sldId id="310" r:id="rId12"/>
    <p:sldId id="30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8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3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286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4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724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09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7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989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700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4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85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886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796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6776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4" y="572960"/>
            <a:ext cx="10993549" cy="1002922"/>
          </a:xfrm>
        </p:spPr>
        <p:txBody>
          <a:bodyPr anchor="t"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Social media intervention for Anorexia nervosa among adolescent girls in the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4438545"/>
            <a:ext cx="10993546" cy="187335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maria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Michael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	191 38 94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LCHS7006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			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 Health and Digital Health Promotion			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Instructor:			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Diola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Bijlhout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				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December 14, 2023 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11" t="1289" r="2895" b="303"/>
          <a:stretch/>
        </p:blipFill>
        <p:spPr>
          <a:xfrm>
            <a:off x="-60385" y="1575882"/>
            <a:ext cx="12192000" cy="6982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183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media intervention for Anorexia nervosa among adolescent girls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882" y="2180496"/>
            <a:ext cx="11350925" cy="36783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	 						Student ID:			Task: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Maria Michael								191 38 94			Introduction, Justification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Sivaanilkumar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Iella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							224 16 58			Application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Gazalabanu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Malek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				223 73 59			Barriers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Manjusha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Mahendran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Smitha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Manthattil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224  32 57			Barriers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Aiswariya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Sasi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					224 66 73			Benefits, Conclusion </a:t>
            </a:r>
          </a:p>
        </p:txBody>
      </p:sp>
    </p:spTree>
    <p:extLst>
      <p:ext uri="{BB962C8B-B14F-4D97-AF65-F5344CB8AC3E}">
        <p14:creationId xmlns:p14="http://schemas.microsoft.com/office/powerpoint/2010/main" val="2174678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2876" y="3675755"/>
            <a:ext cx="4887404" cy="31470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592" y="1948185"/>
            <a:ext cx="7428995" cy="464239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anorexia nervosa?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serious mental health condition and eating disorder in which people attempt to bring their weight to as low as possible (Roxby &amp; Rackham, 2022).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done by extreme dieting, leading to illness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indicates underlying psychological distress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(Trafford, et al., 2023).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Affected persons tend to believe they are overweight despite being underweight, in reality</a:t>
            </a:r>
          </a:p>
        </p:txBody>
      </p:sp>
    </p:spTree>
    <p:extLst>
      <p:ext uri="{BB962C8B-B14F-4D97-AF65-F5344CB8AC3E}">
        <p14:creationId xmlns:p14="http://schemas.microsoft.com/office/powerpoint/2010/main" val="2404056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JUSTIFICATION- Why Anorexia?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767" y="2087885"/>
            <a:ext cx="11262465" cy="4142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among the most severe mental health conditions facing children.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not treated in a timely manner, it can lead to high mortality and morbidity rates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Eisler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2022)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highest mortality rate of all psychiatric illnesses (Neale &amp; Hudson, 2020)</a:t>
            </a:r>
          </a:p>
        </p:txBody>
      </p:sp>
    </p:spTree>
    <p:extLst>
      <p:ext uri="{BB962C8B-B14F-4D97-AF65-F5344CB8AC3E}">
        <p14:creationId xmlns:p14="http://schemas.microsoft.com/office/powerpoint/2010/main" val="3249755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JUSTIFICATION- Why girls?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3" y="2312172"/>
            <a:ext cx="11262465" cy="426978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 and women at any age can be anorexic, but it occurs most frequently mid-teen females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2021)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diagnoses of anorexia for UK girls between the ages of 10 and 19 is more than 12 times that for males in the same age group- 37 per 100000, compared to 3 per 100000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Petkova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2019).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early 2020, the incidence of eating disorders has increased 42% above normal for females aged 13-16, and 32% for those aged 17-19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Addelman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</p:txBody>
      </p:sp>
    </p:spTree>
    <p:extLst>
      <p:ext uri="{BB962C8B-B14F-4D97-AF65-F5344CB8AC3E}">
        <p14:creationId xmlns:p14="http://schemas.microsoft.com/office/powerpoint/2010/main" val="4006304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JUSTIFICATION- effects of anorexia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767" y="2087885"/>
            <a:ext cx="11262465" cy="4142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Delays puberty and impairs growth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Longer duration of illness (Neale et al, 2020)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who were anorexic in the past are more likely to have fertility problems than the general population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Chaer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2020). </a:t>
            </a:r>
          </a:p>
        </p:txBody>
      </p:sp>
    </p:spTree>
    <p:extLst>
      <p:ext uri="{BB962C8B-B14F-4D97-AF65-F5344CB8AC3E}">
        <p14:creationId xmlns:p14="http://schemas.microsoft.com/office/powerpoint/2010/main" val="3113520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JUSTIFICATION- effects of anorexia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767" y="2087885"/>
            <a:ext cx="11262465" cy="4142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risk of miscarriage in adulthood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Linna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2013)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bone mineral density which may lead to brittle bones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risk of bone fractures, even for those with normal bone mineral density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Fazeli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Klibanski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615732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JUSTIFICATION- Why social media?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7225075" cy="3678303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Anorexia is a common theme on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one of the most widely used platforms among adolescents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Logrieco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et al., 2021)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use of social media is a risk factor for adolescents developing eating disorders such as anorexia (Dane &amp; Bhatia, 2023)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Networks of pro-anorexia individuals on social media can reduce the effectiveness of anorexia interventions (Allison, et al., 2014; Hilton,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9CE520-AFBE-4477-13D5-D05E55D772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28" r="8388" b="-1"/>
          <a:stretch/>
        </p:blipFill>
        <p:spPr>
          <a:xfrm>
            <a:off x="8051799" y="1871133"/>
            <a:ext cx="3683001" cy="450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92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Nature of proposed health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593" y="1948185"/>
            <a:ext cx="9130233" cy="4711407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take the form of a mobile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application, called </a:t>
            </a:r>
            <a:r>
              <a:rPr lang="en-GB" sz="24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nHealth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that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adolescents can download, providing them with information on how they can treat their condition, as well as where they can seek treatment/ counselling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Paid advertisements on different social media platforms that adolescent females typically use (Instagram,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SnapChat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etc.)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of this will be done within the principles contained within NICE guideline (NG69) Eating Disorders: Recognition and Treatment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4964" y="1977089"/>
            <a:ext cx="2497346" cy="236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155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984" y="1715956"/>
            <a:ext cx="11444031" cy="516792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Addelman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M, 2023.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Researchers chart large rise in eating disorders and self-harm amongst teenage girls.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https://www.manchester.ac.uk/discover/news/researchers-chart-large-rise-in-eating-disorders-and-self-harm-amongst-teenage-girls/ [Accessed 1 December 2023].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Allison,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Warin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Bastiampillai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T., 2014. Anorexia nervosa and social contagion: Clinical implications.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Australian &amp; New Zealand Journal of Psychiatry,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48(2), pp. 116-120.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R. et al., 2020. Fertility and Reproduction after Recovery from Anorexia Nervosa: A Systematic Review.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Diseases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8(4).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Dane, A. &amp; Bhatia, K., 2023. The social media diet: A scoping review to investigate the association between social media, body image and eating disorders amongst young people.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PLOS Glob Public Health,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3(3), p. e0001091.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413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984" y="1715956"/>
            <a:ext cx="11444031" cy="516792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Eisler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Simic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Fonagy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 &amp; Bryant-Waugh, R., 2022. Implementing service transformation for children and adolescents with eating disorders across England: the theory, politics, and pragmatics of large-scale service reform.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Volume 10.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Fazeli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 K.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Klibanski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2018. Effects of Anorexia Nervosa on Bone Metabolism.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Endocrine Reviews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39(6), pp. 895-910.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Linna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S. et al., 2013. Reproductive health outcomes in eating disorders.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46(8), pp. 826-833.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Logrieco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Marchili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R.,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Roversi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Villani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2021. The Paradox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Anti-Pro-Anorexia Videos: How Social Media Can Promote Non-Suicidal Self-Injury and Anorexia.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 (IJERPH),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18(3).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21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984" y="1715956"/>
            <a:ext cx="11444031" cy="516792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Neale, J. &amp; Hudson, L. D., 2020. Anorexia nervosa in adolescents.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Hospital Medicine,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81(6).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Neale, J. et al., 2020. What Are the Effects of Restrictive Eating Disorders on Growth and Puberty and Are Effects Permanent? A Systematic Review and Meta-Analysis.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Adolescent Health,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66(2), pp. 144-156.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NHS, 2021.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Overview - Anorexia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https://www.nhs.uk/mental-health/conditions/anorexia /overview/ [Accessed 3 December 2023].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Petkova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 et al., 2019. Incidence of anorexia nervosa in young people in the UK and Ireland: a national surveillance study.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BMJ Open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9(10)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Trafford, A.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Ashcroft, D. &amp; Chew-Graham, C., 2023. Temporal trends in eating disorder and self-harm incidence rates among adolescents and young adults in the UK in the 2 years since onset of the COVID-19 pandemic: a population-based study.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Lancet Child &amp; Adolescent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7(8).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24545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6373</TotalTime>
  <Words>1175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Wingdings 2</vt:lpstr>
      <vt:lpstr>Dividend</vt:lpstr>
      <vt:lpstr>Social media intervention for Anorexia nervosa among adolescent girls in the UK</vt:lpstr>
      <vt:lpstr>Social media intervention for Anorexia nervosa among adolescent girls in the UK</vt:lpstr>
      <vt:lpstr>Introduction </vt:lpstr>
      <vt:lpstr>JUSTIFICATION- Why Anorexia?</vt:lpstr>
      <vt:lpstr>JUSTIFICATION- Why girls?</vt:lpstr>
      <vt:lpstr>JUSTIFICATION- effects of anorexia</vt:lpstr>
      <vt:lpstr>JUSTIFICATION- effects of anorexia</vt:lpstr>
      <vt:lpstr>JUSTIFICATION- Why social media?</vt:lpstr>
      <vt:lpstr>Nature of proposed health promotion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Michael (1913894)</dc:creator>
  <cp:lastModifiedBy>Jason</cp:lastModifiedBy>
  <cp:revision>504</cp:revision>
  <dcterms:created xsi:type="dcterms:W3CDTF">2022-10-28T20:05:34Z</dcterms:created>
  <dcterms:modified xsi:type="dcterms:W3CDTF">2023-12-06T15:42:17Z</dcterms:modified>
</cp:coreProperties>
</file>