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25C338-293B-037B-FA38-ABBD5B7D631B}" v="727" dt="2020-01-17T22:05:07.1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7" d="100"/>
          <a:sy n="77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ra Holloway (1805072)" userId="S::1805072@student.uwtsd.ac.uk::0141b944-8de8-41a3-9ae6-0e547c64eedb" providerId="AD" clId="Web-{D225C338-293B-037B-FA38-ABBD5B7D631B}"/>
    <pc:docChg chg="addSld modSld">
      <pc:chgData name="Tara Holloway (1805072)" userId="S::1805072@student.uwtsd.ac.uk::0141b944-8de8-41a3-9ae6-0e547c64eedb" providerId="AD" clId="Web-{D225C338-293B-037B-FA38-ABBD5B7D631B}" dt="2020-01-17T22:05:07.138" v="719" actId="1076"/>
      <pc:docMkLst>
        <pc:docMk/>
      </pc:docMkLst>
      <pc:sldChg chg="addSp delSp modSp">
        <pc:chgData name="Tara Holloway (1805072)" userId="S::1805072@student.uwtsd.ac.uk::0141b944-8de8-41a3-9ae6-0e547c64eedb" providerId="AD" clId="Web-{D225C338-293B-037B-FA38-ABBD5B7D631B}" dt="2020-01-17T21:49:08.073" v="5"/>
        <pc:sldMkLst>
          <pc:docMk/>
          <pc:sldMk cId="268388359" sldId="256"/>
        </pc:sldMkLst>
        <pc:spChg chg="add del mod">
          <ac:chgData name="Tara Holloway (1805072)" userId="S::1805072@student.uwtsd.ac.uk::0141b944-8de8-41a3-9ae6-0e547c64eedb" providerId="AD" clId="Web-{D225C338-293B-037B-FA38-ABBD5B7D631B}" dt="2020-01-17T21:49:08.073" v="4"/>
          <ac:spMkLst>
            <pc:docMk/>
            <pc:sldMk cId="268388359" sldId="256"/>
            <ac:spMk id="6" creationId="{7B52D2D9-1C53-4FA7-9D2B-2A5C649219BD}"/>
          </ac:spMkLst>
        </pc:spChg>
        <pc:picChg chg="add del mod">
          <ac:chgData name="Tara Holloway (1805072)" userId="S::1805072@student.uwtsd.ac.uk::0141b944-8de8-41a3-9ae6-0e547c64eedb" providerId="AD" clId="Web-{D225C338-293B-037B-FA38-ABBD5B7D631B}" dt="2020-01-17T21:49:08.073" v="5"/>
          <ac:picMkLst>
            <pc:docMk/>
            <pc:sldMk cId="268388359" sldId="256"/>
            <ac:picMk id="4" creationId="{CBEF2C96-B8EB-4406-AB3A-E2F6ECE941B3}"/>
          </ac:picMkLst>
        </pc:picChg>
      </pc:sldChg>
      <pc:sldChg chg="addSp modSp new">
        <pc:chgData name="Tara Holloway (1805072)" userId="S::1805072@student.uwtsd.ac.uk::0141b944-8de8-41a3-9ae6-0e547c64eedb" providerId="AD" clId="Web-{D225C338-293B-037B-FA38-ABBD5B7D631B}" dt="2020-01-17T21:53:50.001" v="254" actId="20577"/>
        <pc:sldMkLst>
          <pc:docMk/>
          <pc:sldMk cId="966575097" sldId="260"/>
        </pc:sldMkLst>
        <pc:spChg chg="add mod">
          <ac:chgData name="Tara Holloway (1805072)" userId="S::1805072@student.uwtsd.ac.uk::0141b944-8de8-41a3-9ae6-0e547c64eedb" providerId="AD" clId="Web-{D225C338-293B-037B-FA38-ABBD5B7D631B}" dt="2020-01-17T21:50:37.747" v="66" actId="20577"/>
          <ac:spMkLst>
            <pc:docMk/>
            <pc:sldMk cId="966575097" sldId="260"/>
            <ac:spMk id="4" creationId="{E60E5A5B-E7E0-4DEE-A033-9E4D56DB8966}"/>
          </ac:spMkLst>
        </pc:spChg>
        <pc:spChg chg="add mod">
          <ac:chgData name="Tara Holloway (1805072)" userId="S::1805072@student.uwtsd.ac.uk::0141b944-8de8-41a3-9ae6-0e547c64eedb" providerId="AD" clId="Web-{D225C338-293B-037B-FA38-ABBD5B7D631B}" dt="2020-01-17T21:52:55.250" v="195" actId="1076"/>
          <ac:spMkLst>
            <pc:docMk/>
            <pc:sldMk cId="966575097" sldId="260"/>
            <ac:spMk id="6" creationId="{CD2A35D5-3838-4EA6-A4B4-A7DAADE1763A}"/>
          </ac:spMkLst>
        </pc:spChg>
        <pc:spChg chg="add mod">
          <ac:chgData name="Tara Holloway (1805072)" userId="S::1805072@student.uwtsd.ac.uk::0141b944-8de8-41a3-9ae6-0e547c64eedb" providerId="AD" clId="Web-{D225C338-293B-037B-FA38-ABBD5B7D631B}" dt="2020-01-17T21:53:50.001" v="254" actId="20577"/>
          <ac:spMkLst>
            <pc:docMk/>
            <pc:sldMk cId="966575097" sldId="260"/>
            <ac:spMk id="9" creationId="{82866F0D-EA22-4010-8FD5-36F6858074E7}"/>
          </ac:spMkLst>
        </pc:spChg>
        <pc:picChg chg="add mod">
          <ac:chgData name="Tara Holloway (1805072)" userId="S::1805072@student.uwtsd.ac.uk::0141b944-8de8-41a3-9ae6-0e547c64eedb" providerId="AD" clId="Web-{D225C338-293B-037B-FA38-ABBD5B7D631B}" dt="2020-01-17T21:50:20.247" v="20" actId="14100"/>
          <ac:picMkLst>
            <pc:docMk/>
            <pc:sldMk cId="966575097" sldId="260"/>
            <ac:picMk id="2" creationId="{A433D658-DFF2-4C4E-AFC7-CD0DBEEEED33}"/>
          </ac:picMkLst>
        </pc:picChg>
        <pc:picChg chg="add mod">
          <ac:chgData name="Tara Holloway (1805072)" userId="S::1805072@student.uwtsd.ac.uk::0141b944-8de8-41a3-9ae6-0e547c64eedb" providerId="AD" clId="Web-{D225C338-293B-037B-FA38-ABBD5B7D631B}" dt="2020-01-17T21:53:40.891" v="228" actId="1076"/>
          <ac:picMkLst>
            <pc:docMk/>
            <pc:sldMk cId="966575097" sldId="260"/>
            <ac:picMk id="7" creationId="{0F49000E-6A6A-44BF-BAB0-1525C2D58C82}"/>
          </ac:picMkLst>
        </pc:picChg>
      </pc:sldChg>
      <pc:sldChg chg="addSp modSp new">
        <pc:chgData name="Tara Holloway (1805072)" userId="S::1805072@student.uwtsd.ac.uk::0141b944-8de8-41a3-9ae6-0e547c64eedb" providerId="AD" clId="Web-{D225C338-293B-037B-FA38-ABBD5B7D631B}" dt="2020-01-17T22:05:07.138" v="719" actId="1076"/>
        <pc:sldMkLst>
          <pc:docMk/>
          <pc:sldMk cId="2494915494" sldId="261"/>
        </pc:sldMkLst>
        <pc:spChg chg="add mod">
          <ac:chgData name="Tara Holloway (1805072)" userId="S::1805072@student.uwtsd.ac.uk::0141b944-8de8-41a3-9ae6-0e547c64eedb" providerId="AD" clId="Web-{D225C338-293B-037B-FA38-ABBD5B7D631B}" dt="2020-01-17T21:57:39.989" v="284" actId="20577"/>
          <ac:spMkLst>
            <pc:docMk/>
            <pc:sldMk cId="2494915494" sldId="261"/>
            <ac:spMk id="2" creationId="{075D7B85-D0F4-4A15-AE3B-7132677B9E8B}"/>
          </ac:spMkLst>
        </pc:spChg>
        <pc:spChg chg="add mod">
          <ac:chgData name="Tara Holloway (1805072)" userId="S::1805072@student.uwtsd.ac.uk::0141b944-8de8-41a3-9ae6-0e547c64eedb" providerId="AD" clId="Web-{D225C338-293B-037B-FA38-ABBD5B7D631B}" dt="2020-01-17T22:05:07.138" v="719" actId="1076"/>
          <ac:spMkLst>
            <pc:docMk/>
            <pc:sldMk cId="2494915494" sldId="261"/>
            <ac:spMk id="3" creationId="{3E2B8EED-AF45-4694-B953-9455EA42B2B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sychlopaedia.org/learning-and-development/teaching-children-how-to-cope-with-lifes-challenges/" TargetMode="Externa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flickr.com/photos/26880148@n03/495996481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hyperlink" Target="https://de.m.wikipedia.org/wiki/Swansea_University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ityintherapy.blogspot.com/2012/09/feelings-games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e.wikipedia.org/wiki/Virginia_Satir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pastel-moods.blogspot.com/2010/03/reflections-play-therapy.html" TargetMode="Externa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chearlyyears.com-Therapeutic" TargetMode="External"/><Relationship Id="rId2" Type="http://schemas.openxmlformats.org/officeDocument/2006/relationships/hyperlink" Target="Https://playtherapy.org.uk-playhous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B6151-4D00-4FD7-9177-FFE6B63BCC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5649" y="3429000"/>
            <a:ext cx="8689976" cy="83819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B0F0"/>
                </a:solidFill>
              </a:rPr>
              <a:t>Tara Louise Holloway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69303E-7814-41CA-9D4D-0C59251069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2393" y="1894563"/>
            <a:ext cx="8689976" cy="973898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for life: Employability and Future Pathways</a:t>
            </a: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(ECGE6001)</a:t>
            </a:r>
          </a:p>
        </p:txBody>
      </p:sp>
    </p:spTree>
    <p:extLst>
      <p:ext uri="{BB962C8B-B14F-4D97-AF65-F5344CB8AC3E}">
        <p14:creationId xmlns:p14="http://schemas.microsoft.com/office/powerpoint/2010/main" val="2683883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DDE267B-E820-4910-868D-BA40CFB93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-9523"/>
            <a:ext cx="10058400" cy="6867522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F3E25D7-C2F8-445D-AA42-C1163028D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 descr="A person holding a baby&#10;&#10;Description automatically generated">
            <a:extLst>
              <a:ext uri="{FF2B5EF4-FFF2-40B4-BE49-F238E27FC236}">
                <a16:creationId xmlns:a16="http://schemas.microsoft.com/office/drawing/2014/main" id="{00D48134-1D07-4B6D-8701-EC0839D9AA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759099" y="1613582"/>
            <a:ext cx="8673802" cy="3621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467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>
            <a:extLst>
              <a:ext uri="{FF2B5EF4-FFF2-40B4-BE49-F238E27FC236}">
                <a16:creationId xmlns:a16="http://schemas.microsoft.com/office/drawing/2014/main" id="{68FBBF1E-1555-488E-8C0C-058E5710B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53966F8-4E34-4797-9621-E8C53362E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E14AE92-8479-4004-BAD5-49502E3EA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2">
            <a:extLst>
              <a:ext uri="{FF2B5EF4-FFF2-40B4-BE49-F238E27FC236}">
                <a16:creationId xmlns:a16="http://schemas.microsoft.com/office/drawing/2014/main" id="{0FE9F282-3FA1-484E-AF39-0C8C10F74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ounded Rectangle 12">
            <a:extLst>
              <a:ext uri="{FF2B5EF4-FFF2-40B4-BE49-F238E27FC236}">
                <a16:creationId xmlns:a16="http://schemas.microsoft.com/office/drawing/2014/main" id="{4E1727D7-C4C0-42F3-94D0-69379A21E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4597" y="643467"/>
            <a:ext cx="10742806" cy="5564129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5" name="Picture 4" descr="A picture containing food, shirt&#10;&#10;Description automatically generated">
            <a:extLst>
              <a:ext uri="{FF2B5EF4-FFF2-40B4-BE49-F238E27FC236}">
                <a16:creationId xmlns:a16="http://schemas.microsoft.com/office/drawing/2014/main" id="{F5ABA26B-FFB5-4385-AD90-05B64477DF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113852" y="1695291"/>
            <a:ext cx="4901713" cy="3394435"/>
          </a:xfrm>
          <a:prstGeom prst="rect">
            <a:avLst/>
          </a:prstGeom>
        </p:spPr>
      </p:pic>
      <p:pic>
        <p:nvPicPr>
          <p:cNvPr id="8" name="Picture 7" descr="A picture containing indoor, toy, table, stuffed&#10;&#10;Description automatically generated">
            <a:extLst>
              <a:ext uri="{FF2B5EF4-FFF2-40B4-BE49-F238E27FC236}">
                <a16:creationId xmlns:a16="http://schemas.microsoft.com/office/drawing/2014/main" id="{9B43AA6C-029F-426F-8A4C-E214A669922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176433" y="1555502"/>
            <a:ext cx="4898684" cy="367401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0B5DF69-9834-4AA8-A8AB-B8A1E08F0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592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1A83E2EC-F752-4C91-87F5-F1AEC6B635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47967" y="806881"/>
            <a:ext cx="6911681" cy="524423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6119DA9-7FB0-4AD8-86B5-3076C8649DB7}"/>
              </a:ext>
            </a:extLst>
          </p:cNvPr>
          <p:cNvSpPr txBox="1"/>
          <p:nvPr/>
        </p:nvSpPr>
        <p:spPr>
          <a:xfrm>
            <a:off x="384645" y="2564753"/>
            <a:ext cx="26717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2060"/>
                </a:solidFill>
              </a:rPr>
              <a:t>Therapeutic Play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0F0523-8242-45F8-98F1-51441C20C44D}"/>
              </a:ext>
            </a:extLst>
          </p:cNvPr>
          <p:cNvSpPr txBox="1"/>
          <p:nvPr/>
        </p:nvSpPr>
        <p:spPr>
          <a:xfrm>
            <a:off x="726510" y="3732756"/>
            <a:ext cx="2329841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</a:rPr>
              <a:t>Types of Therapeutic Play.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2060"/>
                </a:solidFill>
              </a:rPr>
              <a:t>Benefits of Therapeutic Play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094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person wearing glasses&#10;&#10;Description generated with very high confidence">
            <a:extLst>
              <a:ext uri="{FF2B5EF4-FFF2-40B4-BE49-F238E27FC236}">
                <a16:creationId xmlns:a16="http://schemas.microsoft.com/office/drawing/2014/main" id="{A433D658-DFF2-4C4E-AFC7-CD0DBEEEED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72551" y="793092"/>
            <a:ext cx="3950898" cy="499864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60E5A5B-E7E0-4DEE-A033-9E4D56DB8966}"/>
              </a:ext>
            </a:extLst>
          </p:cNvPr>
          <p:cNvSpPr txBox="1"/>
          <p:nvPr/>
        </p:nvSpPr>
        <p:spPr>
          <a:xfrm>
            <a:off x="1072551" y="4253601"/>
            <a:ext cx="2743200" cy="317500"/>
          </a:xfrm>
          <a:prstGeom prst="rect">
            <a:avLst/>
          </a:prstGeom>
        </p:spPr>
        <p:txBody>
          <a:bodyPr anchor="t">
            <a:normAutofit fontScale="92500" lnSpcReduction="20000"/>
          </a:bodyPr>
          <a:lstStyle/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2A35D5-3838-4EA6-A4B4-A7DAADE1763A}"/>
              </a:ext>
            </a:extLst>
          </p:cNvPr>
          <p:cNvSpPr txBox="1"/>
          <p:nvPr/>
        </p:nvSpPr>
        <p:spPr>
          <a:xfrm>
            <a:off x="5152190" y="2478505"/>
            <a:ext cx="274320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Virginia Axline's important contributions to Modern Practise in Therapeutic Play.</a:t>
            </a:r>
          </a:p>
        </p:txBody>
      </p:sp>
      <p:pic>
        <p:nvPicPr>
          <p:cNvPr id="7" name="Picture 7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0F49000E-6A6A-44BF-BAB0-1525C2D58C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71204" y="1078302"/>
            <a:ext cx="2680119" cy="455762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2866F0D-EA22-4010-8FD5-36F6858074E7}"/>
              </a:ext>
            </a:extLst>
          </p:cNvPr>
          <p:cNvSpPr txBox="1"/>
          <p:nvPr/>
        </p:nvSpPr>
        <p:spPr>
          <a:xfrm>
            <a:off x="9450148" y="3033623"/>
            <a:ext cx="1587500" cy="317500"/>
          </a:xfrm>
          <a:prstGeom prst="rect">
            <a:avLst/>
          </a:prstGeom>
        </p:spPr>
        <p:txBody>
          <a:bodyPr anchor="t">
            <a:normAutofit fontScale="92500" lnSpcReduction="200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5750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75D7B85-D0F4-4A15-AE3B-7132677B9E8B}"/>
              </a:ext>
            </a:extLst>
          </p:cNvPr>
          <p:cNvSpPr txBox="1"/>
          <p:nvPr/>
        </p:nvSpPr>
        <p:spPr>
          <a:xfrm>
            <a:off x="5138821" y="540084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u="sng" dirty="0">
                <a:solidFill>
                  <a:srgbClr val="0070C0"/>
                </a:solidFill>
              </a:rPr>
              <a:t>Reference List.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2B8EED-AF45-4694-B953-9455EA42B2BE}"/>
              </a:ext>
            </a:extLst>
          </p:cNvPr>
          <p:cNvSpPr txBox="1"/>
          <p:nvPr/>
        </p:nvSpPr>
        <p:spPr>
          <a:xfrm>
            <a:off x="1926222" y="1244432"/>
            <a:ext cx="7502357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err="1">
                <a:solidFill>
                  <a:srgbClr val="0070C0"/>
                </a:solidFill>
              </a:rPr>
              <a:t>Mooney.G.C</a:t>
            </a:r>
            <a:r>
              <a:rPr lang="en-GB" sz="2400" dirty="0">
                <a:solidFill>
                  <a:srgbClr val="0070C0"/>
                </a:solidFill>
              </a:rPr>
              <a:t> Theories of childhood- An introduction to Dewey, Montessori, Erikson, Piaget and Vygotsky.</a:t>
            </a:r>
          </a:p>
          <a:p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err="1">
                <a:solidFill>
                  <a:srgbClr val="0070C0"/>
                </a:solidFill>
              </a:rPr>
              <a:t>Hwb.Gov.Wales</a:t>
            </a:r>
            <a:endParaRPr lang="en-GB" sz="2400">
              <a:solidFill>
                <a:srgbClr val="0070C0"/>
              </a:solidFill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A Guide to </a:t>
            </a:r>
            <a:r>
              <a:rPr lang="en-GB" sz="2400" err="1">
                <a:solidFill>
                  <a:srgbClr val="0070C0"/>
                </a:solidFill>
              </a:rPr>
              <a:t>Curriulum</a:t>
            </a:r>
            <a:r>
              <a:rPr lang="en-GB" sz="2400" dirty="0">
                <a:solidFill>
                  <a:srgbClr val="0070C0"/>
                </a:solidFill>
              </a:rPr>
              <a:t> for Wales 2022.</a:t>
            </a:r>
          </a:p>
          <a:p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>
                <a:solidFill>
                  <a:srgbClr val="0070C0"/>
                </a:solidFill>
                <a:hlinkClick r:id="rId2"/>
              </a:rPr>
              <a:t>Https://playtherapy.org.uk-playhouse</a:t>
            </a:r>
            <a:r>
              <a:rPr lang="en-GB" sz="2400" dirty="0">
                <a:solidFill>
                  <a:srgbClr val="0070C0"/>
                </a:solidFill>
              </a:rPr>
              <a:t>.</a:t>
            </a:r>
          </a:p>
          <a:p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Cy-hopecounseling.org-blog-benefits of play therapy.</a:t>
            </a:r>
          </a:p>
          <a:p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>
                <a:solidFill>
                  <a:srgbClr val="0070C0"/>
                </a:solidFill>
                <a:hlinkClick r:id="rId3"/>
              </a:rPr>
              <a:t>Https://www.techearlyyears.com-Therapeutic</a:t>
            </a:r>
            <a:r>
              <a:rPr lang="en-GB" sz="2400" dirty="0">
                <a:solidFill>
                  <a:srgbClr val="0070C0"/>
                </a:solidFill>
              </a:rPr>
              <a:t> Play-A unique child-Teach Early Years.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491549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CBB502496A1146A491A9F165EDE067" ma:contentTypeVersion="13" ma:contentTypeDescription="Create a new document." ma:contentTypeScope="" ma:versionID="7695216ea548e5e08452eb6a869cb5f2">
  <xsd:schema xmlns:xsd="http://www.w3.org/2001/XMLSchema" xmlns:xs="http://www.w3.org/2001/XMLSchema" xmlns:p="http://schemas.microsoft.com/office/2006/metadata/properties" xmlns:ns3="c05bfcf6-161a-4012-bab6-aa68b8b9ab0d" xmlns:ns4="a0d56cd8-48d2-4815-8e01-6dcb6cd2ab35" targetNamespace="http://schemas.microsoft.com/office/2006/metadata/properties" ma:root="true" ma:fieldsID="a9b873a5ea1f090843b8033ab087985c" ns3:_="" ns4:_="">
    <xsd:import namespace="c05bfcf6-161a-4012-bab6-aa68b8b9ab0d"/>
    <xsd:import namespace="a0d56cd8-48d2-4815-8e01-6dcb6cd2ab3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5bfcf6-161a-4012-bab6-aa68b8b9ab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d56cd8-48d2-4815-8e01-6dcb6cd2ab35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33862EE-7C69-48CD-9589-2D3A24CEB1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9574A99-8ED8-44E9-9376-886965255E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5bfcf6-161a-4012-bab6-aa68b8b9ab0d"/>
    <ds:schemaRef ds:uri="a0d56cd8-48d2-4815-8e01-6dcb6cd2ab3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B0A8772-F0D5-4490-82EA-DBDE5AE48643}">
  <ds:schemaRefs>
    <ds:schemaRef ds:uri="http://purl.org/dc/dcmitype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c05bfcf6-161a-4012-bab6-aa68b8b9ab0d"/>
    <ds:schemaRef ds:uri="http://purl.org/dc/terms/"/>
    <ds:schemaRef ds:uri="http://schemas.microsoft.com/office/infopath/2007/PartnerControls"/>
    <ds:schemaRef ds:uri="a0d56cd8-48d2-4815-8e01-6dcb6cd2ab35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25</Words>
  <Application>Microsoft Office PowerPoint</Application>
  <PresentationFormat>Widescreen</PresentationFormat>
  <Paragraphs>7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Droplet</vt:lpstr>
      <vt:lpstr>Tara Louise Holloway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Tara Louise Holloway</dc:title>
  <dc:creator>Tara Holloway (1805072)</dc:creator>
  <cp:lastModifiedBy>Tara Holloway (1805072)</cp:lastModifiedBy>
  <cp:revision>122</cp:revision>
  <dcterms:created xsi:type="dcterms:W3CDTF">2020-01-15T20:33:25Z</dcterms:created>
  <dcterms:modified xsi:type="dcterms:W3CDTF">2020-01-17T22:05:07Z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0x01010087CBB502496A1146A491A9F165EDE067</vt:lpwstr>
  </property>
</Properties>
</file>