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71580-ED0E-4364-AB55-DEB914F679E2}" v="44" dt="2026-07-20T09:00:37.9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816" autoAdjust="0"/>
    <p:restoredTop sz="94660"/>
  </p:normalViewPr>
  <p:slideViewPr>
    <p:cSldViewPr snapToGrid="0">
      <p:cViewPr>
        <p:scale>
          <a:sx n="66" d="100"/>
          <a:sy n="66" d="100"/>
        </p:scale>
        <p:origin x="801" y="5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svetana Galabova (2507216)" userId="85177bb9-7737-4268-9c10-e7f0e8d5c1ff" providerId="ADAL" clId="{B693CE84-AA10-4A0F-9D21-D6B2A7489B20}"/>
    <pc:docChg chg="undo redo custSel modSld sldOrd">
      <pc:chgData name="Tsvetana Galabova (2507216)" userId="85177bb9-7737-4268-9c10-e7f0e8d5c1ff" providerId="ADAL" clId="{B693CE84-AA10-4A0F-9D21-D6B2A7489B20}" dt="2026-07-20T09:02:04.707" v="1004"/>
      <pc:docMkLst>
        <pc:docMk/>
      </pc:docMkLst>
      <pc:sldChg chg="addSp delSp modSp mod setBg">
        <pc:chgData name="Tsvetana Galabova (2507216)" userId="85177bb9-7737-4268-9c10-e7f0e8d5c1ff" providerId="ADAL" clId="{B693CE84-AA10-4A0F-9D21-D6B2A7489B20}" dt="2026-07-20T08:24:03.539" v="920" actId="113"/>
        <pc:sldMkLst>
          <pc:docMk/>
          <pc:sldMk cId="764605052" sldId="261"/>
        </pc:sldMkLst>
        <pc:spChg chg="mod">
          <ac:chgData name="Tsvetana Galabova (2507216)" userId="85177bb9-7737-4268-9c10-e7f0e8d5c1ff" providerId="ADAL" clId="{B693CE84-AA10-4A0F-9D21-D6B2A7489B20}" dt="2026-07-20T08:18:09.735" v="881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Tsvetana Galabova (2507216)" userId="85177bb9-7737-4268-9c10-e7f0e8d5c1ff" providerId="ADAL" clId="{B693CE84-AA10-4A0F-9D21-D6B2A7489B20}" dt="2026-07-19T15:25:42.976" v="378" actId="20577"/>
          <ac:spMkLst>
            <pc:docMk/>
            <pc:sldMk cId="764605052" sldId="261"/>
            <ac:spMk id="3" creationId="{E04C29E1-0FF6-7114-4118-5B68E71110F6}"/>
          </ac:spMkLst>
        </pc:spChg>
        <pc:graphicFrameChg chg="add mod modGraphic">
          <ac:chgData name="Tsvetana Galabova (2507216)" userId="85177bb9-7737-4268-9c10-e7f0e8d5c1ff" providerId="ADAL" clId="{B693CE84-AA10-4A0F-9D21-D6B2A7489B20}" dt="2026-07-20T08:24:03.539" v="920" actId="11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modSp mod setBg">
        <pc:chgData name="Tsvetana Galabova (2507216)" userId="85177bb9-7737-4268-9c10-e7f0e8d5c1ff" providerId="ADAL" clId="{B693CE84-AA10-4A0F-9D21-D6B2A7489B20}" dt="2026-07-20T09:01:51.068" v="1002" actId="113"/>
        <pc:sldMkLst>
          <pc:docMk/>
          <pc:sldMk cId="2451324015" sldId="263"/>
        </pc:sldMkLst>
        <pc:spChg chg="mod">
          <ac:chgData name="Tsvetana Galabova (2507216)" userId="85177bb9-7737-4268-9c10-e7f0e8d5c1ff" providerId="ADAL" clId="{B693CE84-AA10-4A0F-9D21-D6B2A7489B20}" dt="2026-07-20T05:21:13.309" v="581" actId="114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Tsvetana Galabova (2507216)" userId="85177bb9-7737-4268-9c10-e7f0e8d5c1ff" providerId="ADAL" clId="{B693CE84-AA10-4A0F-9D21-D6B2A7489B20}" dt="2026-07-20T09:01:51.068" v="1002" actId="113"/>
          <ac:spMkLst>
            <pc:docMk/>
            <pc:sldMk cId="2451324015" sldId="263"/>
            <ac:spMk id="3" creationId="{E04C29E1-0FF6-7114-4118-5B68E71110F6}"/>
          </ac:spMkLst>
        </pc:spChg>
        <pc:spChg chg="add">
          <ac:chgData name="Tsvetana Galabova (2507216)" userId="85177bb9-7737-4268-9c10-e7f0e8d5c1ff" providerId="ADAL" clId="{B693CE84-AA10-4A0F-9D21-D6B2A7489B20}" dt="2026-07-19T14:01:33.907" v="80" actId="26606"/>
          <ac:spMkLst>
            <pc:docMk/>
            <pc:sldMk cId="2451324015" sldId="263"/>
            <ac:spMk id="8" creationId="{100EDD19-6802-4EC3-95CE-CFFAB042CFD6}"/>
          </ac:spMkLst>
        </pc:spChg>
        <pc:spChg chg="add">
          <ac:chgData name="Tsvetana Galabova (2507216)" userId="85177bb9-7737-4268-9c10-e7f0e8d5c1ff" providerId="ADAL" clId="{B693CE84-AA10-4A0F-9D21-D6B2A7489B20}" dt="2026-07-19T14:01:33.907" v="80" actId="26606"/>
          <ac:spMkLst>
            <pc:docMk/>
            <pc:sldMk cId="2451324015" sldId="263"/>
            <ac:spMk id="10" creationId="{DB17E863-922E-4C26-BD64-E8FD41D28661}"/>
          </ac:spMkLst>
        </pc:spChg>
      </pc:sldChg>
      <pc:sldChg chg="addSp delSp modSp mod setBg">
        <pc:chgData name="Tsvetana Galabova (2507216)" userId="85177bb9-7737-4268-9c10-e7f0e8d5c1ff" providerId="ADAL" clId="{B693CE84-AA10-4A0F-9D21-D6B2A7489B20}" dt="2026-07-20T08:33:11.337" v="942" actId="26606"/>
        <pc:sldMkLst>
          <pc:docMk/>
          <pc:sldMk cId="1037257886" sldId="265"/>
        </pc:sldMkLst>
        <pc:spChg chg="mod">
          <ac:chgData name="Tsvetana Galabova (2507216)" userId="85177bb9-7737-4268-9c10-e7f0e8d5c1ff" providerId="ADAL" clId="{B693CE84-AA10-4A0F-9D21-D6B2A7489B20}" dt="2026-07-20T08:33:11.337" v="942" actId="26606"/>
          <ac:spMkLst>
            <pc:docMk/>
            <pc:sldMk cId="1037257886" sldId="265"/>
            <ac:spMk id="2" creationId="{68A8AF1C-86E0-7043-44A2-DA950ED42D52}"/>
          </ac:spMkLst>
        </pc:spChg>
        <pc:spChg chg="add del">
          <ac:chgData name="Tsvetana Galabova (2507216)" userId="85177bb9-7737-4268-9c10-e7f0e8d5c1ff" providerId="ADAL" clId="{B693CE84-AA10-4A0F-9D21-D6B2A7489B20}" dt="2026-07-19T13:59:45.698" v="79" actId="26606"/>
          <ac:spMkLst>
            <pc:docMk/>
            <pc:sldMk cId="1037257886" sldId="265"/>
            <ac:spMk id="3" creationId="{E04C29E1-0FF6-7114-4118-5B68E71110F6}"/>
          </ac:spMkLst>
        </pc:spChg>
        <pc:spChg chg="add del">
          <ac:chgData name="Tsvetana Galabova (2507216)" userId="85177bb9-7737-4268-9c10-e7f0e8d5c1ff" providerId="ADAL" clId="{B693CE84-AA10-4A0F-9D21-D6B2A7489B20}" dt="2026-07-19T13:58:20.292" v="76" actId="26606"/>
          <ac:spMkLst>
            <pc:docMk/>
            <pc:sldMk cId="1037257886" sldId="265"/>
            <ac:spMk id="8" creationId="{907EF6B7-1338-4443-8C46-6A318D952DFD}"/>
          </ac:spMkLst>
        </pc:spChg>
        <pc:spChg chg="add del">
          <ac:chgData name="Tsvetana Galabova (2507216)" userId="85177bb9-7737-4268-9c10-e7f0e8d5c1ff" providerId="ADAL" clId="{B693CE84-AA10-4A0F-9D21-D6B2A7489B20}" dt="2026-07-19T13:58:18.146" v="74" actId="26606"/>
          <ac:spMkLst>
            <pc:docMk/>
            <pc:sldMk cId="1037257886" sldId="265"/>
            <ac:spMk id="10" creationId="{B50AB553-2A96-4A92-96F2-93548E096954}"/>
          </ac:spMkLst>
        </pc:spChg>
        <pc:spChg chg="add del">
          <ac:chgData name="Tsvetana Galabova (2507216)" userId="85177bb9-7737-4268-9c10-e7f0e8d5c1ff" providerId="ADAL" clId="{B693CE84-AA10-4A0F-9D21-D6B2A7489B20}" dt="2026-07-19T13:58:20.292" v="76" actId="26606"/>
          <ac:spMkLst>
            <pc:docMk/>
            <pc:sldMk cId="1037257886" sldId="265"/>
            <ac:spMk id="12" creationId="{081E4A58-353D-44AE-B2FC-2A74E2E400F7}"/>
          </ac:spMkLst>
        </pc:spChg>
        <pc:spChg chg="add del">
          <ac:chgData name="Tsvetana Galabova (2507216)" userId="85177bb9-7737-4268-9c10-e7f0e8d5c1ff" providerId="ADAL" clId="{B693CE84-AA10-4A0F-9D21-D6B2A7489B20}" dt="2026-07-19T13:58:20.292" v="76" actId="26606"/>
          <ac:spMkLst>
            <pc:docMk/>
            <pc:sldMk cId="1037257886" sldId="265"/>
            <ac:spMk id="13" creationId="{DAAE4CDD-124C-4DCF-9584-B6033B545DD5}"/>
          </ac:spMkLst>
        </pc:spChg>
        <pc:spChg chg="add del">
          <ac:chgData name="Tsvetana Galabova (2507216)" userId="85177bb9-7737-4268-9c10-e7f0e8d5c1ff" providerId="ADAL" clId="{B693CE84-AA10-4A0F-9D21-D6B2A7489B20}" dt="2026-07-19T13:58:20.292" v="76" actId="26606"/>
          <ac:spMkLst>
            <pc:docMk/>
            <pc:sldMk cId="1037257886" sldId="265"/>
            <ac:spMk id="14" creationId="{E04C29E1-0FF6-7114-4118-5B68E71110F6}"/>
          </ac:spMkLst>
        </pc:spChg>
        <pc:spChg chg="add del">
          <ac:chgData name="Tsvetana Galabova (2507216)" userId="85177bb9-7737-4268-9c10-e7f0e8d5c1ff" providerId="ADAL" clId="{B693CE84-AA10-4A0F-9D21-D6B2A7489B20}" dt="2026-07-19T13:59:45.676" v="78" actId="26606"/>
          <ac:spMkLst>
            <pc:docMk/>
            <pc:sldMk cId="1037257886" sldId="265"/>
            <ac:spMk id="17" creationId="{18873D23-2DCF-4B31-A009-95721C06E8E1}"/>
          </ac:spMkLst>
        </pc:spChg>
        <pc:spChg chg="add del">
          <ac:chgData name="Tsvetana Galabova (2507216)" userId="85177bb9-7737-4268-9c10-e7f0e8d5c1ff" providerId="ADAL" clId="{B693CE84-AA10-4A0F-9D21-D6B2A7489B20}" dt="2026-07-19T13:59:45.676" v="78" actId="26606"/>
          <ac:spMkLst>
            <pc:docMk/>
            <pc:sldMk cId="1037257886" sldId="265"/>
            <ac:spMk id="18" creationId="{C13EF075-D4EF-4929-ADBC-91B27DA19955}"/>
          </ac:spMkLst>
        </pc:spChg>
        <pc:spChg chg="add del">
          <ac:chgData name="Tsvetana Galabova (2507216)" userId="85177bb9-7737-4268-9c10-e7f0e8d5c1ff" providerId="ADAL" clId="{B693CE84-AA10-4A0F-9D21-D6B2A7489B20}" dt="2026-07-19T13:59:45.676" v="78" actId="26606"/>
          <ac:spMkLst>
            <pc:docMk/>
            <pc:sldMk cId="1037257886" sldId="265"/>
            <ac:spMk id="22" creationId="{E04C29E1-0FF6-7114-4118-5B68E71110F6}"/>
          </ac:spMkLst>
        </pc:spChg>
        <pc:spChg chg="add del">
          <ac:chgData name="Tsvetana Galabova (2507216)" userId="85177bb9-7737-4268-9c10-e7f0e8d5c1ff" providerId="ADAL" clId="{B693CE84-AA10-4A0F-9D21-D6B2A7489B20}" dt="2026-07-20T08:33:11.337" v="942" actId="26606"/>
          <ac:spMkLst>
            <pc:docMk/>
            <pc:sldMk cId="1037257886" sldId="265"/>
            <ac:spMk id="24" creationId="{777A147A-9ED8-46B4-8660-1B3C2AA880B5}"/>
          </ac:spMkLst>
        </pc:spChg>
        <pc:spChg chg="add del">
          <ac:chgData name="Tsvetana Galabova (2507216)" userId="85177bb9-7737-4268-9c10-e7f0e8d5c1ff" providerId="ADAL" clId="{B693CE84-AA10-4A0F-9D21-D6B2A7489B20}" dt="2026-07-20T08:33:11.337" v="942" actId="26606"/>
          <ac:spMkLst>
            <pc:docMk/>
            <pc:sldMk cId="1037257886" sldId="265"/>
            <ac:spMk id="25" creationId="{5D6C15A0-C087-4593-8414-2B4EC1CDC3DE}"/>
          </ac:spMkLst>
        </pc:spChg>
        <pc:spChg chg="add mod">
          <ac:chgData name="Tsvetana Galabova (2507216)" userId="85177bb9-7737-4268-9c10-e7f0e8d5c1ff" providerId="ADAL" clId="{B693CE84-AA10-4A0F-9D21-D6B2A7489B20}" dt="2026-07-20T08:33:11.337" v="942" actId="26606"/>
          <ac:spMkLst>
            <pc:docMk/>
            <pc:sldMk cId="1037257886" sldId="265"/>
            <ac:spMk id="26" creationId="{E04C29E1-0FF6-7114-4118-5B68E71110F6}"/>
          </ac:spMkLst>
        </pc:spChg>
        <pc:spChg chg="add del">
          <ac:chgData name="Tsvetana Galabova (2507216)" userId="85177bb9-7737-4268-9c10-e7f0e8d5c1ff" providerId="ADAL" clId="{B693CE84-AA10-4A0F-9D21-D6B2A7489B20}" dt="2026-07-20T08:33:04.765" v="939" actId="26606"/>
          <ac:spMkLst>
            <pc:docMk/>
            <pc:sldMk cId="1037257886" sldId="265"/>
            <ac:spMk id="31" creationId="{100EDD19-6802-4EC3-95CE-CFFAB042CFD6}"/>
          </ac:spMkLst>
        </pc:spChg>
        <pc:spChg chg="add del">
          <ac:chgData name="Tsvetana Galabova (2507216)" userId="85177bb9-7737-4268-9c10-e7f0e8d5c1ff" providerId="ADAL" clId="{B693CE84-AA10-4A0F-9D21-D6B2A7489B20}" dt="2026-07-20T08:33:04.765" v="939" actId="26606"/>
          <ac:spMkLst>
            <pc:docMk/>
            <pc:sldMk cId="1037257886" sldId="265"/>
            <ac:spMk id="33" creationId="{DB17E863-922E-4C26-BD64-E8FD41D28661}"/>
          </ac:spMkLst>
        </pc:spChg>
        <pc:spChg chg="add del">
          <ac:chgData name="Tsvetana Galabova (2507216)" userId="85177bb9-7737-4268-9c10-e7f0e8d5c1ff" providerId="ADAL" clId="{B693CE84-AA10-4A0F-9D21-D6B2A7489B20}" dt="2026-07-20T08:33:11.316" v="941" actId="26606"/>
          <ac:spMkLst>
            <pc:docMk/>
            <pc:sldMk cId="1037257886" sldId="265"/>
            <ac:spMk id="35" creationId="{6CF042CA-1AB3-5530-1155-8018D6D6A106}"/>
          </ac:spMkLst>
        </pc:spChg>
        <pc:spChg chg="add del">
          <ac:chgData name="Tsvetana Galabova (2507216)" userId="85177bb9-7737-4268-9c10-e7f0e8d5c1ff" providerId="ADAL" clId="{B693CE84-AA10-4A0F-9D21-D6B2A7489B20}" dt="2026-07-20T08:33:11.316" v="941" actId="26606"/>
          <ac:spMkLst>
            <pc:docMk/>
            <pc:sldMk cId="1037257886" sldId="265"/>
            <ac:spMk id="36" creationId="{7BD5A982-4141-9143-22DC-C0713B397EB8}"/>
          </ac:spMkLst>
        </pc:spChg>
        <pc:spChg chg="add">
          <ac:chgData name="Tsvetana Galabova (2507216)" userId="85177bb9-7737-4268-9c10-e7f0e8d5c1ff" providerId="ADAL" clId="{B693CE84-AA10-4A0F-9D21-D6B2A7489B20}" dt="2026-07-20T08:33:11.337" v="942" actId="26606"/>
          <ac:spMkLst>
            <pc:docMk/>
            <pc:sldMk cId="1037257886" sldId="265"/>
            <ac:spMk id="38" creationId="{100EDD19-6802-4EC3-95CE-CFFAB042CFD6}"/>
          </ac:spMkLst>
        </pc:spChg>
        <pc:spChg chg="add">
          <ac:chgData name="Tsvetana Galabova (2507216)" userId="85177bb9-7737-4268-9c10-e7f0e8d5c1ff" providerId="ADAL" clId="{B693CE84-AA10-4A0F-9D21-D6B2A7489B20}" dt="2026-07-20T08:33:11.337" v="942" actId="26606"/>
          <ac:spMkLst>
            <pc:docMk/>
            <pc:sldMk cId="1037257886" sldId="265"/>
            <ac:spMk id="39" creationId="{DB17E863-922E-4C26-BD64-E8FD41D28661}"/>
          </ac:spMkLst>
        </pc:spChg>
        <pc:grpChg chg="add del">
          <ac:chgData name="Tsvetana Galabova (2507216)" userId="85177bb9-7737-4268-9c10-e7f0e8d5c1ff" providerId="ADAL" clId="{B693CE84-AA10-4A0F-9D21-D6B2A7489B20}" dt="2026-07-19T13:59:45.676" v="78" actId="26606"/>
          <ac:grpSpMkLst>
            <pc:docMk/>
            <pc:sldMk cId="1037257886" sldId="265"/>
            <ac:grpSpMk id="19" creationId="{DAA26DFA-AAB2-4973-9C17-16D587C7B198}"/>
          </ac:grpSpMkLst>
        </pc:grpChg>
        <pc:graphicFrameChg chg="add del">
          <ac:chgData name="Tsvetana Galabova (2507216)" userId="85177bb9-7737-4268-9c10-e7f0e8d5c1ff" providerId="ADAL" clId="{B693CE84-AA10-4A0F-9D21-D6B2A7489B20}" dt="2026-07-19T13:58:18.146" v="74" actId="26606"/>
          <ac:graphicFrameMkLst>
            <pc:docMk/>
            <pc:sldMk cId="1037257886" sldId="265"/>
            <ac:graphicFrameMk id="5" creationId="{4DCD3484-47C4-AFD5-CC16-46C621839B48}"/>
          </ac:graphicFrameMkLst>
        </pc:graphicFrameChg>
        <pc:picChg chg="add del">
          <ac:chgData name="Tsvetana Galabova (2507216)" userId="85177bb9-7737-4268-9c10-e7f0e8d5c1ff" providerId="ADAL" clId="{B693CE84-AA10-4A0F-9D21-D6B2A7489B20}" dt="2026-07-19T13:58:18.146" v="74" actId="26606"/>
          <ac:picMkLst>
            <pc:docMk/>
            <pc:sldMk cId="1037257886" sldId="265"/>
            <ac:picMk id="6" creationId="{E0A25E6F-8CEF-F94F-B43A-52945F0610ED}"/>
          </ac:picMkLst>
        </pc:picChg>
      </pc:sldChg>
      <pc:sldChg chg="modSp mod ord">
        <pc:chgData name="Tsvetana Galabova (2507216)" userId="85177bb9-7737-4268-9c10-e7f0e8d5c1ff" providerId="ADAL" clId="{B693CE84-AA10-4A0F-9D21-D6B2A7489B20}" dt="2026-07-20T09:02:04.707" v="1004"/>
        <pc:sldMkLst>
          <pc:docMk/>
          <pc:sldMk cId="3258301802" sldId="266"/>
        </pc:sldMkLst>
        <pc:spChg chg="mod">
          <ac:chgData name="Tsvetana Galabova (2507216)" userId="85177bb9-7737-4268-9c10-e7f0e8d5c1ff" providerId="ADAL" clId="{B693CE84-AA10-4A0F-9D21-D6B2A7489B20}" dt="2026-07-20T05:23:54.702" v="587" actId="2711"/>
          <ac:spMkLst>
            <pc:docMk/>
            <pc:sldMk cId="3258301802" sldId="266"/>
            <ac:spMk id="3" creationId="{E04C29E1-0FF6-7114-4118-5B68E71110F6}"/>
          </ac:spMkLst>
        </pc:spChg>
      </pc:sldChg>
      <pc:sldChg chg="addSp modSp mod">
        <pc:chgData name="Tsvetana Galabova (2507216)" userId="85177bb9-7737-4268-9c10-e7f0e8d5c1ff" providerId="ADAL" clId="{B693CE84-AA10-4A0F-9D21-D6B2A7489B20}" dt="2026-07-19T14:50:42.167" v="204" actId="1076"/>
        <pc:sldMkLst>
          <pc:docMk/>
          <pc:sldMk cId="702059637" sldId="270"/>
        </pc:sldMkLst>
        <pc:picChg chg="add mod">
          <ac:chgData name="Tsvetana Galabova (2507216)" userId="85177bb9-7737-4268-9c10-e7f0e8d5c1ff" providerId="ADAL" clId="{B693CE84-AA10-4A0F-9D21-D6B2A7489B20}" dt="2026-07-19T14:50:42.167" v="204" actId="1076"/>
          <ac:picMkLst>
            <pc:docMk/>
            <pc:sldMk cId="702059637" sldId="270"/>
            <ac:picMk id="2" creationId="{B17C2EEE-D7B3-75FD-7CF7-3ED5846D26B4}"/>
          </ac:picMkLst>
        </pc:picChg>
      </pc:sldChg>
      <pc:sldChg chg="addSp delSp modSp mod setBg">
        <pc:chgData name="Tsvetana Galabova (2507216)" userId="85177bb9-7737-4268-9c10-e7f0e8d5c1ff" providerId="ADAL" clId="{B693CE84-AA10-4A0F-9D21-D6B2A7489B20}" dt="2026-07-20T07:59:34.803" v="751" actId="120"/>
        <pc:sldMkLst>
          <pc:docMk/>
          <pc:sldMk cId="3321023050" sldId="271"/>
        </pc:sldMkLst>
        <pc:spChg chg="mod">
          <ac:chgData name="Tsvetana Galabova (2507216)" userId="85177bb9-7737-4268-9c10-e7f0e8d5c1ff" providerId="ADAL" clId="{B693CE84-AA10-4A0F-9D21-D6B2A7489B20}" dt="2026-07-20T07:59:34.803" v="751" actId="120"/>
          <ac:spMkLst>
            <pc:docMk/>
            <pc:sldMk cId="3321023050" sldId="271"/>
            <ac:spMk id="2" creationId="{23379A11-1CF0-5125-F775-02C08085203B}"/>
          </ac:spMkLst>
        </pc:spChg>
        <pc:spChg chg="add del mod">
          <ac:chgData name="Tsvetana Galabova (2507216)" userId="85177bb9-7737-4268-9c10-e7f0e8d5c1ff" providerId="ADAL" clId="{B693CE84-AA10-4A0F-9D21-D6B2A7489B20}" dt="2026-07-20T07:59:05.828" v="746" actId="26606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Tsvetana Galabova (2507216)" userId="85177bb9-7737-4268-9c10-e7f0e8d5c1ff" providerId="ADAL" clId="{B693CE84-AA10-4A0F-9D21-D6B2A7489B20}" dt="2026-07-20T07:59:05.828" v="746" actId="26606"/>
          <ac:spMkLst>
            <pc:docMk/>
            <pc:sldMk cId="3321023050" sldId="271"/>
            <ac:spMk id="8" creationId="{100EDD19-6802-4EC3-95CE-CFFAB042CFD6}"/>
          </ac:spMkLst>
        </pc:spChg>
        <pc:spChg chg="add del">
          <ac:chgData name="Tsvetana Galabova (2507216)" userId="85177bb9-7737-4268-9c10-e7f0e8d5c1ff" providerId="ADAL" clId="{B693CE84-AA10-4A0F-9D21-D6B2A7489B20}" dt="2026-07-20T07:59:05.828" v="746" actId="26606"/>
          <ac:spMkLst>
            <pc:docMk/>
            <pc:sldMk cId="3321023050" sldId="271"/>
            <ac:spMk id="10" creationId="{DB17E863-922E-4C26-BD64-E8FD41D28661}"/>
          </ac:spMkLst>
        </pc:spChg>
        <pc:spChg chg="add del">
          <ac:chgData name="Tsvetana Galabova (2507216)" userId="85177bb9-7737-4268-9c10-e7f0e8d5c1ff" providerId="ADAL" clId="{B693CE84-AA10-4A0F-9D21-D6B2A7489B20}" dt="2026-07-20T07:58:57.003" v="744" actId="26606"/>
          <ac:spMkLst>
            <pc:docMk/>
            <pc:sldMk cId="3321023050" sldId="271"/>
            <ac:spMk id="16" creationId="{345A976A-8DE3-4B67-B94B-2044FDD12899}"/>
          </ac:spMkLst>
        </pc:spChg>
        <pc:spChg chg="add del">
          <ac:chgData name="Tsvetana Galabova (2507216)" userId="85177bb9-7737-4268-9c10-e7f0e8d5c1ff" providerId="ADAL" clId="{B693CE84-AA10-4A0F-9D21-D6B2A7489B20}" dt="2026-07-20T07:58:57.003" v="744" actId="26606"/>
          <ac:spMkLst>
            <pc:docMk/>
            <pc:sldMk cId="3321023050" sldId="271"/>
            <ac:spMk id="18" creationId="{6EAAA1B9-2DDB-49C9-A037-A523D2F13C15}"/>
          </ac:spMkLst>
        </pc:spChg>
        <pc:spChg chg="add del">
          <ac:chgData name="Tsvetana Galabova (2507216)" userId="85177bb9-7737-4268-9c10-e7f0e8d5c1ff" providerId="ADAL" clId="{B693CE84-AA10-4A0F-9D21-D6B2A7489B20}" dt="2026-07-20T07:59:05.828" v="746" actId="26606"/>
          <ac:spMkLst>
            <pc:docMk/>
            <pc:sldMk cId="3321023050" sldId="271"/>
            <ac:spMk id="32" creationId="{C0763A76-9F1C-4FC5-82B7-DD475DA461B2}"/>
          </ac:spMkLst>
        </pc:spChg>
        <pc:spChg chg="add del">
          <ac:chgData name="Tsvetana Galabova (2507216)" userId="85177bb9-7737-4268-9c10-e7f0e8d5c1ff" providerId="ADAL" clId="{B693CE84-AA10-4A0F-9D21-D6B2A7489B20}" dt="2026-07-20T07:59:05.828" v="746" actId="26606"/>
          <ac:spMkLst>
            <pc:docMk/>
            <pc:sldMk cId="3321023050" sldId="271"/>
            <ac:spMk id="33" creationId="{E81BF4F6-F2CF-4984-9D14-D6966D92F99F}"/>
          </ac:spMkLst>
        </pc:spChg>
        <pc:spChg chg="add del">
          <ac:chgData name="Tsvetana Galabova (2507216)" userId="85177bb9-7737-4268-9c10-e7f0e8d5c1ff" providerId="ADAL" clId="{B693CE84-AA10-4A0F-9D21-D6B2A7489B20}" dt="2026-07-20T07:59:05.828" v="746" actId="26606"/>
          <ac:spMkLst>
            <pc:docMk/>
            <pc:sldMk cId="3321023050" sldId="271"/>
            <ac:spMk id="34" creationId="{04A3744F-9B08-5DB9-23DC-76B7A65F7E67}"/>
          </ac:spMkLst>
        </pc:spChg>
        <pc:grpChg chg="add del">
          <ac:chgData name="Tsvetana Galabova (2507216)" userId="85177bb9-7737-4268-9c10-e7f0e8d5c1ff" providerId="ADAL" clId="{B693CE84-AA10-4A0F-9D21-D6B2A7489B20}" dt="2026-07-20T07:58:57.003" v="744" actId="26606"/>
          <ac:grpSpMkLst>
            <pc:docMk/>
            <pc:sldMk cId="3321023050" sldId="271"/>
            <ac:grpSpMk id="20" creationId="{B441F8D5-EBCE-4FB9-91A9-3425971C1F99}"/>
          </ac:grpSpMkLst>
        </pc:grpChg>
        <pc:grpChg chg="add del">
          <ac:chgData name="Tsvetana Galabova (2507216)" userId="85177bb9-7737-4268-9c10-e7f0e8d5c1ff" providerId="ADAL" clId="{B693CE84-AA10-4A0F-9D21-D6B2A7489B20}" dt="2026-07-20T07:58:57.003" v="744" actId="26606"/>
          <ac:grpSpMkLst>
            <pc:docMk/>
            <pc:sldMk cId="3321023050" sldId="271"/>
            <ac:grpSpMk id="26" creationId="{08701F99-7E4C-4B92-A4B5-307CDFB7A4DE}"/>
          </ac:grpSpMkLst>
        </pc:grpChg>
        <pc:graphicFrameChg chg="add del">
          <ac:chgData name="Tsvetana Galabova (2507216)" userId="85177bb9-7737-4268-9c10-e7f0e8d5c1ff" providerId="ADAL" clId="{B693CE84-AA10-4A0F-9D21-D6B2A7489B20}" dt="2026-07-20T07:58:57.003" v="744" actId="26606"/>
          <ac:graphicFrameMkLst>
            <pc:docMk/>
            <pc:sldMk cId="3321023050" sldId="271"/>
            <ac:graphicFrameMk id="12" creationId="{42ACD707-4233-50CF-0234-771B2B975B8B}"/>
          </ac:graphicFrameMkLst>
        </pc:graphicFrameChg>
        <pc:picChg chg="add del">
          <ac:chgData name="Tsvetana Galabova (2507216)" userId="85177bb9-7737-4268-9c10-e7f0e8d5c1ff" providerId="ADAL" clId="{B693CE84-AA10-4A0F-9D21-D6B2A7489B20}" dt="2026-07-20T07:59:05.828" v="746" actId="26606"/>
          <ac:picMkLst>
            <pc:docMk/>
            <pc:sldMk cId="3321023050" sldId="271"/>
            <ac:picMk id="35" creationId="{F98054B2-BE00-CDB6-BCD4-7638E4EE79E4}"/>
          </ac:picMkLst>
        </pc:picChg>
      </pc:sldChg>
      <pc:sldChg chg="addSp delSp modSp mod">
        <pc:chgData name="Tsvetana Galabova (2507216)" userId="85177bb9-7737-4268-9c10-e7f0e8d5c1ff" providerId="ADAL" clId="{B693CE84-AA10-4A0F-9D21-D6B2A7489B20}" dt="2026-07-20T07:52:49.121" v="692" actId="26606"/>
        <pc:sldMkLst>
          <pc:docMk/>
          <pc:sldMk cId="1027608494" sldId="272"/>
        </pc:sldMkLst>
        <pc:spChg chg="mod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2" creationId="{8A50C2D0-4F0F-32FA-368C-29CAACE5786E}"/>
          </ac:spMkLst>
        </pc:spChg>
        <pc:spChg chg="add del mod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Tsvetana Galabova (2507216)" userId="85177bb9-7737-4268-9c10-e7f0e8d5c1ff" providerId="ADAL" clId="{B693CE84-AA10-4A0F-9D21-D6B2A7489B20}" dt="2026-07-20T07:51:16.842" v="686" actId="26606"/>
          <ac:spMkLst>
            <pc:docMk/>
            <pc:sldMk cId="1027608494" sldId="272"/>
            <ac:spMk id="20" creationId="{2C61293E-6EBE-43EF-A52C-9BEBFD7679D4}"/>
          </ac:spMkLst>
        </pc:spChg>
        <pc:spChg chg="add del">
          <ac:chgData name="Tsvetana Galabova (2507216)" userId="85177bb9-7737-4268-9c10-e7f0e8d5c1ff" providerId="ADAL" clId="{B693CE84-AA10-4A0F-9D21-D6B2A7489B20}" dt="2026-07-20T07:51:16.842" v="686" actId="26606"/>
          <ac:spMkLst>
            <pc:docMk/>
            <pc:sldMk cId="1027608494" sldId="272"/>
            <ac:spMk id="22" creationId="{21540236-BFD5-4A9D-8840-4703E7F76825}"/>
          </ac:spMkLst>
        </pc:spChg>
        <pc:spChg chg="add del">
          <ac:chgData name="Tsvetana Galabova (2507216)" userId="85177bb9-7737-4268-9c10-e7f0e8d5c1ff" providerId="ADAL" clId="{B693CE84-AA10-4A0F-9D21-D6B2A7489B20}" dt="2026-07-20T07:51:13.307" v="683" actId="26606"/>
          <ac:spMkLst>
            <pc:docMk/>
            <pc:sldMk cId="1027608494" sldId="272"/>
            <ac:spMk id="27" creationId="{2C61293E-6EBE-43EF-A52C-9BEBFD7679D4}"/>
          </ac:spMkLst>
        </pc:spChg>
        <pc:spChg chg="add del">
          <ac:chgData name="Tsvetana Galabova (2507216)" userId="85177bb9-7737-4268-9c10-e7f0e8d5c1ff" providerId="ADAL" clId="{B693CE84-AA10-4A0F-9D21-D6B2A7489B20}" dt="2026-07-20T07:51:13.307" v="683" actId="26606"/>
          <ac:spMkLst>
            <pc:docMk/>
            <pc:sldMk cId="1027608494" sldId="272"/>
            <ac:spMk id="29" creationId="{21540236-BFD5-4A9D-8840-4703E7F76825}"/>
          </ac:spMkLst>
        </pc:spChg>
        <pc:spChg chg="add del">
          <ac:chgData name="Tsvetana Galabova (2507216)" userId="85177bb9-7737-4268-9c10-e7f0e8d5c1ff" providerId="ADAL" clId="{B693CE84-AA10-4A0F-9D21-D6B2A7489B20}" dt="2026-07-20T07:51:16.827" v="685" actId="26606"/>
          <ac:spMkLst>
            <pc:docMk/>
            <pc:sldMk cId="1027608494" sldId="272"/>
            <ac:spMk id="31" creationId="{F13C74B1-5B17-4795-BED0-7140497B445A}"/>
          </ac:spMkLst>
        </pc:spChg>
        <pc:spChg chg="add del">
          <ac:chgData name="Tsvetana Galabova (2507216)" userId="85177bb9-7737-4268-9c10-e7f0e8d5c1ff" providerId="ADAL" clId="{B693CE84-AA10-4A0F-9D21-D6B2A7489B20}" dt="2026-07-20T07:51:16.827" v="685" actId="26606"/>
          <ac:spMkLst>
            <pc:docMk/>
            <pc:sldMk cId="1027608494" sldId="272"/>
            <ac:spMk id="32" creationId="{D4974D33-8DC5-464E-8C6D-BE58F0669C17}"/>
          </ac:spMkLst>
        </pc:spChg>
        <pc:spChg chg="add del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34" creationId="{2C61293E-6EBE-43EF-A52C-9BEBFD7679D4}"/>
          </ac:spMkLst>
        </pc:spChg>
        <pc:spChg chg="add del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35" creationId="{21540236-BFD5-4A9D-8840-4703E7F76825}"/>
          </ac:spMkLst>
        </pc:spChg>
        <pc:spChg chg="add del">
          <ac:chgData name="Tsvetana Galabova (2507216)" userId="85177bb9-7737-4268-9c10-e7f0e8d5c1ff" providerId="ADAL" clId="{B693CE84-AA10-4A0F-9D21-D6B2A7489B20}" dt="2026-07-20T07:52:16.564" v="689" actId="26606"/>
          <ac:spMkLst>
            <pc:docMk/>
            <pc:sldMk cId="1027608494" sldId="272"/>
            <ac:spMk id="40" creationId="{687AFE0E-B37D-4531-AFE8-231C8348EAF1}"/>
          </ac:spMkLst>
        </pc:spChg>
        <pc:spChg chg="add del">
          <ac:chgData name="Tsvetana Galabova (2507216)" userId="85177bb9-7737-4268-9c10-e7f0e8d5c1ff" providerId="ADAL" clId="{B693CE84-AA10-4A0F-9D21-D6B2A7489B20}" dt="2026-07-20T07:52:49.103" v="691" actId="26606"/>
          <ac:spMkLst>
            <pc:docMk/>
            <pc:sldMk cId="1027608494" sldId="272"/>
            <ac:spMk id="42" creationId="{2C61293E-6EBE-43EF-A52C-9BEBFD7679D4}"/>
          </ac:spMkLst>
        </pc:spChg>
        <pc:spChg chg="add del">
          <ac:chgData name="Tsvetana Galabova (2507216)" userId="85177bb9-7737-4268-9c10-e7f0e8d5c1ff" providerId="ADAL" clId="{B693CE84-AA10-4A0F-9D21-D6B2A7489B20}" dt="2026-07-20T07:52:49.103" v="691" actId="26606"/>
          <ac:spMkLst>
            <pc:docMk/>
            <pc:sldMk cId="1027608494" sldId="272"/>
            <ac:spMk id="43" creationId="{21540236-BFD5-4A9D-8840-4703E7F76825}"/>
          </ac:spMkLst>
        </pc:spChg>
        <pc:spChg chg="add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45" creationId="{2C61293E-6EBE-43EF-A52C-9BEBFD7679D4}"/>
          </ac:spMkLst>
        </pc:spChg>
        <pc:spChg chg="add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46" creationId="{21540236-BFD5-4A9D-8840-4703E7F76825}"/>
          </ac:spMkLst>
        </pc:spChg>
        <pc:spChg chg="add">
          <ac:chgData name="Tsvetana Galabova (2507216)" userId="85177bb9-7737-4268-9c10-e7f0e8d5c1ff" providerId="ADAL" clId="{B693CE84-AA10-4A0F-9D21-D6B2A7489B20}" dt="2026-07-20T07:52:49.121" v="692" actId="26606"/>
          <ac:spMkLst>
            <pc:docMk/>
            <pc:sldMk cId="1027608494" sldId="272"/>
            <ac:spMk id="47" creationId="{E292113E-450D-CB08-601E-E45AB99509E7}"/>
          </ac:spMkLst>
        </pc:spChg>
        <pc:graphicFrameChg chg="add del">
          <ac:chgData name="Tsvetana Galabova (2507216)" userId="85177bb9-7737-4268-9c10-e7f0e8d5c1ff" providerId="ADAL" clId="{B693CE84-AA10-4A0F-9D21-D6B2A7489B20}" dt="2026-07-20T07:52:49.103" v="691" actId="26606"/>
          <ac:graphicFrameMkLst>
            <pc:docMk/>
            <pc:sldMk cId="1027608494" sldId="272"/>
            <ac:graphicFrameMk id="37" creationId="{9E1437C2-574C-3DB7-1AD8-A7A84B2C934B}"/>
          </ac:graphicFrameMkLst>
        </pc:graphicFrameChg>
        <pc:picChg chg="mod ord">
          <ac:chgData name="Tsvetana Galabova (2507216)" userId="85177bb9-7737-4268-9c10-e7f0e8d5c1ff" providerId="ADAL" clId="{B693CE84-AA10-4A0F-9D21-D6B2A7489B20}" dt="2026-07-20T07:52:49.121" v="692" actId="26606"/>
          <ac:picMkLst>
            <pc:docMk/>
            <pc:sldMk cId="1027608494" sldId="272"/>
            <ac:picMk id="15" creationId="{A529A3EF-CA86-052D-0A75-6470DE3BF038}"/>
          </ac:picMkLst>
        </pc:picChg>
      </pc:sldChg>
      <pc:sldChg chg="addSp delSp modSp mod setBg">
        <pc:chgData name="Tsvetana Galabova (2507216)" userId="85177bb9-7737-4268-9c10-e7f0e8d5c1ff" providerId="ADAL" clId="{B693CE84-AA10-4A0F-9D21-D6B2A7489B20}" dt="2026-07-20T08:14:51.094" v="873" actId="207"/>
        <pc:sldMkLst>
          <pc:docMk/>
          <pc:sldMk cId="2661610389" sldId="273"/>
        </pc:sldMkLst>
        <pc:spChg chg="mod">
          <ac:chgData name="Tsvetana Galabova (2507216)" userId="85177bb9-7737-4268-9c10-e7f0e8d5c1ff" providerId="ADAL" clId="{B693CE84-AA10-4A0F-9D21-D6B2A7489B20}" dt="2026-07-20T08:01:51.394" v="777" actId="26606"/>
          <ac:spMkLst>
            <pc:docMk/>
            <pc:sldMk cId="2661610389" sldId="273"/>
            <ac:spMk id="2" creationId="{F1DF348C-F75E-75E9-74BA-22A65FB9E02F}"/>
          </ac:spMkLst>
        </pc:spChg>
        <pc:spChg chg="add del mod">
          <ac:chgData name="Tsvetana Galabova (2507216)" userId="85177bb9-7737-4268-9c10-e7f0e8d5c1ff" providerId="ADAL" clId="{B693CE84-AA10-4A0F-9D21-D6B2A7489B20}" dt="2026-07-20T08:12:26.936" v="837" actId="113"/>
          <ac:spMkLst>
            <pc:docMk/>
            <pc:sldMk cId="2661610389" sldId="273"/>
            <ac:spMk id="3" creationId="{881B820E-B9B3-5CF2-E1AE-F54AA3FA003E}"/>
          </ac:spMkLst>
        </pc:spChg>
        <pc:spChg chg="add mod">
          <ac:chgData name="Tsvetana Galabova (2507216)" userId="85177bb9-7737-4268-9c10-e7f0e8d5c1ff" providerId="ADAL" clId="{B693CE84-AA10-4A0F-9D21-D6B2A7489B20}" dt="2026-07-20T08:13:05.065" v="838" actId="207"/>
          <ac:spMkLst>
            <pc:docMk/>
            <pc:sldMk cId="2661610389" sldId="273"/>
            <ac:spMk id="5" creationId="{B92EA237-2835-1240-695C-5CF8CC526E35}"/>
          </ac:spMkLst>
        </pc:spChg>
        <pc:spChg chg="add mod">
          <ac:chgData name="Tsvetana Galabova (2507216)" userId="85177bb9-7737-4268-9c10-e7f0e8d5c1ff" providerId="ADAL" clId="{B693CE84-AA10-4A0F-9D21-D6B2A7489B20}" dt="2026-07-20T08:14:51.094" v="873" actId="207"/>
          <ac:spMkLst>
            <pc:docMk/>
            <pc:sldMk cId="2661610389" sldId="273"/>
            <ac:spMk id="7" creationId="{6B4A867D-C04B-1A00-37F1-AD2089777223}"/>
          </ac:spMkLst>
        </pc:spChg>
        <pc:spChg chg="add del">
          <ac:chgData name="Tsvetana Galabova (2507216)" userId="85177bb9-7737-4268-9c10-e7f0e8d5c1ff" providerId="ADAL" clId="{B693CE84-AA10-4A0F-9D21-D6B2A7489B20}" dt="2026-07-20T08:01:51.394" v="777" actId="26606"/>
          <ac:spMkLst>
            <pc:docMk/>
            <pc:sldMk cId="2661610389" sldId="273"/>
            <ac:spMk id="15" creationId="{777A147A-9ED8-46B4-8660-1B3C2AA880B5}"/>
          </ac:spMkLst>
        </pc:spChg>
        <pc:spChg chg="add del">
          <ac:chgData name="Tsvetana Galabova (2507216)" userId="85177bb9-7737-4268-9c10-e7f0e8d5c1ff" providerId="ADAL" clId="{B693CE84-AA10-4A0F-9D21-D6B2A7489B20}" dt="2026-07-20T08:01:51.394" v="777" actId="26606"/>
          <ac:spMkLst>
            <pc:docMk/>
            <pc:sldMk cId="2661610389" sldId="273"/>
            <ac:spMk id="16" creationId="{5D6C15A0-C087-4593-8414-2B4EC1CDC3DE}"/>
          </ac:spMkLst>
        </pc:spChg>
        <pc:spChg chg="add">
          <ac:chgData name="Tsvetana Galabova (2507216)" userId="85177bb9-7737-4268-9c10-e7f0e8d5c1ff" providerId="ADAL" clId="{B693CE84-AA10-4A0F-9D21-D6B2A7489B20}" dt="2026-07-20T08:01:51.394" v="777" actId="26606"/>
          <ac:spMkLst>
            <pc:docMk/>
            <pc:sldMk cId="2661610389" sldId="273"/>
            <ac:spMk id="18" creationId="{DB17E863-922E-4C26-BD64-E8FD41D28661}"/>
          </ac:spMkLst>
        </pc:spChg>
        <pc:spChg chg="add">
          <ac:chgData name="Tsvetana Galabova (2507216)" userId="85177bb9-7737-4268-9c10-e7f0e8d5c1ff" providerId="ADAL" clId="{B693CE84-AA10-4A0F-9D21-D6B2A7489B20}" dt="2026-07-20T08:01:51.394" v="777" actId="26606"/>
          <ac:spMkLst>
            <pc:docMk/>
            <pc:sldMk cId="2661610389" sldId="273"/>
            <ac:spMk id="21" creationId="{100EDD19-6802-4EC3-95CE-CFFAB042CFD6}"/>
          </ac:spMkLst>
        </pc:spChg>
        <pc:spChg chg="add del">
          <ac:chgData name="Tsvetana Galabova (2507216)" userId="85177bb9-7737-4268-9c10-e7f0e8d5c1ff" providerId="ADAL" clId="{B693CE84-AA10-4A0F-9D21-D6B2A7489B20}" dt="2026-07-19T13:46:37.654" v="63" actId="26606"/>
          <ac:spMkLst>
            <pc:docMk/>
            <pc:sldMk cId="2661610389" sldId="273"/>
            <ac:spMk id="25" creationId="{257363FD-7E77-4145-9483-331A807ADF0E}"/>
          </ac:spMkLst>
        </pc:spChg>
        <pc:graphicFrameChg chg="add del mod modGraphic">
          <ac:chgData name="Tsvetana Galabova (2507216)" userId="85177bb9-7737-4268-9c10-e7f0e8d5c1ff" providerId="ADAL" clId="{B693CE84-AA10-4A0F-9D21-D6B2A7489B20}" dt="2026-07-19T13:47:41.024" v="72" actId="26606"/>
          <ac:graphicFrameMkLst>
            <pc:docMk/>
            <pc:sldMk cId="2661610389" sldId="273"/>
            <ac:graphicFrameMk id="23" creationId="{40E944DD-F12C-142A-F00B-102E1B41A551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8:07:22.986" v="806" actId="26606"/>
          <ac:graphicFrameMkLst>
            <pc:docMk/>
            <pc:sldMk cId="2661610389" sldId="273"/>
            <ac:graphicFrameMk id="24" creationId="{DC7DB20F-971E-A808-685A-4B3F2A49AAA0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8:07:26.966" v="808" actId="26606"/>
          <ac:graphicFrameMkLst>
            <pc:docMk/>
            <pc:sldMk cId="2661610389" sldId="273"/>
            <ac:graphicFrameMk id="26" creationId="{3162386E-09EC-2564-94FC-1196C9F22F83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8:07:58.598" v="812" actId="26606"/>
          <ac:graphicFrameMkLst>
            <pc:docMk/>
            <pc:sldMk cId="2661610389" sldId="273"/>
            <ac:graphicFrameMk id="27" creationId="{9423ED9B-0CA0-2FEB-2832-4D53B2FD9C11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8:07:44.173" v="810" actId="26606"/>
          <ac:graphicFrameMkLst>
            <pc:docMk/>
            <pc:sldMk cId="2661610389" sldId="273"/>
            <ac:graphicFrameMk id="28" creationId="{0D119B3F-F3BD-437D-A607-0DC4443D3464}"/>
          </ac:graphicFrameMkLst>
        </pc:graphicFrameChg>
      </pc:sldChg>
      <pc:sldChg chg="addSp delSp modSp mod setBg">
        <pc:chgData name="Tsvetana Galabova (2507216)" userId="85177bb9-7737-4268-9c10-e7f0e8d5c1ff" providerId="ADAL" clId="{B693CE84-AA10-4A0F-9D21-D6B2A7489B20}" dt="2026-07-20T07:59:50.050" v="752" actId="115"/>
        <pc:sldMkLst>
          <pc:docMk/>
          <pc:sldMk cId="860344735" sldId="274"/>
        </pc:sldMkLst>
        <pc:spChg chg="mod">
          <ac:chgData name="Tsvetana Galabova (2507216)" userId="85177bb9-7737-4268-9c10-e7f0e8d5c1ff" providerId="ADAL" clId="{B693CE84-AA10-4A0F-9D21-D6B2A7489B20}" dt="2026-07-20T07:59:50.050" v="752" actId="115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Tsvetana Galabova (2507216)" userId="85177bb9-7737-4268-9c10-e7f0e8d5c1ff" providerId="ADAL" clId="{B693CE84-AA10-4A0F-9D21-D6B2A7489B20}" dt="2026-07-20T07:49:08.405" v="658" actId="26606"/>
          <ac:spMkLst>
            <pc:docMk/>
            <pc:sldMk cId="860344735" sldId="274"/>
            <ac:spMk id="3" creationId="{5A83545D-6FBE-2985-5F35-4C84283CFC53}"/>
          </ac:spMkLst>
        </pc:spChg>
        <pc:spChg chg="add mod">
          <ac:chgData name="Tsvetana Galabova (2507216)" userId="85177bb9-7737-4268-9c10-e7f0e8d5c1ff" providerId="ADAL" clId="{B693CE84-AA10-4A0F-9D21-D6B2A7489B20}" dt="2026-07-20T07:49:08.405" v="658" actId="26606"/>
          <ac:spMkLst>
            <pc:docMk/>
            <pc:sldMk cId="860344735" sldId="274"/>
            <ac:spMk id="5" creationId="{FAC26D63-3267-48CD-F199-D6DE8917D5F0}"/>
          </ac:spMkLst>
        </pc:spChg>
        <pc:spChg chg="add del">
          <ac:chgData name="Tsvetana Galabova (2507216)" userId="85177bb9-7737-4268-9c10-e7f0e8d5c1ff" providerId="ADAL" clId="{B693CE84-AA10-4A0F-9D21-D6B2A7489B20}" dt="2026-07-20T07:23:49.509" v="607" actId="26606"/>
          <ac:spMkLst>
            <pc:docMk/>
            <pc:sldMk cId="860344735" sldId="274"/>
            <ac:spMk id="8" creationId="{777A147A-9ED8-46B4-8660-1B3C2AA880B5}"/>
          </ac:spMkLst>
        </pc:spChg>
        <pc:spChg chg="add del">
          <ac:chgData name="Tsvetana Galabova (2507216)" userId="85177bb9-7737-4268-9c10-e7f0e8d5c1ff" providerId="ADAL" clId="{B693CE84-AA10-4A0F-9D21-D6B2A7489B20}" dt="2026-07-20T07:23:49.509" v="607" actId="26606"/>
          <ac:spMkLst>
            <pc:docMk/>
            <pc:sldMk cId="860344735" sldId="274"/>
            <ac:spMk id="10" creationId="{5D6C15A0-C087-4593-8414-2B4EC1CDC3DE}"/>
          </ac:spMkLst>
        </pc:spChg>
        <pc:spChg chg="add del">
          <ac:chgData name="Tsvetana Galabova (2507216)" userId="85177bb9-7737-4268-9c10-e7f0e8d5c1ff" providerId="ADAL" clId="{B693CE84-AA10-4A0F-9D21-D6B2A7489B20}" dt="2026-07-20T07:49:08.405" v="658" actId="26606"/>
          <ac:spMkLst>
            <pc:docMk/>
            <pc:sldMk cId="860344735" sldId="274"/>
            <ac:spMk id="15" creationId="{100EDD19-6802-4EC3-95CE-CFFAB042CFD6}"/>
          </ac:spMkLst>
        </pc:spChg>
        <pc:spChg chg="add del">
          <ac:chgData name="Tsvetana Galabova (2507216)" userId="85177bb9-7737-4268-9c10-e7f0e8d5c1ff" providerId="ADAL" clId="{B693CE84-AA10-4A0F-9D21-D6B2A7489B20}" dt="2026-07-20T07:49:08.405" v="658" actId="26606"/>
          <ac:spMkLst>
            <pc:docMk/>
            <pc:sldMk cId="860344735" sldId="274"/>
            <ac:spMk id="17" creationId="{DB17E863-922E-4C26-BD64-E8FD41D28661}"/>
          </ac:spMkLst>
        </pc:spChg>
        <pc:spChg chg="add del">
          <ac:chgData name="Tsvetana Galabova (2507216)" userId="85177bb9-7737-4268-9c10-e7f0e8d5c1ff" providerId="ADAL" clId="{B693CE84-AA10-4A0F-9D21-D6B2A7489B20}" dt="2026-07-20T07:48:52.248" v="654" actId="26606"/>
          <ac:spMkLst>
            <pc:docMk/>
            <pc:sldMk cId="860344735" sldId="274"/>
            <ac:spMk id="19" creationId="{21739CA5-F0F5-48E1-8E8C-F24B71827E46}"/>
          </ac:spMkLst>
        </pc:spChg>
        <pc:spChg chg="add del">
          <ac:chgData name="Tsvetana Galabova (2507216)" userId="85177bb9-7737-4268-9c10-e7f0e8d5c1ff" providerId="ADAL" clId="{B693CE84-AA10-4A0F-9D21-D6B2A7489B20}" dt="2026-07-20T07:48:52.248" v="654" actId="26606"/>
          <ac:spMkLst>
            <pc:docMk/>
            <pc:sldMk cId="860344735" sldId="274"/>
            <ac:spMk id="20" creationId="{3EAD2937-F230-41D4-B9C5-975B129BFC20}"/>
          </ac:spMkLst>
        </pc:spChg>
        <pc:spChg chg="add del">
          <ac:chgData name="Tsvetana Galabova (2507216)" userId="85177bb9-7737-4268-9c10-e7f0e8d5c1ff" providerId="ADAL" clId="{B693CE84-AA10-4A0F-9D21-D6B2A7489B20}" dt="2026-07-20T07:48:52.248" v="654" actId="26606"/>
          <ac:spMkLst>
            <pc:docMk/>
            <pc:sldMk cId="860344735" sldId="274"/>
            <ac:spMk id="21" creationId="{CCD444A3-C338-4886-B7F1-4BA2AF46EB64}"/>
          </ac:spMkLst>
        </pc:spChg>
        <pc:spChg chg="add del">
          <ac:chgData name="Tsvetana Galabova (2507216)" userId="85177bb9-7737-4268-9c10-e7f0e8d5c1ff" providerId="ADAL" clId="{B693CE84-AA10-4A0F-9D21-D6B2A7489B20}" dt="2026-07-20T07:47:44.722" v="650" actId="26606"/>
          <ac:spMkLst>
            <pc:docMk/>
            <pc:sldMk cId="860344735" sldId="274"/>
            <ac:spMk id="22" creationId="{9F7D788E-2C1B-4EF4-8719-12613771FF98}"/>
          </ac:spMkLst>
        </pc:spChg>
        <pc:spChg chg="add del">
          <ac:chgData name="Tsvetana Galabova (2507216)" userId="85177bb9-7737-4268-9c10-e7f0e8d5c1ff" providerId="ADAL" clId="{B693CE84-AA10-4A0F-9D21-D6B2A7489B20}" dt="2026-07-20T07:49:00.237" v="656" actId="26606"/>
          <ac:spMkLst>
            <pc:docMk/>
            <pc:sldMk cId="860344735" sldId="274"/>
            <ac:spMk id="23" creationId="{B36F400F-DF28-43BC-8D8E-4929793B392A}"/>
          </ac:spMkLst>
        </pc:spChg>
        <pc:spChg chg="add del">
          <ac:chgData name="Tsvetana Galabova (2507216)" userId="85177bb9-7737-4268-9c10-e7f0e8d5c1ff" providerId="ADAL" clId="{B693CE84-AA10-4A0F-9D21-D6B2A7489B20}" dt="2026-07-20T07:47:44.722" v="650" actId="26606"/>
          <ac:spMkLst>
            <pc:docMk/>
            <pc:sldMk cId="860344735" sldId="274"/>
            <ac:spMk id="24" creationId="{7C54E824-C0F4-480B-BC88-689F50C45FBD}"/>
          </ac:spMkLst>
        </pc:spChg>
        <pc:spChg chg="add del">
          <ac:chgData name="Tsvetana Galabova (2507216)" userId="85177bb9-7737-4268-9c10-e7f0e8d5c1ff" providerId="ADAL" clId="{B693CE84-AA10-4A0F-9D21-D6B2A7489B20}" dt="2026-07-20T07:49:08.405" v="658" actId="26606"/>
          <ac:spMkLst>
            <pc:docMk/>
            <pc:sldMk cId="860344735" sldId="274"/>
            <ac:spMk id="25" creationId="{B36F400F-DF28-43BC-8D8E-4929793B392A}"/>
          </ac:spMkLst>
        </pc:spChg>
        <pc:spChg chg="add del">
          <ac:chgData name="Tsvetana Galabova (2507216)" userId="85177bb9-7737-4268-9c10-e7f0e8d5c1ff" providerId="ADAL" clId="{B693CE84-AA10-4A0F-9D21-D6B2A7489B20}" dt="2026-07-20T07:47:44.722" v="650" actId="26606"/>
          <ac:spMkLst>
            <pc:docMk/>
            <pc:sldMk cId="860344735" sldId="274"/>
            <ac:spMk id="26" creationId="{58DEA6A1-FC5C-4E6E-BBBF-7E472949B394}"/>
          </ac:spMkLst>
        </pc:spChg>
        <pc:spChg chg="add del">
          <ac:chgData name="Tsvetana Galabova (2507216)" userId="85177bb9-7737-4268-9c10-e7f0e8d5c1ff" providerId="ADAL" clId="{B693CE84-AA10-4A0F-9D21-D6B2A7489B20}" dt="2026-07-20T07:47:44.722" v="650" actId="26606"/>
          <ac:spMkLst>
            <pc:docMk/>
            <pc:sldMk cId="860344735" sldId="274"/>
            <ac:spMk id="28" creationId="{96AAAC3B-1954-46B7-BBAC-27DFF5B5295F}"/>
          </ac:spMkLst>
        </pc:spChg>
        <pc:spChg chg="add del">
          <ac:chgData name="Tsvetana Galabova (2507216)" userId="85177bb9-7737-4268-9c10-e7f0e8d5c1ff" providerId="ADAL" clId="{B693CE84-AA10-4A0F-9D21-D6B2A7489B20}" dt="2026-07-20T07:47:44.722" v="650" actId="26606"/>
          <ac:spMkLst>
            <pc:docMk/>
            <pc:sldMk cId="860344735" sldId="274"/>
            <ac:spMk id="30" creationId="{A5AD6500-BB62-4AAC-9D2F-C10DDC90CBB1}"/>
          </ac:spMkLst>
        </pc:spChg>
      </pc:sldChg>
      <pc:sldChg chg="addSp delSp modSp mod setBg">
        <pc:chgData name="Tsvetana Galabova (2507216)" userId="85177bb9-7737-4268-9c10-e7f0e8d5c1ff" providerId="ADAL" clId="{B693CE84-AA10-4A0F-9D21-D6B2A7489B20}" dt="2026-07-20T08:24:40.232" v="923" actId="122"/>
        <pc:sldMkLst>
          <pc:docMk/>
          <pc:sldMk cId="2319079123" sldId="337"/>
        </pc:sldMkLst>
        <pc:spChg chg="mod">
          <ac:chgData name="Tsvetana Galabova (2507216)" userId="85177bb9-7737-4268-9c10-e7f0e8d5c1ff" providerId="ADAL" clId="{B693CE84-AA10-4A0F-9D21-D6B2A7489B20}" dt="2026-07-20T08:24:40.232" v="923" actId="122"/>
          <ac:spMkLst>
            <pc:docMk/>
            <pc:sldMk cId="2319079123" sldId="337"/>
            <ac:spMk id="2" creationId="{F6A380E8-2AC0-F0B7-9432-FB8903B92FD6}"/>
          </ac:spMkLst>
        </pc:spChg>
        <pc:spChg chg="add del mod">
          <ac:chgData name="Tsvetana Galabova (2507216)" userId="85177bb9-7737-4268-9c10-e7f0e8d5c1ff" providerId="ADAL" clId="{B693CE84-AA10-4A0F-9D21-D6B2A7489B20}" dt="2026-07-20T04:36:29.182" v="505" actId="26606"/>
          <ac:spMkLst>
            <pc:docMk/>
            <pc:sldMk cId="2319079123" sldId="337"/>
            <ac:spMk id="3" creationId="{1B4D8426-20C5-630E-80E5-EAB06B11CCD5}"/>
          </ac:spMkLst>
        </pc:spChg>
        <pc:spChg chg="add del">
          <ac:chgData name="Tsvetana Galabova (2507216)" userId="85177bb9-7737-4268-9c10-e7f0e8d5c1ff" providerId="ADAL" clId="{B693CE84-AA10-4A0F-9D21-D6B2A7489B20}" dt="2026-07-20T04:34:05.582" v="492" actId="26606"/>
          <ac:spMkLst>
            <pc:docMk/>
            <pc:sldMk cId="2319079123" sldId="337"/>
            <ac:spMk id="8" creationId="{777A147A-9ED8-46B4-8660-1B3C2AA880B5}"/>
          </ac:spMkLst>
        </pc:spChg>
        <pc:spChg chg="add mod">
          <ac:chgData name="Tsvetana Galabova (2507216)" userId="85177bb9-7737-4268-9c10-e7f0e8d5c1ff" providerId="ADAL" clId="{B693CE84-AA10-4A0F-9D21-D6B2A7489B20}" dt="2026-07-20T05:28:01.316" v="598" actId="113"/>
          <ac:spMkLst>
            <pc:docMk/>
            <pc:sldMk cId="2319079123" sldId="337"/>
            <ac:spMk id="9" creationId="{9C2D7C2A-CD4E-B42B-421C-8298A3BB659D}"/>
          </ac:spMkLst>
        </pc:spChg>
        <pc:spChg chg="add del">
          <ac:chgData name="Tsvetana Galabova (2507216)" userId="85177bb9-7737-4268-9c10-e7f0e8d5c1ff" providerId="ADAL" clId="{B693CE84-AA10-4A0F-9D21-D6B2A7489B20}" dt="2026-07-20T04:34:05.582" v="492" actId="26606"/>
          <ac:spMkLst>
            <pc:docMk/>
            <pc:sldMk cId="2319079123" sldId="337"/>
            <ac:spMk id="10" creationId="{5D6C15A0-C087-4593-8414-2B4EC1CDC3DE}"/>
          </ac:spMkLst>
        </pc:spChg>
        <pc:spChg chg="add del">
          <ac:chgData name="Tsvetana Galabova (2507216)" userId="85177bb9-7737-4268-9c10-e7f0e8d5c1ff" providerId="ADAL" clId="{B693CE84-AA10-4A0F-9D21-D6B2A7489B20}" dt="2026-07-20T04:34:23.855" v="494" actId="26606"/>
          <ac:spMkLst>
            <pc:docMk/>
            <pc:sldMk cId="2319079123" sldId="337"/>
            <ac:spMk id="12" creationId="{B50AB553-2A96-4A92-96F2-93548E096954}"/>
          </ac:spMkLst>
        </pc:spChg>
        <pc:spChg chg="add del">
          <ac:chgData name="Tsvetana Galabova (2507216)" userId="85177bb9-7737-4268-9c10-e7f0e8d5c1ff" providerId="ADAL" clId="{B693CE84-AA10-4A0F-9D21-D6B2A7489B20}" dt="2026-07-20T04:34:27.499" v="496" actId="26606"/>
          <ac:spMkLst>
            <pc:docMk/>
            <pc:sldMk cId="2319079123" sldId="337"/>
            <ac:spMk id="14" creationId="{55F7ABCA-A68A-47DD-B732-76FF34C6FB7D}"/>
          </ac:spMkLst>
        </pc:spChg>
        <pc:spChg chg="add del">
          <ac:chgData name="Tsvetana Galabova (2507216)" userId="85177bb9-7737-4268-9c10-e7f0e8d5c1ff" providerId="ADAL" clId="{B693CE84-AA10-4A0F-9D21-D6B2A7489B20}" dt="2026-07-20T04:34:27.499" v="496" actId="26606"/>
          <ac:spMkLst>
            <pc:docMk/>
            <pc:sldMk cId="2319079123" sldId="337"/>
            <ac:spMk id="15" creationId="{1B4D8426-20C5-630E-80E5-EAB06B11CCD5}"/>
          </ac:spMkLst>
        </pc:spChg>
        <pc:spChg chg="add del">
          <ac:chgData name="Tsvetana Galabova (2507216)" userId="85177bb9-7737-4268-9c10-e7f0e8d5c1ff" providerId="ADAL" clId="{B693CE84-AA10-4A0F-9D21-D6B2A7489B20}" dt="2026-07-20T04:34:35.290" v="498" actId="26606"/>
          <ac:spMkLst>
            <pc:docMk/>
            <pc:sldMk cId="2319079123" sldId="337"/>
            <ac:spMk id="17" creationId="{B14C2221-2B8C-494D-9442-F812DF4E8794}"/>
          </ac:spMkLst>
        </pc:spChg>
        <pc:spChg chg="add del">
          <ac:chgData name="Tsvetana Galabova (2507216)" userId="85177bb9-7737-4268-9c10-e7f0e8d5c1ff" providerId="ADAL" clId="{B693CE84-AA10-4A0F-9D21-D6B2A7489B20}" dt="2026-07-20T04:34:35.290" v="498" actId="26606"/>
          <ac:spMkLst>
            <pc:docMk/>
            <pc:sldMk cId="2319079123" sldId="337"/>
            <ac:spMk id="19" creationId="{1B4D8426-20C5-630E-80E5-EAB06B11CCD5}"/>
          </ac:spMkLst>
        </pc:spChg>
        <pc:spChg chg="add del">
          <ac:chgData name="Tsvetana Galabova (2507216)" userId="85177bb9-7737-4268-9c10-e7f0e8d5c1ff" providerId="ADAL" clId="{B693CE84-AA10-4A0F-9D21-D6B2A7489B20}" dt="2026-07-20T04:36:29.158" v="504" actId="26606"/>
          <ac:spMkLst>
            <pc:docMk/>
            <pc:sldMk cId="2319079123" sldId="337"/>
            <ac:spMk id="25" creationId="{E02239D2-A05D-4A1C-9F06-FBA7FC730E1B}"/>
          </ac:spMkLst>
        </pc:spChg>
        <pc:spChg chg="add del">
          <ac:chgData name="Tsvetana Galabova (2507216)" userId="85177bb9-7737-4268-9c10-e7f0e8d5c1ff" providerId="ADAL" clId="{B693CE84-AA10-4A0F-9D21-D6B2A7489B20}" dt="2026-07-20T04:36:29.158" v="504" actId="26606"/>
          <ac:spMkLst>
            <pc:docMk/>
            <pc:sldMk cId="2319079123" sldId="337"/>
            <ac:spMk id="27" creationId="{1B4D8426-20C5-630E-80E5-EAB06B11CCD5}"/>
          </ac:spMkLst>
        </pc:spChg>
        <pc:spChg chg="add del">
          <ac:chgData name="Tsvetana Galabova (2507216)" userId="85177bb9-7737-4268-9c10-e7f0e8d5c1ff" providerId="ADAL" clId="{B693CE84-AA10-4A0F-9D21-D6B2A7489B20}" dt="2026-07-20T04:37:48.580" v="506" actId="26606"/>
          <ac:spMkLst>
            <pc:docMk/>
            <pc:sldMk cId="2319079123" sldId="337"/>
            <ac:spMk id="29" creationId="{777A147A-9ED8-46B4-8660-1B3C2AA880B5}"/>
          </ac:spMkLst>
        </pc:spChg>
        <pc:spChg chg="add del">
          <ac:chgData name="Tsvetana Galabova (2507216)" userId="85177bb9-7737-4268-9c10-e7f0e8d5c1ff" providerId="ADAL" clId="{B693CE84-AA10-4A0F-9D21-D6B2A7489B20}" dt="2026-07-20T04:37:48.580" v="506" actId="26606"/>
          <ac:spMkLst>
            <pc:docMk/>
            <pc:sldMk cId="2319079123" sldId="337"/>
            <ac:spMk id="30" creationId="{5D6C15A0-C087-4593-8414-2B4EC1CDC3DE}"/>
          </ac:spMkLst>
        </pc:spChg>
        <pc:spChg chg="add del mod">
          <ac:chgData name="Tsvetana Galabova (2507216)" userId="85177bb9-7737-4268-9c10-e7f0e8d5c1ff" providerId="ADAL" clId="{B693CE84-AA10-4A0F-9D21-D6B2A7489B20}" dt="2026-07-20T05:27:03.820" v="593" actId="1076"/>
          <ac:spMkLst>
            <pc:docMk/>
            <pc:sldMk cId="2319079123" sldId="337"/>
            <ac:spMk id="31" creationId="{1B4D8426-20C5-630E-80E5-EAB06B11CCD5}"/>
          </ac:spMkLst>
        </pc:spChg>
        <pc:spChg chg="add del">
          <ac:chgData name="Tsvetana Galabova (2507216)" userId="85177bb9-7737-4268-9c10-e7f0e8d5c1ff" providerId="ADAL" clId="{B693CE84-AA10-4A0F-9D21-D6B2A7489B20}" dt="2026-07-20T04:42:38.175" v="526" actId="26606"/>
          <ac:spMkLst>
            <pc:docMk/>
            <pc:sldMk cId="2319079123" sldId="337"/>
            <ac:spMk id="36" creationId="{100EDD19-6802-4EC3-95CE-CFFAB042CFD6}"/>
          </ac:spMkLst>
        </pc:spChg>
        <pc:spChg chg="add del">
          <ac:chgData name="Tsvetana Galabova (2507216)" userId="85177bb9-7737-4268-9c10-e7f0e8d5c1ff" providerId="ADAL" clId="{B693CE84-AA10-4A0F-9D21-D6B2A7489B20}" dt="2026-07-20T04:42:38.175" v="526" actId="26606"/>
          <ac:spMkLst>
            <pc:docMk/>
            <pc:sldMk cId="2319079123" sldId="337"/>
            <ac:spMk id="38" creationId="{DB17E863-922E-4C26-BD64-E8FD41D28661}"/>
          </ac:spMkLst>
        </pc:spChg>
        <pc:spChg chg="add del">
          <ac:chgData name="Tsvetana Galabova (2507216)" userId="85177bb9-7737-4268-9c10-e7f0e8d5c1ff" providerId="ADAL" clId="{B693CE84-AA10-4A0F-9D21-D6B2A7489B20}" dt="2026-07-20T04:42:38.175" v="526" actId="26606"/>
          <ac:spMkLst>
            <pc:docMk/>
            <pc:sldMk cId="2319079123" sldId="337"/>
            <ac:spMk id="41" creationId="{35DB3719-6FDC-4E5D-891D-FF40B7300F64}"/>
          </ac:spMkLst>
        </pc:spChg>
        <pc:spChg chg="add del">
          <ac:chgData name="Tsvetana Galabova (2507216)" userId="85177bb9-7737-4268-9c10-e7f0e8d5c1ff" providerId="ADAL" clId="{B693CE84-AA10-4A0F-9D21-D6B2A7489B20}" dt="2026-07-20T04:42:38.175" v="526" actId="26606"/>
          <ac:spMkLst>
            <pc:docMk/>
            <pc:sldMk cId="2319079123" sldId="337"/>
            <ac:spMk id="42" creationId="{E0CBAC23-2E3F-4A90-BA59-F8299F6A5439}"/>
          </ac:spMkLst>
        </pc:spChg>
        <pc:spChg chg="add del">
          <ac:chgData name="Tsvetana Galabova (2507216)" userId="85177bb9-7737-4268-9c10-e7f0e8d5c1ff" providerId="ADAL" clId="{B693CE84-AA10-4A0F-9D21-D6B2A7489B20}" dt="2026-07-20T04:40:30.747" v="513" actId="26606"/>
          <ac:spMkLst>
            <pc:docMk/>
            <pc:sldMk cId="2319079123" sldId="337"/>
            <ac:spMk id="44" creationId="{35DB3719-6FDC-4E5D-891D-FF40B7300F64}"/>
          </ac:spMkLst>
        </pc:spChg>
        <pc:spChg chg="add del">
          <ac:chgData name="Tsvetana Galabova (2507216)" userId="85177bb9-7737-4268-9c10-e7f0e8d5c1ff" providerId="ADAL" clId="{B693CE84-AA10-4A0F-9D21-D6B2A7489B20}" dt="2026-07-20T04:40:30.747" v="513" actId="26606"/>
          <ac:spMkLst>
            <pc:docMk/>
            <pc:sldMk cId="2319079123" sldId="337"/>
            <ac:spMk id="46" creationId="{E0CBAC23-2E3F-4A90-BA59-F8299F6A5439}"/>
          </ac:spMkLst>
        </pc:spChg>
        <pc:spChg chg="add del">
          <ac:chgData name="Tsvetana Galabova (2507216)" userId="85177bb9-7737-4268-9c10-e7f0e8d5c1ff" providerId="ADAL" clId="{B693CE84-AA10-4A0F-9D21-D6B2A7489B20}" dt="2026-07-20T04:41:04.358" v="515" actId="26606"/>
          <ac:spMkLst>
            <pc:docMk/>
            <pc:sldMk cId="2319079123" sldId="337"/>
            <ac:spMk id="48" creationId="{9DECDBF4-02B6-4BB4-B65B-B8107AD6A9E8}"/>
          </ac:spMkLst>
        </pc:spChg>
        <pc:spChg chg="add del">
          <ac:chgData name="Tsvetana Galabova (2507216)" userId="85177bb9-7737-4268-9c10-e7f0e8d5c1ff" providerId="ADAL" clId="{B693CE84-AA10-4A0F-9D21-D6B2A7489B20}" dt="2026-07-20T04:41:04.358" v="515" actId="26606"/>
          <ac:spMkLst>
            <pc:docMk/>
            <pc:sldMk cId="2319079123" sldId="337"/>
            <ac:spMk id="49" creationId="{53B021B3-DE93-4AB7-8A18-CF5F1CED88B8}"/>
          </ac:spMkLst>
        </pc:spChg>
        <pc:spChg chg="add del">
          <ac:chgData name="Tsvetana Galabova (2507216)" userId="85177bb9-7737-4268-9c10-e7f0e8d5c1ff" providerId="ADAL" clId="{B693CE84-AA10-4A0F-9D21-D6B2A7489B20}" dt="2026-07-20T04:41:04.358" v="515" actId="26606"/>
          <ac:spMkLst>
            <pc:docMk/>
            <pc:sldMk cId="2319079123" sldId="337"/>
            <ac:spMk id="50" creationId="{52D502E5-F6B4-4D58-B4AE-FC466FF15EE8}"/>
          </ac:spMkLst>
        </pc:spChg>
        <pc:graphicFrameChg chg="add del">
          <ac:chgData name="Tsvetana Galabova (2507216)" userId="85177bb9-7737-4268-9c10-e7f0e8d5c1ff" providerId="ADAL" clId="{B693CE84-AA10-4A0F-9D21-D6B2A7489B20}" dt="2026-07-20T04:34:23.855" v="494" actId="26606"/>
          <ac:graphicFrameMkLst>
            <pc:docMk/>
            <pc:sldMk cId="2319079123" sldId="337"/>
            <ac:graphicFrameMk id="5" creationId="{D8584E48-5BC6-77E7-AA3A-A8113361BDCD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4:34:40.847" v="500" actId="26606"/>
          <ac:graphicFrameMkLst>
            <pc:docMk/>
            <pc:sldMk cId="2319079123" sldId="337"/>
            <ac:graphicFrameMk id="21" creationId="{62B64D9A-C8A5-E695-C9EC-D37C1A55EB39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4:35:19.401" v="502" actId="26606"/>
          <ac:graphicFrameMkLst>
            <pc:docMk/>
            <pc:sldMk cId="2319079123" sldId="337"/>
            <ac:graphicFrameMk id="23" creationId="{BA205BD9-FECF-7CF5-D0F2-756285CC3BA3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4:40:30.747" v="513" actId="26606"/>
          <ac:graphicFrameMkLst>
            <pc:docMk/>
            <pc:sldMk cId="2319079123" sldId="337"/>
            <ac:graphicFrameMk id="40" creationId="{D413039A-D811-A385-D835-096926ADE81C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4:42:38.175" v="526" actId="26606"/>
          <ac:graphicFrameMkLst>
            <pc:docMk/>
            <pc:sldMk cId="2319079123" sldId="337"/>
            <ac:graphicFrameMk id="43" creationId="{17F3E339-28EB-F516-472B-BF2EB8F03550}"/>
          </ac:graphicFrameMkLst>
        </pc:graphicFrameChg>
        <pc:graphicFrameChg chg="add del">
          <ac:chgData name="Tsvetana Galabova (2507216)" userId="85177bb9-7737-4268-9c10-e7f0e8d5c1ff" providerId="ADAL" clId="{B693CE84-AA10-4A0F-9D21-D6B2A7489B20}" dt="2026-07-20T04:41:04.358" v="515" actId="26606"/>
          <ac:graphicFrameMkLst>
            <pc:docMk/>
            <pc:sldMk cId="2319079123" sldId="337"/>
            <ac:graphicFrameMk id="51" creationId="{0B130EC0-2DF8-D4A6-28DE-7600985F5A3A}"/>
          </ac:graphicFrameMkLst>
        </pc:graphicFrameChg>
        <pc:picChg chg="add del">
          <ac:chgData name="Tsvetana Galabova (2507216)" userId="85177bb9-7737-4268-9c10-e7f0e8d5c1ff" providerId="ADAL" clId="{B693CE84-AA10-4A0F-9D21-D6B2A7489B20}" dt="2026-07-20T04:34:23.855" v="494" actId="26606"/>
          <ac:picMkLst>
            <pc:docMk/>
            <pc:sldMk cId="2319079123" sldId="337"/>
            <ac:picMk id="6" creationId="{6FB1E38A-D1B4-9E24-A1E8-45DD4C9903A1}"/>
          </ac:picMkLst>
        </pc:picChg>
        <pc:picChg chg="add del">
          <ac:chgData name="Tsvetana Galabova (2507216)" userId="85177bb9-7737-4268-9c10-e7f0e8d5c1ff" providerId="ADAL" clId="{B693CE84-AA10-4A0F-9D21-D6B2A7489B20}" dt="2026-07-20T04:34:27.499" v="496" actId="26606"/>
          <ac:picMkLst>
            <pc:docMk/>
            <pc:sldMk cId="2319079123" sldId="337"/>
            <ac:picMk id="7" creationId="{FD3D77CB-E1D9-0C5A-322F-B53E0CBD07FF}"/>
          </ac:picMkLst>
        </pc:picChg>
        <pc:picChg chg="add del">
          <ac:chgData name="Tsvetana Galabova (2507216)" userId="85177bb9-7737-4268-9c10-e7f0e8d5c1ff" providerId="ADAL" clId="{B693CE84-AA10-4A0F-9D21-D6B2A7489B20}" dt="2026-07-20T04:34:35.290" v="498" actId="26606"/>
          <ac:picMkLst>
            <pc:docMk/>
            <pc:sldMk cId="2319079123" sldId="337"/>
            <ac:picMk id="18" creationId="{B5F71D98-EC33-707E-F8B8-9BEE4956575C}"/>
          </ac:picMkLst>
        </pc:picChg>
        <pc:picChg chg="add del">
          <ac:chgData name="Tsvetana Galabova (2507216)" userId="85177bb9-7737-4268-9c10-e7f0e8d5c1ff" providerId="ADAL" clId="{B693CE84-AA10-4A0F-9D21-D6B2A7489B20}" dt="2026-07-20T04:36:29.158" v="504" actId="26606"/>
          <ac:picMkLst>
            <pc:docMk/>
            <pc:sldMk cId="2319079123" sldId="337"/>
            <ac:picMk id="26" creationId="{C999030D-E9CC-286C-423E-E8FDD43B12E8}"/>
          </ac:picMkLst>
        </pc:picChg>
      </pc:sldChg>
      <pc:sldChg chg="addSp delSp modSp mod">
        <pc:chgData name="Tsvetana Galabova (2507216)" userId="85177bb9-7737-4268-9c10-e7f0e8d5c1ff" providerId="ADAL" clId="{B693CE84-AA10-4A0F-9D21-D6B2A7489B20}" dt="2026-07-20T08:25:33.866" v="928" actId="14100"/>
        <pc:sldMkLst>
          <pc:docMk/>
          <pc:sldMk cId="642852813" sldId="363"/>
        </pc:sldMkLst>
        <pc:spChg chg="del">
          <ac:chgData name="Tsvetana Galabova (2507216)" userId="85177bb9-7737-4268-9c10-e7f0e8d5c1ff" providerId="ADAL" clId="{B693CE84-AA10-4A0F-9D21-D6B2A7489B20}" dt="2026-07-19T14:10:38.420" v="117" actId="478"/>
          <ac:spMkLst>
            <pc:docMk/>
            <pc:sldMk cId="642852813" sldId="363"/>
            <ac:spMk id="2" creationId="{4123C5DD-9135-EA5A-0C12-57ABF0012AEF}"/>
          </ac:spMkLst>
        </pc:spChg>
        <pc:spChg chg="add mod">
          <ac:chgData name="Tsvetana Galabova (2507216)" userId="85177bb9-7737-4268-9c10-e7f0e8d5c1ff" providerId="ADAL" clId="{B693CE84-AA10-4A0F-9D21-D6B2A7489B20}" dt="2026-07-19T14:08:21.466" v="107" actId="1076"/>
          <ac:spMkLst>
            <pc:docMk/>
            <pc:sldMk cId="642852813" sldId="363"/>
            <ac:spMk id="3" creationId="{78F0AD6D-EC56-B0D7-72FE-EC4AC098FDC3}"/>
          </ac:spMkLst>
        </pc:spChg>
        <pc:spChg chg="mod">
          <ac:chgData name="Tsvetana Galabova (2507216)" userId="85177bb9-7737-4268-9c10-e7f0e8d5c1ff" providerId="ADAL" clId="{B693CE84-AA10-4A0F-9D21-D6B2A7489B20}" dt="2026-07-20T08:25:33.866" v="928" actId="14100"/>
          <ac:spMkLst>
            <pc:docMk/>
            <pc:sldMk cId="642852813" sldId="363"/>
            <ac:spMk id="5" creationId="{180A04F2-4F22-A08C-F5B4-F30F002E227B}"/>
          </ac:spMkLst>
        </pc:spChg>
        <pc:spChg chg="add mod">
          <ac:chgData name="Tsvetana Galabova (2507216)" userId="85177bb9-7737-4268-9c10-e7f0e8d5c1ff" providerId="ADAL" clId="{B693CE84-AA10-4A0F-9D21-D6B2A7489B20}" dt="2026-07-19T14:16:45.720" v="127" actId="2711"/>
          <ac:spMkLst>
            <pc:docMk/>
            <pc:sldMk cId="642852813" sldId="363"/>
            <ac:spMk id="7" creationId="{E9624391-4127-FA5B-2C72-A31759311FC0}"/>
          </ac:spMkLst>
        </pc:spChg>
        <pc:spChg chg="add del mod">
          <ac:chgData name="Tsvetana Galabova (2507216)" userId="85177bb9-7737-4268-9c10-e7f0e8d5c1ff" providerId="ADAL" clId="{B693CE84-AA10-4A0F-9D21-D6B2A7489B20}" dt="2026-07-20T05:07:00.909" v="564" actId="478"/>
          <ac:spMkLst>
            <pc:docMk/>
            <pc:sldMk cId="642852813" sldId="363"/>
            <ac:spMk id="9" creationId="{61E62149-100D-392D-3127-3D301273C6F0}"/>
          </ac:spMkLst>
        </pc:spChg>
        <pc:spChg chg="add del mod">
          <ac:chgData name="Tsvetana Galabova (2507216)" userId="85177bb9-7737-4268-9c10-e7f0e8d5c1ff" providerId="ADAL" clId="{B693CE84-AA10-4A0F-9D21-D6B2A7489B20}" dt="2026-07-19T14:31:13.394" v="157" actId="478"/>
          <ac:spMkLst>
            <pc:docMk/>
            <pc:sldMk cId="642852813" sldId="363"/>
            <ac:spMk id="10" creationId="{F35EE733-CD1F-0F3A-A780-0EDDD4019F04}"/>
          </ac:spMkLst>
        </pc:spChg>
        <pc:spChg chg="add mod">
          <ac:chgData name="Tsvetana Galabova (2507216)" userId="85177bb9-7737-4268-9c10-e7f0e8d5c1ff" providerId="ADAL" clId="{B693CE84-AA10-4A0F-9D21-D6B2A7489B20}" dt="2026-07-19T14:30:18.578" v="153" actId="767"/>
          <ac:spMkLst>
            <pc:docMk/>
            <pc:sldMk cId="642852813" sldId="363"/>
            <ac:spMk id="11" creationId="{85ECC44D-138B-4B78-362F-964913B96E9C}"/>
          </ac:spMkLst>
        </pc:spChg>
        <pc:spChg chg="add mod">
          <ac:chgData name="Tsvetana Galabova (2507216)" userId="85177bb9-7737-4268-9c10-e7f0e8d5c1ff" providerId="ADAL" clId="{B693CE84-AA10-4A0F-9D21-D6B2A7489B20}" dt="2026-07-19T14:30:17.366" v="152" actId="767"/>
          <ac:spMkLst>
            <pc:docMk/>
            <pc:sldMk cId="642852813" sldId="363"/>
            <ac:spMk id="14" creationId="{3982D45A-C132-951B-0658-15035A562304}"/>
          </ac:spMkLst>
        </pc:spChg>
        <pc:spChg chg="add mod">
          <ac:chgData name="Tsvetana Galabova (2507216)" userId="85177bb9-7737-4268-9c10-e7f0e8d5c1ff" providerId="ADAL" clId="{B693CE84-AA10-4A0F-9D21-D6B2A7489B20}" dt="2026-07-19T14:31:50.570" v="163" actId="1076"/>
          <ac:spMkLst>
            <pc:docMk/>
            <pc:sldMk cId="642852813" sldId="363"/>
            <ac:spMk id="17" creationId="{6718711F-F708-F1ED-E3A8-A86E288E4801}"/>
          </ac:spMkLst>
        </pc:spChg>
        <pc:spChg chg="add mod">
          <ac:chgData name="Tsvetana Galabova (2507216)" userId="85177bb9-7737-4268-9c10-e7f0e8d5c1ff" providerId="ADAL" clId="{B693CE84-AA10-4A0F-9D21-D6B2A7489B20}" dt="2026-07-19T14:42:45.016" v="195" actId="1076"/>
          <ac:spMkLst>
            <pc:docMk/>
            <pc:sldMk cId="642852813" sldId="363"/>
            <ac:spMk id="18" creationId="{71A143D7-531C-009C-22C1-50C84E0011D5}"/>
          </ac:spMkLst>
        </pc:spChg>
        <pc:spChg chg="add mod">
          <ac:chgData name="Tsvetana Galabova (2507216)" userId="85177bb9-7737-4268-9c10-e7f0e8d5c1ff" providerId="ADAL" clId="{B693CE84-AA10-4A0F-9D21-D6B2A7489B20}" dt="2026-07-20T05:15:28.511" v="570" actId="1076"/>
          <ac:spMkLst>
            <pc:docMk/>
            <pc:sldMk cId="642852813" sldId="363"/>
            <ac:spMk id="20" creationId="{558DEC50-B416-8EAF-C239-2DF85A17FCE5}"/>
          </ac:spMkLst>
        </pc:spChg>
        <pc:spChg chg="mod">
          <ac:chgData name="Tsvetana Galabova (2507216)" userId="85177bb9-7737-4268-9c10-e7f0e8d5c1ff" providerId="ADAL" clId="{B693CE84-AA10-4A0F-9D21-D6B2A7489B20}" dt="2026-07-19T14:41:16.990" v="184" actId="113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Tsvetana Galabova (2507216)" userId="85177bb9-7737-4268-9c10-e7f0e8d5c1ff" providerId="ADAL" clId="{B693CE84-AA10-4A0F-9D21-D6B2A7489B20}" dt="2026-07-19T14:40:50.035" v="182" actId="113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Tsvetana Galabova (2507216)" userId="85177bb9-7737-4268-9c10-e7f0e8d5c1ff" providerId="ADAL" clId="{B693CE84-AA10-4A0F-9D21-D6B2A7489B20}" dt="2026-07-19T14:24:06.148" v="134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Tsvetana Galabova (2507216)" userId="85177bb9-7737-4268-9c10-e7f0e8d5c1ff" providerId="ADAL" clId="{B693CE84-AA10-4A0F-9D21-D6B2A7489B20}" dt="2026-07-19T14:26:13.063" v="135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Tsvetana Galabova (2507216)" userId="85177bb9-7737-4268-9c10-e7f0e8d5c1ff" providerId="ADAL" clId="{B693CE84-AA10-4A0F-9D21-D6B2A7489B20}" dt="2026-07-19T14:41:23.852" v="185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Tsvetana Galabova (2507216)" userId="85177bb9-7737-4268-9c10-e7f0e8d5c1ff" providerId="ADAL" clId="{B693CE84-AA10-4A0F-9D21-D6B2A7489B20}" dt="2026-07-19T14:38:00.226" v="180" actId="5793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Tsvetana Galabova (2507216)" userId="85177bb9-7737-4268-9c10-e7f0e8d5c1ff" providerId="ADAL" clId="{B693CE84-AA10-4A0F-9D21-D6B2A7489B20}" dt="2026-07-19T14:36:19.572" v="169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Tsvetana Galabova (2507216)" userId="85177bb9-7737-4268-9c10-e7f0e8d5c1ff" providerId="ADAL" clId="{B693CE84-AA10-4A0F-9D21-D6B2A7489B20}" dt="2026-07-19T14:32:43.700" v="165" actId="113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Tsvetana Galabova (2507216)" userId="85177bb9-7737-4268-9c10-e7f0e8d5c1ff" providerId="ADAL" clId="{B693CE84-AA10-4A0F-9D21-D6B2A7489B20}" dt="2026-07-19T14:16:31.407" v="126" actId="2711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Tsvetana Galabova (2507216)" userId="85177bb9-7737-4268-9c10-e7f0e8d5c1ff" providerId="ADAL" clId="{B693CE84-AA10-4A0F-9D21-D6B2A7489B20}" dt="2026-07-19T14:22:46.985" v="130" actId="113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Tsvetana Galabova (2507216)" userId="85177bb9-7737-4268-9c10-e7f0e8d5c1ff" providerId="ADAL" clId="{B693CE84-AA10-4A0F-9D21-D6B2A7489B20}" dt="2026-07-19T14:16:58.563" v="128" actId="2711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Tsvetana Galabova (2507216)" userId="85177bb9-7737-4268-9c10-e7f0e8d5c1ff" providerId="ADAL" clId="{B693CE84-AA10-4A0F-9D21-D6B2A7489B20}" dt="2026-07-19T14:07:43.270" v="103" actId="113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3079354&amp;c=UERG&amp;ppg=1" TargetMode="External"/><Relationship Id="rId7" Type="http://schemas.openxmlformats.org/officeDocument/2006/relationships/hyperlink" Target="https://www.mckinsey.com/industries/consumer-packaged-goods/our-insights/state-of-consumer" TargetMode="External"/><Relationship Id="rId2" Type="http://schemas.openxmlformats.org/officeDocument/2006/relationships/hyperlink" Target="https://r4-vlebooks-com.uwtsd.idm.oclc.org/Reader?ean=97813986062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mmagazine.co.uk/news/5500-small-businesses-business-rates-review-reeves/" TargetMode="External"/><Relationship Id="rId5" Type="http://schemas.openxmlformats.org/officeDocument/2006/relationships/hyperlink" Target="https://r3-vlebooks-com.uwtsd.idm.oclc.org/EpubReader?ean=1780429857171" TargetMode="External"/><Relationship Id="rId4" Type="http://schemas.openxmlformats.org/officeDocument/2006/relationships/hyperlink" Target="https://r3-vlebooks-com.uwtsd.idm.oclc.org/EpubReader?ean=1781136365874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1205345" y="1915529"/>
            <a:ext cx="7840684" cy="399497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Student Name:	</a:t>
            </a:r>
            <a:r>
              <a:rPr lang="en-US" sz="2200" dirty="0"/>
              <a:t>Tsvetana Galabova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Student ID:	               </a:t>
            </a:r>
            <a:r>
              <a:rPr lang="en-US" sz="2200" dirty="0"/>
              <a:t>2507216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Lecturer’s Name:        </a:t>
            </a:r>
            <a:r>
              <a:rPr lang="en-US" sz="2200" dirty="0"/>
              <a:t>Rebecca</a:t>
            </a:r>
            <a:r>
              <a:rPr lang="en-US" sz="2200" b="1" dirty="0"/>
              <a:t> </a:t>
            </a:r>
            <a:r>
              <a:rPr lang="en-US" sz="2200" dirty="0"/>
              <a:t>Stewart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Module Code:             </a:t>
            </a:r>
            <a:r>
              <a:rPr lang="en-US" sz="2200" dirty="0"/>
              <a:t>LCLM 4004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Module Name:           </a:t>
            </a:r>
            <a:r>
              <a:rPr lang="en-US" sz="2200" dirty="0"/>
              <a:t>Problem Solving and Decision-Making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b="1" dirty="0"/>
              <a:t>Component 1: 	</a:t>
            </a:r>
            <a:r>
              <a:rPr lang="en-US" sz="2200" dirty="0"/>
              <a:t>Basil’s Bakery</a:t>
            </a:r>
          </a:p>
        </p:txBody>
      </p:sp>
      <p:pic>
        <p:nvPicPr>
          <p:cNvPr id="2" name="Picture 1" descr="Discover University of Wales Trinity Saint David">
            <a:extLst>
              <a:ext uri="{FF2B5EF4-FFF2-40B4-BE49-F238E27FC236}">
                <a16:creationId xmlns:a16="http://schemas.microsoft.com/office/drawing/2014/main" id="{B17C2EEE-D7B3-75FD-7CF7-3ED5846D26B4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36" y="223593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Overview of the presentation. </a:t>
            </a:r>
            <a:endParaRPr lang="en-GB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76" y="2335073"/>
            <a:ext cx="10515600" cy="2845554"/>
          </a:xfrm>
        </p:spPr>
        <p:txBody>
          <a:bodyPr>
            <a:normAutofit/>
          </a:bodyPr>
          <a:lstStyle/>
          <a:p>
            <a:r>
              <a:rPr lang="en-GB" sz="2200" dirty="0"/>
              <a:t> Overview of Basil’s Bakery and outline the nature and scope of the challenges the business is currently facing.</a:t>
            </a:r>
          </a:p>
          <a:p>
            <a:r>
              <a:rPr lang="en-GB" sz="2200" dirty="0"/>
              <a:t>Critique and application of the PESTEL framework to analyse external environmental factors affecting performance.</a:t>
            </a:r>
          </a:p>
          <a:p>
            <a:r>
              <a:rPr lang="en-GB" sz="2200" dirty="0"/>
              <a:t>Critique and application of the Cause‑and‑Effect (Fishbone) model to identify the root causes behind the stagnation in sales.</a:t>
            </a:r>
          </a:p>
          <a:p>
            <a:r>
              <a:rPr lang="en-GB" sz="2200" dirty="0"/>
              <a:t>Conclude with a summary of the key findings from the analysis.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i="1">
                <a:latin typeface="Arabic Typesetting" panose="03020402040406030203" pitchFamily="66" charset="-78"/>
                <a:cs typeface="Arabic Typesetting" panose="03020402040406030203" pitchFamily="66" charset="-78"/>
              </a:rPr>
              <a:t>Overview of Basil’s Bakery. </a:t>
            </a:r>
            <a:endParaRPr lang="en-GB" sz="5400" b="1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pic>
        <p:nvPicPr>
          <p:cNvPr id="15" name="Picture 14" descr="A display of stack of bread">
            <a:extLst>
              <a:ext uri="{FF2B5EF4-FFF2-40B4-BE49-F238E27FC236}">
                <a16:creationId xmlns:a16="http://schemas.microsoft.com/office/drawing/2014/main" id="{A529A3EF-CA86-052D-0A75-6470DE3BF0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61" r="21208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6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lvl="0"/>
            <a:r>
              <a:rPr lang="en-GB" sz="1700" b="1"/>
              <a:t>Basil’s Bakery is a small, independent artisan bakery</a:t>
            </a:r>
            <a:r>
              <a:rPr lang="en-GB" sz="1700"/>
              <a:t> located in a retail park in Coventry, UK.</a:t>
            </a:r>
          </a:p>
          <a:p>
            <a:pPr lvl="0"/>
            <a:r>
              <a:rPr lang="en-GB" sz="1700"/>
              <a:t>Established in </a:t>
            </a:r>
            <a:r>
              <a:rPr lang="en-GB" sz="1700" b="1"/>
              <a:t>2015</a:t>
            </a:r>
            <a:r>
              <a:rPr lang="en-GB" sz="1700"/>
              <a:t>, the bakery specialises in </a:t>
            </a:r>
            <a:r>
              <a:rPr lang="en-GB" sz="1700" b="1"/>
              <a:t>high‑quality, organic cakes, pastries, and breads</a:t>
            </a:r>
            <a:r>
              <a:rPr lang="en-GB" sz="1700"/>
              <a:t>.</a:t>
            </a:r>
          </a:p>
          <a:p>
            <a:pPr lvl="0"/>
            <a:r>
              <a:rPr lang="en-GB" sz="1700"/>
              <a:t>It serves a </a:t>
            </a:r>
            <a:r>
              <a:rPr lang="en-GB" sz="1700" b="1"/>
              <a:t>mixed customer base</a:t>
            </a:r>
            <a:r>
              <a:rPr lang="en-GB" sz="1700"/>
              <a:t>, including:</a:t>
            </a:r>
          </a:p>
          <a:p>
            <a:pPr lvl="1"/>
            <a:r>
              <a:rPr lang="en-GB" sz="1700"/>
              <a:t>Local shoppers</a:t>
            </a:r>
          </a:p>
          <a:p>
            <a:pPr lvl="1"/>
            <a:r>
              <a:rPr lang="en-GB" sz="1700"/>
              <a:t>Retail workers</a:t>
            </a:r>
          </a:p>
          <a:p>
            <a:pPr lvl="1"/>
            <a:r>
              <a:rPr lang="en-GB" sz="1700"/>
              <a:t>Office staff and warehouse employees from the nearby industrial site</a:t>
            </a:r>
          </a:p>
          <a:p>
            <a:pPr lvl="0"/>
            <a:r>
              <a:rPr lang="en-GB" sz="1700"/>
              <a:t>The bakery is known for its </a:t>
            </a:r>
            <a:r>
              <a:rPr lang="en-GB" sz="1700" b="1"/>
              <a:t>contemporary baked goods</a:t>
            </a:r>
            <a:r>
              <a:rPr lang="en-GB" sz="1700"/>
              <a:t>, convenient location, and strong customer loyalty.</a:t>
            </a:r>
          </a:p>
          <a:p>
            <a:pPr marL="0" indent="0">
              <a:buNone/>
            </a:pPr>
            <a:endParaRPr lang="en-GB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Insight into the Problems Basil’s Bakery Are Facing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36" y="2010287"/>
            <a:ext cx="5085766" cy="3507369"/>
          </a:xfrm>
        </p:spPr>
        <p:txBody>
          <a:bodyPr>
            <a:normAutofit/>
          </a:bodyPr>
          <a:lstStyle/>
          <a:p>
            <a:r>
              <a:rPr lang="en-GB" sz="1800"/>
              <a:t>Sales stagnation (25% below 2019 levels)</a:t>
            </a:r>
          </a:p>
          <a:p>
            <a:r>
              <a:rPr lang="en-GB" sz="1800"/>
              <a:t>Reduced footfall in the retail park</a:t>
            </a:r>
          </a:p>
          <a:p>
            <a:r>
              <a:rPr lang="en-GB" sz="1800"/>
              <a:t>Shop closures affecting customer flow</a:t>
            </a:r>
          </a:p>
          <a:p>
            <a:r>
              <a:rPr lang="en-GB" sz="1800"/>
              <a:t>Remote working reducing lunchtime customers</a:t>
            </a:r>
          </a:p>
          <a:p>
            <a:r>
              <a:rPr lang="en-GB" sz="1800"/>
              <a:t>Rising overhead costs</a:t>
            </a:r>
          </a:p>
          <a:p>
            <a:r>
              <a:rPr lang="en-GB" sz="1800"/>
              <a:t>No delivery service</a:t>
            </a:r>
          </a:p>
          <a:p>
            <a:r>
              <a:rPr lang="en-GB" sz="1800"/>
              <a:t>Ineffective pre‑order system</a:t>
            </a:r>
          </a:p>
          <a:p>
            <a:r>
              <a:rPr lang="en-GB" sz="1800"/>
              <a:t>Long waiting times during peak hours</a:t>
            </a:r>
          </a:p>
          <a:p>
            <a:r>
              <a:rPr lang="en-GB" sz="1800"/>
              <a:t>Operational bottlenecks (Basil needed onsite)</a:t>
            </a:r>
            <a:endParaRPr lang="en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C26D63-3267-48CD-F199-D6DE8917D5F0}"/>
              </a:ext>
            </a:extLst>
          </p:cNvPr>
          <p:cNvSpPr txBox="1"/>
          <p:nvPr/>
        </p:nvSpPr>
        <p:spPr>
          <a:xfrm>
            <a:off x="6908718" y="2055812"/>
            <a:ext cx="461424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/>
              <a:t>Control Evaluation</a:t>
            </a:r>
            <a:endParaRPr lang="en-GB" i="1"/>
          </a:p>
          <a:p>
            <a:pPr lvl="0"/>
            <a:r>
              <a:rPr lang="en-GB" b="1"/>
              <a:t>High control: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Pre‑order process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Customer service responsiveness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Queue management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Operational workflow</a:t>
            </a:r>
          </a:p>
          <a:p>
            <a:pPr lvl="0"/>
            <a:r>
              <a:rPr lang="en-GB" b="1"/>
              <a:t>Low/No control:</a:t>
            </a:r>
            <a:endParaRPr lang="en-GB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Retail park decline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Customer redundancies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Remote working trends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Rising overheads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Organic ingredient price fluctuations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Critique of the PESTEL Framework </a:t>
            </a:r>
            <a:br>
              <a:rPr lang="en-GB" sz="4200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</a:br>
            <a:endParaRPr lang="en-GB" sz="4200" b="1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637" y="1903303"/>
            <a:ext cx="10953327" cy="2017992"/>
          </a:xfrm>
        </p:spPr>
        <p:txBody>
          <a:bodyPr>
            <a:normAutofit lnSpcReduction="10000"/>
          </a:bodyPr>
          <a:lstStyle/>
          <a:p>
            <a:r>
              <a:rPr lang="en-GB" sz="1800" b="1" i="1" u="sng" dirty="0"/>
              <a:t>What is the PESTEL Framework?</a:t>
            </a:r>
            <a:endParaRPr lang="en-GB" sz="1800" i="1" u="sng" dirty="0"/>
          </a:p>
          <a:p>
            <a:pPr marL="0" lvl="0" indent="0">
              <a:buNone/>
            </a:pPr>
            <a:r>
              <a:rPr lang="en-GB" sz="1800" dirty="0"/>
              <a:t>A strategic analysis tool used to examine external macro‑environmental factors affecting an organisation: Political, Economic, Social, Technological, Environmental, Legal. </a:t>
            </a:r>
            <a:r>
              <a:rPr lang="en-GB" sz="1800" i="1" dirty="0"/>
              <a:t>(Brooks, Weatherston &amp; Wilkinson, 2011)</a:t>
            </a:r>
            <a:endParaRPr lang="en-GB" sz="1800" dirty="0"/>
          </a:p>
          <a:p>
            <a:r>
              <a:rPr lang="en-GB" sz="1800" b="1" i="1" u="sng" dirty="0"/>
              <a:t>Why and Where is it Used?</a:t>
            </a:r>
            <a:endParaRPr lang="en-GB" sz="1800" i="1" u="sng" dirty="0"/>
          </a:p>
          <a:p>
            <a:pPr lvl="0"/>
            <a:r>
              <a:rPr lang="en-GB" sz="1800" dirty="0"/>
              <a:t>Helps organisations scan the external environment to identify trends, risks, and opportunities.</a:t>
            </a:r>
          </a:p>
          <a:p>
            <a:pPr lvl="0"/>
            <a:r>
              <a:rPr lang="en-GB" sz="1800" dirty="0"/>
              <a:t>Commonly used in strategic planning, market analysis, and business decision‑making. </a:t>
            </a:r>
            <a:r>
              <a:rPr lang="en-GB" sz="1800" i="1" dirty="0"/>
              <a:t>(Adair, 2022; Proctor, 2019)</a:t>
            </a:r>
            <a:endParaRPr lang="en-GB" sz="1800" dirty="0"/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2EA237-2835-1240-695C-5CF8CC526E35}"/>
              </a:ext>
            </a:extLst>
          </p:cNvPr>
          <p:cNvSpPr txBox="1"/>
          <p:nvPr/>
        </p:nvSpPr>
        <p:spPr>
          <a:xfrm>
            <a:off x="6378424" y="3952349"/>
            <a:ext cx="5395739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>
                <a:solidFill>
                  <a:schemeClr val="accent2">
                    <a:lumMod val="75000"/>
                  </a:schemeClr>
                </a:solidFill>
              </a:rPr>
              <a:t>Criticisms / Limitations</a:t>
            </a:r>
            <a:endParaRPr lang="en-GB" i="1" u="sng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Can be too broad or superficial — may produce long lists without prioritisation.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Not predictive — identifies trends but cannot forecast outcomes.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Static snapshot — quickly becomes outdated in fast‑changing environments.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Subjective — results depend on the analyst’s interpretation. </a:t>
            </a:r>
            <a:r>
              <a:rPr lang="en-GB" i="1" dirty="0"/>
              <a:t>(Adair, 2022; Sproull, 2018)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4A867D-C04B-1A00-37F1-AD2089777223}"/>
              </a:ext>
            </a:extLst>
          </p:cNvPr>
          <p:cNvSpPr txBox="1"/>
          <p:nvPr/>
        </p:nvSpPr>
        <p:spPr>
          <a:xfrm>
            <a:off x="624157" y="4164964"/>
            <a:ext cx="597305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>
                <a:solidFill>
                  <a:schemeClr val="accent2">
                    <a:lumMod val="75000"/>
                  </a:schemeClr>
                </a:solidFill>
              </a:rPr>
              <a:t>Benefits of PESTEL</a:t>
            </a:r>
            <a:endParaRPr lang="en-GB" i="1" u="sng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Encourages a holistic, structured view of external influences.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Helps anticipate future changes and external pressures.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Supports risk management by identifying threats early.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Useful for comparing different markets or locations. </a:t>
            </a:r>
            <a:r>
              <a:rPr lang="en-GB" i="1" dirty="0"/>
              <a:t>(Brooks et al., 2011; Proctor,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6" y="337080"/>
            <a:ext cx="10827390" cy="889377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PESTEL Analysis: Application to Basil’s Bakery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56" y="5804935"/>
            <a:ext cx="6066839" cy="52251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(Module Template – Olive Tree Bistro, 2026)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280526"/>
              </p:ext>
            </p:extLst>
          </p:nvPr>
        </p:nvGraphicFramePr>
        <p:xfrm>
          <a:off x="682306" y="1642238"/>
          <a:ext cx="10827391" cy="3709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574271"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703834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Business rates and local regulations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Post‑pandemic policy shifts</a:t>
                      </a:r>
                      <a:endParaRPr lang="en-GB" sz="1800" b="0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Stagnation in sales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Rising overheads</a:t>
                      </a:r>
                      <a:endParaRPr lang="en-GB" sz="1800" b="0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Remote working trends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Redundancies in local retail jobs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digital ordering systems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Competitors increasingly use digital tools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Organic ingredients are vulnerable to crop failure,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Sourcing organic produce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Food safety and hygiene regulations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Employment law changes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Critique of the Cause-and-Effect model</a:t>
            </a:r>
            <a:endParaRPr lang="en-GB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36" y="2296475"/>
            <a:ext cx="4904015" cy="37030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i="1" dirty="0"/>
              <a:t>What is the Cause‑and‑Effect Model?</a:t>
            </a:r>
            <a:endParaRPr lang="en-GB" sz="2000" i="1" dirty="0"/>
          </a:p>
          <a:p>
            <a:pPr lvl="0"/>
            <a:r>
              <a:rPr lang="en-GB" sz="1800" dirty="0"/>
              <a:t>A </a:t>
            </a:r>
            <a:r>
              <a:rPr lang="en-GB" sz="1800" b="1" dirty="0"/>
              <a:t>structured problem‑analysis tool</a:t>
            </a:r>
            <a:r>
              <a:rPr lang="en-GB" sz="1800" dirty="0"/>
              <a:t> used to identify potential root causes of a problem by organising them into categories such as People, Processes, Materials, Environment, and Management. </a:t>
            </a:r>
            <a:r>
              <a:rPr lang="en-GB" sz="1800" i="1" dirty="0"/>
              <a:t>(Sproull, 2018) Also known as the </a:t>
            </a:r>
            <a:r>
              <a:rPr lang="en-GB" sz="1800" b="1" dirty="0"/>
              <a:t>Fishbone</a:t>
            </a:r>
            <a:r>
              <a:rPr lang="en-GB" sz="1800" dirty="0"/>
              <a:t> or </a:t>
            </a:r>
            <a:r>
              <a:rPr lang="en-GB" sz="1800" b="1" dirty="0"/>
              <a:t>Ishikawa</a:t>
            </a:r>
            <a:r>
              <a:rPr lang="en-GB" sz="1800" dirty="0"/>
              <a:t> diagram.</a:t>
            </a:r>
          </a:p>
          <a:p>
            <a:pPr marL="0" lvl="0" indent="0">
              <a:buNone/>
            </a:pPr>
            <a:endParaRPr lang="en-GB" sz="1800" dirty="0"/>
          </a:p>
          <a:p>
            <a:pPr marL="0" lvl="0" indent="0">
              <a:buNone/>
            </a:pPr>
            <a:r>
              <a:rPr lang="en-GB" sz="2000" b="1" i="1" dirty="0"/>
              <a:t>Why and Where is it Used?</a:t>
            </a:r>
          </a:p>
          <a:p>
            <a:pPr lvl="0"/>
            <a:r>
              <a:rPr lang="en-GB" sz="1800" b="1" dirty="0"/>
              <a:t>To explore all possible causes</a:t>
            </a:r>
            <a:r>
              <a:rPr lang="en-GB" sz="1800" dirty="0"/>
              <a:t>.</a:t>
            </a:r>
          </a:p>
          <a:p>
            <a:pPr lvl="0"/>
            <a:r>
              <a:rPr lang="en-GB" sz="1800" b="1" dirty="0"/>
              <a:t>Quality management</a:t>
            </a:r>
            <a:r>
              <a:rPr lang="en-GB" sz="1800" dirty="0"/>
              <a:t>, </a:t>
            </a:r>
            <a:r>
              <a:rPr lang="en-GB" sz="1800" b="1" dirty="0"/>
              <a:t>operations</a:t>
            </a:r>
            <a:r>
              <a:rPr lang="en-GB" sz="1800" dirty="0"/>
              <a:t>, </a:t>
            </a:r>
            <a:r>
              <a:rPr lang="en-GB" sz="1800" b="1" dirty="0"/>
              <a:t>service improvement</a:t>
            </a:r>
            <a:r>
              <a:rPr lang="en-GB" sz="1800" dirty="0"/>
              <a:t>, and </a:t>
            </a:r>
            <a:r>
              <a:rPr lang="en-GB" sz="1800" b="1" dirty="0"/>
              <a:t>business decision‑making</a:t>
            </a:r>
            <a:r>
              <a:rPr lang="en-GB" sz="1800" dirty="0"/>
              <a:t>. </a:t>
            </a:r>
            <a:r>
              <a:rPr lang="en-GB" sz="1800" i="1" dirty="0"/>
              <a:t>(Institute of Leadership &amp; Management, 2007)</a:t>
            </a:r>
            <a:endParaRPr lang="en-GB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2D7C2A-CD4E-B42B-421C-8298A3BB659D}"/>
              </a:ext>
            </a:extLst>
          </p:cNvPr>
          <p:cNvSpPr txBox="1"/>
          <p:nvPr/>
        </p:nvSpPr>
        <p:spPr>
          <a:xfrm>
            <a:off x="5707857" y="1855069"/>
            <a:ext cx="5815107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b="1" i="1" dirty="0"/>
              <a:t>Benefits of the Model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 </a:t>
            </a:r>
            <a:r>
              <a:rPr lang="en-GB" sz="1800" b="1" dirty="0"/>
              <a:t>Clear, visual structure</a:t>
            </a:r>
            <a:r>
              <a:rPr lang="en-GB" sz="1800" dirty="0"/>
              <a:t> for analysing complex problems.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b="1" dirty="0"/>
              <a:t>Team collaboration</a:t>
            </a:r>
            <a:r>
              <a:rPr lang="en-GB" sz="1800" dirty="0"/>
              <a:t> and shared understanding.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Ensures a </a:t>
            </a:r>
            <a:r>
              <a:rPr lang="en-GB" sz="1800" b="1" dirty="0"/>
              <a:t>holistic approach</a:t>
            </a:r>
            <a:r>
              <a:rPr lang="en-GB" sz="1800" dirty="0"/>
              <a:t>, reducing the risk of overlooking key causes.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Effective as an </a:t>
            </a:r>
            <a:r>
              <a:rPr lang="en-GB" sz="1800" b="1" dirty="0"/>
              <a:t>initial diagnostic tool</a:t>
            </a:r>
            <a:r>
              <a:rPr lang="en-GB" sz="1800" dirty="0"/>
              <a:t> before deeper analysis (e.g., 5 Whys). </a:t>
            </a:r>
            <a:r>
              <a:rPr lang="en-GB" sz="1800" i="1" dirty="0"/>
              <a:t>(Proctor, 2019)</a:t>
            </a:r>
          </a:p>
          <a:p>
            <a:pPr lvl="0"/>
            <a:endParaRPr lang="en-GB" sz="1800" dirty="0"/>
          </a:p>
          <a:p>
            <a:pPr marL="0" indent="0">
              <a:buNone/>
            </a:pPr>
            <a:r>
              <a:rPr lang="en-GB" sz="2000" b="1" i="1" dirty="0"/>
              <a:t>Criticisms / Limitations</a:t>
            </a:r>
            <a:endParaRPr lang="en-GB" sz="2000" i="1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Causes identified may be </a:t>
            </a:r>
            <a:r>
              <a:rPr lang="en-GB" sz="1800" b="1" dirty="0"/>
              <a:t>speculative</a:t>
            </a:r>
            <a:r>
              <a:rPr lang="en-GB" sz="1800" dirty="0"/>
              <a:t> and based on opinion rather than evidence.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Does </a:t>
            </a:r>
            <a:r>
              <a:rPr lang="en-GB" sz="1800" b="1" dirty="0"/>
              <a:t>not prioritise</a:t>
            </a:r>
            <a:r>
              <a:rPr lang="en-GB" sz="1800" dirty="0"/>
              <a:t> which causes are most significant.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Can </a:t>
            </a:r>
            <a:r>
              <a:rPr lang="en-GB" sz="1800" b="1" dirty="0"/>
              <a:t>oversimplify</a:t>
            </a:r>
            <a:r>
              <a:rPr lang="en-GB" sz="1800" dirty="0"/>
              <a:t> complex problems that involve multiple interacting factors.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800" dirty="0"/>
              <a:t>Provides a </a:t>
            </a:r>
            <a:r>
              <a:rPr lang="en-GB" sz="1800" b="1" dirty="0"/>
              <a:t>static snapshot</a:t>
            </a:r>
            <a:r>
              <a:rPr lang="en-GB" sz="1800" dirty="0"/>
              <a:t> — does not show how causes change over time. </a:t>
            </a:r>
            <a:r>
              <a:rPr lang="en-GB" sz="1800" i="1" dirty="0"/>
              <a:t>(Brooks et al., 2011; Sproull, 2018)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92333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Sales have stagnated at 25% below 2019 levels (2023–2025).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Economic pressures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Retail park decline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Single‑person dependency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loyal customers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customer demand traffic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Organic ingredients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cs typeface="Arial" panose="020B0604020202020204" pitchFamily="34" charset="0"/>
              </a:rPr>
              <a:t>Limited technological </a:t>
            </a:r>
            <a:endParaRPr lang="en-GB" sz="1200" dirty="0"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Traditional baking equipment only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cs typeface="Arial" panose="020B0604020202020204" pitchFamily="34" charset="0"/>
              </a:rPr>
              <a:t>Inefficient pre‑order system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Slow service during peak times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569793" y="254328"/>
            <a:ext cx="70023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>
                <a:latin typeface="Arabic Typesetting" panose="03020402040406030203" pitchFamily="66" charset="-78"/>
                <a:cs typeface="Arabic Typesetting" panose="03020402040406030203" pitchFamily="66" charset="-78"/>
              </a:rPr>
              <a:t>Application of Cause-and-Effect diagram</a:t>
            </a:r>
            <a:endParaRPr lang="en-GB" sz="4400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F0AD6D-EC56-B0D7-72FE-EC4AC098FDC3}"/>
              </a:ext>
            </a:extLst>
          </p:cNvPr>
          <p:cNvSpPr txBox="1"/>
          <p:nvPr/>
        </p:nvSpPr>
        <p:spPr>
          <a:xfrm>
            <a:off x="602839" y="1872246"/>
            <a:ext cx="1841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delivery </a:t>
            </a:r>
            <a:r>
              <a:rPr lang="en-GB" dirty="0" err="1"/>
              <a:t>servis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624391-4127-FA5B-2C72-A31759311FC0}"/>
              </a:ext>
            </a:extLst>
          </p:cNvPr>
          <p:cNvSpPr/>
          <p:nvPr/>
        </p:nvSpPr>
        <p:spPr>
          <a:xfrm>
            <a:off x="587172" y="1976409"/>
            <a:ext cx="2151020" cy="1828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No delivery </a:t>
            </a:r>
            <a:r>
              <a:rPr lang="en-GB" dirty="0" err="1"/>
              <a:t>servis</a:t>
            </a: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718711F-F708-F1ED-E3A8-A86E288E4801}"/>
              </a:ext>
            </a:extLst>
          </p:cNvPr>
          <p:cNvSpPr/>
          <p:nvPr/>
        </p:nvSpPr>
        <p:spPr>
          <a:xfrm>
            <a:off x="6414731" y="3105655"/>
            <a:ext cx="2188849" cy="2958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/>
              <a:t>office workers</a:t>
            </a:r>
            <a:endParaRPr lang="en-GB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1A143D7-531C-009C-22C1-50C84E0011D5}"/>
              </a:ext>
            </a:extLst>
          </p:cNvPr>
          <p:cNvSpPr/>
          <p:nvPr/>
        </p:nvSpPr>
        <p:spPr>
          <a:xfrm>
            <a:off x="6171078" y="3471819"/>
            <a:ext cx="2463943" cy="31697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Remote working culture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8DEC50-B416-8EAF-C239-2DF85A17FCE5}"/>
              </a:ext>
            </a:extLst>
          </p:cNvPr>
          <p:cNvSpPr txBox="1"/>
          <p:nvPr/>
        </p:nvSpPr>
        <p:spPr>
          <a:xfrm>
            <a:off x="8369530" y="6240274"/>
            <a:ext cx="3295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(UWTSD Module Template, 2026)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i="1">
                <a:latin typeface="Arabic Typesetting" panose="03020402040406030203" pitchFamily="66" charset="-78"/>
                <a:cs typeface="Arabic Typesetting" panose="03020402040406030203" pitchFamily="66" charset="-78"/>
              </a:rPr>
              <a:t>Key Findings Summary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b="1"/>
              <a:t>Key Finding 1 </a:t>
            </a:r>
          </a:p>
          <a:p>
            <a:pPr marL="0" indent="0">
              <a:buNone/>
            </a:pPr>
            <a:r>
              <a:rPr lang="en-GB" sz="1900"/>
              <a:t>Basil’s Bakery is experiencing </a:t>
            </a:r>
            <a:r>
              <a:rPr lang="en-GB" sz="1900" b="1"/>
              <a:t>stagnation in sales</a:t>
            </a:r>
            <a:r>
              <a:rPr lang="en-GB" sz="1900"/>
              <a:t>, remaining 25% below 2019 levels due to a combination of internal and external pressures.</a:t>
            </a:r>
          </a:p>
          <a:p>
            <a:r>
              <a:rPr lang="en-GB" sz="1900" b="1"/>
              <a:t>Key Finding 2</a:t>
            </a:r>
            <a:endParaRPr lang="en-GB" sz="1900"/>
          </a:p>
          <a:p>
            <a:pPr marL="0" indent="0">
              <a:buNone/>
            </a:pPr>
            <a:r>
              <a:rPr lang="en-GB" sz="1900" b="1"/>
              <a:t>External environmental factors</a:t>
            </a:r>
            <a:r>
              <a:rPr lang="en-GB" sz="1900"/>
              <a:t> — reduced footfall, shop closures, remote working, rising overheads, and volatile ingredient costs — significantly limit Basil’s control over performance.</a:t>
            </a:r>
          </a:p>
          <a:p>
            <a:r>
              <a:rPr lang="en-GB" sz="1900" b="1"/>
              <a:t>Key Finding 3</a:t>
            </a:r>
            <a:endParaRPr lang="en-GB" sz="1900"/>
          </a:p>
          <a:p>
            <a:pPr marL="0" indent="0">
              <a:buNone/>
            </a:pPr>
            <a:r>
              <a:rPr lang="en-GB" sz="1900" b="1"/>
              <a:t>Internal operational issues</a:t>
            </a:r>
            <a:r>
              <a:rPr lang="en-GB" sz="1900"/>
              <a:t> — inefficient pre‑order system, lack of delivery service, slow peak‑time processes, and dependency on Basil — create bottlenecks that further restrict sales growth.</a:t>
            </a:r>
          </a:p>
          <a:p>
            <a:r>
              <a:rPr lang="en-GB" sz="1900" b="1"/>
              <a:t>Key Finding 4</a:t>
            </a:r>
            <a:endParaRPr lang="en-GB" sz="1900"/>
          </a:p>
          <a:p>
            <a:pPr marL="0" indent="0">
              <a:buNone/>
            </a:pPr>
            <a:r>
              <a:rPr lang="en-GB" sz="1900"/>
              <a:t>Both the </a:t>
            </a:r>
            <a:r>
              <a:rPr lang="en-GB" sz="1900" b="1"/>
              <a:t>PESTEL analysis</a:t>
            </a:r>
            <a:r>
              <a:rPr lang="en-GB" sz="1900"/>
              <a:t> and </a:t>
            </a:r>
            <a:r>
              <a:rPr lang="en-GB" sz="1900" b="1"/>
              <a:t>Cause‑and‑Effect model</a:t>
            </a:r>
            <a:r>
              <a:rPr lang="en-GB" sz="1900"/>
              <a:t> show that Basil’s challenges are </a:t>
            </a:r>
            <a:r>
              <a:rPr lang="en-GB" sz="1900" b="1"/>
              <a:t>multi‑layered</a:t>
            </a:r>
            <a:r>
              <a:rPr lang="en-GB" sz="1900"/>
              <a:t>, involving environmental pressures and internal inefficiencies that collectively drive the stagnation.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i="1" dirty="0">
                <a:latin typeface="+mn-lt"/>
                <a:cs typeface="Arial" panose="020B0604020202020204" pitchFamily="34" charset="0"/>
              </a:rPr>
              <a:t>Reference List:</a:t>
            </a:r>
            <a:endParaRPr lang="en-GB" sz="5400" i="1" dirty="0">
              <a:latin typeface="+mn-lt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7364" y="2001955"/>
            <a:ext cx="10515600" cy="4251960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Adair, J. (2022) </a:t>
            </a:r>
            <a:r>
              <a:rPr lang="en-GB" sz="1800" i="1" dirty="0"/>
              <a:t>Decision Making and Problem Solving</a:t>
            </a:r>
            <a:r>
              <a:rPr lang="en-GB" sz="1800" dirty="0"/>
              <a:t>. 5th ed. London: Kogan Page. Available at: </a:t>
            </a:r>
            <a:r>
              <a:rPr lang="en-GB" sz="1800" dirty="0" err="1">
                <a:hlinkClick r:id="rId2"/>
              </a:rPr>
              <a:t>VLeBooks</a:t>
            </a:r>
            <a:r>
              <a:rPr lang="en-GB" sz="1800" dirty="0"/>
              <a:t> (Accessed: 20 July 2026).</a:t>
            </a:r>
          </a:p>
          <a:p>
            <a:r>
              <a:rPr lang="en-GB" sz="1800" dirty="0"/>
              <a:t>Brooks, I., Weatherston, J. and Wilkinson, G. (2011) </a:t>
            </a:r>
            <a:r>
              <a:rPr lang="en-GB" sz="1800" i="1" dirty="0"/>
              <a:t>The International Business Environment: Challenges and Changes</a:t>
            </a:r>
            <a:r>
              <a:rPr lang="en-GB" sz="1800" dirty="0"/>
              <a:t>. 2nd ed. Harlow: Financial Times/Prentice Hall. Available at: </a:t>
            </a:r>
            <a:r>
              <a:rPr lang="en-GB" sz="1800" dirty="0">
                <a:hlinkClick r:id="rId3"/>
              </a:rPr>
              <a:t>ProQuest </a:t>
            </a:r>
            <a:r>
              <a:rPr lang="en-GB" sz="1800" dirty="0"/>
              <a:t>(Accessed: 20 July 2026).</a:t>
            </a:r>
          </a:p>
          <a:p>
            <a:r>
              <a:rPr lang="en-GB" sz="1800" dirty="0"/>
              <a:t>Institute of Leadership &amp; Management (2007) </a:t>
            </a:r>
            <a:r>
              <a:rPr lang="en-GB" sz="1800" i="1" dirty="0"/>
              <a:t>Solving Problems and Making Decisions</a:t>
            </a:r>
            <a:r>
              <a:rPr lang="en-GB" sz="1800" dirty="0"/>
              <a:t>. London: ILM. Available at: </a:t>
            </a:r>
            <a:r>
              <a:rPr lang="en-GB" sz="1800" dirty="0" err="1">
                <a:hlinkClick r:id="rId4"/>
              </a:rPr>
              <a:t>VLeBooks</a:t>
            </a:r>
            <a:r>
              <a:rPr lang="en-GB" sz="1800" dirty="0"/>
              <a:t> (Accessed: 20 July 2026).</a:t>
            </a:r>
          </a:p>
          <a:p>
            <a:r>
              <a:rPr lang="en-GB" sz="1800" dirty="0"/>
              <a:t>Proctor, T. (2019) </a:t>
            </a:r>
            <a:r>
              <a:rPr lang="en-GB" sz="1800" i="1" dirty="0"/>
              <a:t>Creative Problem Solving for Managers: Developing Skills for Decision Making and Innovation</a:t>
            </a:r>
            <a:r>
              <a:rPr lang="en-GB" sz="1800" dirty="0"/>
              <a:t>. 4th ed. London: Routledge. Available at: </a:t>
            </a:r>
            <a:r>
              <a:rPr lang="en-GB" sz="1800" dirty="0" err="1">
                <a:hlinkClick r:id="rId5"/>
              </a:rPr>
              <a:t>VLeBooks</a:t>
            </a:r>
            <a:r>
              <a:rPr lang="en-GB" sz="1800" dirty="0"/>
              <a:t> (Accessed: 20 July 2026).</a:t>
            </a:r>
          </a:p>
          <a:p>
            <a:r>
              <a:rPr lang="en-GB" sz="1800" dirty="0"/>
              <a:t>Sproull, R. (2018) </a:t>
            </a:r>
            <a:r>
              <a:rPr lang="en-GB" sz="1800" i="1" dirty="0"/>
              <a:t>The Problem‑Solving, Problem‑Prevention, and Decision‑Making Guide: Organised and Systematic Roadmaps for Managers</a:t>
            </a:r>
            <a:r>
              <a:rPr lang="en-GB" sz="1800" dirty="0"/>
              <a:t>. New York: Taylor &amp; Francis. Available at: Taylor &amp; Francis Group (Accessed: 20 July 2026).</a:t>
            </a:r>
          </a:p>
          <a:p>
            <a:r>
              <a:rPr lang="en-GB" sz="1700" dirty="0"/>
              <a:t>University of Wales Trinity Saint David (2026) </a:t>
            </a:r>
            <a:r>
              <a:rPr lang="en-GB" sz="1700" i="1" dirty="0"/>
              <a:t>PESTEL Analysis Table – Assessment Presentation Template</a:t>
            </a:r>
            <a:r>
              <a:rPr lang="en-GB" sz="1700" dirty="0"/>
              <a:t>. Provided in module PowerPoint template, UWTSD.</a:t>
            </a:r>
          </a:p>
          <a:p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Credible Industry Sources (Used in PESTEL Application)</a:t>
            </a:r>
            <a:endParaRPr lang="en-GB" sz="1700" dirty="0"/>
          </a:p>
          <a:p>
            <a:r>
              <a:rPr lang="en-GB" sz="1700" dirty="0"/>
              <a:t>BM Business Matters (2024) </a:t>
            </a:r>
            <a:r>
              <a:rPr lang="en-GB" sz="1700" i="1" dirty="0"/>
              <a:t>Hybrid working trends and UK retail footfall</a:t>
            </a:r>
            <a:r>
              <a:rPr lang="en-GB" sz="1700" dirty="0"/>
              <a:t>. Available at</a:t>
            </a:r>
            <a:r>
              <a:rPr lang="en-GB" sz="1700" dirty="0">
                <a:hlinkClick r:id="rId6"/>
              </a:rPr>
              <a:t>: </a:t>
            </a:r>
            <a:r>
              <a:rPr lang="en-GB" sz="1700" u="sng" dirty="0">
                <a:hlinkClick r:id="rId6"/>
              </a:rPr>
              <a:t>https://www.bmmagazine.co.uk</a:t>
            </a:r>
            <a:r>
              <a:rPr lang="en-GB" sz="1700" dirty="0">
                <a:hlinkClick r:id="rId6"/>
              </a:rPr>
              <a:t> </a:t>
            </a:r>
            <a:r>
              <a:rPr lang="en-GB" sz="1700" dirty="0"/>
              <a:t>(Accessed: 16 July 2026).</a:t>
            </a:r>
          </a:p>
          <a:p>
            <a:r>
              <a:rPr lang="en-GB" sz="1700" dirty="0"/>
              <a:t>State of the Consumer (2025) </a:t>
            </a:r>
            <a:r>
              <a:rPr lang="en-GB" sz="1700" i="1" dirty="0"/>
              <a:t>UK Consumer Spending Outlook</a:t>
            </a:r>
            <a:r>
              <a:rPr lang="en-GB" sz="1700" dirty="0"/>
              <a:t>. Available at: </a:t>
            </a:r>
            <a:r>
              <a:rPr lang="en-GB" sz="1700" u="sng" dirty="0">
                <a:hlinkClick r:id="rId7"/>
              </a:rPr>
              <a:t>https://www.stateoftheconsumer.com</a:t>
            </a:r>
            <a:r>
              <a:rPr lang="en-GB" sz="1700" dirty="0">
                <a:hlinkClick r:id="rId7"/>
              </a:rPr>
              <a:t> </a:t>
            </a:r>
            <a:r>
              <a:rPr lang="en-GB" sz="1700" dirty="0"/>
              <a:t>(Accessed: 16 July 2026).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i="1" u="sng" dirty="0">
                <a:solidFill>
                  <a:schemeClr val="accent2">
                    <a:lumMod val="60000"/>
                    <a:lumOff val="4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0053" y="2423072"/>
            <a:ext cx="2228845" cy="2011856"/>
          </a:xfrm>
        </p:spPr>
        <p:txBody>
          <a:bodyPr anchor="t">
            <a:normAutofit/>
          </a:bodyPr>
          <a:lstStyle/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abic Typesetting" panose="03020402040406030203" pitchFamily="66" charset="-78"/>
                <a:cs typeface="Arabic Typesetting" panose="03020402040406030203" pitchFamily="66" charset="-78"/>
              </a:rPr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4f0e1910f3fbd901ab2101d8b27ba552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d656edf6fd84e052da8067dfcb9d65dd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documentManagement/types"/>
    <ds:schemaRef ds:uri="3ef5847a-e696-4fee-a2c0-6c3f87568321"/>
    <ds:schemaRef ds:uri="http://purl.org/dc/dcmitype/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68AA747-9158-4C40-9B50-E07045B998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7324</TotalTime>
  <Words>1296</Words>
  <Application>Microsoft Office PowerPoint</Application>
  <PresentationFormat>Widescreen</PresentationFormat>
  <Paragraphs>160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Arabic Typesetting</vt:lpstr>
      <vt:lpstr>Arial</vt:lpstr>
      <vt:lpstr>Calibri</vt:lpstr>
      <vt:lpstr>Calibri Light</vt:lpstr>
      <vt:lpstr>Office Theme</vt:lpstr>
      <vt:lpstr>PowerPoint Presentation</vt:lpstr>
      <vt:lpstr>Overview of the presentation. </vt:lpstr>
      <vt:lpstr>Overview of Basil’s Bakery. </vt:lpstr>
      <vt:lpstr>Insight into the Problems Basil’s Bakery Are Facing</vt:lpstr>
      <vt:lpstr>Critique of the PESTEL Framework  </vt:lpstr>
      <vt:lpstr>  PESTEL Analysis: Application to Basil’s Bakery  </vt:lpstr>
      <vt:lpstr>Critique of the Cause-and-Effect model</vt:lpstr>
      <vt:lpstr>PowerPoint Presentation</vt:lpstr>
      <vt:lpstr>Key Findings Summary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Tsvetana Galabova (2507216)</cp:lastModifiedBy>
  <cp:revision>100</cp:revision>
  <dcterms:created xsi:type="dcterms:W3CDTF">2024-01-29T11:42:05Z</dcterms:created>
  <dcterms:modified xsi:type="dcterms:W3CDTF">2026-07-20T09:02:07Z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