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0" r:id="rId6"/>
    <p:sldId id="262" r:id="rId7"/>
    <p:sldId id="263" r:id="rId8"/>
    <p:sldId id="264" r:id="rId9"/>
    <p:sldId id="265" r:id="rId10"/>
    <p:sldId id="266" r:id="rId11"/>
    <p:sldId id="261"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8A754-9691-6E07-677A-33EE2223C55D}" v="243" dt="2026-03-07T00:00:44.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yaba Shamim (2319019)" userId="S::2319019@student.uwtsd.ac.uk::06ffd8a9-35e5-43a2-a0be-5d004ee200c3" providerId="AD" clId="Web-{00B8A754-9691-6E07-677A-33EE2223C55D}"/>
    <pc:docChg chg="mod addSld delSld modSld addMainMaster delMainMaster modMainMaster">
      <pc:chgData name="Tayyaba Shamim (2319019)" userId="S::2319019@student.uwtsd.ac.uk::06ffd8a9-35e5-43a2-a0be-5d004ee200c3" providerId="AD" clId="Web-{00B8A754-9691-6E07-677A-33EE2223C55D}" dt="2026-03-07T00:00:57.970" v="306"/>
      <pc:docMkLst>
        <pc:docMk/>
      </pc:docMkLst>
      <pc:sldChg chg="addSp delSp modSp mod setBg modClrScheme setClrOvrMap delDesignElem chgLayout">
        <pc:chgData name="Tayyaba Shamim (2319019)" userId="S::2319019@student.uwtsd.ac.uk::06ffd8a9-35e5-43a2-a0be-5d004ee200c3" providerId="AD" clId="Web-{00B8A754-9691-6E07-677A-33EE2223C55D}" dt="2026-03-06T23:23:03.855" v="85"/>
        <pc:sldMkLst>
          <pc:docMk/>
          <pc:sldMk cId="109857222" sldId="256"/>
        </pc:sldMkLst>
        <pc:spChg chg="mod ord">
          <ac:chgData name="Tayyaba Shamim (2319019)" userId="S::2319019@student.uwtsd.ac.uk::06ffd8a9-35e5-43a2-a0be-5d004ee200c3" providerId="AD" clId="Web-{00B8A754-9691-6E07-677A-33EE2223C55D}" dt="2026-03-06T23:22:34.995" v="84"/>
          <ac:spMkLst>
            <pc:docMk/>
            <pc:sldMk cId="109857222" sldId="256"/>
            <ac:spMk id="2" creationId="{00000000-0000-0000-0000-000000000000}"/>
          </ac:spMkLst>
        </pc:spChg>
        <pc:spChg chg="del mod">
          <ac:chgData name="Tayyaba Shamim (2319019)" userId="S::2319019@student.uwtsd.ac.uk::06ffd8a9-35e5-43a2-a0be-5d004ee200c3" providerId="AD" clId="Web-{00B8A754-9691-6E07-677A-33EE2223C55D}" dt="2026-03-06T23:16:43.904" v="35"/>
          <ac:spMkLst>
            <pc:docMk/>
            <pc:sldMk cId="109857222" sldId="256"/>
            <ac:spMk id="3" creationId="{00000000-0000-0000-0000-000000000000}"/>
          </ac:spMkLst>
        </pc:spChg>
        <pc:spChg chg="add mod ord">
          <ac:chgData name="Tayyaba Shamim (2319019)" userId="S::2319019@student.uwtsd.ac.uk::06ffd8a9-35e5-43a2-a0be-5d004ee200c3" providerId="AD" clId="Web-{00B8A754-9691-6E07-677A-33EE2223C55D}" dt="2026-03-06T23:22:34.995" v="84"/>
          <ac:spMkLst>
            <pc:docMk/>
            <pc:sldMk cId="109857222" sldId="256"/>
            <ac:spMk id="6" creationId="{F1131481-FCEB-CEC4-A79B-B7BD90AE7226}"/>
          </ac:spMkLst>
        </pc:spChg>
        <pc:spChg chg="add del">
          <ac:chgData name="Tayyaba Shamim (2319019)" userId="S::2319019@student.uwtsd.ac.uk::06ffd8a9-35e5-43a2-a0be-5d004ee200c3" providerId="AD" clId="Web-{00B8A754-9691-6E07-677A-33EE2223C55D}" dt="2026-03-06T23:11:44.477" v="1"/>
          <ac:spMkLst>
            <pc:docMk/>
            <pc:sldMk cId="109857222" sldId="256"/>
            <ac:spMk id="9" creationId="{37FDDF72-DE39-4F99-A3C1-DD9D7815D7DB}"/>
          </ac:spMkLst>
        </pc:spChg>
        <pc:spChg chg="add del">
          <ac:chgData name="Tayyaba Shamim (2319019)" userId="S::2319019@student.uwtsd.ac.uk::06ffd8a9-35e5-43a2-a0be-5d004ee200c3" providerId="AD" clId="Web-{00B8A754-9691-6E07-677A-33EE2223C55D}" dt="2026-03-06T23:11:44.477" v="1"/>
          <ac:spMkLst>
            <pc:docMk/>
            <pc:sldMk cId="109857222" sldId="256"/>
            <ac:spMk id="11" creationId="{5E4ECE80-3AD1-450C-B62A-98788F193948}"/>
          </ac:spMkLst>
        </pc:spChg>
        <pc:spChg chg="add del">
          <ac:chgData name="Tayyaba Shamim (2319019)" userId="S::2319019@student.uwtsd.ac.uk::06ffd8a9-35e5-43a2-a0be-5d004ee200c3" providerId="AD" clId="Web-{00B8A754-9691-6E07-677A-33EE2223C55D}" dt="2026-03-06T23:11:44.477" v="1"/>
          <ac:spMkLst>
            <pc:docMk/>
            <pc:sldMk cId="109857222" sldId="256"/>
            <ac:spMk id="13" creationId="{C4056FD6-9767-4B1A-ACC2-9883F6A5B86D}"/>
          </ac:spMkLst>
        </pc:spChg>
        <pc:spChg chg="add del">
          <ac:chgData name="Tayyaba Shamim (2319019)" userId="S::2319019@student.uwtsd.ac.uk::06ffd8a9-35e5-43a2-a0be-5d004ee200c3" providerId="AD" clId="Web-{00B8A754-9691-6E07-677A-33EE2223C55D}" dt="2026-03-06T23:11:46.633" v="3"/>
          <ac:spMkLst>
            <pc:docMk/>
            <pc:sldMk cId="109857222" sldId="256"/>
            <ac:spMk id="15" creationId="{9B45BA4C-9B54-4496-821F-9E0985CA984D}"/>
          </ac:spMkLst>
        </pc:spChg>
        <pc:spChg chg="add del">
          <ac:chgData name="Tayyaba Shamim (2319019)" userId="S::2319019@student.uwtsd.ac.uk::06ffd8a9-35e5-43a2-a0be-5d004ee200c3" providerId="AD" clId="Web-{00B8A754-9691-6E07-677A-33EE2223C55D}" dt="2026-03-06T23:11:50.836" v="5"/>
          <ac:spMkLst>
            <pc:docMk/>
            <pc:sldMk cId="109857222" sldId="256"/>
            <ac:spMk id="18" creationId="{551580BD-7D80-4957-A58D-916E994AB787}"/>
          </ac:spMkLst>
        </pc:spChg>
        <pc:spChg chg="add del">
          <ac:chgData name="Tayyaba Shamim (2319019)" userId="S::2319019@student.uwtsd.ac.uk::06ffd8a9-35e5-43a2-a0be-5d004ee200c3" providerId="AD" clId="Web-{00B8A754-9691-6E07-677A-33EE2223C55D}" dt="2026-03-06T23:11:50.836" v="5"/>
          <ac:spMkLst>
            <pc:docMk/>
            <pc:sldMk cId="109857222" sldId="256"/>
            <ac:spMk id="21" creationId="{DE478B8E-B09A-4F54-BAF6-88125E69902A}"/>
          </ac:spMkLst>
        </pc:spChg>
        <pc:spChg chg="add del">
          <ac:chgData name="Tayyaba Shamim (2319019)" userId="S::2319019@student.uwtsd.ac.uk::06ffd8a9-35e5-43a2-a0be-5d004ee200c3" providerId="AD" clId="Web-{00B8A754-9691-6E07-677A-33EE2223C55D}" dt="2026-03-06T23:11:50.836" v="5"/>
          <ac:spMkLst>
            <pc:docMk/>
            <pc:sldMk cId="109857222" sldId="256"/>
            <ac:spMk id="22" creationId="{CB59DE95-F3B9-4A35-9681-78FA926F024B}"/>
          </ac:spMkLst>
        </pc:spChg>
        <pc:spChg chg="add del">
          <ac:chgData name="Tayyaba Shamim (2319019)" userId="S::2319019@student.uwtsd.ac.uk::06ffd8a9-35e5-43a2-a0be-5d004ee200c3" providerId="AD" clId="Web-{00B8A754-9691-6E07-677A-33EE2223C55D}" dt="2026-03-06T23:11:56.727" v="7"/>
          <ac:spMkLst>
            <pc:docMk/>
            <pc:sldMk cId="109857222" sldId="256"/>
            <ac:spMk id="25" creationId="{CF886182-3ADC-447F-B077-24411DB565A8}"/>
          </ac:spMkLst>
        </pc:spChg>
        <pc:spChg chg="add del">
          <ac:chgData name="Tayyaba Shamim (2319019)" userId="S::2319019@student.uwtsd.ac.uk::06ffd8a9-35e5-43a2-a0be-5d004ee200c3" providerId="AD" clId="Web-{00B8A754-9691-6E07-677A-33EE2223C55D}" dt="2026-03-06T23:11:56.727" v="7"/>
          <ac:spMkLst>
            <pc:docMk/>
            <pc:sldMk cId="109857222" sldId="256"/>
            <ac:spMk id="27" creationId="{67F1335F-97CE-4842-9A57-2B6A3F459D82}"/>
          </ac:spMkLst>
        </pc:spChg>
        <pc:spChg chg="add del">
          <ac:chgData name="Tayyaba Shamim (2319019)" userId="S::2319019@student.uwtsd.ac.uk::06ffd8a9-35e5-43a2-a0be-5d004ee200c3" providerId="AD" clId="Web-{00B8A754-9691-6E07-677A-33EE2223C55D}" dt="2026-03-06T23:12:46.540" v="9"/>
          <ac:spMkLst>
            <pc:docMk/>
            <pc:sldMk cId="109857222" sldId="256"/>
            <ac:spMk id="29" creationId="{0EECA69B-4C2A-7F31-8019-E90DB3BD49CB}"/>
          </ac:spMkLst>
        </pc:spChg>
        <pc:spChg chg="add del">
          <ac:chgData name="Tayyaba Shamim (2319019)" userId="S::2319019@student.uwtsd.ac.uk::06ffd8a9-35e5-43a2-a0be-5d004ee200c3" providerId="AD" clId="Web-{00B8A754-9691-6E07-677A-33EE2223C55D}" dt="2026-03-06T23:12:46.540" v="9"/>
          <ac:spMkLst>
            <pc:docMk/>
            <pc:sldMk cId="109857222" sldId="256"/>
            <ac:spMk id="31" creationId="{857DEAC1-B3AA-6569-0A44-A191DF2F3C67}"/>
          </ac:spMkLst>
        </pc:spChg>
        <pc:spChg chg="add del">
          <ac:chgData name="Tayyaba Shamim (2319019)" userId="S::2319019@student.uwtsd.ac.uk::06ffd8a9-35e5-43a2-a0be-5d004ee200c3" providerId="AD" clId="Web-{00B8A754-9691-6E07-677A-33EE2223C55D}" dt="2026-03-06T23:12:50.306" v="11"/>
          <ac:spMkLst>
            <pc:docMk/>
            <pc:sldMk cId="109857222" sldId="256"/>
            <ac:spMk id="33" creationId="{E20BB609-EF92-42DB-836C-0699A590B5CF}"/>
          </ac:spMkLst>
        </pc:spChg>
        <pc:spChg chg="add del">
          <ac:chgData name="Tayyaba Shamim (2319019)" userId="S::2319019@student.uwtsd.ac.uk::06ffd8a9-35e5-43a2-a0be-5d004ee200c3" providerId="AD" clId="Web-{00B8A754-9691-6E07-677A-33EE2223C55D}" dt="2026-03-06T23:12:50.306" v="11"/>
          <ac:spMkLst>
            <pc:docMk/>
            <pc:sldMk cId="109857222" sldId="256"/>
            <ac:spMk id="34" creationId="{40FA88D0-E295-4CF3-934C-6423EACEB025}"/>
          </ac:spMkLst>
        </pc:spChg>
        <pc:spChg chg="add del">
          <ac:chgData name="Tayyaba Shamim (2319019)" userId="S::2319019@student.uwtsd.ac.uk::06ffd8a9-35e5-43a2-a0be-5d004ee200c3" providerId="AD" clId="Web-{00B8A754-9691-6E07-677A-33EE2223C55D}" dt="2026-03-06T23:12:54.712" v="13"/>
          <ac:spMkLst>
            <pc:docMk/>
            <pc:sldMk cId="109857222" sldId="256"/>
            <ac:spMk id="39" creationId="{A38827F1-3359-44F6-9009-43AE2B17FEAD}"/>
          </ac:spMkLst>
        </pc:spChg>
        <pc:spChg chg="add del">
          <ac:chgData name="Tayyaba Shamim (2319019)" userId="S::2319019@student.uwtsd.ac.uk::06ffd8a9-35e5-43a2-a0be-5d004ee200c3" providerId="AD" clId="Web-{00B8A754-9691-6E07-677A-33EE2223C55D}" dt="2026-03-06T23:12:54.712" v="13"/>
          <ac:spMkLst>
            <pc:docMk/>
            <pc:sldMk cId="109857222" sldId="256"/>
            <ac:spMk id="40" creationId="{17AFAD67-5350-4773-886F-D6DD7E66DB04}"/>
          </ac:spMkLst>
        </pc:spChg>
        <pc:spChg chg="add del">
          <ac:chgData name="Tayyaba Shamim (2319019)" userId="S::2319019@student.uwtsd.ac.uk::06ffd8a9-35e5-43a2-a0be-5d004ee200c3" providerId="AD" clId="Web-{00B8A754-9691-6E07-677A-33EE2223C55D}" dt="2026-03-06T23:22:34.995" v="84"/>
          <ac:spMkLst>
            <pc:docMk/>
            <pc:sldMk cId="109857222" sldId="256"/>
            <ac:spMk id="50" creationId="{E20BB609-EF92-42DB-836C-0699A590B5CF}"/>
          </ac:spMkLst>
        </pc:spChg>
        <pc:spChg chg="add del">
          <ac:chgData name="Tayyaba Shamim (2319019)" userId="S::2319019@student.uwtsd.ac.uk::06ffd8a9-35e5-43a2-a0be-5d004ee200c3" providerId="AD" clId="Web-{00B8A754-9691-6E07-677A-33EE2223C55D}" dt="2026-03-06T23:22:34.995" v="84"/>
          <ac:spMkLst>
            <pc:docMk/>
            <pc:sldMk cId="109857222" sldId="256"/>
            <ac:spMk id="51" creationId="{40FA88D0-E295-4CF3-934C-6423EACEB025}"/>
          </ac:spMkLst>
        </pc:spChg>
        <pc:grpChg chg="add del">
          <ac:chgData name="Tayyaba Shamim (2319019)" userId="S::2319019@student.uwtsd.ac.uk::06ffd8a9-35e5-43a2-a0be-5d004ee200c3" providerId="AD" clId="Web-{00B8A754-9691-6E07-677A-33EE2223C55D}" dt="2026-03-06T23:12:54.712" v="13"/>
          <ac:grpSpMkLst>
            <pc:docMk/>
            <pc:sldMk cId="109857222" sldId="256"/>
            <ac:grpSpMk id="42" creationId="{654AC0FE-C43D-49AC-9730-284354DEC86E}"/>
          </ac:grpSpMkLst>
        </pc:grpChg>
        <pc:picChg chg="add del">
          <ac:chgData name="Tayyaba Shamim (2319019)" userId="S::2319019@student.uwtsd.ac.uk::06ffd8a9-35e5-43a2-a0be-5d004ee200c3" providerId="AD" clId="Web-{00B8A754-9691-6E07-677A-33EE2223C55D}" dt="2026-03-06T23:11:44.477" v="1"/>
          <ac:picMkLst>
            <pc:docMk/>
            <pc:sldMk cId="109857222" sldId="256"/>
            <ac:picMk id="4" creationId="{A01D5615-748F-B9B8-B58C-18A9A79B42DF}"/>
          </ac:picMkLst>
        </pc:picChg>
        <pc:picChg chg="add del">
          <ac:chgData name="Tayyaba Shamim (2319019)" userId="S::2319019@student.uwtsd.ac.uk::06ffd8a9-35e5-43a2-a0be-5d004ee200c3" providerId="AD" clId="Web-{00B8A754-9691-6E07-677A-33EE2223C55D}" dt="2026-03-06T23:11:46.633" v="3"/>
          <ac:picMkLst>
            <pc:docMk/>
            <pc:sldMk cId="109857222" sldId="256"/>
            <ac:picMk id="16" creationId="{5BB28B68-314C-B52F-F9D6-D5684B5FC1F1}"/>
          </ac:picMkLst>
        </pc:picChg>
        <pc:picChg chg="add del">
          <ac:chgData name="Tayyaba Shamim (2319019)" userId="S::2319019@student.uwtsd.ac.uk::06ffd8a9-35e5-43a2-a0be-5d004ee200c3" providerId="AD" clId="Web-{00B8A754-9691-6E07-677A-33EE2223C55D}" dt="2026-03-06T23:11:50.836" v="5"/>
          <ac:picMkLst>
            <pc:docMk/>
            <pc:sldMk cId="109857222" sldId="256"/>
            <ac:picMk id="20" creationId="{6F591E9B-0FF4-2D3A-7046-24A73AB77D85}"/>
          </ac:picMkLst>
        </pc:picChg>
        <pc:picChg chg="add del">
          <ac:chgData name="Tayyaba Shamim (2319019)" userId="S::2319019@student.uwtsd.ac.uk::06ffd8a9-35e5-43a2-a0be-5d004ee200c3" providerId="AD" clId="Web-{00B8A754-9691-6E07-677A-33EE2223C55D}" dt="2026-03-06T23:11:56.727" v="7"/>
          <ac:picMkLst>
            <pc:docMk/>
            <pc:sldMk cId="109857222" sldId="256"/>
            <ac:picMk id="26" creationId="{13B472AD-59D6-CD5C-FB4A-BCA0FC8D70E9}"/>
          </ac:picMkLst>
        </pc:picChg>
        <pc:picChg chg="add del">
          <ac:chgData name="Tayyaba Shamim (2319019)" userId="S::2319019@student.uwtsd.ac.uk::06ffd8a9-35e5-43a2-a0be-5d004ee200c3" providerId="AD" clId="Web-{00B8A754-9691-6E07-677A-33EE2223C55D}" dt="2026-03-06T23:12:46.540" v="9"/>
          <ac:picMkLst>
            <pc:docMk/>
            <pc:sldMk cId="109857222" sldId="256"/>
            <ac:picMk id="30" creationId="{E6616DC2-1C7C-0A9F-9BE6-8CC1848D6A40}"/>
          </ac:picMkLst>
        </pc:picChg>
        <pc:picChg chg="add del">
          <ac:chgData name="Tayyaba Shamim (2319019)" userId="S::2319019@student.uwtsd.ac.uk::06ffd8a9-35e5-43a2-a0be-5d004ee200c3" providerId="AD" clId="Web-{00B8A754-9691-6E07-677A-33EE2223C55D}" dt="2026-03-06T23:12:50.306" v="11"/>
          <ac:picMkLst>
            <pc:docMk/>
            <pc:sldMk cId="109857222" sldId="256"/>
            <ac:picMk id="35" creationId="{2E199A7A-FAB6-AD91-975D-398A5C663915}"/>
          </ac:picMkLst>
        </pc:picChg>
        <pc:picChg chg="add del">
          <ac:chgData name="Tayyaba Shamim (2319019)" userId="S::2319019@student.uwtsd.ac.uk::06ffd8a9-35e5-43a2-a0be-5d004ee200c3" providerId="AD" clId="Web-{00B8A754-9691-6E07-677A-33EE2223C55D}" dt="2026-03-06T23:12:54.712" v="13"/>
          <ac:picMkLst>
            <pc:docMk/>
            <pc:sldMk cId="109857222" sldId="256"/>
            <ac:picMk id="41" creationId="{1135CFA6-563C-B5AF-A60F-E24D90D8302A}"/>
          </ac:picMkLst>
        </pc:picChg>
        <pc:picChg chg="add mod">
          <ac:chgData name="Tayyaba Shamim (2319019)" userId="S::2319019@student.uwtsd.ac.uk::06ffd8a9-35e5-43a2-a0be-5d004ee200c3" providerId="AD" clId="Web-{00B8A754-9691-6E07-677A-33EE2223C55D}" dt="2026-03-06T23:17:55.849" v="56" actId="1076"/>
          <ac:picMkLst>
            <pc:docMk/>
            <pc:sldMk cId="109857222" sldId="256"/>
            <ac:picMk id="52" creationId="{2E199A7A-FAB6-AD91-975D-398A5C663915}"/>
          </ac:picMkLst>
        </pc:picChg>
        <pc:cxnChg chg="add del">
          <ac:chgData name="Tayyaba Shamim (2319019)" userId="S::2319019@student.uwtsd.ac.uk::06ffd8a9-35e5-43a2-a0be-5d004ee200c3" providerId="AD" clId="Web-{00B8A754-9691-6E07-677A-33EE2223C55D}" dt="2026-03-06T23:11:50.836" v="5"/>
          <ac:cxnSpMkLst>
            <pc:docMk/>
            <pc:sldMk cId="109857222" sldId="256"/>
            <ac:cxnSpMk id="17" creationId="{8FD2391C-602E-4522-B790-1F85883AF5F1}"/>
          </ac:cxnSpMkLst>
        </pc:cxnChg>
        <pc:cxnChg chg="add del">
          <ac:chgData name="Tayyaba Shamim (2319019)" userId="S::2319019@student.uwtsd.ac.uk::06ffd8a9-35e5-43a2-a0be-5d004ee200c3" providerId="AD" clId="Web-{00B8A754-9691-6E07-677A-33EE2223C55D}" dt="2026-03-06T23:11:50.836" v="5"/>
          <ac:cxnSpMkLst>
            <pc:docMk/>
            <pc:sldMk cId="109857222" sldId="256"/>
            <ac:cxnSpMk id="19" creationId="{573C7C39-C73B-4051-B742-C9086B7BE3EC}"/>
          </ac:cxnSpMkLst>
        </pc:cxnChg>
        <pc:cxnChg chg="add del">
          <ac:chgData name="Tayyaba Shamim (2319019)" userId="S::2319019@student.uwtsd.ac.uk::06ffd8a9-35e5-43a2-a0be-5d004ee200c3" providerId="AD" clId="Web-{00B8A754-9691-6E07-677A-33EE2223C55D}" dt="2026-03-06T23:11:50.836" v="5"/>
          <ac:cxnSpMkLst>
            <pc:docMk/>
            <pc:sldMk cId="109857222" sldId="256"/>
            <ac:cxnSpMk id="23" creationId="{5E687E3B-9C6D-4102-8F38-DCB77C49C6FD}"/>
          </ac:cxnSpMkLst>
        </pc:cxnChg>
        <pc:cxnChg chg="add del">
          <ac:chgData name="Tayyaba Shamim (2319019)" userId="S::2319019@student.uwtsd.ac.uk::06ffd8a9-35e5-43a2-a0be-5d004ee200c3" providerId="AD" clId="Web-{00B8A754-9691-6E07-677A-33EE2223C55D}" dt="2026-03-06T23:12:50.306" v="11"/>
          <ac:cxnSpMkLst>
            <pc:docMk/>
            <pc:sldMk cId="109857222" sldId="256"/>
            <ac:cxnSpMk id="36" creationId="{8F4E56A8-93D5-4BE3-AE61-84677331AD07}"/>
          </ac:cxnSpMkLst>
        </pc:cxnChg>
        <pc:cxnChg chg="add del">
          <ac:chgData name="Tayyaba Shamim (2319019)" userId="S::2319019@student.uwtsd.ac.uk::06ffd8a9-35e5-43a2-a0be-5d004ee200c3" providerId="AD" clId="Web-{00B8A754-9691-6E07-677A-33EE2223C55D}" dt="2026-03-06T23:12:50.306" v="11"/>
          <ac:cxnSpMkLst>
            <pc:docMk/>
            <pc:sldMk cId="109857222" sldId="256"/>
            <ac:cxnSpMk id="37" creationId="{BD492A0C-1773-477B-83B5-C707CB057709}"/>
          </ac:cxnSpMkLst>
        </pc:cxnChg>
        <pc:cxnChg chg="add del">
          <ac:chgData name="Tayyaba Shamim (2319019)" userId="S::2319019@student.uwtsd.ac.uk::06ffd8a9-35e5-43a2-a0be-5d004ee200c3" providerId="AD" clId="Web-{00B8A754-9691-6E07-677A-33EE2223C55D}" dt="2026-03-06T23:22:34.995" v="84"/>
          <ac:cxnSpMkLst>
            <pc:docMk/>
            <pc:sldMk cId="109857222" sldId="256"/>
            <ac:cxnSpMk id="53" creationId="{8F4E56A8-93D5-4BE3-AE61-84677331AD07}"/>
          </ac:cxnSpMkLst>
        </pc:cxnChg>
        <pc:cxnChg chg="add del">
          <ac:chgData name="Tayyaba Shamim (2319019)" userId="S::2319019@student.uwtsd.ac.uk::06ffd8a9-35e5-43a2-a0be-5d004ee200c3" providerId="AD" clId="Web-{00B8A754-9691-6E07-677A-33EE2223C55D}" dt="2026-03-06T23:22:34.995" v="84"/>
          <ac:cxnSpMkLst>
            <pc:docMk/>
            <pc:sldMk cId="109857222" sldId="256"/>
            <ac:cxnSpMk id="54" creationId="{BD492A0C-1773-477B-83B5-C707CB057709}"/>
          </ac:cxnSpMkLst>
        </pc:cxnChg>
      </pc:sldChg>
      <pc:sldChg chg="modSp new del mod modClrScheme chgLayout">
        <pc:chgData name="Tayyaba Shamim (2319019)" userId="S::2319019@student.uwtsd.ac.uk::06ffd8a9-35e5-43a2-a0be-5d004ee200c3" providerId="AD" clId="Web-{00B8A754-9691-6E07-677A-33EE2223C55D}" dt="2026-03-06T23:22:09.947" v="81"/>
        <pc:sldMkLst>
          <pc:docMk/>
          <pc:sldMk cId="558944769" sldId="257"/>
        </pc:sldMkLst>
        <pc:spChg chg="mod ord">
          <ac:chgData name="Tayyaba Shamim (2319019)" userId="S::2319019@student.uwtsd.ac.uk::06ffd8a9-35e5-43a2-a0be-5d004ee200c3" providerId="AD" clId="Web-{00B8A754-9691-6E07-677A-33EE2223C55D}" dt="2026-03-06T23:22:09.322" v="80"/>
          <ac:spMkLst>
            <pc:docMk/>
            <pc:sldMk cId="558944769" sldId="257"/>
            <ac:spMk id="2" creationId="{AEA74E82-31F1-1148-5DB9-33A769B631C4}"/>
          </ac:spMkLst>
        </pc:spChg>
        <pc:spChg chg="mod ord">
          <ac:chgData name="Tayyaba Shamim (2319019)" userId="S::2319019@student.uwtsd.ac.uk::06ffd8a9-35e5-43a2-a0be-5d004ee200c3" providerId="AD" clId="Web-{00B8A754-9691-6E07-677A-33EE2223C55D}" dt="2026-03-06T23:22:09.322" v="80"/>
          <ac:spMkLst>
            <pc:docMk/>
            <pc:sldMk cId="558944769" sldId="257"/>
            <ac:spMk id="3" creationId="{95DD804F-CBA2-827E-F27C-A1D0EE6C77BE}"/>
          </ac:spMkLst>
        </pc:spChg>
      </pc:sldChg>
      <pc:sldChg chg="addSp modSp new mod setBg modClrScheme chgLayout">
        <pc:chgData name="Tayyaba Shamim (2319019)" userId="S::2319019@student.uwtsd.ac.uk::06ffd8a9-35e5-43a2-a0be-5d004ee200c3" providerId="AD" clId="Web-{00B8A754-9691-6E07-677A-33EE2223C55D}" dt="2026-03-06T23:31:25.841" v="114"/>
        <pc:sldMkLst>
          <pc:docMk/>
          <pc:sldMk cId="2197453627" sldId="257"/>
        </pc:sldMkLst>
        <pc:spChg chg="mod ord">
          <ac:chgData name="Tayyaba Shamim (2319019)" userId="S::2319019@student.uwtsd.ac.uk::06ffd8a9-35e5-43a2-a0be-5d004ee200c3" providerId="AD" clId="Web-{00B8A754-9691-6E07-677A-33EE2223C55D}" dt="2026-03-06T23:31:25.841" v="114"/>
          <ac:spMkLst>
            <pc:docMk/>
            <pc:sldMk cId="2197453627" sldId="257"/>
            <ac:spMk id="2" creationId="{55963023-B6B3-7052-E3AF-911BA0D16D98}"/>
          </ac:spMkLst>
        </pc:spChg>
        <pc:spChg chg="mod ord">
          <ac:chgData name="Tayyaba Shamim (2319019)" userId="S::2319019@student.uwtsd.ac.uk::06ffd8a9-35e5-43a2-a0be-5d004ee200c3" providerId="AD" clId="Web-{00B8A754-9691-6E07-677A-33EE2223C55D}" dt="2026-03-06T23:31:25.841" v="114"/>
          <ac:spMkLst>
            <pc:docMk/>
            <pc:sldMk cId="2197453627" sldId="257"/>
            <ac:spMk id="3" creationId="{25C1F52D-83FA-605B-028B-FD731A770FBD}"/>
          </ac:spMkLst>
        </pc:spChg>
        <pc:spChg chg="add">
          <ac:chgData name="Tayyaba Shamim (2319019)" userId="S::2319019@student.uwtsd.ac.uk::06ffd8a9-35e5-43a2-a0be-5d004ee200c3" providerId="AD" clId="Web-{00B8A754-9691-6E07-677A-33EE2223C55D}" dt="2026-03-06T23:31:25.841" v="114"/>
          <ac:spMkLst>
            <pc:docMk/>
            <pc:sldMk cId="2197453627" sldId="257"/>
            <ac:spMk id="9" creationId="{92B0CFF1-78D7-4A83-A95E-71F9E3831622}"/>
          </ac:spMkLst>
        </pc:spChg>
        <pc:spChg chg="add">
          <ac:chgData name="Tayyaba Shamim (2319019)" userId="S::2319019@student.uwtsd.ac.uk::06ffd8a9-35e5-43a2-a0be-5d004ee200c3" providerId="AD" clId="Web-{00B8A754-9691-6E07-677A-33EE2223C55D}" dt="2026-03-06T23:31:25.841" v="114"/>
          <ac:spMkLst>
            <pc:docMk/>
            <pc:sldMk cId="2197453627" sldId="257"/>
            <ac:spMk id="11" creationId="{C34B9DE3-1715-4EE3-99FA-C9BC12F5DBA1}"/>
          </ac:spMkLst>
        </pc:spChg>
        <pc:picChg chg="add mod ord">
          <ac:chgData name="Tayyaba Shamim (2319019)" userId="S::2319019@student.uwtsd.ac.uk::06ffd8a9-35e5-43a2-a0be-5d004ee200c3" providerId="AD" clId="Web-{00B8A754-9691-6E07-677A-33EE2223C55D}" dt="2026-03-06T23:31:25.841" v="114"/>
          <ac:picMkLst>
            <pc:docMk/>
            <pc:sldMk cId="2197453627" sldId="257"/>
            <ac:picMk id="4" creationId="{AA7E70BF-150C-D787-E91B-1AA0FD62671B}"/>
          </ac:picMkLst>
        </pc:picChg>
        <pc:cxnChg chg="add">
          <ac:chgData name="Tayyaba Shamim (2319019)" userId="S::2319019@student.uwtsd.ac.uk::06ffd8a9-35e5-43a2-a0be-5d004ee200c3" providerId="AD" clId="Web-{00B8A754-9691-6E07-677A-33EE2223C55D}" dt="2026-03-06T23:31:25.841" v="114"/>
          <ac:cxnSpMkLst>
            <pc:docMk/>
            <pc:sldMk cId="2197453627" sldId="257"/>
            <ac:cxnSpMk id="13" creationId="{6108BD3D-CFD0-4A15-ACF6-EBC254CD7CF1}"/>
          </ac:cxnSpMkLst>
        </pc:cxnChg>
        <pc:cxnChg chg="add">
          <ac:chgData name="Tayyaba Shamim (2319019)" userId="S::2319019@student.uwtsd.ac.uk::06ffd8a9-35e5-43a2-a0be-5d004ee200c3" providerId="AD" clId="Web-{00B8A754-9691-6E07-677A-33EE2223C55D}" dt="2026-03-06T23:31:25.841" v="114"/>
          <ac:cxnSpMkLst>
            <pc:docMk/>
            <pc:sldMk cId="2197453627" sldId="257"/>
            <ac:cxnSpMk id="15" creationId="{DB2019E5-6C31-4640-A135-6BBA7FFCF694}"/>
          </ac:cxnSpMkLst>
        </pc:cxnChg>
      </pc:sldChg>
      <pc:sldChg chg="addSp modSp new mod setBg">
        <pc:chgData name="Tayyaba Shamim (2319019)" userId="S::2319019@student.uwtsd.ac.uk::06ffd8a9-35e5-43a2-a0be-5d004ee200c3" providerId="AD" clId="Web-{00B8A754-9691-6E07-677A-33EE2223C55D}" dt="2026-03-06T23:36:16.077" v="148"/>
        <pc:sldMkLst>
          <pc:docMk/>
          <pc:sldMk cId="3602214857" sldId="258"/>
        </pc:sldMkLst>
        <pc:spChg chg="mod">
          <ac:chgData name="Tayyaba Shamim (2319019)" userId="S::2319019@student.uwtsd.ac.uk::06ffd8a9-35e5-43a2-a0be-5d004ee200c3" providerId="AD" clId="Web-{00B8A754-9691-6E07-677A-33EE2223C55D}" dt="2026-03-06T23:36:16.077" v="148"/>
          <ac:spMkLst>
            <pc:docMk/>
            <pc:sldMk cId="3602214857" sldId="258"/>
            <ac:spMk id="2" creationId="{231A30D3-DFF0-F6C3-3521-661170645180}"/>
          </ac:spMkLst>
        </pc:spChg>
        <pc:spChg chg="mod">
          <ac:chgData name="Tayyaba Shamim (2319019)" userId="S::2319019@student.uwtsd.ac.uk::06ffd8a9-35e5-43a2-a0be-5d004ee200c3" providerId="AD" clId="Web-{00B8A754-9691-6E07-677A-33EE2223C55D}" dt="2026-03-06T23:36:16.077" v="148"/>
          <ac:spMkLst>
            <pc:docMk/>
            <pc:sldMk cId="3602214857" sldId="258"/>
            <ac:spMk id="3" creationId="{A85C51E4-2F2A-0561-5192-B88ED7BEDE8D}"/>
          </ac:spMkLst>
        </pc:spChg>
        <pc:spChg chg="add">
          <ac:chgData name="Tayyaba Shamim (2319019)" userId="S::2319019@student.uwtsd.ac.uk::06ffd8a9-35e5-43a2-a0be-5d004ee200c3" providerId="AD" clId="Web-{00B8A754-9691-6E07-677A-33EE2223C55D}" dt="2026-03-06T23:36:16.077" v="148"/>
          <ac:spMkLst>
            <pc:docMk/>
            <pc:sldMk cId="3602214857" sldId="258"/>
            <ac:spMk id="10" creationId="{92B0CFF1-78D7-4A83-A95E-71F9E3831622}"/>
          </ac:spMkLst>
        </pc:spChg>
        <pc:picChg chg="add">
          <ac:chgData name="Tayyaba Shamim (2319019)" userId="S::2319019@student.uwtsd.ac.uk::06ffd8a9-35e5-43a2-a0be-5d004ee200c3" providerId="AD" clId="Web-{00B8A754-9691-6E07-677A-33EE2223C55D}" dt="2026-03-06T23:36:16.077" v="148"/>
          <ac:picMkLst>
            <pc:docMk/>
            <pc:sldMk cId="3602214857" sldId="258"/>
            <ac:picMk id="7" creationId="{661DCA6D-74DD-9694-0224-22BADCFD1A91}"/>
          </ac:picMkLst>
        </pc:picChg>
        <pc:cxnChg chg="add">
          <ac:chgData name="Tayyaba Shamim (2319019)" userId="S::2319019@student.uwtsd.ac.uk::06ffd8a9-35e5-43a2-a0be-5d004ee200c3" providerId="AD" clId="Web-{00B8A754-9691-6E07-677A-33EE2223C55D}" dt="2026-03-06T23:36:16.077" v="148"/>
          <ac:cxnSpMkLst>
            <pc:docMk/>
            <pc:sldMk cId="3602214857" sldId="258"/>
            <ac:cxnSpMk id="12" creationId="{6F9D4A57-BD34-46D7-A145-EA1AE7046146}"/>
          </ac:cxnSpMkLst>
        </pc:cxnChg>
        <pc:cxnChg chg="add">
          <ac:chgData name="Tayyaba Shamim (2319019)" userId="S::2319019@student.uwtsd.ac.uk::06ffd8a9-35e5-43a2-a0be-5d004ee200c3" providerId="AD" clId="Web-{00B8A754-9691-6E07-677A-33EE2223C55D}" dt="2026-03-06T23:36:16.077" v="148"/>
          <ac:cxnSpMkLst>
            <pc:docMk/>
            <pc:sldMk cId="3602214857" sldId="258"/>
            <ac:cxnSpMk id="14" creationId="{8ADA513F-B70D-4972-B24A-65F26C0AECC2}"/>
          </ac:cxnSpMkLst>
        </pc:cxnChg>
      </pc:sldChg>
      <pc:sldChg chg="addSp delSp modSp new mod setBg">
        <pc:chgData name="Tayyaba Shamim (2319019)" userId="S::2319019@student.uwtsd.ac.uk::06ffd8a9-35e5-43a2-a0be-5d004ee200c3" providerId="AD" clId="Web-{00B8A754-9691-6E07-677A-33EE2223C55D}" dt="2026-03-06T23:40:56" v="170" actId="20577"/>
        <pc:sldMkLst>
          <pc:docMk/>
          <pc:sldMk cId="3829627527" sldId="259"/>
        </pc:sldMkLst>
        <pc:spChg chg="mod">
          <ac:chgData name="Tayyaba Shamim (2319019)" userId="S::2319019@student.uwtsd.ac.uk::06ffd8a9-35e5-43a2-a0be-5d004ee200c3" providerId="AD" clId="Web-{00B8A754-9691-6E07-677A-33EE2223C55D}" dt="2026-03-06T23:40:44.046" v="169"/>
          <ac:spMkLst>
            <pc:docMk/>
            <pc:sldMk cId="3829627527" sldId="259"/>
            <ac:spMk id="2" creationId="{845B11B5-2336-76B9-0B71-9E84316A9EFC}"/>
          </ac:spMkLst>
        </pc:spChg>
        <pc:spChg chg="mod ord">
          <ac:chgData name="Tayyaba Shamim (2319019)" userId="S::2319019@student.uwtsd.ac.uk::06ffd8a9-35e5-43a2-a0be-5d004ee200c3" providerId="AD" clId="Web-{00B8A754-9691-6E07-677A-33EE2223C55D}" dt="2026-03-06T23:40:56" v="170" actId="20577"/>
          <ac:spMkLst>
            <pc:docMk/>
            <pc:sldMk cId="3829627527" sldId="259"/>
            <ac:spMk id="3" creationId="{E95AF411-A073-1F74-7421-F3B6ECDD1ED2}"/>
          </ac:spMkLst>
        </pc:spChg>
        <pc:spChg chg="add del">
          <ac:chgData name="Tayyaba Shamim (2319019)" userId="S::2319019@student.uwtsd.ac.uk::06ffd8a9-35e5-43a2-a0be-5d004ee200c3" providerId="AD" clId="Web-{00B8A754-9691-6E07-677A-33EE2223C55D}" dt="2026-03-06T23:40:44.046" v="169"/>
          <ac:spMkLst>
            <pc:docMk/>
            <pc:sldMk cId="3829627527" sldId="259"/>
            <ac:spMk id="8" creationId="{92B0CFF1-78D7-4A83-A95E-71F9E3831622}"/>
          </ac:spMkLst>
        </pc:spChg>
        <pc:spChg chg="add del">
          <ac:chgData name="Tayyaba Shamim (2319019)" userId="S::2319019@student.uwtsd.ac.uk::06ffd8a9-35e5-43a2-a0be-5d004ee200c3" providerId="AD" clId="Web-{00B8A754-9691-6E07-677A-33EE2223C55D}" dt="2026-03-06T23:40:44.046" v="169"/>
          <ac:spMkLst>
            <pc:docMk/>
            <pc:sldMk cId="3829627527" sldId="259"/>
            <ac:spMk id="10" creationId="{28B7ED41-F3D7-4286-AD0B-B4A216D7E1E1}"/>
          </ac:spMkLst>
        </pc:spChg>
        <pc:spChg chg="add del">
          <ac:chgData name="Tayyaba Shamim (2319019)" userId="S::2319019@student.uwtsd.ac.uk::06ffd8a9-35e5-43a2-a0be-5d004ee200c3" providerId="AD" clId="Web-{00B8A754-9691-6E07-677A-33EE2223C55D}" dt="2026-03-06T23:40:36.764" v="166"/>
          <ac:spMkLst>
            <pc:docMk/>
            <pc:sldMk cId="3829627527" sldId="259"/>
            <ac:spMk id="19" creationId="{92B0CFF1-78D7-4A83-A95E-71F9E3831622}"/>
          </ac:spMkLst>
        </pc:spChg>
        <pc:spChg chg="add del">
          <ac:chgData name="Tayyaba Shamim (2319019)" userId="S::2319019@student.uwtsd.ac.uk::06ffd8a9-35e5-43a2-a0be-5d004ee200c3" providerId="AD" clId="Web-{00B8A754-9691-6E07-677A-33EE2223C55D}" dt="2026-03-06T23:40:36.764" v="166"/>
          <ac:spMkLst>
            <pc:docMk/>
            <pc:sldMk cId="3829627527" sldId="259"/>
            <ac:spMk id="21" creationId="{92DF668E-65D6-46B1-B517-9AC406EE0F41}"/>
          </ac:spMkLst>
        </pc:spChg>
        <pc:spChg chg="add del">
          <ac:chgData name="Tayyaba Shamim (2319019)" userId="S::2319019@student.uwtsd.ac.uk::06ffd8a9-35e5-43a2-a0be-5d004ee200c3" providerId="AD" clId="Web-{00B8A754-9691-6E07-677A-33EE2223C55D}" dt="2026-03-06T23:40:44.015" v="168"/>
          <ac:spMkLst>
            <pc:docMk/>
            <pc:sldMk cId="3829627527" sldId="259"/>
            <ac:spMk id="29" creationId="{92B0CFF1-78D7-4A83-A95E-71F9E3831622}"/>
          </ac:spMkLst>
        </pc:spChg>
        <pc:spChg chg="add">
          <ac:chgData name="Tayyaba Shamim (2319019)" userId="S::2319019@student.uwtsd.ac.uk::06ffd8a9-35e5-43a2-a0be-5d004ee200c3" providerId="AD" clId="Web-{00B8A754-9691-6E07-677A-33EE2223C55D}" dt="2026-03-06T23:40:44.046" v="169"/>
          <ac:spMkLst>
            <pc:docMk/>
            <pc:sldMk cId="3829627527" sldId="259"/>
            <ac:spMk id="33" creationId="{92B0CFF1-78D7-4A83-A95E-71F9E3831622}"/>
          </ac:spMkLst>
        </pc:spChg>
        <pc:picChg chg="add mod">
          <ac:chgData name="Tayyaba Shamim (2319019)" userId="S::2319019@student.uwtsd.ac.uk::06ffd8a9-35e5-43a2-a0be-5d004ee200c3" providerId="AD" clId="Web-{00B8A754-9691-6E07-677A-33EE2223C55D}" dt="2026-03-06T23:40:44.046" v="169"/>
          <ac:picMkLst>
            <pc:docMk/>
            <pc:sldMk cId="3829627527" sldId="259"/>
            <ac:picMk id="4" creationId="{5B04FC6B-C6F9-FDD7-12EE-E40ACAC0CC9A}"/>
          </ac:picMkLst>
        </pc:picChg>
        <pc:cxnChg chg="add del">
          <ac:chgData name="Tayyaba Shamim (2319019)" userId="S::2319019@student.uwtsd.ac.uk::06ffd8a9-35e5-43a2-a0be-5d004ee200c3" providerId="AD" clId="Web-{00B8A754-9691-6E07-677A-33EE2223C55D}" dt="2026-03-06T23:40:44.046" v="169"/>
          <ac:cxnSpMkLst>
            <pc:docMk/>
            <pc:sldMk cId="3829627527" sldId="259"/>
            <ac:cxnSpMk id="12" creationId="{C14F7EC0-B8AC-4E93-A415-71AF71B12A4D}"/>
          </ac:cxnSpMkLst>
        </pc:cxnChg>
        <pc:cxnChg chg="add del">
          <ac:chgData name="Tayyaba Shamim (2319019)" userId="S::2319019@student.uwtsd.ac.uk::06ffd8a9-35e5-43a2-a0be-5d004ee200c3" providerId="AD" clId="Web-{00B8A754-9691-6E07-677A-33EE2223C55D}" dt="2026-03-06T23:40:44.046" v="169"/>
          <ac:cxnSpMkLst>
            <pc:docMk/>
            <pc:sldMk cId="3829627527" sldId="259"/>
            <ac:cxnSpMk id="14" creationId="{A6F0AD64-835F-42E2-B4C7-47A77348AB99}"/>
          </ac:cxnSpMkLst>
        </pc:cxnChg>
        <pc:cxnChg chg="add del">
          <ac:chgData name="Tayyaba Shamim (2319019)" userId="S::2319019@student.uwtsd.ac.uk::06ffd8a9-35e5-43a2-a0be-5d004ee200c3" providerId="AD" clId="Web-{00B8A754-9691-6E07-677A-33EE2223C55D}" dt="2026-03-06T23:40:36.764" v="166"/>
          <ac:cxnSpMkLst>
            <pc:docMk/>
            <pc:sldMk cId="3829627527" sldId="259"/>
            <ac:cxnSpMk id="25" creationId="{C4558310-C928-4426-BFAC-68450D291D0A}"/>
          </ac:cxnSpMkLst>
        </pc:cxnChg>
        <pc:cxnChg chg="add del">
          <ac:chgData name="Tayyaba Shamim (2319019)" userId="S::2319019@student.uwtsd.ac.uk::06ffd8a9-35e5-43a2-a0be-5d004ee200c3" providerId="AD" clId="Web-{00B8A754-9691-6E07-677A-33EE2223C55D}" dt="2026-03-06T23:40:36.764" v="166"/>
          <ac:cxnSpMkLst>
            <pc:docMk/>
            <pc:sldMk cId="3829627527" sldId="259"/>
            <ac:cxnSpMk id="27" creationId="{4D27CF15-7E94-4CE5-AB4B-7D2FD2348BA4}"/>
          </ac:cxnSpMkLst>
        </pc:cxnChg>
        <pc:cxnChg chg="add del">
          <ac:chgData name="Tayyaba Shamim (2319019)" userId="S::2319019@student.uwtsd.ac.uk::06ffd8a9-35e5-43a2-a0be-5d004ee200c3" providerId="AD" clId="Web-{00B8A754-9691-6E07-677A-33EE2223C55D}" dt="2026-03-06T23:40:44.015" v="168"/>
          <ac:cxnSpMkLst>
            <pc:docMk/>
            <pc:sldMk cId="3829627527" sldId="259"/>
            <ac:cxnSpMk id="30" creationId="{E9615127-4E4B-44AE-B157-C50975D41902}"/>
          </ac:cxnSpMkLst>
        </pc:cxnChg>
        <pc:cxnChg chg="add del">
          <ac:chgData name="Tayyaba Shamim (2319019)" userId="S::2319019@student.uwtsd.ac.uk::06ffd8a9-35e5-43a2-a0be-5d004ee200c3" providerId="AD" clId="Web-{00B8A754-9691-6E07-677A-33EE2223C55D}" dt="2026-03-06T23:40:44.015" v="168"/>
          <ac:cxnSpMkLst>
            <pc:docMk/>
            <pc:sldMk cId="3829627527" sldId="259"/>
            <ac:cxnSpMk id="31" creationId="{B607C7DF-2703-4D3B-B500-8182840C0A29}"/>
          </ac:cxnSpMkLst>
        </pc:cxnChg>
        <pc:cxnChg chg="add">
          <ac:chgData name="Tayyaba Shamim (2319019)" userId="S::2319019@student.uwtsd.ac.uk::06ffd8a9-35e5-43a2-a0be-5d004ee200c3" providerId="AD" clId="Web-{00B8A754-9691-6E07-677A-33EE2223C55D}" dt="2026-03-06T23:40:44.046" v="169"/>
          <ac:cxnSpMkLst>
            <pc:docMk/>
            <pc:sldMk cId="3829627527" sldId="259"/>
            <ac:cxnSpMk id="34" creationId="{5971AF9D-C565-4DF8-BDC9-EE1451B02007}"/>
          </ac:cxnSpMkLst>
        </pc:cxnChg>
        <pc:cxnChg chg="add">
          <ac:chgData name="Tayyaba Shamim (2319019)" userId="S::2319019@student.uwtsd.ac.uk::06ffd8a9-35e5-43a2-a0be-5d004ee200c3" providerId="AD" clId="Web-{00B8A754-9691-6E07-677A-33EE2223C55D}" dt="2026-03-06T23:40:44.046" v="169"/>
          <ac:cxnSpMkLst>
            <pc:docMk/>
            <pc:sldMk cId="3829627527" sldId="259"/>
            <ac:cxnSpMk id="35" creationId="{E1661F5C-3018-4F57-B263-B9267D4DEE44}"/>
          </ac:cxnSpMkLst>
        </pc:cxnChg>
      </pc:sldChg>
      <pc:sldChg chg="addSp delSp modSp new mod setBg">
        <pc:chgData name="Tayyaba Shamim (2319019)" userId="S::2319019@student.uwtsd.ac.uk::06ffd8a9-35e5-43a2-a0be-5d004ee200c3" providerId="AD" clId="Web-{00B8A754-9691-6E07-677A-33EE2223C55D}" dt="2026-03-07T00:00:57.970" v="306"/>
        <pc:sldMkLst>
          <pc:docMk/>
          <pc:sldMk cId="2231103026" sldId="260"/>
        </pc:sldMkLst>
        <pc:spChg chg="mod">
          <ac:chgData name="Tayyaba Shamim (2319019)" userId="S::2319019@student.uwtsd.ac.uk::06ffd8a9-35e5-43a2-a0be-5d004ee200c3" providerId="AD" clId="Web-{00B8A754-9691-6E07-677A-33EE2223C55D}" dt="2026-03-07T00:00:57.970" v="306"/>
          <ac:spMkLst>
            <pc:docMk/>
            <pc:sldMk cId="2231103026" sldId="260"/>
            <ac:spMk id="2" creationId="{D0EDAA24-26FB-E661-BC05-17FCD9D05C45}"/>
          </ac:spMkLst>
        </pc:spChg>
        <pc:spChg chg="mod ord">
          <ac:chgData name="Tayyaba Shamim (2319019)" userId="S::2319019@student.uwtsd.ac.uk::06ffd8a9-35e5-43a2-a0be-5d004ee200c3" providerId="AD" clId="Web-{00B8A754-9691-6E07-677A-33EE2223C55D}" dt="2026-03-07T00:00:57.970" v="306"/>
          <ac:spMkLst>
            <pc:docMk/>
            <pc:sldMk cId="2231103026" sldId="260"/>
            <ac:spMk id="3" creationId="{D4A22232-BBE7-A23D-C69A-0B35168CB465}"/>
          </ac:spMkLst>
        </pc:spChg>
        <pc:spChg chg="add del">
          <ac:chgData name="Tayyaba Shamim (2319019)" userId="S::2319019@student.uwtsd.ac.uk::06ffd8a9-35e5-43a2-a0be-5d004ee200c3" providerId="AD" clId="Web-{00B8A754-9691-6E07-677A-33EE2223C55D}" dt="2026-03-07T00:00:57.970" v="306"/>
          <ac:spMkLst>
            <pc:docMk/>
            <pc:sldMk cId="2231103026" sldId="260"/>
            <ac:spMk id="8" creationId="{92B0CFF1-78D7-4A83-A95E-71F9E3831622}"/>
          </ac:spMkLst>
        </pc:spChg>
        <pc:spChg chg="add del">
          <ac:chgData name="Tayyaba Shamim (2319019)" userId="S::2319019@student.uwtsd.ac.uk::06ffd8a9-35e5-43a2-a0be-5d004ee200c3" providerId="AD" clId="Web-{00B8A754-9691-6E07-677A-33EE2223C55D}" dt="2026-03-07T00:00:57.970" v="306"/>
          <ac:spMkLst>
            <pc:docMk/>
            <pc:sldMk cId="2231103026" sldId="260"/>
            <ac:spMk id="10" creationId="{EC84EE41-863A-4DE9-9A51-4F014D681F70}"/>
          </ac:spMkLst>
        </pc:spChg>
        <pc:spChg chg="add del">
          <ac:chgData name="Tayyaba Shamim (2319019)" userId="S::2319019@student.uwtsd.ac.uk::06ffd8a9-35e5-43a2-a0be-5d004ee200c3" providerId="AD" clId="Web-{00B8A754-9691-6E07-677A-33EE2223C55D}" dt="2026-03-07T00:00:57.955" v="305"/>
          <ac:spMkLst>
            <pc:docMk/>
            <pc:sldMk cId="2231103026" sldId="260"/>
            <ac:spMk id="21" creationId="{92B0CFF1-78D7-4A83-A95E-71F9E3831622}"/>
          </ac:spMkLst>
        </pc:spChg>
        <pc:spChg chg="add">
          <ac:chgData name="Tayyaba Shamim (2319019)" userId="S::2319019@student.uwtsd.ac.uk::06ffd8a9-35e5-43a2-a0be-5d004ee200c3" providerId="AD" clId="Web-{00B8A754-9691-6E07-677A-33EE2223C55D}" dt="2026-03-07T00:00:57.970" v="306"/>
          <ac:spMkLst>
            <pc:docMk/>
            <pc:sldMk cId="2231103026" sldId="260"/>
            <ac:spMk id="27" creationId="{92B0CFF1-78D7-4A83-A95E-71F9E3831622}"/>
          </ac:spMkLst>
        </pc:spChg>
        <pc:picChg chg="add mod">
          <ac:chgData name="Tayyaba Shamim (2319019)" userId="S::2319019@student.uwtsd.ac.uk::06ffd8a9-35e5-43a2-a0be-5d004ee200c3" providerId="AD" clId="Web-{00B8A754-9691-6E07-677A-33EE2223C55D}" dt="2026-03-07T00:00:57.970" v="306"/>
          <ac:picMkLst>
            <pc:docMk/>
            <pc:sldMk cId="2231103026" sldId="260"/>
            <ac:picMk id="4" creationId="{4B3CA480-F1BE-DCD5-6754-86CFBAA8D888}"/>
          </ac:picMkLst>
        </pc:picChg>
        <pc:cxnChg chg="add del">
          <ac:chgData name="Tayyaba Shamim (2319019)" userId="S::2319019@student.uwtsd.ac.uk::06ffd8a9-35e5-43a2-a0be-5d004ee200c3" providerId="AD" clId="Web-{00B8A754-9691-6E07-677A-33EE2223C55D}" dt="2026-03-07T00:00:57.970" v="306"/>
          <ac:cxnSpMkLst>
            <pc:docMk/>
            <pc:sldMk cId="2231103026" sldId="260"/>
            <ac:cxnSpMk id="12" creationId="{23135360-3A7F-436F-B1EA-3628A78B57BD}"/>
          </ac:cxnSpMkLst>
        </pc:cxnChg>
        <pc:cxnChg chg="add del">
          <ac:chgData name="Tayyaba Shamim (2319019)" userId="S::2319019@student.uwtsd.ac.uk::06ffd8a9-35e5-43a2-a0be-5d004ee200c3" providerId="AD" clId="Web-{00B8A754-9691-6E07-677A-33EE2223C55D}" dt="2026-03-07T00:00:57.970" v="306"/>
          <ac:cxnSpMkLst>
            <pc:docMk/>
            <pc:sldMk cId="2231103026" sldId="260"/>
            <ac:cxnSpMk id="14" creationId="{08990BBA-8A0B-4EF5-A122-0815DEC19410}"/>
          </ac:cxnSpMkLst>
        </pc:cxnChg>
        <pc:cxnChg chg="add del">
          <ac:chgData name="Tayyaba Shamim (2319019)" userId="S::2319019@student.uwtsd.ac.uk::06ffd8a9-35e5-43a2-a0be-5d004ee200c3" providerId="AD" clId="Web-{00B8A754-9691-6E07-677A-33EE2223C55D}" dt="2026-03-07T00:00:57.970" v="306"/>
          <ac:cxnSpMkLst>
            <pc:docMk/>
            <pc:sldMk cId="2231103026" sldId="260"/>
            <ac:cxnSpMk id="16" creationId="{38045D80-B59B-4760-8DF9-AECD53044DA6}"/>
          </ac:cxnSpMkLst>
        </pc:cxnChg>
        <pc:cxnChg chg="add del">
          <ac:chgData name="Tayyaba Shamim (2319019)" userId="S::2319019@student.uwtsd.ac.uk::06ffd8a9-35e5-43a2-a0be-5d004ee200c3" providerId="AD" clId="Web-{00B8A754-9691-6E07-677A-33EE2223C55D}" dt="2026-03-07T00:00:57.955" v="305"/>
          <ac:cxnSpMkLst>
            <pc:docMk/>
            <pc:sldMk cId="2231103026" sldId="260"/>
            <ac:cxnSpMk id="23" creationId="{5971AF9D-C565-4DF8-BDC9-EE1451B02007}"/>
          </ac:cxnSpMkLst>
        </pc:cxnChg>
        <pc:cxnChg chg="add del">
          <ac:chgData name="Tayyaba Shamim (2319019)" userId="S::2319019@student.uwtsd.ac.uk::06ffd8a9-35e5-43a2-a0be-5d004ee200c3" providerId="AD" clId="Web-{00B8A754-9691-6E07-677A-33EE2223C55D}" dt="2026-03-07T00:00:57.955" v="305"/>
          <ac:cxnSpMkLst>
            <pc:docMk/>
            <pc:sldMk cId="2231103026" sldId="260"/>
            <ac:cxnSpMk id="25" creationId="{E1661F5C-3018-4F57-B263-B9267D4DEE44}"/>
          </ac:cxnSpMkLst>
        </pc:cxnChg>
        <pc:cxnChg chg="add">
          <ac:chgData name="Tayyaba Shamim (2319019)" userId="S::2319019@student.uwtsd.ac.uk::06ffd8a9-35e5-43a2-a0be-5d004ee200c3" providerId="AD" clId="Web-{00B8A754-9691-6E07-677A-33EE2223C55D}" dt="2026-03-07T00:00:57.970" v="306"/>
          <ac:cxnSpMkLst>
            <pc:docMk/>
            <pc:sldMk cId="2231103026" sldId="260"/>
            <ac:cxnSpMk id="29" creationId="{52CE755F-6139-4A64-8874-30A9A3EFB8B0}"/>
          </ac:cxnSpMkLst>
        </pc:cxnChg>
      </pc:sldChg>
      <pc:sldChg chg="modSp new">
        <pc:chgData name="Tayyaba Shamim (2319019)" userId="S::2319019@student.uwtsd.ac.uk::06ffd8a9-35e5-43a2-a0be-5d004ee200c3" providerId="AD" clId="Web-{00B8A754-9691-6E07-677A-33EE2223C55D}" dt="2026-03-06T23:52:09.973" v="267" actId="20577"/>
        <pc:sldMkLst>
          <pc:docMk/>
          <pc:sldMk cId="614003022" sldId="261"/>
        </pc:sldMkLst>
        <pc:spChg chg="mod">
          <ac:chgData name="Tayyaba Shamim (2319019)" userId="S::2319019@student.uwtsd.ac.uk::06ffd8a9-35e5-43a2-a0be-5d004ee200c3" providerId="AD" clId="Web-{00B8A754-9691-6E07-677A-33EE2223C55D}" dt="2026-03-06T23:49:22.058" v="221" actId="1076"/>
          <ac:spMkLst>
            <pc:docMk/>
            <pc:sldMk cId="614003022" sldId="261"/>
            <ac:spMk id="2" creationId="{C340CA22-2D13-8952-4D1B-67D024308AE0}"/>
          </ac:spMkLst>
        </pc:spChg>
        <pc:spChg chg="mod">
          <ac:chgData name="Tayyaba Shamim (2319019)" userId="S::2319019@student.uwtsd.ac.uk::06ffd8a9-35e5-43a2-a0be-5d004ee200c3" providerId="AD" clId="Web-{00B8A754-9691-6E07-677A-33EE2223C55D}" dt="2026-03-06T23:52:09.973" v="267" actId="20577"/>
          <ac:spMkLst>
            <pc:docMk/>
            <pc:sldMk cId="614003022" sldId="261"/>
            <ac:spMk id="3" creationId="{E8A3CE65-44E2-6E06-13FE-8B29EEB7A35B}"/>
          </ac:spMkLst>
        </pc:spChg>
      </pc:sldChg>
      <pc:sldChg chg="addSp delSp modSp new mod setBg">
        <pc:chgData name="Tayyaba Shamim (2319019)" userId="S::2319019@student.uwtsd.ac.uk::06ffd8a9-35e5-43a2-a0be-5d004ee200c3" providerId="AD" clId="Web-{00B8A754-9691-6E07-677A-33EE2223C55D}" dt="2026-03-06T23:43:17.035" v="184"/>
        <pc:sldMkLst>
          <pc:docMk/>
          <pc:sldMk cId="2445786936" sldId="262"/>
        </pc:sldMkLst>
        <pc:spChg chg="mod">
          <ac:chgData name="Tayyaba Shamim (2319019)" userId="S::2319019@student.uwtsd.ac.uk::06ffd8a9-35e5-43a2-a0be-5d004ee200c3" providerId="AD" clId="Web-{00B8A754-9691-6E07-677A-33EE2223C55D}" dt="2026-03-06T23:43:17.035" v="184"/>
          <ac:spMkLst>
            <pc:docMk/>
            <pc:sldMk cId="2445786936" sldId="262"/>
            <ac:spMk id="2" creationId="{2BBBA601-7A7D-C198-85B7-0A37C925BB9C}"/>
          </ac:spMkLst>
        </pc:spChg>
        <pc:spChg chg="mod">
          <ac:chgData name="Tayyaba Shamim (2319019)" userId="S::2319019@student.uwtsd.ac.uk::06ffd8a9-35e5-43a2-a0be-5d004ee200c3" providerId="AD" clId="Web-{00B8A754-9691-6E07-677A-33EE2223C55D}" dt="2026-03-06T23:43:17.035" v="184"/>
          <ac:spMkLst>
            <pc:docMk/>
            <pc:sldMk cId="2445786936" sldId="262"/>
            <ac:spMk id="3" creationId="{2EC9D189-2060-9B10-BAE7-4E4C8A5FFEDB}"/>
          </ac:spMkLst>
        </pc:spChg>
        <pc:spChg chg="add del">
          <ac:chgData name="Tayyaba Shamim (2319019)" userId="S::2319019@student.uwtsd.ac.uk::06ffd8a9-35e5-43a2-a0be-5d004ee200c3" providerId="AD" clId="Web-{00B8A754-9691-6E07-677A-33EE2223C55D}" dt="2026-03-06T23:43:17.035" v="184"/>
          <ac:spMkLst>
            <pc:docMk/>
            <pc:sldMk cId="2445786936" sldId="262"/>
            <ac:spMk id="8" creationId="{92B0CFF1-78D7-4A83-A95E-71F9E3831622}"/>
          </ac:spMkLst>
        </pc:spChg>
        <pc:spChg chg="add del">
          <ac:chgData name="Tayyaba Shamim (2319019)" userId="S::2319019@student.uwtsd.ac.uk::06ffd8a9-35e5-43a2-a0be-5d004ee200c3" providerId="AD" clId="Web-{00B8A754-9691-6E07-677A-33EE2223C55D}" dt="2026-03-06T23:43:17.035" v="184"/>
          <ac:spMkLst>
            <pc:docMk/>
            <pc:sldMk cId="2445786936" sldId="262"/>
            <ac:spMk id="10" creationId="{03167020-CEB0-4256-88B0-C5C372F0B113}"/>
          </ac:spMkLst>
        </pc:spChg>
        <pc:spChg chg="add">
          <ac:chgData name="Tayyaba Shamim (2319019)" userId="S::2319019@student.uwtsd.ac.uk::06ffd8a9-35e5-43a2-a0be-5d004ee200c3" providerId="AD" clId="Web-{00B8A754-9691-6E07-677A-33EE2223C55D}" dt="2026-03-06T23:43:17.035" v="184"/>
          <ac:spMkLst>
            <pc:docMk/>
            <pc:sldMk cId="2445786936" sldId="262"/>
            <ac:spMk id="19" creationId="{92B0CFF1-78D7-4A83-A95E-71F9E3831622}"/>
          </ac:spMkLst>
        </pc:spChg>
        <pc:spChg chg="add">
          <ac:chgData name="Tayyaba Shamim (2319019)" userId="S::2319019@student.uwtsd.ac.uk::06ffd8a9-35e5-43a2-a0be-5d004ee200c3" providerId="AD" clId="Web-{00B8A754-9691-6E07-677A-33EE2223C55D}" dt="2026-03-06T23:43:17.035" v="184"/>
          <ac:spMkLst>
            <pc:docMk/>
            <pc:sldMk cId="2445786936" sldId="262"/>
            <ac:spMk id="21" creationId="{EC84EE41-863A-4DE9-9A51-4F014D681F70}"/>
          </ac:spMkLst>
        </pc:spChg>
        <pc:cxnChg chg="add del">
          <ac:chgData name="Tayyaba Shamim (2319019)" userId="S::2319019@student.uwtsd.ac.uk::06ffd8a9-35e5-43a2-a0be-5d004ee200c3" providerId="AD" clId="Web-{00B8A754-9691-6E07-677A-33EE2223C55D}" dt="2026-03-06T23:43:17.035" v="184"/>
          <ac:cxnSpMkLst>
            <pc:docMk/>
            <pc:sldMk cId="2445786936" sldId="262"/>
            <ac:cxnSpMk id="12" creationId="{AEF9AFA5-C131-473E-B939-29379419E614}"/>
          </ac:cxnSpMkLst>
        </pc:cxnChg>
        <pc:cxnChg chg="add">
          <ac:chgData name="Tayyaba Shamim (2319019)" userId="S::2319019@student.uwtsd.ac.uk::06ffd8a9-35e5-43a2-a0be-5d004ee200c3" providerId="AD" clId="Web-{00B8A754-9691-6E07-677A-33EE2223C55D}" dt="2026-03-06T23:43:01.176" v="182"/>
          <ac:cxnSpMkLst>
            <pc:docMk/>
            <pc:sldMk cId="2445786936" sldId="262"/>
            <ac:cxnSpMk id="14" creationId="{87A345AB-42E5-4EF8-85AC-AA2F8E70B97D}"/>
          </ac:cxnSpMkLst>
        </pc:cxnChg>
        <pc:cxnChg chg="add">
          <ac:chgData name="Tayyaba Shamim (2319019)" userId="S::2319019@student.uwtsd.ac.uk::06ffd8a9-35e5-43a2-a0be-5d004ee200c3" providerId="AD" clId="Web-{00B8A754-9691-6E07-677A-33EE2223C55D}" dt="2026-03-06T23:43:17.035" v="184"/>
          <ac:cxnSpMkLst>
            <pc:docMk/>
            <pc:sldMk cId="2445786936" sldId="262"/>
            <ac:cxnSpMk id="23" creationId="{23135360-3A7F-436F-B1EA-3628A78B57BD}"/>
          </ac:cxnSpMkLst>
        </pc:cxnChg>
        <pc:cxnChg chg="add">
          <ac:chgData name="Tayyaba Shamim (2319019)" userId="S::2319019@student.uwtsd.ac.uk::06ffd8a9-35e5-43a2-a0be-5d004ee200c3" providerId="AD" clId="Web-{00B8A754-9691-6E07-677A-33EE2223C55D}" dt="2026-03-06T23:43:17.035" v="184"/>
          <ac:cxnSpMkLst>
            <pc:docMk/>
            <pc:sldMk cId="2445786936" sldId="262"/>
            <ac:cxnSpMk id="25" creationId="{08990BBA-8A0B-4EF5-A122-0815DEC19410}"/>
          </ac:cxnSpMkLst>
        </pc:cxnChg>
        <pc:cxnChg chg="add">
          <ac:chgData name="Tayyaba Shamim (2319019)" userId="S::2319019@student.uwtsd.ac.uk::06ffd8a9-35e5-43a2-a0be-5d004ee200c3" providerId="AD" clId="Web-{00B8A754-9691-6E07-677A-33EE2223C55D}" dt="2026-03-06T23:43:17.035" v="184"/>
          <ac:cxnSpMkLst>
            <pc:docMk/>
            <pc:sldMk cId="2445786936" sldId="262"/>
            <ac:cxnSpMk id="27" creationId="{38045D80-B59B-4760-8DF9-AECD53044DA6}"/>
          </ac:cxnSpMkLst>
        </pc:cxnChg>
      </pc:sldChg>
      <pc:sldChg chg="addSp modSp new mod setBg">
        <pc:chgData name="Tayyaba Shamim (2319019)" userId="S::2319019@student.uwtsd.ac.uk::06ffd8a9-35e5-43a2-a0be-5d004ee200c3" providerId="AD" clId="Web-{00B8A754-9691-6E07-677A-33EE2223C55D}" dt="2026-03-06T23:44:40.741" v="192"/>
        <pc:sldMkLst>
          <pc:docMk/>
          <pc:sldMk cId="795345342" sldId="263"/>
        </pc:sldMkLst>
        <pc:spChg chg="mod">
          <ac:chgData name="Tayyaba Shamim (2319019)" userId="S::2319019@student.uwtsd.ac.uk::06ffd8a9-35e5-43a2-a0be-5d004ee200c3" providerId="AD" clId="Web-{00B8A754-9691-6E07-677A-33EE2223C55D}" dt="2026-03-06T23:44:15.599" v="191"/>
          <ac:spMkLst>
            <pc:docMk/>
            <pc:sldMk cId="795345342" sldId="263"/>
            <ac:spMk id="2" creationId="{51FF35D5-CBC0-BE4D-25A8-87DC68A1F535}"/>
          </ac:spMkLst>
        </pc:spChg>
        <pc:spChg chg="mod">
          <ac:chgData name="Tayyaba Shamim (2319019)" userId="S::2319019@student.uwtsd.ac.uk::06ffd8a9-35e5-43a2-a0be-5d004ee200c3" providerId="AD" clId="Web-{00B8A754-9691-6E07-677A-33EE2223C55D}" dt="2026-03-06T23:44:15.599" v="191"/>
          <ac:spMkLst>
            <pc:docMk/>
            <pc:sldMk cId="795345342" sldId="263"/>
            <ac:spMk id="3" creationId="{2F48E21D-9FE7-6BC9-948B-DA86D78B5C62}"/>
          </ac:spMkLst>
        </pc:spChg>
        <pc:spChg chg="add">
          <ac:chgData name="Tayyaba Shamim (2319019)" userId="S::2319019@student.uwtsd.ac.uk::06ffd8a9-35e5-43a2-a0be-5d004ee200c3" providerId="AD" clId="Web-{00B8A754-9691-6E07-677A-33EE2223C55D}" dt="2026-03-06T23:44:15.599" v="191"/>
          <ac:spMkLst>
            <pc:docMk/>
            <pc:sldMk cId="795345342" sldId="263"/>
            <ac:spMk id="8" creationId="{92B0CFF1-78D7-4A83-A95E-71F9E3831622}"/>
          </ac:spMkLst>
        </pc:spChg>
        <pc:spChg chg="add">
          <ac:chgData name="Tayyaba Shamim (2319019)" userId="S::2319019@student.uwtsd.ac.uk::06ffd8a9-35e5-43a2-a0be-5d004ee200c3" providerId="AD" clId="Web-{00B8A754-9691-6E07-677A-33EE2223C55D}" dt="2026-03-06T23:44:15.599" v="191"/>
          <ac:spMkLst>
            <pc:docMk/>
            <pc:sldMk cId="795345342" sldId="263"/>
            <ac:spMk id="10" creationId="{03167020-CEB0-4256-88B0-C5C372F0B113}"/>
          </ac:spMkLst>
        </pc:spChg>
        <pc:cxnChg chg="add">
          <ac:chgData name="Tayyaba Shamim (2319019)" userId="S::2319019@student.uwtsd.ac.uk::06ffd8a9-35e5-43a2-a0be-5d004ee200c3" providerId="AD" clId="Web-{00B8A754-9691-6E07-677A-33EE2223C55D}" dt="2026-03-06T23:44:15.599" v="191"/>
          <ac:cxnSpMkLst>
            <pc:docMk/>
            <pc:sldMk cId="795345342" sldId="263"/>
            <ac:cxnSpMk id="12" creationId="{AEF9AFA5-C131-473E-B939-29379419E614}"/>
          </ac:cxnSpMkLst>
        </pc:cxnChg>
        <pc:cxnChg chg="add">
          <ac:chgData name="Tayyaba Shamim (2319019)" userId="S::2319019@student.uwtsd.ac.uk::06ffd8a9-35e5-43a2-a0be-5d004ee200c3" providerId="AD" clId="Web-{00B8A754-9691-6E07-677A-33EE2223C55D}" dt="2026-03-06T23:44:15.599" v="191"/>
          <ac:cxnSpMkLst>
            <pc:docMk/>
            <pc:sldMk cId="795345342" sldId="263"/>
            <ac:cxnSpMk id="14" creationId="{87A345AB-42E5-4EF8-85AC-AA2F8E70B97D}"/>
          </ac:cxnSpMkLst>
        </pc:cxnChg>
      </pc:sldChg>
      <pc:sldChg chg="addSp delSp modSp new mod setBg">
        <pc:chgData name="Tayyaba Shamim (2319019)" userId="S::2319019@student.uwtsd.ac.uk::06ffd8a9-35e5-43a2-a0be-5d004ee200c3" providerId="AD" clId="Web-{00B8A754-9691-6E07-677A-33EE2223C55D}" dt="2026-03-06T23:46:10.008" v="204" actId="20577"/>
        <pc:sldMkLst>
          <pc:docMk/>
          <pc:sldMk cId="3191698656" sldId="264"/>
        </pc:sldMkLst>
        <pc:spChg chg="mod">
          <ac:chgData name="Tayyaba Shamim (2319019)" userId="S::2319019@student.uwtsd.ac.uk::06ffd8a9-35e5-43a2-a0be-5d004ee200c3" providerId="AD" clId="Web-{00B8A754-9691-6E07-677A-33EE2223C55D}" dt="2026-03-06T23:45:50.930" v="201"/>
          <ac:spMkLst>
            <pc:docMk/>
            <pc:sldMk cId="3191698656" sldId="264"/>
            <ac:spMk id="2" creationId="{C43DFC3E-7F99-6033-23C7-1D381C07DD75}"/>
          </ac:spMkLst>
        </pc:spChg>
        <pc:spChg chg="mod">
          <ac:chgData name="Tayyaba Shamim (2319019)" userId="S::2319019@student.uwtsd.ac.uk::06ffd8a9-35e5-43a2-a0be-5d004ee200c3" providerId="AD" clId="Web-{00B8A754-9691-6E07-677A-33EE2223C55D}" dt="2026-03-06T23:46:10.008" v="204" actId="20577"/>
          <ac:spMkLst>
            <pc:docMk/>
            <pc:sldMk cId="3191698656" sldId="264"/>
            <ac:spMk id="3" creationId="{BDBE8F48-E4D0-1702-AE7D-DC39B279032C}"/>
          </ac:spMkLst>
        </pc:spChg>
        <pc:spChg chg="add">
          <ac:chgData name="Tayyaba Shamim (2319019)" userId="S::2319019@student.uwtsd.ac.uk::06ffd8a9-35e5-43a2-a0be-5d004ee200c3" providerId="AD" clId="Web-{00B8A754-9691-6E07-677A-33EE2223C55D}" dt="2026-03-06T23:45:50.930" v="201"/>
          <ac:spMkLst>
            <pc:docMk/>
            <pc:sldMk cId="3191698656" sldId="264"/>
            <ac:spMk id="8" creationId="{92B0CFF1-78D7-4A83-A95E-71F9E3831622}"/>
          </ac:spMkLst>
        </pc:spChg>
        <pc:spChg chg="add del">
          <ac:chgData name="Tayyaba Shamim (2319019)" userId="S::2319019@student.uwtsd.ac.uk::06ffd8a9-35e5-43a2-a0be-5d004ee200c3" providerId="AD" clId="Web-{00B8A754-9691-6E07-677A-33EE2223C55D}" dt="2026-03-06T23:45:50.914" v="200"/>
          <ac:spMkLst>
            <pc:docMk/>
            <pc:sldMk cId="3191698656" sldId="264"/>
            <ac:spMk id="10" creationId="{92B0CFF1-78D7-4A83-A95E-71F9E3831622}"/>
          </ac:spMkLst>
        </pc:spChg>
        <pc:spChg chg="add">
          <ac:chgData name="Tayyaba Shamim (2319019)" userId="S::2319019@student.uwtsd.ac.uk::06ffd8a9-35e5-43a2-a0be-5d004ee200c3" providerId="AD" clId="Web-{00B8A754-9691-6E07-677A-33EE2223C55D}" dt="2026-03-06T23:45:50.930" v="201"/>
          <ac:spMkLst>
            <pc:docMk/>
            <pc:sldMk cId="3191698656" sldId="264"/>
            <ac:spMk id="17" creationId="{EC84EE41-863A-4DE9-9A51-4F014D681F70}"/>
          </ac:spMkLst>
        </pc:spChg>
        <pc:picChg chg="add del">
          <ac:chgData name="Tayyaba Shamim (2319019)" userId="S::2319019@student.uwtsd.ac.uk::06ffd8a9-35e5-43a2-a0be-5d004ee200c3" providerId="AD" clId="Web-{00B8A754-9691-6E07-677A-33EE2223C55D}" dt="2026-03-06T23:45:50.914" v="200"/>
          <ac:picMkLst>
            <pc:docMk/>
            <pc:sldMk cId="3191698656" sldId="264"/>
            <ac:picMk id="7" creationId="{8702BCC7-A353-46F0-0B18-0F1B3F3DFB71}"/>
          </ac:picMkLst>
        </pc:picChg>
        <pc:cxnChg chg="add del">
          <ac:chgData name="Tayyaba Shamim (2319019)" userId="S::2319019@student.uwtsd.ac.uk::06ffd8a9-35e5-43a2-a0be-5d004ee200c3" providerId="AD" clId="Web-{00B8A754-9691-6E07-677A-33EE2223C55D}" dt="2026-03-06T23:45:50.914" v="200"/>
          <ac:cxnSpMkLst>
            <pc:docMk/>
            <pc:sldMk cId="3191698656" sldId="264"/>
            <ac:cxnSpMk id="12" creationId="{5971AF9D-C565-4DF8-BDC9-EE1451B02007}"/>
          </ac:cxnSpMkLst>
        </pc:cxnChg>
        <pc:cxnChg chg="add del">
          <ac:chgData name="Tayyaba Shamim (2319019)" userId="S::2319019@student.uwtsd.ac.uk::06ffd8a9-35e5-43a2-a0be-5d004ee200c3" providerId="AD" clId="Web-{00B8A754-9691-6E07-677A-33EE2223C55D}" dt="2026-03-06T23:45:50.914" v="200"/>
          <ac:cxnSpMkLst>
            <pc:docMk/>
            <pc:sldMk cId="3191698656" sldId="264"/>
            <ac:cxnSpMk id="14" creationId="{E1661F5C-3018-4F57-B263-B9267D4DEE44}"/>
          </ac:cxnSpMkLst>
        </pc:cxnChg>
        <pc:cxnChg chg="add">
          <ac:chgData name="Tayyaba Shamim (2319019)" userId="S::2319019@student.uwtsd.ac.uk::06ffd8a9-35e5-43a2-a0be-5d004ee200c3" providerId="AD" clId="Web-{00B8A754-9691-6E07-677A-33EE2223C55D}" dt="2026-03-06T23:45:50.930" v="201"/>
          <ac:cxnSpMkLst>
            <pc:docMk/>
            <pc:sldMk cId="3191698656" sldId="264"/>
            <ac:cxnSpMk id="16" creationId="{38045D80-B59B-4760-8DF9-AECD53044DA6}"/>
          </ac:cxnSpMkLst>
        </pc:cxnChg>
        <pc:cxnChg chg="add">
          <ac:chgData name="Tayyaba Shamim (2319019)" userId="S::2319019@student.uwtsd.ac.uk::06ffd8a9-35e5-43a2-a0be-5d004ee200c3" providerId="AD" clId="Web-{00B8A754-9691-6E07-677A-33EE2223C55D}" dt="2026-03-06T23:45:50.930" v="201"/>
          <ac:cxnSpMkLst>
            <pc:docMk/>
            <pc:sldMk cId="3191698656" sldId="264"/>
            <ac:cxnSpMk id="18" creationId="{23135360-3A7F-436F-B1EA-3628A78B57BD}"/>
          </ac:cxnSpMkLst>
        </pc:cxnChg>
        <pc:cxnChg chg="add">
          <ac:chgData name="Tayyaba Shamim (2319019)" userId="S::2319019@student.uwtsd.ac.uk::06ffd8a9-35e5-43a2-a0be-5d004ee200c3" providerId="AD" clId="Web-{00B8A754-9691-6E07-677A-33EE2223C55D}" dt="2026-03-06T23:45:50.930" v="201"/>
          <ac:cxnSpMkLst>
            <pc:docMk/>
            <pc:sldMk cId="3191698656" sldId="264"/>
            <ac:cxnSpMk id="19" creationId="{08990BBA-8A0B-4EF5-A122-0815DEC19410}"/>
          </ac:cxnSpMkLst>
        </pc:cxnChg>
      </pc:sldChg>
      <pc:sldChg chg="addSp modSp new mod setBg">
        <pc:chgData name="Tayyaba Shamim (2319019)" userId="S::2319019@student.uwtsd.ac.uk::06ffd8a9-35e5-43a2-a0be-5d004ee200c3" providerId="AD" clId="Web-{00B8A754-9691-6E07-677A-33EE2223C55D}" dt="2026-03-06T23:47:32.509" v="209"/>
        <pc:sldMkLst>
          <pc:docMk/>
          <pc:sldMk cId="3273103834" sldId="265"/>
        </pc:sldMkLst>
        <pc:spChg chg="mod">
          <ac:chgData name="Tayyaba Shamim (2319019)" userId="S::2319019@student.uwtsd.ac.uk::06ffd8a9-35e5-43a2-a0be-5d004ee200c3" providerId="AD" clId="Web-{00B8A754-9691-6E07-677A-33EE2223C55D}" dt="2026-03-06T23:47:25.197" v="208"/>
          <ac:spMkLst>
            <pc:docMk/>
            <pc:sldMk cId="3273103834" sldId="265"/>
            <ac:spMk id="2" creationId="{70A90A0B-D04F-2001-A14A-105646EA767C}"/>
          </ac:spMkLst>
        </pc:spChg>
        <pc:spChg chg="mod">
          <ac:chgData name="Tayyaba Shamim (2319019)" userId="S::2319019@student.uwtsd.ac.uk::06ffd8a9-35e5-43a2-a0be-5d004ee200c3" providerId="AD" clId="Web-{00B8A754-9691-6E07-677A-33EE2223C55D}" dt="2026-03-06T23:47:25.197" v="208"/>
          <ac:spMkLst>
            <pc:docMk/>
            <pc:sldMk cId="3273103834" sldId="265"/>
            <ac:spMk id="3" creationId="{7C386BE8-4966-0959-CB70-4ACD0F57061E}"/>
          </ac:spMkLst>
        </pc:spChg>
        <pc:spChg chg="add">
          <ac:chgData name="Tayyaba Shamim (2319019)" userId="S::2319019@student.uwtsd.ac.uk::06ffd8a9-35e5-43a2-a0be-5d004ee200c3" providerId="AD" clId="Web-{00B8A754-9691-6E07-677A-33EE2223C55D}" dt="2026-03-06T23:47:25.197" v="208"/>
          <ac:spMkLst>
            <pc:docMk/>
            <pc:sldMk cId="3273103834" sldId="265"/>
            <ac:spMk id="8" creationId="{92B0CFF1-78D7-4A83-A95E-71F9E3831622}"/>
          </ac:spMkLst>
        </pc:spChg>
        <pc:spChg chg="add">
          <ac:chgData name="Tayyaba Shamim (2319019)" userId="S::2319019@student.uwtsd.ac.uk::06ffd8a9-35e5-43a2-a0be-5d004ee200c3" providerId="AD" clId="Web-{00B8A754-9691-6E07-677A-33EE2223C55D}" dt="2026-03-06T23:47:25.197" v="208"/>
          <ac:spMkLst>
            <pc:docMk/>
            <pc:sldMk cId="3273103834" sldId="265"/>
            <ac:spMk id="12" creationId="{8CA0F0E5-5133-427D-AD06-420B2F696FB3}"/>
          </ac:spMkLst>
        </pc:spChg>
        <pc:cxnChg chg="add">
          <ac:chgData name="Tayyaba Shamim (2319019)" userId="S::2319019@student.uwtsd.ac.uk::06ffd8a9-35e5-43a2-a0be-5d004ee200c3" providerId="AD" clId="Web-{00B8A754-9691-6E07-677A-33EE2223C55D}" dt="2026-03-06T23:47:25.197" v="208"/>
          <ac:cxnSpMkLst>
            <pc:docMk/>
            <pc:sldMk cId="3273103834" sldId="265"/>
            <ac:cxnSpMk id="10" creationId="{CEC7F938-D185-4D54-8C93-4A4D0BF88A5C}"/>
          </ac:cxnSpMkLst>
        </pc:cxnChg>
        <pc:cxnChg chg="add">
          <ac:chgData name="Tayyaba Shamim (2319019)" userId="S::2319019@student.uwtsd.ac.uk::06ffd8a9-35e5-43a2-a0be-5d004ee200c3" providerId="AD" clId="Web-{00B8A754-9691-6E07-677A-33EE2223C55D}" dt="2026-03-06T23:47:25.197" v="208"/>
          <ac:cxnSpMkLst>
            <pc:docMk/>
            <pc:sldMk cId="3273103834" sldId="265"/>
            <ac:cxnSpMk id="14" creationId="{FF8305DD-3310-476B-8930-CD539A801A9D}"/>
          </ac:cxnSpMkLst>
        </pc:cxnChg>
        <pc:cxnChg chg="add">
          <ac:chgData name="Tayyaba Shamim (2319019)" userId="S::2319019@student.uwtsd.ac.uk::06ffd8a9-35e5-43a2-a0be-5d004ee200c3" providerId="AD" clId="Web-{00B8A754-9691-6E07-677A-33EE2223C55D}" dt="2026-03-06T23:47:25.197" v="208"/>
          <ac:cxnSpMkLst>
            <pc:docMk/>
            <pc:sldMk cId="3273103834" sldId="265"/>
            <ac:cxnSpMk id="16" creationId="{C395A619-ECAD-468A-B8CD-98282F23A502}"/>
          </ac:cxnSpMkLst>
        </pc:cxnChg>
      </pc:sldChg>
      <pc:sldChg chg="addSp delSp modSp new mod setBg modClrScheme chgLayout">
        <pc:chgData name="Tayyaba Shamim (2319019)" userId="S::2319019@student.uwtsd.ac.uk::06ffd8a9-35e5-43a2-a0be-5d004ee200c3" providerId="AD" clId="Web-{00B8A754-9691-6E07-677A-33EE2223C55D}" dt="2026-03-06T23:49:09.402" v="219"/>
        <pc:sldMkLst>
          <pc:docMk/>
          <pc:sldMk cId="3270365853" sldId="266"/>
        </pc:sldMkLst>
        <pc:spChg chg="mod ord">
          <ac:chgData name="Tayyaba Shamim (2319019)" userId="S::2319019@student.uwtsd.ac.uk::06ffd8a9-35e5-43a2-a0be-5d004ee200c3" providerId="AD" clId="Web-{00B8A754-9691-6E07-677A-33EE2223C55D}" dt="2026-03-06T23:48:33.151" v="215"/>
          <ac:spMkLst>
            <pc:docMk/>
            <pc:sldMk cId="3270365853" sldId="266"/>
            <ac:spMk id="2" creationId="{73B7859B-0D12-8F8F-86DD-0FFFBD3FB8FA}"/>
          </ac:spMkLst>
        </pc:spChg>
        <pc:spChg chg="mod ord">
          <ac:chgData name="Tayyaba Shamim (2319019)" userId="S::2319019@student.uwtsd.ac.uk::06ffd8a9-35e5-43a2-a0be-5d004ee200c3" providerId="AD" clId="Web-{00B8A754-9691-6E07-677A-33EE2223C55D}" dt="2026-03-06T23:48:33.151" v="215"/>
          <ac:spMkLst>
            <pc:docMk/>
            <pc:sldMk cId="3270365853" sldId="266"/>
            <ac:spMk id="3" creationId="{5E2EF4BD-1DED-BDFE-8E78-5B0FF467CBAF}"/>
          </ac:spMkLst>
        </pc:spChg>
        <pc:spChg chg="add del mod ord">
          <ac:chgData name="Tayyaba Shamim (2319019)" userId="S::2319019@student.uwtsd.ac.uk::06ffd8a9-35e5-43a2-a0be-5d004ee200c3" providerId="AD" clId="Web-{00B8A754-9691-6E07-677A-33EE2223C55D}" dt="2026-03-06T23:49:09.402" v="219"/>
          <ac:spMkLst>
            <pc:docMk/>
            <pc:sldMk cId="3270365853" sldId="266"/>
            <ac:spMk id="4" creationId="{201FB485-0473-BDC4-E003-37916695A14A}"/>
          </ac:spMkLst>
        </pc:spChg>
      </pc:sldChg>
      <pc:sldChg chg="modSp new">
        <pc:chgData name="Tayyaba Shamim (2319019)" userId="S::2319019@student.uwtsd.ac.uk::06ffd8a9-35e5-43a2-a0be-5d004ee200c3" providerId="AD" clId="Web-{00B8A754-9691-6E07-677A-33EE2223C55D}" dt="2026-03-07T00:00:17.141" v="302" actId="20577"/>
        <pc:sldMkLst>
          <pc:docMk/>
          <pc:sldMk cId="4049674430" sldId="267"/>
        </pc:sldMkLst>
        <pc:spChg chg="mod">
          <ac:chgData name="Tayyaba Shamim (2319019)" userId="S::2319019@student.uwtsd.ac.uk::06ffd8a9-35e5-43a2-a0be-5d004ee200c3" providerId="AD" clId="Web-{00B8A754-9691-6E07-677A-33EE2223C55D}" dt="2026-03-06T23:52:31.897" v="276" actId="1076"/>
          <ac:spMkLst>
            <pc:docMk/>
            <pc:sldMk cId="4049674430" sldId="267"/>
            <ac:spMk id="2" creationId="{D4ED0FC0-902A-CBCB-D3B7-FCB3381C4267}"/>
          </ac:spMkLst>
        </pc:spChg>
        <pc:spChg chg="mod">
          <ac:chgData name="Tayyaba Shamim (2319019)" userId="S::2319019@student.uwtsd.ac.uk::06ffd8a9-35e5-43a2-a0be-5d004ee200c3" providerId="AD" clId="Web-{00B8A754-9691-6E07-677A-33EE2223C55D}" dt="2026-03-07T00:00:17.141" v="302" actId="20577"/>
          <ac:spMkLst>
            <pc:docMk/>
            <pc:sldMk cId="4049674430" sldId="267"/>
            <ac:spMk id="3" creationId="{C3132437-1C18-65B0-8658-9A592C197CAB}"/>
          </ac:spMkLst>
        </pc:spChg>
      </pc:sldChg>
      <pc:sldMasterChg chg="add del addSldLayout delSldLayout">
        <pc:chgData name="Tayyaba Shamim (2319019)" userId="S::2319019@student.uwtsd.ac.uk::06ffd8a9-35e5-43a2-a0be-5d004ee200c3" providerId="AD" clId="Web-{00B8A754-9691-6E07-677A-33EE2223C55D}" dt="2026-03-06T23:12:54.790" v="14"/>
        <pc:sldMasterMkLst>
          <pc:docMk/>
          <pc:sldMasterMk cId="2460954070" sldId="2147483660"/>
        </pc:sldMasterMkLst>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2385387890" sldId="2147483661"/>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949138452" sldId="2147483662"/>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2591524520" sldId="2147483663"/>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1203092039" sldId="2147483664"/>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3733172339" sldId="2147483665"/>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3210312558" sldId="2147483666"/>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3146388984" sldId="2147483667"/>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3171841454" sldId="2147483668"/>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1718958274" sldId="2147483669"/>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2202905451" sldId="2147483670"/>
          </pc:sldLayoutMkLst>
        </pc:sldLayoutChg>
        <pc:sldLayoutChg chg="add del">
          <pc:chgData name="Tayyaba Shamim (2319019)" userId="S::2319019@student.uwtsd.ac.uk::06ffd8a9-35e5-43a2-a0be-5d004ee200c3" providerId="AD" clId="Web-{00B8A754-9691-6E07-677A-33EE2223C55D}" dt="2026-03-06T23:12:54.790" v="14"/>
          <pc:sldLayoutMkLst>
            <pc:docMk/>
            <pc:sldMasterMk cId="2460954070" sldId="2147483660"/>
            <pc:sldLayoutMk cId="3479445657" sldId="2147483671"/>
          </pc:sldLayoutMkLst>
        </pc:sldLayoutChg>
      </pc:sldMasterChg>
      <pc:sldMasterChg chg="add del addSldLayout delSldLayout">
        <pc:chgData name="Tayyaba Shamim (2319019)" userId="S::2319019@student.uwtsd.ac.uk::06ffd8a9-35e5-43a2-a0be-5d004ee200c3" providerId="AD" clId="Web-{00B8A754-9691-6E07-677A-33EE2223C55D}" dt="2026-03-06T23:12:46.540" v="9"/>
        <pc:sldMasterMkLst>
          <pc:docMk/>
          <pc:sldMasterMk cId="3679125134" sldId="2147483695"/>
        </pc:sldMasterMkLst>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3973206771" sldId="2147483684"/>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2163731586" sldId="2147483685"/>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1574594438" sldId="2147483686"/>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802482198" sldId="2147483687"/>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771083398" sldId="2147483688"/>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1004725338" sldId="2147483689"/>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1051494957" sldId="2147483690"/>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747850777" sldId="2147483691"/>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517879672" sldId="2147483692"/>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913280682" sldId="2147483693"/>
          </pc:sldLayoutMkLst>
        </pc:sldLayoutChg>
        <pc:sldLayoutChg chg="add del">
          <pc:chgData name="Tayyaba Shamim (2319019)" userId="S::2319019@student.uwtsd.ac.uk::06ffd8a9-35e5-43a2-a0be-5d004ee200c3" providerId="AD" clId="Web-{00B8A754-9691-6E07-677A-33EE2223C55D}" dt="2026-03-06T23:12:46.540" v="9"/>
          <pc:sldLayoutMkLst>
            <pc:docMk/>
            <pc:sldMasterMk cId="3679125134" sldId="2147483695"/>
            <pc:sldLayoutMk cId="880658020" sldId="2147483694"/>
          </pc:sldLayoutMkLst>
        </pc:sldLayoutChg>
      </pc:sldMasterChg>
      <pc:sldMasterChg chg="add del addSldLayout delSldLayout">
        <pc:chgData name="Tayyaba Shamim (2319019)" userId="S::2319019@student.uwtsd.ac.uk::06ffd8a9-35e5-43a2-a0be-5d004ee200c3" providerId="AD" clId="Web-{00B8A754-9691-6E07-677A-33EE2223C55D}" dt="2026-03-06T23:11:56.727" v="7"/>
        <pc:sldMasterMkLst>
          <pc:docMk/>
          <pc:sldMasterMk cId="3367609380" sldId="2147483734"/>
        </pc:sldMasterMkLst>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2716253351" sldId="2147483723"/>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3759403780" sldId="2147483724"/>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67694640" sldId="2147483725"/>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2354533120" sldId="2147483726"/>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665473986" sldId="2147483727"/>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435862974" sldId="2147483728"/>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495117530" sldId="2147483729"/>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614774057" sldId="2147483730"/>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892022295" sldId="2147483731"/>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2692039054" sldId="2147483732"/>
          </pc:sldLayoutMkLst>
        </pc:sldLayoutChg>
        <pc:sldLayoutChg chg="add del">
          <pc:chgData name="Tayyaba Shamim (2319019)" userId="S::2319019@student.uwtsd.ac.uk::06ffd8a9-35e5-43a2-a0be-5d004ee200c3" providerId="AD" clId="Web-{00B8A754-9691-6E07-677A-33EE2223C55D}" dt="2026-03-06T23:11:56.727" v="7"/>
          <pc:sldLayoutMkLst>
            <pc:docMk/>
            <pc:sldMasterMk cId="3367609380" sldId="2147483734"/>
            <pc:sldLayoutMk cId="1349827844" sldId="2147483733"/>
          </pc:sldLayoutMkLst>
        </pc:sldLayoutChg>
      </pc:sldMasterChg>
      <pc:sldMasterChg chg="add del addSldLayout delSldLayout">
        <pc:chgData name="Tayyaba Shamim (2319019)" userId="S::2319019@student.uwtsd.ac.uk::06ffd8a9-35e5-43a2-a0be-5d004ee200c3" providerId="AD" clId="Web-{00B8A754-9691-6E07-677A-33EE2223C55D}" dt="2026-03-06T23:11:50.836" v="5"/>
        <pc:sldMasterMkLst>
          <pc:docMk/>
          <pc:sldMasterMk cId="1224745734" sldId="2147483747"/>
        </pc:sldMasterMkLst>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2029433252" sldId="2147483736"/>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51140220" sldId="2147483737"/>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736656024" sldId="2147483738"/>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793229892" sldId="2147483739"/>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300406187" sldId="2147483740"/>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176861033" sldId="2147483741"/>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151925393" sldId="2147483742"/>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370907974" sldId="2147483743"/>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210413795" sldId="2147483744"/>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910550541" sldId="2147483745"/>
          </pc:sldLayoutMkLst>
        </pc:sldLayoutChg>
        <pc:sldLayoutChg chg="add del">
          <pc:chgData name="Tayyaba Shamim (2319019)" userId="S::2319019@student.uwtsd.ac.uk::06ffd8a9-35e5-43a2-a0be-5d004ee200c3" providerId="AD" clId="Web-{00B8A754-9691-6E07-677A-33EE2223C55D}" dt="2026-03-06T23:11:50.836" v="5"/>
          <pc:sldLayoutMkLst>
            <pc:docMk/>
            <pc:sldMasterMk cId="1224745734" sldId="2147483747"/>
            <pc:sldLayoutMk cId="3788689170" sldId="2147483746"/>
          </pc:sldLayoutMkLst>
        </pc:sldLayoutChg>
      </pc:sldMasterChg>
      <pc:sldMasterChg chg="add del addSldLayout delSldLayout">
        <pc:chgData name="Tayyaba Shamim (2319019)" userId="S::2319019@student.uwtsd.ac.uk::06ffd8a9-35e5-43a2-a0be-5d004ee200c3" providerId="AD" clId="Web-{00B8A754-9691-6E07-677A-33EE2223C55D}" dt="2026-03-06T23:12:54.712" v="13"/>
        <pc:sldMasterMkLst>
          <pc:docMk/>
          <pc:sldMasterMk cId="1341248636" sldId="2147483760"/>
        </pc:sldMasterMkLst>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598195866" sldId="2147483749"/>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1060058288" sldId="2147483750"/>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1037654948" sldId="2147483751"/>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3047137421" sldId="2147483752"/>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1107717161" sldId="2147483753"/>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2678262028" sldId="2147483754"/>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3829358242" sldId="2147483755"/>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29729224" sldId="2147483756"/>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2210606046" sldId="2147483757"/>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2956067902" sldId="2147483758"/>
          </pc:sldLayoutMkLst>
        </pc:sldLayoutChg>
        <pc:sldLayoutChg chg="add del">
          <pc:chgData name="Tayyaba Shamim (2319019)" userId="S::2319019@student.uwtsd.ac.uk::06ffd8a9-35e5-43a2-a0be-5d004ee200c3" providerId="AD" clId="Web-{00B8A754-9691-6E07-677A-33EE2223C55D}" dt="2026-03-06T23:12:54.712" v="13"/>
          <pc:sldLayoutMkLst>
            <pc:docMk/>
            <pc:sldMasterMk cId="1341248636" sldId="2147483760"/>
            <pc:sldLayoutMk cId="2079673169" sldId="2147483759"/>
          </pc:sldLayoutMkLst>
        </pc:sldLayoutChg>
      </pc:sldMasterChg>
      <pc:sldMasterChg chg="add del addSldLayout delSldLayout">
        <pc:chgData name="Tayyaba Shamim (2319019)" userId="S::2319019@student.uwtsd.ac.uk::06ffd8a9-35e5-43a2-a0be-5d004ee200c3" providerId="AD" clId="Web-{00B8A754-9691-6E07-677A-33EE2223C55D}" dt="2026-03-06T23:11:46.633" v="3"/>
        <pc:sldMasterMkLst>
          <pc:docMk/>
          <pc:sldMasterMk cId="2694021526" sldId="2147483760"/>
        </pc:sldMasterMkLst>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3995420255" sldId="2147483749"/>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550821952" sldId="2147483750"/>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1197469334" sldId="2147483751"/>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3710063993" sldId="2147483752"/>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3710461622" sldId="2147483753"/>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146891855" sldId="2147483754"/>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1009159074" sldId="2147483755"/>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174260392" sldId="2147483756"/>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392943979" sldId="2147483757"/>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2843470257" sldId="2147483758"/>
          </pc:sldLayoutMkLst>
        </pc:sldLayoutChg>
        <pc:sldLayoutChg chg="add del">
          <pc:chgData name="Tayyaba Shamim (2319019)" userId="S::2319019@student.uwtsd.ac.uk::06ffd8a9-35e5-43a2-a0be-5d004ee200c3" providerId="AD" clId="Web-{00B8A754-9691-6E07-677A-33EE2223C55D}" dt="2026-03-06T23:11:46.633" v="3"/>
          <pc:sldLayoutMkLst>
            <pc:docMk/>
            <pc:sldMasterMk cId="2694021526" sldId="2147483760"/>
            <pc:sldLayoutMk cId="3820263851" sldId="2147483759"/>
          </pc:sldLayoutMkLst>
        </pc:sldLayoutChg>
      </pc:sldMasterChg>
      <pc:sldMasterChg chg="add del mod setBg addSldLayout delSldLayout modSldLayout">
        <pc:chgData name="Tayyaba Shamim (2319019)" userId="S::2319019@student.uwtsd.ac.uk::06ffd8a9-35e5-43a2-a0be-5d004ee200c3" providerId="AD" clId="Web-{00B8A754-9691-6E07-677A-33EE2223C55D}" dt="2026-03-06T23:23:03.855" v="85"/>
        <pc:sldMasterMkLst>
          <pc:docMk/>
          <pc:sldMasterMk cId="655611524" sldId="2147483773"/>
        </pc:sldMasterMkLst>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2487526013" sldId="2147483762"/>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2245897884" sldId="2147483763"/>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2100953938" sldId="2147483764"/>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664468996" sldId="2147483765"/>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3891748208" sldId="2147483766"/>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706611571" sldId="2147483767"/>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426351547" sldId="2147483768"/>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1679654335" sldId="2147483769"/>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2505588338" sldId="2147483770"/>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183928493" sldId="2147483771"/>
          </pc:sldLayoutMkLst>
        </pc:sldLayoutChg>
        <pc:sldLayoutChg chg="add del mod">
          <pc:chgData name="Tayyaba Shamim (2319019)" userId="S::2319019@student.uwtsd.ac.uk::06ffd8a9-35e5-43a2-a0be-5d004ee200c3" providerId="AD" clId="Web-{00B8A754-9691-6E07-677A-33EE2223C55D}" dt="2026-03-06T23:23:03.855" v="85"/>
          <pc:sldLayoutMkLst>
            <pc:docMk/>
            <pc:sldMasterMk cId="655611524" sldId="2147483773"/>
            <pc:sldLayoutMk cId="2878363769" sldId="2147483772"/>
          </pc:sldLayoutMkLst>
        </pc:sldLayoutChg>
      </pc:sldMasterChg>
      <pc:sldMasterChg chg="add del addSldLayout delSldLayout">
        <pc:chgData name="Tayyaba Shamim (2319019)" userId="S::2319019@student.uwtsd.ac.uk::06ffd8a9-35e5-43a2-a0be-5d004ee200c3" providerId="AD" clId="Web-{00B8A754-9691-6E07-677A-33EE2223C55D}" dt="2026-03-06T23:11:44.477" v="1"/>
        <pc:sldMasterMkLst>
          <pc:docMk/>
          <pc:sldMasterMk cId="1160715143" sldId="2147483773"/>
        </pc:sldMasterMkLst>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882380642" sldId="2147483762"/>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503608362" sldId="2147483763"/>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582497842" sldId="2147483764"/>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550078651" sldId="2147483765"/>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3975822051" sldId="2147483766"/>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736727760" sldId="2147483767"/>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2449798584" sldId="2147483768"/>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425238400" sldId="2147483769"/>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184451995" sldId="2147483770"/>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2381991014" sldId="2147483771"/>
          </pc:sldLayoutMkLst>
        </pc:sldLayoutChg>
        <pc:sldLayoutChg chg="add del">
          <pc:chgData name="Tayyaba Shamim (2319019)" userId="S::2319019@student.uwtsd.ac.uk::06ffd8a9-35e5-43a2-a0be-5d004ee200c3" providerId="AD" clId="Web-{00B8A754-9691-6E07-677A-33EE2223C55D}" dt="2026-03-06T23:11:44.477" v="1"/>
          <pc:sldLayoutMkLst>
            <pc:docMk/>
            <pc:sldMasterMk cId="1160715143" sldId="2147483773"/>
            <pc:sldLayoutMk cId="1928946377" sldId="2147483772"/>
          </pc:sldLayoutMkLst>
        </pc:sldLayoutChg>
      </pc:sldMasterChg>
      <pc:sldMasterChg chg="add del addSldLayout delSldLayout modSldLayout">
        <pc:chgData name="Tayyaba Shamim (2319019)" userId="S::2319019@student.uwtsd.ac.uk::06ffd8a9-35e5-43a2-a0be-5d004ee200c3" providerId="AD" clId="Web-{00B8A754-9691-6E07-677A-33EE2223C55D}" dt="2026-03-06T23:22:34.995" v="84"/>
        <pc:sldMasterMkLst>
          <pc:docMk/>
          <pc:sldMasterMk cId="2396638029" sldId="2147483774"/>
        </pc:sldMasterMkLst>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2980260638" sldId="2147483775"/>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333942004" sldId="2147483776"/>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3990031166" sldId="2147483777"/>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939671278" sldId="2147483778"/>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717917538" sldId="2147483779"/>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2483397705" sldId="2147483780"/>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2348368023" sldId="2147483781"/>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3080983430" sldId="2147483782"/>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513375004" sldId="2147483783"/>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075115520" sldId="2147483784"/>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3422204811" sldId="2147483785"/>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2151003225" sldId="2147483786"/>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3101607323" sldId="2147483787"/>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378607462" sldId="2147483788"/>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706262498" sldId="2147483789"/>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1159536456" sldId="2147483790"/>
          </pc:sldLayoutMkLst>
        </pc:sldLayoutChg>
        <pc:sldLayoutChg chg="add del mod replId">
          <pc:chgData name="Tayyaba Shamim (2319019)" userId="S::2319019@student.uwtsd.ac.uk::06ffd8a9-35e5-43a2-a0be-5d004ee200c3" providerId="AD" clId="Web-{00B8A754-9691-6E07-677A-33EE2223C55D}" dt="2026-03-06T23:22:34.995" v="84"/>
          <pc:sldLayoutMkLst>
            <pc:docMk/>
            <pc:sldMasterMk cId="2396638029" sldId="2147483774"/>
            <pc:sldLayoutMk cId="2290017735" sldId="2147483791"/>
          </pc:sldLayoutMkLst>
        </pc:sldLayoutChg>
      </pc:sldMasterChg>
      <pc:sldMasterChg chg="add del addSldLayout delSldLayout modSldLayout">
        <pc:chgData name="Tayyaba Shamim (2319019)" userId="S::2319019@student.uwtsd.ac.uk::06ffd8a9-35e5-43a2-a0be-5d004ee200c3" providerId="AD" clId="Web-{00B8A754-9691-6E07-677A-33EE2223C55D}" dt="2026-03-06T23:22:09.322" v="80"/>
        <pc:sldMasterMkLst>
          <pc:docMk/>
          <pc:sldMasterMk cId="3851604681" sldId="2147483774"/>
        </pc:sldMasterMkLst>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057614888" sldId="2147483775"/>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057337938" sldId="2147483776"/>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196634799" sldId="2147483777"/>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4286386398" sldId="2147483778"/>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762004881" sldId="2147483779"/>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703039550" sldId="2147483780"/>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1865072801" sldId="2147483781"/>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1874382969" sldId="2147483782"/>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210033800" sldId="2147483783"/>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2095317418" sldId="2147483784"/>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1910652504" sldId="2147483785"/>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4185354612" sldId="2147483786"/>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779523040" sldId="2147483787"/>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2168602063" sldId="2147483788"/>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3723299793" sldId="2147483789"/>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4214942939" sldId="2147483790"/>
          </pc:sldLayoutMkLst>
        </pc:sldLayoutChg>
        <pc:sldLayoutChg chg="add del mod replId">
          <pc:chgData name="Tayyaba Shamim (2319019)" userId="S::2319019@student.uwtsd.ac.uk::06ffd8a9-35e5-43a2-a0be-5d004ee200c3" providerId="AD" clId="Web-{00B8A754-9691-6E07-677A-33EE2223C55D}" dt="2026-03-06T23:22:09.322" v="80"/>
          <pc:sldLayoutMkLst>
            <pc:docMk/>
            <pc:sldMasterMk cId="3851604681" sldId="2147483774"/>
            <pc:sldLayoutMk cId="668306666" sldId="2147483791"/>
          </pc:sldLayoutMkLst>
        </pc:sldLayoutChg>
      </pc:sldMasterChg>
      <pc:sldMasterChg chg="add del addSldLayout delSldLayout modSldLayout">
        <pc:chgData name="Tayyaba Shamim (2319019)" userId="S::2319019@student.uwtsd.ac.uk::06ffd8a9-35e5-43a2-a0be-5d004ee200c3" providerId="AD" clId="Web-{00B8A754-9691-6E07-677A-33EE2223C55D}" dt="2026-03-06T23:22:04.649" v="79"/>
        <pc:sldMasterMkLst>
          <pc:docMk/>
          <pc:sldMasterMk cId="3865424187" sldId="2147483792"/>
        </pc:sldMasterMkLst>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1830438406" sldId="2147483793"/>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33498993" sldId="2147483794"/>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423977840" sldId="2147483795"/>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2103721636" sldId="2147483796"/>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1469364381" sldId="2147483797"/>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1634549249" sldId="2147483798"/>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4291142264" sldId="2147483799"/>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2444481603" sldId="2147483800"/>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877456567" sldId="2147483801"/>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2450877121" sldId="2147483802"/>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892369778" sldId="2147483803"/>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2387850943" sldId="2147483804"/>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2162203182" sldId="2147483805"/>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1159312101" sldId="2147483806"/>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774604262" sldId="2147483807"/>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3652409209" sldId="2147483808"/>
          </pc:sldLayoutMkLst>
        </pc:sldLayoutChg>
        <pc:sldLayoutChg chg="add del mod replId">
          <pc:chgData name="Tayyaba Shamim (2319019)" userId="S::2319019@student.uwtsd.ac.uk::06ffd8a9-35e5-43a2-a0be-5d004ee200c3" providerId="AD" clId="Web-{00B8A754-9691-6E07-677A-33EE2223C55D}" dt="2026-03-06T23:22:04.649" v="79"/>
          <pc:sldLayoutMkLst>
            <pc:docMk/>
            <pc:sldMasterMk cId="3865424187" sldId="2147483792"/>
            <pc:sldLayoutMk cId="4132006366" sldId="214748380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87526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24589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00953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446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891748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06611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6351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679654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505588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392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3/6/2026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878363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3/6/2026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5561152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nkedin.com/pulse/what-ai-its-impact-workforce-optisagetechnology" TargetMode="External"/><Relationship Id="rId2" Type="http://schemas.openxmlformats.org/officeDocument/2006/relationships/hyperlink" Target="https://navigator.health.org.uk/" TargetMode="External"/><Relationship Id="rId1" Type="http://schemas.openxmlformats.org/officeDocument/2006/relationships/slideLayout" Target="../slideLayouts/slideLayout2.xml"/><Relationship Id="rId4" Type="http://schemas.openxmlformats.org/officeDocument/2006/relationships/hyperlink" Target="https://www.gov.uk/"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england.nhs.uk/long-read/workforce-development-framework-for-health-and-wellbeing-coach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2E199A7A-FAB6-AD91-975D-398A5C663915}"/>
              </a:ext>
            </a:extLst>
          </p:cNvPr>
          <p:cNvPicPr>
            <a:picLocks noChangeAspect="1"/>
          </p:cNvPicPr>
          <p:nvPr/>
        </p:nvPicPr>
        <p:blipFill>
          <a:blip r:embed="rId2">
            <a:alphaModFix amt="40000"/>
          </a:blip>
          <a:srcRect t="20311" r="6" b="6"/>
          <a:stretch>
            <a:fillRect/>
          </a:stretch>
        </p:blipFill>
        <p:spPr>
          <a:xfrm>
            <a:off x="20" y="992048"/>
            <a:ext cx="12188932" cy="6857990"/>
          </a:xfrm>
          <a:prstGeom prst="rect">
            <a:avLst/>
          </a:prstGeom>
        </p:spPr>
      </p:pic>
      <p:sp>
        <p:nvSpPr>
          <p:cNvPr id="2" name="Title 1"/>
          <p:cNvSpPr>
            <a:spLocks noGrp="1"/>
          </p:cNvSpPr>
          <p:nvPr>
            <p:ph type="ctrTitle"/>
          </p:nvPr>
        </p:nvSpPr>
        <p:spPr>
          <a:xfrm>
            <a:off x="22526" y="3535617"/>
            <a:ext cx="11314687" cy="2765145"/>
          </a:xfrm>
        </p:spPr>
        <p:txBody>
          <a:bodyPr anchor="t">
            <a:normAutofit/>
          </a:bodyPr>
          <a:lstStyle/>
          <a:p>
            <a:r>
              <a:rPr lang="en-GB" sz="2400" dirty="0">
                <a:highlight>
                  <a:srgbClr val="FFFF00"/>
                </a:highlight>
                <a:latin typeface="Arial"/>
                <a:cs typeface="Arial"/>
              </a:rPr>
              <a:t>Good morning, my name is Tayyaba Shamim, and today I’ll be presenting my research on the impact of the NHS App on workforce, service delivery, and patient experience. The NHS App, launched nationally in 2019, is part of England’s strategic digital transformation in health and social care, providing patients with secure access to services such as appointment booking, prescriptions, medical records, and COVID vaccination status.” In this presentation, I'll be covering both the good and the not-so-good aspects of this digital upgrade."</a:t>
            </a:r>
            <a:endParaRPr lang="en-US" sz="2400">
              <a:highlight>
                <a:srgbClr val="C0C0C0"/>
              </a:highlight>
            </a:endParaRPr>
          </a:p>
        </p:txBody>
      </p:sp>
      <p:cxnSp>
        <p:nvCxnSpPr>
          <p:cNvPr id="53" name="Straight Connector 5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6" name="Subtitle 5">
            <a:extLst>
              <a:ext uri="{FF2B5EF4-FFF2-40B4-BE49-F238E27FC236}">
                <a16:creationId xmlns:a16="http://schemas.microsoft.com/office/drawing/2014/main" id="{F1131481-FCEB-CEC4-A79B-B7BD90AE7226}"/>
              </a:ext>
            </a:extLst>
          </p:cNvPr>
          <p:cNvSpPr>
            <a:spLocks noGrp="1"/>
          </p:cNvSpPr>
          <p:nvPr>
            <p:ph type="subTitle" idx="1"/>
          </p:nvPr>
        </p:nvSpPr>
        <p:spPr>
          <a:xfrm>
            <a:off x="3329317" y="985359"/>
            <a:ext cx="4727293" cy="2277554"/>
          </a:xfrm>
        </p:spPr>
        <p:txBody>
          <a:bodyPr vert="horz" lIns="91440" tIns="45720" rIns="91440" bIns="45720" rtlCol="0" anchor="t">
            <a:normAutofit/>
          </a:bodyPr>
          <a:lstStyle/>
          <a:p>
            <a:r>
              <a:rPr lang="en-GB" sz="2000" b="1" u="sng">
                <a:solidFill>
                  <a:srgbClr val="242130"/>
                </a:solidFill>
                <a:highlight>
                  <a:srgbClr val="FFFFFF"/>
                </a:highlight>
                <a:latin typeface="Source Sans Pro"/>
                <a:ea typeface="Source Sans Pro"/>
              </a:rPr>
              <a:t>Digital Transformation in the Health and Care Professions</a:t>
            </a:r>
            <a:endParaRPr lang="en-US" sz="2000" b="1" u="sng">
              <a:solidFill>
                <a:srgbClr val="000000"/>
              </a:solidFill>
              <a:latin typeface="Seaford"/>
              <a:ea typeface="Source Sans Pro"/>
            </a:endParaRPr>
          </a:p>
          <a:p>
            <a:r>
              <a:rPr lang="en-GB" sz="2000" b="1" u="sng">
                <a:solidFill>
                  <a:srgbClr val="242130"/>
                </a:solidFill>
                <a:highlight>
                  <a:srgbClr val="FFFFFF"/>
                </a:highlight>
                <a:latin typeface="Source Sans Pro"/>
                <a:ea typeface="Source Sans Pro"/>
              </a:rPr>
              <a:t>Joanne Davies </a:t>
            </a:r>
            <a:endParaRPr lang="en-GB" sz="2000" b="1" u="sng" dirty="0">
              <a:solidFill>
                <a:srgbClr val="242130"/>
              </a:solidFill>
              <a:highlight>
                <a:srgbClr val="FFFFFF"/>
              </a:highlight>
              <a:latin typeface="Source Sans Pro"/>
              <a:ea typeface="Source Sans Pro"/>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34B9DE3-1715-4EE3-99FA-C9BC12F5D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graphic design of a medical building and a pen&#10;&#10;AI-generated content may be incorrect.">
            <a:extLst>
              <a:ext uri="{FF2B5EF4-FFF2-40B4-BE49-F238E27FC236}">
                <a16:creationId xmlns:a16="http://schemas.microsoft.com/office/drawing/2014/main" id="{AA7E70BF-150C-D787-E91B-1AA0FD62671B}"/>
              </a:ext>
            </a:extLst>
          </p:cNvPr>
          <p:cNvPicPr>
            <a:picLocks noChangeAspect="1"/>
          </p:cNvPicPr>
          <p:nvPr/>
        </p:nvPicPr>
        <p:blipFill>
          <a:blip r:embed="rId2">
            <a:alphaModFix amt="40000"/>
          </a:blip>
          <a:srcRect t="4637" r="-1" b="-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55963023-B6B3-7052-E3AF-911BA0D16D98}"/>
              </a:ext>
            </a:extLst>
          </p:cNvPr>
          <p:cNvSpPr>
            <a:spLocks noGrp="1"/>
          </p:cNvSpPr>
          <p:nvPr>
            <p:ph type="title"/>
          </p:nvPr>
        </p:nvSpPr>
        <p:spPr>
          <a:xfrm>
            <a:off x="482601" y="799418"/>
            <a:ext cx="5613398" cy="2929357"/>
          </a:xfrm>
        </p:spPr>
        <p:txBody>
          <a:bodyPr anchor="t">
            <a:normAutofit/>
          </a:bodyPr>
          <a:lstStyle/>
          <a:p>
            <a:r>
              <a:rPr lang="en-GB" b="1">
                <a:solidFill>
                  <a:srgbClr val="FFFFFF"/>
                </a:solidFill>
                <a:highlight>
                  <a:srgbClr val="800000"/>
                </a:highlight>
                <a:latin typeface="Arial"/>
                <a:cs typeface="Arial"/>
              </a:rPr>
              <a:t>Background &amp; Context </a:t>
            </a:r>
            <a:endParaRPr lang="en-US" b="1">
              <a:solidFill>
                <a:srgbClr val="FFFFFF"/>
              </a:solidFill>
              <a:highlight>
                <a:srgbClr val="800000"/>
              </a:highlight>
            </a:endParaRPr>
          </a:p>
        </p:txBody>
      </p:sp>
      <p:cxnSp>
        <p:nvCxnSpPr>
          <p:cNvPr id="13" name="Straight Connector 12">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25C1F52D-83FA-605B-028B-FD731A770FBD}"/>
              </a:ext>
            </a:extLst>
          </p:cNvPr>
          <p:cNvSpPr>
            <a:spLocks noGrp="1"/>
          </p:cNvSpPr>
          <p:nvPr>
            <p:ph idx="1"/>
          </p:nvPr>
        </p:nvSpPr>
        <p:spPr>
          <a:xfrm>
            <a:off x="6095999" y="3728775"/>
            <a:ext cx="5533671" cy="2299681"/>
          </a:xfrm>
        </p:spPr>
        <p:txBody>
          <a:bodyPr vert="horz" lIns="91440" tIns="45720" rIns="91440" bIns="45720" rtlCol="0" anchor="b">
            <a:normAutofit/>
          </a:bodyPr>
          <a:lstStyle/>
          <a:p>
            <a:pPr algn="r">
              <a:lnSpc>
                <a:spcPct val="90000"/>
              </a:lnSpc>
            </a:pPr>
            <a:r>
              <a:rPr lang="en-GB" sz="2000">
                <a:solidFill>
                  <a:srgbClr val="FFFFFF"/>
                </a:solidFill>
                <a:latin typeface="Arial"/>
                <a:cs typeface="Arial"/>
              </a:rPr>
              <a:t>“The NHS faces some big challenges: a growing number of patients, not enough staff, and financial constraints. To help with these issues, the NHS is using digital solutions, and the NHS App is a key part of that. My research is looking at how this app affects the NHS workforce, how services are delivered, and the overall experience for patients.</a:t>
            </a:r>
            <a:endParaRPr lang="en-US" sz="2000">
              <a:solidFill>
                <a:srgbClr val="FFFFFF"/>
              </a:solidFill>
            </a:endParaRPr>
          </a:p>
        </p:txBody>
      </p:sp>
      <p:cxnSp>
        <p:nvCxnSpPr>
          <p:cNvPr id="15" name="Straight Connector 14">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97453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1A30D3-DFF0-F6C3-3521-661170645180}"/>
              </a:ext>
            </a:extLst>
          </p:cNvPr>
          <p:cNvSpPr>
            <a:spLocks noGrp="1"/>
          </p:cNvSpPr>
          <p:nvPr>
            <p:ph type="title"/>
          </p:nvPr>
        </p:nvSpPr>
        <p:spPr>
          <a:xfrm>
            <a:off x="482601" y="976160"/>
            <a:ext cx="5189964" cy="2237925"/>
          </a:xfrm>
        </p:spPr>
        <p:txBody>
          <a:bodyPr>
            <a:normAutofit/>
          </a:bodyPr>
          <a:lstStyle/>
          <a:p>
            <a:r>
              <a:rPr lang="en-GB" b="1" u="sng">
                <a:highlight>
                  <a:srgbClr val="C0C0C0"/>
                </a:highlight>
                <a:latin typeface="Arial"/>
                <a:cs typeface="Arial"/>
              </a:rPr>
              <a:t>Policy Drivers</a:t>
            </a:r>
            <a:endParaRPr lang="en-GB">
              <a:highlight>
                <a:srgbClr val="C0C0C0"/>
              </a:highlight>
              <a:latin typeface="Arial"/>
              <a:cs typeface="Arial"/>
            </a:endParaRPr>
          </a:p>
        </p:txBody>
      </p:sp>
      <p:cxnSp>
        <p:nvCxnSpPr>
          <p:cNvPr id="12" name="Straight Connector 11">
            <a:extLst>
              <a:ext uri="{FF2B5EF4-FFF2-40B4-BE49-F238E27FC236}">
                <a16:creationId xmlns:a16="http://schemas.microsoft.com/office/drawing/2014/main" id="{6F9D4A57-BD34-46D7-A145-EA1AE70461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A85C51E4-2F2A-0561-5192-B88ED7BEDE8D}"/>
              </a:ext>
            </a:extLst>
          </p:cNvPr>
          <p:cNvSpPr>
            <a:spLocks noGrp="1"/>
          </p:cNvSpPr>
          <p:nvPr>
            <p:ph idx="1"/>
          </p:nvPr>
        </p:nvSpPr>
        <p:spPr>
          <a:xfrm>
            <a:off x="482600" y="3408254"/>
            <a:ext cx="5189963" cy="2470031"/>
          </a:xfrm>
        </p:spPr>
        <p:txBody>
          <a:bodyPr vert="horz" lIns="91440" tIns="45720" rIns="91440" bIns="45720" rtlCol="0">
            <a:normAutofit/>
          </a:bodyPr>
          <a:lstStyle/>
          <a:p>
            <a:pPr>
              <a:lnSpc>
                <a:spcPct val="90000"/>
              </a:lnSpc>
            </a:pPr>
            <a:r>
              <a:rPr lang="en-GB" sz="1600" b="1">
                <a:highlight>
                  <a:srgbClr val="FFFFFF"/>
                </a:highlight>
                <a:latin typeface="Arial"/>
                <a:cs typeface="Arial"/>
              </a:rPr>
              <a:t>“The NHS App fits in with the bigger picture of national strategies like the NHS Long Term Plan, the "What Good Looks Like" framework, and the Department of Health's plan for digital health and social care. The main goals are to make different systems work together, give patients more control, and make things more efficient. It's important to understand these frameworks because the NHS App is a real-world example of how these digital plans are being put into action.</a:t>
            </a:r>
            <a:endParaRPr lang="en-US" sz="1600" b="1"/>
          </a:p>
        </p:txBody>
      </p:sp>
      <p:pic>
        <p:nvPicPr>
          <p:cNvPr id="7" name="Graphic 6" descr="Doctor">
            <a:extLst>
              <a:ext uri="{FF2B5EF4-FFF2-40B4-BE49-F238E27FC236}">
                <a16:creationId xmlns:a16="http://schemas.microsoft.com/office/drawing/2014/main" id="{661DCA6D-74DD-9694-0224-22BADCFD1A91}"/>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0340" y="754331"/>
            <a:ext cx="5349331" cy="5349331"/>
          </a:xfrm>
          <a:prstGeom prst="rect">
            <a:avLst/>
          </a:prstGeom>
        </p:spPr>
      </p:pic>
      <p:cxnSp>
        <p:nvCxnSpPr>
          <p:cNvPr id="14" name="Straight Connector 13">
            <a:extLst>
              <a:ext uri="{FF2B5EF4-FFF2-40B4-BE49-F238E27FC236}">
                <a16:creationId xmlns:a16="http://schemas.microsoft.com/office/drawing/2014/main" id="{8ADA513F-B70D-4972-B24A-65F26C0AE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02214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5B11B5-2336-76B9-0B71-9E84316A9EFC}"/>
              </a:ext>
            </a:extLst>
          </p:cNvPr>
          <p:cNvSpPr>
            <a:spLocks noGrp="1"/>
          </p:cNvSpPr>
          <p:nvPr>
            <p:ph type="title"/>
          </p:nvPr>
        </p:nvSpPr>
        <p:spPr>
          <a:xfrm>
            <a:off x="6103143" y="976160"/>
            <a:ext cx="5526527" cy="2237925"/>
          </a:xfrm>
        </p:spPr>
        <p:txBody>
          <a:bodyPr>
            <a:normAutofit/>
          </a:bodyPr>
          <a:lstStyle/>
          <a:p>
            <a:r>
              <a:rPr lang="en-GB" b="1">
                <a:highlight>
                  <a:srgbClr val="FFFF00"/>
                </a:highlight>
                <a:latin typeface="Arial"/>
                <a:cs typeface="Arial"/>
              </a:rPr>
              <a:t>Workforce Impact </a:t>
            </a:r>
            <a:endParaRPr lang="en-US" b="1">
              <a:highlight>
                <a:srgbClr val="FFFF00"/>
              </a:highlight>
            </a:endParaRPr>
          </a:p>
        </p:txBody>
      </p:sp>
      <p:cxnSp>
        <p:nvCxnSpPr>
          <p:cNvPr id="34" name="Straight Connector 33">
            <a:extLst>
              <a:ext uri="{FF2B5EF4-FFF2-40B4-BE49-F238E27FC236}">
                <a16:creationId xmlns:a16="http://schemas.microsoft.com/office/drawing/2014/main" id="{5971AF9D-C565-4DF8-BDC9-EE1451B02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Picture 3" descr="A robot sitting at a desk with a person sleeping on the computer&#10;&#10;AI-generated content may be incorrect.">
            <a:extLst>
              <a:ext uri="{FF2B5EF4-FFF2-40B4-BE49-F238E27FC236}">
                <a16:creationId xmlns:a16="http://schemas.microsoft.com/office/drawing/2014/main" id="{5B04FC6B-C6F9-FDD7-12EE-E40ACAC0CC9A}"/>
              </a:ext>
            </a:extLst>
          </p:cNvPr>
          <p:cNvPicPr>
            <a:picLocks noChangeAspect="1"/>
          </p:cNvPicPr>
          <p:nvPr/>
        </p:nvPicPr>
        <p:blipFill>
          <a:blip r:embed="rId2">
            <a:alphaModFix/>
          </a:blip>
          <a:stretch>
            <a:fillRect/>
          </a:stretch>
        </p:blipFill>
        <p:spPr>
          <a:xfrm>
            <a:off x="482600" y="2051179"/>
            <a:ext cx="5102674" cy="2755443"/>
          </a:xfrm>
          <a:prstGeom prst="rect">
            <a:avLst/>
          </a:prstGeom>
        </p:spPr>
      </p:pic>
      <p:sp>
        <p:nvSpPr>
          <p:cNvPr id="3" name="Content Placeholder 2">
            <a:extLst>
              <a:ext uri="{FF2B5EF4-FFF2-40B4-BE49-F238E27FC236}">
                <a16:creationId xmlns:a16="http://schemas.microsoft.com/office/drawing/2014/main" id="{E95AF411-A073-1F74-7421-F3B6ECDD1ED2}"/>
              </a:ext>
            </a:extLst>
          </p:cNvPr>
          <p:cNvSpPr>
            <a:spLocks noGrp="1"/>
          </p:cNvSpPr>
          <p:nvPr>
            <p:ph idx="1"/>
          </p:nvPr>
        </p:nvSpPr>
        <p:spPr>
          <a:xfrm>
            <a:off x="6103145" y="3408254"/>
            <a:ext cx="5526526" cy="2470031"/>
          </a:xfrm>
        </p:spPr>
        <p:txBody>
          <a:bodyPr vert="horz" lIns="91440" tIns="45720" rIns="91440" bIns="45720" rtlCol="0" anchor="t">
            <a:noAutofit/>
          </a:bodyPr>
          <a:lstStyle/>
          <a:p>
            <a:pPr>
              <a:lnSpc>
                <a:spcPct val="90000"/>
              </a:lnSpc>
            </a:pPr>
            <a:r>
              <a:rPr lang="en-GB" sz="2000" b="1" dirty="0">
                <a:highlight>
                  <a:srgbClr val="FFFFFF"/>
                </a:highlight>
                <a:latin typeface="Arial"/>
                <a:cs typeface="Arial"/>
              </a:rPr>
              <a:t>Regarding the workforce, the app brings both good and bad. Admin staff are now handling online bookings and e-prescriptions, while GPs are dealing with more digital communication and patients accessing their records. The workforce is working in a mix of digital and traditional methods. Keep in mind that digital tools change how work is distributed, but they don't always make it lighter.</a:t>
            </a:r>
            <a:endParaRPr lang="en-US" sz="2000" b="1" dirty="0"/>
          </a:p>
        </p:txBody>
      </p:sp>
      <p:cxnSp>
        <p:nvCxnSpPr>
          <p:cNvPr id="35" name="Straight Connector 34">
            <a:extLst>
              <a:ext uri="{FF2B5EF4-FFF2-40B4-BE49-F238E27FC236}">
                <a16:creationId xmlns:a16="http://schemas.microsoft.com/office/drawing/2014/main" id="{E1661F5C-3018-4F57-B263-B9267D4DEE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29627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EDAA24-26FB-E661-BC05-17FCD9D05C45}"/>
              </a:ext>
            </a:extLst>
          </p:cNvPr>
          <p:cNvSpPr>
            <a:spLocks noGrp="1"/>
          </p:cNvSpPr>
          <p:nvPr>
            <p:ph type="title"/>
          </p:nvPr>
        </p:nvSpPr>
        <p:spPr>
          <a:xfrm>
            <a:off x="482600" y="976160"/>
            <a:ext cx="3964251" cy="2237925"/>
          </a:xfrm>
        </p:spPr>
        <p:txBody>
          <a:bodyPr>
            <a:normAutofit/>
          </a:bodyPr>
          <a:lstStyle/>
          <a:p>
            <a:pPr>
              <a:lnSpc>
                <a:spcPct val="90000"/>
              </a:lnSpc>
            </a:pPr>
            <a:r>
              <a:rPr lang="en-GB" sz="5100" b="1">
                <a:highlight>
                  <a:srgbClr val="FFFF00"/>
                </a:highlight>
                <a:latin typeface="Arial"/>
                <a:cs typeface="Arial"/>
              </a:rPr>
              <a:t>Skills &amp; Training Needs </a:t>
            </a:r>
            <a:endParaRPr lang="en-US" sz="5100" b="1">
              <a:highlight>
                <a:srgbClr val="FFFF00"/>
              </a:highlight>
            </a:endParaRPr>
          </a:p>
        </p:txBody>
      </p:sp>
      <p:sp>
        <p:nvSpPr>
          <p:cNvPr id="3" name="Content Placeholder 2">
            <a:extLst>
              <a:ext uri="{FF2B5EF4-FFF2-40B4-BE49-F238E27FC236}">
                <a16:creationId xmlns:a16="http://schemas.microsoft.com/office/drawing/2014/main" id="{D4A22232-BBE7-A23D-C69A-0B35168CB465}"/>
              </a:ext>
            </a:extLst>
          </p:cNvPr>
          <p:cNvSpPr>
            <a:spLocks noGrp="1"/>
          </p:cNvSpPr>
          <p:nvPr>
            <p:ph idx="1"/>
          </p:nvPr>
        </p:nvSpPr>
        <p:spPr>
          <a:xfrm>
            <a:off x="482600" y="3408254"/>
            <a:ext cx="3964250" cy="2470031"/>
          </a:xfrm>
        </p:spPr>
        <p:txBody>
          <a:bodyPr vert="horz" lIns="91440" tIns="45720" rIns="91440" bIns="45720" rtlCol="0">
            <a:normAutofit/>
          </a:bodyPr>
          <a:lstStyle/>
          <a:p>
            <a:pPr>
              <a:lnSpc>
                <a:spcPct val="90000"/>
              </a:lnSpc>
            </a:pPr>
            <a:r>
              <a:rPr lang="en-GB" sz="1900">
                <a:highlight>
                  <a:srgbClr val="FFFFFF"/>
                </a:highlight>
                <a:latin typeface="Arial"/>
                <a:cs typeface="Arial"/>
              </a:rPr>
              <a:t>“Digital transformation means staff need new skills, like digital literacy, cybersecurity awareness, and better writing skills. The Topol Review highlights that being ready in the workforce is key. Without proper training, staff might feel more stressed and less motivated, especially in busy GP settings.</a:t>
            </a:r>
            <a:endParaRPr lang="en-US" sz="1900"/>
          </a:p>
        </p:txBody>
      </p:sp>
      <p:pic>
        <p:nvPicPr>
          <p:cNvPr id="4" name="Picture 3" descr="A diagram of a health care worker&#10;&#10;AI-generated content may be incorrect.">
            <a:extLst>
              <a:ext uri="{FF2B5EF4-FFF2-40B4-BE49-F238E27FC236}">
                <a16:creationId xmlns:a16="http://schemas.microsoft.com/office/drawing/2014/main" id="{4B3CA480-F1BE-DCD5-6754-86CFBAA8D888}"/>
              </a:ext>
            </a:extLst>
          </p:cNvPr>
          <p:cNvPicPr>
            <a:picLocks noChangeAspect="1"/>
          </p:cNvPicPr>
          <p:nvPr/>
        </p:nvPicPr>
        <p:blipFill>
          <a:blip r:embed="rId2">
            <a:alphaModFix/>
          </a:blip>
          <a:srcRect l="9999" r="4811" b="-2"/>
          <a:stretch>
            <a:fillRect/>
          </a:stretch>
        </p:blipFill>
        <p:spPr>
          <a:xfrm>
            <a:off x="5040694" y="489856"/>
            <a:ext cx="6588977" cy="5878282"/>
          </a:xfrm>
          <a:prstGeom prst="rect">
            <a:avLst/>
          </a:prstGeom>
        </p:spPr>
      </p:pic>
      <p:cxnSp>
        <p:nvCxnSpPr>
          <p:cNvPr id="28" name="Straight Connector 27">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3110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BA601-7A7D-C198-85B7-0A37C925BB9C}"/>
              </a:ext>
            </a:extLst>
          </p:cNvPr>
          <p:cNvSpPr>
            <a:spLocks noGrp="1"/>
          </p:cNvSpPr>
          <p:nvPr>
            <p:ph type="title"/>
          </p:nvPr>
        </p:nvSpPr>
        <p:spPr>
          <a:xfrm>
            <a:off x="482601" y="976160"/>
            <a:ext cx="8411120" cy="1493871"/>
          </a:xfrm>
        </p:spPr>
        <p:txBody>
          <a:bodyPr>
            <a:normAutofit/>
          </a:bodyPr>
          <a:lstStyle/>
          <a:p>
            <a:pPr>
              <a:lnSpc>
                <a:spcPct val="90000"/>
              </a:lnSpc>
            </a:pPr>
            <a:r>
              <a:rPr lang="en-GB" sz="5000">
                <a:highlight>
                  <a:srgbClr val="FFFFFF"/>
                </a:highlight>
                <a:latin typeface="Arial"/>
                <a:cs typeface="Arial"/>
              </a:rPr>
              <a:t>Service Delivery Transformation</a:t>
            </a:r>
            <a:endParaRPr lang="en-US" sz="5000"/>
          </a:p>
        </p:txBody>
      </p:sp>
      <p:cxnSp>
        <p:nvCxnSpPr>
          <p:cNvPr id="23" name="Straight Connector 22">
            <a:extLst>
              <a:ext uri="{FF2B5EF4-FFF2-40B4-BE49-F238E27FC236}">
                <a16:creationId xmlns:a16="http://schemas.microsoft.com/office/drawing/2014/main" id="{23135360-3A7F-436F-B1EA-3628A78B57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2EC9D189-2060-9B10-BAE7-4E4C8A5FFEDB}"/>
              </a:ext>
            </a:extLst>
          </p:cNvPr>
          <p:cNvSpPr>
            <a:spLocks noGrp="1"/>
          </p:cNvSpPr>
          <p:nvPr>
            <p:ph idx="1"/>
          </p:nvPr>
        </p:nvSpPr>
        <p:spPr>
          <a:xfrm>
            <a:off x="482600" y="3408254"/>
            <a:ext cx="8411119" cy="2470031"/>
          </a:xfrm>
        </p:spPr>
        <p:txBody>
          <a:bodyPr vert="horz" lIns="91440" tIns="45720" rIns="91440" bIns="45720" rtlCol="0">
            <a:normAutofit/>
          </a:bodyPr>
          <a:lstStyle/>
          <a:p>
            <a:r>
              <a:rPr lang="en-GB" sz="2000" dirty="0">
                <a:highlight>
                  <a:srgbClr val="FFFFFF"/>
                </a:highlight>
                <a:latin typeface="Arial"/>
                <a:cs typeface="Arial"/>
              </a:rPr>
              <a:t>“The NHS App helps support digital care by connecting GPs, pharmacies, and national services. It cuts down on paper, makes prescriptions easier, and showed it could handle a lot during COVID-19 with the COVID Pass. While there are efficiency benefits, you have to think about the costs of infrastructure, cybersecurity, and training.</a:t>
            </a:r>
            <a:endParaRPr lang="en-US" sz="2000" dirty="0"/>
          </a:p>
        </p:txBody>
      </p:sp>
      <p:cxnSp>
        <p:nvCxnSpPr>
          <p:cNvPr id="27" name="Straight Connector 26">
            <a:extLst>
              <a:ext uri="{FF2B5EF4-FFF2-40B4-BE49-F238E27FC236}">
                <a16:creationId xmlns:a16="http://schemas.microsoft.com/office/drawing/2014/main" id="{38045D80-B59B-4760-8DF9-AECD53044D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4578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3167020-CEB0-4256-88B0-C5C372F0B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489855"/>
            <a:ext cx="11147071" cy="585126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F35D5-CBC0-BE4D-25A8-87DC68A1F535}"/>
              </a:ext>
            </a:extLst>
          </p:cNvPr>
          <p:cNvSpPr>
            <a:spLocks noGrp="1"/>
          </p:cNvSpPr>
          <p:nvPr>
            <p:ph type="title"/>
          </p:nvPr>
        </p:nvSpPr>
        <p:spPr>
          <a:xfrm>
            <a:off x="748145" y="799419"/>
            <a:ext cx="5347854" cy="2929356"/>
          </a:xfrm>
        </p:spPr>
        <p:txBody>
          <a:bodyPr anchor="t">
            <a:normAutofit/>
          </a:bodyPr>
          <a:lstStyle/>
          <a:p>
            <a:pPr>
              <a:lnSpc>
                <a:spcPct val="90000"/>
              </a:lnSpc>
            </a:pPr>
            <a:r>
              <a:rPr lang="en-GB" sz="6700">
                <a:highlight>
                  <a:srgbClr val="FFFFFF"/>
                </a:highlight>
                <a:latin typeface="Arial"/>
                <a:cs typeface="Arial"/>
              </a:rPr>
              <a:t>Digital Exclusion &amp; Equity</a:t>
            </a:r>
            <a:endParaRPr lang="en-US" sz="6700"/>
          </a:p>
        </p:txBody>
      </p:sp>
      <p:cxnSp>
        <p:nvCxnSpPr>
          <p:cNvPr id="12" name="Straight Connector 11">
            <a:extLst>
              <a:ext uri="{FF2B5EF4-FFF2-40B4-BE49-F238E27FC236}">
                <a16:creationId xmlns:a16="http://schemas.microsoft.com/office/drawing/2014/main" id="{AEF9AFA5-C131-473E-B939-29379419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2F48E21D-9FE7-6BC9-948B-DA86D78B5C62}"/>
              </a:ext>
            </a:extLst>
          </p:cNvPr>
          <p:cNvSpPr>
            <a:spLocks noGrp="1"/>
          </p:cNvSpPr>
          <p:nvPr>
            <p:ph idx="1"/>
          </p:nvPr>
        </p:nvSpPr>
        <p:spPr>
          <a:xfrm>
            <a:off x="6095999" y="3728775"/>
            <a:ext cx="5271033" cy="2299681"/>
          </a:xfrm>
        </p:spPr>
        <p:txBody>
          <a:bodyPr vert="horz" lIns="91440" tIns="45720" rIns="91440" bIns="45720" rtlCol="0" anchor="b">
            <a:normAutofit/>
          </a:bodyPr>
          <a:lstStyle/>
          <a:p>
            <a:pPr algn="r">
              <a:lnSpc>
                <a:spcPct val="90000"/>
              </a:lnSpc>
            </a:pPr>
            <a:r>
              <a:rPr lang="en-GB" sz="1700">
                <a:highlight>
                  <a:srgbClr val="FFFFFF"/>
                </a:highlight>
                <a:latin typeface="Arial"/>
                <a:cs typeface="Arial"/>
              </a:rPr>
              <a:t>“Even with all its perks, digital exclusion is a big worry. Some people can't access the internet, don't have the skills, have disabilities, or face language barriers. This especially affects older adults, people with less money, and some ethnic groups. It's important to have mixed models that include digital, phone, and in-person access to prevent things from becoming even more unequal.</a:t>
            </a:r>
            <a:endParaRPr lang="en-US" sz="1700"/>
          </a:p>
        </p:txBody>
      </p:sp>
      <p:cxnSp>
        <p:nvCxnSpPr>
          <p:cNvPr id="14" name="Straight Connector 13">
            <a:extLst>
              <a:ext uri="{FF2B5EF4-FFF2-40B4-BE49-F238E27FC236}">
                <a16:creationId xmlns:a16="http://schemas.microsoft.com/office/drawing/2014/main" id="{87A345AB-42E5-4EF8-85AC-AA2F8E70B9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5345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DFC3E-7F99-6033-23C7-1D381C07DD75}"/>
              </a:ext>
            </a:extLst>
          </p:cNvPr>
          <p:cNvSpPr>
            <a:spLocks noGrp="1"/>
          </p:cNvSpPr>
          <p:nvPr>
            <p:ph type="title"/>
          </p:nvPr>
        </p:nvSpPr>
        <p:spPr>
          <a:xfrm>
            <a:off x="482601" y="976160"/>
            <a:ext cx="8411120" cy="1493871"/>
          </a:xfrm>
        </p:spPr>
        <p:txBody>
          <a:bodyPr>
            <a:normAutofit/>
          </a:bodyPr>
          <a:lstStyle/>
          <a:p>
            <a:r>
              <a:rPr lang="en-GB" sz="7200">
                <a:highlight>
                  <a:srgbClr val="FFFFFF"/>
                </a:highlight>
                <a:latin typeface="Arial"/>
                <a:cs typeface="Arial"/>
              </a:rPr>
              <a:t> Patient Experience</a:t>
            </a:r>
            <a:endParaRPr lang="en-US" sz="7200"/>
          </a:p>
        </p:txBody>
      </p:sp>
      <p:cxnSp>
        <p:nvCxnSpPr>
          <p:cNvPr id="18" name="Straight Connector 17">
            <a:extLst>
              <a:ext uri="{FF2B5EF4-FFF2-40B4-BE49-F238E27FC236}">
                <a16:creationId xmlns:a16="http://schemas.microsoft.com/office/drawing/2014/main" id="{23135360-3A7F-436F-B1EA-3628A78B57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BDBE8F48-E4D0-1702-AE7D-DC39B279032C}"/>
              </a:ext>
            </a:extLst>
          </p:cNvPr>
          <p:cNvSpPr>
            <a:spLocks noGrp="1"/>
          </p:cNvSpPr>
          <p:nvPr>
            <p:ph idx="1"/>
          </p:nvPr>
        </p:nvSpPr>
        <p:spPr>
          <a:xfrm>
            <a:off x="482600" y="3408254"/>
            <a:ext cx="8411119" cy="2470031"/>
          </a:xfrm>
        </p:spPr>
        <p:txBody>
          <a:bodyPr vert="horz" lIns="91440" tIns="45720" rIns="91440" bIns="45720" rtlCol="0" anchor="t">
            <a:normAutofit/>
          </a:bodyPr>
          <a:lstStyle/>
          <a:p>
            <a:r>
              <a:rPr lang="en-GB" sz="2000" dirty="0">
                <a:highlight>
                  <a:srgbClr val="FFFFFF"/>
                </a:highlight>
                <a:latin typeface="Arial"/>
                <a:cs typeface="Arial"/>
              </a:rPr>
              <a:t>“</a:t>
            </a:r>
            <a:r>
              <a:rPr lang="en-GB" sz="2000" b="1" dirty="0">
                <a:highlight>
                  <a:srgbClr val="FFFF00"/>
                </a:highlight>
                <a:latin typeface="Arial"/>
                <a:cs typeface="Arial"/>
              </a:rPr>
              <a:t>The app gives many patients more control, convenience, and involvement by allowing them to book appointments and access health info anytime. But, some issues include feeling anxious about understanding clinical notes on their own, struggling to get appointments, and worrying about privacy. So, the benefits aren't spread evenly, which means we need to make sure the design includes everyone and that people get help with digital literacy.</a:t>
            </a:r>
            <a:endParaRPr lang="en-US" sz="2000" b="1">
              <a:highlight>
                <a:srgbClr val="FFFF00"/>
              </a:highlight>
            </a:endParaRPr>
          </a:p>
        </p:txBody>
      </p:sp>
      <p:cxnSp>
        <p:nvCxnSpPr>
          <p:cNvPr id="16" name="Straight Connector 15">
            <a:extLst>
              <a:ext uri="{FF2B5EF4-FFF2-40B4-BE49-F238E27FC236}">
                <a16:creationId xmlns:a16="http://schemas.microsoft.com/office/drawing/2014/main" id="{38045D80-B59B-4760-8DF9-AECD53044D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91698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A90A0B-D04F-2001-A14A-105646EA767C}"/>
              </a:ext>
            </a:extLst>
          </p:cNvPr>
          <p:cNvSpPr>
            <a:spLocks noGrp="1"/>
          </p:cNvSpPr>
          <p:nvPr>
            <p:ph type="title"/>
          </p:nvPr>
        </p:nvSpPr>
        <p:spPr>
          <a:xfrm>
            <a:off x="482601" y="3246939"/>
            <a:ext cx="5613399" cy="2631336"/>
          </a:xfrm>
        </p:spPr>
        <p:txBody>
          <a:bodyPr anchor="ctr">
            <a:normAutofit/>
          </a:bodyPr>
          <a:lstStyle/>
          <a:p>
            <a:r>
              <a:rPr lang="en-GB">
                <a:highlight>
                  <a:srgbClr val="FFFFFF"/>
                </a:highlight>
                <a:latin typeface="Arial"/>
                <a:cs typeface="Arial"/>
              </a:rPr>
              <a:t>Overall Evaluation</a:t>
            </a:r>
            <a:endParaRPr lang="en-US"/>
          </a:p>
        </p:txBody>
      </p:sp>
      <p:cxnSp>
        <p:nvCxnSpPr>
          <p:cNvPr id="10" name="Straight Connector 9">
            <a:extLst>
              <a:ext uri="{FF2B5EF4-FFF2-40B4-BE49-F238E27FC236}">
                <a16:creationId xmlns:a16="http://schemas.microsoft.com/office/drawing/2014/main" id="{CEC7F938-D185-4D54-8C93-4A4D0BF88A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2" name="Rectangle 11">
            <a:extLst>
              <a:ext uri="{FF2B5EF4-FFF2-40B4-BE49-F238E27FC236}">
                <a16:creationId xmlns:a16="http://schemas.microsoft.com/office/drawing/2014/main" id="{8CA0F0E5-5133-427D-AD06-420B2F696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501814"/>
            <a:ext cx="11147071" cy="2437326"/>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FF8305DD-3310-476B-8930-CD539A801A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7C386BE8-4966-0959-CB70-4ACD0F57061E}"/>
              </a:ext>
            </a:extLst>
          </p:cNvPr>
          <p:cNvSpPr>
            <a:spLocks noGrp="1"/>
          </p:cNvSpPr>
          <p:nvPr>
            <p:ph idx="1"/>
          </p:nvPr>
        </p:nvSpPr>
        <p:spPr>
          <a:xfrm>
            <a:off x="6324144" y="3246944"/>
            <a:ext cx="5114069" cy="2631341"/>
          </a:xfrm>
        </p:spPr>
        <p:txBody>
          <a:bodyPr vert="horz" lIns="91440" tIns="45720" rIns="91440" bIns="45720" rtlCol="0" anchor="ctr">
            <a:normAutofit/>
          </a:bodyPr>
          <a:lstStyle/>
          <a:p>
            <a:pPr>
              <a:lnSpc>
                <a:spcPct val="90000"/>
              </a:lnSpc>
            </a:pPr>
            <a:r>
              <a:rPr lang="en-GB" sz="1700">
                <a:highlight>
                  <a:srgbClr val="FFFFFF"/>
                </a:highlight>
                <a:latin typeface="Arial"/>
                <a:cs typeface="Arial"/>
              </a:rPr>
              <a:t> In summary the NHS App has updated how people access primary care and made things more transparent. But it doesn't automatically lighten the workload, and fairness is still a big problem. Its success relies on how well it's put into action, how much support the workforce gets, and whether policies are inclusive. Technology alone can't fix deeper healthcare issues like staff shortages or funding problems.</a:t>
            </a:r>
            <a:endParaRPr lang="en-US" sz="1700"/>
          </a:p>
        </p:txBody>
      </p:sp>
      <p:cxnSp>
        <p:nvCxnSpPr>
          <p:cNvPr id="16" name="Straight Connector 15">
            <a:extLst>
              <a:ext uri="{FF2B5EF4-FFF2-40B4-BE49-F238E27FC236}">
                <a16:creationId xmlns:a16="http://schemas.microsoft.com/office/drawing/2014/main" id="{C395A619-ECAD-468A-B8CD-98282F23A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73103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7859B-0D12-8F8F-86DD-0FFFBD3FB8FA}"/>
              </a:ext>
            </a:extLst>
          </p:cNvPr>
          <p:cNvSpPr>
            <a:spLocks noGrp="1"/>
          </p:cNvSpPr>
          <p:nvPr>
            <p:ph type="title"/>
          </p:nvPr>
        </p:nvSpPr>
        <p:spPr/>
        <p:txBody>
          <a:bodyPr/>
          <a:lstStyle/>
          <a:p>
            <a:r>
              <a:rPr lang="en-GB">
                <a:solidFill>
                  <a:srgbClr val="222222"/>
                </a:solidFill>
                <a:highlight>
                  <a:srgbClr val="FFFFFF"/>
                </a:highlight>
                <a:latin typeface="Arial"/>
                <a:cs typeface="Arial"/>
              </a:rPr>
              <a:t> Recommendations &amp; Conclusion</a:t>
            </a:r>
            <a:endParaRPr lang="en-US"/>
          </a:p>
        </p:txBody>
      </p:sp>
      <p:sp>
        <p:nvSpPr>
          <p:cNvPr id="3" name="Content Placeholder 2">
            <a:extLst>
              <a:ext uri="{FF2B5EF4-FFF2-40B4-BE49-F238E27FC236}">
                <a16:creationId xmlns:a16="http://schemas.microsoft.com/office/drawing/2014/main" id="{5E2EF4BD-1DED-BDFE-8E78-5B0FF467CBAF}"/>
              </a:ext>
            </a:extLst>
          </p:cNvPr>
          <p:cNvSpPr>
            <a:spLocks noGrp="1"/>
          </p:cNvSpPr>
          <p:nvPr>
            <p:ph idx="1"/>
          </p:nvPr>
        </p:nvSpPr>
        <p:spPr/>
        <p:txBody>
          <a:bodyPr vert="horz" lIns="91440" tIns="45720" rIns="91440" bIns="45720" rtlCol="0" anchor="t">
            <a:normAutofit fontScale="62500" lnSpcReduction="20000"/>
          </a:bodyPr>
          <a:lstStyle/>
          <a:p>
            <a:r>
              <a:rPr lang="en-GB">
                <a:solidFill>
                  <a:srgbClr val="222222"/>
                </a:solidFill>
                <a:highlight>
                  <a:srgbClr val="FFFFFF"/>
                </a:highlight>
                <a:latin typeface="Arial"/>
                <a:cs typeface="Arial"/>
              </a:rPr>
              <a:t>1.  Boost digital inclusion efforts.</a:t>
            </a:r>
            <a:endParaRPr lang="en-US"/>
          </a:p>
          <a:p>
            <a:r>
              <a:rPr lang="en-GB">
                <a:solidFill>
                  <a:srgbClr val="222222"/>
                </a:solidFill>
                <a:highlight>
                  <a:srgbClr val="FFFFFF"/>
                </a:highlight>
                <a:latin typeface="Arial"/>
                <a:cs typeface="Arial"/>
              </a:rPr>
              <a:t>2.  Put money into training and developing the workforce.</a:t>
            </a:r>
            <a:endParaRPr lang="en-GB"/>
          </a:p>
          <a:p>
            <a:r>
              <a:rPr lang="en-GB">
                <a:solidFill>
                  <a:srgbClr val="222222"/>
                </a:solidFill>
                <a:highlight>
                  <a:srgbClr val="FFFFFF"/>
                </a:highlight>
                <a:latin typeface="Arial"/>
                <a:cs typeface="Arial"/>
              </a:rPr>
              <a:t>3.  Keep hybrid access options available.</a:t>
            </a:r>
            <a:endParaRPr lang="en-GB"/>
          </a:p>
          <a:p>
            <a:r>
              <a:rPr lang="en-GB">
                <a:solidFill>
                  <a:srgbClr val="222222"/>
                </a:solidFill>
                <a:highlight>
                  <a:srgbClr val="FFFFFF"/>
                </a:highlight>
                <a:latin typeface="Arial"/>
                <a:cs typeface="Arial"/>
              </a:rPr>
              <a:t>4.  Improve how we measure success beyond just looking at usage numbers.</a:t>
            </a:r>
            <a:endParaRPr lang="en-GB"/>
          </a:p>
          <a:p>
            <a:r>
              <a:rPr lang="en-GB">
                <a:solidFill>
                  <a:srgbClr val="222222"/>
                </a:solidFill>
                <a:highlight>
                  <a:srgbClr val="FFFFFF"/>
                </a:highlight>
                <a:latin typeface="Arial"/>
                <a:cs typeface="Arial"/>
              </a:rPr>
              <a:t>5.  Get service users involved in designing things inclusively.</a:t>
            </a:r>
            <a:endParaRPr lang="en-GB"/>
          </a:p>
          <a:p>
            <a:br>
              <a:rPr lang="en-US" dirty="0"/>
            </a:br>
            <a:endParaRPr lang="en-US" dirty="0"/>
          </a:p>
          <a:p>
            <a:r>
              <a:rPr lang="en-GB">
                <a:solidFill>
                  <a:srgbClr val="222222"/>
                </a:solidFill>
                <a:highlight>
                  <a:srgbClr val="FFFFFF"/>
                </a:highlight>
                <a:latin typeface="Arial"/>
                <a:cs typeface="Arial"/>
              </a:rPr>
              <a:t>In conclusion, the NHS App is an important move toward digital healthcare, but its long-term success depends on fair implementation, ongoing investment, and careful attention to how it affects both staff and patients. Digital transformation needs to stay focused on being accessible, fair, and centred around the individual.</a:t>
            </a:r>
            <a:endParaRPr lang="en-GB"/>
          </a:p>
          <a:p>
            <a:endParaRPr lang="en-GB" dirty="0"/>
          </a:p>
        </p:txBody>
      </p:sp>
    </p:spTree>
    <p:extLst>
      <p:ext uri="{BB962C8B-B14F-4D97-AF65-F5344CB8AC3E}">
        <p14:creationId xmlns:p14="http://schemas.microsoft.com/office/powerpoint/2010/main" val="3270365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CA22-2D13-8952-4D1B-67D024308AE0}"/>
              </a:ext>
            </a:extLst>
          </p:cNvPr>
          <p:cNvSpPr>
            <a:spLocks noGrp="1"/>
          </p:cNvSpPr>
          <p:nvPr>
            <p:ph type="title"/>
          </p:nvPr>
        </p:nvSpPr>
        <p:spPr>
          <a:xfrm>
            <a:off x="2797355" y="-186158"/>
            <a:ext cx="10634472" cy="2157984"/>
          </a:xfrm>
        </p:spPr>
        <p:txBody>
          <a:bodyPr/>
          <a:lstStyle/>
          <a:p>
            <a:r>
              <a:rPr lang="en-GB"/>
              <a:t>References.</a:t>
            </a:r>
          </a:p>
        </p:txBody>
      </p:sp>
      <p:sp>
        <p:nvSpPr>
          <p:cNvPr id="3" name="Content Placeholder 2">
            <a:extLst>
              <a:ext uri="{FF2B5EF4-FFF2-40B4-BE49-F238E27FC236}">
                <a16:creationId xmlns:a16="http://schemas.microsoft.com/office/drawing/2014/main" id="{E8A3CE65-44E2-6E06-13FE-8B29EEB7A35B}"/>
              </a:ext>
            </a:extLst>
          </p:cNvPr>
          <p:cNvSpPr>
            <a:spLocks noGrp="1"/>
          </p:cNvSpPr>
          <p:nvPr>
            <p:ph idx="1"/>
          </p:nvPr>
        </p:nvSpPr>
        <p:spPr>
          <a:xfrm>
            <a:off x="-6230" y="1710983"/>
            <a:ext cx="10636387" cy="4513664"/>
          </a:xfrm>
        </p:spPr>
        <p:txBody>
          <a:bodyPr vert="horz" lIns="91440" tIns="45720" rIns="91440" bIns="45720" rtlCol="0" anchor="t">
            <a:normAutofit fontScale="70000" lnSpcReduction="20000"/>
          </a:bodyPr>
          <a:lstStyle/>
          <a:p>
            <a:r>
              <a:rPr lang="en-GB" sz="1600" dirty="0">
                <a:ea typeface="+mn-lt"/>
                <a:cs typeface="+mn-lt"/>
                <a:hlinkClick r:id="rId2"/>
              </a:rPr>
              <a:t>https://navigator.health.org.uk/</a:t>
            </a:r>
            <a:endParaRPr lang="en-GB" sz="1600" dirty="0">
              <a:ea typeface="+mn-lt"/>
              <a:cs typeface="+mn-lt"/>
            </a:endParaRPr>
          </a:p>
          <a:p>
            <a:r>
              <a:rPr lang="en-GB" sz="1600" dirty="0">
                <a:ea typeface="+mn-lt"/>
                <a:cs typeface="+mn-lt"/>
                <a:hlinkClick r:id="rId3"/>
              </a:rPr>
              <a:t>https://www.linkedin.com/pulse/what-ai-its-impact-workforce-optisagetechnology</a:t>
            </a:r>
            <a:endParaRPr lang="en-GB" sz="1600"/>
          </a:p>
          <a:p>
            <a:endParaRPr lang="en-GB" sz="1600" dirty="0">
              <a:ea typeface="+mn-lt"/>
              <a:cs typeface="+mn-lt"/>
            </a:endParaRPr>
          </a:p>
          <a:p>
            <a:r>
              <a:rPr lang="en-GB" sz="1600">
                <a:ea typeface="+mn-lt"/>
                <a:cs typeface="+mn-lt"/>
              </a:rPr>
              <a:t>Agarwal, R., Gao, G., DesRoches, C. and Jha, A.K. (2010) ‘Research commentary—The </a:t>
            </a:r>
            <a:r>
              <a:rPr lang="en-GB" sz="1600" dirty="0">
                <a:ea typeface="+mn-lt"/>
                <a:cs typeface="+mn-lt"/>
              </a:rPr>
              <a:t>digital transformation of healthcare: Current status and the road ahead’, Information Systems Research, 21(4), pp. 796–809.</a:t>
            </a:r>
            <a:endParaRPr lang="en-GB" sz="1600"/>
          </a:p>
          <a:p>
            <a:r>
              <a:rPr lang="en-GB" sz="1600" dirty="0">
                <a:ea typeface="+mn-lt"/>
                <a:cs typeface="+mn-lt"/>
              </a:rPr>
              <a:t>Buntin, M.B., Burke, M.F., Hoaglin, M.C. and Blumenthal, D. (2011) ‘The benefits of health information technology: A review of the recent literature shows predominantly positive results’, Health Affairs, 30(3), pp. 464–471.</a:t>
            </a:r>
            <a:endParaRPr lang="en-GB" sz="1600"/>
          </a:p>
          <a:p>
            <a:r>
              <a:rPr lang="en-GB" sz="1600">
                <a:solidFill>
                  <a:srgbClr val="222222"/>
                </a:solidFill>
                <a:highlight>
                  <a:srgbClr val="FFFFFF"/>
                </a:highlight>
                <a:latin typeface="Arial"/>
                <a:cs typeface="Arial"/>
              </a:rPr>
              <a:t>Department of Health and Social Care (DHSC) (2022) A plan for digital health and social care. London: DHSC. Available at: </a:t>
            </a:r>
            <a:r>
              <a:rPr lang="en-GB" sz="1600" dirty="0">
                <a:solidFill>
                  <a:srgbClr val="1155CC"/>
                </a:solidFill>
                <a:highlight>
                  <a:srgbClr val="FFFFFF"/>
                </a:highlight>
                <a:latin typeface="Arial"/>
                <a:cs typeface="Arial"/>
                <a:hlinkClick r:id="rId4"/>
              </a:rPr>
              <a:t>https://www.gov.uk</a:t>
            </a:r>
            <a:r>
              <a:rPr lang="en-GB" sz="1600">
                <a:solidFill>
                  <a:srgbClr val="222222"/>
                </a:solidFill>
                <a:highlight>
                  <a:srgbClr val="FFFFFF"/>
                </a:highlight>
                <a:latin typeface="Arial"/>
                <a:cs typeface="Arial"/>
              </a:rPr>
              <a:t> (</a:t>
            </a:r>
            <a:endParaRPr lang="en-GB" sz="1600"/>
          </a:p>
          <a:p>
            <a:r>
              <a:rPr lang="en-GB" sz="1600" dirty="0">
                <a:solidFill>
                  <a:srgbClr val="222222"/>
                </a:solidFill>
                <a:highlight>
                  <a:srgbClr val="FFFFFF"/>
                </a:highlight>
                <a:latin typeface="Arial"/>
                <a:cs typeface="Arial"/>
              </a:rPr>
              <a:t>Greenhalgh, T., </a:t>
            </a:r>
            <a:r>
              <a:rPr lang="en-GB" sz="1600" dirty="0" err="1">
                <a:solidFill>
                  <a:srgbClr val="222222"/>
                </a:solidFill>
                <a:highlight>
                  <a:srgbClr val="FFFFFF"/>
                </a:highlight>
                <a:latin typeface="Arial"/>
                <a:cs typeface="Arial"/>
              </a:rPr>
              <a:t>Wherton</a:t>
            </a:r>
            <a:r>
              <a:rPr lang="en-GB" sz="1600" dirty="0">
                <a:solidFill>
                  <a:srgbClr val="222222"/>
                </a:solidFill>
                <a:highlight>
                  <a:srgbClr val="FFFFFF"/>
                </a:highlight>
                <a:latin typeface="Arial"/>
                <a:cs typeface="Arial"/>
              </a:rPr>
              <a:t>, J., Papoutsi, C., Lynch, J., Hughes, G., A’Court, C., Hinder, S., Fahy, N., Procter, R. and Shaw, S. (2017) ‘Beyond adoption: A new framework for theorizing and evaluating </a:t>
            </a:r>
            <a:r>
              <a:rPr lang="en-GB" sz="1600" dirty="0" err="1">
                <a:solidFill>
                  <a:srgbClr val="222222"/>
                </a:solidFill>
                <a:highlight>
                  <a:srgbClr val="FFFFFF"/>
                </a:highlight>
                <a:latin typeface="Arial"/>
                <a:cs typeface="Arial"/>
              </a:rPr>
              <a:t>nonadoption</a:t>
            </a:r>
            <a:r>
              <a:rPr lang="en-GB" sz="1600" dirty="0">
                <a:solidFill>
                  <a:srgbClr val="222222"/>
                </a:solidFill>
                <a:highlight>
                  <a:srgbClr val="FFFFFF"/>
                </a:highlight>
                <a:latin typeface="Arial"/>
                <a:cs typeface="Arial"/>
              </a:rPr>
              <a:t>, abandonment, scale-up, spread, and sustainability (NASSS) of health and care technologies’, Journal of Medical Internet Research, 19(11), e367.</a:t>
            </a:r>
            <a:endParaRPr lang="en-GB" sz="1600"/>
          </a:p>
          <a:p>
            <a:r>
              <a:rPr lang="en-GB" sz="1600" dirty="0">
                <a:solidFill>
                  <a:srgbClr val="222222"/>
                </a:solidFill>
                <a:highlight>
                  <a:srgbClr val="FFFFFF"/>
                </a:highlight>
                <a:ea typeface="+mn-lt"/>
                <a:cs typeface="+mn-lt"/>
              </a:rPr>
              <a:t>Greenhalgh, T., Rosen, R., Shaw, S., Byng, R., Faulkner, S. and Finlay, T. (2021) ‘Planning and evaluating remote consultation services: A new conceptual framework incorporating complexity and practical ethics’, Frontiers in Digital Health, 3, 726095.#</a:t>
            </a:r>
            <a:endParaRPr lang="en-GB" sz="1600">
              <a:solidFill>
                <a:srgbClr val="000000"/>
              </a:solidFill>
              <a:ea typeface="+mn-lt"/>
              <a:cs typeface="+mn-lt"/>
            </a:endParaRPr>
          </a:p>
          <a:p>
            <a:r>
              <a:rPr lang="en-GB" sz="1600">
                <a:solidFill>
                  <a:srgbClr val="222222"/>
                </a:solidFill>
                <a:highlight>
                  <a:srgbClr val="FFFFFF"/>
                </a:highlight>
                <a:latin typeface="Arial"/>
                <a:cs typeface="Arial"/>
              </a:rPr>
              <a:t>Health Education England (2019) The Topol Review: Preparing the healthcare workforce to deliver the digital future. London: HEE.</a:t>
            </a:r>
            <a:endParaRPr lang="en-US" sz="1600"/>
          </a:p>
          <a:p>
            <a:br>
              <a:rPr lang="en-US" dirty="0"/>
            </a:br>
            <a:endParaRPr lang="en-US" dirty="0"/>
          </a:p>
          <a:p>
            <a:endParaRPr lang="en-GB" dirty="0">
              <a:solidFill>
                <a:srgbClr val="222222"/>
              </a:solidFill>
              <a:highlight>
                <a:srgbClr val="FFFFFF"/>
              </a:highlight>
              <a:latin typeface="Arial"/>
              <a:cs typeface="Arial"/>
            </a:endParaRPr>
          </a:p>
          <a:p>
            <a:br>
              <a:rPr lang="en-US" dirty="0"/>
            </a:br>
            <a:endParaRPr lang="en-US" dirty="0"/>
          </a:p>
          <a:p>
            <a:endParaRPr lang="en-GB" dirty="0">
              <a:ea typeface="+mn-lt"/>
              <a:cs typeface="+mn-lt"/>
            </a:endParaRPr>
          </a:p>
          <a:p>
            <a:endParaRPr lang="en-GB" dirty="0"/>
          </a:p>
        </p:txBody>
      </p:sp>
    </p:spTree>
    <p:extLst>
      <p:ext uri="{BB962C8B-B14F-4D97-AF65-F5344CB8AC3E}">
        <p14:creationId xmlns:p14="http://schemas.microsoft.com/office/powerpoint/2010/main" val="614003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0FC0-902A-CBCB-D3B7-FCB3381C4267}"/>
              </a:ext>
            </a:extLst>
          </p:cNvPr>
          <p:cNvSpPr>
            <a:spLocks noGrp="1"/>
          </p:cNvSpPr>
          <p:nvPr>
            <p:ph type="title"/>
          </p:nvPr>
        </p:nvSpPr>
        <p:spPr>
          <a:xfrm>
            <a:off x="1690298" y="748"/>
            <a:ext cx="10634472" cy="2157984"/>
          </a:xfrm>
        </p:spPr>
        <p:txBody>
          <a:bodyPr/>
          <a:lstStyle/>
          <a:p>
            <a:r>
              <a:rPr lang="en-GB"/>
              <a:t>References:</a:t>
            </a:r>
          </a:p>
        </p:txBody>
      </p:sp>
      <p:sp>
        <p:nvSpPr>
          <p:cNvPr id="3" name="Content Placeholder 2">
            <a:extLst>
              <a:ext uri="{FF2B5EF4-FFF2-40B4-BE49-F238E27FC236}">
                <a16:creationId xmlns:a16="http://schemas.microsoft.com/office/drawing/2014/main" id="{C3132437-1C18-65B0-8658-9A592C197CAB}"/>
              </a:ext>
            </a:extLst>
          </p:cNvPr>
          <p:cNvSpPr>
            <a:spLocks noGrp="1"/>
          </p:cNvSpPr>
          <p:nvPr>
            <p:ph idx="1"/>
          </p:nvPr>
        </p:nvSpPr>
        <p:spPr>
          <a:xfrm>
            <a:off x="-6230" y="1437813"/>
            <a:ext cx="10506991" cy="4901853"/>
          </a:xfrm>
        </p:spPr>
        <p:txBody>
          <a:bodyPr vert="horz" lIns="91440" tIns="45720" rIns="91440" bIns="45720" rtlCol="0" anchor="t">
            <a:normAutofit fontScale="62500" lnSpcReduction="20000"/>
          </a:bodyPr>
          <a:lstStyle/>
          <a:p>
            <a:r>
              <a:rPr lang="en-GB">
                <a:solidFill>
                  <a:srgbClr val="222222"/>
                </a:solidFill>
                <a:highlight>
                  <a:srgbClr val="FFFFFF"/>
                </a:highlight>
                <a:latin typeface="Arial"/>
                <a:cs typeface="Arial"/>
              </a:rPr>
              <a:t>House of Commons Health and Social Care Committee (2022) Digital transformation in the NHS. London: UK Parliament.</a:t>
            </a:r>
            <a:endParaRPr lang="en-US"/>
          </a:p>
          <a:p>
            <a:r>
              <a:rPr lang="en-GB">
                <a:solidFill>
                  <a:srgbClr val="222222"/>
                </a:solidFill>
                <a:highlight>
                  <a:srgbClr val="FFFFFF"/>
                </a:highlight>
                <a:latin typeface="Arial"/>
                <a:cs typeface="Arial"/>
              </a:rPr>
              <a:t>Marmot, M. (2020) Health equity in England: The Marmot Review 10 years on. London: Institute of Health Equity</a:t>
            </a:r>
            <a:endParaRPr lang="en-GB"/>
          </a:p>
          <a:p>
            <a:r>
              <a:rPr lang="en-GB">
                <a:solidFill>
                  <a:srgbClr val="222222"/>
                </a:solidFill>
                <a:highlight>
                  <a:srgbClr val="FFFFFF"/>
                </a:highlight>
                <a:latin typeface="Arial"/>
                <a:cs typeface="Arial"/>
              </a:rPr>
              <a:t>NHS (2019) The NHS Long Term Plan. London: NHS.</a:t>
            </a:r>
            <a:endParaRPr lang="en-GB"/>
          </a:p>
          <a:p>
            <a:r>
              <a:rPr lang="en-GB">
                <a:solidFill>
                  <a:srgbClr val="222222"/>
                </a:solidFill>
                <a:highlight>
                  <a:srgbClr val="FFFFFF"/>
                </a:highlight>
                <a:latin typeface="Arial"/>
                <a:cs typeface="Arial"/>
              </a:rPr>
              <a:t>NHS England (2021) What Good Looks Like: A framework for digital transformation. London: NHS England.</a:t>
            </a:r>
            <a:endParaRPr lang="en-GB"/>
          </a:p>
          <a:p>
            <a:r>
              <a:rPr lang="en-GB">
                <a:solidFill>
                  <a:srgbClr val="222222"/>
                </a:solidFill>
                <a:highlight>
                  <a:srgbClr val="FFFFFF"/>
                </a:highlight>
                <a:ea typeface="+mn-lt"/>
                <a:cs typeface="+mn-lt"/>
              </a:rPr>
              <a:t>Nuffield Trust (2022) The digital transformation of primary care. London: Nuffield Trust.</a:t>
            </a:r>
            <a:endParaRPr lang="en-GB"/>
          </a:p>
          <a:p>
            <a:r>
              <a:rPr lang="en-GB">
                <a:solidFill>
                  <a:srgbClr val="222222"/>
                </a:solidFill>
                <a:highlight>
                  <a:srgbClr val="FFFFFF"/>
                </a:highlight>
                <a:ea typeface="+mn-lt"/>
                <a:cs typeface="+mn-lt"/>
              </a:rPr>
              <a:t>Office for National Statistics (ONS) (2023) Exploring the UK’s digital divide. London: ONS.</a:t>
            </a:r>
            <a:endParaRPr lang="en-GB"/>
          </a:p>
          <a:p>
            <a:r>
              <a:rPr lang="en-US">
                <a:ea typeface="+mn-lt"/>
                <a:cs typeface="+mn-lt"/>
              </a:rPr>
              <a:t>Wachter, R.M. (2015) Making IT work: Harnessing the power of health information technology to improve care in England. London: Department of Health.</a:t>
            </a:r>
            <a:endParaRPr lang="en-US"/>
          </a:p>
          <a:p>
            <a:r>
              <a:rPr lang="en-US">
                <a:ea typeface="+mn-lt"/>
                <a:cs typeface="+mn-lt"/>
              </a:rPr>
              <a:t>World Health Organization (2021) Global strategy on digital health 2020–2025. Geneva: WHO.</a:t>
            </a:r>
            <a:endParaRPr lang="en-US"/>
          </a:p>
          <a:p>
            <a:r>
              <a:rPr lang="en-US" dirty="0">
                <a:ea typeface="+mn-lt"/>
                <a:cs typeface="+mn-lt"/>
                <a:hlinkClick r:id="rId2"/>
              </a:rPr>
              <a:t>https://www.england.nhs.uk/long-read/workforce-development-framework-for-health-and-wellbeing-coaches/</a:t>
            </a:r>
            <a:endParaRPr lang="en-US"/>
          </a:p>
          <a:p>
            <a:endParaRPr lang="en-US" dirty="0"/>
          </a:p>
          <a:p>
            <a:br>
              <a:rPr lang="en-US" dirty="0"/>
            </a:br>
            <a:endParaRPr lang="en-US" dirty="0"/>
          </a:p>
          <a:p>
            <a:br>
              <a:rPr lang="en-US" dirty="0"/>
            </a:br>
            <a:endParaRPr lang="en-US"/>
          </a:p>
          <a:p>
            <a:endParaRPr lang="en-GB" dirty="0">
              <a:solidFill>
                <a:srgbClr val="222222"/>
              </a:solidFill>
              <a:highlight>
                <a:srgbClr val="FFFFFF"/>
              </a:highlight>
              <a:latin typeface="Arial"/>
              <a:cs typeface="Arial"/>
            </a:endParaRPr>
          </a:p>
          <a:p>
            <a:endParaRPr lang="en-GB" dirty="0">
              <a:solidFill>
                <a:srgbClr val="222222"/>
              </a:solidFill>
              <a:highlight>
                <a:srgbClr val="FFFFFF"/>
              </a:highlight>
              <a:latin typeface="Arial"/>
              <a:cs typeface="Arial"/>
            </a:endParaRPr>
          </a:p>
          <a:p>
            <a:endParaRPr lang="en-GB" dirty="0"/>
          </a:p>
        </p:txBody>
      </p:sp>
    </p:spTree>
    <p:extLst>
      <p:ext uri="{BB962C8B-B14F-4D97-AF65-F5344CB8AC3E}">
        <p14:creationId xmlns:p14="http://schemas.microsoft.com/office/powerpoint/2010/main" val="4049674430"/>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LevelVTI</vt:lpstr>
      <vt:lpstr>Good morning, my name is Tayyaba Shamim, and today I’ll be presenting my research on the impact of the NHS App on workforce, service delivery, and patient experience. The NHS App, launched nationally in 2019, is part of England’s strategic digital transformation in health and social care, providing patients with secure access to services such as appointment booking, prescriptions, medical records, and COVID vaccination status.” In this presentation, I'll be covering both the good and the not-so-good aspects of this digital upgrade."</vt:lpstr>
      <vt:lpstr>Background &amp; Context </vt:lpstr>
      <vt:lpstr>Policy Drivers</vt:lpstr>
      <vt:lpstr>Workforce Impact </vt:lpstr>
      <vt:lpstr>Skills &amp; Training Needs </vt:lpstr>
      <vt:lpstr>Service Delivery Transformation</vt:lpstr>
      <vt:lpstr>Digital Exclusion &amp; Equity</vt:lpstr>
      <vt:lpstr> Patient Experience</vt:lpstr>
      <vt:lpstr>Overall Evaluation</vt:lpstr>
      <vt:lpstr> Recommendations &amp; 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182</cp:revision>
  <dcterms:created xsi:type="dcterms:W3CDTF">2026-03-06T23:09:17Z</dcterms:created>
  <dcterms:modified xsi:type="dcterms:W3CDTF">2026-03-07T00:00:58Z</dcterms:modified>
</cp:coreProperties>
</file>