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0"/>
  </p:notesMasterIdLst>
  <p:handoutMasterIdLst>
    <p:handoutMasterId r:id="rId21"/>
  </p:handoutMasterIdLst>
  <p:sldIdLst>
    <p:sldId id="256" r:id="rId5"/>
    <p:sldId id="271" r:id="rId6"/>
    <p:sldId id="389" r:id="rId7"/>
    <p:sldId id="327" r:id="rId8"/>
    <p:sldId id="381" r:id="rId9"/>
    <p:sldId id="390" r:id="rId10"/>
    <p:sldId id="264" r:id="rId11"/>
    <p:sldId id="329" r:id="rId12"/>
    <p:sldId id="353" r:id="rId13"/>
    <p:sldId id="365" r:id="rId14"/>
    <p:sldId id="368" r:id="rId15"/>
    <p:sldId id="369" r:id="rId16"/>
    <p:sldId id="391" r:id="rId17"/>
    <p:sldId id="335" r:id="rId18"/>
    <p:sldId id="39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FBF0"/>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14" autoAdjust="0"/>
    <p:restoredTop sz="81560" autoAdjust="0"/>
  </p:normalViewPr>
  <p:slideViewPr>
    <p:cSldViewPr snapToGrid="0">
      <p:cViewPr varScale="1">
        <p:scale>
          <a:sx n="74" d="100"/>
          <a:sy n="74" d="100"/>
        </p:scale>
        <p:origin x="669" y="39"/>
      </p:cViewPr>
      <p:guideLst>
        <p:guide orient="horz" pos="2160"/>
        <p:guide pos="3840"/>
      </p:guideLst>
    </p:cSldViewPr>
  </p:slideViewPr>
  <p:notesTextViewPr>
    <p:cViewPr>
      <p:scale>
        <a:sx n="125" d="100"/>
        <a:sy n="125" d="100"/>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1DF4D4B6-6D8D-4D4F-8392-14E4FC13A553}"/>
    <pc:docChg chg="delSld">
      <pc:chgData name="Emma Roberts (IMH)" userId="4381aaa8-aec7-4c01-8fc3-2065cac71278" providerId="ADAL" clId="{1DF4D4B6-6D8D-4D4F-8392-14E4FC13A553}" dt="2026-05-20T10:01:03.426" v="3" actId="47"/>
      <pc:docMkLst>
        <pc:docMk/>
      </pc:docMkLst>
      <pc:sldChg chg="del">
        <pc:chgData name="Emma Roberts (IMH)" userId="4381aaa8-aec7-4c01-8fc3-2065cac71278" providerId="ADAL" clId="{1DF4D4B6-6D8D-4D4F-8392-14E4FC13A553}" dt="2026-05-20T10:00:55.304" v="1" actId="47"/>
        <pc:sldMkLst>
          <pc:docMk/>
          <pc:sldMk cId="1678790942" sldId="354"/>
        </pc:sldMkLst>
      </pc:sldChg>
      <pc:sldChg chg="del">
        <pc:chgData name="Emma Roberts (IMH)" userId="4381aaa8-aec7-4c01-8fc3-2065cac71278" providerId="ADAL" clId="{1DF4D4B6-6D8D-4D4F-8392-14E4FC13A553}" dt="2026-05-20T10:01:03.426" v="3" actId="47"/>
        <pc:sldMkLst>
          <pc:docMk/>
          <pc:sldMk cId="217636628" sldId="382"/>
        </pc:sldMkLst>
      </pc:sldChg>
      <pc:sldChg chg="del">
        <pc:chgData name="Emma Roberts (IMH)" userId="4381aaa8-aec7-4c01-8fc3-2065cac71278" providerId="ADAL" clId="{1DF4D4B6-6D8D-4D4F-8392-14E4FC13A553}" dt="2026-05-20T10:01:00.481" v="2" actId="47"/>
        <pc:sldMkLst>
          <pc:docMk/>
          <pc:sldMk cId="752250731" sldId="383"/>
        </pc:sldMkLst>
      </pc:sldChg>
      <pc:sldChg chg="del">
        <pc:chgData name="Emma Roberts (IMH)" userId="4381aaa8-aec7-4c01-8fc3-2065cac71278" providerId="ADAL" clId="{1DF4D4B6-6D8D-4D4F-8392-14E4FC13A553}" dt="2026-05-20T10:00:48.817" v="0" actId="47"/>
        <pc:sldMkLst>
          <pc:docMk/>
          <pc:sldMk cId="2867640686" sldId="392"/>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F07F19-1F50-4B42-A7A0-278DF9D25BB1}" type="doc">
      <dgm:prSet loTypeId="urn:microsoft.com/office/officeart/2016/7/layout/BasicLinearProcessNumbered#1" loCatId="process" qsTypeId="urn:microsoft.com/office/officeart/2005/8/quickstyle/simple1" qsCatId="simple" csTypeId="urn:microsoft.com/office/officeart/2005/8/colors/accent1_2" csCatId="accent1" phldr="1"/>
      <dgm:spPr/>
      <dgm:t>
        <a:bodyPr/>
        <a:lstStyle/>
        <a:p>
          <a:endParaRPr lang="en-US"/>
        </a:p>
      </dgm:t>
    </dgm:pt>
    <dgm:pt modelId="{2EE95FC5-CD6B-4A50-9262-DC414E16C3EA}">
      <dgm:prSet custT="1"/>
      <dgm:spPr/>
      <dgm:t>
        <a:bodyPr lIns="288000"/>
        <a:lstStyle/>
        <a:p>
          <a:pPr algn="l"/>
          <a:r>
            <a:rPr lang="en-US" sz="2000" dirty="0">
              <a:solidFill>
                <a:schemeClr val="accent1">
                  <a:lumMod val="75000"/>
                </a:schemeClr>
              </a:solidFill>
            </a:rPr>
            <a:t>UNIT 1</a:t>
          </a:r>
          <a:r>
            <a:rPr lang="ru-RU" sz="2000" dirty="0">
              <a:solidFill>
                <a:schemeClr val="accent1">
                  <a:lumMod val="75000"/>
                </a:schemeClr>
              </a:solidFill>
            </a:rPr>
            <a:t>.</a:t>
          </a:r>
          <a:endParaRPr lang="en-GB" sz="2000" dirty="0">
            <a:solidFill>
              <a:schemeClr val="accent1">
                <a:lumMod val="75000"/>
              </a:schemeClr>
            </a:solidFill>
          </a:endParaRPr>
        </a:p>
        <a:p>
          <a:pPr algn="ctr"/>
          <a:r>
            <a:rPr lang="en-GB" sz="2000" b="1" dirty="0"/>
            <a:t>Visions of the Future</a:t>
          </a:r>
          <a:endParaRPr lang="en-US" sz="2000" b="1" dirty="0">
            <a:solidFill>
              <a:schemeClr val="accent1">
                <a:lumMod val="75000"/>
              </a:schemeClr>
            </a:solidFill>
          </a:endParaRPr>
        </a:p>
      </dgm:t>
    </dgm:pt>
    <dgm:pt modelId="{75374347-884B-4721-8CFF-DF080F5B1C79}" type="parTrans" cxnId="{B3F19EC2-A372-4EC3-BFE0-C62FFDFE3DF6}">
      <dgm:prSet/>
      <dgm:spPr/>
      <dgm:t>
        <a:bodyPr/>
        <a:lstStyle/>
        <a:p>
          <a:endParaRPr lang="en-US"/>
        </a:p>
      </dgm:t>
    </dgm:pt>
    <dgm:pt modelId="{C99EBBB1-E916-471C-83C9-ABE85B42AC26}" type="sibTrans" cxnId="{B3F19EC2-A372-4EC3-BFE0-C62FFDFE3DF6}">
      <dgm:prSet phldrT="1" phldr="0"/>
      <dgm:spPr/>
      <dgm:t>
        <a:bodyPr/>
        <a:lstStyle/>
        <a:p>
          <a:r>
            <a:rPr lang="en-US"/>
            <a:t>1</a:t>
          </a:r>
          <a:endParaRPr lang="en-US" dirty="0"/>
        </a:p>
      </dgm:t>
    </dgm:pt>
    <dgm:pt modelId="{F05611F0-8256-4954-B6CB-ED6B4F2DD397}">
      <dgm:prSet custT="1"/>
      <dgm:spPr/>
      <dgm:t>
        <a:bodyPr lIns="288000"/>
        <a:lstStyle/>
        <a:p>
          <a:pPr algn="l"/>
          <a:r>
            <a:rPr lang="en-US" sz="2000" dirty="0">
              <a:solidFill>
                <a:schemeClr val="accent1">
                  <a:lumMod val="75000"/>
                </a:schemeClr>
              </a:solidFill>
            </a:rPr>
            <a:t>UNIT 2.</a:t>
          </a:r>
        </a:p>
        <a:p>
          <a:pPr algn="ctr"/>
          <a:r>
            <a:rPr lang="en-GB" sz="2000" b="1" dirty="0"/>
            <a:t>The Future is Human!</a:t>
          </a:r>
          <a:endParaRPr lang="en-US" sz="2000" b="1" dirty="0">
            <a:solidFill>
              <a:schemeClr val="accent1">
                <a:lumMod val="75000"/>
              </a:schemeClr>
            </a:solidFill>
          </a:endParaRPr>
        </a:p>
      </dgm:t>
    </dgm:pt>
    <dgm:pt modelId="{CD7328D6-9FAE-4506-9BDB-E06A571EC1D4}" type="parTrans" cxnId="{914FACD2-336A-4471-9E99-312B3F8EAB04}">
      <dgm:prSet/>
      <dgm:spPr/>
      <dgm:t>
        <a:bodyPr/>
        <a:lstStyle/>
        <a:p>
          <a:endParaRPr lang="en-US"/>
        </a:p>
      </dgm:t>
    </dgm:pt>
    <dgm:pt modelId="{6BD5265A-8333-420D-BDB2-65F10B3EBD76}" type="sibTrans" cxnId="{914FACD2-336A-4471-9E99-312B3F8EAB04}">
      <dgm:prSet phldrT="2" phldr="0"/>
      <dgm:spPr/>
      <dgm:t>
        <a:bodyPr/>
        <a:lstStyle/>
        <a:p>
          <a:r>
            <a:rPr lang="en-US"/>
            <a:t>2</a:t>
          </a:r>
          <a:endParaRPr lang="en-US" dirty="0"/>
        </a:p>
      </dgm:t>
    </dgm:pt>
    <dgm:pt modelId="{22625139-F93A-4F3F-A7AA-4923A01AEDF3}">
      <dgm:prSet custT="1"/>
      <dgm:spPr/>
      <dgm:t>
        <a:bodyPr lIns="288000"/>
        <a:lstStyle/>
        <a:p>
          <a:pPr algn="l"/>
          <a:r>
            <a:rPr lang="en-US" sz="2000" dirty="0">
              <a:solidFill>
                <a:schemeClr val="accent1">
                  <a:lumMod val="75000"/>
                </a:schemeClr>
              </a:solidFill>
            </a:rPr>
            <a:t>UNIT 3.</a:t>
          </a:r>
        </a:p>
        <a:p>
          <a:pPr algn="l"/>
          <a:r>
            <a:rPr lang="en-US" sz="2000" b="1" dirty="0">
              <a:solidFill>
                <a:schemeClr val="tx1"/>
              </a:solidFill>
            </a:rPr>
            <a:t>Change by Design</a:t>
          </a:r>
        </a:p>
      </dgm:t>
    </dgm:pt>
    <dgm:pt modelId="{F549A0EB-6BE9-4749-8336-B02A279AE302}" type="parTrans" cxnId="{FC7721F0-429B-4CE7-BE98-C2F3C41FE9C7}">
      <dgm:prSet/>
      <dgm:spPr/>
      <dgm:t>
        <a:bodyPr/>
        <a:lstStyle/>
        <a:p>
          <a:endParaRPr lang="en-US"/>
        </a:p>
      </dgm:t>
    </dgm:pt>
    <dgm:pt modelId="{A8E2FA08-4DD4-4654-A85D-9A99162D6201}" type="sibTrans" cxnId="{FC7721F0-429B-4CE7-BE98-C2F3C41FE9C7}">
      <dgm:prSet phldrT="3" phldr="0"/>
      <dgm:spPr/>
      <dgm:t>
        <a:bodyPr/>
        <a:lstStyle/>
        <a:p>
          <a:r>
            <a:rPr lang="en-US"/>
            <a:t>3</a:t>
          </a:r>
          <a:endParaRPr lang="en-US" dirty="0"/>
        </a:p>
      </dgm:t>
    </dgm:pt>
    <dgm:pt modelId="{C09B749D-9CF7-492C-B341-D9553818451B}" type="pres">
      <dgm:prSet presAssocID="{D0F07F19-1F50-4B42-A7A0-278DF9D25BB1}" presName="Name0" presStyleCnt="0">
        <dgm:presLayoutVars>
          <dgm:animLvl val="lvl"/>
          <dgm:resizeHandles val="exact"/>
        </dgm:presLayoutVars>
      </dgm:prSet>
      <dgm:spPr/>
    </dgm:pt>
    <dgm:pt modelId="{8EEF3829-836D-4E60-A9BC-8F0AD18883EE}" type="pres">
      <dgm:prSet presAssocID="{2EE95FC5-CD6B-4A50-9262-DC414E16C3EA}" presName="compositeNode" presStyleCnt="0">
        <dgm:presLayoutVars>
          <dgm:bulletEnabled val="1"/>
        </dgm:presLayoutVars>
      </dgm:prSet>
      <dgm:spPr/>
    </dgm:pt>
    <dgm:pt modelId="{5947A689-FC4A-4FDF-BDDD-890A8474DEF9}" type="pres">
      <dgm:prSet presAssocID="{2EE95FC5-CD6B-4A50-9262-DC414E16C3EA}" presName="bgRect" presStyleLbl="bgAccFollowNode1" presStyleIdx="0" presStyleCnt="3" custLinFactNeighborX="-9681" custLinFactNeighborY="170"/>
      <dgm:spPr/>
    </dgm:pt>
    <dgm:pt modelId="{94E9EF1A-1D07-4210-9402-6C559E90358A}" type="pres">
      <dgm:prSet presAssocID="{C99EBBB1-E916-471C-83C9-ABE85B42AC26}" presName="sibTransNodeCircle" presStyleLbl="alignNode1" presStyleIdx="0" presStyleCnt="6">
        <dgm:presLayoutVars>
          <dgm:chMax val="0"/>
          <dgm:bulletEnabled/>
        </dgm:presLayoutVars>
      </dgm:prSet>
      <dgm:spPr>
        <a:prstGeom prst="rect">
          <a:avLst/>
        </a:prstGeom>
      </dgm:spPr>
    </dgm:pt>
    <dgm:pt modelId="{B9E74D06-8974-46A7-BDE8-CAC0846523DB}" type="pres">
      <dgm:prSet presAssocID="{2EE95FC5-CD6B-4A50-9262-DC414E16C3EA}" presName="bottomLine" presStyleLbl="alignNode1" presStyleIdx="1" presStyleCnt="6">
        <dgm:presLayoutVars/>
      </dgm:prSet>
      <dgm:spPr/>
    </dgm:pt>
    <dgm:pt modelId="{815671D8-22AE-4967-8461-EBC1C9F97F94}" type="pres">
      <dgm:prSet presAssocID="{2EE95FC5-CD6B-4A50-9262-DC414E16C3EA}" presName="nodeText" presStyleLbl="bgAccFollowNode1" presStyleIdx="0" presStyleCnt="3">
        <dgm:presLayoutVars>
          <dgm:bulletEnabled val="1"/>
        </dgm:presLayoutVars>
      </dgm:prSet>
      <dgm:spPr/>
    </dgm:pt>
    <dgm:pt modelId="{4345A606-3100-40DC-847D-F26F8DFFB0A4}" type="pres">
      <dgm:prSet presAssocID="{C99EBBB1-E916-471C-83C9-ABE85B42AC26}" presName="sibTrans" presStyleCnt="0"/>
      <dgm:spPr/>
    </dgm:pt>
    <dgm:pt modelId="{9D438F26-CD1B-4D67-AF02-B4D0BD99464E}" type="pres">
      <dgm:prSet presAssocID="{F05611F0-8256-4954-B6CB-ED6B4F2DD397}" presName="compositeNode" presStyleCnt="0">
        <dgm:presLayoutVars>
          <dgm:bulletEnabled val="1"/>
        </dgm:presLayoutVars>
      </dgm:prSet>
      <dgm:spPr/>
    </dgm:pt>
    <dgm:pt modelId="{5C8F9B26-840A-4F96-8D27-2D7E00511C9A}" type="pres">
      <dgm:prSet presAssocID="{F05611F0-8256-4954-B6CB-ED6B4F2DD397}" presName="bgRect" presStyleLbl="bgAccFollowNode1" presStyleIdx="1" presStyleCnt="3"/>
      <dgm:spPr/>
    </dgm:pt>
    <dgm:pt modelId="{DAC041B6-6570-477A-B4C1-5CB7E0EFE0DC}" type="pres">
      <dgm:prSet presAssocID="{6BD5265A-8333-420D-BDB2-65F10B3EBD76}" presName="sibTransNodeCircle" presStyleLbl="alignNode1" presStyleIdx="2" presStyleCnt="6">
        <dgm:presLayoutVars>
          <dgm:chMax val="0"/>
          <dgm:bulletEnabled/>
        </dgm:presLayoutVars>
      </dgm:prSet>
      <dgm:spPr>
        <a:prstGeom prst="rect">
          <a:avLst/>
        </a:prstGeom>
      </dgm:spPr>
    </dgm:pt>
    <dgm:pt modelId="{F8ADDB2A-2689-4ACF-8222-B372EB5C8D35}" type="pres">
      <dgm:prSet presAssocID="{F05611F0-8256-4954-B6CB-ED6B4F2DD397}" presName="bottomLine" presStyleLbl="alignNode1" presStyleIdx="3" presStyleCnt="6">
        <dgm:presLayoutVars/>
      </dgm:prSet>
      <dgm:spPr/>
    </dgm:pt>
    <dgm:pt modelId="{36EB2DDF-B510-4B3C-AF9A-757E14A78E4D}" type="pres">
      <dgm:prSet presAssocID="{F05611F0-8256-4954-B6CB-ED6B4F2DD397}" presName="nodeText" presStyleLbl="bgAccFollowNode1" presStyleIdx="1" presStyleCnt="3">
        <dgm:presLayoutVars>
          <dgm:bulletEnabled val="1"/>
        </dgm:presLayoutVars>
      </dgm:prSet>
      <dgm:spPr/>
    </dgm:pt>
    <dgm:pt modelId="{8BDDBF6E-ECE6-4E6A-B0D3-17197BA824D3}" type="pres">
      <dgm:prSet presAssocID="{6BD5265A-8333-420D-BDB2-65F10B3EBD76}" presName="sibTrans" presStyleCnt="0"/>
      <dgm:spPr/>
    </dgm:pt>
    <dgm:pt modelId="{5419C900-3474-4480-82CB-923AF8027A48}" type="pres">
      <dgm:prSet presAssocID="{22625139-F93A-4F3F-A7AA-4923A01AEDF3}" presName="compositeNode" presStyleCnt="0">
        <dgm:presLayoutVars>
          <dgm:bulletEnabled val="1"/>
        </dgm:presLayoutVars>
      </dgm:prSet>
      <dgm:spPr/>
    </dgm:pt>
    <dgm:pt modelId="{83253AE2-89B5-4ADC-817A-FEF4E0BC4B49}" type="pres">
      <dgm:prSet presAssocID="{22625139-F93A-4F3F-A7AA-4923A01AEDF3}" presName="bgRect" presStyleLbl="bgAccFollowNode1" presStyleIdx="2" presStyleCnt="3"/>
      <dgm:spPr/>
    </dgm:pt>
    <dgm:pt modelId="{82EE2C17-F664-4616-8F76-97637F08E124}" type="pres">
      <dgm:prSet presAssocID="{A8E2FA08-4DD4-4654-A85D-9A99162D6201}" presName="sibTransNodeCircle" presStyleLbl="alignNode1" presStyleIdx="4" presStyleCnt="6">
        <dgm:presLayoutVars>
          <dgm:chMax val="0"/>
          <dgm:bulletEnabled/>
        </dgm:presLayoutVars>
      </dgm:prSet>
      <dgm:spPr>
        <a:prstGeom prst="rect">
          <a:avLst/>
        </a:prstGeom>
      </dgm:spPr>
    </dgm:pt>
    <dgm:pt modelId="{96383FDE-483E-4E6D-B151-4FC41C065094}" type="pres">
      <dgm:prSet presAssocID="{22625139-F93A-4F3F-A7AA-4923A01AEDF3}" presName="bottomLine" presStyleLbl="alignNode1" presStyleIdx="5" presStyleCnt="6">
        <dgm:presLayoutVars/>
      </dgm:prSet>
      <dgm:spPr/>
    </dgm:pt>
    <dgm:pt modelId="{BBF86657-8EAE-46E6-B25A-D2056AE50973}" type="pres">
      <dgm:prSet presAssocID="{22625139-F93A-4F3F-A7AA-4923A01AEDF3}" presName="nodeText" presStyleLbl="bgAccFollowNode1" presStyleIdx="2" presStyleCnt="3">
        <dgm:presLayoutVars>
          <dgm:bulletEnabled val="1"/>
        </dgm:presLayoutVars>
      </dgm:prSet>
      <dgm:spPr/>
    </dgm:pt>
  </dgm:ptLst>
  <dgm:cxnLst>
    <dgm:cxn modelId="{A4B80D2D-7E35-421F-8BF9-55B39C33B9BE}" type="presOf" srcId="{A8E2FA08-4DD4-4654-A85D-9A99162D6201}" destId="{82EE2C17-F664-4616-8F76-97637F08E124}" srcOrd="0" destOrd="0" presId="urn:microsoft.com/office/officeart/2016/7/layout/BasicLinearProcessNumbered#1"/>
    <dgm:cxn modelId="{C0185933-A2E8-4CA8-BE2D-4651F528D2DE}" type="presOf" srcId="{2EE95FC5-CD6B-4A50-9262-DC414E16C3EA}" destId="{815671D8-22AE-4967-8461-EBC1C9F97F94}" srcOrd="1" destOrd="0" presId="urn:microsoft.com/office/officeart/2016/7/layout/BasicLinearProcessNumbered#1"/>
    <dgm:cxn modelId="{23907F3B-DE45-45CF-9707-5E4F6F6973DA}" type="presOf" srcId="{D0F07F19-1F50-4B42-A7A0-278DF9D25BB1}" destId="{C09B749D-9CF7-492C-B341-D9553818451B}" srcOrd="0" destOrd="0" presId="urn:microsoft.com/office/officeart/2016/7/layout/BasicLinearProcessNumbered#1"/>
    <dgm:cxn modelId="{AFE8A667-BFCC-42CE-A7FE-3066C60B154E}" type="presOf" srcId="{F05611F0-8256-4954-B6CB-ED6B4F2DD397}" destId="{5C8F9B26-840A-4F96-8D27-2D7E00511C9A}" srcOrd="0" destOrd="0" presId="urn:microsoft.com/office/officeart/2016/7/layout/BasicLinearProcessNumbered#1"/>
    <dgm:cxn modelId="{7043076B-C1A0-4D82-B9C2-7389C21548EF}" type="presOf" srcId="{22625139-F93A-4F3F-A7AA-4923A01AEDF3}" destId="{BBF86657-8EAE-46E6-B25A-D2056AE50973}" srcOrd="1" destOrd="0" presId="urn:microsoft.com/office/officeart/2016/7/layout/BasicLinearProcessNumbered#1"/>
    <dgm:cxn modelId="{40CAD671-AB1B-4EF2-BD4C-E4C43639C27E}" type="presOf" srcId="{2EE95FC5-CD6B-4A50-9262-DC414E16C3EA}" destId="{5947A689-FC4A-4FDF-BDDD-890A8474DEF9}" srcOrd="0" destOrd="0" presId="urn:microsoft.com/office/officeart/2016/7/layout/BasicLinearProcessNumbered#1"/>
    <dgm:cxn modelId="{9CDE7D88-716E-4C97-9A52-FF7131643C5F}" type="presOf" srcId="{F05611F0-8256-4954-B6CB-ED6B4F2DD397}" destId="{36EB2DDF-B510-4B3C-AF9A-757E14A78E4D}" srcOrd="1" destOrd="0" presId="urn:microsoft.com/office/officeart/2016/7/layout/BasicLinearProcessNumbered#1"/>
    <dgm:cxn modelId="{DD5C168A-90C7-41E2-9576-A79BBC6325CE}" type="presOf" srcId="{C99EBBB1-E916-471C-83C9-ABE85B42AC26}" destId="{94E9EF1A-1D07-4210-9402-6C559E90358A}" srcOrd="0" destOrd="0" presId="urn:microsoft.com/office/officeart/2016/7/layout/BasicLinearProcessNumbered#1"/>
    <dgm:cxn modelId="{B3F19EC2-A372-4EC3-BFE0-C62FFDFE3DF6}" srcId="{D0F07F19-1F50-4B42-A7A0-278DF9D25BB1}" destId="{2EE95FC5-CD6B-4A50-9262-DC414E16C3EA}" srcOrd="0" destOrd="0" parTransId="{75374347-884B-4721-8CFF-DF080F5B1C79}" sibTransId="{C99EBBB1-E916-471C-83C9-ABE85B42AC26}"/>
    <dgm:cxn modelId="{40F5D2CB-DECC-41AF-8388-AD6EA6907126}" type="presOf" srcId="{6BD5265A-8333-420D-BDB2-65F10B3EBD76}" destId="{DAC041B6-6570-477A-B4C1-5CB7E0EFE0DC}" srcOrd="0" destOrd="0" presId="urn:microsoft.com/office/officeart/2016/7/layout/BasicLinearProcessNumbered#1"/>
    <dgm:cxn modelId="{914FACD2-336A-4471-9E99-312B3F8EAB04}" srcId="{D0F07F19-1F50-4B42-A7A0-278DF9D25BB1}" destId="{F05611F0-8256-4954-B6CB-ED6B4F2DD397}" srcOrd="1" destOrd="0" parTransId="{CD7328D6-9FAE-4506-9BDB-E06A571EC1D4}" sibTransId="{6BD5265A-8333-420D-BDB2-65F10B3EBD76}"/>
    <dgm:cxn modelId="{D0999FEB-3F13-4B99-8767-7340A2A83933}" type="presOf" srcId="{22625139-F93A-4F3F-A7AA-4923A01AEDF3}" destId="{83253AE2-89B5-4ADC-817A-FEF4E0BC4B49}" srcOrd="0" destOrd="0" presId="urn:microsoft.com/office/officeart/2016/7/layout/BasicLinearProcessNumbered#1"/>
    <dgm:cxn modelId="{FC7721F0-429B-4CE7-BE98-C2F3C41FE9C7}" srcId="{D0F07F19-1F50-4B42-A7A0-278DF9D25BB1}" destId="{22625139-F93A-4F3F-A7AA-4923A01AEDF3}" srcOrd="2" destOrd="0" parTransId="{F549A0EB-6BE9-4749-8336-B02A279AE302}" sibTransId="{A8E2FA08-4DD4-4654-A85D-9A99162D6201}"/>
    <dgm:cxn modelId="{B5FABEA6-FE83-4DC3-A3AB-25B621203785}" type="presParOf" srcId="{C09B749D-9CF7-492C-B341-D9553818451B}" destId="{8EEF3829-836D-4E60-A9BC-8F0AD18883EE}" srcOrd="0" destOrd="0" presId="urn:microsoft.com/office/officeart/2016/7/layout/BasicLinearProcessNumbered#1"/>
    <dgm:cxn modelId="{E8C71572-9F0A-4ED2-BA52-A961EB56A76C}" type="presParOf" srcId="{8EEF3829-836D-4E60-A9BC-8F0AD18883EE}" destId="{5947A689-FC4A-4FDF-BDDD-890A8474DEF9}" srcOrd="0" destOrd="0" presId="urn:microsoft.com/office/officeart/2016/7/layout/BasicLinearProcessNumbered#1"/>
    <dgm:cxn modelId="{67C04E6E-4316-4DC8-9615-DBC47E4DDF35}" type="presParOf" srcId="{8EEF3829-836D-4E60-A9BC-8F0AD18883EE}" destId="{94E9EF1A-1D07-4210-9402-6C559E90358A}" srcOrd="1" destOrd="0" presId="urn:microsoft.com/office/officeart/2016/7/layout/BasicLinearProcessNumbered#1"/>
    <dgm:cxn modelId="{003FA2D7-FBDD-45A5-BDB1-BBCD5557649A}" type="presParOf" srcId="{8EEF3829-836D-4E60-A9BC-8F0AD18883EE}" destId="{B9E74D06-8974-46A7-BDE8-CAC0846523DB}" srcOrd="2" destOrd="0" presId="urn:microsoft.com/office/officeart/2016/7/layout/BasicLinearProcessNumbered#1"/>
    <dgm:cxn modelId="{3E9A9986-48DD-4CC7-91FE-1707EBC7E65A}" type="presParOf" srcId="{8EEF3829-836D-4E60-A9BC-8F0AD18883EE}" destId="{815671D8-22AE-4967-8461-EBC1C9F97F94}" srcOrd="3" destOrd="0" presId="urn:microsoft.com/office/officeart/2016/7/layout/BasicLinearProcessNumbered#1"/>
    <dgm:cxn modelId="{2711AD4E-AE27-4FCF-8A6A-77C0EB08E796}" type="presParOf" srcId="{C09B749D-9CF7-492C-B341-D9553818451B}" destId="{4345A606-3100-40DC-847D-F26F8DFFB0A4}" srcOrd="1" destOrd="0" presId="urn:microsoft.com/office/officeart/2016/7/layout/BasicLinearProcessNumbered#1"/>
    <dgm:cxn modelId="{71DE8450-1714-444C-A82B-015776242CCF}" type="presParOf" srcId="{C09B749D-9CF7-492C-B341-D9553818451B}" destId="{9D438F26-CD1B-4D67-AF02-B4D0BD99464E}" srcOrd="2" destOrd="0" presId="urn:microsoft.com/office/officeart/2016/7/layout/BasicLinearProcessNumbered#1"/>
    <dgm:cxn modelId="{5C537732-B693-4D12-B5ED-85D7EFE25956}" type="presParOf" srcId="{9D438F26-CD1B-4D67-AF02-B4D0BD99464E}" destId="{5C8F9B26-840A-4F96-8D27-2D7E00511C9A}" srcOrd="0" destOrd="0" presId="urn:microsoft.com/office/officeart/2016/7/layout/BasicLinearProcessNumbered#1"/>
    <dgm:cxn modelId="{A7EE3BFC-F03A-45E6-B212-83404EE12240}" type="presParOf" srcId="{9D438F26-CD1B-4D67-AF02-B4D0BD99464E}" destId="{DAC041B6-6570-477A-B4C1-5CB7E0EFE0DC}" srcOrd="1" destOrd="0" presId="urn:microsoft.com/office/officeart/2016/7/layout/BasicLinearProcessNumbered#1"/>
    <dgm:cxn modelId="{5F897C40-4F74-425D-8ECE-E06A106892E5}" type="presParOf" srcId="{9D438F26-CD1B-4D67-AF02-B4D0BD99464E}" destId="{F8ADDB2A-2689-4ACF-8222-B372EB5C8D35}" srcOrd="2" destOrd="0" presId="urn:microsoft.com/office/officeart/2016/7/layout/BasicLinearProcessNumbered#1"/>
    <dgm:cxn modelId="{B161A182-985E-47E7-B65C-F6AD87BFA0F7}" type="presParOf" srcId="{9D438F26-CD1B-4D67-AF02-B4D0BD99464E}" destId="{36EB2DDF-B510-4B3C-AF9A-757E14A78E4D}" srcOrd="3" destOrd="0" presId="urn:microsoft.com/office/officeart/2016/7/layout/BasicLinearProcessNumbered#1"/>
    <dgm:cxn modelId="{FDEB4A67-6531-4467-87D6-1AE9F901F051}" type="presParOf" srcId="{C09B749D-9CF7-492C-B341-D9553818451B}" destId="{8BDDBF6E-ECE6-4E6A-B0D3-17197BA824D3}" srcOrd="3" destOrd="0" presId="urn:microsoft.com/office/officeart/2016/7/layout/BasicLinearProcessNumbered#1"/>
    <dgm:cxn modelId="{5792E72B-E132-444A-BAAD-0F2F78F0396C}" type="presParOf" srcId="{C09B749D-9CF7-492C-B341-D9553818451B}" destId="{5419C900-3474-4480-82CB-923AF8027A48}" srcOrd="4" destOrd="0" presId="urn:microsoft.com/office/officeart/2016/7/layout/BasicLinearProcessNumbered#1"/>
    <dgm:cxn modelId="{9985658F-827E-4C3E-901A-BB8B62931A97}" type="presParOf" srcId="{5419C900-3474-4480-82CB-923AF8027A48}" destId="{83253AE2-89B5-4ADC-817A-FEF4E0BC4B49}" srcOrd="0" destOrd="0" presId="urn:microsoft.com/office/officeart/2016/7/layout/BasicLinearProcessNumbered#1"/>
    <dgm:cxn modelId="{48A7D195-BEC4-4325-8BFF-25B8CA13DC53}" type="presParOf" srcId="{5419C900-3474-4480-82CB-923AF8027A48}" destId="{82EE2C17-F664-4616-8F76-97637F08E124}" srcOrd="1" destOrd="0" presId="urn:microsoft.com/office/officeart/2016/7/layout/BasicLinearProcessNumbered#1"/>
    <dgm:cxn modelId="{DFA21DE9-D23E-4AEC-984F-38954304B882}" type="presParOf" srcId="{5419C900-3474-4480-82CB-923AF8027A48}" destId="{96383FDE-483E-4E6D-B151-4FC41C065094}" srcOrd="2" destOrd="0" presId="urn:microsoft.com/office/officeart/2016/7/layout/BasicLinearProcessNumbered#1"/>
    <dgm:cxn modelId="{110189D1-9E6B-4E0C-8667-C0A3012E8A84}" type="presParOf" srcId="{5419C900-3474-4480-82CB-923AF8027A48}" destId="{BBF86657-8EAE-46E6-B25A-D2056AE50973}"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4E0960-9E03-4184-952E-8C9C3E3CA9EE}"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2A44E0C6-9A23-430E-A972-BE75A541B88C}">
      <dgm:prSet/>
      <dgm:spPr/>
      <dgm:t>
        <a:bodyPr/>
        <a:lstStyle/>
        <a:p>
          <a:pPr>
            <a:defRPr cap="all"/>
          </a:pPr>
          <a:r>
            <a:rPr lang="en-GB"/>
            <a:t>Questions</a:t>
          </a:r>
          <a:endParaRPr lang="en-US"/>
        </a:p>
      </dgm:t>
    </dgm:pt>
    <dgm:pt modelId="{6D810806-EA55-4B92-A103-91DF40178D12}" type="parTrans" cxnId="{00DE8DAC-5FB4-4C57-8885-FFD3CB5B2125}">
      <dgm:prSet/>
      <dgm:spPr/>
      <dgm:t>
        <a:bodyPr/>
        <a:lstStyle/>
        <a:p>
          <a:endParaRPr lang="en-US"/>
        </a:p>
      </dgm:t>
    </dgm:pt>
    <dgm:pt modelId="{D5C21307-C5FC-478F-A252-290D1A24342E}" type="sibTrans" cxnId="{00DE8DAC-5FB4-4C57-8885-FFD3CB5B2125}">
      <dgm:prSet/>
      <dgm:spPr/>
      <dgm:t>
        <a:bodyPr/>
        <a:lstStyle/>
        <a:p>
          <a:endParaRPr lang="en-US"/>
        </a:p>
      </dgm:t>
    </dgm:pt>
    <dgm:pt modelId="{7ABDF463-4380-4E63-8CA4-84D471C1442D}">
      <dgm:prSet/>
      <dgm:spPr/>
      <dgm:t>
        <a:bodyPr/>
        <a:lstStyle/>
        <a:p>
          <a:pPr>
            <a:defRPr cap="all"/>
          </a:pPr>
          <a:r>
            <a:rPr lang="en-GB"/>
            <a:t>Thoughts</a:t>
          </a:r>
          <a:endParaRPr lang="en-US"/>
        </a:p>
      </dgm:t>
    </dgm:pt>
    <dgm:pt modelId="{78B30721-CEA3-4DBF-9086-2CFBFCF8B946}" type="parTrans" cxnId="{645605A3-47B4-44ED-BCB8-61A8256E8B97}">
      <dgm:prSet/>
      <dgm:spPr/>
      <dgm:t>
        <a:bodyPr/>
        <a:lstStyle/>
        <a:p>
          <a:endParaRPr lang="en-US"/>
        </a:p>
      </dgm:t>
    </dgm:pt>
    <dgm:pt modelId="{33F75BF2-C6B7-46AC-A4E1-E5425DAA5F50}" type="sibTrans" cxnId="{645605A3-47B4-44ED-BCB8-61A8256E8B97}">
      <dgm:prSet/>
      <dgm:spPr/>
      <dgm:t>
        <a:bodyPr/>
        <a:lstStyle/>
        <a:p>
          <a:endParaRPr lang="en-US"/>
        </a:p>
      </dgm:t>
    </dgm:pt>
    <dgm:pt modelId="{31C8231B-A55E-4C30-9C96-17978F9EEA40}">
      <dgm:prSet/>
      <dgm:spPr/>
      <dgm:t>
        <a:bodyPr/>
        <a:lstStyle/>
        <a:p>
          <a:pPr>
            <a:defRPr cap="all"/>
          </a:pPr>
          <a:r>
            <a:rPr lang="en-GB"/>
            <a:t>Comments</a:t>
          </a:r>
          <a:endParaRPr lang="en-US"/>
        </a:p>
      </dgm:t>
    </dgm:pt>
    <dgm:pt modelId="{ECD97D29-B66E-4B18-8D89-06B2EB77A430}" type="parTrans" cxnId="{803F04AD-57BA-4595-93EF-91F467F29EB5}">
      <dgm:prSet/>
      <dgm:spPr/>
      <dgm:t>
        <a:bodyPr/>
        <a:lstStyle/>
        <a:p>
          <a:endParaRPr lang="en-US"/>
        </a:p>
      </dgm:t>
    </dgm:pt>
    <dgm:pt modelId="{2AF62406-9265-4305-964D-7095D5329FBC}" type="sibTrans" cxnId="{803F04AD-57BA-4595-93EF-91F467F29EB5}">
      <dgm:prSet/>
      <dgm:spPr/>
      <dgm:t>
        <a:bodyPr/>
        <a:lstStyle/>
        <a:p>
          <a:endParaRPr lang="en-US"/>
        </a:p>
      </dgm:t>
    </dgm:pt>
    <dgm:pt modelId="{782BF167-7909-4E62-9165-46758DBD15FE}">
      <dgm:prSet/>
      <dgm:spPr/>
      <dgm:t>
        <a:bodyPr/>
        <a:lstStyle/>
        <a:p>
          <a:pPr>
            <a:defRPr cap="all"/>
          </a:pPr>
          <a:r>
            <a:rPr lang="en-GB"/>
            <a:t>Observations</a:t>
          </a:r>
          <a:endParaRPr lang="en-US"/>
        </a:p>
      </dgm:t>
    </dgm:pt>
    <dgm:pt modelId="{73BFF1D0-61D7-4F59-AC18-2DC22EC9AD6C}" type="parTrans" cxnId="{71412FCF-CE3D-457B-B686-67D84C1662B7}">
      <dgm:prSet/>
      <dgm:spPr/>
      <dgm:t>
        <a:bodyPr/>
        <a:lstStyle/>
        <a:p>
          <a:endParaRPr lang="en-US"/>
        </a:p>
      </dgm:t>
    </dgm:pt>
    <dgm:pt modelId="{51CF6FBD-6C38-4EA6-9E38-5B63E48204C6}" type="sibTrans" cxnId="{71412FCF-CE3D-457B-B686-67D84C1662B7}">
      <dgm:prSet/>
      <dgm:spPr/>
      <dgm:t>
        <a:bodyPr/>
        <a:lstStyle/>
        <a:p>
          <a:endParaRPr lang="en-US"/>
        </a:p>
      </dgm:t>
    </dgm:pt>
    <dgm:pt modelId="{F6A38218-D245-4CC7-8AA8-02298803D427}" type="pres">
      <dgm:prSet presAssocID="{1A4E0960-9E03-4184-952E-8C9C3E3CA9EE}" presName="root" presStyleCnt="0">
        <dgm:presLayoutVars>
          <dgm:dir/>
          <dgm:resizeHandles val="exact"/>
        </dgm:presLayoutVars>
      </dgm:prSet>
      <dgm:spPr/>
    </dgm:pt>
    <dgm:pt modelId="{8362958E-3F9D-4822-9407-C4C723B41173}" type="pres">
      <dgm:prSet presAssocID="{2A44E0C6-9A23-430E-A972-BE75A541B88C}" presName="compNode" presStyleCnt="0"/>
      <dgm:spPr/>
    </dgm:pt>
    <dgm:pt modelId="{20B81B12-6BAE-4164-AB75-E0C2C28EB6E6}" type="pres">
      <dgm:prSet presAssocID="{2A44E0C6-9A23-430E-A972-BE75A541B88C}" presName="iconBgRect" presStyleLbl="bgShp" presStyleIdx="0" presStyleCnt="4"/>
      <dgm:spPr/>
    </dgm:pt>
    <dgm:pt modelId="{BA40EC6B-7C20-43C2-B029-612C2DFADCEE}" type="pres">
      <dgm:prSet presAssocID="{2A44E0C6-9A23-430E-A972-BE75A541B88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A7AB1E20-B222-492A-B5C7-112BEE53CE8C}" type="pres">
      <dgm:prSet presAssocID="{2A44E0C6-9A23-430E-A972-BE75A541B88C}" presName="spaceRect" presStyleCnt="0"/>
      <dgm:spPr/>
    </dgm:pt>
    <dgm:pt modelId="{2739E191-FE66-4E32-BE56-98B7AEDB783A}" type="pres">
      <dgm:prSet presAssocID="{2A44E0C6-9A23-430E-A972-BE75A541B88C}" presName="textRect" presStyleLbl="revTx" presStyleIdx="0" presStyleCnt="4">
        <dgm:presLayoutVars>
          <dgm:chMax val="1"/>
          <dgm:chPref val="1"/>
        </dgm:presLayoutVars>
      </dgm:prSet>
      <dgm:spPr/>
    </dgm:pt>
    <dgm:pt modelId="{9EFD831C-68D4-4C22-A978-FAD210E820D8}" type="pres">
      <dgm:prSet presAssocID="{D5C21307-C5FC-478F-A252-290D1A24342E}" presName="sibTrans" presStyleCnt="0"/>
      <dgm:spPr/>
    </dgm:pt>
    <dgm:pt modelId="{E6F3D223-50D0-4627-AC36-CC16318A390A}" type="pres">
      <dgm:prSet presAssocID="{7ABDF463-4380-4E63-8CA4-84D471C1442D}" presName="compNode" presStyleCnt="0"/>
      <dgm:spPr/>
    </dgm:pt>
    <dgm:pt modelId="{24E59776-DAC1-40DA-9504-9F3D405589D6}" type="pres">
      <dgm:prSet presAssocID="{7ABDF463-4380-4E63-8CA4-84D471C1442D}" presName="iconBgRect" presStyleLbl="bgShp" presStyleIdx="1" presStyleCnt="4"/>
      <dgm:spPr/>
    </dgm:pt>
    <dgm:pt modelId="{9F8F4F1E-2D70-4054-84D1-89B6C5727356}" type="pres">
      <dgm:prSet presAssocID="{7ABDF463-4380-4E63-8CA4-84D471C1442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90418671-20C6-4944-A2B8-A5B77E7BD11C}" type="pres">
      <dgm:prSet presAssocID="{7ABDF463-4380-4E63-8CA4-84D471C1442D}" presName="spaceRect" presStyleCnt="0"/>
      <dgm:spPr/>
    </dgm:pt>
    <dgm:pt modelId="{5A5B37BD-FDCE-4700-B98B-07FBA7D79ADB}" type="pres">
      <dgm:prSet presAssocID="{7ABDF463-4380-4E63-8CA4-84D471C1442D}" presName="textRect" presStyleLbl="revTx" presStyleIdx="1" presStyleCnt="4">
        <dgm:presLayoutVars>
          <dgm:chMax val="1"/>
          <dgm:chPref val="1"/>
        </dgm:presLayoutVars>
      </dgm:prSet>
      <dgm:spPr/>
    </dgm:pt>
    <dgm:pt modelId="{A705C40C-3F94-459F-98A7-7C52EE37E360}" type="pres">
      <dgm:prSet presAssocID="{33F75BF2-C6B7-46AC-A4E1-E5425DAA5F50}" presName="sibTrans" presStyleCnt="0"/>
      <dgm:spPr/>
    </dgm:pt>
    <dgm:pt modelId="{F34C5026-4A1A-4131-9399-287BA096A865}" type="pres">
      <dgm:prSet presAssocID="{31C8231B-A55E-4C30-9C96-17978F9EEA40}" presName="compNode" presStyleCnt="0"/>
      <dgm:spPr/>
    </dgm:pt>
    <dgm:pt modelId="{BCAAE1AE-9895-4DBF-8075-134111AB7E52}" type="pres">
      <dgm:prSet presAssocID="{31C8231B-A55E-4C30-9C96-17978F9EEA40}" presName="iconBgRect" presStyleLbl="bgShp" presStyleIdx="2" presStyleCnt="4"/>
      <dgm:spPr/>
    </dgm:pt>
    <dgm:pt modelId="{252BC14C-19F7-402B-9928-93E1CEF8E1CA}" type="pres">
      <dgm:prSet presAssocID="{31C8231B-A55E-4C30-9C96-17978F9EEA4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AB239719-CE75-46B0-A112-77F21E412CE6}" type="pres">
      <dgm:prSet presAssocID="{31C8231B-A55E-4C30-9C96-17978F9EEA40}" presName="spaceRect" presStyleCnt="0"/>
      <dgm:spPr/>
    </dgm:pt>
    <dgm:pt modelId="{9C898B0D-E455-4CD3-AFED-58C0146EFCED}" type="pres">
      <dgm:prSet presAssocID="{31C8231B-A55E-4C30-9C96-17978F9EEA40}" presName="textRect" presStyleLbl="revTx" presStyleIdx="2" presStyleCnt="4">
        <dgm:presLayoutVars>
          <dgm:chMax val="1"/>
          <dgm:chPref val="1"/>
        </dgm:presLayoutVars>
      </dgm:prSet>
      <dgm:spPr/>
    </dgm:pt>
    <dgm:pt modelId="{9AD83A78-A2CF-435D-9737-DBB1F56D8781}" type="pres">
      <dgm:prSet presAssocID="{2AF62406-9265-4305-964D-7095D5329FBC}" presName="sibTrans" presStyleCnt="0"/>
      <dgm:spPr/>
    </dgm:pt>
    <dgm:pt modelId="{28D1300D-F7FF-4730-9E34-6959F602B252}" type="pres">
      <dgm:prSet presAssocID="{782BF167-7909-4E62-9165-46758DBD15FE}" presName="compNode" presStyleCnt="0"/>
      <dgm:spPr/>
    </dgm:pt>
    <dgm:pt modelId="{EADB6537-315D-468C-8A4B-6A1D3099763E}" type="pres">
      <dgm:prSet presAssocID="{782BF167-7909-4E62-9165-46758DBD15FE}" presName="iconBgRect" presStyleLbl="bgShp" presStyleIdx="3" presStyleCnt="4"/>
      <dgm:spPr/>
    </dgm:pt>
    <dgm:pt modelId="{132D3000-1FB9-4062-9357-4BC24EC78E33}" type="pres">
      <dgm:prSet presAssocID="{782BF167-7909-4E62-9165-46758DBD15F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09F19951-0D57-4510-98EE-0C1DA8D3F0C0}" type="pres">
      <dgm:prSet presAssocID="{782BF167-7909-4E62-9165-46758DBD15FE}" presName="spaceRect" presStyleCnt="0"/>
      <dgm:spPr/>
    </dgm:pt>
    <dgm:pt modelId="{C74D5E5C-2DE1-4326-8849-4C814B98D869}" type="pres">
      <dgm:prSet presAssocID="{782BF167-7909-4E62-9165-46758DBD15FE}" presName="textRect" presStyleLbl="revTx" presStyleIdx="3" presStyleCnt="4">
        <dgm:presLayoutVars>
          <dgm:chMax val="1"/>
          <dgm:chPref val="1"/>
        </dgm:presLayoutVars>
      </dgm:prSet>
      <dgm:spPr/>
    </dgm:pt>
  </dgm:ptLst>
  <dgm:cxnLst>
    <dgm:cxn modelId="{D9DF310A-DF8B-4455-A4C6-DE2B3FA6A069}" type="presOf" srcId="{782BF167-7909-4E62-9165-46758DBD15FE}" destId="{C74D5E5C-2DE1-4326-8849-4C814B98D869}" srcOrd="0" destOrd="0" presId="urn:microsoft.com/office/officeart/2018/5/layout/IconCircleLabelList"/>
    <dgm:cxn modelId="{83200F6B-896D-4F1A-A189-90B5B8C0B566}" type="presOf" srcId="{1A4E0960-9E03-4184-952E-8C9C3E3CA9EE}" destId="{F6A38218-D245-4CC7-8AA8-02298803D427}" srcOrd="0" destOrd="0" presId="urn:microsoft.com/office/officeart/2018/5/layout/IconCircleLabelList"/>
    <dgm:cxn modelId="{CE697482-C039-46C7-9540-B1D0CB5E7EEF}" type="presOf" srcId="{2A44E0C6-9A23-430E-A972-BE75A541B88C}" destId="{2739E191-FE66-4E32-BE56-98B7AEDB783A}" srcOrd="0" destOrd="0" presId="urn:microsoft.com/office/officeart/2018/5/layout/IconCircleLabelList"/>
    <dgm:cxn modelId="{645605A3-47B4-44ED-BCB8-61A8256E8B97}" srcId="{1A4E0960-9E03-4184-952E-8C9C3E3CA9EE}" destId="{7ABDF463-4380-4E63-8CA4-84D471C1442D}" srcOrd="1" destOrd="0" parTransId="{78B30721-CEA3-4DBF-9086-2CFBFCF8B946}" sibTransId="{33F75BF2-C6B7-46AC-A4E1-E5425DAA5F50}"/>
    <dgm:cxn modelId="{00DE8DAC-5FB4-4C57-8885-FFD3CB5B2125}" srcId="{1A4E0960-9E03-4184-952E-8C9C3E3CA9EE}" destId="{2A44E0C6-9A23-430E-A972-BE75A541B88C}" srcOrd="0" destOrd="0" parTransId="{6D810806-EA55-4B92-A103-91DF40178D12}" sibTransId="{D5C21307-C5FC-478F-A252-290D1A24342E}"/>
    <dgm:cxn modelId="{803F04AD-57BA-4595-93EF-91F467F29EB5}" srcId="{1A4E0960-9E03-4184-952E-8C9C3E3CA9EE}" destId="{31C8231B-A55E-4C30-9C96-17978F9EEA40}" srcOrd="2" destOrd="0" parTransId="{ECD97D29-B66E-4B18-8D89-06B2EB77A430}" sibTransId="{2AF62406-9265-4305-964D-7095D5329FBC}"/>
    <dgm:cxn modelId="{71412FCF-CE3D-457B-B686-67D84C1662B7}" srcId="{1A4E0960-9E03-4184-952E-8C9C3E3CA9EE}" destId="{782BF167-7909-4E62-9165-46758DBD15FE}" srcOrd="3" destOrd="0" parTransId="{73BFF1D0-61D7-4F59-AC18-2DC22EC9AD6C}" sibTransId="{51CF6FBD-6C38-4EA6-9E38-5B63E48204C6}"/>
    <dgm:cxn modelId="{5F5195DA-D799-488C-94F7-01C9494E78D0}" type="presOf" srcId="{31C8231B-A55E-4C30-9C96-17978F9EEA40}" destId="{9C898B0D-E455-4CD3-AFED-58C0146EFCED}" srcOrd="0" destOrd="0" presId="urn:microsoft.com/office/officeart/2018/5/layout/IconCircleLabelList"/>
    <dgm:cxn modelId="{A3B9A8DF-7893-4BB6-B934-ECE61D9B4A30}" type="presOf" srcId="{7ABDF463-4380-4E63-8CA4-84D471C1442D}" destId="{5A5B37BD-FDCE-4700-B98B-07FBA7D79ADB}" srcOrd="0" destOrd="0" presId="urn:microsoft.com/office/officeart/2018/5/layout/IconCircleLabelList"/>
    <dgm:cxn modelId="{961BB273-2D6F-4CA9-AF0E-189025865B22}" type="presParOf" srcId="{F6A38218-D245-4CC7-8AA8-02298803D427}" destId="{8362958E-3F9D-4822-9407-C4C723B41173}" srcOrd="0" destOrd="0" presId="urn:microsoft.com/office/officeart/2018/5/layout/IconCircleLabelList"/>
    <dgm:cxn modelId="{1F6B65DF-E2A6-47F3-AE4B-27EED5794E45}" type="presParOf" srcId="{8362958E-3F9D-4822-9407-C4C723B41173}" destId="{20B81B12-6BAE-4164-AB75-E0C2C28EB6E6}" srcOrd="0" destOrd="0" presId="urn:microsoft.com/office/officeart/2018/5/layout/IconCircleLabelList"/>
    <dgm:cxn modelId="{1EF7487F-4185-4832-B823-321ED6EB3DB2}" type="presParOf" srcId="{8362958E-3F9D-4822-9407-C4C723B41173}" destId="{BA40EC6B-7C20-43C2-B029-612C2DFADCEE}" srcOrd="1" destOrd="0" presId="urn:microsoft.com/office/officeart/2018/5/layout/IconCircleLabelList"/>
    <dgm:cxn modelId="{0CD65A81-E831-482E-AD06-6B344D64FA65}" type="presParOf" srcId="{8362958E-3F9D-4822-9407-C4C723B41173}" destId="{A7AB1E20-B222-492A-B5C7-112BEE53CE8C}" srcOrd="2" destOrd="0" presId="urn:microsoft.com/office/officeart/2018/5/layout/IconCircleLabelList"/>
    <dgm:cxn modelId="{AEBF5850-5731-48B9-A395-490C1A146BA1}" type="presParOf" srcId="{8362958E-3F9D-4822-9407-C4C723B41173}" destId="{2739E191-FE66-4E32-BE56-98B7AEDB783A}" srcOrd="3" destOrd="0" presId="urn:microsoft.com/office/officeart/2018/5/layout/IconCircleLabelList"/>
    <dgm:cxn modelId="{4AA6F720-4956-48C8-9D8E-D49FAB0336D2}" type="presParOf" srcId="{F6A38218-D245-4CC7-8AA8-02298803D427}" destId="{9EFD831C-68D4-4C22-A978-FAD210E820D8}" srcOrd="1" destOrd="0" presId="urn:microsoft.com/office/officeart/2018/5/layout/IconCircleLabelList"/>
    <dgm:cxn modelId="{6AC1E2E8-C5FC-4376-87C8-D21B54C09BED}" type="presParOf" srcId="{F6A38218-D245-4CC7-8AA8-02298803D427}" destId="{E6F3D223-50D0-4627-AC36-CC16318A390A}" srcOrd="2" destOrd="0" presId="urn:microsoft.com/office/officeart/2018/5/layout/IconCircleLabelList"/>
    <dgm:cxn modelId="{FFF53743-17C2-4E85-8971-88B670BD4CA2}" type="presParOf" srcId="{E6F3D223-50D0-4627-AC36-CC16318A390A}" destId="{24E59776-DAC1-40DA-9504-9F3D405589D6}" srcOrd="0" destOrd="0" presId="urn:microsoft.com/office/officeart/2018/5/layout/IconCircleLabelList"/>
    <dgm:cxn modelId="{F4839493-FBE1-4348-B4CE-A1288927ABB1}" type="presParOf" srcId="{E6F3D223-50D0-4627-AC36-CC16318A390A}" destId="{9F8F4F1E-2D70-4054-84D1-89B6C5727356}" srcOrd="1" destOrd="0" presId="urn:microsoft.com/office/officeart/2018/5/layout/IconCircleLabelList"/>
    <dgm:cxn modelId="{45EAEADB-5A15-402F-BA89-07C54A10953C}" type="presParOf" srcId="{E6F3D223-50D0-4627-AC36-CC16318A390A}" destId="{90418671-20C6-4944-A2B8-A5B77E7BD11C}" srcOrd="2" destOrd="0" presId="urn:microsoft.com/office/officeart/2018/5/layout/IconCircleLabelList"/>
    <dgm:cxn modelId="{CB12285C-5B4D-4E73-8C2A-9FC7F04CF5FE}" type="presParOf" srcId="{E6F3D223-50D0-4627-AC36-CC16318A390A}" destId="{5A5B37BD-FDCE-4700-B98B-07FBA7D79ADB}" srcOrd="3" destOrd="0" presId="urn:microsoft.com/office/officeart/2018/5/layout/IconCircleLabelList"/>
    <dgm:cxn modelId="{2075BAAC-CA6E-42F8-856E-E716B1A24356}" type="presParOf" srcId="{F6A38218-D245-4CC7-8AA8-02298803D427}" destId="{A705C40C-3F94-459F-98A7-7C52EE37E360}" srcOrd="3" destOrd="0" presId="urn:microsoft.com/office/officeart/2018/5/layout/IconCircleLabelList"/>
    <dgm:cxn modelId="{1468850E-06EB-448C-AC3F-25CFF82B1496}" type="presParOf" srcId="{F6A38218-D245-4CC7-8AA8-02298803D427}" destId="{F34C5026-4A1A-4131-9399-287BA096A865}" srcOrd="4" destOrd="0" presId="urn:microsoft.com/office/officeart/2018/5/layout/IconCircleLabelList"/>
    <dgm:cxn modelId="{8BEE7BF2-4956-4C0C-A1D7-3B99F9B0F801}" type="presParOf" srcId="{F34C5026-4A1A-4131-9399-287BA096A865}" destId="{BCAAE1AE-9895-4DBF-8075-134111AB7E52}" srcOrd="0" destOrd="0" presId="urn:microsoft.com/office/officeart/2018/5/layout/IconCircleLabelList"/>
    <dgm:cxn modelId="{55723394-0D78-46D2-8C5E-65414BAA1469}" type="presParOf" srcId="{F34C5026-4A1A-4131-9399-287BA096A865}" destId="{252BC14C-19F7-402B-9928-93E1CEF8E1CA}" srcOrd="1" destOrd="0" presId="urn:microsoft.com/office/officeart/2018/5/layout/IconCircleLabelList"/>
    <dgm:cxn modelId="{EA16CDF8-CD44-4D2B-9CEE-4A0C41876443}" type="presParOf" srcId="{F34C5026-4A1A-4131-9399-287BA096A865}" destId="{AB239719-CE75-46B0-A112-77F21E412CE6}" srcOrd="2" destOrd="0" presId="urn:microsoft.com/office/officeart/2018/5/layout/IconCircleLabelList"/>
    <dgm:cxn modelId="{A4D9056A-92AE-401C-A70C-BC00589AC4EF}" type="presParOf" srcId="{F34C5026-4A1A-4131-9399-287BA096A865}" destId="{9C898B0D-E455-4CD3-AFED-58C0146EFCED}" srcOrd="3" destOrd="0" presId="urn:microsoft.com/office/officeart/2018/5/layout/IconCircleLabelList"/>
    <dgm:cxn modelId="{32373BE1-7501-4A8E-8490-DEF1632F5F5B}" type="presParOf" srcId="{F6A38218-D245-4CC7-8AA8-02298803D427}" destId="{9AD83A78-A2CF-435D-9737-DBB1F56D8781}" srcOrd="5" destOrd="0" presId="urn:microsoft.com/office/officeart/2018/5/layout/IconCircleLabelList"/>
    <dgm:cxn modelId="{4A809528-57A8-4453-A1EE-D96AAB68A135}" type="presParOf" srcId="{F6A38218-D245-4CC7-8AA8-02298803D427}" destId="{28D1300D-F7FF-4730-9E34-6959F602B252}" srcOrd="6" destOrd="0" presId="urn:microsoft.com/office/officeart/2018/5/layout/IconCircleLabelList"/>
    <dgm:cxn modelId="{12917FF8-E854-4E22-8A0D-FD0F8DE62623}" type="presParOf" srcId="{28D1300D-F7FF-4730-9E34-6959F602B252}" destId="{EADB6537-315D-468C-8A4B-6A1D3099763E}" srcOrd="0" destOrd="0" presId="urn:microsoft.com/office/officeart/2018/5/layout/IconCircleLabelList"/>
    <dgm:cxn modelId="{1804D2AE-BD89-4DFA-A027-1FE274CD5C72}" type="presParOf" srcId="{28D1300D-F7FF-4730-9E34-6959F602B252}" destId="{132D3000-1FB9-4062-9357-4BC24EC78E33}" srcOrd="1" destOrd="0" presId="urn:microsoft.com/office/officeart/2018/5/layout/IconCircleLabelList"/>
    <dgm:cxn modelId="{CB1E9BA7-C25D-4597-B7A5-B5D277330EF9}" type="presParOf" srcId="{28D1300D-F7FF-4730-9E34-6959F602B252}" destId="{09F19951-0D57-4510-98EE-0C1DA8D3F0C0}" srcOrd="2" destOrd="0" presId="urn:microsoft.com/office/officeart/2018/5/layout/IconCircleLabelList"/>
    <dgm:cxn modelId="{A3203DA3-5C8A-44DE-AD5E-79E06989B2A8}" type="presParOf" srcId="{28D1300D-F7FF-4730-9E34-6959F602B252}" destId="{C74D5E5C-2DE1-4326-8849-4C814B98D8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56E53B-4968-4C56-9EC5-4C2C0532DED2}"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93876341-5865-4327-9738-8DC21FBC8033}">
      <dgm:prSet/>
      <dgm:spPr/>
      <dgm:t>
        <a:bodyPr/>
        <a:lstStyle/>
        <a:p>
          <a:r>
            <a:rPr lang="en-GB"/>
            <a:t>Who wrote it</a:t>
          </a:r>
          <a:endParaRPr lang="en-US"/>
        </a:p>
      </dgm:t>
    </dgm:pt>
    <dgm:pt modelId="{80B83D3F-B0D7-4605-9F4E-1F688FFA6DCD}" type="parTrans" cxnId="{38FC6233-9660-4AE5-AE6D-BB3E6A080973}">
      <dgm:prSet/>
      <dgm:spPr/>
      <dgm:t>
        <a:bodyPr/>
        <a:lstStyle/>
        <a:p>
          <a:endParaRPr lang="en-US"/>
        </a:p>
      </dgm:t>
    </dgm:pt>
    <dgm:pt modelId="{8720DF32-C01A-4D10-A2A3-AC7883813C69}" type="sibTrans" cxnId="{38FC6233-9660-4AE5-AE6D-BB3E6A080973}">
      <dgm:prSet/>
      <dgm:spPr/>
      <dgm:t>
        <a:bodyPr/>
        <a:lstStyle/>
        <a:p>
          <a:endParaRPr lang="en-US"/>
        </a:p>
      </dgm:t>
    </dgm:pt>
    <dgm:pt modelId="{76000DB2-D9A0-4050-83B2-9646CEE5CB99}">
      <dgm:prSet/>
      <dgm:spPr/>
      <dgm:t>
        <a:bodyPr/>
        <a:lstStyle/>
        <a:p>
          <a:r>
            <a:rPr lang="en-GB"/>
            <a:t>What is the key message</a:t>
          </a:r>
          <a:endParaRPr lang="en-US"/>
        </a:p>
      </dgm:t>
    </dgm:pt>
    <dgm:pt modelId="{BE72EEF8-EBC6-4047-92D4-81273317A75B}" type="parTrans" cxnId="{644C4141-256C-4FCE-89C2-593B082CC843}">
      <dgm:prSet/>
      <dgm:spPr/>
      <dgm:t>
        <a:bodyPr/>
        <a:lstStyle/>
        <a:p>
          <a:endParaRPr lang="en-US"/>
        </a:p>
      </dgm:t>
    </dgm:pt>
    <dgm:pt modelId="{7FCF020F-BB45-4440-8C23-21C81F0F4841}" type="sibTrans" cxnId="{644C4141-256C-4FCE-89C2-593B082CC843}">
      <dgm:prSet/>
      <dgm:spPr/>
      <dgm:t>
        <a:bodyPr/>
        <a:lstStyle/>
        <a:p>
          <a:endParaRPr lang="en-US"/>
        </a:p>
      </dgm:t>
    </dgm:pt>
    <dgm:pt modelId="{2E153A76-1EC9-40F6-B31C-47050CA4BF45}">
      <dgm:prSet/>
      <dgm:spPr/>
      <dgm:t>
        <a:bodyPr/>
        <a:lstStyle/>
        <a:p>
          <a:r>
            <a:rPr lang="en-GB"/>
            <a:t>Where is it published</a:t>
          </a:r>
          <a:endParaRPr lang="en-US"/>
        </a:p>
      </dgm:t>
    </dgm:pt>
    <dgm:pt modelId="{EDC23054-568A-407A-B719-233981650844}" type="parTrans" cxnId="{B1D7722E-5FF7-4947-B9AF-FABBB46C0EF3}">
      <dgm:prSet/>
      <dgm:spPr/>
      <dgm:t>
        <a:bodyPr/>
        <a:lstStyle/>
        <a:p>
          <a:endParaRPr lang="en-US"/>
        </a:p>
      </dgm:t>
    </dgm:pt>
    <dgm:pt modelId="{6772E558-C96D-4E44-8062-27E68B27E798}" type="sibTrans" cxnId="{B1D7722E-5FF7-4947-B9AF-FABBB46C0EF3}">
      <dgm:prSet/>
      <dgm:spPr/>
      <dgm:t>
        <a:bodyPr/>
        <a:lstStyle/>
        <a:p>
          <a:endParaRPr lang="en-US"/>
        </a:p>
      </dgm:t>
    </dgm:pt>
    <dgm:pt modelId="{DDC4DB04-C995-46CA-8D94-04E8B349A921}">
      <dgm:prSet/>
      <dgm:spPr/>
      <dgm:t>
        <a:bodyPr/>
        <a:lstStyle/>
        <a:p>
          <a:r>
            <a:rPr lang="en-GB"/>
            <a:t>When was it published</a:t>
          </a:r>
          <a:endParaRPr lang="en-US"/>
        </a:p>
      </dgm:t>
    </dgm:pt>
    <dgm:pt modelId="{77A29F46-024B-4830-8883-C15FADE0797E}" type="parTrans" cxnId="{99E62664-4AFC-46DB-8816-C1F0121263A8}">
      <dgm:prSet/>
      <dgm:spPr/>
      <dgm:t>
        <a:bodyPr/>
        <a:lstStyle/>
        <a:p>
          <a:endParaRPr lang="en-US"/>
        </a:p>
      </dgm:t>
    </dgm:pt>
    <dgm:pt modelId="{2464E463-6DEC-4769-B8BB-E5287B46447C}" type="sibTrans" cxnId="{99E62664-4AFC-46DB-8816-C1F0121263A8}">
      <dgm:prSet/>
      <dgm:spPr/>
      <dgm:t>
        <a:bodyPr/>
        <a:lstStyle/>
        <a:p>
          <a:endParaRPr lang="en-US"/>
        </a:p>
      </dgm:t>
    </dgm:pt>
    <dgm:pt modelId="{FF5F3CDB-DDEE-4783-B523-C342AA20C3B2}">
      <dgm:prSet/>
      <dgm:spPr/>
      <dgm:t>
        <a:bodyPr/>
        <a:lstStyle/>
        <a:p>
          <a:r>
            <a:rPr lang="en-GB"/>
            <a:t>Why do you think they wrote it</a:t>
          </a:r>
          <a:endParaRPr lang="en-US"/>
        </a:p>
      </dgm:t>
    </dgm:pt>
    <dgm:pt modelId="{787CBBA7-AB81-492A-860C-EECACD6D8B3F}" type="parTrans" cxnId="{8D071B37-8C88-4579-A8D6-7C1ABA5FD5F9}">
      <dgm:prSet/>
      <dgm:spPr/>
      <dgm:t>
        <a:bodyPr/>
        <a:lstStyle/>
        <a:p>
          <a:endParaRPr lang="en-US"/>
        </a:p>
      </dgm:t>
    </dgm:pt>
    <dgm:pt modelId="{CD3C1267-C211-4C33-97DB-857F3438D334}" type="sibTrans" cxnId="{8D071B37-8C88-4579-A8D6-7C1ABA5FD5F9}">
      <dgm:prSet/>
      <dgm:spPr/>
      <dgm:t>
        <a:bodyPr/>
        <a:lstStyle/>
        <a:p>
          <a:endParaRPr lang="en-US"/>
        </a:p>
      </dgm:t>
    </dgm:pt>
    <dgm:pt modelId="{17F91CD9-0176-4FC7-A8F4-FD7ED07A54FD}">
      <dgm:prSet/>
      <dgm:spPr/>
      <dgm:t>
        <a:bodyPr/>
        <a:lstStyle/>
        <a:p>
          <a:r>
            <a:rPr lang="en-GB"/>
            <a:t>How have they supported the arguments they make</a:t>
          </a:r>
          <a:endParaRPr lang="en-US"/>
        </a:p>
      </dgm:t>
    </dgm:pt>
    <dgm:pt modelId="{8CBCFBB0-EABC-455E-901F-04DE642DDE37}" type="parTrans" cxnId="{11831FCE-F692-4799-B167-600254E52DDA}">
      <dgm:prSet/>
      <dgm:spPr/>
      <dgm:t>
        <a:bodyPr/>
        <a:lstStyle/>
        <a:p>
          <a:endParaRPr lang="en-US"/>
        </a:p>
      </dgm:t>
    </dgm:pt>
    <dgm:pt modelId="{FC67675F-1830-45DB-8610-EC0DE6152BDB}" type="sibTrans" cxnId="{11831FCE-F692-4799-B167-600254E52DDA}">
      <dgm:prSet/>
      <dgm:spPr/>
      <dgm:t>
        <a:bodyPr/>
        <a:lstStyle/>
        <a:p>
          <a:endParaRPr lang="en-US"/>
        </a:p>
      </dgm:t>
    </dgm:pt>
    <dgm:pt modelId="{416D3AD1-30EA-4EA8-B350-74B98AE7A6D4}" type="pres">
      <dgm:prSet presAssocID="{AC56E53B-4968-4C56-9EC5-4C2C0532DED2}" presName="root" presStyleCnt="0">
        <dgm:presLayoutVars>
          <dgm:dir/>
          <dgm:resizeHandles val="exact"/>
        </dgm:presLayoutVars>
      </dgm:prSet>
      <dgm:spPr/>
    </dgm:pt>
    <dgm:pt modelId="{1E364E6C-1C5D-41A6-8A8A-BD8C676D6F53}" type="pres">
      <dgm:prSet presAssocID="{93876341-5865-4327-9738-8DC21FBC8033}" presName="compNode" presStyleCnt="0"/>
      <dgm:spPr/>
    </dgm:pt>
    <dgm:pt modelId="{A08801AD-72A0-4321-AE30-B76322628745}" type="pres">
      <dgm:prSet presAssocID="{93876341-5865-4327-9738-8DC21FBC8033}"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204205E9-6B4A-45F7-98BE-C22C33D75ADC}" type="pres">
      <dgm:prSet presAssocID="{93876341-5865-4327-9738-8DC21FBC8033}" presName="spaceRect" presStyleCnt="0"/>
      <dgm:spPr/>
    </dgm:pt>
    <dgm:pt modelId="{851B0495-3911-4EDF-B45E-05FDB098B49E}" type="pres">
      <dgm:prSet presAssocID="{93876341-5865-4327-9738-8DC21FBC8033}" presName="textRect" presStyleLbl="revTx" presStyleIdx="0" presStyleCnt="6">
        <dgm:presLayoutVars>
          <dgm:chMax val="1"/>
          <dgm:chPref val="1"/>
        </dgm:presLayoutVars>
      </dgm:prSet>
      <dgm:spPr/>
    </dgm:pt>
    <dgm:pt modelId="{CEE1ABF1-807F-483C-817A-1B0B2E2459C5}" type="pres">
      <dgm:prSet presAssocID="{8720DF32-C01A-4D10-A2A3-AC7883813C69}" presName="sibTrans" presStyleCnt="0"/>
      <dgm:spPr/>
    </dgm:pt>
    <dgm:pt modelId="{DB5ECAE3-C8FC-4175-BD4A-02395F1F09DF}" type="pres">
      <dgm:prSet presAssocID="{76000DB2-D9A0-4050-83B2-9646CEE5CB99}" presName="compNode" presStyleCnt="0"/>
      <dgm:spPr/>
    </dgm:pt>
    <dgm:pt modelId="{20527748-E841-47B4-872C-1F6413A0061A}" type="pres">
      <dgm:prSet presAssocID="{76000DB2-D9A0-4050-83B2-9646CEE5CB99}"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5F72711E-C99E-41A1-802E-7704740925AD}" type="pres">
      <dgm:prSet presAssocID="{76000DB2-D9A0-4050-83B2-9646CEE5CB99}" presName="spaceRect" presStyleCnt="0"/>
      <dgm:spPr/>
    </dgm:pt>
    <dgm:pt modelId="{118FBAF8-D90A-4EE1-B48F-AEF190BE8FD7}" type="pres">
      <dgm:prSet presAssocID="{76000DB2-D9A0-4050-83B2-9646CEE5CB99}" presName="textRect" presStyleLbl="revTx" presStyleIdx="1" presStyleCnt="6">
        <dgm:presLayoutVars>
          <dgm:chMax val="1"/>
          <dgm:chPref val="1"/>
        </dgm:presLayoutVars>
      </dgm:prSet>
      <dgm:spPr/>
    </dgm:pt>
    <dgm:pt modelId="{6ACAA140-483E-4F42-A84A-A127FF5A43A8}" type="pres">
      <dgm:prSet presAssocID="{7FCF020F-BB45-4440-8C23-21C81F0F4841}" presName="sibTrans" presStyleCnt="0"/>
      <dgm:spPr/>
    </dgm:pt>
    <dgm:pt modelId="{ABC2CB06-2F6C-4575-866E-0748C6CEA688}" type="pres">
      <dgm:prSet presAssocID="{2E153A76-1EC9-40F6-B31C-47050CA4BF45}" presName="compNode" presStyleCnt="0"/>
      <dgm:spPr/>
    </dgm:pt>
    <dgm:pt modelId="{0FBFD518-179F-4DC1-A39D-2E7D27AA1AF6}" type="pres">
      <dgm:prSet presAssocID="{2E153A76-1EC9-40F6-B31C-47050CA4BF4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rker"/>
        </a:ext>
      </dgm:extLst>
    </dgm:pt>
    <dgm:pt modelId="{ECC632E2-E11A-4B49-9C39-98F744BF206A}" type="pres">
      <dgm:prSet presAssocID="{2E153A76-1EC9-40F6-B31C-47050CA4BF45}" presName="spaceRect" presStyleCnt="0"/>
      <dgm:spPr/>
    </dgm:pt>
    <dgm:pt modelId="{11B35A12-A90F-496C-90B2-F08B8BD830BB}" type="pres">
      <dgm:prSet presAssocID="{2E153A76-1EC9-40F6-B31C-47050CA4BF45}" presName="textRect" presStyleLbl="revTx" presStyleIdx="2" presStyleCnt="6">
        <dgm:presLayoutVars>
          <dgm:chMax val="1"/>
          <dgm:chPref val="1"/>
        </dgm:presLayoutVars>
      </dgm:prSet>
      <dgm:spPr/>
    </dgm:pt>
    <dgm:pt modelId="{76C493EB-40E6-4AF3-8615-C93170B6F112}" type="pres">
      <dgm:prSet presAssocID="{6772E558-C96D-4E44-8062-27E68B27E798}" presName="sibTrans" presStyleCnt="0"/>
      <dgm:spPr/>
    </dgm:pt>
    <dgm:pt modelId="{587C9E60-596D-4EB8-BBC9-F15903698890}" type="pres">
      <dgm:prSet presAssocID="{DDC4DB04-C995-46CA-8D94-04E8B349A921}" presName="compNode" presStyleCnt="0"/>
      <dgm:spPr/>
    </dgm:pt>
    <dgm:pt modelId="{7DB9ED7A-4A57-4876-ADD2-E7A1A2660FC4}" type="pres">
      <dgm:prSet presAssocID="{DDC4DB04-C995-46CA-8D94-04E8B349A92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5BE93FD-0C18-43ED-9EC2-C60A5585DD8C}" type="pres">
      <dgm:prSet presAssocID="{DDC4DB04-C995-46CA-8D94-04E8B349A921}" presName="spaceRect" presStyleCnt="0"/>
      <dgm:spPr/>
    </dgm:pt>
    <dgm:pt modelId="{EBC6010A-5C47-42C3-B8D7-DEC5F563A664}" type="pres">
      <dgm:prSet presAssocID="{DDC4DB04-C995-46CA-8D94-04E8B349A921}" presName="textRect" presStyleLbl="revTx" presStyleIdx="3" presStyleCnt="6">
        <dgm:presLayoutVars>
          <dgm:chMax val="1"/>
          <dgm:chPref val="1"/>
        </dgm:presLayoutVars>
      </dgm:prSet>
      <dgm:spPr/>
    </dgm:pt>
    <dgm:pt modelId="{A3BB81A8-62F9-4F6B-9FA3-D6F44A38E38E}" type="pres">
      <dgm:prSet presAssocID="{2464E463-6DEC-4769-B8BB-E5287B46447C}" presName="sibTrans" presStyleCnt="0"/>
      <dgm:spPr/>
    </dgm:pt>
    <dgm:pt modelId="{71C11E2A-65D0-421B-8633-92A235675FA5}" type="pres">
      <dgm:prSet presAssocID="{FF5F3CDB-DDEE-4783-B523-C342AA20C3B2}" presName="compNode" presStyleCnt="0"/>
      <dgm:spPr/>
    </dgm:pt>
    <dgm:pt modelId="{61AD45FE-C0F2-4C74-A80A-87F1987929AB}" type="pres">
      <dgm:prSet presAssocID="{FF5F3CDB-DDEE-4783-B523-C342AA20C3B2}"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ought bubble"/>
        </a:ext>
      </dgm:extLst>
    </dgm:pt>
    <dgm:pt modelId="{94DAC7CA-E0EE-45E0-9406-BF52F40A9853}" type="pres">
      <dgm:prSet presAssocID="{FF5F3CDB-DDEE-4783-B523-C342AA20C3B2}" presName="spaceRect" presStyleCnt="0"/>
      <dgm:spPr/>
    </dgm:pt>
    <dgm:pt modelId="{2776C54D-5B9D-4AF2-9690-676DDA5207B2}" type="pres">
      <dgm:prSet presAssocID="{FF5F3CDB-DDEE-4783-B523-C342AA20C3B2}" presName="textRect" presStyleLbl="revTx" presStyleIdx="4" presStyleCnt="6">
        <dgm:presLayoutVars>
          <dgm:chMax val="1"/>
          <dgm:chPref val="1"/>
        </dgm:presLayoutVars>
      </dgm:prSet>
      <dgm:spPr/>
    </dgm:pt>
    <dgm:pt modelId="{91209FD3-D8AC-49A9-BC0F-8506E8020D6D}" type="pres">
      <dgm:prSet presAssocID="{CD3C1267-C211-4C33-97DB-857F3438D334}" presName="sibTrans" presStyleCnt="0"/>
      <dgm:spPr/>
    </dgm:pt>
    <dgm:pt modelId="{83D27737-F2F0-4862-9232-F87D9423FA2E}" type="pres">
      <dgm:prSet presAssocID="{17F91CD9-0176-4FC7-A8F4-FD7ED07A54FD}" presName="compNode" presStyleCnt="0"/>
      <dgm:spPr/>
    </dgm:pt>
    <dgm:pt modelId="{E7D1EFD0-3F36-4752-A2F8-EE56163EA0A5}" type="pres">
      <dgm:prSet presAssocID="{17F91CD9-0176-4FC7-A8F4-FD7ED07A54F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97F9AB6-209D-409E-A464-98C723A8CBD9}" type="pres">
      <dgm:prSet presAssocID="{17F91CD9-0176-4FC7-A8F4-FD7ED07A54FD}" presName="spaceRect" presStyleCnt="0"/>
      <dgm:spPr/>
    </dgm:pt>
    <dgm:pt modelId="{B0BE2FA0-9B46-47ED-8E63-7C064E51B124}" type="pres">
      <dgm:prSet presAssocID="{17F91CD9-0176-4FC7-A8F4-FD7ED07A54FD}" presName="textRect" presStyleLbl="revTx" presStyleIdx="5" presStyleCnt="6">
        <dgm:presLayoutVars>
          <dgm:chMax val="1"/>
          <dgm:chPref val="1"/>
        </dgm:presLayoutVars>
      </dgm:prSet>
      <dgm:spPr/>
    </dgm:pt>
  </dgm:ptLst>
  <dgm:cxnLst>
    <dgm:cxn modelId="{B0DB5F15-5C10-4A1F-A09C-722692AB5CB8}" type="presOf" srcId="{FF5F3CDB-DDEE-4783-B523-C342AA20C3B2}" destId="{2776C54D-5B9D-4AF2-9690-676DDA5207B2}" srcOrd="0" destOrd="0" presId="urn:microsoft.com/office/officeart/2018/2/layout/IconLabelList"/>
    <dgm:cxn modelId="{B1D7722E-5FF7-4947-B9AF-FABBB46C0EF3}" srcId="{AC56E53B-4968-4C56-9EC5-4C2C0532DED2}" destId="{2E153A76-1EC9-40F6-B31C-47050CA4BF45}" srcOrd="2" destOrd="0" parTransId="{EDC23054-568A-407A-B719-233981650844}" sibTransId="{6772E558-C96D-4E44-8062-27E68B27E798}"/>
    <dgm:cxn modelId="{38FC6233-9660-4AE5-AE6D-BB3E6A080973}" srcId="{AC56E53B-4968-4C56-9EC5-4C2C0532DED2}" destId="{93876341-5865-4327-9738-8DC21FBC8033}" srcOrd="0" destOrd="0" parTransId="{80B83D3F-B0D7-4605-9F4E-1F688FFA6DCD}" sibTransId="{8720DF32-C01A-4D10-A2A3-AC7883813C69}"/>
    <dgm:cxn modelId="{8D071B37-8C88-4579-A8D6-7C1ABA5FD5F9}" srcId="{AC56E53B-4968-4C56-9EC5-4C2C0532DED2}" destId="{FF5F3CDB-DDEE-4783-B523-C342AA20C3B2}" srcOrd="4" destOrd="0" parTransId="{787CBBA7-AB81-492A-860C-EECACD6D8B3F}" sibTransId="{CD3C1267-C211-4C33-97DB-857F3438D334}"/>
    <dgm:cxn modelId="{644C4141-256C-4FCE-89C2-593B082CC843}" srcId="{AC56E53B-4968-4C56-9EC5-4C2C0532DED2}" destId="{76000DB2-D9A0-4050-83B2-9646CEE5CB99}" srcOrd="1" destOrd="0" parTransId="{BE72EEF8-EBC6-4047-92D4-81273317A75B}" sibTransId="{7FCF020F-BB45-4440-8C23-21C81F0F4841}"/>
    <dgm:cxn modelId="{99E62664-4AFC-46DB-8816-C1F0121263A8}" srcId="{AC56E53B-4968-4C56-9EC5-4C2C0532DED2}" destId="{DDC4DB04-C995-46CA-8D94-04E8B349A921}" srcOrd="3" destOrd="0" parTransId="{77A29F46-024B-4830-8883-C15FADE0797E}" sibTransId="{2464E463-6DEC-4769-B8BB-E5287B46447C}"/>
    <dgm:cxn modelId="{DE0FC847-47A0-4CCC-AA3A-4ACCE44EF295}" type="presOf" srcId="{93876341-5865-4327-9738-8DC21FBC8033}" destId="{851B0495-3911-4EDF-B45E-05FDB098B49E}" srcOrd="0" destOrd="0" presId="urn:microsoft.com/office/officeart/2018/2/layout/IconLabelList"/>
    <dgm:cxn modelId="{4A610759-AB8B-4EEC-971B-CEC38D095FA5}" type="presOf" srcId="{AC56E53B-4968-4C56-9EC5-4C2C0532DED2}" destId="{416D3AD1-30EA-4EA8-B350-74B98AE7A6D4}" srcOrd="0" destOrd="0" presId="urn:microsoft.com/office/officeart/2018/2/layout/IconLabelList"/>
    <dgm:cxn modelId="{68466E79-226B-4AC0-8F6A-A023806993E0}" type="presOf" srcId="{DDC4DB04-C995-46CA-8D94-04E8B349A921}" destId="{EBC6010A-5C47-42C3-B8D7-DEC5F563A664}" srcOrd="0" destOrd="0" presId="urn:microsoft.com/office/officeart/2018/2/layout/IconLabelList"/>
    <dgm:cxn modelId="{E173E5C4-0287-4A2A-86AA-A5C88A6D3C47}" type="presOf" srcId="{76000DB2-D9A0-4050-83B2-9646CEE5CB99}" destId="{118FBAF8-D90A-4EE1-B48F-AEF190BE8FD7}" srcOrd="0" destOrd="0" presId="urn:microsoft.com/office/officeart/2018/2/layout/IconLabelList"/>
    <dgm:cxn modelId="{2CEE00CA-AFF8-4EA3-9310-B05F3FD21627}" type="presOf" srcId="{17F91CD9-0176-4FC7-A8F4-FD7ED07A54FD}" destId="{B0BE2FA0-9B46-47ED-8E63-7C064E51B124}" srcOrd="0" destOrd="0" presId="urn:microsoft.com/office/officeart/2018/2/layout/IconLabelList"/>
    <dgm:cxn modelId="{11831FCE-F692-4799-B167-600254E52DDA}" srcId="{AC56E53B-4968-4C56-9EC5-4C2C0532DED2}" destId="{17F91CD9-0176-4FC7-A8F4-FD7ED07A54FD}" srcOrd="5" destOrd="0" parTransId="{8CBCFBB0-EABC-455E-901F-04DE642DDE37}" sibTransId="{FC67675F-1830-45DB-8610-EC0DE6152BDB}"/>
    <dgm:cxn modelId="{042328D6-1C54-47E2-B68A-BEF673E95A78}" type="presOf" srcId="{2E153A76-1EC9-40F6-B31C-47050CA4BF45}" destId="{11B35A12-A90F-496C-90B2-F08B8BD830BB}" srcOrd="0" destOrd="0" presId="urn:microsoft.com/office/officeart/2018/2/layout/IconLabelList"/>
    <dgm:cxn modelId="{A5A37477-450E-4166-88A6-3A6EF3E08874}" type="presParOf" srcId="{416D3AD1-30EA-4EA8-B350-74B98AE7A6D4}" destId="{1E364E6C-1C5D-41A6-8A8A-BD8C676D6F53}" srcOrd="0" destOrd="0" presId="urn:microsoft.com/office/officeart/2018/2/layout/IconLabelList"/>
    <dgm:cxn modelId="{86AB8650-9A82-4958-B200-48FDE4958431}" type="presParOf" srcId="{1E364E6C-1C5D-41A6-8A8A-BD8C676D6F53}" destId="{A08801AD-72A0-4321-AE30-B76322628745}" srcOrd="0" destOrd="0" presId="urn:microsoft.com/office/officeart/2018/2/layout/IconLabelList"/>
    <dgm:cxn modelId="{87319575-927F-4CA7-B982-567EFC5B55E7}" type="presParOf" srcId="{1E364E6C-1C5D-41A6-8A8A-BD8C676D6F53}" destId="{204205E9-6B4A-45F7-98BE-C22C33D75ADC}" srcOrd="1" destOrd="0" presId="urn:microsoft.com/office/officeart/2018/2/layout/IconLabelList"/>
    <dgm:cxn modelId="{E36E3D89-947B-4812-A386-EB87E407C13F}" type="presParOf" srcId="{1E364E6C-1C5D-41A6-8A8A-BD8C676D6F53}" destId="{851B0495-3911-4EDF-B45E-05FDB098B49E}" srcOrd="2" destOrd="0" presId="urn:microsoft.com/office/officeart/2018/2/layout/IconLabelList"/>
    <dgm:cxn modelId="{A46FD075-0E5E-40AB-8F51-9C53972F44DB}" type="presParOf" srcId="{416D3AD1-30EA-4EA8-B350-74B98AE7A6D4}" destId="{CEE1ABF1-807F-483C-817A-1B0B2E2459C5}" srcOrd="1" destOrd="0" presId="urn:microsoft.com/office/officeart/2018/2/layout/IconLabelList"/>
    <dgm:cxn modelId="{64CF71B8-E9F3-4FB9-8B22-E52BCE46259F}" type="presParOf" srcId="{416D3AD1-30EA-4EA8-B350-74B98AE7A6D4}" destId="{DB5ECAE3-C8FC-4175-BD4A-02395F1F09DF}" srcOrd="2" destOrd="0" presId="urn:microsoft.com/office/officeart/2018/2/layout/IconLabelList"/>
    <dgm:cxn modelId="{66F0C290-D97E-41F2-BC1F-6D75732866AE}" type="presParOf" srcId="{DB5ECAE3-C8FC-4175-BD4A-02395F1F09DF}" destId="{20527748-E841-47B4-872C-1F6413A0061A}" srcOrd="0" destOrd="0" presId="urn:microsoft.com/office/officeart/2018/2/layout/IconLabelList"/>
    <dgm:cxn modelId="{A9B4D217-0B32-4A6C-AA4B-E55DCE018527}" type="presParOf" srcId="{DB5ECAE3-C8FC-4175-BD4A-02395F1F09DF}" destId="{5F72711E-C99E-41A1-802E-7704740925AD}" srcOrd="1" destOrd="0" presId="urn:microsoft.com/office/officeart/2018/2/layout/IconLabelList"/>
    <dgm:cxn modelId="{D8FDF19F-1340-44C4-AAAB-3CF9287B0082}" type="presParOf" srcId="{DB5ECAE3-C8FC-4175-BD4A-02395F1F09DF}" destId="{118FBAF8-D90A-4EE1-B48F-AEF190BE8FD7}" srcOrd="2" destOrd="0" presId="urn:microsoft.com/office/officeart/2018/2/layout/IconLabelList"/>
    <dgm:cxn modelId="{21424296-B024-43CF-A8F6-75818EC88DE1}" type="presParOf" srcId="{416D3AD1-30EA-4EA8-B350-74B98AE7A6D4}" destId="{6ACAA140-483E-4F42-A84A-A127FF5A43A8}" srcOrd="3" destOrd="0" presId="urn:microsoft.com/office/officeart/2018/2/layout/IconLabelList"/>
    <dgm:cxn modelId="{B9309F95-31F8-44A7-B2A9-C3F646530F1F}" type="presParOf" srcId="{416D3AD1-30EA-4EA8-B350-74B98AE7A6D4}" destId="{ABC2CB06-2F6C-4575-866E-0748C6CEA688}" srcOrd="4" destOrd="0" presId="urn:microsoft.com/office/officeart/2018/2/layout/IconLabelList"/>
    <dgm:cxn modelId="{74D2E77D-3C9E-4FBB-B5A5-75B5CF3780A0}" type="presParOf" srcId="{ABC2CB06-2F6C-4575-866E-0748C6CEA688}" destId="{0FBFD518-179F-4DC1-A39D-2E7D27AA1AF6}" srcOrd="0" destOrd="0" presId="urn:microsoft.com/office/officeart/2018/2/layout/IconLabelList"/>
    <dgm:cxn modelId="{1F0A4C50-13FA-47EB-A299-9973BE6B5C95}" type="presParOf" srcId="{ABC2CB06-2F6C-4575-866E-0748C6CEA688}" destId="{ECC632E2-E11A-4B49-9C39-98F744BF206A}" srcOrd="1" destOrd="0" presId="urn:microsoft.com/office/officeart/2018/2/layout/IconLabelList"/>
    <dgm:cxn modelId="{9C47CCDC-2EA6-49C1-B5CF-B6FF1F426E4F}" type="presParOf" srcId="{ABC2CB06-2F6C-4575-866E-0748C6CEA688}" destId="{11B35A12-A90F-496C-90B2-F08B8BD830BB}" srcOrd="2" destOrd="0" presId="urn:microsoft.com/office/officeart/2018/2/layout/IconLabelList"/>
    <dgm:cxn modelId="{0A5D9DC3-BB14-464C-9DFE-D4E56972D742}" type="presParOf" srcId="{416D3AD1-30EA-4EA8-B350-74B98AE7A6D4}" destId="{76C493EB-40E6-4AF3-8615-C93170B6F112}" srcOrd="5" destOrd="0" presId="urn:microsoft.com/office/officeart/2018/2/layout/IconLabelList"/>
    <dgm:cxn modelId="{EBF3AE06-1E83-4A9A-A24C-DFEAFE15C96E}" type="presParOf" srcId="{416D3AD1-30EA-4EA8-B350-74B98AE7A6D4}" destId="{587C9E60-596D-4EB8-BBC9-F15903698890}" srcOrd="6" destOrd="0" presId="urn:microsoft.com/office/officeart/2018/2/layout/IconLabelList"/>
    <dgm:cxn modelId="{77FFD3CE-23FF-46DE-8ACC-DA4BDC48BCC9}" type="presParOf" srcId="{587C9E60-596D-4EB8-BBC9-F15903698890}" destId="{7DB9ED7A-4A57-4876-ADD2-E7A1A2660FC4}" srcOrd="0" destOrd="0" presId="urn:microsoft.com/office/officeart/2018/2/layout/IconLabelList"/>
    <dgm:cxn modelId="{1FAC940F-935B-4C22-A299-BF23246A2262}" type="presParOf" srcId="{587C9E60-596D-4EB8-BBC9-F15903698890}" destId="{45BE93FD-0C18-43ED-9EC2-C60A5585DD8C}" srcOrd="1" destOrd="0" presId="urn:microsoft.com/office/officeart/2018/2/layout/IconLabelList"/>
    <dgm:cxn modelId="{9357450F-0B49-429B-A68D-2B77BA4F115B}" type="presParOf" srcId="{587C9E60-596D-4EB8-BBC9-F15903698890}" destId="{EBC6010A-5C47-42C3-B8D7-DEC5F563A664}" srcOrd="2" destOrd="0" presId="urn:microsoft.com/office/officeart/2018/2/layout/IconLabelList"/>
    <dgm:cxn modelId="{E46E6217-C92E-4C5C-9E6C-9C0556129CF1}" type="presParOf" srcId="{416D3AD1-30EA-4EA8-B350-74B98AE7A6D4}" destId="{A3BB81A8-62F9-4F6B-9FA3-D6F44A38E38E}" srcOrd="7" destOrd="0" presId="urn:microsoft.com/office/officeart/2018/2/layout/IconLabelList"/>
    <dgm:cxn modelId="{DC7194FB-A10A-4814-9788-1A61DC972EB2}" type="presParOf" srcId="{416D3AD1-30EA-4EA8-B350-74B98AE7A6D4}" destId="{71C11E2A-65D0-421B-8633-92A235675FA5}" srcOrd="8" destOrd="0" presId="urn:microsoft.com/office/officeart/2018/2/layout/IconLabelList"/>
    <dgm:cxn modelId="{1911EADB-5833-4E9A-B9BD-8DD1AB8D4EE7}" type="presParOf" srcId="{71C11E2A-65D0-421B-8633-92A235675FA5}" destId="{61AD45FE-C0F2-4C74-A80A-87F1987929AB}" srcOrd="0" destOrd="0" presId="urn:microsoft.com/office/officeart/2018/2/layout/IconLabelList"/>
    <dgm:cxn modelId="{157524C9-700B-4A6A-BEF9-A6EC76F386F6}" type="presParOf" srcId="{71C11E2A-65D0-421B-8633-92A235675FA5}" destId="{94DAC7CA-E0EE-45E0-9406-BF52F40A9853}" srcOrd="1" destOrd="0" presId="urn:microsoft.com/office/officeart/2018/2/layout/IconLabelList"/>
    <dgm:cxn modelId="{57CA8853-D3EA-4726-A48C-817372FFE5B0}" type="presParOf" srcId="{71C11E2A-65D0-421B-8633-92A235675FA5}" destId="{2776C54D-5B9D-4AF2-9690-676DDA5207B2}" srcOrd="2" destOrd="0" presId="urn:microsoft.com/office/officeart/2018/2/layout/IconLabelList"/>
    <dgm:cxn modelId="{3EE27B4D-AC01-4B79-B3A7-FA8D0238581F}" type="presParOf" srcId="{416D3AD1-30EA-4EA8-B350-74B98AE7A6D4}" destId="{91209FD3-D8AC-49A9-BC0F-8506E8020D6D}" srcOrd="9" destOrd="0" presId="urn:microsoft.com/office/officeart/2018/2/layout/IconLabelList"/>
    <dgm:cxn modelId="{52B8585B-7FC8-4C4F-9A6C-AA3D66A57844}" type="presParOf" srcId="{416D3AD1-30EA-4EA8-B350-74B98AE7A6D4}" destId="{83D27737-F2F0-4862-9232-F87D9423FA2E}" srcOrd="10" destOrd="0" presId="urn:microsoft.com/office/officeart/2018/2/layout/IconLabelList"/>
    <dgm:cxn modelId="{FD64E0E8-4379-40BB-A60B-65500E5143D1}" type="presParOf" srcId="{83D27737-F2F0-4862-9232-F87D9423FA2E}" destId="{E7D1EFD0-3F36-4752-A2F8-EE56163EA0A5}" srcOrd="0" destOrd="0" presId="urn:microsoft.com/office/officeart/2018/2/layout/IconLabelList"/>
    <dgm:cxn modelId="{09A53F87-29C8-4B88-9148-9B0435FA818D}" type="presParOf" srcId="{83D27737-F2F0-4862-9232-F87D9423FA2E}" destId="{897F9AB6-209D-409E-A464-98C723A8CBD9}" srcOrd="1" destOrd="0" presId="urn:microsoft.com/office/officeart/2018/2/layout/IconLabelList"/>
    <dgm:cxn modelId="{E6CC2EF8-D70C-4255-9D73-9B79250B2387}" type="presParOf" srcId="{83D27737-F2F0-4862-9232-F87D9423FA2E}" destId="{B0BE2FA0-9B46-47ED-8E63-7C064E51B12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7A689-FC4A-4FDF-BDDD-890A8474DEF9}">
      <dsp:nvSpPr>
        <dsp:cNvPr id="0" name=""/>
        <dsp:cNvSpPr/>
      </dsp:nvSpPr>
      <dsp:spPr>
        <a:xfrm>
          <a:off x="0"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1</a:t>
          </a:r>
          <a:r>
            <a:rPr lang="ru-RU" sz="2000" kern="1200" dirty="0">
              <a:solidFill>
                <a:schemeClr val="accent1">
                  <a:lumMod val="75000"/>
                </a:schemeClr>
              </a:solidFill>
            </a:rPr>
            <a:t>.</a:t>
          </a:r>
          <a:endParaRPr lang="en-GB" sz="2000" kern="1200" dirty="0">
            <a:solidFill>
              <a:schemeClr val="accent1">
                <a:lumMod val="75000"/>
              </a:schemeClr>
            </a:solidFill>
          </a:endParaRPr>
        </a:p>
        <a:p>
          <a:pPr marL="0" lvl="0" indent="0" algn="ctr" defTabSz="889000">
            <a:lnSpc>
              <a:spcPct val="90000"/>
            </a:lnSpc>
            <a:spcBef>
              <a:spcPct val="0"/>
            </a:spcBef>
            <a:spcAft>
              <a:spcPct val="35000"/>
            </a:spcAft>
            <a:buNone/>
          </a:pPr>
          <a:r>
            <a:rPr lang="en-GB" sz="2000" b="1" kern="1200" dirty="0"/>
            <a:t>Visions of the Future</a:t>
          </a:r>
          <a:endParaRPr lang="en-US" sz="2000" b="1" kern="1200" dirty="0">
            <a:solidFill>
              <a:schemeClr val="accent1">
                <a:lumMod val="75000"/>
              </a:schemeClr>
            </a:solidFill>
          </a:endParaRPr>
        </a:p>
      </dsp:txBody>
      <dsp:txXfrm>
        <a:off x="0" y="1505257"/>
        <a:ext cx="3527575" cy="2376723"/>
      </dsp:txXfrm>
    </dsp:sp>
    <dsp:sp modelId="{94E9EF1A-1D07-4210-9402-6C559E90358A}">
      <dsp:nvSpPr>
        <dsp:cNvPr id="0" name=""/>
        <dsp:cNvSpPr/>
      </dsp:nvSpPr>
      <dsp:spPr>
        <a:xfrm>
          <a:off x="1169607"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endParaRPr lang="en-US" sz="4800" kern="1200" dirty="0"/>
        </a:p>
      </dsp:txBody>
      <dsp:txXfrm>
        <a:off x="1169607" y="396120"/>
        <a:ext cx="1188361" cy="1188361"/>
      </dsp:txXfrm>
    </dsp:sp>
    <dsp:sp modelId="{B9E74D06-8974-46A7-BDE8-CAC0846523DB}">
      <dsp:nvSpPr>
        <dsp:cNvPr id="0" name=""/>
        <dsp:cNvSpPr/>
      </dsp:nvSpPr>
      <dsp:spPr>
        <a:xfrm>
          <a:off x="0"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8F9B26-840A-4F96-8D27-2D7E00511C9A}">
      <dsp:nvSpPr>
        <dsp:cNvPr id="0" name=""/>
        <dsp:cNvSpPr/>
      </dsp:nvSpPr>
      <dsp:spPr>
        <a:xfrm>
          <a:off x="3880333"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2.</a:t>
          </a:r>
        </a:p>
        <a:p>
          <a:pPr marL="0" lvl="0" indent="0" algn="ctr" defTabSz="889000">
            <a:lnSpc>
              <a:spcPct val="90000"/>
            </a:lnSpc>
            <a:spcBef>
              <a:spcPct val="0"/>
            </a:spcBef>
            <a:spcAft>
              <a:spcPct val="35000"/>
            </a:spcAft>
            <a:buNone/>
          </a:pPr>
          <a:r>
            <a:rPr lang="en-GB" sz="2000" b="1" kern="1200" dirty="0"/>
            <a:t>The Future is Human!</a:t>
          </a:r>
          <a:endParaRPr lang="en-US" sz="2000" b="1" kern="1200" dirty="0">
            <a:solidFill>
              <a:schemeClr val="accent1">
                <a:lumMod val="75000"/>
              </a:schemeClr>
            </a:solidFill>
          </a:endParaRPr>
        </a:p>
      </dsp:txBody>
      <dsp:txXfrm>
        <a:off x="3880333" y="1505257"/>
        <a:ext cx="3527575" cy="2376723"/>
      </dsp:txXfrm>
    </dsp:sp>
    <dsp:sp modelId="{DAC041B6-6570-477A-B4C1-5CB7E0EFE0DC}">
      <dsp:nvSpPr>
        <dsp:cNvPr id="0" name=""/>
        <dsp:cNvSpPr/>
      </dsp:nvSpPr>
      <dsp:spPr>
        <a:xfrm>
          <a:off x="5049940"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endParaRPr lang="en-US" sz="4800" kern="1200" dirty="0"/>
        </a:p>
      </dsp:txBody>
      <dsp:txXfrm>
        <a:off x="5049940" y="396120"/>
        <a:ext cx="1188361" cy="1188361"/>
      </dsp:txXfrm>
    </dsp:sp>
    <dsp:sp modelId="{F8ADDB2A-2689-4ACF-8222-B372EB5C8D35}">
      <dsp:nvSpPr>
        <dsp:cNvPr id="0" name=""/>
        <dsp:cNvSpPr/>
      </dsp:nvSpPr>
      <dsp:spPr>
        <a:xfrm>
          <a:off x="3880333"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253AE2-89B5-4ADC-817A-FEF4E0BC4B49}">
      <dsp:nvSpPr>
        <dsp:cNvPr id="0" name=""/>
        <dsp:cNvSpPr/>
      </dsp:nvSpPr>
      <dsp:spPr>
        <a:xfrm>
          <a:off x="7760667" y="0"/>
          <a:ext cx="3527575" cy="3961205"/>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8000" tIns="330200" rIns="275024" bIns="330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accent1">
                  <a:lumMod val="75000"/>
                </a:schemeClr>
              </a:solidFill>
            </a:rPr>
            <a:t>UNIT 3.</a:t>
          </a:r>
        </a:p>
        <a:p>
          <a:pPr marL="0" lvl="0" indent="0" algn="l" defTabSz="889000">
            <a:lnSpc>
              <a:spcPct val="90000"/>
            </a:lnSpc>
            <a:spcBef>
              <a:spcPct val="0"/>
            </a:spcBef>
            <a:spcAft>
              <a:spcPct val="35000"/>
            </a:spcAft>
            <a:buNone/>
          </a:pPr>
          <a:r>
            <a:rPr lang="en-US" sz="2000" b="1" kern="1200" dirty="0">
              <a:solidFill>
                <a:schemeClr val="tx1"/>
              </a:solidFill>
            </a:rPr>
            <a:t>Change by Design</a:t>
          </a:r>
        </a:p>
      </dsp:txBody>
      <dsp:txXfrm>
        <a:off x="7760667" y="1505257"/>
        <a:ext cx="3527575" cy="2376723"/>
      </dsp:txXfrm>
    </dsp:sp>
    <dsp:sp modelId="{82EE2C17-F664-4616-8F76-97637F08E124}">
      <dsp:nvSpPr>
        <dsp:cNvPr id="0" name=""/>
        <dsp:cNvSpPr/>
      </dsp:nvSpPr>
      <dsp:spPr>
        <a:xfrm>
          <a:off x="8930274" y="396120"/>
          <a:ext cx="1188361" cy="1188361"/>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649" tIns="12700" rIns="926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endParaRPr lang="en-US" sz="4800" kern="1200" dirty="0"/>
        </a:p>
      </dsp:txBody>
      <dsp:txXfrm>
        <a:off x="8930274" y="396120"/>
        <a:ext cx="1188361" cy="1188361"/>
      </dsp:txXfrm>
    </dsp:sp>
    <dsp:sp modelId="{96383FDE-483E-4E6D-B151-4FC41C065094}">
      <dsp:nvSpPr>
        <dsp:cNvPr id="0" name=""/>
        <dsp:cNvSpPr/>
      </dsp:nvSpPr>
      <dsp:spPr>
        <a:xfrm>
          <a:off x="7760667" y="3961133"/>
          <a:ext cx="3527575" cy="72"/>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81B12-6BAE-4164-AB75-E0C2C28EB6E6}">
      <dsp:nvSpPr>
        <dsp:cNvPr id="0" name=""/>
        <dsp:cNvSpPr/>
      </dsp:nvSpPr>
      <dsp:spPr>
        <a:xfrm>
          <a:off x="6006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0EC6B-7C20-43C2-B029-612C2DFADCEE}">
      <dsp:nvSpPr>
        <dsp:cNvPr id="0" name=""/>
        <dsp:cNvSpPr/>
      </dsp:nvSpPr>
      <dsp:spPr>
        <a:xfrm>
          <a:off x="909658" y="837401"/>
          <a:ext cx="831897" cy="8318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39E191-FE66-4E32-BE56-98B7AEDB783A}">
      <dsp:nvSpPr>
        <dsp:cNvPr id="0" name=""/>
        <dsp:cNvSpPr/>
      </dsp:nvSpPr>
      <dsp:spPr>
        <a:xfrm>
          <a:off x="1371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Questions</a:t>
          </a:r>
          <a:endParaRPr lang="en-US" sz="2700" kern="1200"/>
        </a:p>
      </dsp:txBody>
      <dsp:txXfrm>
        <a:off x="137182" y="2429891"/>
        <a:ext cx="2376850" cy="720000"/>
      </dsp:txXfrm>
    </dsp:sp>
    <dsp:sp modelId="{24E59776-DAC1-40DA-9504-9F3D405589D6}">
      <dsp:nvSpPr>
        <dsp:cNvPr id="0" name=""/>
        <dsp:cNvSpPr/>
      </dsp:nvSpPr>
      <dsp:spPr>
        <a:xfrm>
          <a:off x="3393468"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8F4F1E-2D70-4054-84D1-89B6C5727356}">
      <dsp:nvSpPr>
        <dsp:cNvPr id="0" name=""/>
        <dsp:cNvSpPr/>
      </dsp:nvSpPr>
      <dsp:spPr>
        <a:xfrm>
          <a:off x="3702458" y="837401"/>
          <a:ext cx="831897" cy="8318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5B37BD-FDCE-4700-B98B-07FBA7D79ADB}">
      <dsp:nvSpPr>
        <dsp:cNvPr id="0" name=""/>
        <dsp:cNvSpPr/>
      </dsp:nvSpPr>
      <dsp:spPr>
        <a:xfrm>
          <a:off x="2929982"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Thoughts</a:t>
          </a:r>
          <a:endParaRPr lang="en-US" sz="2700" kern="1200"/>
        </a:p>
      </dsp:txBody>
      <dsp:txXfrm>
        <a:off x="2929982" y="2429891"/>
        <a:ext cx="2376850" cy="720000"/>
      </dsp:txXfrm>
    </dsp:sp>
    <dsp:sp modelId="{BCAAE1AE-9895-4DBF-8075-134111AB7E52}">
      <dsp:nvSpPr>
        <dsp:cNvPr id="0" name=""/>
        <dsp:cNvSpPr/>
      </dsp:nvSpPr>
      <dsp:spPr>
        <a:xfrm>
          <a:off x="61862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BC14C-19F7-402B-9928-93E1CEF8E1CA}">
      <dsp:nvSpPr>
        <dsp:cNvPr id="0" name=""/>
        <dsp:cNvSpPr/>
      </dsp:nvSpPr>
      <dsp:spPr>
        <a:xfrm>
          <a:off x="6495258" y="837401"/>
          <a:ext cx="831897" cy="8318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898B0D-E455-4CD3-AFED-58C0146EFCED}">
      <dsp:nvSpPr>
        <dsp:cNvPr id="0" name=""/>
        <dsp:cNvSpPr/>
      </dsp:nvSpPr>
      <dsp:spPr>
        <a:xfrm>
          <a:off x="57227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Comments</a:t>
          </a:r>
          <a:endParaRPr lang="en-US" sz="2700" kern="1200"/>
        </a:p>
      </dsp:txBody>
      <dsp:txXfrm>
        <a:off x="5722781" y="2429891"/>
        <a:ext cx="2376850" cy="720000"/>
      </dsp:txXfrm>
    </dsp:sp>
    <dsp:sp modelId="{EADB6537-315D-468C-8A4B-6A1D3099763E}">
      <dsp:nvSpPr>
        <dsp:cNvPr id="0" name=""/>
        <dsp:cNvSpPr/>
      </dsp:nvSpPr>
      <dsp:spPr>
        <a:xfrm>
          <a:off x="8979067" y="528411"/>
          <a:ext cx="1449879" cy="1449879"/>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D3000-1FB9-4062-9357-4BC24EC78E33}">
      <dsp:nvSpPr>
        <dsp:cNvPr id="0" name=""/>
        <dsp:cNvSpPr/>
      </dsp:nvSpPr>
      <dsp:spPr>
        <a:xfrm>
          <a:off x="9288058" y="837401"/>
          <a:ext cx="831897" cy="8318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5E5C-2DE1-4326-8849-4C814B98D869}">
      <dsp:nvSpPr>
        <dsp:cNvPr id="0" name=""/>
        <dsp:cNvSpPr/>
      </dsp:nvSpPr>
      <dsp:spPr>
        <a:xfrm>
          <a:off x="8515581" y="2429891"/>
          <a:ext cx="23768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Observations</a:t>
          </a:r>
          <a:endParaRPr lang="en-US" sz="2700" kern="1200"/>
        </a:p>
      </dsp:txBody>
      <dsp:txXfrm>
        <a:off x="8515581" y="2429891"/>
        <a:ext cx="23768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801AD-72A0-4321-AE30-B76322628745}">
      <dsp:nvSpPr>
        <dsp:cNvPr id="0" name=""/>
        <dsp:cNvSpPr/>
      </dsp:nvSpPr>
      <dsp:spPr>
        <a:xfrm>
          <a:off x="444924"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1B0495-3911-4EDF-B45E-05FDB098B49E}">
      <dsp:nvSpPr>
        <dsp:cNvPr id="0" name=""/>
        <dsp:cNvSpPr/>
      </dsp:nvSpPr>
      <dsp:spPr>
        <a:xfrm>
          <a:off x="4065"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Who wrote it</a:t>
          </a:r>
          <a:endParaRPr lang="en-US" sz="1400" kern="1200"/>
        </a:p>
      </dsp:txBody>
      <dsp:txXfrm>
        <a:off x="4065" y="1340688"/>
        <a:ext cx="1603125" cy="641250"/>
      </dsp:txXfrm>
    </dsp:sp>
    <dsp:sp modelId="{20527748-E841-47B4-872C-1F6413A0061A}">
      <dsp:nvSpPr>
        <dsp:cNvPr id="0" name=""/>
        <dsp:cNvSpPr/>
      </dsp:nvSpPr>
      <dsp:spPr>
        <a:xfrm>
          <a:off x="2328596"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8FBAF8-D90A-4EE1-B48F-AEF190BE8FD7}">
      <dsp:nvSpPr>
        <dsp:cNvPr id="0" name=""/>
        <dsp:cNvSpPr/>
      </dsp:nvSpPr>
      <dsp:spPr>
        <a:xfrm>
          <a:off x="1887737"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What is the key message</a:t>
          </a:r>
          <a:endParaRPr lang="en-US" sz="1400" kern="1200"/>
        </a:p>
      </dsp:txBody>
      <dsp:txXfrm>
        <a:off x="1887737" y="1340688"/>
        <a:ext cx="1603125" cy="641250"/>
      </dsp:txXfrm>
    </dsp:sp>
    <dsp:sp modelId="{0FBFD518-179F-4DC1-A39D-2E7D27AA1AF6}">
      <dsp:nvSpPr>
        <dsp:cNvPr id="0" name=""/>
        <dsp:cNvSpPr/>
      </dsp:nvSpPr>
      <dsp:spPr>
        <a:xfrm>
          <a:off x="4212268"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B35A12-A90F-496C-90B2-F08B8BD830BB}">
      <dsp:nvSpPr>
        <dsp:cNvPr id="0" name=""/>
        <dsp:cNvSpPr/>
      </dsp:nvSpPr>
      <dsp:spPr>
        <a:xfrm>
          <a:off x="3771409"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Where is it published</a:t>
          </a:r>
          <a:endParaRPr lang="en-US" sz="1400" kern="1200"/>
        </a:p>
      </dsp:txBody>
      <dsp:txXfrm>
        <a:off x="3771409" y="1340688"/>
        <a:ext cx="1603125" cy="641250"/>
      </dsp:txXfrm>
    </dsp:sp>
    <dsp:sp modelId="{7DB9ED7A-4A57-4876-ADD2-E7A1A2660FC4}">
      <dsp:nvSpPr>
        <dsp:cNvPr id="0" name=""/>
        <dsp:cNvSpPr/>
      </dsp:nvSpPr>
      <dsp:spPr>
        <a:xfrm>
          <a:off x="6095940"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C6010A-5C47-42C3-B8D7-DEC5F563A664}">
      <dsp:nvSpPr>
        <dsp:cNvPr id="0" name=""/>
        <dsp:cNvSpPr/>
      </dsp:nvSpPr>
      <dsp:spPr>
        <a:xfrm>
          <a:off x="5655080"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When was it published</a:t>
          </a:r>
          <a:endParaRPr lang="en-US" sz="1400" kern="1200"/>
        </a:p>
      </dsp:txBody>
      <dsp:txXfrm>
        <a:off x="5655080" y="1340688"/>
        <a:ext cx="1603125" cy="641250"/>
      </dsp:txXfrm>
    </dsp:sp>
    <dsp:sp modelId="{61AD45FE-C0F2-4C74-A80A-87F1987929AB}">
      <dsp:nvSpPr>
        <dsp:cNvPr id="0" name=""/>
        <dsp:cNvSpPr/>
      </dsp:nvSpPr>
      <dsp:spPr>
        <a:xfrm>
          <a:off x="7979612"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6C54D-5B9D-4AF2-9690-676DDA5207B2}">
      <dsp:nvSpPr>
        <dsp:cNvPr id="0" name=""/>
        <dsp:cNvSpPr/>
      </dsp:nvSpPr>
      <dsp:spPr>
        <a:xfrm>
          <a:off x="7538752"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Why do you think they wrote it</a:t>
          </a:r>
          <a:endParaRPr lang="en-US" sz="1400" kern="1200"/>
        </a:p>
      </dsp:txBody>
      <dsp:txXfrm>
        <a:off x="7538752" y="1340688"/>
        <a:ext cx="1603125" cy="641250"/>
      </dsp:txXfrm>
    </dsp:sp>
    <dsp:sp modelId="{E7D1EFD0-3F36-4752-A2F8-EE56163EA0A5}">
      <dsp:nvSpPr>
        <dsp:cNvPr id="0" name=""/>
        <dsp:cNvSpPr/>
      </dsp:nvSpPr>
      <dsp:spPr>
        <a:xfrm>
          <a:off x="9863284" y="378742"/>
          <a:ext cx="721406" cy="721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BE2FA0-9B46-47ED-8E63-7C064E51B124}">
      <dsp:nvSpPr>
        <dsp:cNvPr id="0" name=""/>
        <dsp:cNvSpPr/>
      </dsp:nvSpPr>
      <dsp:spPr>
        <a:xfrm>
          <a:off x="9422424" y="134068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How have they supported the arguments they make</a:t>
          </a:r>
          <a:endParaRPr lang="en-US" sz="1400" kern="1200"/>
        </a:p>
      </dsp:txBody>
      <dsp:txXfrm>
        <a:off x="9422424" y="1340688"/>
        <a:ext cx="1603125" cy="64125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151EFB99-1B56-4C3B-A920-C9F63568B3B5}">
          <dgm:prSet phldrT="1"/>
          <dgm:t>
            <a:bodyPr/>
            <a:lstStyle/>
            <a:p>
              <a:r>
                <a:t>1</a:t>
              </a:r>
            </a:p>
          </dgm:t>
        </dgm:pt>
        <dgm:pt modelId="201" type="sibTrans" cxnId="{86ABC99C-FE52-4C54-9A6D-3953E335B0E7}">
          <dgm:prSet phldrT="2"/>
          <dgm:t>
            <a:bodyPr/>
            <a:lstStyle/>
            <a:p>
              <a:r>
                <a:t>2</a:t>
              </a:r>
            </a:p>
          </dgm:t>
        </dgm:pt>
        <dgm:pt modelId="301" type="sibTrans" cxnId="{1BCC6BCE-EC6C-445D-BA79-A177C90174D5}">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A37F7A-782D-430C-B7DE-046B665BEF14}" type="datetimeFigureOut">
              <a:rPr lang="en-US" smtClean="0"/>
              <a:t>5/20/2026</a:t>
            </a:fld>
            <a:endParaRPr lang="en-US" dirty="0"/>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0885D5-D443-4228-8B2C-B9DF9A30D578}" type="slidenum">
              <a:rPr lang="en-US" smtClean="0"/>
              <a:t>‹#›</a:t>
            </a:fld>
            <a:endParaRPr lang="en-US" dirty="0"/>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CCEED-E5F4-4698-B012-83262916D7BD}" type="datetimeFigureOut">
              <a:rPr lang="en-US" noProof="0" smtClean="0"/>
              <a:t>5/20/2026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D2F9AB-3C90-481E-8C34-4F549BF455D7}" type="slidenum">
              <a:rPr lang="en-US" noProof="0" smtClean="0"/>
              <a:t>‹#›</a:t>
            </a:fld>
            <a:endParaRPr lang="en-US" noProof="0" dirty="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1</a:t>
            </a:fld>
            <a:endParaRPr lang="en-US" dirty="0"/>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D2F9AB-3C90-481E-8C34-4F549BF455D7}" type="slidenum">
              <a:rPr lang="en-US" smtClean="0"/>
              <a:t>3</a:t>
            </a:fld>
            <a:endParaRPr lang="en-US" dirty="0"/>
          </a:p>
        </p:txBody>
      </p:sp>
    </p:spTree>
    <p:extLst>
      <p:ext uri="{BB962C8B-B14F-4D97-AF65-F5344CB8AC3E}">
        <p14:creationId xmlns:p14="http://schemas.microsoft.com/office/powerpoint/2010/main" val="3078243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4</a:t>
            </a:fld>
            <a:endParaRPr lang="en-US" noProof="0" dirty="0"/>
          </a:p>
        </p:txBody>
      </p:sp>
    </p:spTree>
    <p:extLst>
      <p:ext uri="{BB962C8B-B14F-4D97-AF65-F5344CB8AC3E}">
        <p14:creationId xmlns:p14="http://schemas.microsoft.com/office/powerpoint/2010/main" val="2548498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6</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7</a:t>
            </a:fld>
            <a:endParaRPr lang="en-US" noProof="0" dirty="0"/>
          </a:p>
        </p:txBody>
      </p:sp>
    </p:spTree>
    <p:extLst>
      <p:ext uri="{BB962C8B-B14F-4D97-AF65-F5344CB8AC3E}">
        <p14:creationId xmlns:p14="http://schemas.microsoft.com/office/powerpoint/2010/main" val="1029363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Train/educate people to think critically outside their own biases and individual judgement – unconscious bias/blind spot.  Global leader – step aside self selected narrative and question ones own belief.  Needed to properly consider issues of discrimination and prejudices.</a:t>
            </a:r>
          </a:p>
          <a:p>
            <a:r>
              <a:rPr lang="en-GB" dirty="0"/>
              <a:t>Misinformation is false or inaccurate information.- skewed evidence on social media, skewed perceptions of male and female bodies ... Disinformation is deliberate and includes malicious content such as hoaxes, spear phishing and propaganda. It spreads fear and suspicion among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Individuals who are able to undertake critical thinking are reflective, independent and competent.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know whether your sources of information are accurate and reliable?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Increased technology has increased the inaccuracy of information</a:t>
            </a:r>
          </a:p>
          <a:p>
            <a:r>
              <a:rPr lang="en-GB" dirty="0"/>
              <a:t>Epistemic Bubbles – other voices are not heard or have been left out – possibly unintentionally </a:t>
            </a:r>
          </a:p>
          <a:p>
            <a:r>
              <a:rPr lang="en-GB" dirty="0"/>
              <a:t>Echo Chambers other voices are actively undermined – members of echo chambers have been brought to systematically distrust all outside sources – North Korea is known to be a good example. Echo chambers can promote misinformation and confirm bias</a:t>
            </a:r>
          </a:p>
          <a:p>
            <a:r>
              <a:rPr lang="en-GB" dirty="0"/>
              <a:t>Post truth – people less influenced by factual information than by their emotions or by beliefs they already hold. Exposure to evidence can shatter an epistemic bubble but can reinforce an echo chamber</a:t>
            </a:r>
          </a:p>
          <a:p>
            <a:r>
              <a:rPr lang="en-GB" dirty="0"/>
              <a:t>Plato – people hold beliefs which are not only wholly subjective but based on biases and falsities</a:t>
            </a:r>
          </a:p>
          <a:p>
            <a:r>
              <a:rPr lang="en-GB" dirty="0"/>
              <a:t>Constantly bombarded with images and views from various media which bolster the beliefs we already have and secure our existing worldview without challenging them – reinforces bias and prejudice</a:t>
            </a:r>
          </a:p>
          <a:p>
            <a:r>
              <a:rPr lang="en-GB" dirty="0"/>
              <a:t>Merchandising doubt – refuting the link between smoking and cancer, denying climate change is happening, questioning election results, covid vaccine and autism</a:t>
            </a:r>
          </a:p>
          <a:p>
            <a:endParaRPr lang="en-GB" dirty="0"/>
          </a:p>
          <a:p>
            <a:endParaRPr lang="en-GB" dirty="0"/>
          </a:p>
          <a:p>
            <a:r>
              <a:rPr lang="en-GB" dirty="0"/>
              <a:t>Do you know anyone who is known for spreading disinformation?</a:t>
            </a:r>
          </a:p>
          <a:p>
            <a:r>
              <a:rPr lang="en-GB" dirty="0"/>
              <a:t>Have you believed something to be true only to find out that it is not? – classic example from many years ago – belief that the world was flat</a:t>
            </a:r>
          </a:p>
          <a:p>
            <a:r>
              <a:rPr lang="en-GB" dirty="0"/>
              <a:t>Individuals who are ale to undertake critical thinking are reflective, independent and competent.</a:t>
            </a:r>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10</a:t>
            </a:fld>
            <a:endParaRPr lang="en-US" noProof="0" dirty="0"/>
          </a:p>
        </p:txBody>
      </p:sp>
    </p:spTree>
    <p:extLst>
      <p:ext uri="{BB962C8B-B14F-4D97-AF65-F5344CB8AC3E}">
        <p14:creationId xmlns:p14="http://schemas.microsoft.com/office/powerpoint/2010/main" val="3007994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wrote it – are they credible – Wikipedia???</a:t>
            </a:r>
          </a:p>
          <a:p>
            <a:endParaRPr lang="en-GB" dirty="0"/>
          </a:p>
          <a:p>
            <a:r>
              <a:rPr lang="en-GB" dirty="0"/>
              <a:t>Why – what purpose are they trying to achieve when writing the article</a:t>
            </a:r>
          </a:p>
        </p:txBody>
      </p:sp>
      <p:sp>
        <p:nvSpPr>
          <p:cNvPr id="4" name="Slide Number Placeholder 3"/>
          <p:cNvSpPr>
            <a:spLocks noGrp="1"/>
          </p:cNvSpPr>
          <p:nvPr>
            <p:ph type="sldNum" sz="quarter" idx="5"/>
          </p:nvPr>
        </p:nvSpPr>
        <p:spPr/>
        <p:txBody>
          <a:bodyPr/>
          <a:lstStyle/>
          <a:p>
            <a:fld id="{69D2F9AB-3C90-481E-8C34-4F549BF455D7}" type="slidenum">
              <a:rPr lang="en-US" noProof="0" smtClean="0"/>
              <a:t>11</a:t>
            </a:fld>
            <a:endParaRPr lang="en-US" noProof="0" dirty="0"/>
          </a:p>
        </p:txBody>
      </p:sp>
    </p:spTree>
    <p:extLst>
      <p:ext uri="{BB962C8B-B14F-4D97-AF65-F5344CB8AC3E}">
        <p14:creationId xmlns:p14="http://schemas.microsoft.com/office/powerpoint/2010/main" val="1441120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all like to think that we don’t have any biases but we do</a:t>
            </a:r>
          </a:p>
          <a:p>
            <a:r>
              <a:rPr lang="en-GB" dirty="0"/>
              <a:t>Attributing qualities or characteristics to all members of a certain group</a:t>
            </a:r>
          </a:p>
          <a:p>
            <a:r>
              <a:rPr lang="en-GB" dirty="0"/>
              <a:t>Nearly all implicit bias operates on an unconscious level, and less controllable than explicit bias</a:t>
            </a:r>
          </a:p>
          <a:p>
            <a:r>
              <a:rPr lang="en-GB" dirty="0"/>
              <a:t>Although we may have biases this does not mean that we are prejudices or inclined to discriminate against people your brain just associates things with certain people</a:t>
            </a:r>
          </a:p>
          <a:p>
            <a:r>
              <a:rPr lang="en-GB" dirty="0"/>
              <a:t>Gender bias – most common form of implicit bias – judge men and women on traditional feminine and masculine traits</a:t>
            </a:r>
          </a:p>
          <a:p>
            <a:r>
              <a:rPr lang="en-GB" dirty="0"/>
              <a:t>Influences from media and culture together with upbringing can influence implicit bias</a:t>
            </a:r>
          </a:p>
          <a:p>
            <a:r>
              <a:rPr lang="en-GB" dirty="0"/>
              <a:t>First step to overcoming implicit bias is to start to recognise we have them – then work out strategies to overcome them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D2F9AB-3C90-481E-8C34-4F549BF455D7}" type="slidenum">
              <a:rPr lang="en-US" noProof="0" smtClean="0"/>
              <a:t>12</a:t>
            </a:fld>
            <a:endParaRPr lang="en-US" noProof="0" dirty="0"/>
          </a:p>
        </p:txBody>
      </p:sp>
    </p:spTree>
    <p:extLst>
      <p:ext uri="{BB962C8B-B14F-4D97-AF65-F5344CB8AC3E}">
        <p14:creationId xmlns:p14="http://schemas.microsoft.com/office/powerpoint/2010/main" val="3071399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a:lstStyle/>
          <a:p>
            <a:fld id="{73816531-CCD3-4909-A41B-EAB1049BDA8C}" type="datetime1">
              <a:rPr lang="en-US" smtClean="0"/>
              <a:t>5/20/2026</a:t>
            </a:fld>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a:lstStyle/>
          <a:p>
            <a:pPr algn="l"/>
            <a:r>
              <a:rPr lang="en-US" dirty="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a:lstStyle/>
          <a:p>
            <a:fld id="{BC34B1AC-9A7E-4B2F-BE59-65E2DDF1D6F6}" type="datetime1">
              <a:rPr lang="en-US" smtClean="0"/>
              <a:t>5/20/2026</a:t>
            </a:fld>
            <a:endParaRPr lang="en-US" dirty="0"/>
          </a:p>
        </p:txBody>
      </p:sp>
      <p:sp>
        <p:nvSpPr>
          <p:cNvPr id="6" name="Slide Number Placeholder 5"/>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CE9E340-46EE-4A5F-9C9B-315AD29A92C5}" type="datetimeFigureOut">
              <a:rPr lang="en-US" noProof="0" smtClean="0"/>
              <a:t>5/20/2026</a:t>
            </a:fld>
            <a:endParaRPr lang="en-US" noProof="0"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noProof="0"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159F479D-7533-4EEF-A06F-7CD2FE3DB90D}" type="slidenum">
              <a:rPr lang="en-US" noProof="0" smtClean="0"/>
              <a:t>‹#›</a:t>
            </a:fld>
            <a:endParaRPr lang="en-US" noProof="0" dirty="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a:lstStyle/>
          <a:p>
            <a:fld id="{AE95AE94-03D1-4FC2-903C-8511BF4E0409}" type="datetime1">
              <a:rPr lang="en-US" smtClean="0"/>
              <a:t>5/20/2026</a:t>
            </a:fld>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a:lstStyle/>
          <a:p>
            <a:pPr algn="l"/>
            <a:r>
              <a:rPr lang="en-US" dirty="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a:lstStyle>
            <a:lvl1pPr>
              <a:defRPr>
                <a:solidFill>
                  <a:schemeClr val="bg1"/>
                </a:solidFill>
              </a:defRPr>
            </a:lvl1pPr>
          </a:lstStyle>
          <a:p>
            <a:r>
              <a:rPr lang="en-US"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anchor="t">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a:lstStyle/>
          <a:p>
            <a:fld id="{91CD4B7E-D172-41E4-BE36-64B5A7E393CD}" type="datetimeFigureOut">
              <a:rPr lang="en-US" noProof="0" smtClean="0"/>
              <a:t>5/20/2026</a:t>
            </a:fld>
            <a:endParaRPr lang="en-US" noProof="0" dirty="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a:lstStyle/>
          <a:p>
            <a:fld id="{F603CDE5-C1D8-4EDD-870F-A498BAFA520F}" type="slidenum">
              <a:rPr lang="en-US" noProof="0" smtClean="0"/>
              <a:t>‹#›</a:t>
            </a:fld>
            <a:endParaRPr lang="en-US" noProof="0" dirty="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a:lstStyle/>
          <a:p>
            <a:pPr algn="l"/>
            <a:r>
              <a:rPr lang="en-US" noProof="0" dirty="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anchor="ctr"/>
          <a:lstStyle>
            <a:lvl1pPr algn="l">
              <a:defRPr sz="2000" b="0">
                <a:solidFill>
                  <a:schemeClr val="accent1">
                    <a:lumMod val="50000"/>
                  </a:schemeClr>
                </a:solidFill>
              </a:defRPr>
            </a:lvl1pPr>
          </a:lstStyle>
          <a:p>
            <a:r>
              <a:rPr lang="en-US"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anchor="b">
            <a:normAutofit/>
          </a:bodyPr>
          <a:lstStyle>
            <a:lvl1pPr>
              <a:defRPr sz="2800">
                <a:solidFill>
                  <a:schemeClr val="accent1">
                    <a:lumMod val="75000"/>
                  </a:schemeClr>
                </a:solidFill>
              </a:defRPr>
            </a:lvl1pPr>
          </a:lstStyle>
          <a:p>
            <a:r>
              <a:rPr lang="en-US"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US"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anchor="ctr" anchorCtr="0">
            <a:noAutofit/>
          </a:bodyPr>
          <a:lstStyle>
            <a:lvl1pPr algn="ct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7605951" y="6423914"/>
            <a:ext cx="2844799" cy="365125"/>
          </a:xfrm>
        </p:spPr>
        <p:txBody>
          <a:bodyPr/>
          <a:lstStyle>
            <a:lvl1pPr>
              <a:defRPr/>
            </a:lvl1pPr>
          </a:lstStyle>
          <a:p>
            <a:fld id="{670A55AC-ADB5-440D-AFFF-99C1406F297F}" type="datetime1">
              <a:rPr lang="en-US" smtClean="0"/>
              <a:t>5/20/2026</a:t>
            </a:fld>
            <a:endParaRPr lang="en-US" dirty="0"/>
          </a:p>
        </p:txBody>
      </p:sp>
      <p:sp>
        <p:nvSpPr>
          <p:cNvPr id="6" name="Footer Placeholder 5"/>
          <p:cNvSpPr>
            <a:spLocks noGrp="1"/>
          </p:cNvSpPr>
          <p:nvPr>
            <p:ph type="ftr" sz="quarter" idx="11"/>
          </p:nvPr>
        </p:nvSpPr>
        <p:spPr>
          <a:xfrm>
            <a:off x="355101" y="6423914"/>
            <a:ext cx="6818262" cy="365125"/>
          </a:xfrm>
        </p:spPr>
        <p:txBody>
          <a:bodyPr/>
          <a:lstStyle/>
          <a:p>
            <a:pPr algn="l"/>
            <a:r>
              <a:rPr lang="en-US" dirty="0"/>
              <a:t>Teach a Course</a:t>
            </a:r>
          </a:p>
        </p:txBody>
      </p:sp>
      <p:sp>
        <p:nvSpPr>
          <p:cNvPr id="7" name="Slide Number Placeholder 6"/>
          <p:cNvSpPr>
            <a:spLocks noGrp="1"/>
          </p:cNvSpPr>
          <p:nvPr>
            <p:ph type="sldNum" sz="quarter" idx="12"/>
          </p:nvPr>
        </p:nvSpPr>
        <p:spPr>
          <a:xfrm>
            <a:off x="10795363"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90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a:normAutofit/>
          </a:bodyPr>
          <a:lstStyle>
            <a:lvl1pPr>
              <a:defRPr sz="3600">
                <a:solidFill>
                  <a:schemeClr val="bg1"/>
                </a:solidFill>
              </a:defRPr>
            </a:lvl1pPr>
          </a:lstStyle>
          <a:p>
            <a:r>
              <a:rPr lang="en-US"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a:lstStyle>
            <a:lvl1pPr marL="0" indent="0" algn="ctr">
              <a:buNone/>
              <a:defRPr/>
            </a:lvl1pPr>
          </a:lstStyle>
          <a:p>
            <a:r>
              <a:rPr lang="en-US" noProof="0"/>
              <a:t>Click icon to add picture</a:t>
            </a:r>
            <a:endParaRPr lang="en-US" noProof="0" dirty="0"/>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a:lstStyle/>
          <a:p>
            <a:fld id="{91CD4B7E-D172-41E4-BE36-64B5A7E393CD}" type="datetimeFigureOut">
              <a:rPr lang="en-US" noProof="0" smtClean="0"/>
              <a:t>5/20/2026</a:t>
            </a:fld>
            <a:endParaRPr lang="en-US" noProof="0" dirty="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a:lstStyle/>
          <a:p>
            <a:fld id="{F603CDE5-C1D8-4EDD-870F-A498BAFA520F}" type="slidenum">
              <a:rPr lang="en-US" noProof="0" smtClean="0"/>
              <a:t>‹#›</a:t>
            </a:fld>
            <a:endParaRPr lang="en-US" noProof="0" dirty="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a:lstStyle/>
          <a:p>
            <a:pPr algn="l"/>
            <a:r>
              <a:rPr lang="en-US" noProof="0" dirty="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a:normAutofit/>
          </a:bodyPr>
          <a:lstStyle>
            <a:lvl1pPr marL="0" indent="0">
              <a:buNone/>
              <a:defRPr sz="1600">
                <a:solidFill>
                  <a:schemeClr val="bg2">
                    <a:lumMod val="75000"/>
                  </a:schemeClr>
                </a:solidFill>
              </a:defRPr>
            </a:lvl1pPr>
            <a:lvl2pPr marL="324000" indent="0">
              <a:buNone/>
              <a:defRPr/>
            </a:lvl2pPr>
          </a:lstStyle>
          <a:p>
            <a:pPr lvl="0"/>
            <a:r>
              <a:rPr lang="en-US"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fld id="{0A7F1CA9-BED2-4756-8AEF-E0F68B0488B6}" type="datetime1">
              <a:rPr lang="en-US" smtClean="0"/>
              <a:pPr/>
              <a:t>5/20/2026</a:t>
            </a:fld>
            <a:endParaRPr lang="en-US" dirty="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r>
              <a:rPr lang="en-US" dirty="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fld id="{3A98EE3D-8CD1-4C3F-BD1C-C98C9596463C}" type="slidenum">
              <a:rPr lang="en-US" smtClean="0"/>
              <a:pPr/>
              <a:t>‹#›</a:t>
            </a:fld>
            <a:endParaRPr lang="en-US" dirty="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9" r:id="rId13"/>
    <p:sldLayoutId id="2147483744" r:id="rId14"/>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youtu.be/t1hmYQxyEUA?si=LiS36EgU_xm590I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This-Isnt-Wor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372723" y="850791"/>
            <a:ext cx="3202016" cy="4198288"/>
          </a:xfrm>
        </p:spPr>
        <p:txBody>
          <a:bodyPr anchor="ctr">
            <a:normAutofit/>
          </a:bodyPr>
          <a:lstStyle/>
          <a:p>
            <a:r>
              <a:rPr lang="en-US" sz="2900" dirty="0">
                <a:solidFill>
                  <a:srgbClr val="FFFFFF"/>
                </a:solidFill>
              </a:rPr>
              <a:t>Contemporary Challenges: Making a Difference</a:t>
            </a:r>
          </a:p>
        </p:txBody>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372723" y="5545331"/>
            <a:ext cx="3202016" cy="649222"/>
          </a:xfrm>
          <a:noFill/>
        </p:spPr>
        <p:txBody>
          <a:bodyPr anchor="ctr">
            <a:normAutofit/>
          </a:bodyPr>
          <a:lstStyle/>
          <a:p>
            <a:r>
              <a:rPr lang="en-US" sz="1800" dirty="0">
                <a:solidFill>
                  <a:schemeClr val="tx2">
                    <a:lumMod val="25000"/>
                    <a:lumOff val="75000"/>
                    <a:alpha val="75000"/>
                  </a:schemeClr>
                </a:solidFill>
              </a:rPr>
              <a:t>Session 2 – Recap Unit 1, overview of unit 2, </a:t>
            </a:r>
          </a:p>
        </p:txBody>
      </p:sp>
    </p:spTree>
    <p:extLst>
      <p:ext uri="{BB962C8B-B14F-4D97-AF65-F5344CB8AC3E}">
        <p14:creationId xmlns:p14="http://schemas.microsoft.com/office/powerpoint/2010/main" val="4209711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
            <a:extLst>
              <a:ext uri="{FF2B5EF4-FFF2-40B4-BE49-F238E27FC236}">
                <a16:creationId xmlns:a16="http://schemas.microsoft.com/office/drawing/2014/main" id="{622327A6-AA60-E8BB-E20D-BE225A6D2CD3}"/>
              </a:ext>
            </a:extLst>
          </p:cNvPr>
          <p:cNvSpPr>
            <a:spLocks noGrp="1"/>
          </p:cNvSpPr>
          <p:nvPr>
            <p:ph type="body" sz="half" idx="2"/>
          </p:nvPr>
        </p:nvSpPr>
        <p:spPr>
          <a:xfrm>
            <a:off x="8119868" y="5356067"/>
            <a:ext cx="3625595" cy="1000782"/>
          </a:xfrm>
        </p:spPr>
        <p:txBody>
          <a:bodyPr/>
          <a:lstStyle/>
          <a:p>
            <a:endParaRPr lang="en-US"/>
          </a:p>
        </p:txBody>
      </p:sp>
      <p:sp>
        <p:nvSpPr>
          <p:cNvPr id="2" name="Title 1">
            <a:extLst>
              <a:ext uri="{FF2B5EF4-FFF2-40B4-BE49-F238E27FC236}">
                <a16:creationId xmlns:a16="http://schemas.microsoft.com/office/drawing/2014/main" id="{0F3DF3C6-0951-4AC7-8121-046959800969}"/>
              </a:ext>
            </a:extLst>
          </p:cNvPr>
          <p:cNvSpPr>
            <a:spLocks noGrp="1"/>
          </p:cNvSpPr>
          <p:nvPr>
            <p:ph type="title"/>
          </p:nvPr>
        </p:nvSpPr>
        <p:spPr>
          <a:xfrm>
            <a:off x="8119869" y="453642"/>
            <a:ext cx="3625595" cy="4826023"/>
          </a:xfrm>
        </p:spPr>
        <p:txBody>
          <a:bodyPr anchor="ctr">
            <a:normAutofit/>
          </a:bodyPr>
          <a:lstStyle/>
          <a:p>
            <a:r>
              <a:rPr lang="en-GB" dirty="0"/>
              <a:t>Recap of Unit 1</a:t>
            </a:r>
          </a:p>
        </p:txBody>
      </p:sp>
      <p:pic>
        <p:nvPicPr>
          <p:cNvPr id="7" name="Picture 6" descr="An arrow on a line map">
            <a:extLst>
              <a:ext uri="{FF2B5EF4-FFF2-40B4-BE49-F238E27FC236}">
                <a16:creationId xmlns:a16="http://schemas.microsoft.com/office/drawing/2014/main" id="{B3786092-FBAE-4867-B047-4D1167AB1D07}"/>
              </a:ext>
            </a:extLst>
          </p:cNvPr>
          <p:cNvPicPr>
            <a:picLocks noChangeAspect="1"/>
          </p:cNvPicPr>
          <p:nvPr/>
        </p:nvPicPr>
        <p:blipFill rotWithShape="1">
          <a:blip r:embed="rId2"/>
          <a:srcRect r="14035" b="-2"/>
          <a:stretch/>
        </p:blipFill>
        <p:spPr>
          <a:xfrm>
            <a:off x="439766" y="453642"/>
            <a:ext cx="7602421" cy="5903207"/>
          </a:xfrm>
          <a:prstGeom prst="rect">
            <a:avLst/>
          </a:prstGeom>
          <a:noFill/>
        </p:spPr>
      </p:pic>
      <p:sp>
        <p:nvSpPr>
          <p:cNvPr id="14" name="Footer Placeholder 4">
            <a:extLst>
              <a:ext uri="{FF2B5EF4-FFF2-40B4-BE49-F238E27FC236}">
                <a16:creationId xmlns:a16="http://schemas.microsoft.com/office/drawing/2014/main" id="{E2F72591-3E11-5EB8-1CA1-5C3E6FADA01D}"/>
              </a:ext>
            </a:extLst>
          </p:cNvPr>
          <p:cNvSpPr>
            <a:spLocks noGrp="1"/>
          </p:cNvSpPr>
          <p:nvPr>
            <p:ph type="ftr" sz="quarter" idx="11"/>
          </p:nvPr>
        </p:nvSpPr>
        <p:spPr>
          <a:xfrm>
            <a:off x="355101" y="6423914"/>
            <a:ext cx="6818262"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CE7242"/>
                </a:solidFill>
                <a:effectLst/>
                <a:uLnTx/>
                <a:uFillTx/>
                <a:latin typeface="Gill Sans MT" panose="020B0502020104020203"/>
                <a:ea typeface="+mn-ea"/>
                <a:cs typeface="+mn-cs"/>
              </a:rPr>
              <a:t>Teach a Course</a:t>
            </a:r>
          </a:p>
        </p:txBody>
      </p:sp>
      <p:sp>
        <p:nvSpPr>
          <p:cNvPr id="5" name="Slide Number Placeholder 4">
            <a:extLst>
              <a:ext uri="{FF2B5EF4-FFF2-40B4-BE49-F238E27FC236}">
                <a16:creationId xmlns:a16="http://schemas.microsoft.com/office/drawing/2014/main" id="{35EB6BCE-E7C2-4843-AC1A-DA635E23B4B3}"/>
              </a:ext>
            </a:extLst>
          </p:cNvPr>
          <p:cNvSpPr>
            <a:spLocks noGrp="1"/>
          </p:cNvSpPr>
          <p:nvPr>
            <p:ph type="sldNum" sz="quarter" idx="12"/>
          </p:nvPr>
        </p:nvSpPr>
        <p:spPr>
          <a:xfrm>
            <a:off x="10795363" y="6423914"/>
            <a:ext cx="1052510" cy="365125"/>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59F479D-7533-4EEF-A06F-7CD2FE3DB90D}"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CE7242"/>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94450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CC32-12E2-40AB-91E7-E065E3B54AA8}"/>
              </a:ext>
            </a:extLst>
          </p:cNvPr>
          <p:cNvSpPr>
            <a:spLocks noGrp="1"/>
          </p:cNvSpPr>
          <p:nvPr>
            <p:ph type="title"/>
          </p:nvPr>
        </p:nvSpPr>
        <p:spPr>
          <a:xfrm>
            <a:off x="581192" y="5264486"/>
            <a:ext cx="11029616" cy="958513"/>
          </a:xfrm>
        </p:spPr>
        <p:txBody>
          <a:bodyPr anchor="ctr">
            <a:normAutofit/>
          </a:bodyPr>
          <a:lstStyle/>
          <a:p>
            <a:r>
              <a:rPr lang="en-US" dirty="0">
                <a:solidFill>
                  <a:srgbClr val="FFFEFF"/>
                </a:solidFill>
              </a:rPr>
              <a:t>MODULE BREAKDOWN </a:t>
            </a:r>
          </a:p>
        </p:txBody>
      </p:sp>
      <p:sp>
        <p:nvSpPr>
          <p:cNvPr id="4" name="Slide Number Placeholder 3">
            <a:extLst>
              <a:ext uri="{FF2B5EF4-FFF2-40B4-BE49-F238E27FC236}">
                <a16:creationId xmlns:a16="http://schemas.microsoft.com/office/drawing/2014/main" id="{2A4091D8-88CA-44CE-B83F-8F383F1AFB07}"/>
              </a:ext>
            </a:extLst>
          </p:cNvPr>
          <p:cNvSpPr>
            <a:spLocks noGrp="1"/>
          </p:cNvSpPr>
          <p:nvPr>
            <p:ph type="sldNum" sz="quarter" idx="12"/>
          </p:nvPr>
        </p:nvSpPr>
        <p:spPr>
          <a:xfrm>
            <a:off x="10795364" y="6423914"/>
            <a:ext cx="1052510" cy="365125"/>
          </a:xfrm>
        </p:spPr>
        <p:txBody>
          <a:bodyPr>
            <a:normAutofit/>
          </a:bodyPr>
          <a:lstStyle/>
          <a:p>
            <a:pPr>
              <a:spcAft>
                <a:spcPts val="600"/>
              </a:spcAft>
            </a:pPr>
            <a:fld id="{3A98EE3D-8CD1-4C3F-BD1C-C98C9596463C}" type="slidenum">
              <a:rPr lang="en-US" smtClean="0"/>
              <a:pPr>
                <a:spcAft>
                  <a:spcPts val="600"/>
                </a:spcAft>
              </a:pPr>
              <a:t>3</a:t>
            </a:fld>
            <a:endParaRPr lang="en-US" dirty="0"/>
          </a:p>
        </p:txBody>
      </p:sp>
      <p:graphicFrame>
        <p:nvGraphicFramePr>
          <p:cNvPr id="5" name="Content Placeholder 2" descr="SmartArt object">
            <a:extLst>
              <a:ext uri="{FF2B5EF4-FFF2-40B4-BE49-F238E27FC236}">
                <a16:creationId xmlns:a16="http://schemas.microsoft.com/office/drawing/2014/main" id="{59405A29-4A0F-429B-A6BA-2D3E9946C76A}"/>
              </a:ext>
            </a:extLst>
          </p:cNvPr>
          <p:cNvGraphicFramePr>
            <a:graphicFrameLocks noGrp="1"/>
          </p:cNvGraphicFramePr>
          <p:nvPr>
            <p:ph idx="4294967295"/>
          </p:nvPr>
        </p:nvGraphicFramePr>
        <p:xfrm>
          <a:off x="450434" y="858445"/>
          <a:ext cx="11288243" cy="396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033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E8921E2-290D-45DF-AD9E-CC734023D93B}"/>
              </a:ext>
            </a:extLst>
          </p:cNvPr>
          <p:cNvSpPr>
            <a:spLocks noGrp="1"/>
          </p:cNvSpPr>
          <p:nvPr>
            <p:ph type="sldNum" sz="quarter" idx="12"/>
          </p:nvPr>
        </p:nvSpPr>
        <p:spPr/>
        <p:txBody>
          <a:bodyPr/>
          <a:lstStyle/>
          <a:p>
            <a:fld id="{F603CDE5-C1D8-4EDD-870F-A498BAFA520F}" type="slidenum">
              <a:rPr lang="en-US" noProof="0" smtClean="0"/>
              <a:t>4</a:t>
            </a:fld>
            <a:endParaRPr lang="en-US" noProof="0" dirty="0"/>
          </a:p>
        </p:txBody>
      </p:sp>
      <p:sp>
        <p:nvSpPr>
          <p:cNvPr id="4" name="Title 3">
            <a:extLst>
              <a:ext uri="{FF2B5EF4-FFF2-40B4-BE49-F238E27FC236}">
                <a16:creationId xmlns:a16="http://schemas.microsoft.com/office/drawing/2014/main" id="{D3797A48-7A9F-49FB-9409-C0F66A0D7885}"/>
              </a:ext>
            </a:extLst>
          </p:cNvPr>
          <p:cNvSpPr>
            <a:spLocks noGrp="1"/>
          </p:cNvSpPr>
          <p:nvPr>
            <p:ph type="title"/>
          </p:nvPr>
        </p:nvSpPr>
        <p:spPr/>
        <p:txBody>
          <a:bodyPr/>
          <a:lstStyle/>
          <a:p>
            <a:r>
              <a:rPr lang="en-GB" dirty="0"/>
              <a:t>Navigating Through the module </a:t>
            </a:r>
          </a:p>
        </p:txBody>
      </p:sp>
      <p:pic>
        <p:nvPicPr>
          <p:cNvPr id="8" name="Picture 7">
            <a:extLst>
              <a:ext uri="{FF2B5EF4-FFF2-40B4-BE49-F238E27FC236}">
                <a16:creationId xmlns:a16="http://schemas.microsoft.com/office/drawing/2014/main" id="{3080C800-1AC2-4CCA-523C-394640E8C369}"/>
              </a:ext>
            </a:extLst>
          </p:cNvPr>
          <p:cNvPicPr>
            <a:picLocks noChangeAspect="1"/>
          </p:cNvPicPr>
          <p:nvPr/>
        </p:nvPicPr>
        <p:blipFill rotWithShape="1">
          <a:blip r:embed="rId3"/>
          <a:srcRect l="7963" t="29792" r="34398" b="7396"/>
          <a:stretch/>
        </p:blipFill>
        <p:spPr>
          <a:xfrm>
            <a:off x="800100" y="2043113"/>
            <a:ext cx="9879806" cy="4307682"/>
          </a:xfrm>
          <a:prstGeom prst="rect">
            <a:avLst/>
          </a:prstGeom>
        </p:spPr>
      </p:pic>
    </p:spTree>
    <p:extLst>
      <p:ext uri="{BB962C8B-B14F-4D97-AF65-F5344CB8AC3E}">
        <p14:creationId xmlns:p14="http://schemas.microsoft.com/office/powerpoint/2010/main" val="371078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3A63719-41DB-E0FF-3F3B-0AAF46AD577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5</a:t>
            </a:fld>
            <a:endParaRPr lang="en-US"/>
          </a:p>
        </p:txBody>
      </p:sp>
      <p:sp>
        <p:nvSpPr>
          <p:cNvPr id="3" name="Footer Placeholder 2">
            <a:extLst>
              <a:ext uri="{FF2B5EF4-FFF2-40B4-BE49-F238E27FC236}">
                <a16:creationId xmlns:a16="http://schemas.microsoft.com/office/drawing/2014/main" id="{75FA49C4-A6F7-8476-DF72-479765E38B45}"/>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7C4A5317-E7C6-DF55-D442-AA182FBF7507}"/>
              </a:ext>
            </a:extLst>
          </p:cNvPr>
          <p:cNvSpPr>
            <a:spLocks noGrp="1"/>
          </p:cNvSpPr>
          <p:nvPr>
            <p:ph type="title"/>
          </p:nvPr>
        </p:nvSpPr>
        <p:spPr>
          <a:xfrm>
            <a:off x="581192" y="702156"/>
            <a:ext cx="11029616" cy="1013800"/>
          </a:xfrm>
        </p:spPr>
        <p:txBody>
          <a:bodyPr anchor="b">
            <a:normAutofit/>
          </a:bodyPr>
          <a:lstStyle/>
          <a:p>
            <a:r>
              <a:rPr lang="en-GB" dirty="0"/>
              <a:t>Any Questions, thoughts or comments</a:t>
            </a:r>
          </a:p>
        </p:txBody>
      </p:sp>
      <p:graphicFrame>
        <p:nvGraphicFramePr>
          <p:cNvPr id="7" name="Content Placeholder 4">
            <a:extLst>
              <a:ext uri="{FF2B5EF4-FFF2-40B4-BE49-F238E27FC236}">
                <a16:creationId xmlns:a16="http://schemas.microsoft.com/office/drawing/2014/main" id="{E61228C8-AEF8-F1AF-67CE-1049C8518585}"/>
              </a:ext>
            </a:extLst>
          </p:cNvPr>
          <p:cNvGraphicFramePr>
            <a:graphicFrameLocks noGrp="1"/>
          </p:cNvGraphicFramePr>
          <p:nvPr>
            <p:ph idx="1"/>
            <p:extLst>
              <p:ext uri="{D42A27DB-BD31-4B8C-83A1-F6EECF244321}">
                <p14:modId xmlns:p14="http://schemas.microsoft.com/office/powerpoint/2010/main" val="2746028756"/>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646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1 – Visions of the future</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An </a:t>
            </a: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Inconventient</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Truth</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err="1">
                <a:ln>
                  <a:noFill/>
                </a:ln>
                <a:solidFill>
                  <a:srgbClr val="000000"/>
                </a:solidFill>
                <a:effectLst/>
                <a:uLnTx/>
                <a:uFillTx/>
                <a:latin typeface="Gill Sans MT" panose="020B0502020104020203"/>
                <a:ea typeface="+mn-ea"/>
                <a:cs typeface="+mn-cs"/>
              </a:rPr>
              <a:t>Blindspotting</a:t>
            </a: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Health, Wealth and Happiness</a:t>
            </a:r>
          </a:p>
        </p:txBody>
      </p:sp>
      <p:sp>
        <p:nvSpPr>
          <p:cNvPr id="5" name="TextBox 4">
            <a:extLst>
              <a:ext uri="{FF2B5EF4-FFF2-40B4-BE49-F238E27FC236}">
                <a16:creationId xmlns:a16="http://schemas.microsoft.com/office/drawing/2014/main" id="{3C341D5A-EB68-CD35-9CA2-02F190A2D170}"/>
              </a:ext>
            </a:extLst>
          </p:cNvPr>
          <p:cNvSpPr txBox="1"/>
          <p:nvPr/>
        </p:nvSpPr>
        <p:spPr>
          <a:xfrm>
            <a:off x="6090702" y="5432217"/>
            <a:ext cx="4947142"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The Rise of the Machines</a:t>
            </a:r>
          </a:p>
        </p:txBody>
      </p:sp>
    </p:spTree>
    <p:extLst>
      <p:ext uri="{BB962C8B-B14F-4D97-AF65-F5344CB8AC3E}">
        <p14:creationId xmlns:p14="http://schemas.microsoft.com/office/powerpoint/2010/main" val="2008403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FEF1BE-30CB-4B7F-BEC0-CDCCFE6CD5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03CDE5-C1D8-4EDD-870F-A498BAFA520F}" type="slidenum">
              <a:rPr kumimoji="0" lang="en-US" sz="900" b="0" i="0" u="none" strike="noStrike" kern="1200" cap="none" spc="0" normalizeH="0" baseline="0" noProof="0" smtClean="0">
                <a:ln>
                  <a:noFill/>
                </a:ln>
                <a:solidFill>
                  <a:srgbClr val="CE7242"/>
                </a:solidFill>
                <a:effectLst/>
                <a:uLnTx/>
                <a:uFillTx/>
                <a:latin typeface="Gill Sans MT"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srgbClr val="CE7242"/>
              </a:solidFill>
              <a:effectLst/>
              <a:uLnTx/>
              <a:uFillTx/>
              <a:latin typeface="Gill Sans MT" panose="020B0502020104020203"/>
              <a:ea typeface="+mn-ea"/>
              <a:cs typeface="+mn-cs"/>
            </a:endParaRPr>
          </a:p>
        </p:txBody>
      </p:sp>
      <p:sp>
        <p:nvSpPr>
          <p:cNvPr id="4" name="Title 3">
            <a:extLst>
              <a:ext uri="{FF2B5EF4-FFF2-40B4-BE49-F238E27FC236}">
                <a16:creationId xmlns:a16="http://schemas.microsoft.com/office/drawing/2014/main" id="{D14FE52B-380A-47BF-8941-9722D914E12E}"/>
              </a:ext>
            </a:extLst>
          </p:cNvPr>
          <p:cNvSpPr>
            <a:spLocks noGrp="1"/>
          </p:cNvSpPr>
          <p:nvPr>
            <p:ph type="title"/>
          </p:nvPr>
        </p:nvSpPr>
        <p:spPr/>
        <p:txBody>
          <a:bodyPr/>
          <a:lstStyle/>
          <a:p>
            <a:r>
              <a:rPr lang="en-GB" b="1" dirty="0"/>
              <a:t>Unit 2 – The Future is Human</a:t>
            </a:r>
          </a:p>
        </p:txBody>
      </p:sp>
      <p:sp>
        <p:nvSpPr>
          <p:cNvPr id="6" name="TextBox 5">
            <a:extLst>
              <a:ext uri="{FF2B5EF4-FFF2-40B4-BE49-F238E27FC236}">
                <a16:creationId xmlns:a16="http://schemas.microsoft.com/office/drawing/2014/main" id="{C4EF11A0-16F0-4B86-BC2E-140410144EB1}"/>
              </a:ext>
            </a:extLst>
          </p:cNvPr>
          <p:cNvSpPr txBox="1"/>
          <p:nvPr/>
        </p:nvSpPr>
        <p:spPr>
          <a:xfrm>
            <a:off x="428519" y="2345021"/>
            <a:ext cx="6881446"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 Bursting the Bubble</a:t>
            </a:r>
          </a:p>
        </p:txBody>
      </p:sp>
      <p:sp>
        <p:nvSpPr>
          <p:cNvPr id="8" name="TextBox 7">
            <a:extLst>
              <a:ext uri="{FF2B5EF4-FFF2-40B4-BE49-F238E27FC236}">
                <a16:creationId xmlns:a16="http://schemas.microsoft.com/office/drawing/2014/main" id="{519E339A-7F82-4D91-AF2C-65EE2EBFF22A}"/>
              </a:ext>
            </a:extLst>
          </p:cNvPr>
          <p:cNvSpPr txBox="1"/>
          <p:nvPr/>
        </p:nvSpPr>
        <p:spPr>
          <a:xfrm>
            <a:off x="2895599" y="3347158"/>
            <a:ext cx="6096000"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Why are we Yelling</a:t>
            </a:r>
          </a:p>
        </p:txBody>
      </p:sp>
      <p:sp>
        <p:nvSpPr>
          <p:cNvPr id="10" name="TextBox 9">
            <a:extLst>
              <a:ext uri="{FF2B5EF4-FFF2-40B4-BE49-F238E27FC236}">
                <a16:creationId xmlns:a16="http://schemas.microsoft.com/office/drawing/2014/main" id="{4EF82134-CB6F-427D-BDEF-D3750DEC617B}"/>
              </a:ext>
            </a:extLst>
          </p:cNvPr>
          <p:cNvSpPr txBox="1"/>
          <p:nvPr/>
        </p:nvSpPr>
        <p:spPr>
          <a:xfrm>
            <a:off x="4193177" y="4528187"/>
            <a:ext cx="5841777"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rPr>
              <a:t>Getting to Yes</a:t>
            </a:r>
          </a:p>
        </p:txBody>
      </p:sp>
      <p:sp>
        <p:nvSpPr>
          <p:cNvPr id="5" name="TextBox 4">
            <a:extLst>
              <a:ext uri="{FF2B5EF4-FFF2-40B4-BE49-F238E27FC236}">
                <a16:creationId xmlns:a16="http://schemas.microsoft.com/office/drawing/2014/main" id="{3C341D5A-EB68-CD35-9CA2-02F190A2D170}"/>
              </a:ext>
            </a:extLst>
          </p:cNvPr>
          <p:cNvSpPr txBox="1"/>
          <p:nvPr/>
        </p:nvSpPr>
        <p:spPr>
          <a:xfrm>
            <a:off x="5704764" y="5432217"/>
            <a:ext cx="5338378" cy="553998"/>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000" b="1" dirty="0">
                <a:solidFill>
                  <a:srgbClr val="000000"/>
                </a:solidFill>
                <a:latin typeface="Gill Sans MT" panose="020B0502020104020203"/>
              </a:rPr>
              <a:t>The Red Pill or the Blue Pill</a:t>
            </a:r>
            <a:endParaRPr kumimoji="0" lang="en-GB" sz="3000" b="1" i="0" u="none" strike="noStrike" kern="1200" cap="none" spc="0" normalizeH="0" baseline="0" noProof="0" dirty="0">
              <a:ln>
                <a:noFill/>
              </a:ln>
              <a:solidFill>
                <a:srgbClr val="000000"/>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720118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Hand holding bluury light">
            <a:extLst>
              <a:ext uri="{FF2B5EF4-FFF2-40B4-BE49-F238E27FC236}">
                <a16:creationId xmlns:a16="http://schemas.microsoft.com/office/drawing/2014/main" id="{0B07835A-EBD9-45C6-983D-F1F2EB2969E5}"/>
              </a:ext>
            </a:extLst>
          </p:cNvPr>
          <p:cNvPicPr>
            <a:picLocks noGrp="1" noChangeAspect="1"/>
          </p:cNvPicPr>
          <p:nvPr>
            <p:ph type="pic" idx="1"/>
          </p:nvPr>
        </p:nvPicPr>
        <p:blipFill rotWithShape="1">
          <a:blip r:embed="rId2"/>
          <a:srcRect l="32627" r="24385" b="2"/>
          <a:stretch/>
        </p:blipFill>
        <p:spPr>
          <a:xfrm>
            <a:off x="441959" y="641101"/>
            <a:ext cx="3702877" cy="5749461"/>
          </a:xfrm>
          <a:prstGeom prst="rect">
            <a:avLst/>
          </a:prstGeom>
          <a:ln>
            <a:noFill/>
          </a:ln>
          <a:effectLst>
            <a:outerShdw blurRad="292100" dist="139700" dir="2700000" algn="tl" rotWithShape="0">
              <a:srgbClr val="333333">
                <a:alpha val="65000"/>
              </a:srgbClr>
            </a:outerShdw>
          </a:effectLst>
        </p:spPr>
      </p:pic>
      <p:sp>
        <p:nvSpPr>
          <p:cNvPr id="3" name="Title 2">
            <a:extLst>
              <a:ext uri="{FF2B5EF4-FFF2-40B4-BE49-F238E27FC236}">
                <a16:creationId xmlns:a16="http://schemas.microsoft.com/office/drawing/2014/main" id="{B44C69F5-FA16-4D77-9A77-C7C0348D0DBA}"/>
              </a:ext>
            </a:extLst>
          </p:cNvPr>
          <p:cNvSpPr>
            <a:spLocks noGrp="1"/>
          </p:cNvSpPr>
          <p:nvPr>
            <p:ph type="title"/>
          </p:nvPr>
        </p:nvSpPr>
        <p:spPr>
          <a:xfrm>
            <a:off x="4344754" y="2628900"/>
            <a:ext cx="3790884" cy="1600200"/>
          </a:xfrm>
        </p:spPr>
        <p:txBody>
          <a:bodyPr anchor="b">
            <a:normAutofit/>
          </a:bodyPr>
          <a:lstStyle/>
          <a:p>
            <a:pPr algn="ctr">
              <a:lnSpc>
                <a:spcPct val="90000"/>
              </a:lnSpc>
            </a:pPr>
            <a:r>
              <a:rPr lang="en-GB" sz="2600" b="1" dirty="0"/>
              <a:t>Unit 2</a:t>
            </a:r>
            <a:br>
              <a:rPr lang="en-GB" sz="2600" b="1" dirty="0"/>
            </a:br>
            <a:r>
              <a:rPr lang="en-GB" sz="2600" b="1" dirty="0"/>
              <a:t>The future is human</a:t>
            </a:r>
            <a:br>
              <a:rPr lang="en-GB" sz="2600" b="1" dirty="0"/>
            </a:br>
            <a:endParaRPr lang="en-GB" sz="2600" b="1" dirty="0"/>
          </a:p>
        </p:txBody>
      </p:sp>
      <p:sp>
        <p:nvSpPr>
          <p:cNvPr id="5" name="Slide Number Placeholder 4">
            <a:extLst>
              <a:ext uri="{FF2B5EF4-FFF2-40B4-BE49-F238E27FC236}">
                <a16:creationId xmlns:a16="http://schemas.microsoft.com/office/drawing/2014/main" id="{BD69AA21-2332-4348-86BA-923FABCDAC01}"/>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F603CDE5-C1D8-4EDD-870F-A498BAFA520F}" type="slidenum">
              <a:rPr lang="en-US" noProof="0" smtClean="0"/>
              <a:pPr>
                <a:spcAft>
                  <a:spcPts val="600"/>
                </a:spcAft>
              </a:pPr>
              <a:t>8</a:t>
            </a:fld>
            <a:endParaRPr lang="en-US" noProof="0"/>
          </a:p>
        </p:txBody>
      </p:sp>
      <p:sp>
        <p:nvSpPr>
          <p:cNvPr id="15" name="Content Placeholder 5">
            <a:extLst>
              <a:ext uri="{FF2B5EF4-FFF2-40B4-BE49-F238E27FC236}">
                <a16:creationId xmlns:a16="http://schemas.microsoft.com/office/drawing/2014/main" id="{4B02B6FF-629A-483D-8D7C-2F1A423ED1B7}"/>
              </a:ext>
            </a:extLst>
          </p:cNvPr>
          <p:cNvSpPr>
            <a:spLocks noGrp="1"/>
          </p:cNvSpPr>
          <p:nvPr>
            <p:ph sz="quarter" idx="14"/>
          </p:nvPr>
        </p:nvSpPr>
        <p:spPr>
          <a:xfrm>
            <a:off x="7958585" y="641101"/>
            <a:ext cx="4059244" cy="5749461"/>
          </a:xfrm>
        </p:spPr>
        <p:txBody>
          <a:bodyPr anchor="ctr">
            <a:normAutofit fontScale="92500" lnSpcReduction="20000"/>
          </a:bodyPr>
          <a:lstStyle/>
          <a:p>
            <a:r>
              <a:rPr lang="en-GB" sz="2000" dirty="0"/>
              <a:t>Section 1 – Bursting the bubble</a:t>
            </a:r>
          </a:p>
          <a:p>
            <a:pPr lvl="1"/>
            <a:r>
              <a:rPr lang="en-GB" sz="2000" dirty="0"/>
              <a:t>Knowledge &amp; Ignorance</a:t>
            </a:r>
          </a:p>
          <a:p>
            <a:pPr lvl="1"/>
            <a:r>
              <a:rPr lang="en-GB" sz="2000" dirty="0"/>
              <a:t>Disinformation</a:t>
            </a:r>
          </a:p>
          <a:p>
            <a:pPr lvl="1"/>
            <a:r>
              <a:rPr lang="en-GB" sz="2000" dirty="0"/>
              <a:t>Implicit bias</a:t>
            </a:r>
          </a:p>
          <a:p>
            <a:r>
              <a:rPr lang="en-GB" sz="2000" dirty="0"/>
              <a:t>Section 2 – Why are we Yelling?</a:t>
            </a:r>
          </a:p>
          <a:p>
            <a:pPr lvl="1"/>
            <a:r>
              <a:rPr lang="en-GB" sz="2000" dirty="0"/>
              <a:t>Keep calm and manage a crisis</a:t>
            </a:r>
          </a:p>
          <a:p>
            <a:pPr lvl="1"/>
            <a:r>
              <a:rPr lang="en-GB" sz="2000" dirty="0"/>
              <a:t>Restorative Practice</a:t>
            </a:r>
          </a:p>
          <a:p>
            <a:pPr lvl="1"/>
            <a:r>
              <a:rPr lang="en-GB" sz="2000" dirty="0"/>
              <a:t>Practice Good conflict management</a:t>
            </a:r>
          </a:p>
          <a:p>
            <a:r>
              <a:rPr lang="en-GB" sz="2000" dirty="0"/>
              <a:t>Section 3 – Getting to yes</a:t>
            </a:r>
          </a:p>
          <a:p>
            <a:pPr lvl="1"/>
            <a:r>
              <a:rPr lang="en-GB" sz="2000" dirty="0"/>
              <a:t>Influencing styles</a:t>
            </a:r>
          </a:p>
          <a:p>
            <a:pPr lvl="1"/>
            <a:r>
              <a:rPr lang="en-GB" sz="2000" dirty="0"/>
              <a:t>The process of negotiation</a:t>
            </a:r>
          </a:p>
          <a:p>
            <a:r>
              <a:rPr lang="en-GB" sz="2000" dirty="0"/>
              <a:t>Section 4 – The red pill or the blue pill</a:t>
            </a:r>
          </a:p>
          <a:p>
            <a:pPr lvl="1"/>
            <a:r>
              <a:rPr lang="en-GB" sz="2000" dirty="0"/>
              <a:t>Thinking fast &amp; slow</a:t>
            </a:r>
          </a:p>
          <a:p>
            <a:pPr lvl="1"/>
            <a:r>
              <a:rPr lang="en-GB" sz="2000" dirty="0"/>
              <a:t>Decisions, Decisions</a:t>
            </a:r>
          </a:p>
        </p:txBody>
      </p:sp>
    </p:spTree>
    <p:extLst>
      <p:ext uri="{BB962C8B-B14F-4D97-AF65-F5344CB8AC3E}">
        <p14:creationId xmlns:p14="http://schemas.microsoft.com/office/powerpoint/2010/main" val="2619494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9</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b="1" dirty="0"/>
              <a:t> 1. Bursting the bubble</a:t>
            </a:r>
          </a:p>
        </p:txBody>
      </p:sp>
      <p:sp>
        <p:nvSpPr>
          <p:cNvPr id="6" name="Content Placeholder 5">
            <a:extLst>
              <a:ext uri="{FF2B5EF4-FFF2-40B4-BE49-F238E27FC236}">
                <a16:creationId xmlns:a16="http://schemas.microsoft.com/office/drawing/2014/main" id="{F20CFA5E-DCDD-7477-E621-BB5851840F24}"/>
              </a:ext>
            </a:extLst>
          </p:cNvPr>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5000"/>
              </a:lnSpc>
            </a:pPr>
            <a:r>
              <a:rPr lang="en-GB" dirty="0"/>
              <a:t>Section 1 – Knowledge and Ignorance</a:t>
            </a:r>
          </a:p>
          <a:p>
            <a:pPr algn="just">
              <a:lnSpc>
                <a:spcPct val="115000"/>
              </a:lnSpc>
            </a:pPr>
            <a:r>
              <a:rPr lang="en-GB" dirty="0"/>
              <a:t>Section2 - Disinformation</a:t>
            </a:r>
          </a:p>
          <a:p>
            <a:pPr algn="just">
              <a:lnSpc>
                <a:spcPct val="115000"/>
              </a:lnSpc>
            </a:pPr>
            <a:r>
              <a:rPr lang="en-GB" dirty="0"/>
              <a:t>Section 3 – implicit bias</a:t>
            </a:r>
          </a:p>
        </p:txBody>
      </p:sp>
    </p:spTree>
    <p:extLst>
      <p:ext uri="{BB962C8B-B14F-4D97-AF65-F5344CB8AC3E}">
        <p14:creationId xmlns:p14="http://schemas.microsoft.com/office/powerpoint/2010/main" val="45219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779BF9-2F2C-E4C7-87D1-B0EA7AA28C06}"/>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3" name="Footer Placeholder 2">
            <a:extLst>
              <a:ext uri="{FF2B5EF4-FFF2-40B4-BE49-F238E27FC236}">
                <a16:creationId xmlns:a16="http://schemas.microsoft.com/office/drawing/2014/main" id="{60B9E80B-1BFE-99D6-3644-199FBE45B7C4}"/>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B28521CC-C00F-53E0-D5AC-88E24A7D559D}"/>
              </a:ext>
            </a:extLst>
          </p:cNvPr>
          <p:cNvSpPr>
            <a:spLocks noGrp="1"/>
          </p:cNvSpPr>
          <p:nvPr>
            <p:ph type="title"/>
          </p:nvPr>
        </p:nvSpPr>
        <p:spPr/>
        <p:txBody>
          <a:bodyPr/>
          <a:lstStyle/>
          <a:p>
            <a:r>
              <a:rPr lang="en-GB" dirty="0"/>
              <a:t>Knowledge and Ignorance</a:t>
            </a:r>
          </a:p>
        </p:txBody>
      </p:sp>
      <p:sp>
        <p:nvSpPr>
          <p:cNvPr id="5" name="Content Placeholder 4">
            <a:extLst>
              <a:ext uri="{FF2B5EF4-FFF2-40B4-BE49-F238E27FC236}">
                <a16:creationId xmlns:a16="http://schemas.microsoft.com/office/drawing/2014/main" id="{5CD59635-7037-AEB8-1354-B8BA948B5026}"/>
              </a:ext>
            </a:extLst>
          </p:cNvPr>
          <p:cNvSpPr>
            <a:spLocks noGrp="1"/>
          </p:cNvSpPr>
          <p:nvPr>
            <p:ph sz="half" idx="1"/>
          </p:nvPr>
        </p:nvSpPr>
        <p:spPr/>
        <p:txBody>
          <a:bodyPr>
            <a:normAutofit/>
          </a:bodyPr>
          <a:lstStyle/>
          <a:p>
            <a:r>
              <a:rPr lang="en-GB" dirty="0"/>
              <a:t>Education and critical thinking</a:t>
            </a:r>
          </a:p>
          <a:p>
            <a:r>
              <a:rPr lang="en-GB" dirty="0"/>
              <a:t>Misinformation –v- disinformation</a:t>
            </a:r>
          </a:p>
          <a:p>
            <a:r>
              <a:rPr lang="en-GB" dirty="0"/>
              <a:t>Critical analytical thinking – top skills for future of work</a:t>
            </a:r>
          </a:p>
          <a:p>
            <a:r>
              <a:rPr lang="en-GB" dirty="0"/>
              <a:t>Accuracy of Information</a:t>
            </a:r>
          </a:p>
          <a:p>
            <a:r>
              <a:rPr lang="en-GB" dirty="0"/>
              <a:t>Technology</a:t>
            </a:r>
          </a:p>
          <a:p>
            <a:r>
              <a:rPr lang="en-GB" dirty="0"/>
              <a:t>Echo Chambers and Epistemic Bubbles</a:t>
            </a:r>
          </a:p>
          <a:p>
            <a:endParaRPr lang="en-GB" dirty="0"/>
          </a:p>
        </p:txBody>
      </p:sp>
      <p:sp>
        <p:nvSpPr>
          <p:cNvPr id="6" name="Content Placeholder 5">
            <a:extLst>
              <a:ext uri="{FF2B5EF4-FFF2-40B4-BE49-F238E27FC236}">
                <a16:creationId xmlns:a16="http://schemas.microsoft.com/office/drawing/2014/main" id="{6280B0CE-06E9-C4F1-C36C-A3849B47C4E5}"/>
              </a:ext>
            </a:extLst>
          </p:cNvPr>
          <p:cNvSpPr>
            <a:spLocks noGrp="1"/>
          </p:cNvSpPr>
          <p:nvPr>
            <p:ph sz="half" idx="2"/>
          </p:nvPr>
        </p:nvSpPr>
        <p:spPr/>
        <p:txBody>
          <a:bodyPr/>
          <a:lstStyle/>
          <a:p>
            <a:r>
              <a:rPr lang="en-GB" dirty="0"/>
              <a:t>Breaking free – post truth situation</a:t>
            </a:r>
          </a:p>
          <a:p>
            <a:r>
              <a:rPr lang="en-GB" dirty="0"/>
              <a:t>Plato – </a:t>
            </a:r>
          </a:p>
          <a:p>
            <a:r>
              <a:rPr lang="en-GB" dirty="0"/>
              <a:t>Images and Views from media</a:t>
            </a:r>
          </a:p>
          <a:p>
            <a:r>
              <a:rPr lang="en-GB" dirty="0"/>
              <a:t>Knowledge is freedom</a:t>
            </a:r>
          </a:p>
          <a:p>
            <a:r>
              <a:rPr lang="en-GB" dirty="0"/>
              <a:t>Merchandising Doubt </a:t>
            </a:r>
          </a:p>
          <a:p>
            <a:endParaRPr lang="en-GB" dirty="0"/>
          </a:p>
        </p:txBody>
      </p:sp>
    </p:spTree>
    <p:extLst>
      <p:ext uri="{BB962C8B-B14F-4D97-AF65-F5344CB8AC3E}">
        <p14:creationId xmlns:p14="http://schemas.microsoft.com/office/powerpoint/2010/main" val="91320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4BD0F7-6177-883A-91E8-92602CEB9ACC}"/>
              </a:ext>
            </a:extLst>
          </p:cNvPr>
          <p:cNvSpPr>
            <a:spLocks noGrp="1"/>
          </p:cNvSpPr>
          <p:nvPr>
            <p:ph type="sldNum" sz="quarter" idx="12"/>
          </p:nvPr>
        </p:nvSpPr>
        <p:spPr>
          <a:xfrm>
            <a:off x="10795363" y="6423914"/>
            <a:ext cx="1052510" cy="365125"/>
          </a:xfrm>
        </p:spPr>
        <p:txBody>
          <a:bodyPr anchor="ctr">
            <a:normAutofit/>
          </a:bodyPr>
          <a:lstStyle/>
          <a:p>
            <a:pPr>
              <a:spcAft>
                <a:spcPts val="600"/>
              </a:spcAft>
            </a:pPr>
            <a:fld id="{3A98EE3D-8CD1-4C3F-BD1C-C98C9596463C}" type="slidenum">
              <a:rPr lang="en-US" smtClean="0"/>
              <a:pPr>
                <a:spcAft>
                  <a:spcPts val="600"/>
                </a:spcAft>
              </a:pPr>
              <a:t>11</a:t>
            </a:fld>
            <a:endParaRPr lang="en-US"/>
          </a:p>
        </p:txBody>
      </p:sp>
      <p:sp>
        <p:nvSpPr>
          <p:cNvPr id="3" name="Footer Placeholder 2">
            <a:extLst>
              <a:ext uri="{FF2B5EF4-FFF2-40B4-BE49-F238E27FC236}">
                <a16:creationId xmlns:a16="http://schemas.microsoft.com/office/drawing/2014/main" id="{B84C510A-B01E-CF41-D19F-5DD4A8B197BB}"/>
              </a:ext>
            </a:extLst>
          </p:cNvPr>
          <p:cNvSpPr>
            <a:spLocks noGrp="1"/>
          </p:cNvSpPr>
          <p:nvPr>
            <p:ph type="ftr" sz="quarter" idx="11"/>
          </p:nvPr>
        </p:nvSpPr>
        <p:spPr>
          <a:xfrm>
            <a:off x="355101" y="6423914"/>
            <a:ext cx="6818262" cy="365125"/>
          </a:xfrm>
        </p:spPr>
        <p:txBody>
          <a:bodyPr anchor="ctr">
            <a:normAutofit/>
          </a:bodyPr>
          <a:lstStyle/>
          <a:p>
            <a:pPr>
              <a:spcAft>
                <a:spcPts val="600"/>
              </a:spcAft>
            </a:pPr>
            <a:r>
              <a:rPr lang="en-US"/>
              <a:t>Teach a Course</a:t>
            </a:r>
          </a:p>
        </p:txBody>
      </p:sp>
      <p:sp>
        <p:nvSpPr>
          <p:cNvPr id="4" name="Title 3">
            <a:extLst>
              <a:ext uri="{FF2B5EF4-FFF2-40B4-BE49-F238E27FC236}">
                <a16:creationId xmlns:a16="http://schemas.microsoft.com/office/drawing/2014/main" id="{6DA2F1C3-283A-05E4-AA8A-1F3E0ED66779}"/>
              </a:ext>
            </a:extLst>
          </p:cNvPr>
          <p:cNvSpPr>
            <a:spLocks noGrp="1"/>
          </p:cNvSpPr>
          <p:nvPr>
            <p:ph type="title"/>
          </p:nvPr>
        </p:nvSpPr>
        <p:spPr>
          <a:xfrm>
            <a:off x="581192" y="702156"/>
            <a:ext cx="11029616" cy="1013800"/>
          </a:xfrm>
        </p:spPr>
        <p:txBody>
          <a:bodyPr anchor="b">
            <a:normAutofit/>
          </a:bodyPr>
          <a:lstStyle/>
          <a:p>
            <a:r>
              <a:rPr lang="en-GB" dirty="0"/>
              <a:t>Check </a:t>
            </a:r>
            <a:r>
              <a:rPr lang="en-GB" dirty="0" err="1"/>
              <a:t>Creidbility</a:t>
            </a:r>
            <a:r>
              <a:rPr lang="en-GB" dirty="0"/>
              <a:t> – Six Honest Men Approach</a:t>
            </a:r>
          </a:p>
        </p:txBody>
      </p:sp>
      <p:graphicFrame>
        <p:nvGraphicFramePr>
          <p:cNvPr id="7" name="Content Placeholder 4">
            <a:extLst>
              <a:ext uri="{FF2B5EF4-FFF2-40B4-BE49-F238E27FC236}">
                <a16:creationId xmlns:a16="http://schemas.microsoft.com/office/drawing/2014/main" id="{50C42630-747F-3787-F94F-74A591476944}"/>
              </a:ext>
            </a:extLst>
          </p:cNvPr>
          <p:cNvGraphicFramePr>
            <a:graphicFrameLocks noGrp="1"/>
          </p:cNvGraphicFramePr>
          <p:nvPr>
            <p:ph idx="1"/>
            <p:extLst>
              <p:ext uri="{D42A27DB-BD31-4B8C-83A1-F6EECF244321}">
                <p14:modId xmlns:p14="http://schemas.microsoft.com/office/powerpoint/2010/main" val="1602715359"/>
              </p:ext>
            </p:extLst>
          </p:nvPr>
        </p:nvGraphicFramePr>
        <p:xfrm>
          <a:off x="581192" y="2180497"/>
          <a:ext cx="11029615" cy="2360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hought Bubble: Cloud 4">
            <a:extLst>
              <a:ext uri="{FF2B5EF4-FFF2-40B4-BE49-F238E27FC236}">
                <a16:creationId xmlns:a16="http://schemas.microsoft.com/office/drawing/2014/main" id="{EA01AF0B-D716-D33A-62DD-7FD44AFC81C9}"/>
              </a:ext>
            </a:extLst>
          </p:cNvPr>
          <p:cNvSpPr/>
          <p:nvPr/>
        </p:nvSpPr>
        <p:spPr>
          <a:xfrm>
            <a:off x="3976100" y="4398526"/>
            <a:ext cx="5272156" cy="2168040"/>
          </a:xfrm>
          <a:prstGeom prst="cloudCallout">
            <a:avLst>
              <a:gd name="adj1" fmla="val 64971"/>
              <a:gd name="adj2" fmla="val 49804"/>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i="1" dirty="0">
                <a:solidFill>
                  <a:schemeClr val="tx1"/>
                </a:solidFill>
                <a:latin typeface="Arial" panose="020B0604020202020204" pitchFamily="34" charset="0"/>
                <a:cs typeface="Arial" panose="020B0604020202020204" pitchFamily="34" charset="0"/>
              </a:rPr>
              <a:t>Given the importance of this in university education, this is a great topic to reflect on for your assessment.</a:t>
            </a:r>
          </a:p>
        </p:txBody>
      </p:sp>
    </p:spTree>
    <p:extLst>
      <p:ext uri="{BB962C8B-B14F-4D97-AF65-F5344CB8AC3E}">
        <p14:creationId xmlns:p14="http://schemas.microsoft.com/office/powerpoint/2010/main" val="1041054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5"/>
                                        </p:tgtEl>
                                      </p:cBhvr>
                                    </p:animEffect>
                                    <p:animScale>
                                      <p:cBhvr>
                                        <p:cTn id="7" dur="250" autoRev="1" fill="hold"/>
                                        <p:tgtEl>
                                          <p:spTgt spid="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23E6D2C-BE74-6F90-FBE3-54785C140D34}"/>
              </a:ext>
            </a:extLst>
          </p:cNvPr>
          <p:cNvSpPr>
            <a:spLocks noGrp="1"/>
          </p:cNvSpPr>
          <p:nvPr>
            <p:ph type="sldNum" sz="quarter" idx="12"/>
          </p:nvPr>
        </p:nvSpPr>
        <p:spPr/>
        <p:txBody>
          <a:bodyPr/>
          <a:lstStyle/>
          <a:p>
            <a:fld id="{3A98EE3D-8CD1-4C3F-BD1C-C98C9596463C}" type="slidenum">
              <a:rPr lang="en-US" smtClean="0"/>
              <a:t>12</a:t>
            </a:fld>
            <a:endParaRPr lang="en-US" dirty="0"/>
          </a:p>
        </p:txBody>
      </p:sp>
      <p:sp>
        <p:nvSpPr>
          <p:cNvPr id="3" name="Footer Placeholder 2">
            <a:extLst>
              <a:ext uri="{FF2B5EF4-FFF2-40B4-BE49-F238E27FC236}">
                <a16:creationId xmlns:a16="http://schemas.microsoft.com/office/drawing/2014/main" id="{F6769C44-D322-2153-72D0-26CB5089674E}"/>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9F6446E3-391E-207E-0405-F357AAE40A5A}"/>
              </a:ext>
            </a:extLst>
          </p:cNvPr>
          <p:cNvSpPr>
            <a:spLocks noGrp="1"/>
          </p:cNvSpPr>
          <p:nvPr>
            <p:ph type="title"/>
          </p:nvPr>
        </p:nvSpPr>
        <p:spPr/>
        <p:txBody>
          <a:bodyPr/>
          <a:lstStyle/>
          <a:p>
            <a:r>
              <a:rPr lang="en-GB" dirty="0"/>
              <a:t>Implicit bias</a:t>
            </a:r>
          </a:p>
        </p:txBody>
      </p:sp>
      <p:sp>
        <p:nvSpPr>
          <p:cNvPr id="5" name="Content Placeholder 4">
            <a:extLst>
              <a:ext uri="{FF2B5EF4-FFF2-40B4-BE49-F238E27FC236}">
                <a16:creationId xmlns:a16="http://schemas.microsoft.com/office/drawing/2014/main" id="{ECAE8B77-A605-8A9B-58C6-91C4F3505620}"/>
              </a:ext>
            </a:extLst>
          </p:cNvPr>
          <p:cNvSpPr>
            <a:spLocks noGrp="1"/>
          </p:cNvSpPr>
          <p:nvPr>
            <p:ph idx="1"/>
          </p:nvPr>
        </p:nvSpPr>
        <p:spPr/>
        <p:txBody>
          <a:bodyPr/>
          <a:lstStyle/>
          <a:p>
            <a:r>
              <a:rPr lang="en-GB" dirty="0"/>
              <a:t>Unconscious association, belief or attitude towards any social group</a:t>
            </a:r>
          </a:p>
          <a:p>
            <a:r>
              <a:rPr lang="en-GB" dirty="0"/>
              <a:t>Stereotyping</a:t>
            </a:r>
          </a:p>
          <a:p>
            <a:r>
              <a:rPr lang="en-GB" dirty="0"/>
              <a:t>Not prejudices or inclined to discriminate</a:t>
            </a:r>
          </a:p>
          <a:p>
            <a:r>
              <a:rPr lang="en-GB" dirty="0"/>
              <a:t>Gender bias</a:t>
            </a:r>
          </a:p>
          <a:p>
            <a:r>
              <a:rPr lang="en-GB" dirty="0"/>
              <a:t>Social and cultural issues and implicit bias</a:t>
            </a:r>
          </a:p>
          <a:p>
            <a:endParaRPr lang="en-GB" dirty="0"/>
          </a:p>
        </p:txBody>
      </p:sp>
    </p:spTree>
    <p:extLst>
      <p:ext uri="{BB962C8B-B14F-4D97-AF65-F5344CB8AC3E}">
        <p14:creationId xmlns:p14="http://schemas.microsoft.com/office/powerpoint/2010/main" val="3472551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2C89B5D-B455-C538-3D57-E1BD85DB9791}"/>
              </a:ext>
            </a:extLst>
          </p:cNvPr>
          <p:cNvSpPr>
            <a:spLocks noGrp="1"/>
          </p:cNvSpPr>
          <p:nvPr>
            <p:ph type="sldNum" sz="quarter" idx="12"/>
          </p:nvPr>
        </p:nvSpPr>
        <p:spPr/>
        <p:txBody>
          <a:bodyPr/>
          <a:lstStyle/>
          <a:p>
            <a:fld id="{3A98EE3D-8CD1-4C3F-BD1C-C98C9596463C}" type="slidenum">
              <a:rPr lang="en-US" smtClean="0"/>
              <a:t>13</a:t>
            </a:fld>
            <a:endParaRPr lang="en-US" dirty="0"/>
          </a:p>
        </p:txBody>
      </p:sp>
      <p:sp>
        <p:nvSpPr>
          <p:cNvPr id="3" name="Footer Placeholder 2">
            <a:extLst>
              <a:ext uri="{FF2B5EF4-FFF2-40B4-BE49-F238E27FC236}">
                <a16:creationId xmlns:a16="http://schemas.microsoft.com/office/drawing/2014/main" id="{AF863896-802F-1CCB-0F11-8313AE125C91}"/>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573CCF2F-4864-BC8A-9BEE-539D0854BBB2}"/>
              </a:ext>
            </a:extLst>
          </p:cNvPr>
          <p:cNvSpPr>
            <a:spLocks noGrp="1"/>
          </p:cNvSpPr>
          <p:nvPr>
            <p:ph type="title"/>
          </p:nvPr>
        </p:nvSpPr>
        <p:spPr/>
        <p:txBody>
          <a:bodyPr/>
          <a:lstStyle/>
          <a:p>
            <a:r>
              <a:rPr lang="en-GB" dirty="0"/>
              <a:t>What are the critiques of this narrative?</a:t>
            </a:r>
          </a:p>
        </p:txBody>
      </p:sp>
      <p:sp>
        <p:nvSpPr>
          <p:cNvPr id="5" name="Content Placeholder 4">
            <a:extLst>
              <a:ext uri="{FF2B5EF4-FFF2-40B4-BE49-F238E27FC236}">
                <a16:creationId xmlns:a16="http://schemas.microsoft.com/office/drawing/2014/main" id="{736730F8-2CC9-8F02-46D4-302DA7692A3C}"/>
              </a:ext>
            </a:extLst>
          </p:cNvPr>
          <p:cNvSpPr>
            <a:spLocks noGrp="1"/>
          </p:cNvSpPr>
          <p:nvPr>
            <p:ph idx="1"/>
          </p:nvPr>
        </p:nvSpPr>
        <p:spPr>
          <a:xfrm>
            <a:off x="816936" y="5845386"/>
            <a:ext cx="6946509" cy="1884152"/>
          </a:xfrm>
        </p:spPr>
        <p:txBody>
          <a:bodyPr/>
          <a:lstStyle/>
          <a:p>
            <a:r>
              <a:rPr lang="en-GB" dirty="0">
                <a:hlinkClick r:id="rId2"/>
              </a:rPr>
              <a:t>https://youtu.be/t1hmYQxyEUA?si=LiS36EgU_xm590I9</a:t>
            </a:r>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44BB2747-862B-9F07-276D-2E31D0B58C52}"/>
              </a:ext>
            </a:extLst>
          </p:cNvPr>
          <p:cNvPicPr>
            <a:picLocks noChangeAspect="1"/>
          </p:cNvPicPr>
          <p:nvPr/>
        </p:nvPicPr>
        <p:blipFill>
          <a:blip r:embed="rId3"/>
          <a:stretch>
            <a:fillRect/>
          </a:stretch>
        </p:blipFill>
        <p:spPr>
          <a:xfrm>
            <a:off x="3181780" y="1862321"/>
            <a:ext cx="6097624" cy="4108361"/>
          </a:xfrm>
          <a:prstGeom prst="rect">
            <a:avLst/>
          </a:prstGeom>
        </p:spPr>
      </p:pic>
    </p:spTree>
    <p:extLst>
      <p:ext uri="{BB962C8B-B14F-4D97-AF65-F5344CB8AC3E}">
        <p14:creationId xmlns:p14="http://schemas.microsoft.com/office/powerpoint/2010/main" val="785595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3C78C8D-8642-2EA7-4FF3-0900BD7DEE72}"/>
              </a:ext>
            </a:extLst>
          </p:cNvPr>
          <p:cNvSpPr>
            <a:spLocks noGrp="1"/>
          </p:cNvSpPr>
          <p:nvPr>
            <p:ph type="sldNum" sz="quarter" idx="12"/>
          </p:nvPr>
        </p:nvSpPr>
        <p:spPr/>
        <p:txBody>
          <a:bodyPr/>
          <a:lstStyle/>
          <a:p>
            <a:fld id="{F603CDE5-C1D8-4EDD-870F-A498BAFA520F}" type="slidenum">
              <a:rPr lang="en-US" noProof="0" smtClean="0"/>
              <a:t>14</a:t>
            </a:fld>
            <a:endParaRPr lang="en-US" noProof="0" dirty="0"/>
          </a:p>
        </p:txBody>
      </p:sp>
      <p:sp>
        <p:nvSpPr>
          <p:cNvPr id="4" name="Title 3">
            <a:extLst>
              <a:ext uri="{FF2B5EF4-FFF2-40B4-BE49-F238E27FC236}">
                <a16:creationId xmlns:a16="http://schemas.microsoft.com/office/drawing/2014/main" id="{26C164A5-70F9-38BA-7B0A-941F05747E16}"/>
              </a:ext>
            </a:extLst>
          </p:cNvPr>
          <p:cNvSpPr>
            <a:spLocks noGrp="1"/>
          </p:cNvSpPr>
          <p:nvPr>
            <p:ph type="title"/>
          </p:nvPr>
        </p:nvSpPr>
        <p:spPr/>
        <p:txBody>
          <a:bodyPr>
            <a:normAutofit/>
          </a:bodyPr>
          <a:lstStyle/>
          <a:p>
            <a:r>
              <a:rPr lang="en-GB" dirty="0"/>
              <a:t>Assessment  – </a:t>
            </a:r>
            <a:r>
              <a:rPr lang="en-GB" sz="1800" dirty="0">
                <a:effectLst/>
                <a:latin typeface="Arial" panose="020B0604020202020204" pitchFamily="34" charset="0"/>
                <a:ea typeface="Times New Roman" panose="02020603050405020304" pitchFamily="18" charset="0"/>
                <a:cs typeface="Arial" panose="020B0604020202020204" pitchFamily="34" charset="0"/>
              </a:rPr>
              <a:t>Group Presentation with supporting materials:</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dirty="0"/>
              <a:t> </a:t>
            </a:r>
          </a:p>
        </p:txBody>
      </p:sp>
      <p:sp>
        <p:nvSpPr>
          <p:cNvPr id="10" name="Content Placeholder 9">
            <a:extLst>
              <a:ext uri="{FF2B5EF4-FFF2-40B4-BE49-F238E27FC236}">
                <a16:creationId xmlns:a16="http://schemas.microsoft.com/office/drawing/2014/main" id="{6067B3F5-75E4-724B-D254-091C060B3A60}"/>
              </a:ext>
            </a:extLst>
          </p:cNvPr>
          <p:cNvSpPr>
            <a:spLocks noGrp="1"/>
          </p:cNvSpPr>
          <p:nvPr>
            <p:ph idx="1"/>
          </p:nvPr>
        </p:nvSpPr>
        <p:spPr>
          <a:xfrm>
            <a:off x="436556" y="1978230"/>
            <a:ext cx="11318887" cy="4445684"/>
          </a:xfrm>
        </p:spPr>
        <p:txBody>
          <a:bodyPr>
            <a:normAutofit fontScale="92500" lnSpcReduction="10000"/>
          </a:bodyPr>
          <a:lstStyle/>
          <a:p>
            <a:pPr>
              <a:lnSpc>
                <a:spcPct val="110000"/>
              </a:lnSpc>
              <a:spcBef>
                <a:spcPts val="0"/>
              </a:spcBef>
              <a:spcAft>
                <a:spcPts val="0"/>
              </a:spcAft>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Collaborate in groups of up to 4 to produce a Group Presentation with supporting materials that shows evidence of your learning in this module (100 Marks).  Present this and record the video for the examiners to watch.</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Create a presentation that considers how the issues covered in this module affect leadership of people operating in global teams. Your individual contribution must be 5 minutes per person with each individual contributing 1,500 words towards the written supporting material. </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0000"/>
              </a:lnSpc>
              <a:spcBef>
                <a:spcPts val="0"/>
              </a:spcBef>
              <a:spcAft>
                <a:spcPts val="0"/>
              </a:spcAft>
              <a:buNone/>
            </a:pPr>
            <a:r>
              <a:rPr lang="en-GB" sz="1900" dirty="0">
                <a:effectLst/>
                <a:latin typeface="Arial" panose="020B0604020202020204" pitchFamily="34" charset="0"/>
                <a:ea typeface="Times New Roman" panose="02020603050405020304" pitchFamily="18" charset="0"/>
                <a:cs typeface="Arial" panose="020B0604020202020204" pitchFamily="34" charset="0"/>
              </a:rPr>
              <a:t>Use the title of </a:t>
            </a:r>
            <a:r>
              <a:rPr lang="en-GB" sz="1900" b="1" dirty="0">
                <a:effectLst/>
                <a:latin typeface="Arial" panose="020B0604020202020204" pitchFamily="34" charset="0"/>
                <a:ea typeface="Times New Roman" panose="02020603050405020304" pitchFamily="18" charset="0"/>
                <a:cs typeface="Arial" panose="020B0604020202020204" pitchFamily="34" charset="0"/>
              </a:rPr>
              <a:t>“The s</a:t>
            </a:r>
            <a:r>
              <a:rPr lang="en-GB" sz="1900" b="1" i="1" dirty="0">
                <a:effectLst/>
                <a:latin typeface="Arial" panose="020B0604020202020204" pitchFamily="34" charset="0"/>
                <a:ea typeface="Times New Roman" panose="02020603050405020304" pitchFamily="18" charset="0"/>
                <a:cs typeface="Arial" panose="020B0604020202020204" pitchFamily="34" charset="0"/>
              </a:rPr>
              <a:t>ignificance of the global team in effective problem solving</a:t>
            </a:r>
            <a:r>
              <a:rPr lang="en-GB" sz="1900" b="1" dirty="0">
                <a:effectLst/>
                <a:latin typeface="Arial" panose="020B0604020202020204" pitchFamily="34" charset="0"/>
                <a:ea typeface="Times New Roman" panose="02020603050405020304" pitchFamily="18" charset="0"/>
                <a:cs typeface="Arial" panose="020B0604020202020204" pitchFamily="34" charset="0"/>
              </a:rPr>
              <a:t>.” </a:t>
            </a:r>
            <a:r>
              <a:rPr lang="en-GB" sz="1900" dirty="0">
                <a:effectLst/>
                <a:latin typeface="Arial" panose="020B0604020202020204" pitchFamily="34" charset="0"/>
                <a:ea typeface="Times New Roman" panose="02020603050405020304" pitchFamily="18" charset="0"/>
                <a:cs typeface="Arial" panose="020B0604020202020204" pitchFamily="34" charset="0"/>
              </a:rPr>
              <a:t>Some of the topical issues and concepts you may cover to discuss this issue are:</a:t>
            </a:r>
            <a:endParaRPr lang="en-GB" sz="19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Wicked problems: the challenge of difficult or impossible problems where the affecting variables are not known or quantifiable.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Design Thinking to investigate, define, propose, and evaluate problem solutions.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Recognising individual differences and the role of emotional intelligence in the management of conflict.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7739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Arial" panose="020B0604020202020204" pitchFamily="34" charset="0"/>
                <a:cs typeface="Arial" panose="020B0604020202020204" pitchFamily="34" charset="0"/>
              </a:rPr>
              <a:t>The significance of interdisciplinary thinking in finding effective solutions to problems.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781200" lvl="1">
              <a:lnSpc>
                <a:spcPct val="110000"/>
              </a:lnSpc>
              <a:spcBef>
                <a:spcPts val="0"/>
              </a:spcBef>
              <a:spcAft>
                <a:spcPts val="0"/>
              </a:spcAft>
              <a:buNone/>
            </a:pPr>
            <a:r>
              <a:rPr lang="en-GB" sz="1700" dirty="0">
                <a:effectLst/>
                <a:latin typeface="Arial" panose="020B0604020202020204" pitchFamily="34" charset="0"/>
                <a:ea typeface="Arial" panose="020B0604020202020204" pitchFamily="34" charset="0"/>
                <a:cs typeface="Arial" panose="020B0604020202020204" pitchFamily="34" charset="0"/>
              </a:rPr>
              <a:t> </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pPr marL="666900" lvl="1" indent="-342900">
              <a:lnSpc>
                <a:spcPct val="110000"/>
              </a:lnSpc>
              <a:spcBef>
                <a:spcPts val="0"/>
              </a:spcBef>
              <a:spcAft>
                <a:spcPts val="0"/>
              </a:spcAft>
              <a:buFont typeface="Symbol" panose="05050102010706020507" pitchFamily="18" charset="2"/>
              <a:buChar char=""/>
              <a:tabLst>
                <a:tab pos="457200" algn="l"/>
              </a:tabLst>
            </a:pPr>
            <a:r>
              <a:rPr lang="en-GB" sz="1700" dirty="0">
                <a:effectLst/>
                <a:latin typeface="Arial" panose="020B0604020202020204" pitchFamily="34" charset="0"/>
                <a:ea typeface="Times New Roman" panose="02020603050405020304" pitchFamily="18" charset="0"/>
                <a:cs typeface="Arial" panose="020B0604020202020204" pitchFamily="34" charset="0"/>
              </a:rPr>
              <a:t>An individual reflection of the process, using a reflective framework such as Gibbs</a:t>
            </a:r>
            <a:endParaRPr lang="en-GB" sz="17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889966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12928-101B-C1C7-2DB6-E9F0C20A7C5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C984E05-72F5-E257-D47F-2C8DD8B71272}"/>
              </a:ext>
            </a:extLst>
          </p:cNvPr>
          <p:cNvSpPr>
            <a:spLocks noGrp="1"/>
          </p:cNvSpPr>
          <p:nvPr>
            <p:ph type="sldNum" sz="quarter" idx="12"/>
          </p:nvPr>
        </p:nvSpPr>
        <p:spPr/>
        <p:txBody>
          <a:bodyPr/>
          <a:lstStyle/>
          <a:p>
            <a:fld id="{3A98EE3D-8CD1-4C3F-BD1C-C98C9596463C}" type="slidenum">
              <a:rPr lang="en-US" smtClean="0"/>
              <a:t>15</a:t>
            </a:fld>
            <a:endParaRPr lang="en-US" dirty="0"/>
          </a:p>
        </p:txBody>
      </p:sp>
      <p:sp>
        <p:nvSpPr>
          <p:cNvPr id="3" name="Footer Placeholder 2">
            <a:extLst>
              <a:ext uri="{FF2B5EF4-FFF2-40B4-BE49-F238E27FC236}">
                <a16:creationId xmlns:a16="http://schemas.microsoft.com/office/drawing/2014/main" id="{4A5613A2-DAEA-0117-50FF-7C41FC8420AD}"/>
              </a:ext>
            </a:extLst>
          </p:cNvPr>
          <p:cNvSpPr>
            <a:spLocks noGrp="1"/>
          </p:cNvSpPr>
          <p:nvPr>
            <p:ph type="ftr" sz="quarter" idx="11"/>
          </p:nvPr>
        </p:nvSpPr>
        <p:spPr/>
        <p:txBody>
          <a:bodyPr/>
          <a:lstStyle/>
          <a:p>
            <a:pPr algn="l"/>
            <a:r>
              <a:rPr lang="en-US"/>
              <a:t>Teach a Course</a:t>
            </a:r>
            <a:endParaRPr lang="en-US" dirty="0"/>
          </a:p>
        </p:txBody>
      </p:sp>
      <p:sp>
        <p:nvSpPr>
          <p:cNvPr id="4" name="Title 3">
            <a:extLst>
              <a:ext uri="{FF2B5EF4-FFF2-40B4-BE49-F238E27FC236}">
                <a16:creationId xmlns:a16="http://schemas.microsoft.com/office/drawing/2014/main" id="{0532F05D-1E59-049F-5764-EF3F0111F7E2}"/>
              </a:ext>
            </a:extLst>
          </p:cNvPr>
          <p:cNvSpPr>
            <a:spLocks noGrp="1"/>
          </p:cNvSpPr>
          <p:nvPr>
            <p:ph type="title"/>
          </p:nvPr>
        </p:nvSpPr>
        <p:spPr/>
        <p:txBody>
          <a:bodyPr/>
          <a:lstStyle/>
          <a:p>
            <a:r>
              <a:rPr lang="en-GB" dirty="0"/>
              <a:t>What are the critiques of this narrative?</a:t>
            </a:r>
          </a:p>
        </p:txBody>
      </p:sp>
      <p:sp>
        <p:nvSpPr>
          <p:cNvPr id="5" name="Content Placeholder 4">
            <a:extLst>
              <a:ext uri="{FF2B5EF4-FFF2-40B4-BE49-F238E27FC236}">
                <a16:creationId xmlns:a16="http://schemas.microsoft.com/office/drawing/2014/main" id="{EE716B27-7C7F-5F82-794E-B8A09AEF6F03}"/>
              </a:ext>
            </a:extLst>
          </p:cNvPr>
          <p:cNvSpPr>
            <a:spLocks noGrp="1"/>
          </p:cNvSpPr>
          <p:nvPr>
            <p:ph idx="1"/>
          </p:nvPr>
        </p:nvSpPr>
        <p:spPr>
          <a:xfrm>
            <a:off x="816936" y="5845386"/>
            <a:ext cx="6946509" cy="1884152"/>
          </a:xfrm>
        </p:spPr>
        <p:txBody>
          <a:bodyPr/>
          <a:lstStyle/>
          <a:p>
            <a:r>
              <a:rPr lang="en-GB" dirty="0">
                <a:hlinkClick r:id="rId2"/>
              </a:rPr>
              <a:t>This Isn't Working - YouTube</a:t>
            </a:r>
            <a:endParaRPr lang="en-GB" dirty="0"/>
          </a:p>
          <a:p>
            <a:endParaRPr lang="en-GB" dirty="0"/>
          </a:p>
          <a:p>
            <a:endParaRPr lang="en-GB" dirty="0"/>
          </a:p>
        </p:txBody>
      </p:sp>
      <p:pic>
        <p:nvPicPr>
          <p:cNvPr id="8" name="Picture 7">
            <a:extLst>
              <a:ext uri="{FF2B5EF4-FFF2-40B4-BE49-F238E27FC236}">
                <a16:creationId xmlns:a16="http://schemas.microsoft.com/office/drawing/2014/main" id="{71149499-2110-9715-DF1F-38610567CA11}"/>
              </a:ext>
            </a:extLst>
          </p:cNvPr>
          <p:cNvPicPr>
            <a:picLocks noChangeAspect="1"/>
          </p:cNvPicPr>
          <p:nvPr/>
        </p:nvPicPr>
        <p:blipFill>
          <a:blip r:embed="rId3"/>
          <a:stretch>
            <a:fillRect/>
          </a:stretch>
        </p:blipFill>
        <p:spPr>
          <a:xfrm>
            <a:off x="4371270" y="1913690"/>
            <a:ext cx="7067720" cy="4758572"/>
          </a:xfrm>
          <a:prstGeom prst="rect">
            <a:avLst/>
          </a:prstGeom>
        </p:spPr>
      </p:pic>
    </p:spTree>
    <p:extLst>
      <p:ext uri="{BB962C8B-B14F-4D97-AF65-F5344CB8AC3E}">
        <p14:creationId xmlns:p14="http://schemas.microsoft.com/office/powerpoint/2010/main" val="220752901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Classic-Corporate_Teach a Course_03_MO - v4.pptx" id="{D5AEBA98-7BE2-4600-B726-C10F88B0D5DD}" vid="{80972332-D852-4500-B88A-BEF94A57E0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BB7C88C-4028-4264-8154-7FE7763B521E}">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AD4E0F-D5B9-4E85-A9F9-55FB534FCA93}">
  <ds:schemaRefs>
    <ds:schemaRef ds:uri="http://www.w3.org/XML/1998/namespace"/>
    <ds:schemaRef ds:uri="71af3243-3dd4-4a8d-8c0d-dd76da1f02a5"/>
    <ds:schemaRef ds:uri="http://schemas.openxmlformats.org/package/2006/metadata/core-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16c05727-aa75-4e4a-9b5f-8a80a1165891"/>
    <ds:schemaRef ds:uri="http://schemas.microsoft.com/office/2006/metadata/properties"/>
  </ds:schemaRefs>
</ds:datastoreItem>
</file>

<file path=customXml/itemProps2.xml><?xml version="1.0" encoding="utf-8"?>
<ds:datastoreItem xmlns:ds="http://schemas.openxmlformats.org/officeDocument/2006/customXml" ds:itemID="{70E7F611-2872-4820-B95F-32B269E9AD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225D5A-3A69-457C-B7D4-425712F5D4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corporate teach a course</Template>
  <TotalTime>0</TotalTime>
  <Words>1098</Words>
  <Application>Microsoft Office PowerPoint</Application>
  <PresentationFormat>Widescreen</PresentationFormat>
  <Paragraphs>143</Paragraphs>
  <Slides>15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Gill Sans MT</vt:lpstr>
      <vt:lpstr>Symbol</vt:lpstr>
      <vt:lpstr>Wingdings</vt:lpstr>
      <vt:lpstr>Wingdings 2</vt:lpstr>
      <vt:lpstr>DividendVTI</vt:lpstr>
      <vt:lpstr>Contemporary Challenges: Making a Difference</vt:lpstr>
      <vt:lpstr>Recap of Unit 1</vt:lpstr>
      <vt:lpstr>MODULE BREAKDOWN </vt:lpstr>
      <vt:lpstr>Navigating Through the module </vt:lpstr>
      <vt:lpstr>Any Questions, thoughts or comments</vt:lpstr>
      <vt:lpstr>Unit 1 – Visions of the future</vt:lpstr>
      <vt:lpstr>Unit 2 – The Future is Human</vt:lpstr>
      <vt:lpstr>Unit 2 The future is human </vt:lpstr>
      <vt:lpstr> 1. Bursting the bubble</vt:lpstr>
      <vt:lpstr>Knowledge and Ignorance</vt:lpstr>
      <vt:lpstr>Check Creidbility – Six Honest Men Approach</vt:lpstr>
      <vt:lpstr>Implicit bias</vt:lpstr>
      <vt:lpstr>What are the critiques of this narrative?</vt:lpstr>
      <vt:lpstr>Assessment  – Group Presentation with supporting materials:  </vt:lpstr>
      <vt:lpstr>What are the critiques of this narrative?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&amp; Value</dc:title>
  <dc:creator>Davina Evans</dc:creator>
  <cp:lastModifiedBy>Emma Roberts (IMH)</cp:lastModifiedBy>
  <cp:revision>8</cp:revision>
  <dcterms:created xsi:type="dcterms:W3CDTF">2021-09-26T18:27:21Z</dcterms:created>
  <dcterms:modified xsi:type="dcterms:W3CDTF">2026-05-20T10:01:08Z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