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ink/ink98.xml" ContentType="application/inkml+xml"/>
  <Override PartName="/ppt/ink/ink99.xml" ContentType="application/inkml+xml"/>
  <Override PartName="/ppt/ink/ink100.xml" ContentType="application/inkml+xml"/>
  <Override PartName="/ppt/ink/ink101.xml" ContentType="application/inkml+xml"/>
  <Override PartName="/ppt/ink/ink102.xml" ContentType="application/inkml+xml"/>
  <Override PartName="/ppt/ink/ink103.xml" ContentType="application/inkml+xml"/>
  <Override PartName="/ppt/ink/ink104.xml" ContentType="application/inkml+xml"/>
  <Override PartName="/ppt/ink/ink105.xml" ContentType="application/inkml+xml"/>
  <Override PartName="/ppt/ink/ink106.xml" ContentType="application/inkml+xml"/>
  <Override PartName="/ppt/ink/ink107.xml" ContentType="application/inkml+xml"/>
  <Override PartName="/ppt/ink/ink108.xml" ContentType="application/inkml+xml"/>
  <Override PartName="/ppt/ink/ink109.xml" ContentType="application/inkml+xml"/>
  <Override PartName="/ppt/ink/ink110.xml" ContentType="application/inkml+xml"/>
  <Override PartName="/ppt/ink/ink111.xml" ContentType="application/inkml+xml"/>
  <Override PartName="/ppt/ink/ink112.xml" ContentType="application/inkml+xml"/>
  <Override PartName="/ppt/ink/ink113.xml" ContentType="application/inkml+xml"/>
  <Override PartName="/ppt/ink/ink114.xml" ContentType="application/inkml+xml"/>
  <Override PartName="/ppt/ink/ink115.xml" ContentType="application/inkml+xml"/>
  <Override PartName="/ppt/ink/ink116.xml" ContentType="application/inkml+xml"/>
  <Override PartName="/ppt/ink/ink117.xml" ContentType="application/inkml+xml"/>
  <Override PartName="/ppt/ink/ink118.xml" ContentType="application/inkml+xml"/>
  <Override PartName="/ppt/ink/ink119.xml" ContentType="application/inkml+xml"/>
  <Override PartName="/ppt/ink/ink120.xml" ContentType="application/inkml+xml"/>
  <Override PartName="/ppt/ink/ink121.xml" ContentType="application/inkml+xml"/>
  <Override PartName="/ppt/ink/ink122.xml" ContentType="application/inkml+xml"/>
  <Override PartName="/ppt/ink/ink123.xml" ContentType="application/inkml+xml"/>
  <Override PartName="/ppt/ink/ink124.xml" ContentType="application/inkml+xml"/>
  <Override PartName="/ppt/ink/ink125.xml" ContentType="application/inkml+xml"/>
  <Override PartName="/ppt/ink/ink126.xml" ContentType="application/inkml+xml"/>
  <Override PartName="/ppt/ink/ink127.xml" ContentType="application/inkml+xml"/>
  <Override PartName="/ppt/ink/ink128.xml" ContentType="application/inkml+xml"/>
  <Override PartName="/ppt/ink/ink129.xml" ContentType="application/inkml+xml"/>
  <Override PartName="/ppt/ink/ink130.xml" ContentType="application/inkml+xml"/>
  <Override PartName="/ppt/ink/ink131.xml" ContentType="application/inkml+xml"/>
  <Override PartName="/ppt/ink/ink132.xml" ContentType="application/inkml+xml"/>
  <Override PartName="/ppt/ink/ink133.xml" ContentType="application/inkml+xml"/>
  <Override PartName="/ppt/ink/ink134.xml" ContentType="application/inkml+xml"/>
  <Override PartName="/ppt/ink/ink135.xml" ContentType="application/inkml+xml"/>
  <Override PartName="/ppt/ink/ink136.xml" ContentType="application/inkml+xml"/>
  <Override PartName="/ppt/ink/ink137.xml" ContentType="application/inkml+xml"/>
  <Override PartName="/ppt/ink/ink138.xml" ContentType="application/inkml+xml"/>
  <Override PartName="/ppt/ink/ink139.xml" ContentType="application/inkml+xml"/>
  <Override PartName="/ppt/ink/ink140.xml" ContentType="application/inkml+xml"/>
  <Override PartName="/ppt/ink/ink141.xml" ContentType="application/inkml+xml"/>
  <Override PartName="/ppt/ink/ink142.xml" ContentType="application/inkml+xml"/>
  <Override PartName="/ppt/ink/ink143.xml" ContentType="application/inkml+xml"/>
  <Override PartName="/ppt/ink/ink144.xml" ContentType="application/inkml+xml"/>
  <Override PartName="/ppt/ink/ink145.xml" ContentType="application/inkml+xml"/>
  <Override PartName="/ppt/ink/ink146.xml" ContentType="application/inkml+xml"/>
  <Override PartName="/ppt/ink/ink147.xml" ContentType="application/inkml+xml"/>
  <Override PartName="/ppt/ink/ink148.xml" ContentType="application/inkml+xml"/>
  <Override PartName="/ppt/ink/ink149.xml" ContentType="application/inkml+xml"/>
  <Override PartName="/ppt/ink/ink150.xml" ContentType="application/inkml+xml"/>
  <Override PartName="/ppt/ink/ink151.xml" ContentType="application/inkml+xml"/>
  <Override PartName="/ppt/ink/ink152.xml" ContentType="application/inkml+xml"/>
  <Override PartName="/ppt/ink/ink153.xml" ContentType="application/inkml+xml"/>
  <Override PartName="/ppt/ink/ink154.xml" ContentType="application/inkml+xml"/>
  <Override PartName="/ppt/ink/ink155.xml" ContentType="application/inkml+xml"/>
  <Override PartName="/ppt/ink/ink156.xml" ContentType="application/inkml+xml"/>
  <Override PartName="/ppt/ink/ink157.xml" ContentType="application/inkml+xml"/>
  <Override PartName="/ppt/ink/ink158.xml" ContentType="application/inkml+xml"/>
  <Override PartName="/ppt/ink/ink159.xml" ContentType="application/inkml+xml"/>
  <Override PartName="/ppt/ink/ink160.xml" ContentType="application/inkml+xml"/>
  <Override PartName="/ppt/ink/ink161.xml" ContentType="application/inkml+xml"/>
  <Override PartName="/ppt/ink/ink162.xml" ContentType="application/inkml+xml"/>
  <Override PartName="/ppt/ink/ink163.xml" ContentType="application/inkml+xml"/>
  <Override PartName="/ppt/ink/ink164.xml" ContentType="application/inkml+xml"/>
  <Override PartName="/ppt/ink/ink165.xml" ContentType="application/inkml+xml"/>
  <Override PartName="/ppt/ink/ink166.xml" ContentType="application/inkml+xml"/>
  <Override PartName="/ppt/ink/ink167.xml" ContentType="application/inkml+xml"/>
  <Override PartName="/ppt/ink/ink168.xml" ContentType="application/inkml+xml"/>
  <Override PartName="/ppt/ink/ink169.xml" ContentType="application/inkml+xml"/>
  <Override PartName="/ppt/ink/ink170.xml" ContentType="application/inkml+xml"/>
  <Override PartName="/ppt/ink/ink171.xml" ContentType="application/inkml+xml"/>
  <Override PartName="/ppt/ink/ink172.xml" ContentType="application/inkml+xml"/>
  <Override PartName="/ppt/ink/ink173.xml" ContentType="application/inkml+xml"/>
  <Override PartName="/ppt/ink/ink174.xml" ContentType="application/inkml+xml"/>
  <Override PartName="/ppt/ink/ink175.xml" ContentType="application/inkml+xml"/>
  <Override PartName="/ppt/ink/ink176.xml" ContentType="application/inkml+xml"/>
  <Override PartName="/ppt/ink/ink177.xml" ContentType="application/inkml+xml"/>
  <Override PartName="/ppt/ink/ink178.xml" ContentType="application/inkml+xml"/>
  <Override PartName="/ppt/ink/ink179.xml" ContentType="application/inkml+xml"/>
  <Override PartName="/ppt/ink/ink180.xml" ContentType="application/inkml+xml"/>
  <Override PartName="/ppt/ink/ink181.xml" ContentType="application/inkml+xml"/>
  <Override PartName="/ppt/ink/ink182.xml" ContentType="application/inkml+xml"/>
  <Override PartName="/ppt/ink/ink183.xml" ContentType="application/inkml+xml"/>
  <Override PartName="/ppt/ink/ink184.xml" ContentType="application/inkml+xml"/>
  <Override PartName="/ppt/ink/ink185.xml" ContentType="application/inkml+xml"/>
  <Override PartName="/ppt/ink/ink186.xml" ContentType="application/inkml+xml"/>
  <Override PartName="/ppt/ink/ink187.xml" ContentType="application/inkml+xml"/>
  <Override PartName="/ppt/ink/ink188.xml" ContentType="application/inkml+xml"/>
  <Override PartName="/ppt/ink/ink189.xml" ContentType="application/inkml+xml"/>
  <Override PartName="/ppt/ink/ink190.xml" ContentType="application/inkml+xml"/>
  <Override PartName="/ppt/ink/ink191.xml" ContentType="application/inkml+xml"/>
  <Override PartName="/ppt/ink/ink192.xml" ContentType="application/inkml+xml"/>
  <Override PartName="/ppt/ink/ink193.xml" ContentType="application/inkml+xml"/>
  <Override PartName="/ppt/ink/ink194.xml" ContentType="application/inkml+xml"/>
  <Override PartName="/ppt/ink/ink195.xml" ContentType="application/inkml+xml"/>
  <Override PartName="/ppt/ink/ink196.xml" ContentType="application/inkml+xml"/>
  <Override PartName="/ppt/ink/ink197.xml" ContentType="application/inkml+xml"/>
  <Override PartName="/ppt/ink/ink198.xml" ContentType="application/inkml+xml"/>
  <Override PartName="/ppt/ink/ink199.xml" ContentType="application/inkml+xml"/>
  <Override PartName="/ppt/ink/ink200.xml" ContentType="application/inkml+xml"/>
  <Override PartName="/ppt/ink/ink201.xml" ContentType="application/inkml+xml"/>
  <Override PartName="/ppt/ink/ink202.xml" ContentType="application/inkml+xml"/>
  <Override PartName="/ppt/ink/ink203.xml" ContentType="application/inkml+xml"/>
  <Override PartName="/ppt/ink/ink204.xml" ContentType="application/inkml+xml"/>
  <Override PartName="/ppt/ink/ink205.xml" ContentType="application/inkml+xml"/>
  <Override PartName="/ppt/ink/ink206.xml" ContentType="application/inkml+xml"/>
  <Override PartName="/ppt/ink/ink207.xml" ContentType="application/inkml+xml"/>
  <Override PartName="/ppt/ink/ink208.xml" ContentType="application/inkml+xml"/>
  <Override PartName="/ppt/ink/ink209.xml" ContentType="application/inkml+xml"/>
  <Override PartName="/ppt/ink/ink210.xml" ContentType="application/inkml+xml"/>
  <Override PartName="/ppt/ink/ink211.xml" ContentType="application/inkml+xml"/>
  <Override PartName="/ppt/ink/ink212.xml" ContentType="application/inkml+xml"/>
  <Override PartName="/ppt/ink/ink213.xml" ContentType="application/inkml+xml"/>
  <Override PartName="/ppt/ink/ink214.xml" ContentType="application/inkml+xml"/>
  <Override PartName="/ppt/ink/ink215.xml" ContentType="application/inkml+xml"/>
  <Override PartName="/ppt/ink/ink216.xml" ContentType="application/inkml+xml"/>
  <Override PartName="/ppt/ink/ink217.xml" ContentType="application/inkml+xml"/>
  <Override PartName="/ppt/ink/ink218.xml" ContentType="application/inkml+xml"/>
  <Override PartName="/ppt/ink/ink219.xml" ContentType="application/inkml+xml"/>
  <Override PartName="/ppt/ink/ink220.xml" ContentType="application/inkml+xml"/>
  <Override PartName="/ppt/ink/ink221.xml" ContentType="application/inkml+xml"/>
  <Override PartName="/ppt/ink/ink222.xml" ContentType="application/inkml+xml"/>
  <Override PartName="/ppt/ink/ink223.xml" ContentType="application/inkml+xml"/>
  <Override PartName="/ppt/ink/ink224.xml" ContentType="application/inkml+xml"/>
  <Override PartName="/ppt/ink/ink225.xml" ContentType="application/inkml+xml"/>
  <Override PartName="/ppt/ink/ink226.xml" ContentType="application/inkml+xml"/>
  <Override PartName="/ppt/ink/ink227.xml" ContentType="application/inkml+xml"/>
  <Override PartName="/ppt/ink/ink228.xml" ContentType="application/inkml+xml"/>
  <Override PartName="/ppt/ink/ink229.xml" ContentType="application/inkml+xml"/>
  <Override PartName="/ppt/ink/ink230.xml" ContentType="application/inkml+xml"/>
  <Override PartName="/ppt/ink/ink231.xml" ContentType="application/inkml+xml"/>
  <Override PartName="/ppt/ink/ink232.xml" ContentType="application/inkml+xml"/>
  <Override PartName="/ppt/ink/ink233.xml" ContentType="application/inkml+xml"/>
  <Override PartName="/ppt/ink/ink234.xml" ContentType="application/inkml+xml"/>
  <Override PartName="/ppt/ink/ink235.xml" ContentType="application/inkml+xml"/>
  <Override PartName="/ppt/ink/ink236.xml" ContentType="application/inkml+xml"/>
  <Override PartName="/ppt/ink/ink237.xml" ContentType="application/inkml+xml"/>
  <Override PartName="/ppt/ink/ink238.xml" ContentType="application/inkml+xml"/>
  <Override PartName="/ppt/ink/ink239.xml" ContentType="application/inkml+xml"/>
  <Override PartName="/ppt/ink/ink240.xml" ContentType="application/inkml+xml"/>
  <Override PartName="/ppt/ink/ink241.xml" ContentType="application/inkml+xml"/>
  <Override PartName="/ppt/ink/ink242.xml" ContentType="application/inkml+xml"/>
  <Override PartName="/ppt/ink/ink243.xml" ContentType="application/inkml+xml"/>
  <Override PartName="/ppt/ink/ink244.xml" ContentType="application/inkml+xml"/>
  <Override PartName="/ppt/ink/ink245.xml" ContentType="application/inkml+xml"/>
  <Override PartName="/ppt/ink/ink246.xml" ContentType="application/inkml+xml"/>
  <Override PartName="/ppt/ink/ink247.xml" ContentType="application/inkml+xml"/>
  <Override PartName="/ppt/ink/ink248.xml" ContentType="application/inkml+xml"/>
  <Override PartName="/ppt/ink/ink249.xml" ContentType="application/inkml+xml"/>
  <Override PartName="/ppt/ink/ink250.xml" ContentType="application/inkml+xml"/>
  <Override PartName="/ppt/ink/ink251.xml" ContentType="application/inkml+xml"/>
  <Override PartName="/ppt/ink/ink252.xml" ContentType="application/inkml+xml"/>
  <Override PartName="/ppt/ink/ink253.xml" ContentType="application/inkml+xml"/>
  <Override PartName="/ppt/ink/ink254.xml" ContentType="application/inkml+xml"/>
  <Override PartName="/ppt/ink/ink255.xml" ContentType="application/inkml+xml"/>
  <Override PartName="/ppt/ink/ink256.xml" ContentType="application/inkml+xml"/>
  <Override PartName="/ppt/ink/ink257.xml" ContentType="application/inkml+xml"/>
  <Override PartName="/ppt/ink/ink258.xml" ContentType="application/inkml+xml"/>
  <Override PartName="/ppt/ink/ink259.xml" ContentType="application/inkml+xml"/>
  <Override PartName="/ppt/ink/ink260.xml" ContentType="application/inkml+xml"/>
  <Override PartName="/ppt/ink/ink261.xml" ContentType="application/inkml+xml"/>
  <Override PartName="/ppt/ink/ink262.xml" ContentType="application/inkml+xml"/>
  <Override PartName="/ppt/ink/ink263.xml" ContentType="application/inkml+xml"/>
  <Override PartName="/ppt/ink/ink264.xml" ContentType="application/inkml+xml"/>
  <Override PartName="/ppt/ink/ink265.xml" ContentType="application/inkml+xml"/>
  <Override PartName="/ppt/ink/ink266.xml" ContentType="application/inkml+xml"/>
  <Override PartName="/ppt/ink/ink267.xml" ContentType="application/inkml+xml"/>
  <Override PartName="/ppt/ink/ink268.xml" ContentType="application/inkml+xml"/>
  <Override PartName="/ppt/ink/ink269.xml" ContentType="application/inkml+xml"/>
  <Override PartName="/ppt/ink/ink270.xml" ContentType="application/inkml+xml"/>
  <Override PartName="/ppt/ink/ink271.xml" ContentType="application/inkml+xml"/>
  <Override PartName="/ppt/ink/ink272.xml" ContentType="application/inkml+xml"/>
  <Override PartName="/ppt/ink/ink273.xml" ContentType="application/inkml+xml"/>
  <Override PartName="/ppt/ink/ink274.xml" ContentType="application/inkml+xml"/>
  <Override PartName="/ppt/ink/ink275.xml" ContentType="application/inkml+xml"/>
  <Override PartName="/ppt/ink/ink276.xml" ContentType="application/inkml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5" r:id="rId1"/>
  </p:sldMasterIdLst>
  <p:notesMasterIdLst>
    <p:notesMasterId r:id="rId13"/>
  </p:notesMasterIdLst>
  <p:sldIdLst>
    <p:sldId id="256" r:id="rId2"/>
    <p:sldId id="259" r:id="rId3"/>
    <p:sldId id="261" r:id="rId4"/>
    <p:sldId id="283" r:id="rId5"/>
    <p:sldId id="285" r:id="rId6"/>
    <p:sldId id="292" r:id="rId7"/>
    <p:sldId id="273" r:id="rId8"/>
    <p:sldId id="266" r:id="rId9"/>
    <p:sldId id="268" r:id="rId10"/>
    <p:sldId id="293" r:id="rId11"/>
    <p:sldId id="291" r:id="rId12"/>
  </p:sldIdLst>
  <p:sldSz cx="9144000" cy="5143500" type="screen16x9"/>
  <p:notesSz cx="6858000" cy="9144000"/>
  <p:embeddedFontLst>
    <p:embeddedFont>
      <p:font typeface="Barlow" panose="00000500000000000000" pitchFamily="2" charset="0"/>
      <p:regular r:id="rId14"/>
      <p:bold r:id="rId15"/>
      <p:italic r:id="rId16"/>
      <p:boldItalic r:id="rId17"/>
    </p:embeddedFont>
    <p:embeddedFont>
      <p:font typeface="Barlow Light" panose="00000400000000000000" pitchFamily="2" charset="0"/>
      <p:regular r:id="rId18"/>
      <p:bold r:id="rId19"/>
      <p:italic r:id="rId20"/>
      <p:boldItalic r:id="rId21"/>
    </p:embeddedFont>
    <p:embeddedFont>
      <p:font typeface="Barlow Medium" panose="00000600000000000000" pitchFamily="2" charset="0"/>
      <p:regular r:id="rId22"/>
      <p:bold r:id="rId23"/>
      <p:italic r:id="rId24"/>
      <p:boldItalic r:id="rId25"/>
    </p:embeddedFont>
    <p:embeddedFont>
      <p:font typeface="Barlow SemiBold" panose="00000700000000000000" pitchFamily="2" charset="0"/>
      <p:regular r:id="rId26"/>
      <p:bold r:id="rId27"/>
      <p:italic r:id="rId28"/>
      <p:boldItalic r:id="rId29"/>
    </p:embeddedFont>
    <p:embeddedFont>
      <p:font typeface="Open Sans" panose="020B0606030504020204" pitchFamily="34" charset="0"/>
      <p:regular r:id="rId30"/>
      <p:bold r:id="rId31"/>
      <p:italic r:id="rId32"/>
      <p:boldItalic r:id="rId33"/>
    </p:embeddedFont>
    <p:embeddedFont>
      <p:font typeface="Rubik" panose="020B0604020202020204" charset="-79"/>
      <p:regular r:id="rId34"/>
      <p:bold r:id="rId35"/>
      <p:italic r:id="rId36"/>
      <p:boldItalic r:id="rId37"/>
    </p:embeddedFont>
    <p:embeddedFont>
      <p:font typeface="Rubik Black" panose="020B0604020202020204" charset="-79"/>
      <p:bold r:id="rId38"/>
      <p:boldItalic r:id="rId3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630">
          <p15:clr>
            <a:srgbClr val="FF00FF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CF3E7793-6198-4D91-BA47-2F7F9A1D2886}">
  <a:tblStyle styleId="{CF3E7793-6198-4D91-BA47-2F7F9A1D2886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84" d="100"/>
          <a:sy n="84" d="100"/>
        </p:scale>
        <p:origin x="804" y="40"/>
      </p:cViewPr>
      <p:guideLst>
        <p:guide orient="horz" pos="63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26" Type="http://schemas.openxmlformats.org/officeDocument/2006/relationships/font" Target="fonts/font13.fntdata"/><Relationship Id="rId39" Type="http://schemas.openxmlformats.org/officeDocument/2006/relationships/font" Target="fonts/font26.fntdata"/><Relationship Id="rId21" Type="http://schemas.openxmlformats.org/officeDocument/2006/relationships/font" Target="fonts/font8.fntdata"/><Relationship Id="rId34" Type="http://schemas.openxmlformats.org/officeDocument/2006/relationships/font" Target="fonts/font21.fntdata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29" Type="http://schemas.openxmlformats.org/officeDocument/2006/relationships/font" Target="fonts/font16.fntdata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1.fntdata"/><Relationship Id="rId32" Type="http://schemas.openxmlformats.org/officeDocument/2006/relationships/font" Target="fonts/font19.fntdata"/><Relationship Id="rId37" Type="http://schemas.openxmlformats.org/officeDocument/2006/relationships/font" Target="fonts/font24.fntdata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font" Target="fonts/font10.fntdata"/><Relationship Id="rId28" Type="http://schemas.openxmlformats.org/officeDocument/2006/relationships/font" Target="fonts/font15.fntdata"/><Relationship Id="rId36" Type="http://schemas.openxmlformats.org/officeDocument/2006/relationships/font" Target="fonts/font23.fntdata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31" Type="http://schemas.openxmlformats.org/officeDocument/2006/relationships/font" Target="fonts/font1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27" Type="http://schemas.openxmlformats.org/officeDocument/2006/relationships/font" Target="fonts/font14.fntdata"/><Relationship Id="rId30" Type="http://schemas.openxmlformats.org/officeDocument/2006/relationships/font" Target="fonts/font17.fntdata"/><Relationship Id="rId35" Type="http://schemas.openxmlformats.org/officeDocument/2006/relationships/font" Target="fonts/font22.fntdata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font" Target="fonts/font12.fntdata"/><Relationship Id="rId33" Type="http://schemas.openxmlformats.org/officeDocument/2006/relationships/font" Target="fonts/font20.fntdata"/><Relationship Id="rId38" Type="http://schemas.openxmlformats.org/officeDocument/2006/relationships/font" Target="fonts/font25.fntdata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4:51:36.631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1 0 0,'11662'0'0'0,"-11662"0"0"0,-7 0 0 0,-30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4:52:10.532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1 0 0,'3038'3038'0'0,"-3036"-3036"0"0,1 2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4:52:29.273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1 0 0,'0'0'0'0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4:52:35.172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116 116 0 0,'2643'2642'0'0,"-5401"-5400"0"0,2764 2764 0 0,-7-7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4:52:53.275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2477 0 0 0,'-2477'2477'0'0,"2479"-2479"0"0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4:53:12.769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2713 0 0,'2481'-2480'0'0,"-2249"2248"0"0,-238 238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4:53:37.18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113 1 96 0 0,'-9'28'322'0'0,"1"2"0"0"0,2-1 0 0 0,0 1-1 0 0,-1 44 1 0 0,-4 18 137 0 0,-2-18 899 0 0,-39 124 0 0 0,57-241-1318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4:53:37.74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0 113 96 0 0,'2'4'10'0'0,"0"1"1"0"0,0-1-1 0 0,1 1 1 0 0,-1-1-1 0 0,1 0 1 0 0,0 0-1 0 0,0 0 1 0 0,0-1-1 0 0,0 1 1 0 0,1-1-1 0 0,-1 1 1 0 0,1-1-1 0 0,0 0 0 0 0,0 0 1 0 0,0-1-1 0 0,1 0 1 0 0,-1 1-1 0 0,1-1 1 0 0,-1 0-1 0 0,1-1 1 0 0,0 1-1 0 0,-1-1 1 0 0,1 0-1 0 0,0-1 1 0 0,0 1-1 0 0,7 0 0 0 0,-6-2 77 0 0,-1 1-1 0 0,1 0 0 0 0,0-1 0 0 0,-1 0 0 0 0,1 0 0 0 0,-1-1 0 0 0,0 0 1 0 0,1 0-1 0 0,-1 0 0 0 0,0 0 0 0 0,0-1 0 0 0,0 0 0 0 0,-1 0 1 0 0,1 0-1 0 0,-1-1 0 0 0,1 1 0 0 0,-1-1 0 0 0,0 0 0 0 0,0 0 0 0 0,-1-1 1 0 0,0 1-1 0 0,6-10 0 0 0,-4 4 82 0 0,0-1 0 0 0,-1 1-1 0 0,4-16 1 0 0,-7 21-45 0 0,0 0 0 0 0,0 0 1 0 0,0 0-1 0 0,-1 0 0 0 0,1 0 0 0 0,-1 0 0 0 0,0-1 0 0 0,-1 1 0 0 0,-1-8 1 0 0,2 13-118 0 0,0 0 0 0 0,0 0 0 0 0,0-1 0 0 0,0 1 1 0 0,0 0-1 0 0,0 0 0 0 0,0 0 0 0 0,0 0 1 0 0,0 0-1 0 0,0-1 0 0 0,0 1 0 0 0,0 0 1 0 0,0 0-1 0 0,0 0 0 0 0,-1 0 0 0 0,1 0 1 0 0,0 0-1 0 0,0-1 0 0 0,0 1 0 0 0,0 0 0 0 0,0 0 1 0 0,0 0-1 0 0,0 0 0 0 0,0 0 0 0 0,-1 0 1 0 0,1 0-1 0 0,0 0 0 0 0,0 0 0 0 0,0-1 1 0 0,0 1-1 0 0,0 0 0 0 0,0 0 0 0 0,-1 0 1 0 0,1 0-1 0 0,0 0 0 0 0,0 0 0 0 0,0 0 1 0 0,0 0-1 0 0,0 0 0 0 0,-1 0 0 0 0,1 0 0 0 0,0 0 1 0 0,0 0-1 0 0,0 0 0 0 0,0 0 0 0 0,0 0 1 0 0,-1 1-1 0 0,1-1 0 0 0,0 0 0 0 0,0 0 1 0 0,0 0-1 0 0,0 0 0 0 0,-8 10 81 0 0,-4 15-62 0 0,0 16 32 0 0,2 0-1 0 0,2 0 1 0 0,-5 72-1 0 0,10-49 602 0 0,10 114-1 0 0,-2-144-16 0 0,-3-26-424 0 0,-2-21-953 0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4:53:38.15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96 0 0,'0'0'0'0'0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4:53:39.1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166 208 96 0 0,'3'-11'-2'0'0,"-1"1"0"0"0,0-1 1 0 0,-1 0-1 0 0,0-20 0 0 0,-1 24 12 0 0,0 1 1 0 0,-1 0-1 0 0,0 0 1 0 0,0 0-1 0 0,0 0 1 0 0,-1 1 0 0 0,0-1-1 0 0,0 0 1 0 0,0 0-1 0 0,-4-5 1 0 0,5 9-2 0 0,1 1 0 0 0,-1 0 0 0 0,0 0 0 0 0,0 0 0 0 0,0 0 0 0 0,0 0 0 0 0,0 0 0 0 0,0 0 0 0 0,0 0 0 0 0,0 0 0 0 0,-1 0 0 0 0,1 1 1 0 0,0-1-1 0 0,0 0 0 0 0,-1 1 0 0 0,1-1 0 0 0,-1 1 0 0 0,1 0 0 0 0,0-1 0 0 0,-1 1 0 0 0,1 0 0 0 0,-1 0 0 0 0,-1 0 0 0 0,0 0 25 0 0,1 1 1 0 0,-1-1-1 0 0,0 1 0 0 0,1 0 1 0 0,-1 0-1 0 0,1 0 0 0 0,-1 0 0 0 0,1 1 1 0 0,0-1-1 0 0,-1 1 0 0 0,-2 2 0 0 0,-2 3 62 0 0,0-1 1 0 0,0 1-1 0 0,0 1 0 0 0,1 0 0 0 0,-9 15 0 0 0,8-10 131 0 0,0 1 0 0 0,1 0 0 0 0,1 1 1 0 0,0-1-1 0 0,1 1 0 0 0,-3 16 0 0 0,6-24-107 0 0,0 0 0 0 0,0 0 0 0 0,1 1 0 0 0,0-1 1 0 0,0 0-1 0 0,1 1 0 0 0,0-1 0 0 0,0 0 0 0 0,1 0 0 0 0,-1 1 0 0 0,2-1 0 0 0,-1-1 1 0 0,1 1-1 0 0,6 11 0 0 0,-8-16-97 0 0,0 0 0 0 0,0 0 0 0 0,0-1 1 0 0,0 1-1 0 0,1 0 0 0 0,-1 0 0 0 0,0-1 0 0 0,1 1 0 0 0,0-1 1 0 0,-1 1-1 0 0,1-1 0 0 0,0 0 0 0 0,0 0 0 0 0,-1 0 1 0 0,1 0-1 0 0,0 0 0 0 0,0 0 0 0 0,0 0 0 0 0,0 0 0 0 0,1-1 1 0 0,-1 1-1 0 0,0-1 0 0 0,0 0 0 0 0,0 1 0 0 0,0-1 0 0 0,0 0 1 0 0,1 0-1 0 0,-1-1 0 0 0,0 1 0 0 0,0 0 0 0 0,0-1 1 0 0,0 1-1 0 0,0-1 0 0 0,1 0 0 0 0,-1 1 0 0 0,-1-1 0 0 0,1 0 1 0 0,4-3-1 0 0,0 0 13 0 0,-1-1 1 0 0,0 1-1 0 0,1-1 0 0 0,-1-1 1 0 0,-1 1-1 0 0,1-1 0 0 0,-1 0 1 0 0,0 0-1 0 0,-1 0 0 0 0,6-11 1 0 0,-2-1-1 0 0,-1-1 0 0 0,0 1-1 0 0,-2-1 1 0 0,0 0 0 0 0,-1-1 0 0 0,-1 1 0 0 0,-1-1 0 0 0,-1-19-1 0 0,-1 36-179 0 0,-1 8 49 0 0,-4 17 18 0 0,-4 32 121 0 0,9-41 161 0 0,1 1 0 0 0,0-1-1 0 0,3 18 1 0 0,-2-28-191 0 0,-1 0 1 0 0,1 0-1 0 0,0 0 1 0 0,-1 1-1 0 0,1-1 0 0 0,1 0 1 0 0,-1 0-1 0 0,0 0 1 0 0,1 0-1 0 0,-1 0 0 0 0,1-1 1 0 0,0 1-1 0 0,0 0 1 0 0,0-1-1 0 0,0 0 0 0 0,1 1 1 0 0,-1-1-1 0 0,6 4 0 0 0,-7-6-53 0 0,0 0-1 0 0,0 1 1 0 0,1-1-1 0 0,-1 0 1 0 0,0 0-1 0 0,0 0 1 0 0,0 0-1 0 0,0 0 1 0 0,1 0-1 0 0,-1-1 1 0 0,0 1-1 0 0,0 0 1 0 0,0 0-1 0 0,0-1 1 0 0,1 1-1 0 0,-1-1 1 0 0,0 1-1 0 0,0-1 1 0 0,0 1-1 0 0,0-1 1 0 0,0 0-1 0 0,0 0 1 0 0,-1 1-1 0 0,1-1 1 0 0,0 0-1 0 0,0 0 1 0 0,0 0-1 0 0,0-1 0 0 0,21-30-663 0 0,-21 30 699 0 0,7-15 136 0 0,0-1 0 0 0,-1 0 1 0 0,-1 0-1 0 0,0-1 0 0 0,-2 0 0 0 0,0 0 0 0 0,-1 0 0 0 0,-1 0 0 0 0,0-31 0 0 0,-4 39 1107 0 0,-2 25-986 0 0,-2 26-363 0 0,5-25 40 0 0,-2 6-100 0 0,2 35 1 0 0,1-51 158 0 0,0 0 0 0 0,0 0 0 0 0,1-1 0 0 0,0 1 0 0 0,0 0 0 0 0,0 0 0 0 0,1-1 0 0 0,0 1 0 0 0,0-1 0 0 0,0 1 0 0 0,0-1 0 0 0,6 8 0 0 0,-7-11 18 0 0,0 0 0 0 0,-1 0 1 0 0,1 0-1 0 0,0 0 0 0 0,0 0 0 0 0,1-1 1 0 0,-1 1-1 0 0,0 0 0 0 0,0-1 0 0 0,0 1 1 0 0,0-1-1 0 0,0 1 0 0 0,1-1 0 0 0,-1 1 1 0 0,0-1-1 0 0,0 0 0 0 0,1 0 0 0 0,-1 0 1 0 0,0 0-1 0 0,1 0 0 0 0,-1 0 0 0 0,2 0 1 0 0,-1-1 6 0 0,1 1 0 0 0,0-1 1 0 0,0 0-1 0 0,0 0 1 0 0,-1-1-1 0 0,1 1 0 0 0,-1-1 1 0 0,1 1-1 0 0,3-4 0 0 0,0 1-28 0 0,-1-2-1 0 0,1 1 0 0 0,-1-1 0 0 0,0 1 0 0 0,-1-1 0 0 0,1 0 1 0 0,3-8-1 0 0,-3 1-132 0 0,0-1-1 0 0,0 1 1 0 0,-1-1 0 0 0,-1 0 0 0 0,2-16-1 0 0,2-73-1062 0 0,-7 101 1106 0 0,-1 6 45 0 0,-3 18 45 0 0,-3 32 161 0 0,7-46-84 0 0,0 84 1049 0 0,1-82-960 0 0,0 0-1 0 0,1-1 0 0 0,0 1 1 0 0,0 0-1 0 0,1-1 1 0 0,0 0-1 0 0,6 12 0 0 0,-2-13-736 0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4:57:22.45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96 0 0,'0'0'0'0'0,"16"0"0"0"0,-11 0 0 0 0,0 0 0 0 0,-2 0 16 0 0,-1 0 8 0 0,-1 0-24 0 0,1 0 0 0 0,0 0 16 0 0,-2-1 0 0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4:59:06.28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240 1 96 0 0,'-13'22'157'0'0,"0"0"0"0"0,1 1 0 0 0,2 1 0 0 0,-13 38 0 0 0,-19 102 635 0 0,33-120-566 0 0,-68 383 5484 0 0,50-255-4399 0 0,25-156-1261 0 0,1-11-48 0 0,1 0 1 0 0,-1 0-1 0 0,0 0 0 0 0,0 0 0 0 0,-2 5 1 0 0,2-10-24 0 0,1 0 0 0 0,0 0 1 0 0,0 0-1 0 0,0 0 0 0 0,0 0 0 0 0,0 0 1 0 0,0 0-1 0 0,0 0 0 0 0,0 1 0 0 0,0-1 1 0 0,0 0-1 0 0,0 0 0 0 0,0 0 1 0 0,-1 0-1 0 0,1 0 0 0 0,0 0 0 0 0,0 0 1 0 0,0 0-1 0 0,0 0 0 0 0,0 0 1 0 0,0 0-1 0 0,0 0 0 0 0,0 0 0 0 0,0 0 1 0 0,0 0-1 0 0,-1 0 0 0 0,1 0 0 0 0,0 0 1 0 0,0 0-1 0 0,0 0 0 0 0,0 0 1 0 0,0 0-1 0 0,0-1 0 0 0,0 1 0 0 0,0 0 1 0 0,0 0-1 0 0,0 0 0 0 0,0 0 1 0 0,0 0-1 0 0,-1 0 0 0 0,1 0 0 0 0,0 0 1 0 0,0 0-1 0 0,0 0 0 0 0,0 0 0 0 0,0 0 1 0 0,0 0-1 0 0,0-1 0 0 0,0 1 1 0 0,0 0-1 0 0,0 0 0 0 0,0 0 0 0 0,0 0 1 0 0,0 0-1 0 0,0 0 0 0 0,0 0 1 0 0,0 0-1 0 0,0 0 0 0 0,0 0 0 0 0,0-1 1 0 0,0 1-1 0 0,0 0 0 0 0,0 0 0 0 0,0 0 1 0 0,0 0-1 0 0,0 0 0 0 0,0 0 1 0 0,0 0-1 0 0,0 0 0 0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4:59:06.90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1 230 96 0 0,'1'6'10'0'0,"0"0"1"0"0,1 0-1 0 0,0 0 0 0 0,0 0 1 0 0,0 0-1 0 0,1 0 0 0 0,6 9 0 0 0,-7-13 69 0 0,-1 0 0 0 0,2 1-1 0 0,-1-1 1 0 0,0 0-1 0 0,0 0 1 0 0,1-1 0 0 0,-1 1-1 0 0,1 0 1 0 0,-1-1 0 0 0,1 1-1 0 0,0-1 1 0 0,-1 0-1 0 0,1 0 1 0 0,0 0 0 0 0,0 0-1 0 0,0-1 1 0 0,0 1-1 0 0,5-1 1 0 0,3 1 107 0 0,1-1 0 0 0,0-1 1 0 0,0 0-1 0 0,0-1 0 0 0,-1 0 0 0 0,1-1 0 0 0,-1 0 1 0 0,1 0-1 0 0,-1-2 0 0 0,0 1 0 0 0,0-1 1 0 0,-1-1-1 0 0,0 0 0 0 0,0 0 0 0 0,0-1 0 0 0,12-11 1 0 0,-1-2 186 0 0,-1-1 1 0 0,-1 0 0 0 0,-1-1-1 0 0,0-1 1 0 0,23-41 0 0 0,-39 59-310 0 0,15-28 302 0 0,-16 32-340 0 0,-1 0 0 0 0,0 0 1 0 0,1 0-1 0 0,-1-1 0 0 0,0 1 0 0 0,1 0 0 0 0,-1 0 0 0 0,0 0 0 0 0,0 0 0 0 0,0 0 0 0 0,0-1 0 0 0,0 1 0 0 0,0 0 0 0 0,0 0 0 0 0,-1 0 1 0 0,1 0-1 0 0,0 0 0 0 0,-1 0 0 0 0,1-1 0 0 0,-1 1 0 0 0,1 0 0 0 0,-1 0 0 0 0,1 0 0 0 0,-1 0 0 0 0,0 0 0 0 0,0 0 0 0 0,0 0-13 0 0,1 1 0 0 0,-1-1 0 0 0,0 1-1 0 0,1 0 1 0 0,-1 0 0 0 0,0-1 0 0 0,0 1-1 0 0,1 0 1 0 0,-1 0 0 0 0,0 0 0 0 0,1 0-1 0 0,-1 0 1 0 0,0 0 0 0 0,0 0 0 0 0,1 0-1 0 0,-1 0 1 0 0,0 0 0 0 0,1 0 0 0 0,-1 0-1 0 0,0 0 1 0 0,1 1 0 0 0,-1-1 0 0 0,0 0-1 0 0,1 0 1 0 0,-1 1 0 0 0,0-1-1 0 0,1 1 1 0 0,-2 0 0 0 0,-15 15 99 0 0,11-8-89 0 0,0 0 0 0 0,1 0 0 0 0,0 1 1 0 0,1 0-1 0 0,0 0 0 0 0,0 1 0 0 0,-3 15 1 0 0,-13 74 52 0 0,18-85-68 0 0,-12 80 20 0 0,5 0 0 0 0,3 1 0 0 0,12 147 0 0 0,-5-217 109 0 0,2 0 0 0 0,1 0-1 0 0,1 0 1 0 0,1-1 0 0 0,12 29-1 0 0,-18-52-188 0 0,1 0 7 0 0,-1 0 0 0 0,0 0-1 0 0,1 0 1 0 0,-1 0 0 0 0,0 0 0 0 0,1-1-1 0 0,-1 1 1 0 0,1 0 0 0 0,-1 0 0 0 0,1-1-1 0 0,0 1 1 0 0,-1 0 0 0 0,1-1 0 0 0,0 1 0 0 0,-1-1-1 0 0,2 2 1 0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4:59:07.73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271 249 96 0 0,'0'-28'124'0'0,"1"6"-178"0"0,-1 0 1 0 0,-1-1 0 0 0,-1 1-1 0 0,-6-24 2 0 0,8 42 116 0 0,-1-1 1 0 0,-1 1 0 0 0,1 0 0 0 0,-1 0-1 0 0,1-1 1 0 0,-1 1 0 0 0,0 0 0 0 0,-1 1 0 0 0,1-1 0 0 0,-1 0-1 0 0,1 1 1 0 0,-1-1 0 0 0,0 1 0 0 0,0 0 0 0 0,-1 0 0 0 0,1 0 0 0 0,-1 0-1 0 0,1 1 1 0 0,-1-1 0 0 0,0 1 0 0 0,0 0 0 0 0,0 0 0 0 0,0 1-1 0 0,0-1 1 0 0,-1 1 0 0 0,-5-2 0 0 0,7 3 62 0 0,0 0 0 0 0,-1-1 1 0 0,1 1-1 0 0,0 0 0 0 0,0 0 1 0 0,0 1-1 0 0,0-1 0 0 0,0 1 0 0 0,-1 0 1 0 0,1-1-1 0 0,0 1 0 0 0,0 1 0 0 0,1-1 1 0 0,-1 0-1 0 0,-4 3 0 0 0,3-1-8 0 0,-1 1-1 0 0,1 0 0 0 0,0-1 1 0 0,0 1-1 0 0,1 0 1 0 0,-1 1-1 0 0,1-1 0 0 0,-4 7 1 0 0,-2 7 67 0 0,0 1 1 0 0,1 0-1 0 0,-8 34 1 0 0,14-47-149 0 0,-10 35 176 0 0,-14 85 0 0 0,24-115-142 0 0,1 0-1 0 0,0 0 1 0 0,1 0 0 0 0,0 0-1 0 0,1 0 1 0 0,0 0-1 0 0,1-1 1 0 0,0 1-1 0 0,0 0 1 0 0,1-1-1 0 0,1 1 1 0 0,0-1-1 0 0,8 14 1 0 0,-11-21-38 0 0,0-1 1 0 0,1 0-1 0 0,-1 0 1 0 0,1 0 0 0 0,-1-1-1 0 0,1 1 1 0 0,0 0-1 0 0,-1-1 1 0 0,1 1-1 0 0,0-1 1 0 0,0 1-1 0 0,0-1 1 0 0,0 0 0 0 0,1 0-1 0 0,-1 0 1 0 0,0 0-1 0 0,0 0 1 0 0,1 0-1 0 0,-1-1 1 0 0,5 1-1 0 0,-4-1 27 0 0,1 0-1 0 0,-1-1 0 0 0,0 1 0 0 0,0-1 0 0 0,1 0 1 0 0,-1 0-1 0 0,0 0 0 0 0,0 0 0 0 0,0-1 0 0 0,0 1 1 0 0,0-1-1 0 0,0 0 0 0 0,3-2 0 0 0,4-5 127 0 0,0 0 0 0 0,0-1 0 0 0,-1 0-1 0 0,-1 0 1 0 0,1-1 0 0 0,8-16 0 0 0,-3 1-126 0 0,-1-1 0 0 0,-2 0 0 0 0,-1-1 1 0 0,-1 0-1 0 0,-1 0 0 0 0,-2-1 0 0 0,0 0 0 0 0,-2 0 1 0 0,-2 0-1 0 0,0-37 0 0 0,-4 42-95 0 0,-2 18 10 0 0,-3 14-5 0 0,2 4 25 0 0,1 1-1 0 0,0 0 0 0 0,1 0 0 0 0,0 0 0 0 0,-1 20 0 0 0,-1 72 29 0 0,5-96-19 0 0,0 18 48 0 0,2 0-1 0 0,0 0 1 0 0,8 31-1 0 0,-7-43 14 0 0,1-1-1 0 0,0 0 0 0 0,1 0 0 0 0,1 0 1 0 0,0-1-1 0 0,0 0 0 0 0,13 18 0 0 0,-19-31-58 0 0,0 1-1 0 0,1-1 0 0 0,-1 1 1 0 0,0-1-1 0 0,1 1 1 0 0,-1-1-1 0 0,0 1 0 0 0,1-1 1 0 0,-1 1-1 0 0,1-1 1 0 0,-1 1-1 0 0,1-1 0 0 0,-1 0 1 0 0,1 1-1 0 0,-1-1 1 0 0,1 0-1 0 0,-1 1 0 0 0,1-1 1 0 0,-1 0-1 0 0,1 0 0 0 0,-1 1 1 0 0,1-1-1 0 0,0 0 1 0 0,-1 0-1 0 0,1 0 0 0 0,0 0 1 0 0,-1 0-1 0 0,1 0 1 0 0,-1 0-1 0 0,1 0 0 0 0,0 0 1 0 0,-1 0-1 0 0,1 0 0 0 0,-1-1 1 0 0,1 1-1 0 0,0 0 1 0 0,-1 0-1 0 0,2-1 0 0 0,-1 0-142 0 0,0 0 0 0 0,0 0-1 0 0,0-1 1 0 0,0 1 0 0 0,0 0-1 0 0,0-1 1 0 0,0 1 0 0 0,-1-1-1 0 0,1 1 1 0 0,1-3 0 0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4:59:08.11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24 1 96 0 0,'0'0'56'0'0,"-1"4"75"0"0,-22 322 4040 0 0,28 5-2911 0 0,-3-284-1142 0 0,0-45-26 0 0,-1-9 5 0 0,1-8-951 0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4:59:08.49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36 96 0 0,'0'0'0'0'0,"15"-2"0"0"0,7 1 0 0 0,8-2 0 0 0,4-3 8 0 0,-1-1 0 0 0,-4 2 448 0 0,3 0 16 0 0,3 2 376 0 0,1 0 16 0 0,2 2-400 0 0,-2 1 16 0 0,-5 0-120 0 0,-2 1 0 0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4:59:09.65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1 325 96 0 0,'6'4'6'0'0,"1"0"0"0"0,0 0 0 0 0,0-1-1 0 0,0 0 1 0 0,0 0 0 0 0,0-1 0 0 0,1 0 0 0 0,-1 0 0 0 0,1-1 0 0 0,0 0-1 0 0,-1 0 1 0 0,1-1 0 0 0,0 0 0 0 0,14-1 0 0 0,-17 0 143 0 0,0 1 1 0 0,1-1-1 0 0,-1 0 0 0 0,0-1 1 0 0,0 1-1 0 0,0-1 0 0 0,0 0 1 0 0,0 0-1 0 0,-1-1 0 0 0,1 1 1 0 0,0-1-1 0 0,-1 0 0 0 0,0 0 1 0 0,0-1-1 0 0,0 1 0 0 0,0-1 1 0 0,-1 0-1 0 0,1 0 0 0 0,-1 0 1 0 0,0 0-1 0 0,0-1 0 0 0,3-5 1 0 0,-2-1 240 0 0,0 0 0 0 0,-1 0-1 0 0,0 0 1 0 0,-1-1 0 0 0,2-22 0 0 0,-3 30-291 0 0,-1-1 0 0 0,0 1-1 0 0,0-1 1 0 0,0 1-1 0 0,-1-1 1 0 0,0 1 0 0 0,0 0-1 0 0,0-1 1 0 0,0 1-1 0 0,-1 0 1 0 0,1 0 0 0 0,-1 0-1 0 0,0 0 1 0 0,-1 0-1 0 0,1 0 1 0 0,-1 0 0 0 0,1 1-1 0 0,-5-5 1 0 0,4 6-70 0 0,1 1 1 0 0,0-1-1 0 0,-1 1 0 0 0,1 0 1 0 0,-1 0-1 0 0,1 0 1 0 0,-1 0-1 0 0,1 0 0 0 0,-1 1 1 0 0,0-1-1 0 0,1 1 1 0 0,-1 0-1 0 0,0-1 1 0 0,1 1-1 0 0,-1 0 0 0 0,0 1 1 0 0,0-1-1 0 0,1 1 1 0 0,-1-1-1 0 0,1 1 0 0 0,-1 0 1 0 0,0-1-1 0 0,1 2 1 0 0,-1-1-1 0 0,1 0 1 0 0,0 0-1 0 0,-3 2 0 0 0,-4 3 20 0 0,0 0-1 0 0,0 0 0 0 0,1 1 0 0 0,-1 0 1 0 0,-9 12-1 0 0,12-12 5 0 0,0 1 0 0 0,0 0 0 0 0,1 0 0 0 0,1 1 0 0 0,-1-1 0 0 0,1 1 0 0 0,0 0 0 0 0,1 0-1 0 0,0 0 1 0 0,1 0 0 0 0,0 1 0 0 0,0-1 0 0 0,1 1 0 0 0,0-1 0 0 0,1 1 0 0 0,0 0 0 0 0,1-1 0 0 0,-1 1 0 0 0,2-1 0 0 0,0 1 0 0 0,0-1 0 0 0,0 1 0 0 0,1-1 0 0 0,1 0-1 0 0,-1 0 1 0 0,1-1 0 0 0,1 1 0 0 0,0-1 0 0 0,0 0 0 0 0,1 0 0 0 0,-1 0 0 0 0,2-1 0 0 0,-1 0 0 0 0,1 0 0 0 0,0-1 0 0 0,13 9 0 0 0,-15-10-67 0 0,1-1 1 0 0,0 0 0 0 0,0-1-1 0 0,0 0 1 0 0,0 0 0 0 0,0 0-1 0 0,1-1 1 0 0,7 3 0 0 0,-11-5 8 0 0,-1 0 0 0 0,1 0 0 0 0,-1 0 0 0 0,1 0 0 0 0,-1 0 0 0 0,1 0 0 0 0,-1-1 0 0 0,1 1 0 0 0,-1-1 0 0 0,1 1 0 0 0,-1-1 0 0 0,0 0 0 0 0,1 0 0 0 0,-1 0 0 0 0,0-1 0 0 0,0 1 0 0 0,0 0 0 0 0,0-1 0 0 0,0 1 0 0 0,0-1 0 0 0,0 0 0 0 0,0 0 0 0 0,-1 0 0 0 0,1 0 0 0 0,1-3 0 0 0,8-11 79 0 0,-1 0-1 0 0,-1-1 0 0 0,0-1 0 0 0,-2 0 0 0 0,0 0 0 0 0,0 0 0 0 0,-2-1 1 0 0,-1 0-1 0 0,4-27 0 0 0,-3-3 174 0 0,-3-1 0 0 0,-5-73 1 0 0,3 113-255 0 0,-1 0 1 0 0,0 1 0 0 0,-1-1 0 0 0,-4-16 0 0 0,7 27-3 0 0,0 1 1 0 0,-1-1-1 0 0,1 1 1 0 0,1-1-1 0 0,-1 1 1 0 0,0-1-1 0 0,0 0 1 0 0,1 0-1 0 0,-1 0 1 0 0,0 1-1 0 0,1-1 1 0 0,-1-1-1 0 0,1 1 1 0 0,2 1-1 0 0,34 11-106 0 0,-13-9-268 0 0,28 2 0 0 0,-49-5 356 0 0,0-1 1 0 0,-1 0-1 0 0,1 1 1 0 0,0 0-1 0 0,-1 0 1 0 0,1 0-1 0 0,-1 0 1 0 0,1 0 0 0 0,-1 1-1 0 0,5 2 1 0 0,-6-2 28 0 0,0-1 1 0 0,-1 1 0 0 0,0-1-1 0 0,1 1 1 0 0,-1-1 0 0 0,0 1-1 0 0,0 0 1 0 0,0 0 0 0 0,0 0-1 0 0,0 0 1 0 0,0-1 0 0 0,0 1 0 0 0,-1 0-1 0 0,1 0 1 0 0,-1 1 0 0 0,0-1-1 0 0,1 0 1 0 0,-1 0 0 0 0,0 0-1 0 0,0 3 1 0 0,-2 23 136 0 0,-10 56-1 0 0,6-51-7 0 0,-2 39-1 0 0,8-62-83 0 0,0 0 0 0 0,0 0 1 0 0,1 0-1 0 0,0 0 0 0 0,1 0 0 0 0,0 0 0 0 0,1-1 0 0 0,4 14 1 0 0,-6-21-17 0 0,0 0 1 0 0,0 1 0 0 0,0-1-1 0 0,0 0 1 0 0,1 0-1 0 0,-1 0 1 0 0,1 0 0 0 0,-1 0-1 0 0,1 0 1 0 0,0 0 0 0 0,-1 0-1 0 0,1-1 1 0 0,0 1 0 0 0,0 0-1 0 0,0-1 1 0 0,1 0-1 0 0,-1 0 1 0 0,2 2 0 0 0,-2-3 15 0 0,0 0 0 0 0,0 0 0 0 0,0 0 0 0 0,0 0 0 0 0,0 0 0 0 0,0 0-1 0 0,0 0 1 0 0,0-1 0 0 0,0 1 0 0 0,0-1 0 0 0,0 1 0 0 0,0-1 0 0 0,0 0 0 0 0,0 0 0 0 0,-1 0 0 0 0,1 0 0 0 0,0 0 0 0 0,-1 0 0 0 0,1 0 0 0 0,-1-1 0 0 0,1 1 0 0 0,1-3 0 0 0,2-1-2 0 0,-1 0 0 0 0,0 0 1 0 0,-1 0-1 0 0,1 0 0 0 0,-1 0 0 0 0,0-1 1 0 0,-1 0-1 0 0,1 0 0 0 0,-1 1 0 0 0,3-12 0 0 0,-1-6-20 0 0,3-37-1 0 0,2-11-181 0 0,17-17-757 0 0,-48 140 696 0 0,19-38 212 0 0,0 0 1 0 0,1 0-1 0 0,1 1 0 0 0,0-1 0 0 0,1 0 0 0 0,4 27 0 0 0,-3-31 5 0 0,1 0 0 0 0,0 0-1 0 0,0-1 1 0 0,1 1 0 0 0,1-1-1 0 0,-1 0 1 0 0,2 0-1 0 0,-1 0 1 0 0,1-1 0 0 0,11 16-1 0 0,-15-23-71 0 0,0 0-1 0 0,-1 0 0 0 0,1-1 0 0 0,0 1 0 0 0,-1 0 1 0 0,1 0-1 0 0,0-1 0 0 0,0 1 0 0 0,0 0 1 0 0,0-1-1 0 0,0 1 0 0 0,-1-1 0 0 0,1 1 1 0 0,0-1-1 0 0,0 1 0 0 0,1-1 0 0 0,-1 0 1 0 0,0 1-1 0 0,0-1 0 0 0,0 0 0 0 0,0 0 1 0 0,0 0-1 0 0,0 0 0 0 0,2 0 0 0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4:59:10.04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22 96 0 0,'3'5'-4'0'0,"0"0"0"0"0,1 0 1 0 0,-1-1-1 0 0,1 1 0 0 0,0-1 0 0 0,0 0 1 0 0,8 6-1 0 0,-11-9 20 0 0,0-1 0 0 0,1 1 0 0 0,-1 0 0 0 0,0-1 0 0 0,1 1 0 0 0,-1-1 0 0 0,0 0 0 0 0,1 1 0 0 0,-1-1 0 0 0,1 0 0 0 0,-1 0 0 0 0,1 0 0 0 0,-1 0 0 0 0,0 0 0 0 0,1 0 0 0 0,-1-1 0 0 0,1 1 0 0 0,-1 0 0 0 0,0-1 0 0 0,1 1 0 0 0,-1-1 0 0 0,0 1 0 0 0,1-1 0 0 0,-1 0 0 0 0,0 0 0 0 0,0 1 0 0 0,1-1 0 0 0,-1 0 1 0 0,0 0-1 0 0,0 0 0 0 0,0 0 0 0 0,0 0 0 0 0,-1 0 0 0 0,1-1 0 0 0,1 0 0 0 0,-1 1 84 0 0,0 0 1 0 0,0 0 0 0 0,0 0 0 0 0,0 0 0 0 0,0-1 0 0 0,0 1-1 0 0,-1 0 1 0 0,1 0 0 0 0,0-1 0 0 0,-1 1 0 0 0,1 0 0 0 0,-1-1-1 0 0,1 1 1 0 0,-1-1 0 0 0,0 1 0 0 0,0-1 0 0 0,1 1 0 0 0,-1-1-1 0 0,0 1 1 0 0,0 0 0 0 0,0-1 0 0 0,-1 1 0 0 0,1-1 0 0 0,0 1-1 0 0,-1-1 1 0 0,1 1 0 0 0,0 0 0 0 0,-1-1 0 0 0,0 1 0 0 0,1 0-1 0 0,-2-2 1 0 0,1 2 31 0 0,0 0-1 0 0,0 0 0 0 0,0 1 1 0 0,-1-1-1 0 0,1 0 1 0 0,0 1-1 0 0,0-1 1 0 0,-1 1-1 0 0,1-1 0 0 0,-1 1 1 0 0,1 0-1 0 0,0 0 1 0 0,-1-1-1 0 0,1 1 0 0 0,-1 0 1 0 0,1 0-1 0 0,0 0 1 0 0,-1 1-1 0 0,1-1 0 0 0,-1 0 1 0 0,1 0-1 0 0,0 1 1 0 0,-1-1-1 0 0,1 1 1 0 0,0-1-1 0 0,-1 1 0 0 0,1 0 1 0 0,0-1-1 0 0,0 1 1 0 0,0 0-1 0 0,-2 2 0 0 0,-8 8 1090 0 0,12-8-872 0 0,6-4-1308 0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4:59:11.13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143 663 96 0 0,'21'-51'-12'0'0,"-14"38"72"0"0,-2-1 0 0 0,7-21 0 0 0,-11 33 48 0 0,0 0-1 0 0,-1 0 1 0 0,1-1-1 0 0,-1 1 1 0 0,0 0 0 0 0,0-1-1 0 0,0 1 1 0 0,0 0-1 0 0,0-1 1 0 0,0 1 0 0 0,0 0-1 0 0,-1-1 1 0 0,1 1 0 0 0,-1 0-1 0 0,0-1 1 0 0,0 1-1 0 0,0 0 1 0 0,0 0 0 0 0,0 0-1 0 0,0 0 1 0 0,0 0-1 0 0,-3-2 1 0 0,2 2 12 0 0,0 1-1 0 0,0-1 1 0 0,0 1-1 0 0,-1 0 1 0 0,1 0 0 0 0,0 0-1 0 0,-1 0 1 0 0,1 0-1 0 0,0 1 1 0 0,-1-1 0 0 0,0 1-1 0 0,1-1 1 0 0,-1 1-1 0 0,1 0 1 0 0,-1 0 0 0 0,1 0-1 0 0,-1 0 1 0 0,1 1-1 0 0,-1-1 1 0 0,-4 2 0 0 0,1 0-63 0 0,0 0 0 0 0,1 1 1 0 0,-1-1-1 0 0,0 1 0 0 0,1 0 1 0 0,-1 1-1 0 0,1 0 0 0 0,0-1 1 0 0,0 2-1 0 0,1-1 0 0 0,-1 0 1 0 0,1 1-1 0 0,0 0 0 0 0,0 0 1 0 0,0 0-1 0 0,1 1 0 0 0,0-1 1 0 0,0 1-1 0 0,0 0 0 0 0,-2 8 1 0 0,-1 2-55 0 0,1-1 1 0 0,1 1 0 0 0,1 0 0 0 0,0 0 0 0 0,1 0-1 0 0,0 31 1 0 0,2-41 38 0 0,1 0 1 0 0,0 1-1 0 0,0-1 0 0 0,1 0 0 0 0,-1 0 1 0 0,1 0-1 0 0,1 0 0 0 0,-1-1 0 0 0,1 1 0 0 0,0-1 1 0 0,0 1-1 0 0,1-1 0 0 0,-1 0 0 0 0,1 0 1 0 0,8 7-1 0 0,-10-9 55 0 0,1-1 0 0 0,0 0 0 0 0,-1 0-1 0 0,1 0 1 0 0,0 0 0 0 0,0-1 0 0 0,0 1 0 0 0,0-1 0 0 0,0 1 0 0 0,0-1 0 0 0,1 0 0 0 0,-1 0 0 0 0,0-1 0 0 0,1 1-1 0 0,-1-1 1 0 0,0 0 0 0 0,1 1 0 0 0,-1-1 0 0 0,0-1 0 0 0,1 1 0 0 0,-1 0 0 0 0,1-1 0 0 0,-1 0 0 0 0,0 0 0 0 0,0 0-1 0 0,0 0 1 0 0,1 0 0 0 0,-1-1 0 0 0,0 1 0 0 0,4-4 0 0 0,0 0-24 0 0,0-1 0 0 0,0 0 0 0 0,-1-1 0 0 0,1 1 0 0 0,-1-1 0 0 0,-1 0 0 0 0,1-1 0 0 0,-1 0 0 0 0,-1 1 0 0 0,0-1 0 0 0,0-1 1 0 0,0 1-1 0 0,2-10 0 0 0,4-14-116 0 0,-2 0 0 0 0,4-40-1 0 0,-11 62 36 0 0,1-1-21 0 0,-1 6 5 0 0,0 0 0 0 0,0 0 0 0 0,-1 0 0 0 0,1 0 0 0 0,-1-1 0 0 0,-1-4 0 0 0,1 9 24 0 0,0 1-1 0 0,0 0 1 0 0,0 0-1 0 0,0 0 1 0 0,0 0 0 0 0,0 0-1 0 0,0 0 1 0 0,0 0-1 0 0,0 0 1 0 0,-1-1-1 0 0,1 1 1 0 0,0 0 0 0 0,0 0-1 0 0,0 0 1 0 0,0 0-1 0 0,0 0 1 0 0,0 0 0 0 0,0 0-1 0 0,0 0 1 0 0,0 0-1 0 0,0 0 1 0 0,0 0 0 0 0,-1-1-1 0 0,1 1 1 0 0,0 0-1 0 0,0 0 1 0 0,0 0 0 0 0,0 0-1 0 0,0 0 1 0 0,0 0-1 0 0,0 0 1 0 0,-1 0-1 0 0,1 0 1 0 0,0 0 0 0 0,0 0-1 0 0,0 0 1 0 0,0 0-1 0 0,0 0 1 0 0,0 0 0 0 0,0 0-1 0 0,0 0 1 0 0,-1 0-1 0 0,1 0 1 0 0,0 0 0 0 0,0 0-1 0 0,0 1 1 0 0,0-1-1 0 0,0 0 1 0 0,0 0-1 0 0,0 0 1 0 0,-1 0 0 0 0,-6 7-19 0 0,-6 9 2 0 0,9-9 23 0 0,0 1 1 0 0,1 0 0 0 0,0 0-1 0 0,1 1 1 0 0,0-1-1 0 0,0 0 1 0 0,1 1 0 0 0,0 0-1 0 0,0 13 1 0 0,1-7 11 0 0,0 0 1 0 0,2 1-1 0 0,-1-1 1 0 0,8 25-1 0 0,-8-35 5 0 0,1 0 0 0 0,0 0 1 0 0,1 1-1 0 0,-1-1 0 0 0,1-1 0 0 0,0 1 0 0 0,0 0 0 0 0,1-1 0 0 0,-1 1 0 0 0,9 6 0 0 0,-11-9-20 0 0,1-1 0 0 0,-1 0 0 0 0,1 0 0 0 0,-1 0 0 0 0,1 0-1 0 0,0 0 1 0 0,0 0 0 0 0,-1 0 0 0 0,1-1 0 0 0,0 1 0 0 0,0 0 0 0 0,0-1 0 0 0,0 0 0 0 0,0 1-1 0 0,0-1 1 0 0,0 0 0 0 0,0 0 0 0 0,0 0 0 0 0,0 0 0 0 0,0-1 0 0 0,-1 1 0 0 0,1 0-1 0 0,0-1 1 0 0,0 0 0 0 0,0 1 0 0 0,0-1 0 0 0,0 0 0 0 0,-1 0 0 0 0,1 0 0 0 0,0 0-1 0 0,-1 0 1 0 0,1 0 0 0 0,-1 0 0 0 0,2-2 0 0 0,4-4 28 0 0,-1 0 0 0 0,0 0 0 0 0,0-1 0 0 0,-1 0 0 0 0,0 0 0 0 0,0 0 0 0 0,-1 0 0 0 0,0-1 0 0 0,4-12 0 0 0,3-13 294 0 0,6-40 0 0 0,-7 30-94 0 0,-3 16-141 0 0,47-214 392 0 0,-44 184-601 0 0,-2-1 0 0 0,-1-68-1 0 0,-7 122 80 0 0,0 0 0 0 0,0 0 0 0 0,0 0 0 0 0,-1 0 0 0 0,0 0 0 0 0,-1-5 0 0 0,2 10 37 0 0,-1 0 0 0 0,1 0 0 0 0,0 0 0 0 0,0-1 0 0 0,0 1 0 0 0,0 0-1 0 0,0 0 1 0 0,0 0 0 0 0,0 0 0 0 0,0-1 0 0 0,0 1 0 0 0,0 0 0 0 0,0 0-1 0 0,-1 0 1 0 0,1 0 0 0 0,0 0 0 0 0,0 0 0 0 0,0-1 0 0 0,0 1 0 0 0,0 0 0 0 0,-1 0-1 0 0,1 0 1 0 0,0 0 0 0 0,0 0 0 0 0,0 0 0 0 0,0 0 0 0 0,0 0 0 0 0,-1 0 0 0 0,1 0-1 0 0,0 0 1 0 0,0 0 0 0 0,0 0 0 0 0,0 0 0 0 0,-1 0 0 0 0,1 0 0 0 0,0 0 0 0 0,0 0-1 0 0,0 0 1 0 0,-1 0 0 0 0,1 0 0 0 0,0 0 0 0 0,0 0 0 0 0,0 0 0 0 0,0 0 0 0 0,0 0-1 0 0,-1 1 1 0 0,-8 8-58 0 0,-4 14 16 0 0,-4 14 54 0 0,1 1 1 0 0,3 0-1 0 0,1 1 0 0 0,1 1 0 0 0,-5 48 1 0 0,7-19 171 0 0,4 1 1 0 0,4 82-1 0 0,9-39 55 0 0,-6-99-197 0 0,1-1 0 0 0,0 1 0 0 0,1-1 0 0 0,1 1 0 0 0,11 23 1 0 0,-15-34-24 0 0,1 0 1 0 0,0 0 0 0 0,0-1 0 0 0,0 1 0 0 0,0 0 0 0 0,0-1 0 0 0,0 0-1 0 0,1 1 1 0 0,-1-1 0 0 0,1 0 0 0 0,0 0 0 0 0,-1 0 0 0 0,4 1-1 0 0,-4-2-92 0 0,0-1-1 0 0,-1 1 0 0 0,1-1 1 0 0,0 1-1 0 0,0-1 0 0 0,0 0 1 0 0,-1 0-1 0 0,1 0 0 0 0,0 0 1 0 0,0 0-1 0 0,0 0 0 0 0,-1 0 1 0 0,1-1-1 0 0,0 1 0 0 0,0-1 0 0 0,-1 1 1 0 0,1-1-1 0 0,0 0 0 0 0,-1 1 1 0 0,1-1-1 0 0,-1 0 0 0 0,3-1 1 0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04.13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159 176 96 0 0,'-62'162'-15'0'0,"-33"77"406"0"0,93-238 783 0 0,4-7-433 0 0,6-22-168 0 0,15-40-326 0 0,15-45 30 0 0,16-40 190 0 0,-45 132-270 0 0,1 1 0 0 0,1-1 0 0 0,0 2 0 0 0,29-36 0 0 0,-32 46-149 0 0,0 1 1 0 0,0-1-1 0 0,1 2 0 0 0,17-12 1 0 0,-22 16-38 0 0,0 0-1 0 0,1 1 1 0 0,-1 0 0 0 0,1 0-1 0 0,0 0 1 0 0,-1 0 0 0 0,1 1 0 0 0,0-1-1 0 0,0 1 1 0 0,0 1 0 0 0,0-1-1 0 0,0 1 1 0 0,7 0 0 0 0,-11 0-11 0 0,1 0 0 0 0,-1 0 0 0 0,1 1 0 0 0,-1-1 0 0 0,0 0 0 0 0,1 1 0 0 0,-1 0 0 0 0,0-1 0 0 0,0 1 0 0 0,1 0 0 0 0,-1-1 0 0 0,0 1 0 0 0,0 0 0 0 0,0 0 0 0 0,0 0 0 0 0,0 0 0 0 0,0 0 0 0 0,0 0 0 0 0,0 0 0 0 0,1 2 0 0 0,-1 0 0 0 0,0 0 0 0 0,0 0 0 0 0,0 0 0 0 0,0-1 0 0 0,0 2 0 0 0,0-1 0 0 0,-1 0 0 0 0,0 0 0 0 0,1 3 0 0 0,-2 4 0 0 0,1 0 0 0 0,-1-1 1 0 0,0 1-1 0 0,-6 18 0 0 0,4-19 8 0 0,-1 0 0 0 0,-1 0-1 0 0,1 0 1 0 0,-1 0 0 0 0,0-1 0 0 0,-1 0-1 0 0,0 0 1 0 0,-1-1 0 0 0,1 1 0 0 0,-1-2-1 0 0,-1 1 1 0 0,1-1 0 0 0,-1 0-1 0 0,-9 5 1 0 0,7-4 5 0 0,-1-1-1 0 0,0 0 1 0 0,-1-1 0 0 0,1 0-1 0 0,-1-1 1 0 0,0 0-1 0 0,0-1 1 0 0,-1-1 0 0 0,1 0-1 0 0,-22 1 1 0 0,3-6-27 0 0,29 12-761 0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04.73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0 300 96 0 0,'8'-12'-1'0'0,"0"-2"-1"0"0,-1 1 1 0 0,-1-1 0 0 0,0 0-1 0 0,0 0 1 0 0,3-21 0 0 0,-4 19 23 0 0,-1 0 1 0 0,2 1 0 0 0,0 0-1 0 0,1 0 1 0 0,11-19 0 0 0,-11 24 218 0 0,1 1 0 0 0,-1 0 0 0 0,17-14 0 0 0,-22 20-30 0 0,1 1 0 0 0,-1 0 0 0 0,0 1 0 0 0,1-1 0 0 0,0 0-1 0 0,-1 1 1 0 0,1-1 0 0 0,0 1 0 0 0,0 0 0 0 0,-1 0 0 0 0,1 0 0 0 0,0 0 0 0 0,0 0 0 0 0,0 1 0 0 0,0-1 0 0 0,0 1-1 0 0,1 0 1 0 0,-1 0 0 0 0,5 1 0 0 0,-7-1-179 0 0,0 1 0 0 0,0-1 0 0 0,0 1 0 0 0,0-1-1 0 0,0 1 1 0 0,0 0 0 0 0,0-1 0 0 0,-1 1 0 0 0,1 0 0 0 0,0 0 0 0 0,0 0-1 0 0,-1 0 1 0 0,1 0 0 0 0,0 0 0 0 0,-1 0 0 0 0,1 0 0 0 0,-1 0 0 0 0,1 0-1 0 0,-1 0 1 0 0,0 0 0 0 0,1 0 0 0 0,-1 0 0 0 0,0 0 0 0 0,0 0 0 0 0,0 0-1 0 0,0 0 1 0 0,0 0 0 0 0,0 1 0 0 0,0-1 0 0 0,0 0 0 0 0,0 0 0 0 0,-1 0-1 0 0,1 1 1 0 0,-13 40 166 0 0,13-40-180 0 0,-42 86 183 0 0,28-63-302 0 0,2 1-1 0 0,-16 48 1 0 0,28-71-1450 0 0,3-7 284 0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05.18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6 136 96 0 0,'-1'2'11'0'0,"0"1"0"0"0,0 0 0 0 0,1 0 0 0 0,-1 0 0 0 0,1 0 1 0 0,-1 0-1 0 0,1 0 0 0 0,0 0 0 0 0,0 0 0 0 0,0 0 0 0 0,1 0 0 0 0,-1 0 0 0 0,1 0 0 0 0,-1 0 0 0 0,1 0 0 0 0,0-1 1 0 0,0 1-1 0 0,0 0 0 0 0,1 0 0 0 0,-1-1 0 0 0,1 1 0 0 0,-1-1 0 0 0,1 1 0 0 0,0-1 0 0 0,0 0 0 0 0,0 1 0 0 0,0-1 1 0 0,0 0-1 0 0,1 0 0 0 0,-1-1 0 0 0,0 1 0 0 0,1 0 0 0 0,0-1 0 0 0,-1 0 0 0 0,1 1 0 0 0,0-1 0 0 0,0 0 0 0 0,-1 0 1 0 0,1-1-1 0 0,0 1 0 0 0,0-1 0 0 0,0 1 0 0 0,0-1 0 0 0,0 0 0 0 0,0 0 0 0 0,4-1 0 0 0,-3 1 151 0 0,0-1 0 0 0,1 0-1 0 0,-1-1 1 0 0,0 1 0 0 0,0-1-1 0 0,-1 0 1 0 0,1 0 0 0 0,0 0 0 0 0,0 0-1 0 0,-1-1 1 0 0,0 1 0 0 0,1-1-1 0 0,-1 0 1 0 0,0 0 0 0 0,0 0-1 0 0,0-1 1 0 0,-1 1 0 0 0,1-1-1 0 0,-1 1 1 0 0,0-1 0 0 0,3-7-1 0 0,-1 3 255 0 0,-1 1 0 0 0,1-1-1 0 0,-2-1 1 0 0,1 1-1 0 0,-1 0 1 0 0,0-1 0 0 0,-1 1-1 0 0,0-1 1 0 0,0-16-1 0 0,-1 22-363 0 0,0 0 0 0 0,-1 0 1 0 0,1-1-1 0 0,-1 1 0 0 0,0 0 0 0 0,0 0 0 0 0,0 0 0 0 0,0 0 0 0 0,0 1 0 0 0,-1-1 0 0 0,1 0 0 0 0,-1 0 0 0 0,0 1 0 0 0,1-1 0 0 0,-1 1 0 0 0,0 0 0 0 0,-1-1 0 0 0,1 1 0 0 0,0 0 0 0 0,-1 0 0 0 0,1 0 0 0 0,-1 1 0 0 0,0-1 0 0 0,-3-1 0 0 0,2 2-103 0 0,0 0 0 0 0,0 0-1 0 0,0 0 1 0 0,0 1-1 0 0,0-1 1 0 0,0 1 0 0 0,0 0-1 0 0,0 0 1 0 0,1 1 0 0 0,-1-1-1 0 0,0 1 1 0 0,0 0-1 0 0,0 0 1 0 0,0 0 0 0 0,1 1-1 0 0,-1-1 1 0 0,0 1 0 0 0,1 0-1 0 0,-4 2 1 0 0,4-2 8 0 0,1-1 1 0 0,-1 1-1 0 0,0 0 1 0 0,1 0-1 0 0,-1 1 1 0 0,1-1-1 0 0,0 0 1 0 0,0 1-1 0 0,0-1 0 0 0,0 1 1 0 0,0 0-1 0 0,1 0 1 0 0,-1 0-1 0 0,1-1 1 0 0,0 1-1 0 0,-2 5 1 0 0,2-3-74 0 0,1 0 0 0 0,-1 0 0 0 0,1 0 0 0 0,0 0 0 0 0,0 0 0 0 0,0 0 0 0 0,1 0 0 0 0,0 0 0 0 0,1 6 0 0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15.90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30 349 96 0 0,'3'1'99'0'0,"-1"0"0"0"0,1-1-1 0 0,0 0 1 0 0,-1 0 0 0 0,1 0 0 0 0,0 0 0 0 0,-1 0 0 0 0,1 0-1 0 0,0-1 1 0 0,-1 1 0 0 0,1-1 0 0 0,-1 0 0 0 0,1 1 0 0 0,-1-1-1 0 0,1 0 1 0 0,-1-1 0 0 0,1 1 0 0 0,-1 0 0 0 0,3-3 0 0 0,8-5-105 0 0,23-20 1 0 0,-30 24 64 0 0,8-8-32 0 0,13-10 90 0 0,41-44 0 0 0,-62 60-98 0 0,0 0 0 0 0,0-1 0 0 0,-1 1 1 0 0,0-1-1 0 0,-1 0 0 0 0,0-1 1 0 0,0 1-1 0 0,0-1 0 0 0,-1 0 1 0 0,-1 0-1 0 0,4-15 0 0 0,-6 22-13 0 0,0 1 0 0 0,1-1 0 0 0,-1 1-1 0 0,0-1 1 0 0,0 1 0 0 0,0-1 0 0 0,0 1-1 0 0,0-1 1 0 0,0 1 0 0 0,-1-1 0 0 0,1 1-1 0 0,0-1 1 0 0,-1 1 0 0 0,1-1 0 0 0,-1 1 0 0 0,1 0-1 0 0,-1-1 1 0 0,0 1 0 0 0,0 0 0 0 0,1-1-1 0 0,-1 1 1 0 0,0 0 0 0 0,0 0 0 0 0,0 0-1 0 0,0 0 1 0 0,-1 0 0 0 0,1 0 0 0 0,-3-2-1 0 0,2 3-1 0 0,0-1-1 0 0,-1 1 0 0 0,1-1 0 0 0,-1 1 0 0 0,0 0 0 0 0,1 0 0 0 0,-1 1 0 0 0,1-1 0 0 0,-1 0 1 0 0,1 1-1 0 0,-1-1 0 0 0,1 1 0 0 0,0 0 0 0 0,-1 0 0 0 0,1 0 0 0 0,-4 2 0 0 0,-5 4 84 0 0,0 0-1 0 0,0 1 1 0 0,1 0 0 0 0,0 0-1 0 0,1 1 1 0 0,0 0-1 0 0,0 1 1 0 0,1 0 0 0 0,-10 15-1 0 0,-3 9 242 0 0,-28 62 1 0 0,34-64-194 0 0,2 1 0 0 0,-13 48 0 0 0,23-71-105 0 0,1 0 0 0 0,0 0 0 0 0,0 0 0 0 0,1 1 0 0 0,1-1 0 0 0,0 0-1 0 0,0 0 1 0 0,1 0 0 0 0,0 1 0 0 0,1-1 0 0 0,0 0 0 0 0,1 0 0 0 0,3 10 0 0 0,-5-19-14 0 0,-1 0 0 0 0,0 0 0 0 0,1 0 0 0 0,-1 0 0 0 0,1 0 1 0 0,0 0-1 0 0,-1 0 0 0 0,1 0 0 0 0,0 0 0 0 0,-1-1 0 0 0,1 1 0 0 0,0 0 0 0 0,0 0 0 0 0,0-1 1 0 0,0 1-1 0 0,0 0 0 0 0,0-1 0 0 0,0 1 0 0 0,0-1 0 0 0,0 1 0 0 0,0-1 0 0 0,0 0 0 0 0,0 1 1 0 0,2-1-1 0 0,-2 0-2 0 0,1 0 1 0 0,0-1 0 0 0,0 1 0 0 0,-1 0 0 0 0,1-1-1 0 0,0 1 1 0 0,0-1 0 0 0,-1 0 0 0 0,1 0-1 0 0,0 0 1 0 0,-1 0 0 0 0,1 0 0 0 0,1-2 0 0 0,6-4 77 0 0,-1-2 0 0 0,0 1 0 0 0,12-17 0 0 0,-17 21-18 0 0,2-3 86 0 0,5-5 41 0 0,-1 0 0 0 0,0 0-1 0 0,-1-1 1 0 0,0-1 0 0 0,-1 1-1 0 0,9-25 1 0 0,-16 37-196 0 0,0 0 0 0 0,0 0 0 0 0,0-1-1 0 0,0 1 1 0 0,0 0 0 0 0,-1 0 0 0 0,1 0 0 0 0,0 0-1 0 0,0 0 1 0 0,-1 0 0 0 0,1 0 0 0 0,-1 0 0 0 0,1 0-1 0 0,-1 0 1 0 0,1 0 0 0 0,-1 0 0 0 0,1 0 0 0 0,-1 0-1 0 0,0 0 1 0 0,0 1 0 0 0,1-1 0 0 0,-1 0 0 0 0,0 1-1 0 0,0-1 1 0 0,0 0 0 0 0,0 1 0 0 0,0-1 0 0 0,0 1 0 0 0,0-1-1 0 0,0 1 1 0 0,0-1 0 0 0,0 1 0 0 0,0 0 0 0 0,0 0-1 0 0,0 0 1 0 0,0-1 0 0 0,0 1 0 0 0,0 0 0 0 0,-1 0-1 0 0,1 0 1 0 0,0 1 0 0 0,-1-1 0 0 0,1 0-2 0 0,0 0-1 0 0,0 0 1 0 0,0-1 0 0 0,0 1-1 0 0,1 0 1 0 0,-1 1 0 0 0,0-1-1 0 0,0 0 1 0 0,0 0 0 0 0,0 0-1 0 0,0 0 1 0 0,0 1 0 0 0,1-1 0 0 0,-1 0-1 0 0,0 1 1 0 0,0-1 0 0 0,0 1-1 0 0,1-1 1 0 0,-1 1 0 0 0,0-1-1 0 0,0 1 1 0 0,1 0 0 0 0,-1-1-1 0 0,1 1 1 0 0,-1 0 0 0 0,0-1-1 0 0,1 1 1 0 0,-1 0 0 0 0,1 0 0 0 0,0-1-1 0 0,-1 1 1 0 0,1 0 0 0 0,0 0-1 0 0,-1 0 1 0 0,1 0 0 0 0,0 0-1 0 0,0 0 1 0 0,0-1 0 0 0,0 1-1 0 0,0 0 1 0 0,0 0 0 0 0,0 0 0 0 0,0 0-1 0 0,0 0 1 0 0,0 0 0 0 0,0 0-1 0 0,1 0 1 0 0,-1-1 0 0 0,0 1-1 0 0,1 0 1 0 0,0 1 0 0 0,-1-1-7 0 0,1 0 0 0 0,0 1-1 0 0,0-1 1 0 0,-1 0 0 0 0,1 0 0 0 0,0 0 0 0 0,0 0 0 0 0,0 0 0 0 0,0 0 0 0 0,0-1-1 0 0,1 1 1 0 0,-1 0 0 0 0,0 0 0 0 0,0-1 0 0 0,0 1 0 0 0,1-1 0 0 0,-1 1 0 0 0,0-1-1 0 0,2 1 1 0 0,1-1-20 0 0,-1 1 0 0 0,1-1 0 0 0,-1 0 0 0 0,1 0 0 0 0,-1 0 0 0 0,1 0 0 0 0,4-2 0 0 0,3-1-207 0 0,0 0 0 0 0,-1 0 0 0 0,20-10 0 0 0,-14 4 124 0 0,-1-1 0 0 0,0 0 1 0 0,-1-1-1 0 0,0-1 0 0 0,0 0 0 0 0,12-16 0 0 0,67-87-565 0 0,-79 96 623 0 0,0 0-72 0 0,20-37 0 0 0,-30 48 92 0 0,0 0 0 0 0,0 0 1 0 0,-1 0-1 0 0,-1-1 0 0 0,1 1 0 0 0,-1-1 1 0 0,1-16-1 0 0,-3 24 20 0 0,0 1 0 0 0,1-1 0 0 0,-1 0 1 0 0,0 1-1 0 0,0-1 0 0 0,0 0 0 0 0,0 0 0 0 0,-1 1 1 0 0,1-1-1 0 0,0 0 0 0 0,0 1 0 0 0,0-1 0 0 0,-1 0 1 0 0,1 1-1 0 0,0-1 0 0 0,0 0 0 0 0,-1 1 0 0 0,1-1 0 0 0,-1 1 1 0 0,1-1-1 0 0,0 1 0 0 0,-1-1 0 0 0,1 1 0 0 0,-1-1 1 0 0,0 1-1 0 0,1-1 0 0 0,-1 1 0 0 0,1-1 0 0 0,-1 1 1 0 0,0 0-1 0 0,0-1 0 0 0,-1 1-1 0 0,0 0 1 0 0,0-1-1 0 0,0 1 1 0 0,0 0-1 0 0,0 1 1 0 0,0-1-1 0 0,0 0 0 0 0,0 1 1 0 0,0-1-1 0 0,0 1 1 0 0,-2 0-1 0 0,-4 3-2 0 0,0-1 0 0 0,0 1 0 0 0,1 0 0 0 0,-10 7 0 0 0,2 2 54 0 0,1 1 0 0 0,1 0 0 0 0,0 0 1 0 0,1 1-1 0 0,0 1 0 0 0,2 0 1 0 0,-1 0-1 0 0,2 1 0 0 0,-13 33 1 0 0,1 9 606 0 0,-22 105 0 0 0,28-98-206 0 0,-24 63 0 0 0,39-127-404 0 0,1-4-597 0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17.24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37 123 96 0 0,'12'-2'0'0'0,"1"-1"-1"0"0,0 0 1 0 0,-1 0-1 0 0,1-2 1 0 0,14-6 0 0 0,-23 8 1 0 0,1 1 1 0 0,-1 0 0 0 0,1-1-1 0 0,-1 0 1 0 0,0 0 0 0 0,0-1 0 0 0,-1 1-1 0 0,1-1 1 0 0,-1 0 0 0 0,1 1-1 0 0,-1-2 1 0 0,0 1 0 0 0,-1 0 0 0 0,1-1-1 0 0,-1 1 1 0 0,3-7 0 0 0,-5 10 21 0 0,1 0 0 0 0,-1 1 0 0 0,0-1 1 0 0,0 0-1 0 0,0 1 0 0 0,0-1 1 0 0,1 0-1 0 0,-1 0 0 0 0,0 1 0 0 0,0-1 1 0 0,0 0-1 0 0,0 1 0 0 0,-1-1 0 0 0,1 0 1 0 0,0 0-1 0 0,0 1 0 0 0,0-1 0 0 0,-1 0 1 0 0,1 1-1 0 0,0-1 0 0 0,-1 0 1 0 0,1 1-1 0 0,0-1 0 0 0,-1 0 0 0 0,1 1 1 0 0,-1-1-1 0 0,0 0 26 0 0,-1 0 1 0 0,1 0-1 0 0,0 1 0 0 0,-1-1 1 0 0,1 1-1 0 0,0-1 0 0 0,-1 1 1 0 0,1-1-1 0 0,0 1 0 0 0,-1 0 1 0 0,1 0-1 0 0,-3 0 0 0 0,-2 0 158 0 0,-1 0 1 0 0,0 0-1 0 0,1 1 0 0 0,-11 3 0 0 0,11-2 20 0 0,-1 0 1 0 0,0 1-1 0 0,1 0 0 0 0,0 1 1 0 0,-1 0-1 0 0,1 0 0 0 0,1 0 0 0 0,-1 0 1 0 0,0 1-1 0 0,1 0 0 0 0,0 0 1 0 0,0 1-1 0 0,1-1 0 0 0,0 1 1 0 0,0 0-1 0 0,0 0 0 0 0,0 0 1 0 0,1 1-1 0 0,-4 11 0 0 0,3-9-203 0 0,2 0 1 0 0,-1 0-1 0 0,1 1 0 0 0,0-1 0 0 0,1 0 0 0 0,0 1 1 0 0,1-1-1 0 0,0 1 0 0 0,0-1 0 0 0,1 0 0 0 0,0 1 1 0 0,1-1-1 0 0,0 0 0 0 0,6 17 0 0 0,-7-24-8 0 0,-1-1-1 0 0,1 1 1 0 0,0 0-1 0 0,0-1 1 0 0,0 1 0 0 0,0-1-1 0 0,0 1 1 0 0,0-1-1 0 0,0 1 1 0 0,0-1-1 0 0,1 0 1 0 0,-1 1-1 0 0,1-1 1 0 0,-1 0 0 0 0,1 0-1 0 0,-1 0 1 0 0,1 0-1 0 0,-1 0 1 0 0,1-1-1 0 0,0 1 1 0 0,0 0 0 0 0,-1-1-1 0 0,1 1 1 0 0,0-1-1 0 0,0 0 1 0 0,0 0-1 0 0,-1 1 1 0 0,1-1 0 0 0,0 0-1 0 0,0-1 1 0 0,0 1-1 0 0,0 0 1 0 0,-1 0-1 0 0,1-1 1 0 0,0 1-1 0 0,0-1 1 0 0,-1 0 0 0 0,1 1-1 0 0,0-1 1 0 0,2-2-1 0 0,6-2 91 0 0,1-1 0 0 0,-1-1 0 0 0,-1 0 0 0 0,18-15 0 0 0,-15 10-109 0 0,-1 0 0 0 0,0 0-1 0 0,-1-1 1 0 0,14-24 0 0 0,27-61-125 0 0,-33 62 272 0 0,-11 18 526 0 0,-8 13-22 0 0,-7 11-366 0 0,0 4-547 0 0,1 1 1 0 0,0 0-1 0 0,0 0 0 0 0,1 0 1 0 0,1 0-1 0 0,0 1 0 0 0,0 0 0 0 0,1 0 1 0 0,1 1-1 0 0,0-1 0 0 0,0 1 1 0 0,2 0-1 0 0,-1-1 0 0 0,1 17 0 0 0,1-28 276 0 0,0 0-1 0 0,0 1 1 0 0,0-1-1 0 0,0 0 0 0 0,0 1 1 0 0,1-1-1 0 0,-1 0 0 0 0,0 0 1 0 0,1 1-1 0 0,-1-1 0 0 0,1 0 1 0 0,-1 0-1 0 0,1 1 0 0 0,-1-1 1 0 0,1 0-1 0 0,0 0 0 0 0,-1 0 1 0 0,1 0-1 0 0,0 0 0 0 0,0 0 1 0 0,0 0-1 0 0,0 0 1 0 0,0-1-1 0 0,0 1 0 0 0,0 0 1 0 0,0 0-1 0 0,0-1 0 0 0,1 1 1 0 0,-1-1-1 0 0,0 1 0 0 0,0-1 1 0 0,0 1-1 0 0,1-1 0 0 0,-1 0 1 0 0,0 0-1 0 0,1 0 0 0 0,-1 1 1 0 0,0-1-1 0 0,1 0 0 0 0,-1-1 1 0 0,0 1-1 0 0,0 0 1 0 0,1 0-1 0 0,-1 0 0 0 0,0-1 1 0 0,0 1-1 0 0,1-1 0 0 0,-1 1 1 0 0,0-1-1 0 0,2-1 0 0 0,4-1 240 0 0,-1 0-1 0 0,1-1 1 0 0,-1 0-1 0 0,0-1 1 0 0,0 1-1 0 0,-1-1 1 0 0,10-10-1 0 0,6-12-259 0 0,0 0 0 0 0,-2-2-1 0 0,23-47 1 0 0,-42 74-46 0 0,-3 6-26 0 0,-12 14-114 0 0,-16 29-55 0 0,28-38 260 0 0,-1 0 1 0 0,2 0 0 0 0,-1 0 0 0 0,1 1-1 0 0,-1 10 1 0 0,2-17-4 0 0,1 1-1 0 0,0-1 1 0 0,0 1 0 0 0,1-1-1 0 0,-1 1 1 0 0,1-1 0 0 0,1 7-1 0 0,-2-9-3 0 0,1 1-1 0 0,0-1 1 0 0,-1 0-1 0 0,1 0 1 0 0,0 0 0 0 0,-1 1-1 0 0,1-1 1 0 0,0 0-1 0 0,0 0 1 0 0,0 0-1 0 0,0 0 1 0 0,0 0 0 0 0,0 0-1 0 0,0 0 1 0 0,0-1-1 0 0,1 1 1 0 0,-1 0-1 0 0,0-1 1 0 0,3 2-1 0 0,-2-2 2 0 0,1 0-1 0 0,-1 0 0 0 0,0 1 1 0 0,1-2-1 0 0,-1 1 0 0 0,1 0 1 0 0,-1 0-1 0 0,0-1 0 0 0,1 1 1 0 0,-1-1-1 0 0,0 0 0 0 0,0 0 1 0 0,1 0-1 0 0,-1 0 0 0 0,0 0 1 0 0,0 0-1 0 0,0 0 0 0 0,0-1 1 0 0,0 1-1 0 0,-1-1 0 0 0,1 0 1 0 0,2-2-1 0 0,3-3 7 0 0,0-1 0 0 0,0 0 0 0 0,9-15 0 0 0,14-26 394 0 0,33-50 899 0 0,-72 112-1337 0 0,0 0 0 0 0,1 1 0 0 0,0 0 0 0 0,1 0 0 0 0,-7 21 0 0 0,11-26-32 0 0,1 0 1 0 0,0 0-1 0 0,0 1 1 0 0,0-1-1 0 0,1 1 0 0 0,1 0 1 0 0,0-1-1 0 0,0 1 1 0 0,1-1-1 0 0,2 13 0 0 0,-3-19-10 0 0,1 0-1 0 0,0 0 1 0 0,0 0-1 0 0,0 0 1 0 0,1 0-1 0 0,-1 0 1 0 0,1 0-1 0 0,0 0 1 0 0,0 0 0 0 0,0-1-1 0 0,0 1 1 0 0,0-1-1 0 0,0 1 1 0 0,1-1-1 0 0,-1 0 1 0 0,5 3-1 0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18.15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31 6 96 0 0,'10'3'0'0'0,"-10"-3"0"0"0,1 0 0 0 0,-1 0 0 0 0,0 0 0 0 0,0 0 0 0 0,0 0 0 0 0,0 1 0 0 0,0-1 0 0 0,1 0 0 0 0,-1 0 0 0 0,0 0 0 0 0,0 0 0 0 0,0 0 0 0 0,0 0 0 0 0,1 0 0 0 0,-1 0 0 0 0,0 0 0 0 0,0 0 0 0 0,0 0 0 0 0,0 0 0 0 0,1 0 0 0 0,-1 0 0 0 0,0 0 0 0 0,0 0 0 0 0,0 0 0 0 0,0 0 0 0 0,1 0 0 0 0,-1 0 0 0 0,0-1 0 0 0,0 1 0 0 0,0 0 0 0 0,0 0 0 0 0,0 0 0 0 0,1 0 0 0 0,-1 0 0 0 0,0 0 0 0 0,0 0 0 0 0,0-1 0 0 0,0 1 0 0 0,0 0 0 0 0,0 0 0 0 0,0 0 0 0 0,0 0 0 0 0,1 0 0 0 0,-1-1 0 0 0,0 1 0 0 0,0 0 0 0 0,0 0 0 0 0,0 0 0 0 0,0 0 0 0 0,0-1 0 0 0,0 1 0 0 0,0 0 0 0 0,0 0 0 0 0,0 0 0 0 0,0 0 0 0 0,0-1 0 0 0,0 1 0 0 0,0 0 0 0 0,0 0 0 0 0,0 0 0 0 0,-1-1 0 0 0,0 1 4 0 0,0-1-1 0 0,0 1 1 0 0,0-1-1 0 0,0 1 1 0 0,0 0-1 0 0,0 0 1 0 0,-1-1-1 0 0,1 1 1 0 0,0 0-1 0 0,0 0 1 0 0,-1 0-1 0 0,1 0 1 0 0,0 0-1 0 0,0 0 1 0 0,0 1-1 0 0,-3-1 1 0 0,-20 6 32 0 0,24-5-35 0 0,1-1 0 0 0,0 1 0 0 0,-1 0 1 0 0,1-1-1 0 0,0 1 0 0 0,0 0 0 0 0,-1-1 0 0 0,1 1 0 0 0,0-1 1 0 0,0 1-1 0 0,0-1 0 0 0,0 0 0 0 0,1 1 0 0 0,-2-1-6 0 0,1 1-150 0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18.53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 96 0 0,'0'0'1055'0'0,"9"-3"-33"0"0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21.13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233 1 96 0 0,'-92'163'4063'0'0,"57"-96"-4179"0"0,21-40-21 0 0,9-15-166 0 0,-1 0 0 0 0,-1-1 1 0 0,0 0-1 0 0,-12 15 0 0 0,19-26 288 0 0,0 1 1 0 0,-1-1-1 0 0,1 0 1 0 0,0 1-1 0 0,-1-1 1 0 0,1 0 0 0 0,0 1-1 0 0,-1-1 1 0 0,1 0-1 0 0,-1 1 1 0 0,1-1-1 0 0,-1 0 1 0 0,1 0-1 0 0,0 0 1 0 0,-1 0-1 0 0,1 1 1 0 0,-1-1-1 0 0,1 0 1 0 0,-1 0-1 0 0,1 0 1 0 0,-1 0-1 0 0,1 0 1 0 0,-1 0-1 0 0,1 0 1 0 0,-1 0-1 0 0,1 0 1 0 0,-1 0-1 0 0,1 0 1 0 0,0-1-1 0 0,-1 1 1 0 0,1 0-1 0 0,-1 0 1 0 0,1 0-1 0 0,-1-1 1 0 0,1 1-1 0 0,0 0 1 0 0,-1 0-1 0 0,1-1 1 0 0,-1 1-1 0 0,1 0 1 0 0,0-1-1 0 0,-1 1 1 0 0,1 0-1 0 0,0-1 1 0 0,0 1-1 0 0,-1-1 1 0 0,1 1 0 0 0,0-1-1 0 0,0 1 1 0 0,0 0-1 0 0,-1-1 1 0 0,1 1-1 0 0,0-1 1 0 0,0 1-1 0 0,0-1 1 0 0,0 0-1 0 0,-9-33 17 0 0,8 29-38 0 0,-5-16 13 0 0,4 15 329 0 0,0 0 1 0 0,1 0-1 0 0,-1 0 1 0 0,0-9-1 0 0,0 25 2 0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21.63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20 96 0 0,'146'-10'1047'0'0,"9"0"1355"0"0,-138 13-1478 0 0,-14 0-469 0 0,-9 2-712 0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22.0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18 96 0 0,'0'0'0'0'0,"17"-4"296"0"0,2 1 0 0 0,6 0-192 0 0,3 0 16 0 0,0 1 112 0 0,-3 0 8 0 0,-2 1-248 0 0,-6 1 0 0 0,-5 0-24 0 0,-3 0-8 0 0,-4 1-16 0 0,-2 1 8 0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22.44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48 85 96 0 0,'-3'1'0'0'0,"1"1"0"0"0,-1 0-1 0 0,1 0 1 0 0,0 0 0 0 0,0 0 0 0 0,-1 0 0 0 0,1 0 0 0 0,0 1-1 0 0,1-1 1 0 0,-1 0 0 0 0,0 1 0 0 0,-2 5 0 0 0,1-1 11 0 0,0-1 0 0 0,0 1 0 0 0,1 0 0 0 0,-2 8 0 0 0,3-13 31 0 0,1 0 1 0 0,-1 0-1 0 0,1 0 0 0 0,0 0 0 0 0,-1 0 0 0 0,1 0 0 0 0,0 0 0 0 0,0 0 0 0 0,0 0 0 0 0,1 0 0 0 0,-1 0 0 0 0,0 0 1 0 0,1 0-1 0 0,-1 0 0 0 0,1 0 0 0 0,0 0 0 0 0,0 0 0 0 0,0-1 0 0 0,0 1 0 0 0,0 0 0 0 0,0 0 0 0 0,0-1 1 0 0,0 1-1 0 0,1-1 0 0 0,-1 1 0 0 0,0-1 0 0 0,1 0 0 0 0,0 1 0 0 0,-1-1 0 0 0,1 0 0 0 0,0 0 0 0 0,-1 0 1 0 0,1 0-1 0 0,0 0 0 0 0,0-1 0 0 0,3 2 0 0 0,0-1 39 0 0,-1-1 0 0 0,0 1 0 0 0,0-1-1 0 0,0 0 1 0 0,0 0 0 0 0,1-1 0 0 0,-1 1 0 0 0,0-1 0 0 0,0 0 0 0 0,0 0-1 0 0,0 0 1 0 0,0-1 0 0 0,0 1 0 0 0,0-1 0 0 0,-1 0 0 0 0,1 0 0 0 0,3-3 0 0 0,2-3 329 0 0,-1 1 1 0 0,0-1-1 0 0,0 0 1 0 0,-1-1-1 0 0,0 0 1 0 0,0 0-1 0 0,6-14 1 0 0,-10 19-252 0 0,-1 0 0 0 0,0 0 0 0 0,0 0 0 0 0,0 0 0 0 0,-1 0 0 0 0,1-1 1 0 0,-1 1-1 0 0,0 0 0 0 0,0-1 0 0 0,-1 1 0 0 0,1-1 0 0 0,-1 1 0 0 0,0 0 1 0 0,0-1-1 0 0,-1 1 0 0 0,1-1 0 0 0,-1 1 0 0 0,0-1 0 0 0,0 1 0 0 0,0 0 1 0 0,-3-5-1 0 0,3 8-145 0 0,0-1-1 0 0,0 0 1 0 0,0 1 0 0 0,0-1 0 0 0,0 1 0 0 0,-1-1 0 0 0,1 1 0 0 0,-1 0-1 0 0,1 0 1 0 0,-1-1 0 0 0,1 1 0 0 0,-1 0 0 0 0,0 0 0 0 0,1 1-1 0 0,-1-1 1 0 0,0 0 0 0 0,0 1 0 0 0,0-1 0 0 0,0 1 0 0 0,1-1 0 0 0,-4 1-1 0 0,1 0-91 0 0,1 0-1 0 0,-1 0 0 0 0,0 1 0 0 0,0-1 1 0 0,1 1-1 0 0,-1 0 0 0 0,0 0 0 0 0,1 1 1 0 0,-1-1-1 0 0,-4 3 0 0 0,0 1-194 0 0,0 0-1 0 0,1 0 0 0 0,-1 1 1 0 0,1 0-1 0 0,1 0 1 0 0,-1 0-1 0 0,1 1 0 0 0,-8 11 1 0 0,12-16 133 0 0,1 1 0 0 0,0-1 0 0 0,-1 1 0 0 0,1 0 0 0 0,0 0 0 0 0,1 0 0 0 0,-1-1 0 0 0,0 5 0 0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23.23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6 224 96 0 0,'-2'-6'32'0'0,"1"-1"1"0"0,0 1-1 0 0,0 0 1 0 0,0 0-1 0 0,1-1 0 0 0,0 1 1 0 0,0-1-1 0 0,1 1 1 0 0,0 0-1 0 0,0-1 0 0 0,0 1 1 0 0,1 0-1 0 0,0 0 1 0 0,0 0-1 0 0,0 0 1 0 0,1 0-1 0 0,0 1 0 0 0,4-7 1 0 0,-1 2 111 0 0,1 0 0 0 0,0 0 0 0 0,1 1 0 0 0,0 0 1 0 0,0 0-1 0 0,1 1 0 0 0,0 0 0 0 0,17-12 0 0 0,-25 20-89 0 0,0-1 0 0 0,0 0 0 0 0,0 0 0 0 0,0 1 0 0 0,0-1-1 0 0,1 0 1 0 0,-1 1 0 0 0,0-1 0 0 0,0 1 0 0 0,1-1 0 0 0,-1 1 0 0 0,0 0-1 0 0,1 0 1 0 0,-1 0 0 0 0,0-1 0 0 0,1 1 0 0 0,-1 0 0 0 0,0 1-1 0 0,1-1 1 0 0,-1 0 0 0 0,0 0 0 0 0,2 1 0 0 0,-2 0 34 0 0,-1 0-1 0 0,1 0 1 0 0,0 0 0 0 0,-1 0 0 0 0,1 0-1 0 0,-1 0 1 0 0,1 0 0 0 0,-1 0-1 0 0,1 0 1 0 0,-1 1 0 0 0,0-1 0 0 0,0 0-1 0 0,1 0 1 0 0,-1 0 0 0 0,0 0 0 0 0,0 1-1 0 0,0-1 1 0 0,0 0 0 0 0,-1 0 0 0 0,1 0-1 0 0,0 1 1 0 0,0-1 0 0 0,-1 0-1 0 0,0 2 1 0 0,-3 10 70 0 0,-1 1-1 0 0,0-1 0 0 0,-10 18 1 0 0,-12 27-177 0 0,25-53-195 0 0,1 0 0 0 0,-1 1 0 0 0,1-1 0 0 0,0 0 0 0 0,1 0 0 0 0,-1 1 0 0 0,1-1 0 0 0,0 0 0 0 0,1 7 0 0 0,-1-11 171 0 0,0-1 1 0 0,0 1 0 0 0,0 0 0 0 0,0-1-1 0 0,0 1 1 0 0,0-1 0 0 0,0 1 0 0 0,1-1-1 0 0,-1 1 1 0 0,0 0 0 0 0,0-1 0 0 0,0 1-1 0 0,1-1 1 0 0,-1 1 0 0 0,0-1 0 0 0,1 1-1 0 0,-1-1 1 0 0,0 1 0 0 0,1-1 0 0 0,-1 1-1 0 0,1-1 1 0 0,-1 0 0 0 0,1 1 0 0 0,-1-1 0 0 0,1 0-1 0 0,-1 1 1 0 0,1-1 0 0 0,-1 0 0 0 0,1 0-1 0 0,-1 1 1 0 0,1-1 0 0 0,0 0 0 0 0,-1 0-1 0 0,1 0 1 0 0,-1 0 0 0 0,1 0 0 0 0,-1 0-1 0 0,1 0 1 0 0,0 0 0 0 0,-1 0 0 0 0,1 0-1 0 0,-1 0 1 0 0,2 0 0 0 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24.27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1 197 96 0 0,'17'-14'111'0'0,"0"-2"0"0"0,-1 0-1 0 0,0-1 1 0 0,-1 0 0 0 0,-1-1 0 0 0,-1-1 0 0 0,-1 0-1 0 0,19-39 1 0 0,-46 87 1832 0 0,4-8-1674 0 0,0 0 1 0 0,-11 38-1 0 0,21-58-254 0 0,1 0 0 0 0,0 1 1 0 0,-1-1-1 0 0,1 0 0 0 0,0 1 1 0 0,-1-1-1 0 0,1 0 0 0 0,0 1 0 0 0,0-1 1 0 0,0 0-1 0 0,0 1 0 0 0,0-1 1 0 0,1 1-1 0 0,-1-1 0 0 0,0 0 0 0 0,1 1 1 0 0,-1-1-1 0 0,1 0 0 0 0,-1 0 1 0 0,1 1-1 0 0,0 0 0 0 0,0-1 1 0 0,0-1-1 0 0,0 1 0 0 0,0-1 1 0 0,0 1-1 0 0,0-1 1 0 0,0 1-1 0 0,0-1 0 0 0,0 0 1 0 0,0 1-1 0 0,0-1 1 0 0,0 0-1 0 0,0 0 0 0 0,0 0 1 0 0,0 0-1 0 0,0 0 1 0 0,0 0-1 0 0,0 0 0 0 0,1 0 1 0 0,-1 0-1 0 0,1-1 1 0 0,5-1 85 0 0,0 0 1 0 0,0-1 0 0 0,0 0 0 0 0,-1 0-1 0 0,1 0 1 0 0,7-6 0 0 0,1-2 824 0 0,1-1 1 0 0,24-26-1 0 0,-34 32-875 0 0,-1-1 1 0 0,1 1-1 0 0,-2-1 0 0 0,1 0 0 0 0,-1 0 0 0 0,0-1 0 0 0,0 1 0 0 0,-1-1 0 0 0,3-9 0 0 0,-6 17-62 0 0,0 0 0 0 0,0 0 1 0 0,0 0-1 0 0,0 0 0 0 0,0 0 0 0 0,0 0 0 0 0,0 0 0 0 0,0 1 0 0 0,0-1 0 0 0,0 0 0 0 0,0 0 0 0 0,0 0 0 0 0,0 0 0 0 0,0 0 0 0 0,0 0 0 0 0,-1 0 0 0 0,1 0 0 0 0,0 0 0 0 0,0 0 0 0 0,0 0 0 0 0,0 0 0 0 0,0 0 0 0 0,0 0 0 0 0,0 0 0 0 0,0 0 0 0 0,-1 0 0 0 0,1 0 0 0 0,0 0 0 0 0,0 0 0 0 0,0 0 0 0 0,0 0 0 0 0,0 0 0 0 0,0 0 1 0 0,0 0-1 0 0,0 0 0 0 0,-1 0 0 0 0,1 0 0 0 0,0 0 0 0 0,0 0 0 0 0,0 0 0 0 0,0 0 0 0 0,0 0 0 0 0,0 0 0 0 0,0 0 0 0 0,0 0 0 0 0,0 0 0 0 0,-1 0 0 0 0,1 0 0 0 0,0 0 0 0 0,0 0 0 0 0,0-1 0 0 0,0 1 0 0 0,0 0 0 0 0,0 0 0 0 0,0 0 0 0 0,0 0 0 0 0,0 0 0 0 0,0 0 0 0 0,0 0 0 0 0,0 0 0 0 0,0-1 0 0 0,-14 14-149 0 0,-13 21 298 0 0,22-26 257 0 0,1 1 1 0 0,0 0-1 0 0,-3 14 1 0 0,6-21-330 0 0,0 1 1 0 0,1-1 0 0 0,-1 0 0 0 0,1 1-1 0 0,0-1 1 0 0,-1 0 0 0 0,1 1 0 0 0,0-1-1 0 0,1 0 1 0 0,-1 1 0 0 0,0-1 0 0 0,1 0 0 0 0,-1 1-1 0 0,1-1 1 0 0,0 0 0 0 0,0 0 0 0 0,0 1-1 0 0,0-1 1 0 0,0 0 0 0 0,1 2 0 0 0,0-3-78 0 0,-1 0 0 0 0,0-1 0 0 0,0 1 1 0 0,1 0-1 0 0,-1-1 0 0 0,1 1 0 0 0,-1-1 1 0 0,0 1-1 0 0,1-1 0 0 0,-1 0 0 0 0,1 1 1 0 0,-1-1-1 0 0,1 0 0 0 0,-1 0 0 0 0,1 0 1 0 0,-1 0-1 0 0,1 0 0 0 0,-1-1 0 0 0,1 1 1 0 0,-1 0-1 0 0,1-1 0 0 0,-1 1 0 0 0,0-1 1 0 0,1 1-1 0 0,-1-1 0 0 0,0 0 1 0 0,1 1-1 0 0,0-2 0 0 0,5-2-321 0 0,0 0-1 0 0,-1 0 1 0 0,13-11-1 0 0,-12 8 151 0 0,0-1 0 0 0,-1 0 0 0 0,0 0 0 0 0,0 0 0 0 0,0-1 0 0 0,-1 0-1 0 0,-1 0 1 0 0,1 0 0 0 0,3-14 0 0 0,-26 67 27 0 0,13-35 153 0 0,1-1-1 0 0,0 1 1 0 0,1-1 0 0 0,0 1 0 0 0,1 0 0 0 0,0 0 0 0 0,-2 11 0 0 0,4-15-229 0 0,0 0-1 0 0,0 0 0 0 0,1 0 1 0 0,-1-1-1 0 0,3 10 1 0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25.33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121 311 96 0 0,'3'-2'2'0'0,"-1"0"0"0"0,1 0 0 0 0,-1 0 0 0 0,0 0 0 0 0,0 0 0 0 0,1 0 0 0 0,-2-1 0 0 0,1 1 0 0 0,0-1 0 0 0,0 0 0 0 0,-1 1 0 0 0,0-1 0 0 0,1 0 0 0 0,-1 0 0 0 0,0 0 0 0 0,-1 0-1 0 0,1 0 1 0 0,0 0 0 0 0,0-3 0 0 0,-1 4 16 0 0,0 1-1 0 0,0 0 1 0 0,0 0-1 0 0,-1-1 1 0 0,1 1-1 0 0,0 0 1 0 0,0 0-1 0 0,-1-1 0 0 0,1 1 1 0 0,-1 0-1 0 0,1 0 1 0 0,-1 0-1 0 0,1 0 1 0 0,-1-1-1 0 0,0 1 1 0 0,0 0-1 0 0,1 0 0 0 0,-1 0 1 0 0,-1 0-1 0 0,0-1 30 0 0,1 2 0 0 0,-1-1 0 0 0,0 0-1 0 0,1 0 1 0 0,-1 0 0 0 0,0 1 0 0 0,0-1 0 0 0,1 1-1 0 0,-1 0 1 0 0,0-1 0 0 0,0 1 0 0 0,0 0 0 0 0,0 0-1 0 0,1 0 1 0 0,-1 0 0 0 0,0 0 0 0 0,-2 1 0 0 0,-2 1 182 0 0,0-1 0 0 0,1 1 0 0 0,-1 0 1 0 0,0 1-1 0 0,1 0 0 0 0,0-1 1 0 0,-1 2-1 0 0,1-1 0 0 0,1 1 0 0 0,-1-1 1 0 0,0 1-1 0 0,1 1 0 0 0,0-1 1 0 0,0 0-1 0 0,0 1 0 0 0,0 0 0 0 0,1 0 1 0 0,0 0-1 0 0,0 1 0 0 0,0-1 1 0 0,1 1-1 0 0,-1-1 0 0 0,1 1 0 0 0,1 0 1 0 0,-1 0-1 0 0,1 0 0 0 0,0 0 0 0 0,0 11 1 0 0,1-16-231 0 0,0 0 1 0 0,0 1 0 0 0,0-1-1 0 0,0 0 1 0 0,0 0-1 0 0,0 1 1 0 0,1-1 0 0 0,-1 0-1 0 0,0 0 1 0 0,1 0-1 0 0,-1 1 1 0 0,1-1 0 0 0,-1 0-1 0 0,1 0 1 0 0,0 0 0 0 0,-1 0-1 0 0,1 0 1 0 0,0 0-1 0 0,0 0 1 0 0,-1 0 0 0 0,1 0-1 0 0,0-1 1 0 0,0 1-1 0 0,0 0 1 0 0,0-1 0 0 0,0 1-1 0 0,1 0 1 0 0,-1-1-1 0 0,0 1 1 0 0,0-1 0 0 0,0 1-1 0 0,0-1 1 0 0,1 0-1 0 0,-1 0 1 0 0,0 1 0 0 0,0-1-1 0 0,1 0 1 0 0,-1 0 0 0 0,0 0-1 0 0,0 0 1 0 0,1-1-1 0 0,-1 1 1 0 0,0 0 0 0 0,0 0-1 0 0,0-1 1 0 0,3 0-1 0 0,3-1-1 0 0,1-1-1 0 0,-1 0 0 0 0,0 0 0 0 0,0 0 0 0 0,0-1 0 0 0,7-4 0 0 0,-6 2-8 0 0,0 0 1 0 0,-1-1-1 0 0,1 1 0 0 0,-1-1 1 0 0,6-8-1 0 0,-10 11-100 0 0,-1 0 0 0 0,1 0-1 0 0,-1 0 1 0 0,0 0 0 0 0,0 0 0 0 0,0 0-1 0 0,0 0 1 0 0,-1-1 0 0 0,0 1 0 0 0,1-1 0 0 0,-2 1-1 0 0,1-1 1 0 0,0-4 0 0 0,-17 31-463 0 0,14-19 557 0 0,-4 7 84 0 0,0 0 0 0 0,-6 19 0 0 0,11-27-21 0 0,0 1 1 0 0,1 0-1 0 0,-1 0 0 0 0,0 0 0 0 0,1-1 0 0 0,0 1 0 0 0,0 4 0 0 0,0-6-21 0 0,0 0 0 0 0,0 0 1 0 0,0 0-1 0 0,1 0 0 0 0,-1 0 0 0 0,0-1 0 0 0,1 1 0 0 0,-1 0 0 0 0,0 0 0 0 0,1 0 0 0 0,-1 0 0 0 0,1-1 0 0 0,-1 1 0 0 0,1 0 0 0 0,0 0 0 0 0,-1-1 0 0 0,1 1 0 0 0,0 0 0 0 0,-1-1 0 0 0,1 1 0 0 0,2 0 0 0 0,-1 0-12 0 0,-1-1-1 0 0,1 1 0 0 0,0-1 0 0 0,0 0 0 0 0,1 0 0 0 0,-1 0 0 0 0,0 0 0 0 0,0 0 0 0 0,0 0 0 0 0,0 0 0 0 0,0-1 0 0 0,0 1 0 0 0,0-1 0 0 0,-1 1 0 0 0,1-1 0 0 0,0 0 0 0 0,0 0 0 0 0,0 0 0 0 0,-1 0 1 0 0,1 0-1 0 0,3-3 0 0 0,33-29 179 0 0,-36 32-177 0 0,13-16 274 0 0,0 0-1 0 0,-1-1 1 0 0,22-37 0 0 0,26-64 164 0 0,-58 111-448 0 0,1-3-15 0 0,-1 6-27 0 0,-1-1 1 0 0,0 0-1 0 0,-1 0 0 0 0,1 0 1 0 0,-1 0-1 0 0,0 0 0 0 0,-1-1 0 0 0,1 1 1 0 0,-1 0-1 0 0,0-11 0 0 0,-1 17 27 0 0,0 0-1 0 0,0 0 0 0 0,0-1 0 0 0,0 1 1 0 0,0 0-1 0 0,0 0 0 0 0,-1 0 0 0 0,1-1 1 0 0,0 1-1 0 0,0 0 0 0 0,0 0 0 0 0,0 0 1 0 0,0-1-1 0 0,0 1 0 0 0,-1 0 0 0 0,1 0 1 0 0,0 0-1 0 0,0 0 0 0 0,0-1 1 0 0,0 1-1 0 0,-1 0 0 0 0,1 0 0 0 0,0 0 1 0 0,0 0-1 0 0,0 0 0 0 0,-1 0 0 0 0,1 0 1 0 0,0 0-1 0 0,0 0 0 0 0,-1 0 0 0 0,1-1 1 0 0,0 1-1 0 0,0 0 0 0 0,-1 0 0 0 0,1 0 1 0 0,0 0-1 0 0,0 1 0 0 0,-1-1 0 0 0,-12 5-131 0 0,-10 10 88 0 0,11-4 149 0 0,0 1 0 0 0,1 0 0 0 0,1 0-1 0 0,0 1 1 0 0,1 1 0 0 0,0-1 0 0 0,1 1-1 0 0,0 1 1 0 0,-6 18 0 0 0,6-12 65 0 0,0 1 0 0 0,2 0-1 0 0,1 0 1 0 0,0 1 0 0 0,-2 44 0 0 0,7-62-113 0 0,0 0 0 0 0,0 0 0 0 0,1 0 0 0 0,-1 0-1 0 0,3 6 1 0 0,-3-10-101 0 0,0 0 0 0 0,1 0 0 0 0,-1 0 0 0 0,0 0 0 0 0,1 0-1 0 0,-1 0 1 0 0,1-1 0 0 0,-1 1 0 0 0,1 0 0 0 0,0 0 0 0 0,-1 0-1 0 0,1 0 1 0 0,0-1 0 0 0,-1 1 0 0 0,1 0 0 0 0,0-1 0 0 0,0 1-1 0 0,0 0 1 0 0,0-1 0 0 0,0 1 0 0 0,-1-1 0 0 0,1 0 0 0 0,0 1-1 0 0,0-1 1 0 0,0 0 0 0 0,0 1 0 0 0,2-1 0 0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26.32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97 48 96 0 0,'-5'3'16'0'0,"1"-1"1"0"0,0 1-1 0 0,-1 0 0 0 0,1 0 0 0 0,0 1 1 0 0,0-1-1 0 0,1 1 0 0 0,-1 0 1 0 0,1 0-1 0 0,0 0 0 0 0,0 0 0 0 0,-3 5 1 0 0,-4 10 1163 0 0,-13 29 0 0 0,21-43-714 0 0,0 0 0 0 0,0 0 1 0 0,1 0-1 0 0,-1 0 0 0 0,1 1 0 0 0,0-1 1 0 0,1 0-1 0 0,-1 10 0 0 0,1-14-439 0 0,1 1-1 0 0,-1-1 0 0 0,0 0 0 0 0,0 1 1 0 0,1-1-1 0 0,-1 0 0 0 0,1 0 0 0 0,-1 1 1 0 0,1-1-1 0 0,0 0 0 0 0,-1 0 1 0 0,1 0-1 0 0,0 0 0 0 0,0 0 0 0 0,0 0 1 0 0,0 0-1 0 0,0 0 0 0 0,0 0 1 0 0,0 0-1 0 0,0 0 0 0 0,0-1 0 0 0,0 1 1 0 0,0 0-1 0 0,0-1 0 0 0,1 1 0 0 0,-1-1 1 0 0,0 1-1 0 0,0-1 0 0 0,1 0 1 0 0,-1 1-1 0 0,0-1 0 0 0,1 0 0 0 0,-1 0 1 0 0,0 0-1 0 0,1 0 0 0 0,-1 0 1 0 0,1 0-1 0 0,1-1 0 0 0,4 0-82 0 0,0 0 0 0 0,0-1 0 0 0,0 0 0 0 0,-1 0 1 0 0,1-1-1 0 0,-1 1 0 0 0,1-1 0 0 0,-1-1 0 0 0,0 1 0 0 0,0-1 0 0 0,-1 0 0 0 0,1 0 0 0 0,-1-1 0 0 0,9-9 1 0 0,-8 8 104 0 0,-1-1 0 0 0,0 1 0 0 0,0-1 0 0 0,-1 0 0 0 0,1 0 0 0 0,-2-1 0 0 0,1 1 1 0 0,-1-1-1 0 0,0 0 0 0 0,0 0 0 0 0,-1 0 0 0 0,1-10 0 0 0,-2 18-42 0 0,-1 0 1 0 0,0-1-1 0 0,0 1 0 0 0,0 0 0 0 0,0-1 1 0 0,0 1-1 0 0,0 0 0 0 0,1 0 0 0 0,-1-1 1 0 0,0 1-1 0 0,0 0 0 0 0,0-1 0 0 0,0 1 1 0 0,0 0-1 0 0,0-1 0 0 0,0 1 0 0 0,0 0 1 0 0,0-1-1 0 0,-1 1 0 0 0,1 0 0 0 0,0-1 1 0 0,0 1-1 0 0,0 0 0 0 0,0 0 1 0 0,0-1-1 0 0,0 1 0 0 0,-1 0 0 0 0,1-1 1 0 0,0 1-1 0 0,0 0 0 0 0,0 0 0 0 0,-1 0 1 0 0,1-1-1 0 0,0 1 0 0 0,0 0 0 0 0,-1-1 1 0 0,-9 10-46 0 0,-8 19-328 0 0,15-22 288 0 0,0 0 0 0 0,0 0-1 0 0,1 0 1 0 0,-1 1 0 0 0,2-1-1 0 0,-1 1 1 0 0,1-1 0 0 0,-2 14-1 0 0,3-18 76 0 0,0 0 0 0 0,0 0-1 0 0,0 0 1 0 0,0 0 0 0 0,1 0 0 0 0,-1 0-1 0 0,0 0 1 0 0,1 0 0 0 0,-1 0 0 0 0,1 0-1 0 0,0-1 1 0 0,0 1 0 0 0,0 0 0 0 0,0 0-1 0 0,0-1 1 0 0,0 1 0 0 0,0-1-1 0 0,0 1 1 0 0,1-1 0 0 0,-1 1 0 0 0,1-1-1 0 0,-1 0 1 0 0,1 1 0 0 0,-1-1 0 0 0,1 0-1 0 0,0 0 1 0 0,-1 0 0 0 0,1-1 0 0 0,0 1-1 0 0,0 0 1 0 0,0-1 0 0 0,0 1 0 0 0,0-1-1 0 0,0 1 1 0 0,2-1 0 0 0,1 0 49 0 0,-1 1 1 0 0,1-2-1 0 0,0 1 1 0 0,0 0-1 0 0,0-1 1 0 0,-1 0 0 0 0,1 0-1 0 0,-1-1 1 0 0,1 1-1 0 0,-1-1 1 0 0,1 0-1 0 0,-1 0 1 0 0,0 0-1 0 0,0-1 1 0 0,0 1-1 0 0,0-1 1 0 0,0 0-1 0 0,0 0 1 0 0,-1-1 0 0 0,0 1-1 0 0,1-1 1 0 0,-1 1-1 0 0,3-6 1 0 0,0-1-4 0 0,0 0 1 0 0,0 0-1 0 0,-1 0 0 0 0,0-1 1 0 0,0 0-1 0 0,-2 1 1 0 0,1-2-1 0 0,2-16 1 0 0,-4 20-110 0 0,-1-1 0 0 0,0 1 0 0 0,0-1 0 0 0,-1 0 0 0 0,0 1 0 0 0,-3-14 0 0 0,3 22 31 0 0,0 0 0 0 0,0 0-1 0 0,-1 0 1 0 0,1 0-1 0 0,0 0 1 0 0,-1 0 0 0 0,1 0-1 0 0,0 0 1 0 0,0 0 0 0 0,-1 0-1 0 0,1 1 1 0 0,0-1-1 0 0,0 0 1 0 0,-1 0 0 0 0,1 0-1 0 0,0 0 1 0 0,0 0-1 0 0,-1 1 1 0 0,1-1 0 0 0,0 0-1 0 0,0 0 1 0 0,0 0-1 0 0,-1 1 1 0 0,1-1 0 0 0,0 0-1 0 0,0 0 1 0 0,0 1 0 0 0,0-1-1 0 0,0 0 1 0 0,-1 0-1 0 0,1 1 1 0 0,0-1 0 0 0,0 0-1 0 0,0 1 1 0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26.89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5 124 96 0 0,'3'1'101'0'0,"1"0"-1"0"0,0 0 1 0 0,1 0-1 0 0,-1 0 1 0 0,0-1 0 0 0,0 1-1 0 0,0-1 1 0 0,0 0-1 0 0,0 0 1 0 0,1-1-1 0 0,-1 1 1 0 0,0-1 0 0 0,0 0-1 0 0,0 0 1 0 0,0 0-1 0 0,0-1 1 0 0,-1 0 0 0 0,1 1-1 0 0,0-1 1 0 0,-1 0-1 0 0,5-4 1 0 0,-4 4 67 0 0,0-1 0 0 0,0 0-1 0 0,-1 0 1 0 0,0 0 0 0 0,1 0 0 0 0,-1 0 0 0 0,-1-1-1 0 0,1 1 1 0 0,0-1 0 0 0,-1 0 0 0 0,1 1 0 0 0,-1-1-1 0 0,0 0 1 0 0,-1-1 0 0 0,1 1 0 0 0,-1 0 0 0 0,0-1 0 0 0,0 1-1 0 0,1-8 1 0 0,-2 11-150 0 0,0 0 0 0 0,1 0 0 0 0,-1 0 0 0 0,0 0 0 0 0,0 0 0 0 0,-1 0 0 0 0,1 0-1 0 0,0 0 1 0 0,0 0 0 0 0,0 0 0 0 0,-1 0 0 0 0,1-1 0 0 0,0 1 0 0 0,-1 1 0 0 0,1-1 0 0 0,-1 0 0 0 0,1 0 0 0 0,-1 0 0 0 0,0 0-1 0 0,1 0 1 0 0,-1 0 0 0 0,0 0 0 0 0,0 1 0 0 0,1-1 0 0 0,-1 0 0 0 0,0 1 0 0 0,0-1 0 0 0,0 1 0 0 0,0-1 0 0 0,0 1 0 0 0,0-1-1 0 0,0 1 1 0 0,0-1 0 0 0,0 1 0 0 0,0 0 0 0 0,0 0 0 0 0,0 0 0 0 0,0-1 0 0 0,-3 1 0 0 0,1 1-11 0 0,1-1 1 0 0,-1 1 0 0 0,0 0-1 0 0,0-1 1 0 0,0 1 0 0 0,0 0-1 0 0,0 1 1 0 0,1-1 0 0 0,-1 0-1 0 0,0 1 1 0 0,1 0 0 0 0,-1-1-1 0 0,-3 4 1 0 0,-2 6-5 0 0,-1-1-1 0 0,1 1 1 0 0,1 0 0 0 0,0 1-1 0 0,1 0 1 0 0,0 0 0 0 0,0 0-1 0 0,1 0 1 0 0,1 1 0 0 0,0 0-1 0 0,-3 21 1 0 0,7-31 10 0 0,0-1 1 0 0,-1 0-1 0 0,1 0 0 0 0,0 0 1 0 0,0 0-1 0 0,0 0 0 0 0,1 0 1 0 0,-1 0-1 0 0,0 0 0 0 0,1 1 1 0 0,-1-1-1 0 0,1 0 0 0 0,0 0 1 0 0,0 0-1 0 0,0-1 0 0 0,0 1 1 0 0,0 0-1 0 0,0 0 0 0 0,0 0 0 0 0,0-1 1 0 0,1 1-1 0 0,-1-1 0 0 0,4 4 1 0 0,-2-4 9 0 0,-1 0 0 0 0,1 1 0 0 0,0-1 1 0 0,-1 0-1 0 0,1-1 0 0 0,0 1 0 0 0,0 0 0 0 0,0-1 1 0 0,0 1-1 0 0,0-1 0 0 0,0 0 0 0 0,0 0 0 0 0,0 0 1 0 0,-1-1-1 0 0,1 1 0 0 0,0-1 0 0 0,3 0 0 0 0,16-5-808 0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27.84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156 164 96 0 0,'1'-3'18'0'0,"0"0"-1"0"0,0-1 1 0 0,0 1-1 0 0,0-1 1 0 0,-1 1 0 0 0,1-1-1 0 0,-1 0 1 0 0,0 1-1 0 0,0-1 1 0 0,0 1 0 0 0,-1-1-1 0 0,1 1 1 0 0,-1-1-1 0 0,-1-3 1 0 0,2 6 13 0 0,-1-1 0 0 0,0 1 0 0 0,1 0 1 0 0,-1 0-1 0 0,0 0 0 0 0,0 0 0 0 0,0 0 0 0 0,0 0 0 0 0,0 0 0 0 0,0 0 0 0 0,0 0 0 0 0,0 0 1 0 0,0 0-1 0 0,0 1 0 0 0,-1-1 0 0 0,1 0 0 0 0,0 1 0 0 0,0-1 0 0 0,-1 1 0 0 0,1 0 1 0 0,-1-1-1 0 0,1 1 0 0 0,0 0 0 0 0,-1 0 0 0 0,1 0 0 0 0,0 0 0 0 0,-1 0 0 0 0,1 0 1 0 0,-1 0-1 0 0,1 0 0 0 0,0 0 0 0 0,-1 1 0 0 0,1-1 0 0 0,0 1 0 0 0,-1-1 0 0 0,1 1 0 0 0,-2 0 1 0 0,-4 2 161 0 0,1 1 0 0 0,0-1 0 0 0,0 1 0 0 0,0 0 0 0 0,0 0 0 0 0,1 1 0 0 0,-1-1 0 0 0,1 1 0 0 0,0 1 0 0 0,1-1 0 0 0,-7 9 0 0 0,6-6 493 0 0,0 0 0 0 0,0 0-1 0 0,1 1 1 0 0,0 0 0 0 0,0 0 0 0 0,1 0 0 0 0,0 0 0 0 0,-2 10 0 0 0,5-17-663 0 0,0-1 1 0 0,0 1-1 0 0,-1 0 1 0 0,1-1-1 0 0,0 1 1 0 0,0 0-1 0 0,0-1 1 0 0,1 1-1 0 0,-1-1 1 0 0,0 1-1 0 0,0 0 1 0 0,1-1-1 0 0,-1 1 1 0 0,1-1-1 0 0,0 1 1 0 0,-1-1-1 0 0,1 1 1 0 0,0-1 0 0 0,0 0-1 0 0,0 1 1 0 0,0-1-1 0 0,0 0 1 0 0,0 1-1 0 0,0-1 1 0 0,1 0-1 0 0,-1 0 1 0 0,0 0-1 0 0,1 0 1 0 0,-1 0-1 0 0,0-1 1 0 0,1 1-1 0 0,-1 0 1 0 0,1-1-1 0 0,-1 1 1 0 0,1-1-1 0 0,0 1 1 0 0,-1-1-1 0 0,1 0 1 0 0,-1 0-1 0 0,1 1 1 0 0,0-1-1 0 0,2-1 1 0 0,1 1-193 0 0,0 0 0 0 0,0 0 0 0 0,0-1 0 0 0,0 1 1 0 0,0-1-1 0 0,0-1 0 0 0,0 1 0 0 0,0-1 0 0 0,0 1 0 0 0,-1-1 0 0 0,1-1 1 0 0,7-4-1 0 0,-5 1 27 0 0,-1 0 1 0 0,0 0 0 0 0,0 0-1 0 0,-1-1 1 0 0,0 0 0 0 0,0 0-1 0 0,-1-1 1 0 0,1 1 0 0 0,-2-1-1 0 0,1 0 1 0 0,4-14 0 0 0,-8 21 140 0 0,0 1-1 0 0,0 0 1 0 0,0 0 0 0 0,1 0 0 0 0,-1-1-1 0 0,0 1 1 0 0,0 0 0 0 0,0 0 0 0 0,0 0 0 0 0,0-1-1 0 0,1 1 1 0 0,-1 0 0 0 0,0 0 0 0 0,0 0 0 0 0,0-1-1 0 0,0 1 1 0 0,0 0 0 0 0,0 0 0 0 0,0-1 0 0 0,0 1-1 0 0,0 0 1 0 0,0 0 0 0 0,0-1 0 0 0,0 1-1 0 0,0 0 1 0 0,0 0 0 0 0,0-1 0 0 0,0 1 0 0 0,0 0-1 0 0,-1 0 1 0 0,1-1 0 0 0,0 1 0 0 0,0 0 0 0 0,0 0-1 0 0,0 0 1 0 0,0-1 0 0 0,0 1 0 0 0,-1 0-1 0 0,1 0 1 0 0,0 0 0 0 0,0 0 0 0 0,0-1 0 0 0,-1 1-1 0 0,-8 9-29 0 0,-9 18 6 0 0,15-22 27 0 0,1 0 0 0 0,0 1 0 0 0,0-1 0 0 0,0 1 0 0 0,1-1 0 0 0,0 1 0 0 0,-1 10 0 0 0,2-15 4 0 0,-1 0 0 0 0,1 0 0 0 0,0 0 0 0 0,0 0 0 0 0,0 0 0 0 0,1 0 0 0 0,-1 0 0 0 0,0 0 0 0 0,0 0 1 0 0,0 0-1 0 0,1 0 0 0 0,-1 0 0 0 0,0 0 0 0 0,1 0 0 0 0,-1 0 0 0 0,1 0 0 0 0,0 0 0 0 0,-1 0 0 0 0,1 0 0 0 0,-1-1 1 0 0,1 1-1 0 0,0 0 0 0 0,0 0 0 0 0,-1-1 0 0 0,1 1 0 0 0,0 0 0 0 0,0-1 0 0 0,0 1 0 0 0,0-1 0 0 0,0 0 1 0 0,0 1-1 0 0,0-1 0 0 0,0 1 0 0 0,0-1 0 0 0,0 0 0 0 0,0 0 0 0 0,0 0 0 0 0,0 0 0 0 0,0 0 0 0 0,0 0 0 0 0,0 0 1 0 0,0 0-1 0 0,0 0 0 0 0,0 0 0 0 0,0 0 0 0 0,0-1 0 0 0,0 1 0 0 0,0 0 0 0 0,0-1 0 0 0,0 1 0 0 0,1-1 0 0 0,3-1 194 0 0,0 0 0 0 0,0-1 0 0 0,-1 1-1 0 0,1-1 1 0 0,-1 0 0 0 0,0 0-1 0 0,1-1 1 0 0,-1 1 0 0 0,-1-1-1 0 0,1 0 1 0 0,0 0 0 0 0,-1 0-1 0 0,4-7 1 0 0,5-9 541 0 0,18-36-1 0 0,-26 47-913 0 0,47-118-1995 0 0,-50 126 2124 0 0,-1 1-1 0 0,0-1 0 0 0,1 0 0 0 0,-1 1 1 0 0,1-1-1 0 0,0 0 0 0 0,-1 1 1 0 0,1-1-1 0 0,-1 0 0 0 0,1 1 0 0 0,0-1 1 0 0,0 1-1 0 0,-1-1 0 0 0,1 1 0 0 0,0 0 1 0 0,0-1-1 0 0,-1 1 0 0 0,1 0 0 0 0,0-1 1 0 0,0 1-1 0 0,0 0 0 0 0,0 0 1 0 0,0 0-1 0 0,-1 0 0 0 0,1 0 0 0 0,0 0 1 0 0,0 0-1 0 0,0 0 0 0 0,0 0 0 0 0,0 0 1 0 0,-1 0-1 0 0,1 1 0 0 0,0-1 1 0 0,0 0-1 0 0,1 1 0 0 0,-1-1 29 0 0,0 1 0 0 0,1-1 0 0 0,-1 1 0 0 0,0 0-1 0 0,0-1 1 0 0,1 1 0 0 0,-1 0 0 0 0,0 0 0 0 0,0 0 0 0 0,0 0 0 0 0,0 0-1 0 0,0 0 1 0 0,0 0 0 0 0,0 0 0 0 0,-1 0 0 0 0,1 1 0 0 0,0-1 0 0 0,0 0 0 0 0,-1 0-1 0 0,1 1 1 0 0,0 1 0 0 0,-1 3-2 0 0,0-1 0 0 0,0 0 0 0 0,-1 0 1 0 0,1 0-1 0 0,-1 0 0 0 0,0 0 0 0 0,-1 0 0 0 0,-2 9 0 0 0,-21 38-19 0 0,18-39 27 0 0,-13 21-2 0 0,14-26 124 0 0,1 0-1 0 0,1 0 1 0 0,-1 0-1 0 0,1 0 1 0 0,0 1-1 0 0,1 0 1 0 0,0 0 0 0 0,-2 10-1 0 0,5-19-120 0 0,0 0 0 0 0,0 0 0 0 0,0 1 0 0 0,0-1 0 0 0,0 0 0 0 0,0 0 0 0 0,0 0 1 0 0,0 1-1 0 0,0-1 0 0 0,0 0 0 0 0,0 0 0 0 0,0 0 0 0 0,0 1 0 0 0,0-1 0 0 0,0 0 0 0 0,0 0 0 0 0,0 0 0 0 0,0 1 0 0 0,0-1 0 0 0,0 0 0 0 0,0 0 0 0 0,1 0 0 0 0,-1 1 0 0 0,0-1 1 0 0,0 0-1 0 0,0 0 0 0 0,0 0 0 0 0,0 0 0 0 0,0 0 0 0 0,1 1 0 0 0,-1-1 0 0 0,0 0 0 0 0,0 0 0 0 0,0 0 0 0 0,1 0 0 0 0,-1 0 0 0 0,0 0 0 0 0,0 0 0 0 0,0 0 0 0 0,1 0 0 0 0,-1 0 1 0 0,0 0-1 0 0,0 0 0 0 0,0 0 0 0 0,1 0 0 0 0,-1 0 0 0 0,0 0 0 0 0,0 0 0 0 0,0 0 0 0 0,1 0 0 0 0,-1 0 0 0 0,0 0 0 0 0,0 0 0 0 0,0 0 0 0 0,1 0 0 0 0,-1 0 0 0 0,0 0 1 0 0,0 0-1 0 0,0-1 0 0 0,0 1 0 0 0,1 0 0 0 0,-1 0 0 0 0,0 0 0 0 0,0 0 0 0 0,0 0 0 0 0,0-1 0 0 0,1 1 0 0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29.38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1 155 96 0 0,'8'-14'0'0'0,"0"1"0"0"0,1 1 0 0 0,1 0 0 0 0,18-19 0 0 0,-21 25 0 0 0,0 0 0 0 0,0 0 0 0 0,1 0 0 0 0,0 1 0 0 0,0 0 0 0 0,0 0 0 0 0,1 1 0 0 0,16-6 0 0 0,-25 10 0 0 0,0 0 0 0 0,1 0 0 0 0,-1 0 0 0 0,0 0 0 0 0,0 0 0 0 0,1 0 0 0 0,-1 0 0 0 0,0 0 0 0 0,0 0 0 0 0,1 0 0 0 0,-1 0 0 0 0,0 0 0 0 0,0 0 0 0 0,1 0 0 0 0,-1 0 0 0 0,0 0 0 0 0,0 0 0 0 0,1 0 0 0 0,-1 0 0 0 0,0 0 0 0 0,0 0 0 0 0,1 1 0 0 0,-1-1 0 0 0,0 0 0 0 0,0 0 0 0 0,0 0 0 0 0,1 0 0 0 0,-1 1 0 0 0,0-1 0 0 0,0 0 0 0 0,0 0 0 0 0,1 0 0 0 0,-1 1 0 0 0,0-1 0 0 0,0 0 0 0 0,0 0 0 0 0,0 1 0 0 0,0-1 0 0 0,0 15 0 0 0,-9 17 0 0 0,9-30 0 0 0,-9 20 254 0 0,-1-1 0 0 0,-15 25-1 0 0,5-9 2977 0 0,71-83-1397 0 0,-40 32-2321 0 0,17-28-1 0 0,10-13-1346 0 0,-34 51 1778 0 0,0-1 1 0 0,0 1-1 0 0,0 0 1 0 0,0 0 0 0 0,1 1-1 0 0,0-1 1 0 0,-1 1-1 0 0,10-4 1 0 0,-13 6 115 0 0,0 1 0 0 0,0-1 0 0 0,0 1 0 0 0,0-1-1 0 0,0 1 1 0 0,0 0 0 0 0,0 0 0 0 0,0 0 0 0 0,0 0 0 0 0,1-1 0 0 0,-1 1 0 0 0,0 0 0 0 0,0 1 0 0 0,0-1-1 0 0,0 0 1 0 0,0 0 0 0 0,0 0 0 0 0,0 1 0 0 0,0-1 0 0 0,0 1 0 0 0,0-1 0 0 0,0 0 0 0 0,0 1 0 0 0,2 1 0 0 0,-2-1 84 0 0,1 1 0 0 0,-1 0 0 0 0,1-1 0 0 0,-1 1 1 0 0,0 0-1 0 0,0 0 0 0 0,0 0 0 0 0,0 0 1 0 0,0 0-1 0 0,0 0 0 0 0,1 4 0 0 0,-1 0 19 0 0,1 0 0 0 0,-1 0 0 0 0,-1 0 0 0 0,1 0 0 0 0,-1 0 0 0 0,0 1 0 0 0,0-1 0 0 0,-2 7 0 0 0,-1-5-93 0 0,0 1-1 0 0,0-1 0 0 0,-1 0 1 0 0,-1 0-1 0 0,1-1 1 0 0,-12 14-1 0 0,9-11-324 0 0,1 0 0 0 0,-1 0 0 0 0,-4 12 0 0 0,11-22 208 0 0,0 0-1 0 0,0 0 1 0 0,0 0 0 0 0,0 0 0 0 0,0-1-1 0 0,0 1 1 0 0,0 0 0 0 0,0 0 0 0 0,0 0 0 0 0,1 0-1 0 0,-1 0 1 0 0,0 0 0 0 0,0 0 0 0 0,0 0 0 0 0,0 0-1 0 0,0 0 1 0 0,0 0 0 0 0,0 0 0 0 0,0 0-1 0 0,0 0 1 0 0,1 1 0 0 0,-1-1 0 0 0,0 0 0 0 0,0 0-1 0 0,0 0 1 0 0,0 0 0 0 0,0 0 0 0 0,0 0 0 0 0,0 0-1 0 0,0 0 1 0 0,0 0 0 0 0,0 0 0 0 0,0 0-1 0 0,1 0 1 0 0,-1 0 0 0 0,0 0 0 0 0,0 0 0 0 0,0 1-1 0 0,0-1 1 0 0,0 0 0 0 0,0 0 0 0 0,0 0-1 0 0,0 0 1 0 0,0 0 0 0 0,0 0 0 0 0,0 0 0 0 0,0 0-1 0 0,0 1 1 0 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29.90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53 54 96 0 0,'-1'1'-14'0'0,"-8"9"79"0"0,0 1 0 0 0,1 0-1 0 0,-7 13 1 0 0,13-22 13 0 0,1 0-1 0 0,0 0 1 0 0,0-1 0 0 0,0 1-1 0 0,0 0 1 0 0,0 0-1 0 0,1 0 1 0 0,-1 1 0 0 0,1-1-1 0 0,-1 0 1 0 0,1 0-1 0 0,0 0 1 0 0,-1 0 0 0 0,1 0-1 0 0,0 1 1 0 0,1-1 0 0 0,-1 0-1 0 0,0 0 1 0 0,1 0-1 0 0,-1 0 1 0 0,1 0 0 0 0,-1 1-1 0 0,1-1 1 0 0,0 0-1 0 0,0 0 1 0 0,0-1 0 0 0,0 1-1 0 0,2 2 1 0 0,-1-2-27 0 0,0-1 0 0 0,0 1-1 0 0,1-1 1 0 0,-1 0 0 0 0,0 0 0 0 0,1 0 0 0 0,-1 0-1 0 0,0-1 1 0 0,1 1 0 0 0,-1-1 0 0 0,1 1 0 0 0,-1-1 0 0 0,1 0-1 0 0,-1 0 1 0 0,1 0 0 0 0,0 0 0 0 0,-1 0 0 0 0,1-1-1 0 0,-1 1 1 0 0,1-1 0 0 0,-1 1 0 0 0,0-1 0 0 0,1 0 0 0 0,2-2-1 0 0,0 2 59 0 0,-1-1 0 0 0,0 0 0 0 0,1-1 0 0 0,-1 1 0 0 0,0-1 0 0 0,0 0 0 0 0,0 0 0 0 0,-1 0-1 0 0,1-1 1 0 0,-1 1 0 0 0,6-8 0 0 0,-6 5 138 0 0,0 0 0 0 0,-1 0 1 0 0,1 0-1 0 0,-1 0 0 0 0,-1 0 0 0 0,0 0 0 0 0,1 0 0 0 0,-2-1 0 0 0,1-6 0 0 0,-1 10-216 0 0,0-1 0 0 0,0 1 0 0 0,0 0 0 0 0,0 0 0 0 0,-1 0 0 0 0,1 0 0 0 0,-1-1 0 0 0,0 1 0 0 0,0 0 0 0 0,0 0 0 0 0,0 0 0 0 0,-1 1 0 0 0,1-1 0 0 0,-1 0 0 0 0,0 0 0 0 0,0 1 0 0 0,0-1 0 0 0,0 1 0 0 0,0 0-1 0 0,-3-3 1 0 0,3 4-97 0 0,0 0 0 0 0,0 1 0 0 0,-1-1 0 0 0,1 0 0 0 0,0 1-1 0 0,-1-1 1 0 0,1 1 0 0 0,-1 0 0 0 0,1 0 0 0 0,0 0 0 0 0,-1 0-1 0 0,1 0 1 0 0,0 1 0 0 0,-1-1 0 0 0,1 0 0 0 0,0 1 0 0 0,-1 0-1 0 0,1 0 1 0 0,0 0 0 0 0,0 0 0 0 0,0 0 0 0 0,0 0 0 0 0,0 0-1 0 0,-3 3 1 0 0,1-2-4 0 0,-1 1 0 0 0,1 1 0 0 0,0-1 0 0 0,0 1 0 0 0,0-1 0 0 0,0 1 0 0 0,1 0-1 0 0,-1 1 1 0 0,1-1 0 0 0,-3 5 0 0 0,4-4 10 0 0,1 0 0 0 0,-1 0-1 0 0,1 1 1 0 0,0-1 0 0 0,0 0 0 0 0,1 0-1 0 0,-1 1 1 0 0,1-1 0 0 0,0 0 0 0 0,1 7 0 0 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30.27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182 1 96 0 0,'-15'20'98'0'0,"-20"36"-1"0"0,-6 10 1308 0 0,17-36-306 0 0,14-19-520 0 0,1 1 0 0 0,1 0 0 0 0,-1 0 0 0 0,2 0 0 0 0,0 1 0 0 0,-8 18 0 0 0,15-31-579 0 0,0 0-1 0 0,0 0 1 0 0,0 0 0 0 0,0 0-1 0 0,0 0 1 0 0,0 0 0 0 0,-1 0 0 0 0,1 1-1 0 0,0-1 1 0 0,0 0 0 0 0,0 0 0 0 0,0 0-1 0 0,0 0 1 0 0,0 0 0 0 0,0 0-1 0 0,0 1 1 0 0,0-1 0 0 0,0 0 0 0 0,0 0-1 0 0,-1 0 1 0 0,1 0 0 0 0,0 0 0 0 0,0 1-1 0 0,0-1 1 0 0,0 0 0 0 0,0 0-1 0 0,0 0 1 0 0,0 0 0 0 0,0 1 0 0 0,0-1-1 0 0,1 0 1 0 0,-1 0 0 0 0,0 0 0 0 0,0 0-1 0 0,0 0 1 0 0,0 1 0 0 0,0-1-1 0 0,0 0 1 0 0,0 0 0 0 0,0 0 0 0 0,0 0-1 0 0,0 0 1 0 0,0 0 0 0 0,1 1 0 0 0,-1-1-1 0 0,0 0 1 0 0,0 0 0 0 0,0 0 0 0 0,0 0-1 0 0,0 0 1 0 0,0 0 0 0 0,1 0-1 0 0,-1 0 1 0 0,0 0 0 0 0,0 0 0 0 0,0 0-1 0 0,0 0 1 0 0,0 0 0 0 0,1 1 0 0 0,-1-1-1 0 0,0 0 1 0 0,0 0 0 0 0,0-1-1 0 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30.67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30 96 0 0,'0'0'0'0'0,"11"-2"0"0"0,1-1 16 0 0,9-1 0 0 0,8-2 168 0 0,2 0-8 0 0,-3 1-120 0 0,-4 1 0 0 0,-5 4-56 0 0,-4 2 0 0 0,-3 1 40 0 0,1 0 8 0 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31.40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176 43 96 0 0,'-18'44'614'0'0,"-43"76"1"0"0,-6 12 1332 0 0,37-58 2927 0 0,65-146-4395 0 0,69-98-6115 0 0,-76 127 4976 0 0,-15 21 454 0 0,24-29 0 0 0,-32 45 227 0 0,0 1-1 0 0,0 0 1 0 0,1 0-1 0 0,0 0 0 0 0,-1 1 1 0 0,1-1-1 0 0,1 1 0 0 0,-1 1 1 0 0,12-5-1 0 0,-17 7-3 0 0,0 0-1 0 0,0 1 1 0 0,1-1-1 0 0,-1 1 0 0 0,1-1 1 0 0,-1 1-1 0 0,0 0 1 0 0,1 0-1 0 0,-1-1 0 0 0,1 1 1 0 0,-1 0-1 0 0,0 0 1 0 0,1 1-1 0 0,-1-1 1 0 0,1 0-1 0 0,-1 0 0 0 0,1 1 1 0 0,-1-1-1 0 0,0 0 1 0 0,1 1-1 0 0,-1 0 0 0 0,0-1 1 0 0,0 1-1 0 0,1 0 1 0 0,0 1-1 0 0,0 0-7 0 0,-1 0 0 0 0,1 0 0 0 0,-1 0 0 0 0,0 0-1 0 0,0 0 1 0 0,0 0 0 0 0,0 0 0 0 0,-1 0 0 0 0,1 1 0 0 0,0-1 0 0 0,-1 0-1 0 0,0 0 1 0 0,1 1 0 0 0,-1 2 0 0 0,0 3 6 0 0,0-1 0 0 0,-1 1 0 0 0,0 0 0 0 0,0-1 0 0 0,0 1 0 0 0,-1-1 0 0 0,0 1 0 0 0,-6 12 0 0 0,2-12 242 0 0,0 0 0 0 0,0 0 1 0 0,-1-1-1 0 0,0 0 0 0 0,0-1 0 0 0,-1 1 1 0 0,0-1-1 0 0,0-1 0 0 0,0 1 0 0 0,-1-1 1 0 0,0-1-1 0 0,0 0 0 0 0,0 0 0 0 0,-13 3 0 0 0,20-6-224 0 0,-1-1-1 0 0,1 0 1 0 0,-1 0-1 0 0,1 0 0 0 0,-1 0 1 0 0,1 0-1 0 0,-1 0 0 0 0,1-1 1 0 0,0 1-1 0 0,-1-1 0 0 0,1 0 1 0 0,-1 1-1 0 0,1-1 0 0 0,-3-2 1 0 0,4 3-65 0 0,1-1 0 0 0,-1 1 0 0 0,0 0 0 0 0,1-1 0 0 0,-1 1 0 0 0,1-1 0 0 0,-1 1 0 0 0,1-1 0 0 0,-1 1 0 0 0,1-1 0 0 0,-1 1 0 0 0,1-1 0 0 0,-1 1 0 0 0,1-1 0 0 0,-1 0 0 0 0,1 1 0 0 0,0-1 0 0 0,0 0 0 0 0,-1 1 0 0 0,1-1 0 0 0,0 0 0 0 0,0 0 0 0 0,0 1 0 0 0,0-1 0 0 0,-1 0 0 0 0,1 0 0 0 0,0 1 0 0 0,1-1 0 0 0,-1 0 0 0 0,0 1 0 0 0,0-1 0 0 0,0 0 0 0 0,0 0 0 0 0,0 1 0 0 0,1-1 0 0 0,-1 0 0 0 0,0 1 0 0 0,1-1 0 0 0,-1 0 0 0 0,0 1 0 0 0,1-1 0 0 0,-1 1 0 0 0,1-1 0 0 0,-1 0 0 0 0,1 1 0 0 0,-1-1 0 0 0,1 1 0 0 0,0-1 0 0 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31.89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1 231 96 0 0,'16'-34'180'0'0,"-1"1"-298"0"0,27-44 1 0 0,-37 69 412 0 0,1 1-1 0 0,-1-1 1 0 0,1 1 0 0 0,1 0-1 0 0,0 0 1 0 0,-1 1 0 0 0,2-1-1 0 0,-1 2 1 0 0,1-1 0 0 0,13-6 0 0 0,-20 11-189 0 0,0 0 1 0 0,0 1 0 0 0,1-1 0 0 0,-1 0 0 0 0,0 1 0 0 0,0-1 0 0 0,1 1 0 0 0,-1-1-1 0 0,0 1 1 0 0,1 0 0 0 0,-1 0 0 0 0,0 0 0 0 0,1 0 0 0 0,-1-1 0 0 0,0 2-1 0 0,1-1 1 0 0,-1 0 0 0 0,0 0 0 0 0,1 0 0 0 0,-1 1 0 0 0,0-1 0 0 0,1 0 0 0 0,-1 1-1 0 0,0 0 1 0 0,0-1 0 0 0,1 1 0 0 0,-1 0 0 0 0,0-1 0 0 0,0 1 0 0 0,0 0 0 0 0,0 0-1 0 0,0 0 1 0 0,0 0 0 0 0,0 0 0 0 0,0 0 0 0 0,1 2 0 0 0,-1 0-70 0 0,0 0 0 0 0,0 1-1 0 0,0-1 1 0 0,0 0 0 0 0,0 1 0 0 0,-1-1 0 0 0,0 0 0 0 0,1 1 0 0 0,-1-1 0 0 0,0 1-1 0 0,-1-1 1 0 0,1 0 0 0 0,-2 7 0 0 0,-2 2-16 0 0,-1 0 1 0 0,0-1-1 0 0,0 1 1 0 0,-1-1-1 0 0,-1-1 0 0 0,-15 21 1 0 0,13-20-65 0 0,1 1 1 0 0,0 0-1 0 0,1 1 1 0 0,-9 21-1 0 0,15-34 18 0 0,1 0-1 0 0,0 0 0 0 0,0 1 0 0 0,0-1 0 0 0,0 0 0 0 0,0 0 1 0 0,0 0-1 0 0,0 0 0 0 0,0 0 0 0 0,0 0 0 0 0,0 0 0 0 0,0 0 1 0 0,0 0-1 0 0,0 0 0 0 0,0 0 0 0 0,0 0 0 0 0,0 1 0 0 0,0-1 1 0 0,0 0-1 0 0,0 0 0 0 0,0 0 0 0 0,0 0 0 0 0,0 0 0 0 0,0 0 0 0 0,0 0 1 0 0,0 0-1 0 0,0 0 0 0 0,0 1 0 0 0,0-1 0 0 0,0 0 0 0 0,0 0 1 0 0,0 0-1 0 0,0 0 0 0 0,0 0 0 0 0,0 0 0 0 0,0 0 0 0 0,0 0 1 0 0,0 0-1 0 0,0 0 0 0 0,0 0 0 0 0,0 1 0 0 0,0-1 0 0 0,0 0 1 0 0,0 0-1 0 0,0 0 0 0 0,0 0 0 0 0,1 0 0 0 0,-1 0 0 0 0,0 0 1 0 0,0 0-1 0 0,0 0 0 0 0,0 0 0 0 0,0 0 0 0 0,0 0 0 0 0,0 0 1 0 0,0 0-1 0 0,0 0 0 0 0,1 0 0 0 0,-1 0 0 0 0,0 0 0 0 0,0 0 0 0 0,0 0 1 0 0,0 0-1 0 0,0 0 0 0 0,0 0 0 0 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32.39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41 64 96 0 0,'-4'5'225'0'0,"0"0"0"0"0,0 0 1 0 0,0 0-1 0 0,1 0 0 0 0,0 1 0 0 0,0 0 1 0 0,0-1-1 0 0,0 1 0 0 0,1 0 0 0 0,0 0 0 0 0,1 0 1 0 0,-3 12-1 0 0,4-15-150 0 0,0-1 0 0 0,0 0 0 0 0,0 0 0 0 0,0 1 0 0 0,0-1 0 0 0,0 0 0 0 0,1 0 1 0 0,-1 1-1 0 0,1-1 0 0 0,-1 0 0 0 0,1 0 0 0 0,0 0 0 0 0,0 0 0 0 0,0 0 0 0 0,0 0 0 0 0,0 0 0 0 0,1 0 0 0 0,-1 0 0 0 0,0-1 0 0 0,1 1 0 0 0,0 0 1 0 0,-1-1-1 0 0,1 1 0 0 0,0-1 0 0 0,0 0 0 0 0,-1 1 0 0 0,1-1 0 0 0,0 0 0 0 0,0 0 0 0 0,1 0 0 0 0,-1-1 0 0 0,0 1 0 0 0,0 0 0 0 0,0-1 1 0 0,0 1-1 0 0,1-1 0 0 0,-1 0 0 0 0,4 0 0 0 0,0 0-74 0 0,-1 0 0 0 0,1-1 0 0 0,-1 0 0 0 0,0 0 0 0 0,1 0 0 0 0,-1-1 0 0 0,0 0 0 0 0,0 0 0 0 0,0 0 0 0 0,0 0 0 0 0,-1-1 0 0 0,1 0 0 0 0,0 0 0 0 0,-1 0 0 0 0,0 0 0 0 0,0-1 0 0 0,0 0 0 0 0,0 0 0 0 0,-1 0 0 0 0,1 0 0 0 0,2-5-1 0 0,-1 3 6 0 0,-1 0-1 0 0,-1 0 0 0 0,1 0 0 0 0,-1-1 1 0 0,0 1-1 0 0,0-1 0 0 0,-1 0 0 0 0,1 0 1 0 0,-2 0-1 0 0,1 0 0 0 0,-1 0 0 0 0,0 0 0 0 0,0 0 1 0 0,-1 0-1 0 0,-1-11 0 0 0,1 16 8 0 0,0 1-1 0 0,0-1 0 0 0,-1 1 1 0 0,1-1-1 0 0,-1 1 0 0 0,1 0 1 0 0,-1-1-1 0 0,1 1 1 0 0,-1 0-1 0 0,0-1 0 0 0,0 1 1 0 0,1 0-1 0 0,-1 0 1 0 0,0 0-1 0 0,0 0 0 0 0,0 0 1 0 0,0 0-1 0 0,-1 0 1 0 0,1 0-1 0 0,0 0 0 0 0,0 0 1 0 0,0 0-1 0 0,-1 1 1 0 0,-1-1-1 0 0,1 0-4 0 0,-1 0-1 0 0,0 1 1 0 0,0 0-1 0 0,0 0 1 0 0,1 0 0 0 0,-1 0-1 0 0,0 0 1 0 0,0 0 0 0 0,0 1-1 0 0,1-1 1 0 0,-6 3 0 0 0,-1 0-12 0 0,1 0 0 0 0,0 1 0 0 0,0 0-1 0 0,0 1 1 0 0,0 0 0 0 0,-13 10 0 0 0,3 7 65 0 0,17-21-101 0 0,0 0 0 0 0,1 0 0 0 0,-1 0 0 0 0,1 0 0 0 0,-1 0 0 0 0,1 0 0 0 0,0 0 0 0 0,-1 0 0 0 0,1 0 0 0 0,0 0 0 0 0,-1 0 0 0 0,1 1 1 0 0,0-1-1 0 0,0 0 0 0 0,0 0 0 0 0,0 0 0 0 0,0 0 0 0 0,0 0 0 0 0,1 0 0 0 0,-1 0 0 0 0,1 2 0 0 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33.57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118 190 96 0 0,'4'1'-1'0'0,"0"0"1"0"0,1 0-1 0 0,-1 0 1 0 0,0-1-1 0 0,1 0 1 0 0,-1 0-1 0 0,0 0 1 0 0,1-1-1 0 0,-1 1 1 0 0,0-1-1 0 0,0 0 1 0 0,0 0-1 0 0,1-1 1 0 0,-1 1-1 0 0,0-1 1 0 0,0 0-1 0 0,-1 0 1 0 0,7-4-1 0 0,6-5 77 0 0,0 0 0 0 0,23-23-1 0 0,-36 32-118 0 0,5-5 704 0 0,1-2-1 0 0,-1 1 1 0 0,0-1-1 0 0,6-10 1 0 0,-12 17-474 0 0,-1 0-1 0 0,0 0 1 0 0,0-1 0 0 0,0 1-1 0 0,0 0 1 0 0,0 0 0 0 0,0-1-1 0 0,-1 1 1 0 0,1 0 0 0 0,-1-1-1 0 0,1-3 1 0 0,-2 4-154 0 0,1 1-1 0 0,0-1 1 0 0,-1 1-1 0 0,1 0 1 0 0,0-1 0 0 0,-1 1-1 0 0,1 0 1 0 0,-1-1 0 0 0,0 1-1 0 0,0 0 1 0 0,1 0-1 0 0,-1 0 1 0 0,0-1 0 0 0,0 1-1 0 0,0 0 1 0 0,0 0-1 0 0,0 0 1 0 0,0 1 0 0 0,0-1-1 0 0,-1 0 1 0 0,-1-1-1 0 0,2 1-29 0 0,-1 0-1 0 0,1 1 1 0 0,-1-1-1 0 0,1 0 0 0 0,-1 1 1 0 0,1-1-1 0 0,-1 1 1 0 0,1 0-1 0 0,-1-1 0 0 0,0 1 1 0 0,1 0-1 0 0,-1 0 0 0 0,0 0 1 0 0,1 0-1 0 0,-1 0 1 0 0,1 0-1 0 0,-1 1 0 0 0,0-1 1 0 0,1 0-1 0 0,-4 2 1 0 0,3-1-103 0 0,-1 1 0 0 0,0 0 1 0 0,1 0-1 0 0,-1 0 1 0 0,1 0-1 0 0,-1 0 0 0 0,1 0 1 0 0,0 1-1 0 0,0-1 1 0 0,-2 4-1 0 0,-1 2-201 0 0,0 1 1 0 0,0 0-1 0 0,1 1 0 0 0,0-1 1 0 0,-4 19-1 0 0,-6 36 216 0 0,8-30 240 0 0,-2-2 0 0 0,-1 1 0 0 0,-22 52 0 0 0,17-53 105 0 0,-27 50 1223 0 0,37-74-1202 0 0,-2 0-1 0 0,1 0 0 0 0,-1-1 0 0 0,0 0 0 0 0,0 0 1 0 0,-1 0-1 0 0,-8 6 0 0 0,15-12-268 0 0,-1-1 1 0 0,1 1-1 0 0,-1-1 0 0 0,1 0 0 0 0,-1 1 0 0 0,1-1 1 0 0,-1 0-1 0 0,0 0 0 0 0,1 1 0 0 0,-1-1 1 0 0,1 0-1 0 0,-1 0 0 0 0,1 0 0 0 0,-1 0 1 0 0,0 0-1 0 0,1 0 0 0 0,-1 0 0 0 0,1 0 1 0 0,-1 0-1 0 0,0 0 0 0 0,1 0 0 0 0,-1 0 1 0 0,1 0-1 0 0,-1 0 0 0 0,0-1 0 0 0,1 1 0 0 0,-1 0 1 0 0,1 0-1 0 0,-2-1 0 0 0,1 0-5 0 0,0-1-1 0 0,0 1 1 0 0,0 0 0 0 0,-1-1-1 0 0,1 1 1 0 0,0-1-1 0 0,1 1 1 0 0,-1-1 0 0 0,0 1-1 0 0,-1-3 1 0 0,0-4-68 0 0,0 1 1 0 0,0 0-1 0 0,-1-15 0 0 0,2 14 4 0 0,0-3-225 0 0,0-1 0 0 0,1 1 0 0 0,0 0 0 0 0,2-12 0 0 0,-2 21 239 0 0,1 0 0 0 0,-1-1 0 0 0,1 1 0 0 0,-1 0 1 0 0,1 0-1 0 0,0-1 0 0 0,0 1 0 0 0,0 0 0 0 0,0 0 0 0 0,0 0 0 0 0,1 0 0 0 0,-1 0 0 0 0,0 0 1 0 0,1 1-1 0 0,0-1 0 0 0,-1 0 0 0 0,1 1 0 0 0,0-1 0 0 0,0 1 0 0 0,0 0 0 0 0,0-1 0 0 0,0 1 0 0 0,0 0 1 0 0,0 0-1 0 0,3-1 0 0 0,38-9 94 0 0,-15 4 129 0 0,41-15 1 0 0,-59 18-151 0 0,0-1 1 0 0,-1 0-1 0 0,0 0 1 0 0,0-1-1 0 0,-1 0 1 0 0,1-1-1 0 0,13-13 1 0 0,-16 14 150 0 0,-1 0 0 0 0,0-1 0 0 0,0 1 0 0 0,-1-1 1 0 0,1 0-1 0 0,-2 0 0 0 0,5-9 0 0 0,-27 55-63 0 0,13-29-308 0 0,1-1 0 0 0,0 1 0 0 0,0 1 0 0 0,1-1-1 0 0,1 1 1 0 0,-1 0 0 0 0,2-1 0 0 0,-3 18 0 0 0,7-26-1417 0 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33.96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96 0 0,'0'0'0'0'0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34.30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145 1 96 0 0,'-1'10'51'0'0,"-1"0"0"0"0,0-1 0 0 0,-1 1 0 0 0,1 0 0 0 0,-2-1 0 0 0,1 0 0 0 0,-2 0 0 0 0,1 0 0 0 0,-7 10 0 0 0,-3 7 158 0 0,-4 9 733 0 0,1 1 1 0 0,2 1 0 0 0,2 0-1 0 0,-15 65 1 0 0,26-98-1016 0 0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34.67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20 96 0 0,'0'0'0'0'0,"11"0"0"0"0,-1-1 0 0 0,10-1 0 0 0,3 0 0 0 0,-1-2 208 0 0,-2 1-8 0 0,0 1 376 0 0,-1 0 0 0 0,-1 0 1624 0 0,0 1 8 0 0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35.18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154 118 96 0 0,'0'0'80'0'0,"15"-14"43"0"0,-12 10-122 0 0,-1 0 0 0 0,0 0 0 0 0,0 0 0 0 0,0 0 0 0 0,-1 0 0 0 0,0 0 1 0 0,1-1-1 0 0,-2 1 0 0 0,1-1 0 0 0,0 1 0 0 0,-1-1 0 0 0,0 1 0 0 0,0-1 0 0 0,-1-7 1 0 0,1 10 22 0 0,0 1 0 0 0,-1-1 0 0 0,1 0 0 0 0,-1 1 0 0 0,1-1 0 0 0,-1 1 0 0 0,0-1 0 0 0,0 1 0 0 0,0-1 1 0 0,0 1-1 0 0,0 0 0 0 0,0-1 0 0 0,0 1 0 0 0,0 0 0 0 0,0 0 0 0 0,0 0 0 0 0,-3-2 0 0 0,2 2 45 0 0,0 0 1 0 0,0 1-1 0 0,0-1 0 0 0,0 0 0 0 0,0 1 0 0 0,0 0 0 0 0,0-1 0 0 0,0 1 0 0 0,0 0 0 0 0,0 0 1 0 0,-1 0-1 0 0,1 0 0 0 0,0 1 0 0 0,0-1 0 0 0,0 1 0 0 0,0-1 0 0 0,-3 2 0 0 0,-1 1 61 0 0,-1-1 0 0 0,1 2 0 0 0,0-1 0 0 0,0 1 0 0 0,0 0 0 0 0,0 0 0 0 0,1 1 0 0 0,0-1 0 0 0,0 1-1 0 0,0 0 1 0 0,0 1 0 0 0,1-1 0 0 0,-5 8 0 0 0,2-2 23 0 0,0 1 0 0 0,1 0 0 0 0,0 1 0 0 0,1-1-1 0 0,-7 26 1 0 0,11-36-130 0 0,0-1 0 0 0,1 1 1 0 0,-1 0-1 0 0,1-1 0 0 0,0 1 0 0 0,0 0 0 0 0,-1-1 0 0 0,1 1 0 0 0,0 0 1 0 0,0-1-1 0 0,1 1 0 0 0,-1 0 0 0 0,0-1 0 0 0,1 1 0 0 0,-1 0 0 0 0,1-1 1 0 0,-1 1-1 0 0,1 0 0 0 0,0-1 0 0 0,-1 1 0 0 0,1-1 0 0 0,2 3 0 0 0,-1-3 38 0 0,-1 0 0 0 0,1 0 0 0 0,0 0 0 0 0,-1 0 0 0 0,1-1 0 0 0,0 1-1 0 0,0-1 1 0 0,-1 1 0 0 0,1-1 0 0 0,0 1 0 0 0,0-1 0 0 0,0 0 0 0 0,0 0-1 0 0,-1 0 1 0 0,1 0 0 0 0,0 0 0 0 0,2-1 0 0 0,6-1 273 0 0,0 0 0 0 0,0-1 1 0 0,0 0-1 0 0,-1-1 0 0 0,0 0 1 0 0,13-7-1 0 0,-12 2-445 0 0,1 0-1 0 0,-2 0 1 0 0,1 0-1 0 0,-1-1 1 0 0,-1-1-1 0 0,0 0 1 0 0,0 0-1 0 0,9-18 1 0 0,-14 23-719 0 0,-5 11 766 0 0,-31 55-226 0 0,31-55 301 0 0,0 0 0 0 0,0 0-1 0 0,1-1 1 0 0,-1 1 0 0 0,1 1 0 0 0,0-1 0 0 0,0 0 0 0 0,1 0-1 0 0,0 0 1 0 0,0 9 0 0 0,6-3-770 0 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35.80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176 1 96 0 0,'-14'19'454'0'0,"1"0"0"0"0,1 1 0 0 0,1 1 0 0 0,-15 37 0 0 0,0 1 875 0 0,10-24-1118 0 0,3 1 0 0 0,-12 48 0 0 0,6-19 100 0 0,50-115 1058 0 0,-21 31-1407 0 0,-3 6 240 0 0,0 0-1 0 0,1 1 1 0 0,0 0 0 0 0,11-12 0 0 0,-17 21-152 0 0,0 1 0 0 0,0 0 0 0 0,1-1 0 0 0,-1 1 1 0 0,1 0-1 0 0,0 0 0 0 0,-1 1 0 0 0,1-1 1 0 0,0 1-1 0 0,0-1 0 0 0,0 1 0 0 0,0 0 0 0 0,0 0 1 0 0,0 0-1 0 0,1 0 0 0 0,-1 1 0 0 0,0 0 0 0 0,0-1 1 0 0,1 1-1 0 0,-1 0 0 0 0,0 0 0 0 0,0 1 1 0 0,7 0-1 0 0,-8 0-60 0 0,-1-1 0 0 0,1 1 1 0 0,-1-1-1 0 0,1 1 0 0 0,0 0 0 0 0,-1 0 0 0 0,1-1 1 0 0,-1 1-1 0 0,0 0 0 0 0,1 1 0 0 0,-1-1 1 0 0,0 0-1 0 0,0 0 0 0 0,1 0 0 0 0,-1 1 1 0 0,0-1-1 0 0,0 0 0 0 0,-1 1 0 0 0,3 2 1 0 0,-2-1-47 0 0,0 0 1 0 0,-1 0 0 0 0,1 0-1 0 0,-1 0 1 0 0,1 0 0 0 0,-1 0-1 0 0,0 0 1 0 0,0 0-1 0 0,0 0 1 0 0,-1 5 0 0 0,0-2-21 0 0,-1 0 1 0 0,1 1 0 0 0,-1-1-1 0 0,0 0 1 0 0,-1 0-1 0 0,1 0 1 0 0,-1-1 0 0 0,-1 1-1 0 0,1-1 1 0 0,-5 6-1 0 0,2-4 141 0 0,-1-1-1 0 0,1-1 1 0 0,-1 0-1 0 0,0 0 0 0 0,-1 0 1 0 0,1 0-1 0 0,-1-1 0 0 0,0-1 1 0 0,0 1-1 0 0,0-1 0 0 0,0-1 1 0 0,0 1-1 0 0,-1-2 0 0 0,-15 3 1 0 0,23-4-60 0 0,0 0 1 0 0,0 0-1 0 0,0 0 1 0 0,1 0 0 0 0,-1 0-1 0 0,0 0 1 0 0,0 0-1 0 0,0 0 1 0 0,0-1-1 0 0,0 1 1 0 0,0 0-1 0 0,0 0 1 0 0,0-1-1 0 0,1 1 1 0 0,-1-1 0 0 0,0 1-1 0 0,0-1 1 0 0,0 1-1 0 0,1-1 1 0 0,-1 1-1 0 0,0-1 1 0 0,1 0-1 0 0,-1 0 1 0 0,0 1 0 0 0,1-1-1 0 0,-1-1 1 0 0,0 0 5 0 0,1 1 1 0 0,0-1 0 0 0,-1 1-1 0 0,1-1 1 0 0,0 1-1 0 0,0-1 1 0 0,0 1 0 0 0,0-1-1 0 0,1 1 1 0 0,-1-1-1 0 0,0 0 1 0 0,1 1 0 0 0,-1-1-1 0 0,2-1 1 0 0,0-2-146 0 0,0 0 0 0 0,1 0 0 0 0,-1 0 0 0 0,1 0 0 0 0,1 1 0 0 0,-1-1 0 0 0,5-4 0 0 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36.19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231 0 96 0 0,'-10'12'324'0'0,"0"-1"1"0"0,0 1-1 0 0,2 1 1 0 0,0 0-1 0 0,-8 15 1 0 0,-28 74 1336 0 0,14-30-1369 0 0,-58 104 169 0 0,82-160-416 0 0,6-16-59 0 0,0 0 1 0 0,0 0-1 0 0,0 0 0 0 0,0 1 1 0 0,1-1-1 0 0,-1 0 0 0 0,0 0 1 0 0,0 0-1 0 0,0 1 0 0 0,0-1 1 0 0,1 0-1 0 0,-1 0 1 0 0,0 0-1 0 0,0 0 0 0 0,0 0 1 0 0,0 1-1 0 0,1-1 0 0 0,-1 0 1 0 0,0 0-1 0 0,0 0 0 0 0,1 0 1 0 0,-1 0-1 0 0,0 0 1 0 0,0 0-1 0 0,0 0 0 0 0,1 0 1 0 0,-1 0-1 0 0,0 0 0 0 0,0 0 1 0 0,1 0-1 0 0,-1 0 0 0 0,0 0 1 0 0,0 0-1 0 0,1 0 1 0 0,-1 0-1 0 0,0 0 0 0 0,0 0 1 0 0,0 0-1 0 0,1 0 0 0 0,-1-1 1 0 0,0 1-1 0 0,0 0 0 0 0,0 0 1 0 0,1 0-1 0 0,-1-1 1 0 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0:36.67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 81 96 0 0,'10'3'17'0'0,"0"-1"0"0"0,-1 0 0 0 0,1 0 0 0 0,0-1 0 0 0,0-1 0 0 0,0 0-1 0 0,0 0 1 0 0,19-4 0 0 0,-22 4 36 0 0,-1-2-1 0 0,0 1 0 0 0,0-1 1 0 0,0 0-1 0 0,0 0 0 0 0,0-1 1 0 0,0 0-1 0 0,-1 0 0 0 0,1 0 1 0 0,-1 0-1 0 0,0-1 0 0 0,0 0 1 0 0,0 0-1 0 0,8-10 0 0 0,-12 13 11 0 0,-1 1 0 0 0,1-1-1 0 0,0 0 1 0 0,-1 0-1 0 0,1 0 1 0 0,0 0 0 0 0,-1 0-1 0 0,0 0 1 0 0,1 0 0 0 0,-1 0-1 0 0,1 0 1 0 0,-1 0-1 0 0,0 0 1 0 0,0 0 0 0 0,0 0-1 0 0,1-1 1 0 0,-1 1 0 0 0,0 0-1 0 0,0 0 1 0 0,-1 0-1 0 0,1-2 1 0 0,-1 3-8 0 0,1-1 0 0 0,-1 0 0 0 0,1 0 0 0 0,-1 0 0 0 0,0 1-1 0 0,1-1 1 0 0,-1 0 0 0 0,0 1 0 0 0,1-1 0 0 0,-1 1 0 0 0,0-1 0 0 0,0 1 0 0 0,0-1 0 0 0,0 1-1 0 0,0 0 1 0 0,0-1 0 0 0,1 1 0 0 0,-1 0 0 0 0,-1-1 0 0 0,-4 0 68 0 0,1 1-1 0 0,0-1 1 0 0,0 1 0 0 0,0 0-1 0 0,-1 0 1 0 0,1 1 0 0 0,-8 1 0 0 0,6 0 9 0 0,-1 0 1 0 0,0 0 0 0 0,1 1 0 0 0,-1 0 0 0 0,1 1 0 0 0,0-1 0 0 0,0 1-1 0 0,0 1 1 0 0,1-1 0 0 0,-1 1 0 0 0,1 0 0 0 0,0 1 0 0 0,1-1 0 0 0,-1 1-1 0 0,1 0 1 0 0,0 1 0 0 0,1-1 0 0 0,-1 1 0 0 0,1 0 0 0 0,1 0 0 0 0,-1 0-1 0 0,1 1 1 0 0,1-1 0 0 0,-1 1 0 0 0,1 0 0 0 0,1 0 0 0 0,-1-1 0 0 0,1 1-1 0 0,0 0 1 0 0,1 0 0 0 0,0 0 0 0 0,0 0 0 0 0,3 14 0 0 0,-2-19-106 0 0,-1-1 1 0 0,1 0 0 0 0,-1 0 0 0 0,1 0-1 0 0,0 0 1 0 0,0 0 0 0 0,0 0 0 0 0,0 0-1 0 0,0 0 1 0 0,1 0 0 0 0,-1 0-1 0 0,1-1 1 0 0,-1 1 0 0 0,1 0 0 0 0,-1-1-1 0 0,1 0 1 0 0,0 1 0 0 0,0-1 0 0 0,0 0-1 0 0,2 2 1 0 0,0-2 25 0 0,1 1-1 0 0,-1-1 1 0 0,1 0-1 0 0,0 0 1 0 0,-1 0-1 0 0,1 0 1 0 0,0-1 0 0 0,0 0-1 0 0,4 0 1 0 0,5-1-288 0 0,0-1 0 0 0,0-1 1 0 0,0 0-1 0 0,26-10 0 0 0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1:30.17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30 96 0 0,'0'0'769'0'0,"3"0"-473"0"0,105 0 1614 0 0,377-17 2317 0 0,-464 14-4048 0 0,106-7 330 0 0,-127 10-471 0 0,-2 2-962 0 0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1:33.81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209 1 96 0 0,'-3'10'0'0'0,"-1"1"0"0"0,1-1 0 0 0,-1 0 0 0 0,-1 0 0 0 0,0-1 0 0 0,-10 15 0 0 0,-7 14 0 0 0,10-13 14 0 0,-27 51 50 0 0,4 3 0 0 0,-27 86 1 0 0,92-216 768 0 0,-19 29-977 0 0,-9 18-576 0 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1:34.54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1 156 96 0 0,'25'-23'0'0'0,"1"1"0"0"0,40-26 0 0 0,-50 38 0 0 0,1 1 0 0 0,0 0 0 0 0,0 1 0 0 0,0 1 0 0 0,33-9 0 0 0,-45 15 0 0 0,0 0 0 0 0,0 0 0 0 0,-1 1 0 0 0,1-1 0 0 0,0 1 0 0 0,0 0 0 0 0,0 1 0 0 0,0-1 0 0 0,-1 1 0 0 0,1 0 0 0 0,0 0 0 0 0,0 1 0 0 0,-1-1 0 0 0,1 1 0 0 0,-1 0 0 0 0,7 4 0 0 0,-9-4 4 0 0,1 0 0 0 0,-1 0 0 0 0,0 0 1 0 0,0 0-1 0 0,0 1 0 0 0,0-1 0 0 0,0 1 1 0 0,0-1-1 0 0,-1 1 0 0 0,1 0 0 0 0,-1-1 1 0 0,0 1-1 0 0,0 0 0 0 0,0 0 1 0 0,0 0-1 0 0,0 0 0 0 0,-1 0 0 0 0,1 0 1 0 0,-1 0-1 0 0,0 0 0 0 0,0 0 0 0 0,0 0 1 0 0,0 0-1 0 0,-1 1 0 0 0,1-1 0 0 0,-2 5 1 0 0,-1 1 67 0 0,0-1 0 0 0,0 0 1 0 0,-1-1-1 0 0,1 1 0 0 0,-2 0 0 0 0,1-1 1 0 0,-1 0-1 0 0,0 0 0 0 0,-1-1 1 0 0,1 1-1 0 0,-1-1 0 0 0,-1 0 1 0 0,1-1-1 0 0,-1 1 0 0 0,-8 4 0 0 0,3-3 250 0 0,0 0-1 0 0,-1 0 0 0 0,1-1 0 0 0,-1-1 1 0 0,0 0-1 0 0,-1-1 0 0 0,1 0 0 0 0,-22 2 1 0 0,33-6-274 0 0,-1 1 0 0 0,1-1 0 0 0,-1 0 0 0 0,1 0 0 0 0,-1-1 0 0 0,1 1 0 0 0,0 0 0 0 0,-1-1 1 0 0,1 1-1 0 0,-3-2 0 0 0,5 2-71 0 0,-1-1 1 0 0,0 1-1 0 0,1 0 1 0 0,-1-1-1 0 0,1 1 1 0 0,-1 0-1 0 0,1-1 1 0 0,-1 1-1 0 0,1-1 1 0 0,-1 1-1 0 0,1-1 1 0 0,0 1-1 0 0,-1-1 1 0 0,1 1-1 0 0,0-1 1 0 0,-1 0-1 0 0,1 1 1 0 0,0-1-1 0 0,0 1 1 0 0,0-1-1 0 0,-1 0 1 0 0,1 1-1 0 0,0-1 1 0 0,0 1-1 0 0,0-1 1 0 0,0 0-1 0 0,0 1 1 0 0,0-1-1 0 0,0 0 1 0 0,0 1 0 0 0,1-1-1 0 0,-1 0 1 0 0,0 1-1 0 0,0-1 1 0 0,0 1-1 0 0,1-1 1 0 0,-1 0-1 0 0,1 0 1 0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1:34.9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96 0 0,'0'0'0'0'0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1:35.26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 85 96 0 0,'-2'7'11'0'0,"0"1"0"0"0,1-1 0 0 0,-1 1-1 0 0,2 0 1 0 0,-1 0 0 0 0,1 0 0 0 0,0-1 0 0 0,1 12 0 0 0,0-17 14 0 0,0 1 0 0 0,-1-1 0 0 0,1 1 0 0 0,0-1 0 0 0,0 1 1 0 0,1-1-1 0 0,-1 1 0 0 0,0-1 0 0 0,1 0 0 0 0,-1 0 0 0 0,1 0 0 0 0,0 0 0 0 0,0 0 1 0 0,0 0-1 0 0,0 0 0 0 0,0 0 0 0 0,0-1 0 0 0,0 1 0 0 0,1-1 0 0 0,-1 0 0 0 0,0 1 1 0 0,1-1-1 0 0,-1 0 0 0 0,1-1 0 0 0,0 1 0 0 0,-1 0 0 0 0,5 0 0 0 0,0 0 77 0 0,1-1 0 0 0,-1 1 0 0 0,1-2 1 0 0,-1 1-1 0 0,1-1 0 0 0,0 0 0 0 0,-1 0 0 0 0,0-1 0 0 0,1 0 0 0 0,-1 0 0 0 0,0-1 0 0 0,0 0 0 0 0,0 0 0 0 0,-1-1 0 0 0,1 0 0 0 0,5-4 0 0 0,-2 1 77 0 0,-1 0-1 0 0,-1 0 1 0 0,0-1-1 0 0,0 0 1 0 0,0 0-1 0 0,-1-1 1 0 0,0 0-1 0 0,-1 0 1 0 0,0-1-1 0 0,5-11 1 0 0,-10 19-119 0 0,0 0 1 0 0,0 1-1 0 0,0-1 0 0 0,-1 0 1 0 0,1 0-1 0 0,-1 0 0 0 0,1 0 1 0 0,-1 0-1 0 0,0 0 0 0 0,0 0 1 0 0,1 0-1 0 0,-2 0 0 0 0,1 0 1 0 0,0 0-1 0 0,0 0 0 0 0,-1 0 1 0 0,1 0-1 0 0,-1 0 0 0 0,1 0 1 0 0,-1 1-1 0 0,0-1 0 0 0,0 0 1 0 0,1 0-1 0 0,-2 1 0 0 0,1-1 1 0 0,0 0-1 0 0,0 1 1 0 0,0-1-1 0 0,-1 1 0 0 0,1-1 1 0 0,-1 1-1 0 0,1 0 0 0 0,-1 0 1 0 0,1 0-1 0 0,-1-1 0 0 0,0 1 1 0 0,0 1-1 0 0,1-1 0 0 0,-4-1 1 0 0,-1 0-49 0 0,0 0 0 0 0,0 0 0 0 0,-1 0 0 0 0,0 1 1 0 0,1 0-1 0 0,-1 0 0 0 0,1 1 0 0 0,-1 0 0 0 0,0 0 1 0 0,-10 2-1 0 0,6 0 130 0 0,-1 0-1 0 0,1 1 1 0 0,0 1 0 0 0,-1 0 0 0 0,-20 11-1 0 0,32-14-121 0 0,-1 0 0 0 0,1-1-1 0 0,-1 1 1 0 0,1 0 0 0 0,0 0-1 0 0,-1 0 1 0 0,1 0-1 0 0,0-1 1 0 0,0 1 0 0 0,-1 0-1 0 0,1 0 1 0 0,0 0 0 0 0,0 0-1 0 0,0 0 1 0 0,0 0 0 0 0,0 0-1 0 0,0 0 1 0 0,0 0-1 0 0,1 0 1 0 0,-1 0 0 0 0,0-1-1 0 0,0 1 1 0 0,1 0 0 0 0,0 2-1 0 0,-1-2-590 0 0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1:35.63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40 94 96 0 0,'-7'10'0'0'0,"1"1"0"0"0,1 0 0 0 0,-8 21 0 0 0,11-26 0 0 0,0-1 0 0 0,1 1 0 0 0,0 0 0 0 0,0-1 0 0 0,0 1 0 0 0,1 0 0 0 0,-1 0 0 0 0,2-1 0 0 0,-1 1 0 0 0,2 7 0 0 0,-2-11 14 0 0,1 0 0 0 0,0 1 1 0 0,1-1-1 0 0,-1 0 0 0 0,0 0 0 0 0,0 0 0 0 0,1 0 1 0 0,0 0-1 0 0,-1-1 0 0 0,1 1 0 0 0,0 0 0 0 0,0-1 0 0 0,-1 1 1 0 0,1-1-1 0 0,1 0 0 0 0,-1 1 0 0 0,0-1 0 0 0,0 0 1 0 0,0 0-1 0 0,1 0 0 0 0,-1-1 0 0 0,0 1 0 0 0,1-1 1 0 0,-1 1-1 0 0,0-1 0 0 0,4 0 0 0 0,4 1 133 0 0,0 0 1 0 0,0-1-1 0 0,0-1 0 0 0,0 0 0 0 0,11-2 1 0 0,-14 1-64 0 0,-1 0 0 0 0,1 0 0 0 0,0-1 1 0 0,-1 0-1 0 0,0-1 0 0 0,0 1 0 0 0,0-1 1 0 0,0 0-1 0 0,0-1 0 0 0,-1 1 0 0 0,0-1 0 0 0,0 0 1 0 0,0 0-1 0 0,0-1 0 0 0,-1 0 0 0 0,0 1 1 0 0,0-1-1 0 0,-1-1 0 0 0,1 1 0 0 0,-2 0 1 0 0,1-1-1 0 0,0 0 0 0 0,-1 0 0 0 0,-1 1 1 0 0,1-1-1 0 0,-1 0 0 0 0,0-1 0 0 0,0 1 0 0 0,-1 0 1 0 0,0 0-1 0 0,-1 0 0 0 0,1 0 0 0 0,-1 0 1 0 0,-1 0-1 0 0,1 0 0 0 0,-1 0 0 0 0,0 0 1 0 0,-4-6-1 0 0,5 11-32 0 0,0-1-1 0 0,0 1 1 0 0,-1 0 0 0 0,1 0 0 0 0,-1 0-1 0 0,1 0 1 0 0,-1 0 0 0 0,0 0 0 0 0,0 0 0 0 0,0 0-1 0 0,0 1 1 0 0,0-1 0 0 0,0 1 0 0 0,-1 0-1 0 0,1 0 1 0 0,0-1 0 0 0,-1 1 0 0 0,-3 0-1 0 0,2 0 5 0 0,-1 0-1 0 0,1 0 0 0 0,-1 1 1 0 0,1 0-1 0 0,-1 0 0 0 0,1 0 1 0 0,-1 1-1 0 0,1-1 0 0 0,-9 4 1 0 0,3-1 149 0 0,0 0 0 0 0,1 1-1 0 0,0 0 1 0 0,-1 1 0 0 0,2 0 0 0 0,-1 0 0 0 0,1 1 0 0 0,-15 13 0 0 0,22-18-217 0 0,0 0 0 0 0,0 0 0 0 0,0 0 1 0 0,0 0-1 0 0,0 0 0 0 0,0 0 0 0 0,0 0 0 0 0,0 1 0 0 0,0-1 0 0 0,1 0 0 0 0,-1 1 0 0 0,0-1 0 0 0,1 0 1 0 0,0 1-1 0 0,-1-1 0 0 0,1 1 0 0 0,0-1 0 0 0,-1 1 0 0 0,1-1 0 0 0,0 1 0 0 0,0-1 0 0 0,0 1 1 0 0,0-1-1 0 0,1 1 0 0 0,-1-1 0 0 0,0 0 0 0 0,1 1 0 0 0,-1-1 0 0 0,1 1 0 0 0,-1-1 0 0 0,1 0 0 0 0,-1 1 1 0 0,1-1-1 0 0,0 0 0 0 0,0 0 0 0 0,0 1 0 0 0,1 0 0 0 0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1:36.13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0 262 96 0 0,'3'-7'0'0'0,"0"0"-1"0"0,-1 1 1 0 0,0-2-1 0 0,0 1 1 0 0,-1 0-1 0 0,0 0 1 0 0,0 0-1 0 0,-1-12 1 0 0,1 9 22 0 0,-1 0-1 0 0,2 0 1 0 0,4-20 0 0 0,-3 21 138 0 0,1 0 1 0 0,0 1-1 0 0,0-1 0 0 0,1 1 1 0 0,1-1-1 0 0,-1 1 1 0 0,9-9-1 0 0,-9 12-100 0 0,-1 1 0 0 0,1-1 0 0 0,-1 1-1 0 0,2 0 1 0 0,-1 0 0 0 0,0 0 0 0 0,1 1 0 0 0,-1 0-1 0 0,1 0 1 0 0,0 0 0 0 0,12-3 0 0 0,-16 6-71 0 0,0-1 0 0 0,0 1 1 0 0,0 0-1 0 0,1-1 0 0 0,-1 1 0 0 0,0 0 0 0 0,1 0 1 0 0,-1 1-1 0 0,0-1 0 0 0,0 0 0 0 0,0 1 0 0 0,1 0 1 0 0,-1-1-1 0 0,0 1 0 0 0,0 0 0 0 0,0 0 0 0 0,0 0 1 0 0,0 0-1 0 0,0 0 0 0 0,0 1 0 0 0,0-1 1 0 0,-1 1-1 0 0,1-1 0 0 0,0 1 0 0 0,-1-1 0 0 0,0 1 1 0 0,1 0-1 0 0,0 2 0 0 0,0-1 29 0 0,0 1 0 0 0,-1-1-1 0 0,1 1 1 0 0,-1-1 0 0 0,0 1 0 0 0,0 0 0 0 0,0-1-1 0 0,0 1 1 0 0,-1 0 0 0 0,0 0 0 0 0,0 0 0 0 0,0 0 0 0 0,0-1-1 0 0,0 1 1 0 0,-2 7 0 0 0,-38 100 1886 0 0,39-111-1900 0 0,1 0 0 0 0,0 0-1 0 0,0 0 1 0 0,0 1 0 0 0,0-1 0 0 0,-1 0 0 0 0,1 0 0 0 0,0 1-1 0 0,0-1 1 0 0,0 0 0 0 0,0 0 0 0 0,0 1 0 0 0,0-1 0 0 0,0 0-1 0 0,0 0 1 0 0,0 1 0 0 0,0-1 0 0 0,0 0 0 0 0,0 0 0 0 0,0 1-1 0 0,0-1 1 0 0,0 0 0 0 0,0 0 0 0 0,0 1 0 0 0,0-1 0 0 0,0 0-1 0 0,0 0 1 0 0,0 1 0 0 0,0-1 0 0 0,0 0 0 0 0,1 0 0 0 0,-1 1-1 0 0,0-1 1 0 0,0 0 0 0 0,0 0 0 0 0,0 0 0 0 0,1 1 0 0 0,-1-1-1 0 0,0 0 1 0 0,0 0 0 0 0,0 0 0 0 0,1 0 0 0 0,-1 0 0 0 0,0 1-1 0 0,0-1 1 0 0,1 0 0 0 0,-1 0 0 0 0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1:37.42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346 147 96 0 0,'7'-2'0'0'0,"0"-1"0"0"0,-1 0 0 0 0,1-1 0 0 0,-1 1 0 0 0,0-1 0 0 0,0 0 0 0 0,-1-1 0 0 0,1 0 0 0 0,-1 0 0 0 0,0 0 0 0 0,0 0 0 0 0,0-1 0 0 0,-1 1 0 0 0,0-1 0 0 0,0-1 0 0 0,-1 1 0 0 0,1 0 0 0 0,2-8 0 0 0,-6 13 2 0 0,0-1 0 0 0,1 1-1 0 0,-1-1 1 0 0,0 1 0 0 0,0-1 0 0 0,0 1-1 0 0,0-1 1 0 0,0 1 0 0 0,0-1 0 0 0,0 1-1 0 0,-1-1 1 0 0,1 1 0 0 0,-1-1 0 0 0,1 1-1 0 0,-1 0 1 0 0,1-1 0 0 0,-1 1 0 0 0,0 0-1 0 0,1-1 1 0 0,-1 1 0 0 0,0 0 0 0 0,0 0-1 0 0,0 0 1 0 0,0 0 0 0 0,0-1 0 0 0,0 2-1 0 0,-1-1 1 0 0,1 0 0 0 0,0 0 0 0 0,0 0-1 0 0,-1 0 1 0 0,1 1 0 0 0,0-1 0 0 0,-1 1-1 0 0,1-1 1 0 0,-1 1 0 0 0,1-1 0 0 0,-2 1-1 0 0,-3-1 28 0 0,0-1-1 0 0,0 2 0 0 0,0-1 0 0 0,0 1 0 0 0,0 0 0 0 0,1 0 0 0 0,-1 0 0 0 0,-9 3 0 0 0,3 0 122 0 0,1 1 0 0 0,-1 0 1 0 0,1 1-1 0 0,0 1 0 0 0,1-1 0 0 0,0 2 0 0 0,-1-1 0 0 0,-9 10 0 0 0,15-12-91 0 0,1-1 1 0 0,0 1-1 0 0,0 0 0 0 0,0 0 1 0 0,1 0-1 0 0,-1 0 1 0 0,1 0-1 0 0,0 1 0 0 0,0 0 1 0 0,0 0-1 0 0,1 0 0 0 0,0 0 1 0 0,0 0-1 0 0,0 0 0 0 0,1 0 1 0 0,-1 0-1 0 0,1 1 0 0 0,0-1 1 0 0,1 1-1 0 0,-1 5 1 0 0,1-9-51 0 0,1 1 1 0 0,-1-1-1 0 0,0 0 1 0 0,1 0 0 0 0,-1 0-1 0 0,1 1 1 0 0,0-1-1 0 0,0 0 1 0 0,-1 0-1 0 0,1 0 1 0 0,1 0 0 0 0,-1 0-1 0 0,0 0 1 0 0,0 0-1 0 0,1-1 1 0 0,-1 1 0 0 0,1 0-1 0 0,0-1 1 0 0,-1 1-1 0 0,1-1 1 0 0,4 3-1 0 0,-3-3 26 0 0,0 0 0 0 0,1 0 0 0 0,-1 0 0 0 0,0 0 0 0 0,1-1 0 0 0,-1 1-1 0 0,1-1 1 0 0,-1 0 0 0 0,1 0 0 0 0,0 0 0 0 0,-1 0 0 0 0,6-2 0 0 0,3-1 108 0 0,0 0 0 0 0,0-1 0 0 0,-1-1 0 0 0,0 1 0 0 0,0-2 0 0 0,20-12 0 0 0,-24 13-41 0 0,0 1 0 0 0,-1-1-1 0 0,0 0 1 0 0,0 0 0 0 0,0-1 0 0 0,0 0 0 0 0,-1 0 0 0 0,0 0 0 0 0,7-13-1 0 0,-46 49 409 0 0,0 14-385 0 0,-55 94 1 0 0,-15 21 671 0 0,91-142-585 0 0,-1-1 0 0 0,-1 0 0 0 0,0-1 1 0 0,-1-1-1 0 0,-1 0 0 0 0,-34 21 0 0 0,49-34-215 0 0,0 0 0 0 0,0 1 0 0 0,-1-1 0 0 0,1 0 1 0 0,-1 0-1 0 0,1 0 0 0 0,-1-1 0 0 0,-4 2 0 0 0,0-7-50 0 0,6-10-32 0 0,2 8 59 0 0,1 1-1 0 0,0-1 1 0 0,0 0-1 0 0,0 1 1 0 0,1-1 0 0 0,0 1-1 0 0,4-7 1 0 0,-6 11 23 0 0,1 0 0 0 0,-1 0 0 0 0,0 1 0 0 0,0-1 1 0 0,1 0-1 0 0,0 1 0 0 0,-1-1 0 0 0,1 1 0 0 0,0-1 0 0 0,-1 1 1 0 0,1 0-1 0 0,0-1 0 0 0,0 1 0 0 0,0 0 0 0 0,0 0 0 0 0,0 1 0 0 0,0-1 1 0 0,1 0-1 0 0,-1 1 0 0 0,0-1 0 0 0,0 1 0 0 0,0 0 0 0 0,1 0 1 0 0,-1 0-1 0 0,0 0 0 0 0,3 0 0 0 0,6 3-101 0 0,0 1 0 0 0,0 0 1 0 0,-1 1-1 0 0,1 0 0 0 0,-1 0 0 0 0,0 1 1 0 0,9 8-1 0 0,-7-6-241 0 0,0 0 1 0 0,0-1 0 0 0,27 11-1 0 0,-31-16-424 0 0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1:38.07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86 0 96 0 0,'-10'14'42'0'0,"-6"8"21"0"0,-24 44-1 0 0,37-60 92 0 0,0 0-1 0 0,0 0 0 0 0,1 0 0 0 0,0 0 1 0 0,0 1-1 0 0,0-1 0 0 0,1 1 1 0 0,0-1-1 0 0,1 1 0 0 0,-1 0 0 0 0,1-1 1 0 0,2 14-1 0 0,-2-19-73 0 0,0 1 0 0 0,0-1-1 0 0,1 1 1 0 0,-1-1 0 0 0,0 0 0 0 0,1 1 0 0 0,-1-1-1 0 0,1 1 1 0 0,0-1 0 0 0,-1 0 0 0 0,1 0 0 0 0,0 1 0 0 0,0-1-1 0 0,0 0 1 0 0,0 0 0 0 0,0 0 0 0 0,0 0 0 0 0,0 0-1 0 0,0 0 1 0 0,0 0 0 0 0,1-1 0 0 0,1 2 0 0 0,-1-1 1 0 0,0-1 1 0 0,0 0-1 0 0,0 0 0 0 0,-1 1 1 0 0,1-1-1 0 0,0-1 1 0 0,0 1-1 0 0,0 0 0 0 0,0 0 1 0 0,0-1-1 0 0,-1 1 0 0 0,1-1 1 0 0,0 1-1 0 0,0-1 1 0 0,1-1-1 0 0,5-2 123 0 0,-1 0-1 0 0,0-1 1 0 0,0 0-1 0 0,-1 0 0 0 0,0 0 1 0 0,10-11-1 0 0,108-143 2231 0 0,-115 146-2436 0 0,-17 22-27 0 0,-17 20-19 0 0,15-16 151 0 0,1 1-1 0 0,1 0 1 0 0,-12 26 0 0 0,16-34-60 0 0,2 2 0 0 0,-1-1 0 0 0,1 0 0 0 0,0 0 0 0 0,1 1 1 0 0,-1-1-1 0 0,2 1 0 0 0,-1-1 0 0 0,1 1 0 0 0,1 10 0 0 0,-1-17-78 0 0,0 0 0 0 0,1 0 0 0 0,-1 0 0 0 0,0 0 0 0 0,1 0 0 0 0,-1 0-1 0 0,1 0 1 0 0,-1 0 0 0 0,1 0 0 0 0,0 0 0 0 0,-1 0 0 0 0,1 0 0 0 0,0 0 0 0 0,0 0 0 0 0,0-1-1 0 0,0 1 1 0 0,0 0 0 0 0,-1 0 0 0 0,1-1 0 0 0,0 1 0 0 0,1-1 0 0 0,-1 1 0 0 0,0-1-1 0 0,0 1 1 0 0,0-1 0 0 0,0 0 0 0 0,0 0 0 0 0,0 1 0 0 0,0-1 0 0 0,1 0 0 0 0,0 0-1 0 0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1:39.23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170 293 96 0 0,'4'-4'81'0'0,"-1"-1"0"0"0,-1 0 1 0 0,1 0-1 0 0,-1 0 0 0 0,0 0 0 0 0,0 0 0 0 0,0 0 1 0 0,-1-1-1 0 0,2-8 0 0 0,-3 13-26 0 0,0-1 1 0 0,0 1-1 0 0,0 0 0 0 0,0-1 1 0 0,0 1-1 0 0,-1-1 1 0 0,1 1-1 0 0,0 0 0 0 0,-1-1 1 0 0,1 1-1 0 0,-1 0 0 0 0,1 0 1 0 0,-1-1-1 0 0,1 1 1 0 0,-1 0-1 0 0,0 0 0 0 0,-1-2 1 0 0,1 2-4 0 0,-1 0 0 0 0,1 0 0 0 0,-1 0 1 0 0,1 0-1 0 0,-1 1 0 0 0,1-1 0 0 0,-1 0 1 0 0,1 1-1 0 0,-1-1 0 0 0,0 1 0 0 0,1 0 1 0 0,-1 0-1 0 0,0-1 0 0 0,1 1 0 0 0,-1 0 1 0 0,0 0-1 0 0,0 0 0 0 0,-1 1 0 0 0,-3 0 37 0 0,0 1-1 0 0,0-1 0 0 0,1 1 1 0 0,-1 0-1 0 0,1 1 1 0 0,-1 0-1 0 0,1-1 1 0 0,0 2-1 0 0,0-1 0 0 0,0 0 1 0 0,0 1-1 0 0,1 0 1 0 0,-1 0-1 0 0,1 1 0 0 0,-4 5 1 0 0,-2 3-52 0 0,0-1-1 0 0,1 2 1 0 0,1-1 0 0 0,-11 25 0 0 0,17-33-36 0 0,0 0 0 0 0,0 1 0 0 0,1 0 0 0 0,-1-1 0 0 0,1 1 1 0 0,1 0-1 0 0,-1 0 0 0 0,1 0 0 0 0,1 9 0 0 0,-1-13 17 0 0,0-1 0 0 0,0 1 1 0 0,0-1-1 0 0,1 1 0 0 0,-1-1 0 0 0,1 1 1 0 0,-1-1-1 0 0,1 1 0 0 0,0-1 0 0 0,-1 0 1 0 0,1 1-1 0 0,0-1 0 0 0,0 0 0 0 0,0 1 0 0 0,0-1 1 0 0,0 0-1 0 0,0 0 0 0 0,0 0 0 0 0,0 0 1 0 0,1 0-1 0 0,-1 0 0 0 0,0 0 0 0 0,1-1 1 0 0,-1 1-1 0 0,1 0 0 0 0,-1-1 0 0 0,0 1 0 0 0,1-1 1 0 0,-1 1-1 0 0,1-1 0 0 0,0 0 0 0 0,-1 0 1 0 0,1 0-1 0 0,-1 0 0 0 0,1 0 0 0 0,-1 0 1 0 0,1 0-1 0 0,-1 0 0 0 0,1 0 0 0 0,1-1 1 0 0,5-1 109 0 0,0-1 1 0 0,0 0-1 0 0,0 0 1 0 0,-1 0-1 0 0,0-1 1 0 0,1 0-1 0 0,-1-1 1 0 0,-1 1 0 0 0,1-1-1 0 0,-1-1 1 0 0,0 1-1 0 0,0-1 1 0 0,5-7-1 0 0,4-5 229 0 0,-1 0 0 0 0,-1-1 0 0 0,16-30 0 0 0,-25 36-206 0 0,-11 15-61 0 0,-13 18-12 0 0,13-13-15 0 0,1 1 0 0 0,0 0 0 0 0,1 0 0 0 0,0 1 0 0 0,1-1 0 0 0,-5 13 0 0 0,7-18-14 0 0,1 1 0 0 0,-1 0 0 0 0,1 0 1 0 0,0 0-1 0 0,0-1 0 0 0,1 1 1 0 0,-1 0-1 0 0,1 0 0 0 0,0 1 1 0 0,0-1-1 0 0,0 0 0 0 0,0 0 1 0 0,1 0-1 0 0,0 0 0 0 0,0-1 0 0 0,0 1 1 0 0,3 7-1 0 0,-4-10-44 0 0,1 0 1 0 0,-1 0-1 0 0,1-1 0 0 0,0 1 1 0 0,-1 0-1 0 0,1 0 0 0 0,0-1 1 0 0,-1 1-1 0 0,1-1 0 0 0,0 1 1 0 0,0-1-1 0 0,-1 1 0 0 0,1-1 1 0 0,0 1-1 0 0,0-1 0 0 0,0 1 1 0 0,0-1-1 0 0,0 0 0 0 0,0 0 1 0 0,0 0-1 0 0,-1 1 0 0 0,1-1 1 0 0,1 0-1 0 0,1 0-1 0 0,-1-1 0 0 0,1 1 0 0 0,-1 0 0 0 0,1-1 0 0 0,-1 0 0 0 0,0 0 0 0 0,1 1 0 0 0,3-3-1 0 0,1-2-41 0 0,1 1-1 0 0,-1-1 1 0 0,0 0-1 0 0,7-7 1 0 0,14-18-488 0 0,-1-2-1 0 0,29-43 1 0 0,-50 66 510 0 0,26-39 29 0 0,-3-2 1 0 0,32-72-1 0 0,-60 120 1 0 0,0 0 0 0 0,0 0 0 0 0,0 0 1 0 0,0 0-1 0 0,0 0 0 0 0,-1 0 0 0 0,1 0 0 0 0,-1-1 0 0 0,1 1 0 0 0,-1 0 0 0 0,0 0 0 0 0,0-4 1 0 0,0 6-11 0 0,-1-1 1 0 0,1 1 0 0 0,0 0 0 0 0,0 0 0 0 0,0-1 0 0 0,0 1 0 0 0,-1 0 0 0 0,1 0 0 0 0,0 0 0 0 0,0-1 0 0 0,0 1 0 0 0,-1 0 0 0 0,1 0 0 0 0,0 0 0 0 0,0 0 0 0 0,-1 0 0 0 0,1-1 0 0 0,0 1 0 0 0,0 0 0 0 0,-1 0 0 0 0,1 0 0 0 0,0 0 0 0 0,-1 0 0 0 0,1 0 0 0 0,0 0 0 0 0,0 0-1 0 0,-1 0 1 0 0,1 0 0 0 0,0 0 0 0 0,0 0 0 0 0,-1 0 0 0 0,-17 8 98 0 0,8 0-52 0 0,0 0-1 0 0,1 0 1 0 0,0 0-1 0 0,0 1 1 0 0,1 1-1 0 0,0-1 1 0 0,1 2-1 0 0,0-1 1 0 0,1 0-1 0 0,0 1 1 0 0,-8 21-1 0 0,-3 13-92 0 0,-18 77 1 0 0,34-119 30 0 0,-2 8-85 0 0,-7 39-278 0 0,9-47 350 0 0,1 1 0 0 0,0-1 0 0 0,0 1 0 0 0,0 0 0 0 0,0-1 0 0 0,0 1 1 0 0,1 0-1 0 0,0-1 0 0 0,0 1 0 0 0,2 6 0 0 0,-2-9 24 0 0,-1-1-1 0 0,1 1 1 0 0,-1-1 0 0 0,1 1 0 0 0,0 0-1 0 0,-1-1 1 0 0,1 1 0 0 0,0-1-1 0 0,0 1 1 0 0,-1-1 0 0 0,1 0-1 0 0,0 1 1 0 0,0-1 0 0 0,-1 0-1 0 0,1 0 1 0 0,0 1 0 0 0,0-1-1 0 0,0 0 1 0 0,0 0 0 0 0,0 0 0 0 0,-1 0-1 0 0,1 0 1 0 0,0 0 0 0 0,0 0-1 0 0,0 0 1 0 0,0-1 0 0 0,-1 1-1 0 0,1 0 1 0 0,0 0 0 0 0,0-1-1 0 0,0 1 1 0 0,-1 0 0 0 0,1-1-1 0 0,0 1 1 0 0,0-1 0 0 0,-1 1 0 0 0,2-2-1 0 0,29-21 153 0 0,-30 22-133 0 0,16-14 207 0 0,-2 0 0 0 0,0-1 1 0 0,-1-1-1 0 0,0-1 0 0 0,-2 0 0 0 0,13-23 1 0 0,-25 41-228 0 0,0 0 0 0 0,0 0 0 0 0,0 0-1 0 0,0 0 1 0 0,0 0 0 0 0,0 0 0 0 0,0 0 0 0 0,0 0 0 0 0,0 0 0 0 0,0 0 0 0 0,0 0 0 0 0,0 0 0 0 0,-1 0 0 0 0,1 0 0 0 0,0 0 0 0 0,0-1 0 0 0,0 1 0 0 0,0 0 0 0 0,0 0 0 0 0,0 0-1 0 0,0 0 1 0 0,0 0 0 0 0,0 0 0 0 0,0 0 0 0 0,0 0 0 0 0,0 0 0 0 0,0 0 0 0 0,0 0 0 0 0,0 0 0 0 0,0 0 0 0 0,0 0 0 0 0,-1 0 0 0 0,1 0 0 0 0,0 0 0 0 0,0-1 0 0 0,0 1 0 0 0,0 0-1 0 0,0 0 1 0 0,-12 12-89 0 0,-15 19-42 0 0,23-24 142 0 0,0 1-1 0 0,0-1 1 0 0,-5 16 0 0 0,8-21 1 0 0,1 0 0 0 0,-1 1 0 0 0,0-1 0 0 0,1 0 0 0 0,-1 1 0 0 0,1-1 0 0 0,0 1-1 0 0,0-1 1 0 0,0 0 0 0 0,0 1 0 0 0,0-1 0 0 0,1 1 0 0 0,-1-1 0 0 0,1 1 0 0 0,-1-1 0 0 0,1 0 0 0 0,0 1-1 0 0,1 1 1 0 0,-1-3-46 0 0,-1-1-1 0 0,1 1 1 0 0,0-1-1 0 0,0 0 0 0 0,0 1 1 0 0,-1-1-1 0 0,1 0 1 0 0,0 1-1 0 0,0-1 1 0 0,0 0-1 0 0,0 0 0 0 0,-1 0 1 0 0,1 0-1 0 0,0 0 1 0 0,0 0-1 0 0,0 0 1 0 0,0 0-1 0 0,0 0 0 0 0,0 0 1 0 0,-1-1-1 0 0,1 1 1 0 0,0 0-1 0 0,0 0 0 0 0,0-1 1 0 0,0 1-1 0 0,0-1 1 0 0,0 0-319 0 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1:39.59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96 0 0,'0'0'40'0'0,"11"3"-40"0"0,-6-5 0 0 0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1:39.93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195 0 96 0 0,'1'1'0'0'0,"0"-1"0"0"0,-1 0 0 0 0,1 0 1 0 0,0 1-1 0 0,-1-1 0 0 0,1 1 0 0 0,0-1 0 0 0,-1 0 0 0 0,1 1 0 0 0,-1-1 0 0 0,1 1 1 0 0,0-1-1 0 0,-1 1 0 0 0,1 0 0 0 0,-1-1 0 0 0,0 1 0 0 0,1-1 0 0 0,-1 1 1 0 0,0 0-1 0 0,1-1 0 0 0,-1 1 0 0 0,0 0 0 0 0,0 0 0 0 0,1-1 0 0 0,-1 1 0 0 0,0 0 1 0 0,0 0-1 0 0,0-1 0 0 0,0 1 0 0 0,0 0 0 0 0,0 0 0 0 0,0-1 0 0 0,0 1 1 0 0,0 0-1 0 0,-1-1 0 0 0,1 1 0 0 0,0 1 0 0 0,-3 3 58 0 0,1 0-1 0 0,0-1 0 0 0,-1 1 1 0 0,-6 7-1 0 0,0 1 259 0 0,-39 69 1415 0 0,-46 113-1 0 0,84-170-1551 0 0,8-18-113 0 0,0-1 0 0 0,0 1 1 0 0,-1-1-1 0 0,0 0 0 0 0,0 0 1 0 0,-5 6-1 0 0,5-9-471 0 0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1:40.34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33 96 0 0,'0'0'0'0'0,"14"0"0"0"0,-5-1 0 0 0,4-1 0 0 0,4-1 0 0 0,3-1 0 0 0,1 0 176 0 0,0 0 16 0 0,-2-1 192 0 0,0 0 8 0 0,-1 1-208 0 0,-2 3-8 0 0,-5 2-136 0 0,-3 2-8 0 0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01:40.70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182 1 96 0 0,'-3'1'6'0'0,"1"0"0"0"0,0 0 0 0 0,0 1 0 0 0,0-1 0 0 0,1 1 0 0 0,-1-1 0 0 0,0 1 0 0 0,-2 2 0 0 0,0 1 68 0 0,-4 2 84 0 0,2 0 0 0 0,-1 0 0 0 0,1 0 0 0 0,-7 12 0 0 0,11-16-101 0 0,1-1 1 0 0,-1 1-1 0 0,1 0 1 0 0,-1 0-1 0 0,1 0 1 0 0,0 1-1 0 0,0-1 0 0 0,0 0 1 0 0,1 0-1 0 0,-1 1 1 0 0,1-1-1 0 0,-1 0 1 0 0,1 1-1 0 0,0-1 1 0 0,1 0-1 0 0,0 5 1 0 0,-1-7 7 0 0,0 0 1 0 0,0 0-1 0 0,1 0 1 0 0,-1 0 0 0 0,0 0-1 0 0,1-1 1 0 0,-1 1-1 0 0,1 0 1 0 0,-1 0 0 0 0,1-1-1 0 0,-1 1 1 0 0,1 0-1 0 0,0-1 1 0 0,-1 1 0 0 0,1 0-1 0 0,0-1 1 0 0,-1 1-1 0 0,1-1 1 0 0,0 1 0 0 0,0-1-1 0 0,-1 1 1 0 0,1-1-1 0 0,0 0 1 0 0,1 1 0 0 0,0-1 75 0 0,0 0 1 0 0,0 0 0 0 0,0 0 0 0 0,-1 0 0 0 0,1 0-1 0 0,0 0 1 0 0,0 0 0 0 0,0-1 0 0 0,0 1 0 0 0,0-1-1 0 0,1 0 1 0 0,5-3 302 0 0,0 0-1 0 0,0 0 1 0 0,12-10-1 0 0,-6 3-276 0 0,0-1-1 0 0,0 0 0 0 0,-1-1 0 0 0,-1 0 1 0 0,16-22-1 0 0,-22 22-131 0 0,-13 18 32 0 0,-16 18 63 0 0,11-8 30 0 0,0 1 1 0 0,1 0-1 0 0,1 1 0 0 0,-11 25 1 0 0,-27 78 908 0 0,28-67-750 0 0,0 6-135 0 0,14-38-219 0 0,-1-1 0 0 0,-1 1-1 0 0,-16 29 1 0 0,23-49 30 0 0,1 0 1 0 0,0 0-1 0 0,-1-1 1 0 0,1 1-1 0 0,0 0 0 0 0,-1-1 1 0 0,1 1-1 0 0,-1-1 0 0 0,1 1 1 0 0,-1-1-1 0 0,1 1 1 0 0,-1-1-1 0 0,1 1 0 0 0,-1-1 1 0 0,1 1-1 0 0,-1-1 0 0 0,0 1 1 0 0,1-1-1 0 0,-1 0 1 0 0,0 0-1 0 0,1 1 0 0 0,-1-1 1 0 0,0 0-1 0 0,0 0 0 0 0,1 0 1 0 0,-1 0-1 0 0,0 0 1 0 0,0 1-1 0 0,1-2 0 0 0,-1 1 1 0 0,0 0-1 0 0,-1 0 0 0 0,1-1 2 0 0,-1 0-1 0 0,1 0 0 0 0,0 0 1 0 0,-1 0-1 0 0,1-1 0 0 0,0 1 1 0 0,-1 0-1 0 0,1-1 0 0 0,0 1 1 0 0,0-1-1 0 0,0 1 1 0 0,-1-4-1 0 0,-3-6-4 0 0,1 0 0 0 0,0-1 0 0 0,-3-11 0 0 0,6 18 3 0 0,0 0 0 0 0,1 0 1 0 0,-1 0-1 0 0,1 0 0 0 0,0 0 0 0 0,1 0 0 0 0,-1 0 0 0 0,1 0 1 0 0,0 1-1 0 0,0-1 0 0 0,0 0 0 0 0,4-9 0 0 0,-1 7-9 0 0,-1 1-1 0 0,1-1 1 0 0,1 0 0 0 0,0 1-1 0 0,0 0 1 0 0,0 0 0 0 0,8-7-1 0 0,7-4-25 0 0,1 2 1 0 0,1 0-1 0 0,42-21 0 0 0,-7 10 114 0 0,-39 19-442 0 0,-2-1 0 0 0,1-1 0 0 0,-1 0-1 0 0,24-17 1 0 0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0:34.62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441 54 96 0 0,'-4'-5'0'0'0,"-1"0"0"0"0,0 0 0 0 0,-1 1 0 0 0,1 0 0 0 0,-1 0 0 0 0,1 0 0 0 0,-1 1 0 0 0,0 0 0 0 0,-1 0 0 0 0,1 0 0 0 0,0 1 0 0 0,-1 0 0 0 0,1 0 0 0 0,-1 1 0 0 0,0 0 0 0 0,0 0 0 0 0,1 0 0 0 0,-1 1 0 0 0,-12 1 0 0 0,9 0 0 0 0,0 2 0 0 0,-1-1 0 0 0,1 1 0 0 0,0 1 0 0 0,1 0 0 0 0,-1 0 0 0 0,1 1 0 0 0,-1 0 0 0 0,1 1 0 0 0,1 0 0 0 0,-1 0 0 0 0,-8 9 0 0 0,2-1 0 0 0,2 1 0 0 0,-1 0 0 0 0,2 1 0 0 0,-13 20 0 0 0,-36 74 1 0 0,55-97 15 0 0,0 1-1 0 0,1-1 1 0 0,1 1 0 0 0,0 0-1 0 0,1 1 1 0 0,0-1-1 0 0,1 1 1 0 0,1-1-1 0 0,0 19 1 0 0,1-27 48 0 0,1 1 0 0 0,0-1 1 0 0,0 0-1 0 0,0 1 0 0 0,1-1 0 0 0,0 0 0 0 0,0 0 0 0 0,1 0 1 0 0,0 0-1 0 0,4 6 0 0 0,-5-8 44 0 0,1 0 1 0 0,1 0-1 0 0,-1-1 0 0 0,1 1 1 0 0,-1-1-1 0 0,1 0 0 0 0,0 0 1 0 0,0 0-1 0 0,0-1 0 0 0,0 1 1 0 0,1-1-1 0 0,-1 0 0 0 0,1 0 1 0 0,8 2-1 0 0,-3-2 122 0 0,1 0 0 0 0,0 0 0 0 0,-1-1 0 0 0,1 0 1 0 0,-1-1-1 0 0,1 0 0 0 0,0-1 0 0 0,-1 0 0 0 0,1-1 0 0 0,16-4 1 0 0,-20 4-188 0 0,0 0 1 0 0,0-1 0 0 0,0 0 0 0 0,-1-1 0 0 0,1 1 0 0 0,-1-1-1 0 0,1 0 1 0 0,-1-1 0 0 0,-1 1 0 0 0,1-1 0 0 0,-1-1 0 0 0,1 1 0 0 0,-1-1-1 0 0,-1 0 1 0 0,8-11 0 0 0,-4 2-762 0 0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0:35.24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9 242 96 0 0,'-2'8'-5'0'0,"0"1"1"0"0,0-1-1 0 0,1 1 0 0 0,0 0 0 0 0,1 0 1 0 0,0-1-1 0 0,0 1 0 0 0,3 15 1 0 0,-3-20 32 0 0,1-1 0 0 0,0 1 1 0 0,0-1-1 0 0,0 1 1 0 0,1-1-1 0 0,-1 1 0 0 0,1-1 1 0 0,0 0-1 0 0,0 0 0 0 0,0 0 1 0 0,0 0-1 0 0,0 0 1 0 0,1 0-1 0 0,0 0 0 0 0,-1-1 1 0 0,1 1-1 0 0,0-1 0 0 0,0 0 1 0 0,0 0-1 0 0,0 0 1 0 0,0 0-1 0 0,1-1 0 0 0,4 2 1 0 0,-6-2 47 0 0,0-1 0 0 0,0 0 0 0 0,1 0 1 0 0,-1 0-1 0 0,0 0 0 0 0,1 0 0 0 0,-1 0 0 0 0,0 0 1 0 0,0-1-1 0 0,1 1 0 0 0,-1-1 0 0 0,0 0 1 0 0,0 0-1 0 0,0 0 0 0 0,0 0 0 0 0,0 0 0 0 0,0 0 1 0 0,0 0-1 0 0,0-1 0 0 0,0 1 0 0 0,1-2 1 0 0,6-6 331 0 0,0 1 1 0 0,12-18 0 0 0,-14 17-91 0 0,-5 7-160 0 0,15-17 1564 0 0,22-38 1 0 0,-34 50-1557 0 0,-1-1 0 0 0,0 0 0 0 0,-1 0 0 0 0,0 0 1 0 0,0-1-1 0 0,-1 1 0 0 0,0-1 0 0 0,1-15 0 0 0,-2 10-41 0 0,-1 1 0 0 0,0-1 0 0 0,-1 1 0 0 0,0-1 0 0 0,-1 1 0 0 0,-6-23 0 0 0,7 33-113 0 0,0 0 0 0 0,1 1 0 0 0,-2-1 0 0 0,1 0 0 0 0,0 1 0 0 0,0-1 0 0 0,-1 1 0 0 0,0-1 0 0 0,1 1 0 0 0,-1 0 0 0 0,0-1 0 0 0,0 1 0 0 0,0 0 0 0 0,0 0 0 0 0,-1 1 0 0 0,1-1 0 0 0,0 0 0 0 0,-1 1 0 0 0,1-1 0 0 0,-1 1 0 0 0,0 0 0 0 0,1 0 0 0 0,-1 0 0 0 0,0 0 0 0 0,0 0 0 0 0,0 1 0 0 0,1-1 0 0 0,-1 1 0 0 0,0 0 0 0 0,0 0 0 0 0,0 0 0 0 0,0 0 0 0 0,0 0 0 0 0,0 1 0 0 0,0-1 0 0 0,1 1 0 0 0,-6 2 0 0 0,2-1-15 0 0,0 0-1 0 0,0 1 1 0 0,0 0 0 0 0,1 0-1 0 0,-1 1 1 0 0,1 0 0 0 0,0 0-1 0 0,0 0 1 0 0,1 0 0 0 0,-1 1-1 0 0,1-1 1 0 0,0 1-1 0 0,0 0 1 0 0,0 1 0 0 0,1-1-1 0 0,-4 9 1 0 0,0-2-53 0 0,1 2 0 0 0,1-1-1 0 0,1 1 1 0 0,0-1 0 0 0,0 1 0 0 0,-1 18-1 0 0,-1 73-1692 0 0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0:35.94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56 28 96 0 0,'-11'27'0'0'0,"1"1"0"0"0,1 1 0 0 0,2 0 0 0 0,1 0 0 0 0,1 0 0 0 0,1 1 0 0 0,1 30 0 0 0,4-14 0 0 0,0-43 9 0 0,-1 0 0 0 0,1 0 0 0 0,-1 0-1 0 0,1 0 1 0 0,0 0 0 0 0,0-1-1 0 0,1 1 1 0 0,-1 0 0 0 0,0 0-1 0 0,1-1 1 0 0,0 1 0 0 0,2 3-1 0 0,-3-6 1 0 0,-1 0 0 0 0,0 1 0 0 0,1-1-1 0 0,-1 0 1 0 0,1 0 0 0 0,-1 1-1 0 0,1-1 1 0 0,-1 0 0 0 0,1 0 0 0 0,-1 0-1 0 0,1 1 1 0 0,-1-1 0 0 0,1 0 0 0 0,-1 0-1 0 0,1 0 1 0 0,0 0 0 0 0,-1 0-1 0 0,1 0 1 0 0,-1 0 0 0 0,1 0 0 0 0,-1 0-1 0 0,1-1 1 0 0,-1 1 0 0 0,1 0 0 0 0,-1 0-1 0 0,1 0 1 0 0,-1 0 0 0 0,1-1-1 0 0,-1 1 1 0 0,1 0 0 0 0,-1-1 0 0 0,1 1-1 0 0,-1-1 1 0 0,16-14 212 0 0,-13 11-163 0 0,25-29 648 0 0,-2-2 0 0 0,-1-1 0 0 0,-2-1 0 0 0,33-72 0 0 0,-33 69-154 0 0,-18 31-346 0 0,1 1-1 0 0,-1-2 1 0 0,-1 1-1 0 0,8-20 0 0 0,-21 39-562 0 0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0:36.32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138 1 96 0 0,'-15'26'0'0'0,"-26"58"773"0"0,-30 90-1 0 0,69-170-687 0 0,1 0 70 0 0,-1 0 1 0 0,1 0-1 0 0,-1 0 1 0 0,1 0-1 0 0,1 0 1 0 0,-1 5 0 0 0,1-9-150 0 0,0 0 0 0 0,0 0 0 0 0,0 0 0 0 0,0 0 1 0 0,0 0-1 0 0,0 0 0 0 0,0 0 0 0 0,0 0 1 0 0,0 0-1 0 0,0-1 0 0 0,0 1 0 0 0,0 0 0 0 0,0 0 1 0 0,0 0-1 0 0,0 0 0 0 0,0 0 0 0 0,0 0 0 0 0,0 0 1 0 0,0 0-1 0 0,0 0 0 0 0,0 0 0 0 0,0 0 1 0 0,1 0-1 0 0,-1-1 0 0 0,0 1 0 0 0,0 0 0 0 0,0 0 1 0 0,0 0-1 0 0,0 0 0 0 0,0 0 0 0 0,0 0 0 0 0,0 0 1 0 0,0 0-1 0 0,1 0 0 0 0,-1 0 0 0 0,0 0 1 0 0,0 0-1 0 0,0 0 0 0 0,0 0 0 0 0,0 0 0 0 0,0 0 1 0 0,0 0-1 0 0,0 0 0 0 0,0 0 0 0 0,1 0 0 0 0,-1 0 1 0 0,0 0-1 0 0,0 0 0 0 0,0 1 0 0 0,0-1 1 0 0,0 0-1 0 0,0 0 0 0 0,0 0 0 0 0,0 0 0 0 0,0 0 1 0 0,0 0-1 0 0,0 0 0 0 0,1 0 0 0 0,-1 0 1 0 0,0 0-1 0 0,0 0 0 0 0,0 0 0 0 0,0 1 0 0 0,0-1 1 0 0,0 0-1 0 0,0 0 0 0 0,0 0 0 0 0,0 0 0 0 0,4-5-392 0 0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0:37.14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132 11 96 0 0,'-29'64'1692'0'0,"-32"101"0"0"0,39-100-189 0 0,22-65-1495 0 0,-5 13 220 0 0,0 1 0 0 0,2-1 1 0 0,-3 19-1 0 0,24-66-382 0 0,-3-3 149 0 0,-1 0-1 0 0,-1-1 0 0 0,7-45 0 0 0,5-14-769 0 0,-18 47 1469 0 0,39 134 55 0 0,-35-65-691 0 0,0 0 1 0 0,-1 1-1 0 0,-1 0 0 0 0,10 33 0 0 0,-16-41 21 0 0,0 0-1 0 0,-2 1 0 0 0,1-1 1 0 0,-2 1-1 0 0,0-1 0 0 0,0 0 0 0 0,-2 14 1 0 0,0-17-35 0 0,1-1 1 0 0,-2 1 0 0 0,1-1 0 0 0,-1 0 0 0 0,0 0 0 0 0,0 0-1 0 0,-1 0 1 0 0,0-1 0 0 0,-1 1 0 0 0,0-1 0 0 0,-5 7-1 0 0,7-12-29 0 0,1 0 0 0 0,0 0 0 0 0,0 0 0 0 0,-1 0 0 0 0,0-1-1 0 0,1 1 1 0 0,-1-1 0 0 0,0 1 0 0 0,1-1 0 0 0,-1 0 0 0 0,0 0-1 0 0,0 0 1 0 0,0-1 0 0 0,0 1 0 0 0,0-1 0 0 0,0 1 0 0 0,0-1-1 0 0,0 0 1 0 0,0 0 0 0 0,0-1 0 0 0,0 1 0 0 0,-1 0 0 0 0,2-1-1 0 0,-1 0 1 0 0,0 0 0 0 0,0 0 0 0 0,0 0 0 0 0,-3-2 0 0 0,2 2 125 0 0,1-1 0 0 0,-1 0 0 0 0,1 0 0 0 0,-1 0 0 0 0,1-1 0 0 0,0 1 0 0 0,0-1 0 0 0,0 0 0 0 0,0 0 0 0 0,1 0 0 0 0,-1 0 0 0 0,1 0 0 0 0,-1 0 0 0 0,1-1 0 0 0,0 1 0 0 0,1-1 0 0 0,-1 0 0 0 0,1 1 0 0 0,-1-1 0 0 0,1 0 0 0 0,-1-4 0 0 0,2 7-178 0 0,0 0-1 0 0,0 0 1 0 0,0 0 0 0 0,0 0 0 0 0,0 0-1 0 0,0 0 1 0 0,0 1 0 0 0,0-1 0 0 0,0 0-1 0 0,0 0 1 0 0,0 0 0 0 0,1 0 0 0 0,-1 1-1 0 0,0-1 1 0 0,1 0 0 0 0,-1 0 0 0 0,0 0-1 0 0,1 1 1 0 0,-1-1 0 0 0,1 0 0 0 0,-1 1-1 0 0,1-1 1 0 0,0 0 0 0 0,-1 1 0 0 0,2-1-1 0 0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0:37.82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136 0 96 0 0,'-1'6'46'0'0,"0"0"1"0"0,-1-1-1 0 0,0 1 0 0 0,0-1 0 0 0,0 0 1 0 0,-1 1-1 0 0,-4 6 0 0 0,-5 12 209 0 0,-13 46 1565 0 0,-29 127 0 0 0,39-137-1428 0 0,12-48-435 0 0,-3 13 120 0 0,5-19-247 0 0,3-9-324 0 0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0:38.46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58 105 96 0 0,'3'1'128'0'0,"0"0"0"0"0,0 0 1 0 0,1 0-1 0 0,-1-1 0 0 0,0 0 0 0 0,0 1 1 0 0,1-1-1 0 0,-1 0 0 0 0,0 0 0 0 0,1-1 1 0 0,-1 1-1 0 0,0-1 0 0 0,0 1 0 0 0,0-1 0 0 0,1 0 1 0 0,-1 0-1 0 0,0-1 0 0 0,0 1 0 0 0,0-1 1 0 0,3-2-1 0 0,-3 3-61 0 0,0-1 0 0 0,0 0 0 0 0,0 0 0 0 0,-1 0 0 0 0,1-1 0 0 0,0 1 0 0 0,-1-1 1 0 0,0 1-1 0 0,0-1 0 0 0,0 0 0 0 0,0 0 0 0 0,0 0 0 0 0,0 0 0 0 0,-1 0 0 0 0,1 0 0 0 0,-1-1 0 0 0,0 1 0 0 0,0 0 0 0 0,1-5 1 0 0,-2 6-21 0 0,0 1 0 0 0,0-1 0 0 0,0 1 0 0 0,0 0 0 0 0,0-1 0 0 0,0 1 0 0 0,-1-1 0 0 0,1 1 0 0 0,0 0 0 0 0,-1-1 0 0 0,1 1 0 0 0,-1 0 0 0 0,0-1 0 0 0,1 1 0 0 0,-1 0 0 0 0,0 0 0 0 0,0-1 0 0 0,1 1 0 0 0,-1 0 1 0 0,0 0-1 0 0,0 0 0 0 0,-1 0 0 0 0,1 0 0 0 0,0 0 0 0 0,0 1 0 0 0,0-1 0 0 0,0 0 0 0 0,-1 1 0 0 0,1-1 0 0 0,0 1 0 0 0,-1-1 0 0 0,1 1 0 0 0,-1-1 0 0 0,1 1 0 0 0,0 0 0 0 0,-1 0 0 0 0,1 0 0 0 0,-1 0 0 0 0,-1 0 0 0 0,-2 0 68 0 0,1 0-1 0 0,-1 0 1 0 0,1 1-1 0 0,0-1 1 0 0,-1 1-1 0 0,1 0 1 0 0,0 1-1 0 0,-1-1 1 0 0,1 1-1 0 0,0 0 1 0 0,-6 3-1 0 0,4 0-41 0 0,1 0 0 0 0,-1 0-1 0 0,1 0 1 0 0,0 1-1 0 0,1 0 1 0 0,-1 0-1 0 0,1 0 1 0 0,0 0 0 0 0,1 1-1 0 0,-6 13 1 0 0,6-14-81 0 0,1 0 1 0 0,0 0-1 0 0,1 1 1 0 0,-1-1-1 0 0,1 0 1 0 0,1 1-1 0 0,-1-1 1 0 0,1 0 0 0 0,0 1-1 0 0,0-1 1 0 0,1 1-1 0 0,2 11 1 0 0,-3-16 7 0 0,1-1 1 0 0,-1 0 0 0 0,0 1-1 0 0,1-1 1 0 0,-1 0 0 0 0,1 0 0 0 0,-1 0-1 0 0,1 1 1 0 0,0-1 0 0 0,-1 0-1 0 0,1 0 1 0 0,0 0 0 0 0,0 0-1 0 0,0 0 1 0 0,0 0 0 0 0,0 0-1 0 0,0-1 1 0 0,0 1 0 0 0,0 0-1 0 0,0 0 1 0 0,0-1 0 0 0,0 1-1 0 0,1-1 1 0 0,1 2 0 0 0,-1-2 39 0 0,0 0-1 0 0,-1-1 1 0 0,1 1 0 0 0,0 0 0 0 0,0-1 0 0 0,0 1 0 0 0,-1-1-1 0 0,1 1 1 0 0,0-1 0 0 0,-1 0 0 0 0,1 1 0 0 0,-1-1 0 0 0,1 0 0 0 0,-1 0-1 0 0,3-2 1 0 0,3-3 185 0 0,-1-1 0 0 0,0 1-1 0 0,0-1 1 0 0,0 0 0 0 0,8-14-1 0 0,-8 9-86 0 0,6-11 178 0 0,-10 22-197 0 0,-6 14-77 0 0,-50 139 112 0 0,-16 49-773 0 0,71-196 274 0 0,2-10-1030 0 0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0:39.20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124 38 96 0 0,'-7'3'150'0'0,"0"1"-1"0"0,-1-1 1 0 0,1 1 0 0 0,1 1 0 0 0,-1-1-1 0 0,0 1 1 0 0,1 0 0 0 0,0 1-1 0 0,0-1 1 0 0,1 1 0 0 0,0 0 0 0 0,0 1-1 0 0,-8 12 1 0 0,9-12-126 0 0,0-1 0 0 0,1 0 0 0 0,0 1 0 0 0,0 0 0 0 0,1 0 0 0 0,-1 0 0 0 0,2 0 0 0 0,-1 0 0 0 0,1 0 0 0 0,0 1 0 0 0,0-1 0 0 0,1 0 0 0 0,0 1 0 0 0,0-1 0 0 0,2 10 0 0 0,-1-15 2 0 0,-1 0 1 0 0,1 1-1 0 0,0-1 1 0 0,-1 0-1 0 0,1 0 1 0 0,0 1-1 0 0,1-1 0 0 0,-1 0 1 0 0,0 0-1 0 0,0 0 1 0 0,1 0-1 0 0,0-1 1 0 0,-1 1-1 0 0,1 0 0 0 0,0 0 1 0 0,0-1-1 0 0,-1 1 1 0 0,1-1-1 0 0,3 2 1 0 0,-2-2 53 0 0,0 0 0 0 0,0 0 1 0 0,1 0-1 0 0,-1-1 1 0 0,0 1-1 0 0,0-1 1 0 0,1 0-1 0 0,-1 0 0 0 0,0 0 1 0 0,1 0-1 0 0,-1 0 1 0 0,5-2-1 0 0,1 0 97 0 0,0-1 0 0 0,0 0 0 0 0,-1-1 0 0 0,1 1 0 0 0,-1-2 0 0 0,0 1 0 0 0,0-1 0 0 0,0 0 0 0 0,7-7 0 0 0,-7 4-39 0 0,0-1 0 0 0,0 0-1 0 0,-1 0 1 0 0,-1 0 0 0 0,1-1 0 0 0,-1 0 0 0 0,-1 0 0 0 0,5-14 0 0 0,-7 19-115 0 0,-1 0 1 0 0,-1 0-1 0 0,1 0 1 0 0,-1-1 0 0 0,0 1-1 0 0,0-1 1 0 0,0 1-1 0 0,-1-1 1 0 0,1 1 0 0 0,-2-1-1 0 0,1 1 1 0 0,0-1-1 0 0,-1 1 1 0 0,0-1 0 0 0,-1 1-1 0 0,1 0 1 0 0,-1-1-1 0 0,-5-9 1 0 0,6 13-4 0 0,0 0 0 0 0,-1 0 0 0 0,1 0 0 0 0,-1 0 0 0 0,1 0-1 0 0,-1 1 1 0 0,0-1 0 0 0,0 1 0 0 0,0-1 0 0 0,0 1 0 0 0,0-1 0 0 0,0 1 0 0 0,-1 0 0 0 0,1 0 0 0 0,0 0-1 0 0,0 1 1 0 0,-1-1 0 0 0,-3 0 0 0 0,1 0 4 0 0,0 1 0 0 0,1 0 1 0 0,-1 0-1 0 0,0 1 0 0 0,0-1 0 0 0,1 1 0 0 0,-1 0 0 0 0,1 0 0 0 0,-7 3 0 0 0,1 0 166 0 0,0 1 0 0 0,0 0-1 0 0,0 1 1 0 0,1 0-1 0 0,0 0 1 0 0,0 1-1 0 0,-14 14 1 0 0,20-18 17 0 0,0 1 0 0 0,0-1 1 0 0,0 1-1 0 0,1 0 0 0 0,-4 8 0 0 0,5-11-268 0 0,0 1-1 0 0,1-1 1 0 0,-1 1-1 0 0,1-1 1 0 0,0 1-1 0 0,-1-1 1 0 0,1 1-1 0 0,0 0 1 0 0,0-1-1 0 0,0 1 1 0 0,0 0-1 0 0,0-1 1 0 0,0 1-1 0 0,1-1 1 0 0,-1 1-1 0 0,0 0 1 0 0,1-1-1 0 0,0 3 1 0 0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0:39.83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65 2 96 0 0,'-17'26'0'0'0,"12"-19"145"0"0,-1 0 1 0 0,1 1-1 0 0,1 0 1 0 0,-1-1-1 0 0,1 2 1 0 0,1-1 0 0 0,0 0-1 0 0,0 1 1 0 0,0-1-1 0 0,1 1 1 0 0,1 0-1 0 0,-2 15 1 0 0,3-17 9 0 0,0 0-1 0 0,0 0 1 0 0,1 0 0 0 0,0 0-1 0 0,4 11 1 0 0,-5-16-97 0 0,0-1 1 0 0,1 1-1 0 0,-1-1 1 0 0,1 0-1 0 0,0 1 1 0 0,-1-1-1 0 0,1 0 1 0 0,0 0-1 0 0,0 0 1 0 0,0 0-1 0 0,0 0 1 0 0,0 0-1 0 0,0 0 1 0 0,0 0-1 0 0,0 0 1 0 0,0 0-1 0 0,1 0 0 0 0,-1 0 1 0 0,0-1-1 0 0,0 1 1 0 0,1-1-1 0 0,-1 1 1 0 0,1-1-1 0 0,-1 1 1 0 0,0-1-1 0 0,1 0 1 0 0,-1 0-1 0 0,1 0 1 0 0,-1 1-1 0 0,1-1 1 0 0,-1-1-1 0 0,0 1 1 0 0,1 0-1 0 0,-1 0 1 0 0,2-1-1 0 0,6-1 296 0 0,0-1 0 0 0,-1-1-1 0 0,1 0 1 0 0,-1 0 0 0 0,0 0-1 0 0,0-1 1 0 0,-1 0 0 0 0,1-1-1 0 0,-1 1 1 0 0,0-1 0 0 0,10-12 0 0 0,2-4-169 0 0,-1-1 0 0 0,21-34 0 0 0,-37 55-181 0 0,-1-1 0 0 0,1 1 0 0 0,-1-1 0 0 0,1 1 0 0 0,-1-1 0 0 0,0 0 0 0 0,0 0-1 0 0,-1 0 1 0 0,1 1 0 0 0,-1-1 0 0 0,1 0 0 0 0,-1 0 0 0 0,0 0 0 0 0,0 0 0 0 0,0 0 0 0 0,0 0 0 0 0,0 0 0 0 0,-2-4 0 0 0,-8 31 28 0 0,-9 21 165 0 0,9-22-44 0 0,0 1-1 0 0,2 1 1 0 0,-11 48 0 0 0,19-60 17 0 0,0-13-196 0 0,0 0-1 0 0,0 1 0 0 0,0-1 0 0 0,0 0 0 0 0,0 0 0 0 0,0 0 0 0 0,0 0 0 0 0,1 1 0 0 0,-1-1 0 0 0,0 0 0 0 0,0 0 0 0 0,0 0 0 0 0,0 0 1 0 0,0 0-1 0 0,0 1 0 0 0,0-1 0 0 0,1 0 0 0 0,-1 0 0 0 0,0 0 0 0 0,0 0 0 0 0,0 0 0 0 0,0 0 0 0 0,0 0 0 0 0,1 0 0 0 0,-1 0 1 0 0,0 1-1 0 0,0-1 0 0 0,0 0 0 0 0,0 0 0 0 0,1 0 0 0 0,-1 0 0 0 0,0 0 0 0 0,0 0 0 0 0,0 0 0 0 0,0 0 0 0 0,1 0 0 0 0,-1 0 1 0 0,0 0-1 0 0,0 0 0 0 0,0 0 0 0 0,0-1 0 0 0,1 1 0 0 0,-1 0 0 0 0,0 0 0 0 0,0 0 0 0 0,0 0 0 0 0,0 0 0 0 0,0 0 0 0 0,1 0 0 0 0,-1 0 1 0 0,0 0-1 0 0,0-1 0 0 0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0:40.34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151 0 96 0 0,'-1'2'107'0'0,"-3"26"950"0"0,-2 0 1 0 0,-2-1-1 0 0,0 0 1 0 0,-25 51-1 0 0,-2 11 1611 0 0,18-43-1840 0 0,7-20-373 0 0,0 1-1 0 0,-9 46 0 0 0,19-73-468 0 0,0 0 0 0 0,0 0 0 0 0,0 0 0 0 0,0 0 0 0 0,0 0 0 0 0,1 0 0 0 0,-1 0 0 0 0,0 0 0 0 0,0 0 0 0 0,0 0 0 0 0,0 0 0 0 0,0 0 0 0 0,0 0 0 0 0,0 0 0 0 0,0 0 0 0 0,0 0 0 0 0,0 0 0 0 0,0 0 0 0 0,0 0 0 0 0,0 0 0 0 0,1 0 0 0 0,-1 0 0 0 0,0 0 0 0 0,0 1 0 0 0,5-14-341 0 0,-3 8-701 0 0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0:40.75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58 96 0 0,'0'0'0'0'0,"13"-2"0"0"0,-1 1 0 0 0,9-1 0 0 0,7-3 248 0 0,5-2 8 0 0,0 1 520 0 0,3 1 16 0 0,2 1-400 0 0,-3 0 8 0 0,-4-1 216 0 0,-5-1 8 0 0,-4 0-216 0 0,-7 4 8 0 0,-7 1-288 0 0,-3-1 0 0 0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0:41.26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149 0 96 0 0,'0'0'1'0'0,"0"0"0"0"0,0 1-1 0 0,0-1 1 0 0,0 0 0 0 0,0 0 0 0 0,0 0 0 0 0,0 0 0 0 0,0 0-1 0 0,-1 0 1 0 0,1 0 0 0 0,0 0 0 0 0,0 0 0 0 0,0 0 0 0 0,0 1-1 0 0,0-1 1 0 0,0 0 0 0 0,0 0 0 0 0,0 0 0 0 0,0 0 0 0 0,0 0-1 0 0,0 0 1 0 0,0 0 0 0 0,0 0 0 0 0,0 0 0 0 0,1 1 0 0 0,-1-1-1 0 0,0 0 1 0 0,0 0 0 0 0,0 0 0 0 0,0 0 0 0 0,0 0-1 0 0,0 0 1 0 0,0 0 0 0 0,0 0 0 0 0,0 0 0 0 0,0 0 0 0 0,0 0-1 0 0,0 1 1 0 0,0-1 0 0 0,0 0 0 0 0,0 0 0 0 0,1 0 0 0 0,-1 0-1 0 0,0 0 1 0 0,0 0 0 0 0,0 0 0 0 0,0 0 0 0 0,0 0 0 0 0,0 0-1 0 0,0 0 1 0 0,0 0 0 0 0,0 0 0 0 0,1 0 0 0 0,-1 0 0 0 0,0 0-1 0 0,0 0 1 0 0,0 0 0 0 0,0 0 0 0 0,0 0 0 0 0,0 0-1 0 0,0 0 1 0 0,0 0 0 0 0,0 0 0 0 0,1 0 0 0 0,-4 16 206 0 0,-6 18 305 0 0,-103 249 4876 0 0,84-220-3376 0 0,38-70-1063 0 0,4-7-886 0 0,-5 1-16 0 0,0 0-1 0 0,-1-1 1 0 0,6-15-1 0 0,-5 11-21 0 0,16-25-1 0 0,-22 38-20 0 0,0 0-1 0 0,1 1 0 0 0,0 0 1 0 0,0 0-1 0 0,0 0 1 0 0,0 0-1 0 0,1 1 1 0 0,-1-1-1 0 0,10-4 0 0 0,-13 7 39 0 0,0 1 0 0 0,1-1-1 0 0,-1 0 1 0 0,0 0 0 0 0,1 1 0 0 0,-1-1-1 0 0,1 1 1 0 0,-1 0 0 0 0,1-1-1 0 0,-1 1 1 0 0,1 0 0 0 0,-1 0 0 0 0,1 0-1 0 0,0 0 1 0 0,-1 0 0 0 0,1 0-1 0 0,-1 0 1 0 0,1 1 0 0 0,-1-1 0 0 0,1 0-1 0 0,-1 1 1 0 0,0-1 0 0 0,1 1-1 0 0,-1 0 1 0 0,1-1 0 0 0,-1 1-1 0 0,0 0 1 0 0,0 0 0 0 0,1 0 0 0 0,-1 0-1 0 0,0 0 1 0 0,0 0 0 0 0,0 0-1 0 0,0 1 1 0 0,0-1 0 0 0,0 0 0 0 0,0 0-1 0 0,-1 1 1 0 0,1-1 0 0 0,0 0-1 0 0,-1 1 1 0 0,1 2 0 0 0,1 1 58 0 0,-1-1 1 0 0,0 1 0 0 0,0-1-1 0 0,-1 1 1 0 0,1 0 0 0 0,-1-1-1 0 0,0 1 1 0 0,0 0 0 0 0,-1-1-1 0 0,1 1 1 0 0,-1-1 0 0 0,0 1-1 0 0,-2 4 1 0 0,-2 2-248 0 0,-1 0-1 0 0,-1 0 1 0 0,1-1 0 0 0,-2 0 0 0 0,1 0-1 0 0,-2-1 1 0 0,1 0 0 0 0,-1 0-1 0 0,0-1 1 0 0,-1 0 0 0 0,0-1 0 0 0,0 0-1 0 0,-1 0 1 0 0,-18 8 0 0 0,27-15 111 0 0,0 1 0 0 0,1 0 0 0 0,-1-1 0 0 0,0 0 0 0 0,0 1 0 0 0,0-1 0 0 0,0 0 0 0 0,0 0 0 0 0,0 0 0 0 0,0 0 0 0 0,1 0 0 0 0,-5-1 0 0 0,5 1 28 0 0,0 0 0 0 0,1-1 1 0 0,-1 1-1 0 0,0-1 0 0 0,0 1 1 0 0,0-1-1 0 0,0 1 0 0 0,1-1 0 0 0,-1 1 1 0 0,0-1-1 0 0,1 0 0 0 0,-1 1 0 0 0,0-1 1 0 0,1 0-1 0 0,-1 0 0 0 0,1 0 0 0 0,-1 1 1 0 0,1-1-1 0 0,-1-1 0 0 0,1 0 12 0 0,-1 0 0 0 0,1-1-1 0 0,-1 1 1 0 0,1 0 0 0 0,0 0 0 0 0,0 0-1 0 0,0-1 1 0 0,1 1 0 0 0,-1 0 0 0 0,0 0-1 0 0,1-1 1 0 0,-1 1 0 0 0,1 0-1 0 0,0 0 1 0 0,0 0 0 0 0,0 0 0 0 0,0 0-1 0 0,0 0 1 0 0,2-3 0 0 0,16-17-1226 0 0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0:41.88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1 254 96 0 0,'1'-2'440'0'0,"1"-6"-43"0"0,1 0 0 0 0,-1 0 0 0 0,-1 0 0 0 0,0-1-1 0 0,0 1 1 0 0,0-14 0 0 0,-1 11-27 0 0,0 0-1 0 0,1 1 0 0 0,1-1 1 0 0,3-13-1 0 0,-1 12-174 0 0,0 0-1 0 0,2 1 1 0 0,11-21 0 0 0,-15 28-143 0 0,1 1 0 0 0,-1-1 0 0 0,1 0 0 0 0,0 1 1 0 0,0 0-1 0 0,0 0 0 0 0,0 0 0 0 0,1 0 0 0 0,-1 0 0 0 0,1 1 1 0 0,0-1-1 0 0,-1 1 0 0 0,1 0 0 0 0,7-2 0 0 0,-10 3-9 0 0,0 1 0 0 0,1 0 0 0 0,-1 0-1 0 0,1 0 1 0 0,-1 0 0 0 0,1 0-1 0 0,-1 0 1 0 0,1 1 0 0 0,-1-1-1 0 0,1 0 1 0 0,-1 1 0 0 0,1-1-1 0 0,-1 1 1 0 0,0 0 0 0 0,1-1-1 0 0,-1 1 1 0 0,0 0 0 0 0,0 0-1 0 0,0 0 1 0 0,1 0 0 0 0,-1 0 0 0 0,0 0-1 0 0,0 0 1 0 0,0 0 0 0 0,0 0-1 0 0,-1 0 1 0 0,1 1 0 0 0,0-1-1 0 0,0 0 1 0 0,-1 1 0 0 0,2 1-1 0 0,0 3 86 0 0,0 0 1 0 0,0 0-1 0 0,0 0 0 0 0,-1 0 0 0 0,0 0 0 0 0,1 8 0 0 0,-2-2 71 0 0,0 1 0 0 0,-1 0 0 0 0,0-1-1 0 0,-1 1 1 0 0,-1-1 0 0 0,-5 17 0 0 0,-31 69 513 0 0,38-92-929 0 0,4-7 92 0 0,4-6-1153 0 0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0:42.2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96 0 0,'0'0'0'0'0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0:42.60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21 135 992 0 0,'3'1'-25'0'0,"4"-1"32"0"0,1 0 0 0 0,-1-1 1 0 0,0 0-1 0 0,1 0 0 0 0,-1 0 1 0 0,0-1-1 0 0,0 0 1 0 0,0-1-1 0 0,0 1 0 0 0,0-1 1 0 0,12-8-1 0 0,-14 8 130 0 0,0 0 0 0 0,0 0 0 0 0,-1 0 0 0 0,1-1 0 0 0,-1 1-1 0 0,0-1 1 0 0,0 0 0 0 0,0-1 0 0 0,-1 1 0 0 0,1-1 0 0 0,-1 1 0 0 0,0-1 0 0 0,-1 0 0 0 0,1 0 0 0 0,-1 0 0 0 0,4-11 0 0 0,-6 15-66 0 0,0 0 0 0 0,0 0 0 0 0,0 0 0 0 0,0 0 0 0 0,0 0 0 0 0,0 0 0 0 0,0 0 0 0 0,0 0 0 0 0,0 0 1 0 0,0 0-1 0 0,-1 0 0 0 0,1 1 0 0 0,0-1 0 0 0,-1 0 0 0 0,1 0 0 0 0,0 0 0 0 0,-1 0 0 0 0,1 0 0 0 0,-1 0 1 0 0,1 1-1 0 0,-1-1 0 0 0,0 0 0 0 0,1 1 0 0 0,-1-1 0 0 0,0 0 0 0 0,0 1 0 0 0,1-1 0 0 0,-1 1 0 0 0,0-1 1 0 0,0 1-1 0 0,0-1 0 0 0,0 1 0 0 0,0-1 0 0 0,0 1 0 0 0,1 0 0 0 0,-1 0 0 0 0,0-1 0 0 0,0 1 0 0 0,0 0 1 0 0,0 0-1 0 0,0 0 0 0 0,0 0 0 0 0,0 0 0 0 0,0 0 0 0 0,-2 1 0 0 0,-2-1 65 0 0,0 1-1 0 0,0 0 1 0 0,0-1 0 0 0,0 2-1 0 0,0-1 1 0 0,1 1 0 0 0,-8 3-1 0 0,3 1 187 0 0,0 1 0 0 0,0 0 0 0 0,1 0 0 0 0,0 1 0 0 0,1 1-1 0 0,0-1 1 0 0,0 1 0 0 0,0 0 0 0 0,2 0 0 0 0,-1 1-1 0 0,1 0 1 0 0,0 0 0 0 0,1 0 0 0 0,0 1 0 0 0,1-1-1 0 0,0 1 1 0 0,1 0 0 0 0,-3 19 0 0 0,5-28-284 0 0,0 0 0 0 0,0 0 0 0 0,0 0 0 0 0,0 0 0 0 0,0 0 0 0 0,1 0 0 0 0,-1 0 0 0 0,0 0 0 0 0,1 0 0 0 0,0 0 0 0 0,-1 0 0 0 0,1 0 0 0 0,0 0 0 0 0,0 0 0 0 0,0-1 0 0 0,0 1 0 0 0,0 0-1 0 0,0-1 1 0 0,1 1 0 0 0,-1 0 0 0 0,1-1 0 0 0,-1 0 0 0 0,4 3 0 0 0,-2-3-33 0 0,0 0-1 0 0,0 0 1 0 0,0-1-1 0 0,0 1 0 0 0,0-1 1 0 0,0 1-1 0 0,0-1 0 0 0,0 0 1 0 0,1 0-1 0 0,-1-1 1 0 0,0 1-1 0 0,0-1 0 0 0,0 1 1 0 0,5-3-1 0 0,37-14-473 0 0,-36 12-362 0 0,0 0 0 0 0,0 0 0 0 0,-1-1 0 0 0,0 0 0 0 0,0-1 0 0 0,0 1 0 0 0,-1-2 0 0 0,10-11 0 0 0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0:43.02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180 70 96 0 0,'3'-3'39'0'0,"-1"1"0"0"0,1-1 1 0 0,-1 0-1 0 0,0 0 0 0 0,0-1 0 0 0,-1 1 0 0 0,1 0 0 0 0,2-6 1 0 0,-4 8 27 0 0,0 0 1 0 0,0 0 0 0 0,0 0 0 0 0,0-1-1 0 0,0 1 1 0 0,0 0 0 0 0,0 0-1 0 0,0 0 1 0 0,0 0 0 0 0,0 0 0 0 0,-1 0-1 0 0,1 0 1 0 0,0 0 0 0 0,-1 0-1 0 0,1 1 1 0 0,0-1 0 0 0,-1 0 0 0 0,0 0-1 0 0,1 0 1 0 0,-1 0 0 0 0,1 0-1 0 0,-1 1 1 0 0,0-1 0 0 0,0 0 0 0 0,1 0-1 0 0,-1 1 1 0 0,0-1 0 0 0,0 1 0 0 0,0-1-1 0 0,0 1 1 0 0,0-1 0 0 0,1 1-1 0 0,-1-1 1 0 0,0 1 0 0 0,-2-1 0 0 0,-2 0 121 0 0,0-1 1 0 0,0 1-1 0 0,0 0 1 0 0,1 0-1 0 0,-1 1 1 0 0,0-1 0 0 0,0 1-1 0 0,0 0 1 0 0,0 1-1 0 0,0-1 1 0 0,0 1-1 0 0,0 0 1 0 0,0 0 0 0 0,0 0-1 0 0,1 1 1 0 0,-1 0-1 0 0,0 0 1 0 0,1 0-1 0 0,-1 0 1 0 0,1 1 0 0 0,0-1-1 0 0,0 1 1 0 0,0 0-1 0 0,0 1 1 0 0,1-1-1 0 0,-1 1 1 0 0,1-1 0 0 0,-4 6-1 0 0,1-1-152 0 0,1 0 1 0 0,0 0-1 0 0,0 1 0 0 0,0 0 0 0 0,1 0 0 0 0,1 0 1 0 0,-1 0-1 0 0,2 1 0 0 0,-1-1 0 0 0,1 1 0 0 0,1 0 1 0 0,-1 0-1 0 0,1 15 0 0 0,1-22-17 0 0,0-1-1 0 0,0 0 1 0 0,1 1-1 0 0,-1-1 1 0 0,0 1-1 0 0,1-1 1 0 0,0 0 0 0 0,-1 1-1 0 0,1-1 1 0 0,0 0-1 0 0,0 0 1 0 0,0 0-1 0 0,0 0 1 0 0,1 0-1 0 0,-1 0 1 0 0,0 0 0 0 0,1 0-1 0 0,0 0 1 0 0,1 1-1 0 0,-1-1 17 0 0,0-1 0 0 0,0-1 0 0 0,0 1 0 0 0,0 0 0 0 0,1-1 0 0 0,-1 1 0 0 0,0-1 0 0 0,0 1 0 0 0,0-1 0 0 0,0 0 0 0 0,1 0 0 0 0,-1 0 0 0 0,0 0 0 0 0,0 0 0 0 0,0-1 0 0 0,0 1 0 0 0,1-1 0 0 0,-1 1 0 0 0,0-1 0 0 0,0 0 0 0 0,2-1 0 0 0,4-1 164 0 0,-1-1 0 0 0,0 0 0 0 0,0 0 0 0 0,0 0-1 0 0,-1-1 1 0 0,0 0 0 0 0,1-1 0 0 0,-2 1 0 0 0,1-1 0 0 0,5-7 0 0 0,2-5-311 0 0,-1 0 0 0 0,14-30 0 0 0,-26 48 81 0 0,0 0 0 0 0,0 0 0 0 0,1 0-1 0 0,-1-1 1 0 0,0 1 0 0 0,0 0 0 0 0,0-1-1 0 0,1 1 1 0 0,-1 0 0 0 0,0 0 0 0 0,0-1-1 0 0,0 1 1 0 0,0 0 0 0 0,0-1 0 0 0,1 1-1 0 0,-1 0 1 0 0,0-1 0 0 0,0 1 0 0 0,0-1-1 0 0,0 1 1 0 0,0 0 0 0 0,0-1 0 0 0,0 1-1 0 0,0 0 1 0 0,0-1 0 0 0,-1 1 0 0 0,1 0-1 0 0,0-1 1 0 0,0 1 0 0 0,0 0 0 0 0,0-1-1 0 0,-1 1 1 0 0,-9 4-418 0 0,-14 14 277 0 0,16-10 252 0 0,1 1 0 0 0,0-1 0 0 0,0 1-1 0 0,-8 16 1 0 0,12-20 79 0 0,1-1 0 0 0,0 1-1 0 0,0 0 1 0 0,0 0 0 0 0,1 0-1 0 0,-1 0 1 0 0,1 0 0 0 0,1 0-1 0 0,-1 1 1 0 0,1-1 0 0 0,0 0-1 0 0,0 7 1 0 0,0-11-224 0 0,1 1 1 0 0,-1-1 0 0 0,1 1-1 0 0,-1-1 1 0 0,1 1-1 0 0,-1-1 1 0 0,1 1-1 0 0,0-1 1 0 0,0 0-1 0 0,0 1 1 0 0,0-1-1 0 0,0 0 1 0 0,0 0-1 0 0,0 1 1 0 0,0-1 0 0 0,0 0-1 0 0,1 0 1 0 0,-1 0-1 0 0,2 0 1 0 0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1:55.06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31 322 96 0 0,'14'-10'2'0'0,"-1"0"1"0"0,-1-2-1 0 0,0 1 1 0 0,0-2-1 0 0,-2 1 1 0 0,1-2-1 0 0,-1 1 1 0 0,-1-1-1 0 0,-1-1 1 0 0,0 0-1 0 0,-1 0 1 0 0,0 0-1 0 0,6-25 1 0 0,-11 31 81 0 0,0 0-1 0 0,-1-1 1 0 0,0 1 0 0 0,-1 0 0 0 0,0-1 0 0 0,-1 1 0 0 0,1 0 0 0 0,-2-1 0 0 0,1 1-1 0 0,-4-10 1 0 0,4 19-68 0 0,1-1-1 0 0,0 1 0 0 0,-1 0 1 0 0,1 0-1 0 0,-1 0 0 0 0,1 0 1 0 0,0 0-1 0 0,-1 0 0 0 0,1 0 1 0 0,0 0-1 0 0,-1 0 0 0 0,1 0 1 0 0,0 0-1 0 0,-1 1 0 0 0,1-1 1 0 0,0 0-1 0 0,-1 0 0 0 0,1 0 1 0 0,0 0-1 0 0,-1 1 0 0 0,1-1 1 0 0,0 0-1 0 0,-1 0 0 0 0,1 0 1 0 0,0 1-1 0 0,0-1 1 0 0,0 0-1 0 0,-1 0 0 0 0,1 1 1 0 0,0-1-1 0 0,0 0 0 0 0,0 1 1 0 0,-1-1-1 0 0,1 0 0 0 0,0 1 1 0 0,0-1-1 0 0,-10 13 51 0 0,-10 23 764 0 0,2 2 0 0 0,1 1 0 0 0,-20 70 0 0 0,-8 88 1421 0 0,38-162-2100 0 0,3-18-89 0 0,-1 4-205 0 0,11-34-52 0 0,-5 7 129 0 0,14-39 224 0 0,27-61-1 0 0,-36 94-485 0 0,1 0 0 0 0,0 0-1 0 0,0 0 1 0 0,2 1 0 0 0,-1 0 0 0 0,1 1 0 0 0,1 0-1 0 0,-1 0 1 0 0,20-14 0 0 0,-29 24 307 0 0,1-1 1 0 0,-1 1-1 0 0,1-1 1 0 0,-1 1-1 0 0,1 0 1 0 0,-1-1-1 0 0,1 1 1 0 0,-1 0-1 0 0,1-1 1 0 0,0 1-1 0 0,-1 0 1 0 0,1 0-1 0 0,0 0 1 0 0,-1 0-1 0 0,1-1 0 0 0,-1 1 1 0 0,1 0-1 0 0,0 0 1 0 0,-1 0-1 0 0,1 0 1 0 0,0 0-1 0 0,-1 0 1 0 0,2 1-1 0 0,-1-1 17 0 0,-1 1-1 0 0,0-1 1 0 0,1 1-1 0 0,-1-1 1 0 0,0 1-1 0 0,1-1 1 0 0,-1 1 0 0 0,0 0-1 0 0,0-1 1 0 0,0 1-1 0 0,0-1 1 0 0,1 1-1 0 0,-1-1 1 0 0,0 1-1 0 0,0 0 1 0 0,0-1-1 0 0,0 1 1 0 0,0-1-1 0 0,0 1 1 0 0,-1 0-1 0 0,-7 32 157 0 0,4-23-86 0 0,0 0 1 0 0,-1-1-1 0 0,-1 0 0 0 0,1 0 1 0 0,-1 0-1 0 0,-9 9 0 0 0,10-13 28 0 0,0 0 1 0 0,0 0-1 0 0,0 0 0 0 0,0-1 1 0 0,-1 0-1 0 0,1 0 0 0 0,-1-1 1 0 0,0 0-1 0 0,0 1 0 0 0,-12 2 1 0 0,7-5 1580 0 0,11-1-1223 0 0,7 12-682 0 0,1 6-293 0 0,2-1 1 0 0,16 25-1 0 0,-21-36 465 0 0,0 0 1 0 0,0-1-1 0 0,0 1 0 0 0,0-1 0 0 0,1 0 1 0 0,0 0-1 0 0,0-1 0 0 0,0 0 0 0 0,14 7 1 0 0,-17-10 58 0 0,0 0 1 0 0,1-1-1 0 0,-1 1 1 0 0,0-1-1 0 0,1 0 1 0 0,-1 0-1 0 0,0 0 1 0 0,1 0-1 0 0,-1 0 1 0 0,0-1-1 0 0,1 1 1 0 0,-1-1-1 0 0,0 0 1 0 0,0 0-1 0 0,0-1 1 0 0,0 1-1 0 0,0 0 1 0 0,0-1-1 0 0,0 0 1 0 0,0 0 0 0 0,5-4-1 0 0,3-3-151 0 0,0-1 0 0 0,-1 0 1 0 0,11-14-1 0 0,-19 22 61 0 0,2-3-2967 0 0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1:57.28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10 96 0 0,'0'0'0'0'0,"9"-2"0"0"0,-2 0 0 0 0,5-1 0 0 0,0 1 0 0 0,0 1 0 0 0,-3 2 0 0 0,0 0 0 0 0,-1 1 72 0 0,2-1 0 0 0,-1 0 104 0 0,-1-1 16 0 0,-4 1 344 0 0,-1 0 16 0 0,-2 0 208 0 0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2:46.28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76 38 96 0 0,'0'-1'0'0'0,"0"0"0"0"0,1 1 0 0 0,-1-1 0 0 0,0 0 0 0 0,0 1 0 0 0,-1-1 0 0 0,1 0 0 0 0,0 1 0 0 0,0-1 0 0 0,0 0 0 0 0,0 1 0 0 0,-1-1 0 0 0,1 0 0 0 0,0 1 0 0 0,0-1 0 0 0,-1 1 0 0 0,1-1 0 0 0,0 1 0 0 0,-1-1 0 0 0,1 1 0 0 0,-1-1 0 0 0,1 1 0 0 0,-1-1 0 0 0,1 1 0 0 0,-1-1 0 0 0,1 1 0 0 0,-1 0 0 0 0,0-1 0 0 0,1 1 0 0 0,-1 0 0 0 0,1-1 0 0 0,-1 1 0 0 0,0 0 0 0 0,1 0 0 0 0,-2 0 0 0 0,0 0 0 0 0,0 0 0 0 0,0 0 0 0 0,-1 1 0 0 0,1-1 0 0 0,0 1 0 0 0,0 0 0 0 0,0 0 0 0 0,0 0 0 0 0,0 0 0 0 0,-2 1 0 0 0,1 1 133 0 0,0-1 0 0 0,0 1 0 0 0,1-1 0 0 0,-1 1 0 0 0,1 0 0 0 0,0 0 0 0 0,-1 0 0 0 0,2 0 0 0 0,-1 0 0 0 0,0 0 1 0 0,1 1-1 0 0,-1-1 0 0 0,1 1 0 0 0,0-1 0 0 0,0 1 0 0 0,0-1 0 0 0,0 8 0 0 0,-1 6 406 0 0,1 1 0 0 0,1 22 0 0 0,0-39-620 0 0,0 0 72 0 0,0 0 1 0 0,0 1-1 0 0,0-1 1 0 0,0 0-1 0 0,0 0 1 0 0,1 0-1 0 0,-1 0 1 0 0,0 0-1 0 0,0 0 1 0 0,1 0-1 0 0,-1 1 1 0 0,1-1-1 0 0,-1 0 1 0 0,1 0-1 0 0,-1 0 1 0 0,1 0-1 0 0,-1-1 1 0 0,1 1-1 0 0,0 0 1 0 0,1 2-1 0 0,-1-3-19 0 0,0 0 0 0 0,0 0 0 0 0,0 1 0 0 0,0-1 0 0 0,-1 0 0 0 0,1 0 0 0 0,0 0 0 0 0,0 0 0 0 0,0 0 0 0 0,0 0 0 0 0,0 0 0 0 0,0 0 0 0 0,0-1 0 0 0,-1 1 0 0 0,1 0 0 0 0,0 0 0 0 0,0-1 0 0 0,0 1 0 0 0,-1-1 0 0 0,2 0 0 0 0,3-1-125 0 0,-1-1 0 0 0,0 0 1 0 0,0-1-1 0 0,0 1 0 0 0,0-1 0 0 0,-1 0 0 0 0,6-6 0 0 0,37-69 463 0 0,-16 27 1295 0 0,-27 47-1289 0 0,7-12-1138 0 0,-8 15 224 0 0,-6 12 414 0 0,-2 5 434 0 0,0 1 0 0 0,-6 27 0 0 0,10-37-77 0 0,1 1 0 0 0,0 0 0 0 0,0 0 0 0 0,1 0 1 0 0,0 0-1 0 0,0 0 0 0 0,0 0 0 0 0,1-1 0 0 0,2 9 0 0 0,-3-14-182 0 0,0 0 0 0 0,0 0 0 0 0,0-1 0 0 0,0 1 0 0 0,0 0 0 0 0,1 0 0 0 0,-1 0 0 0 0,0-1 0 0 0,1 1 0 0 0,-1 0 0 0 0,0 0 0 0 0,1-1 0 0 0,-1 1 0 0 0,1 0 0 0 0,-1-1 0 0 0,1 1 0 0 0,-1 0 0 0 0,1-1 0 0 0,0 1 0 0 0,-1-1 0 0 0,1 1 0 0 0,0-1 0 0 0,-1 0 0 0 0,1 1 0 0 0,0-1 0 0 0,-1 1 0 0 0,1-1 0 0 0,0 0 0 0 0,0 0 0 0 0,0 1 0 0 0,-1-1 0 0 0,1 0 0 0 0,0 0 0 0 0,0 0 0 0 0,0 0 0 0 0,-1 0 0 0 0,1 0 0 0 0,0 0 0 0 0,0 0 0 0 0,1-1 0 0 0,0 0-190 0 0,1-1 0 0 0,0 1-1 0 0,-1-1 1 0 0,1 0-1 0 0,-1 0 1 0 0,1 0-1 0 0,-1 0 1 0 0,3-3-1 0 0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2:08.93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1 307 96 0 0,'27'-41'0'0'0,"74"-117"0"0"0,-92 142 0 0 0,0 0 0 0 0,-2 0 0 0 0,12-35 0 0 0,-18 51 0 0 0,-1 0 0 0 0,0-1 0 0 0,0 1 0 0 0,0 0 0 0 0,0 0 0 0 0,0 0 0 0 0,0-1 0 0 0,0 1 0 0 0,0 0 0 0 0,0 0 0 0 0,0-1 0 0 0,0 1 0 0 0,0 0 0 0 0,0 0 0 0 0,0-1 0 0 0,0 1 0 0 0,0 0 0 0 0,0 0 0 0 0,0-1 0 0 0,0 1 0 0 0,0 0 0 0 0,0 0 0 0 0,0-1 0 0 0,0 1 0 0 0,0 0 0 0 0,-1 0 0 0 0,1 0 0 0 0,0-1 0 0 0,0 1 0 0 0,0 0 0 0 0,0 0 0 0 0,0 0 0 0 0,-1 0 0 0 0,1-1 0 0 0,0 1 0 0 0,0 0 0 0 0,0 0 0 0 0,-1 0 0 0 0,1 0 0 0 0,0 0 0 0 0,0 0 0 0 0,-1 0 0 0 0,1 0 0 0 0,0-1 0 0 0,-1 1 0 0 0,-14 5 0 0 0,-13 12 0 0 0,25-14 53 0 0,-1 1 0 0 0,1-1 0 0 0,0 1 1 0 0,0 0-1 0 0,0 0 0 0 0,0 0 0 0 0,1 0 0 0 0,-1 1 0 0 0,1-1 0 0 0,0 1 1 0 0,0-1-1 0 0,1 1 0 0 0,0 0 0 0 0,0 0 0 0 0,0 0 0 0 0,0-1 1 0 0,0 1-1 0 0,1 0 0 0 0,0 0 0 0 0,0 0 0 0 0,1 0 0 0 0,-1 0 0 0 0,1 0 1 0 0,0 0-1 0 0,0-1 0 0 0,1 1 0 0 0,0 0 0 0 0,3 7 0 0 0,20 27 151 0 0,-12-20-247 0 0,-1 0 0 0 0,12 29 0 0 0,-21-40 14 0 0,0 0-1 0 0,0 0 0 0 0,-1 0 1 0 0,-1 0-1 0 0,1 0 1 0 0,-1 0-1 0 0,0 1 0 0 0,-1-1 1 0 0,0 1-1 0 0,-2 9 1 0 0,1-13 27 0 0,0 1 0 0 0,0-1 1 0 0,-1 1-1 0 0,0-1 1 0 0,0 0-1 0 0,0 1 0 0 0,-1-1 1 0 0,0 0-1 0 0,0-1 0 0 0,0 1 1 0 0,0 0-1 0 0,-1-1 1 0 0,-4 5-1 0 0,6-8 20 0 0,1 1-1 0 0,-1-1 1 0 0,0 1 0 0 0,1-1-1 0 0,-1 0 1 0 0,0 0 0 0 0,0 0-1 0 0,0 0 1 0 0,0 0-1 0 0,0 0 1 0 0,0-1 0 0 0,0 1-1 0 0,0-1 1 0 0,-1 1 0 0 0,1-1-1 0 0,0 0 1 0 0,0 0 0 0 0,0 0-1 0 0,-1 0 1 0 0,1 0 0 0 0,0 0-1 0 0,0 0 1 0 0,0-1 0 0 0,0 1-1 0 0,0-1 1 0 0,0 0 0 0 0,0 0-1 0 0,0 0 1 0 0,0 0 0 0 0,0 0-1 0 0,0 0 1 0 0,0 0 0 0 0,0 0-1 0 0,1-1 1 0 0,-1 1 0 0 0,-2-4-1 0 0,1 2 22 0 0,0 0-1 0 0,1-1 0 0 0,-1 0 0 0 0,1 0 1 0 0,-1 0-1 0 0,1 0 0 0 0,1 0 0 0 0,-1 0 1 0 0,1 0-1 0 0,-1-1 0 0 0,1 1 0 0 0,0 0 1 0 0,1-1-1 0 0,-1 1 0 0 0,1-10 0 0 0,0 11-36 0 0,0 0-1 0 0,0 0 1 0 0,0 0-1 0 0,1-1 1 0 0,-1 1-1 0 0,1 0 0 0 0,0 0 1 0 0,0 0-1 0 0,0 0 1 0 0,0 0-1 0 0,1 0 1 0 0,-1 0-1 0 0,1 1 0 0 0,0-1 1 0 0,-1 0-1 0 0,1 1 1 0 0,0-1-1 0 0,1 1 1 0 0,-1 0-1 0 0,0 0 1 0 0,1 0-1 0 0,-1 0 0 0 0,4-2 1 0 0,23-8-342 0 0,-26 11-1320 0 0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2:09.51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38 78 96 0 0,'-6'12'0'0'0,"0"1"0"0"0,1 0 0 0 0,0 0 0 0 0,-6 25 0 0 0,10-31 0 0 0,-1 1 0 0 0,1-1 0 0 0,1 0 0 0 0,0 1 0 0 0,0-1 0 0 0,0 1 0 0 0,1-1 0 0 0,0 1 0 0 0,0-1 0 0 0,4 12 0 0 0,-4-17 0 0 0,-1 0 0 0 0,1-1 0 0 0,0 1 0 0 0,-1-1 0 0 0,1 0 1 0 0,0 1-1 0 0,0-1 0 0 0,0 0 0 0 0,0 1 0 0 0,0-1 0 0 0,0 0 0 0 0,0 0 0 0 0,0 0 0 0 0,1 0 0 0 0,-1 0 0 0 0,0 0 0 0 0,1 0 1 0 0,-1 0-1 0 0,1-1 0 0 0,-1 1 0 0 0,0 0 0 0 0,3 0 0 0 0,-1-1 0 0 0,-1 0-1 0 0,1 0 1 0 0,0 0 0 0 0,-1 0-1 0 0,1 0 1 0 0,-1-1-1 0 0,1 1 1 0 0,-1-1 0 0 0,1 0-1 0 0,-1 0 1 0 0,1 0 0 0 0,3-2-1 0 0,2-1 45 0 0,0-1 1 0 0,-1-1-1 0 0,1 1 0 0 0,-1-1 0 0 0,0 0 0 0 0,11-14 1 0 0,-12 12 80 0 0,-1-1-1 0 0,0 1 1 0 0,0-1 0 0 0,-1 0 0 0 0,0-1 0 0 0,-1 1 0 0 0,0-1 0 0 0,0 1-1 0 0,-1-1 1 0 0,0 0 0 0 0,-1 0 0 0 0,0 0 0 0 0,-1 0 0 0 0,0 0 0 0 0,0 0-1 0 0,-1 0 1 0 0,0 0 0 0 0,-1 0 0 0 0,-4-13 0 0 0,6 22-115 0 0,-1 0 0 0 0,1-1 0 0 0,-1 1 1 0 0,1 0-1 0 0,-1 0 0 0 0,0 0 0 0 0,1 0 0 0 0,-1 0 0 0 0,0 0 0 0 0,0 0 1 0 0,0 0-1 0 0,0 0 0 0 0,0 0 0 0 0,0 0 0 0 0,0 0 0 0 0,0 1 0 0 0,0-1 1 0 0,0 0-1 0 0,0 1 0 0 0,0-1 0 0 0,-1 1 0 0 0,1-1 0 0 0,0 1 1 0 0,0-1-1 0 0,-3 1 0 0 0,2 0-12 0 0,-1 0 0 0 0,0 0 1 0 0,1 1-1 0 0,-1-1 0 0 0,0 1 1 0 0,1 0-1 0 0,-1 0 0 0 0,0 0 1 0 0,1 0-1 0 0,-1 0 0 0 0,-3 3 0 0 0,-3 2-14 0 0,0 1-1 0 0,1 0 1 0 0,-1 0-1 0 0,1 1 0 0 0,-8 10 1 0 0,11-11-2 0 0,0 0 1 0 0,0 0 0 0 0,1 0-1 0 0,0 0 1 0 0,1 1-1 0 0,0-1 1 0 0,0 1 0 0 0,0 0-1 0 0,1 0 1 0 0,1 0-1 0 0,-1 0 1 0 0,1 0-1 0 0,0 0 1 0 0,1 1 0 0 0,1 14-1 0 0,-1-20-1963 0 0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2:10.24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106 80 96 0 0,'1'-3'0'0'0,"0"0"0"0"0,0 0 0 0 0,0 0 0 0 0,0 0 0 0 0,0 0 0 0 0,-1 0 0 0 0,0 0 0 0 0,1 0 0 0 0,-1 0 0 0 0,0 0 0 0 0,0 0 0 0 0,-1 0 0 0 0,1 0 0 0 0,-1 0 0 0 0,1 0 0 0 0,-1 0 0 0 0,0 0 0 0 0,0 1 0 0 0,0-1 0 0 0,-1 0 0 0 0,1 0 0 0 0,-1 1 0 0 0,1-1 0 0 0,-1 1 0 0 0,0-1 0 0 0,-3-2 0 0 0,5 5 0 0 0,-1 0 0 0 0,1 0 0 0 0,-1 0 0 0 0,0 0 0 0 0,1 0 0 0 0,-1 0 0 0 0,1 0 0 0 0,-1 0 0 0 0,1 1 0 0 0,-1-1 0 0 0,0 0 0 0 0,1 0 0 0 0,-1 0 0 0 0,1 1 0 0 0,-1-1 0 0 0,1 0 0 0 0,-1 0 0 0 0,1 1 0 0 0,-1-1 0 0 0,1 0 0 0 0,-1 1 0 0 0,1-1 0 0 0,0 1 0 0 0,-1-1 0 0 0,1 1 0 0 0,0-1 0 0 0,-1 1 0 0 0,1 0 0 0 0,-13 15 0 0 0,13-16 0 0 0,-10 15 4 0 0,2 0 0 0 0,-1 0 0 0 0,2 1 0 0 0,-11 33 0 0 0,15-39 59 0 0,0 1 0 0 0,1-1 0 0 0,0 1 0 0 0,0 0 1 0 0,2 0-1 0 0,-1-1 0 0 0,1 1 0 0 0,1 0 0 0 0,2 13 0 0 0,-3-22-46 0 0,0-1 0 0 0,0 1 0 0 0,0 0 1 0 0,1-1-1 0 0,-1 1 0 0 0,1 0 0 0 0,0-1 0 0 0,-1 1 1 0 0,1-1-1 0 0,0 1 0 0 0,0-1 0 0 0,0 1 0 0 0,0-1 1 0 0,0 0-1 0 0,0 1 0 0 0,0-1 0 0 0,0 0 1 0 0,1 0-1 0 0,-1 0 0 0 0,0 0 0 0 0,1 0 0 0 0,-1 0 1 0 0,1 0-1 0 0,-1 0 0 0 0,1-1 0 0 0,1 2 0 0 0,-1-2-4 0 0,0-1-1 0 0,0 1 1 0 0,0 0-1 0 0,0 0 0 0 0,0-1 1 0 0,-1 1-1 0 0,1-1 0 0 0,0 0 1 0 0,0 1-1 0 0,0-1 1 0 0,-1 0-1 0 0,1 0 0 0 0,0 0 1 0 0,-1-1-1 0 0,1 1 0 0 0,-1 0 1 0 0,1 0-1 0 0,-1-1 0 0 0,0 1 1 0 0,1-1-1 0 0,-1 1 1 0 0,1-3-1 0 0,14-20 288 0 0,-1 1 0 0 0,-1-2 0 0 0,-2 0 0 0 0,0 0 0 0 0,-2-1 0 0 0,0-1 0 0 0,7-39 0 0 0,-50 149-459 0 0,25-59 677 0 0,-7 39-1 0 0,13-53-416 0 0,1 0 1 0 0,0 0-1 0 0,0 0 0 0 0,2 0 1 0 0,-1 1-1 0 0,4 17 0 0 0,-4-28-112 0 0,0 0 0 0 0,-1 1 0 0 0,1-1 0 0 0,1 1 0 0 0,-1-1 0 0 0,0 1-1 0 0,0-1 1 0 0,0 1 0 0 0,0-1 0 0 0,0 1 0 0 0,0-1 0 0 0,0 0 0 0 0,1 1 0 0 0,-1-1 0 0 0,0 1 0 0 0,0-1 0 0 0,1 0-1 0 0,-1 1 1 0 0,0-1 0 0 0,0 0 0 0 0,1 1 0 0 0,-1-1 0 0 0,0 0 0 0 0,1 1 0 0 0,-1-1 0 0 0,1 0 0 0 0,-1 0-1 0 0,0 1 1 0 0,1-1 0 0 0,-1 0 0 0 0,1 0 0 0 0,-1 0 0 0 0,0 0 0 0 0,1 0 0 0 0,-1 1 0 0 0,1-1 0 0 0,-1 0 0 0 0,1 0-1 0 0,-1 0 1 0 0,1 0 0 0 0,-1 0 0 0 0,1 0 0 0 0,-1-1 0 0 0,0 1 0 0 0,1 0 0 0 0,-1 0 0 0 0,1 0 0 0 0,-1 0-1 0 0,1 0 1 0 0,-1-1 0 0 0,0 1 0 0 0,1 0 0 0 0,-1 0 0 0 0,1-1 0 0 0,-1 1 0 0 0,0 0 0 0 0,1-1 0 0 0,-1 1 0 0 0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2:10.61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96 0 0,'0'0'0'0'0,"6"3"0"0"0,-3-2 0 0 0,0 0 0 0 0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2:11.51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104 359 96 0 0,'6'-6'0'0'0,"-1"-1"0"0"0,-1 0 0 0 0,1 0 0 0 0,-1 0 0 0 0,-1 0 0 0 0,1-1 0 0 0,3-13 0 0 0,-5 17 0 0 0,-1 0 0 0 0,-1 0 0 0 0,1-1 0 0 0,0 1 0 0 0,-1 0 0 0 0,0 0 0 0 0,-1-8 0 0 0,1 11 0 0 0,0-1 0 0 0,-1 0 0 0 0,1 0 0 0 0,-1 0 0 0 0,0 1 0 0 0,1-1 0 0 0,-1 0 0 0 0,0 1 0 0 0,0-1 0 0 0,0 0 0 0 0,0 1 0 0 0,0-1 0 0 0,0 1 0 0 0,-1 0 0 0 0,1-1 0 0 0,0 1 0 0 0,-3-2 0 0 0,2 2 0 0 0,1 0 0 0 0,-1 1 0 0 0,1-1 0 0 0,-1 0 1 0 0,1 1-1 0 0,-1-1 0 0 0,1 1 0 0 0,-1-1 0 0 0,1 1 0 0 0,-1 0 0 0 0,0-1 0 0 0,1 1 1 0 0,-1 0-1 0 0,0 0 0 0 0,1 0 0 0 0,-1 0 0 0 0,0 1 0 0 0,1-1 0 0 0,-1 0 0 0 0,-2 2 1 0 0,1-1 4 0 0,0 1 0 0 0,0-1 0 0 0,0 1 1 0 0,0 0-1 0 0,0 0 0 0 0,0 1 1 0 0,1-1-1 0 0,-1 0 0 0 0,-2 4 1 0 0,-2 3 19 0 0,1-1 0 0 0,0 1 1 0 0,1 0-1 0 0,0 0 1 0 0,-6 16-1 0 0,6-10-5 0 0,1-1-1 0 0,-5 28 1 0 0,8-36-19 0 0,1 1 0 0 0,-1-1 1 0 0,1 0-1 0 0,0 0 0 0 0,1 1 1 0 0,-1-1-1 0 0,1 0 0 0 0,0 0 1 0 0,4 10-1 0 0,-5-15 3 0 0,0 0 0 0 0,1-1 0 0 0,-1 1 0 0 0,0 0 0 0 0,1 0 0 0 0,-1-1 0 0 0,0 1 0 0 0,1 0 0 0 0,0-1 0 0 0,-1 1 0 0 0,1 0 0 0 0,-1-1 0 0 0,1 1 0 0 0,0-1 0 0 0,-1 1 0 0 0,1-1 0 0 0,0 1 0 0 0,-1-1 0 0 0,1 1 0 0 0,0-1 0 0 0,0 0 0 0 0,-1 1 0 0 0,1-1 0 0 0,0 0 0 0 0,0 0 0 0 0,0 0-1 0 0,0 0 1 0 0,-1 1 0 0 0,2-1 0 0 0,1-1 17 0 0,-1 1 0 0 0,0-1-1 0 0,0 0 1 0 0,0 0 0 0 0,1 1-1 0 0,-1-1 1 0 0,0-1 0 0 0,0 1-1 0 0,0 0 1 0 0,3-3 0 0 0,3-3 73 0 0,0 0 1 0 0,-1-1 0 0 0,12-15-1 0 0,-13 14-71 0 0,0 0 0 0 0,0 0 0 0 0,-1 0 0 0 0,0-1 0 0 0,-1 0 0 0 0,0 0 0 0 0,-1 0 0 0 0,0 0-1 0 0,0-1 1 0 0,0-12 0 0 0,-3 23-22 0 0,0 0 0 0 0,0 0 0 0 0,0 0-1 0 0,0 1 1 0 0,0-1 0 0 0,0 0 0 0 0,0 0-1 0 0,0 0 1 0 0,0 0 0 0 0,0 0 0 0 0,0 0-1 0 0,0 0 1 0 0,0 0 0 0 0,0 0 0 0 0,0 0-1 0 0,0 0 1 0 0,0 0 0 0 0,-1 0 0 0 0,1 0-1 0 0,0 0 1 0 0,0 0 0 0 0,0 0 0 0 0,0 0-1 0 0,0 0 1 0 0,0 0 0 0 0,0 0 0 0 0,0 0-1 0 0,0 0 1 0 0,0 0 0 0 0,0 0 0 0 0,0 0-1 0 0,0 0 1 0 0,0 0 0 0 0,0 0 0 0 0,0 0-1 0 0,0 0 1 0 0,-1 0 0 0 0,1 0 0 0 0,0 0-1 0 0,0 0 1 0 0,0-1 0 0 0,0 1 0 0 0,0 0-1 0 0,0 0 1 0 0,0 0 0 0 0,0 0 0 0 0,0 0-1 0 0,0 0 1 0 0,0 0 0 0 0,0 0 0 0 0,0 0-1 0 0,0 0 1 0 0,0 0 0 0 0,0 0 0 0 0,0 0-1 0 0,0 0 1 0 0,0 0 0 0 0,0 0 0 0 0,0 0-1 0 0,0-1 1 0 0,0 1 0 0 0,0 0 0 0 0,0 0-1 0 0,0 0 1 0 0,0 0 0 0 0,-6 7 19 0 0,-5 11 5 0 0,6-6-2 0 0,0 0 1 0 0,0 0-1 0 0,-4 18 0 0 0,8-25 30 0 0,0-1 1 0 0,1 1-1 0 0,-1-1 0 0 0,1 1 0 0 0,0-1 1 0 0,0 0-1 0 0,0 1 0 0 0,0-1 0 0 0,1 1 1 0 0,0-1-1 0 0,0 1 0 0 0,0-1 0 0 0,4 8 1 0 0,-5-11-40 0 0,1 0 0 0 0,-1 0 0 0 0,1 0 0 0 0,-1-1-1 0 0,1 1 1 0 0,-1 0 0 0 0,1 0 0 0 0,0 0 0 0 0,-1-1 0 0 0,1 1 0 0 0,0 0 0 0 0,0-1 0 0 0,0 1 0 0 0,-1 0 0 0 0,1-1 0 0 0,0 1 0 0 0,0-1 0 0 0,0 0 0 0 0,0 1 0 0 0,0-1 0 0 0,0 0 0 0 0,0 1 0 0 0,0-1 0 0 0,1 0 0 0 0,0 0-6 0 0,0-1 1 0 0,0 1-1 0 0,-1 0 1 0 0,1-1-1 0 0,0 0 1 0 0,-1 1-1 0 0,1-1 1 0 0,0 0-1 0 0,-1 0 0 0 0,1 0 1 0 0,-1 0-1 0 0,0 0 1 0 0,2-1-1 0 0,3-4-4 0 0,0 0 0 0 0,0 0 0 0 0,-1-1 1 0 0,8-13-1 0 0,7-16-21 0 0,-2 0 0 0 0,25-72 0 0 0,12-83-377 0 0,-49 169 345 0 0,-5 12 34 0 0,-3 8 7 0 0,-10 14 6 0 0,-4 10 79 0 0,0 0 0 0 0,2 1 0 0 0,1 0 0 0 0,0 2 0 0 0,2-1 0 0 0,1 1 0 0 0,1 1 0 0 0,1 0 0 0 0,1 0 0 0 0,1 0 0 0 0,-3 41 0 0 0,9-62 30 0 0,0-1 1 0 0,0 1-1 0 0,0-1 1 0 0,1 1-1 0 0,0-1 0 0 0,-1 1 1 0 0,2-1-1 0 0,-1 0 1 0 0,2 6-1 0 0,-2-9-120 0 0,0 1-1 0 0,0 0 1 0 0,0-1-1 0 0,1 1 1 0 0,-1 0 0 0 0,0-1-1 0 0,0 0 1 0 0,1 1 0 0 0,-1-1-1 0 0,1 0 1 0 0,-1 0 0 0 0,1 1-1 0 0,0-1 1 0 0,-1-1-1 0 0,1 1 1 0 0,0 0 0 0 0,0 0-1 0 0,0-1 1 0 0,0 1 0 0 0,2 0-1 0 0,0 0-2831 0 0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2:13.23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144 308 96 0 0,'21'-39'0'0'0,"-20"38"0"0"0,0-1 0 0 0,-1 0 0 0 0,1 1 0 0 0,0-1 0 0 0,-1 0 0 0 0,0 0 0 0 0,1 0 0 0 0,-1 0 0 0 0,0 1 0 0 0,0-1 0 0 0,0 0 0 0 0,0 0 0 0 0,0 0 0 0 0,0 0 0 0 0,0 0 0 0 0,-1 0 0 0 0,1 1 0 0 0,-1-1 0 0 0,1 0 0 0 0,-2-2 0 0 0,1 3 0 0 0,0 0 0 0 0,-1 0 0 0 0,1 0 0 0 0,0 1 0 0 0,0-1 0 0 0,-1 0 0 0 0,1 1 0 0 0,0-1 0 0 0,-1 1 0 0 0,1-1 0 0 0,-1 1 0 0 0,1 0 0 0 0,0 0 0 0 0,-1 0 0 0 0,1-1 0 0 0,-1 1 0 0 0,1 1 0 0 0,-1-1 0 0 0,1 0 0 0 0,-1 0 0 0 0,1 0 0 0 0,0 1 0 0 0,-1-1 0 0 0,-1 2 0 0 0,-34 13 0 0 0,30-10 4 0 0,0-1 1 0 0,1 2-1 0 0,-1-1 0 0 0,1 1 1 0 0,0-1-1 0 0,1 2 0 0 0,-1-1 1 0 0,1 1-1 0 0,1-1 0 0 0,-1 1 1 0 0,-5 12-1 0 0,7-13 2 0 0,0 1 0 0 0,1-1 0 0 0,-1 1 0 0 0,1-1 1 0 0,1 1-1 0 0,-1 0 0 0 0,1 0 0 0 0,0 0 0 0 0,1 0 0 0 0,-1 0 0 0 0,2 0 1 0 0,-1 0-1 0 0,1 0 0 0 0,1 7 0 0 0,-2-13-3 0 0,0 1 1 0 0,1-1-1 0 0,-1 1 1 0 0,1-1-1 0 0,-1 1 0 0 0,1-1 1 0 0,-1 0-1 0 0,1 1 1 0 0,0-1-1 0 0,0 0 0 0 0,-1 1 1 0 0,1-1-1 0 0,0 0 1 0 0,0 0-1 0 0,0 0 1 0 0,1 0-1 0 0,-1 0 0 0 0,0 0 1 0 0,0 0-1 0 0,0 0 1 0 0,1-1-1 0 0,-1 1 0 0 0,0 0 1 0 0,2 0-1 0 0,-1-1 15 0 0,0 0 0 0 0,0 0 0 0 0,1 0 0 0 0,-1 0 0 0 0,0-1-1 0 0,0 1 1 0 0,0-1 0 0 0,0 1 0 0 0,0-1 0 0 0,-1 1 0 0 0,1-1 0 0 0,0 0 0 0 0,0 0-1 0 0,0 0 1 0 0,2-2 0 0 0,5-4 59 0 0,-1 0 0 0 0,0-1 0 0 0,0 1-1 0 0,0-2 1 0 0,8-10 0 0 0,-1-6 114 0 0,0-1 1 0 0,-2-1-1 0 0,-1 0 0 0 0,-1-1 1 0 0,10-38-1 0 0,10-24 205 0 0,-21 67-286 0 0,-6 14-66 0 0,0-1 0 0 0,0 1 0 0 0,-1 0 0 0 0,0-1 0 0 0,-1 0 0 0 0,2-12 1 0 0,-4 22-44 0 0,0 0 0 0 0,0 0 0 0 0,0 0 1 0 0,0 0-1 0 0,0 0 0 0 0,0 0 0 0 0,0 0 0 0 0,0 0 1 0 0,0 0-1 0 0,0-1 0 0 0,0 1 0 0 0,0 0 1 0 0,0 0-1 0 0,0 0 0 0 0,0 0 0 0 0,0 0 1 0 0,0 0-1 0 0,-1 0 0 0 0,1 0 0 0 0,0 0 0 0 0,0 0 1 0 0,0 0-1 0 0,0 0 0 0 0,0 0 0 0 0,0 0 1 0 0,0-1-1 0 0,0 1 0 0 0,0 0 0 0 0,0 0 1 0 0,0 0-1 0 0,0 0 0 0 0,0 0 0 0 0,0 0 1 0 0,0 0-1 0 0,-1 0 0 0 0,1 0 0 0 0,0 0 0 0 0,0 0 1 0 0,0 0-1 0 0,0 0 0 0 0,0 0 0 0 0,0 0 1 0 0,0 0-1 0 0,0 0 0 0 0,0 0 0 0 0,0 0 1 0 0,0 0-1 0 0,-1 0 0 0 0,1 0 0 0 0,0 0 1 0 0,0 0-1 0 0,0 0 0 0 0,0 0 0 0 0,0 0 0 0 0,0 0 1 0 0,0 1-1 0 0,0-1 0 0 0,0 0 0 0 0,0 0 1 0 0,0 0-1 0 0,0 0 0 0 0,0 0 0 0 0,0 0 1 0 0,-8 7 25 0 0,-6 9-3 0 0,-3 16-23 0 0,1 0-1 0 0,1 1 1 0 0,2 0-1 0 0,2 1 1 0 0,1 0-1 0 0,1 1 1 0 0,-6 58-1 0 0,14-89-2 0 0,-1 46 6 0 0,2-48-6 0 0,0 0 0 0 0,0 0 0 0 0,0 0 0 0 0,0 0 0 0 0,0 1-1 0 0,1-1 1 0 0,-1 0 0 0 0,1 0 0 0 0,0 0 0 0 0,0 0 0 0 0,-1 0 0 0 0,1 0-1 0 0,1 0 1 0 0,-1 0 0 0 0,0-1 0 0 0,0 1 0 0 0,1 0 0 0 0,2 2 0 0 0,-3-3 4 0 0,0-1-1 0 0,-1 0 1 0 0,1 0 0 0 0,0 1 0 0 0,0-1 0 0 0,0 0 0 0 0,0 0 0 0 0,0 0 0 0 0,0 0 0 0 0,0 0 0 0 0,0 0 0 0 0,0-1 0 0 0,0 1 0 0 0,-1 0 0 0 0,1 0 0 0 0,0 0 0 0 0,0-1 0 0 0,0 1 0 0 0,0-1 0 0 0,-1 1 0 0 0,1-1 0 0 0,0 1 0 0 0,0-1 0 0 0,0 1 0 0 0,-1-1-1 0 0,1 1 1 0 0,0-1 0 0 0,-1 0 0 0 0,1 1 0 0 0,-1-1 0 0 0,1 0 0 0 0,-1 0 0 0 0,1-1 0 0 0,18-29 112 0 0,-18 28-108 0 0,79-169 1418 0 0,-92 190-948 0 0,-15 25-394 0 0,23-30-65 0 0,-1-1 0 0 0,2 1 0 0 0,0 0 0 0 0,0 0 0 0 0,1 0 1 0 0,1 0-1 0 0,0 27 0 0 0,1-39-15 0 0,0-1 0 0 0,0 0 0 0 0,-1 1 0 0 0,1-1 0 0 0,0 1 0 0 0,0-1 0 0 0,0 0 0 0 0,1 1 0 0 0,-1-1 0 0 0,0 1 0 0 0,0-1 0 0 0,0 0 0 0 0,0 1 0 0 0,0-1 0 0 0,0 1 0 0 0,0-1 0 0 0,1 0 1 0 0,-1 1-1 0 0,0-1 0 0 0,0 0 0 0 0,1 1 0 0 0,-1-1 0 0 0,0 0 0 0 0,0 0 0 0 0,1 1 0 0 0,-1-1 0 0 0,0 0 0 0 0,1 0 0 0 0,-1 1 0 0 0,0-1 0 0 0,1 0 0 0 0,-1 0 0 0 0,0 0 0 0 0,1 0 0 0 0,-1 1 0 0 0,1-1 0 0 0,11-6-728 0 0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2:13.61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 40 96 0 0,'0'19'0'0'0,"0"-18"0"0"0,0-1 0 0 0,1 0 0 0 0,-1 1 0 0 0,0-1 0 0 0,0 0 0 0 0,0 1 0 0 0,0-1 0 0 0,1 1 0 0 0,-1-1 0 0 0,0 0 0 0 0,0 0 0 0 0,1 1 0 0 0,-1-1 0 0 0,0 0 0 0 0,1 1 0 0 0,-1-1 0 0 0,0 0 0 0 0,1 0 0 0 0,-1 0 0 0 0,0 1 0 0 0,1-1 0 0 0,-1 0 0 0 0,0 0 0 0 0,1 0 0 0 0,1 0 0 0 0,-1 0 0 0 0,1 0 0 0 0,-1-1 0 0 0,1 1 0 0 0,-1 0 0 0 0,1-1 0 0 0,-1 0 0 0 0,0 1 0 0 0,1-1 0 0 0,-1 0 0 0 0,0 1 0 0 0,1-1 0 0 0,-1 0 0 0 0,0 0 0 0 0,0 0 0 0 0,0 0 0 0 0,2-3 0 0 0,-1 2 0 0 0,0 0 0 0 0,0 0 0 0 0,0-1 0 0 0,-1 1 0 0 0,1-1 0 0 0,-1 1 0 0 0,1-1 0 0 0,-1 0 0 0 0,0 1 0 0 0,1-6 0 0 0,-2 7 0 0 0,0 1 0 0 0,0-1 0 0 0,0 0 0 0 0,0 0 0 0 0,0 1 0 0 0,0-1 0 0 0,0 0 0 0 0,0 0 0 0 0,0 1 0 0 0,-1-1 0 0 0,1 0 0 0 0,0 1 0 0 0,0-1 0 0 0,-1 0 0 0 0,1 1 0 0 0,0-1 0 0 0,-1 0 0 0 0,1 1 0 0 0,-1-1 1 0 0,1 1-1 0 0,-1-1 0 0 0,1 1 0 0 0,-1-1 0 0 0,0 1 0 0 0,1-1 0 0 0,-1 1 0 0 0,1-1 0 0 0,-1 1 0 0 0,0 0 0 0 0,0-1 0 0 0,1 1 0 0 0,-1 0 0 0 0,0 0 0 0 0,1 0 0 0 0,-1-1 0 0 0,0 1 0 0 0,0 0 0 0 0,1 0 0 0 0,-1 0 0 0 0,0 0 0 0 0,0 0 0 0 0,1 0 0 0 0,-1 1 0 0 0,0-1 0 0 0,-1 0 0 0 0,1 0 15 0 0,0 0 1 0 0,-1 0-1 0 0,1 0 0 0 0,0 0 0 0 0,-1 1 0 0 0,1-1 0 0 0,0 0 0 0 0,-1 1 0 0 0,1-1 1 0 0,0 1-1 0 0,0-1 0 0 0,0 1 0 0 0,-1-1 0 0 0,1 1 0 0 0,0 0 0 0 0,0 0 1 0 0,0-1-1 0 0,0 1 0 0 0,0 0 0 0 0,0 0 0 0 0,-1 2 0 0 0,2-2-8 0 0,-1 0 0 0 0,1 0 0 0 0,0-1 0 0 0,-1 1 0 0 0,1 0 0 0 0,0 0 0 0 0,0 0 0 0 0,0 0 0 0 0,0 0 0 0 0,0 0 0 0 0,0 0 1 0 0,0 0-1 0 0,0 0 0 0 0,0 0 0 0 0,1 0 0 0 0,-1 0 0 0 0,0 0 0 0 0,0 0 0 0 0,1 0 0 0 0,-1 0 0 0 0,1 0 0 0 0,-1 0 0 0 0,1-1 0 0 0,-1 1 0 0 0,1 0 0 0 0,1 1 0 0 0,-1-1-451 0 0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2:14.33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1 218 96 0 0,'29'-84'23'0'0,"-16"51"292"0"0,13-55-1 0 0,-24 76-183 0 0,-7 21-48 0 0,-6 20-44 0 0,10-19 32 0 0,-1 0-1 0 0,1 0 0 0 0,1 0 1 0 0,0 0-1 0 0,0 0 0 0 0,1 0 1 0 0,0 0-1 0 0,1 0 0 0 0,0 0 1 0 0,5 12-1 0 0,0 8 270 0 0,-6-23-261 0 0,0-1 0 0 0,0 1-1 0 0,-1 0 1 0 0,0 0 0 0 0,-1-1 0 0 0,1 1 0 0 0,-3 8 0 0 0,3-13-64 0 0,0 1 0 0 0,-1-1 0 0 0,1 1 0 0 0,-1-1 0 0 0,0 1-1 0 0,0-1 1 0 0,0 0 0 0 0,0 0 0 0 0,0 1 0 0 0,-1-1 0 0 0,1 0 0 0 0,-1 0-1 0 0,1 0 1 0 0,-1 0 0 0 0,0-1 0 0 0,1 1 0 0 0,-1 0 0 0 0,0-1-1 0 0,0 1 1 0 0,0-1 0 0 0,-1 0 0 0 0,-2 2 0 0 0,4-3-36 0 0,0 0-1 0 0,0 0 1 0 0,0 0 0 0 0,0 0-1 0 0,0 0 1 0 0,0 0 0 0 0,0 0-1 0 0,0-1 1 0 0,0 1 0 0 0,0 0-1 0 0,0-1 1 0 0,0 1 0 0 0,0 0-1 0 0,1-1 1 0 0,-1 1 0 0 0,0-1-1 0 0,0 0 1 0 0,0 1 0 0 0,0-1-1 0 0,1 0 1 0 0,-1 1 0 0 0,0-1-1 0 0,1 0 1 0 0,-1 0 0 0 0,1 0-1 0 0,-1 1 1 0 0,1-1 0 0 0,-1 0-1 0 0,1 0 1 0 0,-1 0 0 0 0,1 0-1 0 0,0 0 1 0 0,-1-2 0 0 0,0 0-36 0 0,0 0 0 0 0,0 1 0 0 0,1-1 0 0 0,-1-1 0 0 0,1 1 1 0 0,-1 0-1 0 0,1 0 0 0 0,0 0 0 0 0,0 0 0 0 0,1-3 0 0 0,-1 4 55 0 0,1 0 0 0 0,-1 0 0 0 0,1 1-1 0 0,0-1 1 0 0,0 0 0 0 0,0 1 0 0 0,0-1 0 0 0,0 1-1 0 0,0-1 1 0 0,0 1 0 0 0,0-1 0 0 0,1 1-1 0 0,-1 0 1 0 0,0 0 0 0 0,1-1 0 0 0,-1 1 0 0 0,1 0-1 0 0,0 0 1 0 0,-1 1 0 0 0,1-1 0 0 0,0 0-1 0 0,-1 0 1 0 0,1 1 0 0 0,0-1 0 0 0,0 1 0 0 0,2-1-1 0 0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2:14.71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99 0 96 0 0,'-2'9'0'0'0,"-3"12"0"0"0,-1 5 0 0 0,0 1 0 0 0,-1 4 0 0 0,-1 6 0 0 0,-2 1 0 0 0,-2-1 0 0 0,1 0 8 0 0,3 1 208 0 0,0-3 0 0 0,2-8 768 0 0,2-6 16 0 0,1-7-600 0 0,1-4 16 0 0,2-5-184 0 0,1-4 8 0 0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2:15.07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80 96 0 0,'0'0'0'0'0,"17"-10"0"0"0,-1 3 0 0 0,6-1 0 0 0,3-1 0 0 0,-1 1 0 0 0,0 0 0 0 0,-3 1 0 0 0,0 1 0 0 0,1 1 0 0 0,0 1 0 0 0,-3 0 128 0 0,-5 1 0 0 0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2:16.13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110 198 96 0 0,'8'-10'0'0'0,"-1"0"-1"0"0,-1-1 1 0 0,0 0-1 0 0,0 0 1 0 0,5-15 0 0 0,-8 20 2 0 0,-1-1 1 0 0,0 0 0 0 0,-1 0-1 0 0,1 0 1 0 0,-1 1-1 0 0,-1-1 1 0 0,1 0 0 0 0,-1 0-1 0 0,0 0 1 0 0,-3-13 0 0 0,3 19 24 0 0,0 0 0 0 0,0-1 1 0 0,0 1-1 0 0,-1-1 0 0 0,1 1 1 0 0,-1 0-1 0 0,1-1 0 0 0,-1 1 1 0 0,1 0-1 0 0,-1 0 0 0 0,0-1 1 0 0,1 1-1 0 0,-1 0 0 0 0,0 0 1 0 0,0 0-1 0 0,0 0 1 0 0,0 0-1 0 0,0 0 0 0 0,0 0 1 0 0,0 0-1 0 0,0 0 0 0 0,-1 1 1 0 0,1-1-1 0 0,0 0 0 0 0,0 1 1 0 0,-1-1-1 0 0,1 1 0 0 0,0-1 1 0 0,-1 1-1 0 0,1 0 0 0 0,-1 0 1 0 0,1-1-1 0 0,0 1 0 0 0,-1 0 1 0 0,1 0-1 0 0,-1 0 0 0 0,1 1 1 0 0,-1-1-1 0 0,1 0 0 0 0,0 0 1 0 0,-1 1-1 0 0,1-1 1 0 0,-3 2-1 0 0,-2 0 87 0 0,1 1 0 0 0,-1 0 0 0 0,0 1 0 0 0,1-1 0 0 0,0 1 0 0 0,0 0 0 0 0,0 0 0 0 0,-6 7 0 0 0,3-1-62 0 0,0 1 1 0 0,0-1 0 0 0,1 1-1 0 0,-10 23 1 0 0,15-30-32 0 0,0 1 0 0 0,0 0 1 0 0,0-1-1 0 0,1 1 1 0 0,-1 0-1 0 0,1 0 0 0 0,1 0 1 0 0,-1 0-1 0 0,1 0 1 0 0,0 0-1 0 0,0 0 1 0 0,0 0-1 0 0,1 0 0 0 0,-1 0 1 0 0,3 8-1 0 0,-2-11-8 0 0,-1-1 0 0 0,1 1 0 0 0,0 0 1 0 0,-1-1-1 0 0,1 1 0 0 0,0-1 0 0 0,0 1 0 0 0,0-1 0 0 0,0 1 0 0 0,0-1 0 0 0,0 0 0 0 0,1 1 0 0 0,-1-1 0 0 0,0 0 0 0 0,1 0 0 0 0,-1 0 1 0 0,0 0-1 0 0,1 0 0 0 0,0 0 0 0 0,-1 0 0 0 0,1-1 0 0 0,-1 1 0 0 0,1-1 0 0 0,0 1 0 0 0,-1-1 0 0 0,1 1 0 0 0,0-1 0 0 0,0 0 0 0 0,0 0 1 0 0,-1 0-1 0 0,1 0 0 0 0,0 0 0 0 0,0 0 0 0 0,-1-1 0 0 0,1 1 0 0 0,0 0 0 0 0,-1-1 0 0 0,1 1 0 0 0,0-1 0 0 0,1-1 0 0 0,2 0 95 0 0,1-1 0 0 0,-1-1 0 0 0,0 1 0 0 0,-1-1 0 0 0,1 1 0 0 0,-1-1 0 0 0,1-1 0 0 0,-1 1 0 0 0,-1-1 0 0 0,7-8 0 0 0,-4 1 152 0 0,0-1 1 0 0,-1 0-1 0 0,0-1 0 0 0,-1 1 0 0 0,0-1 0 0 0,3-25 0 0 0,-7 39-257 0 0,0 0 0 0 0,0 0 0 0 0,0 0 0 0 0,0 0-1 0 0,-1 0 1 0 0,1 0 0 0 0,0 0 0 0 0,0 0-1 0 0,0 0 1 0 0,0 0 0 0 0,0 0 0 0 0,0 0-1 0 0,0 0 1 0 0,0 0 0 0 0,0 0 0 0 0,0 0 0 0 0,0 0-1 0 0,0 0 1 0 0,0 0 0 0 0,0 0 0 0 0,-1 0-1 0 0,1 0 1 0 0,0 0 0 0 0,0-1 0 0 0,0 1-1 0 0,0 0 1 0 0,0 0 0 0 0,0 0 0 0 0,0 0 0 0 0,0 0-1 0 0,0 0 1 0 0,0 0 0 0 0,0 0 0 0 0,0 0-1 0 0,0 0 1 0 0,0 0 0 0 0,0 0 0 0 0,0 0-1 0 0,0 0 1 0 0,0 0 0 0 0,0 0 0 0 0,0 0 0 0 0,0-1-1 0 0,0 1 1 0 0,0 0 0 0 0,0 0 0 0 0,0 0-1 0 0,0 0 1 0 0,0 0 0 0 0,0 0 0 0 0,0 0 0 0 0,0 0-1 0 0,0 0 1 0 0,0 0 0 0 0,0 0 0 0 0,0 0-1 0 0,0 0 1 0 0,0 0 0 0 0,0 0 0 0 0,0-1-1 0 0,0 1 1 0 0,-5 7 54 0 0,-6 11-28 0 0,7-10 49 0 0,1 1 0 0 0,-1-1 0 0 0,1 1 0 0 0,1 0 0 0 0,0 0 0 0 0,0 1 0 0 0,1-1 0 0 0,0 0 0 0 0,0 0 0 0 0,1 1 0 0 0,2 14 0 0 0,-2-23-68 0 0,0 0 1 0 0,0 0 0 0 0,0 0-1 0 0,1-1 1 0 0,-1 1 0 0 0,0 0-1 0 0,1 0 1 0 0,-1 0 0 0 0,1 0-1 0 0,-1 0 1 0 0,1 0-1 0 0,-1-1 1 0 0,1 1 0 0 0,-1 0-1 0 0,1-1 1 0 0,0 1 0 0 0,0 0-1 0 0,-1-1 1 0 0,1 1 0 0 0,0-1-1 0 0,0 1 1 0 0,0-1-1 0 0,-1 1 1 0 0,1-1 0 0 0,0 1-1 0 0,0-1 1 0 0,2 0 0 0 0,-1 0-24 0 0,0 0 0 0 0,0 0 0 0 0,0 0 0 0 0,0-1 0 0 0,-1 1 0 0 0,1-1 0 0 0,0 1 0 0 0,0-1 0 0 0,0 0 0 0 0,0 0 0 0 0,-1 0 0 0 0,4-2 0 0 0,1-1-141 0 0,-1 0 0 0 0,1 0 0 0 0,-1-1 1 0 0,-1 0-1 0 0,1 0 0 0 0,0 0 0 0 0,3-7 0 0 0,0-5-77 0 0,-1 1 0 0 0,-1-1 0 0 0,7-30-1 0 0,-1 7 397 0 0,-19 61 204 0 0,-4 34-1 0 0,9-47-362 0 0,2 0-1 0 0,-1 0 0 0 0,1 0 0 0 0,0 0 0 0 0,0 0 1 0 0,1 0-1 0 0,0 0 0 0 0,3 10 0 0 0,-4-17 5 0 0,0-1 0 0 0,0 1 0 0 0,1 0 0 0 0,-1 0 0 0 0,0-1-1 0 0,1 1 1 0 0,-1 0 0 0 0,0 0 0 0 0,1-1 0 0 0,-1 1 0 0 0,1 0-1 0 0,-1-1 1 0 0,1 1 0 0 0,-1-1 0 0 0,1 1 0 0 0,-1-1 0 0 0,1 1-1 0 0,0-1 1 0 0,-1 1 0 0 0,1-1 0 0 0,0 1 0 0 0,-1-1 0 0 0,1 0-1 0 0,0 1 1 0 0,0-1 0 0 0,-1 0 0 0 0,3 0 0 0 0,-2 0 28 0 0,1 0 0 0 0,-1 0 0 0 0,1-1 0 0 0,-1 1 0 0 0,0-1 0 0 0,1 1 0 0 0,-1-1 0 0 0,0 0 0 0 0,1 1 0 0 0,-1-1 0 0 0,0 0 0 0 0,0 0 0 0 0,3-2 1 0 0,1-2 112 0 0,0 0 0 0 0,0-1 1 0 0,0 0-1 0 0,7-13 1 0 0,-2-1-183 0 0,-1-1 1 0 0,-1 1 0 0 0,-1-2-1 0 0,9-41 1 0 0,-25 81-280 0 0,-9 32 0 0 0,15-38 372 0 0,0 0-1 0 0,-1 21 1 0 0,4-31-102 0 0,-1 1-1 0 0,1-1 1 0 0,0 1-1 0 0,1 0 1 0 0,-1-1-1 0 0,0 1 1 0 0,1-1-1 0 0,-1 1 1 0 0,1-1 0 0 0,0 1-1 0 0,0-1 1 0 0,0 1-1 0 0,0-1 1 0 0,0 0-1 0 0,1 1 1 0 0,-1-1-1 0 0,1 0 1 0 0,-1 0-1 0 0,4 3 1 0 0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2:17.20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15 96 0 0,'0'0'0'0'0,"7"-5"0"0"0,-3 2 0 0 0,5-3 0 0 0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2:17.7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1 184 96 0 0,'4'-2'0'0'0,"1"-1"0"0"0,-1 0 0 0 0,0 0 0 0 0,0 0 0 0 0,0-1 0 0 0,0 1 0 0 0,-1-1 0 0 0,1 0 0 0 0,2-5 0 0 0,28-42 6 0 0,-27 39-4 0 0,-4 9 9 0 0,-1-1-1 0 0,1 0 1 0 0,-1-1 0 0 0,0 1-1 0 0,0 0 1 0 0,0-1 0 0 0,-1 1-1 0 0,1-1 1 0 0,-1 1 0 0 0,0-1-1 0 0,-1 0 1 0 0,1 1 0 0 0,-1-1-1 0 0,0-5 1 0 0,0 10 1 0 0,0 0 0 0 0,-1 0 0 0 0,1 0 0 0 0,0 0 0 0 0,0 0-1 0 0,-1 0 1 0 0,1 0 0 0 0,0 0 0 0 0,0 0 0 0 0,0 0 0 0 0,-1 0 0 0 0,1 0 0 0 0,0 0 0 0 0,0 0 0 0 0,-1 0 0 0 0,1 0-1 0 0,0 0 1 0 0,0 0 0 0 0,0 1 0 0 0,-1-1 0 0 0,1 0 0 0 0,0 0 0 0 0,0 0 0 0 0,0 0 0 0 0,0 1 0 0 0,-1-1 0 0 0,1 0-1 0 0,0 0 1 0 0,0 0 0 0 0,0 1 0 0 0,0-1 0 0 0,0 0 0 0 0,0 0 0 0 0,0 0 0 0 0,0 1 0 0 0,-1-1 0 0 0,1 0-1 0 0,0 0 1 0 0,0 1 0 0 0,-7 10 177 0 0,-2 5 725 0 0,1 1 1 0 0,-9 24-1 0 0,15-37-690 0 0,1 1 0 0 0,-1 0 0 0 0,1 0-1 0 0,0-1 1 0 0,0 1 0 0 0,1 0 0 0 0,0 0 0 0 0,-1 0 0 0 0,2 0 0 0 0,-1 0 0 0 0,0 0 0 0 0,1 0 0 0 0,0 0 0 0 0,2 6-1 0 0,-3-11-201 0 0,1 1-1 0 0,-1-1 1 0 0,0 1-1 0 0,0-1 1 0 0,1 0-1 0 0,-1 1 1 0 0,0-1-1 0 0,1 1 1 0 0,-1-1-1 0 0,0 0 0 0 0,1 1 1 0 0,-1-1-1 0 0,0 0 1 0 0,1 1-1 0 0,-1-1 1 0 0,1 0-1 0 0,-1 0 1 0 0,1 1-1 0 0,-1-1 1 0 0,1 0-1 0 0,-1 0 0 0 0,1 0 1 0 0,-1 0-1 0 0,1 0 1 0 0,-1 0-1 0 0,1 0 1 0 0,-1 1-1 0 0,1-2 1 0 0,-1 1-1 0 0,1 0 1 0 0,18-8 162 0 0,11-20-479 0 0,-22 18 62 0 0,1-2-1 0 0,-1 1 0 0 0,-1-1 1 0 0,0 0-1 0 0,0-1 1 0 0,-2 0-1 0 0,1 0 0 0 0,-2 0 1 0 0,7-27-1 0 0,-11 40 239 0 0,-1 0 1 0 0,1 0-1 0 0,0 0 0 0 0,0 0 0 0 0,0 0 0 0 0,0 0 0 0 0,0 0 1 0 0,0 0-1 0 0,0 0 0 0 0,0 0 0 0 0,0 0 0 0 0,0 0 0 0 0,0 0 0 0 0,0 0 1 0 0,0 0-1 0 0,-1 0 0 0 0,1 0 0 0 0,0 0 0 0 0,0 0 0 0 0,0 0 1 0 0,0 0-1 0 0,0 0 0 0 0,0 0 0 0 0,0 0 0 0 0,0 0 0 0 0,0 0 1 0 0,0 0-1 0 0,0 0 0 0 0,0 0 0 0 0,0 0 0 0 0,0 0 0 0 0,0 0 1 0 0,-1 0-1 0 0,1-1 0 0 0,0 1 0 0 0,0 0 0 0 0,0 0 0 0 0,0 0 1 0 0,0 0-1 0 0,0 0 0 0 0,0 0 0 0 0,0 0 0 0 0,0 0 0 0 0,0 0 1 0 0,0 0-1 0 0,0 0 0 0 0,0 0 0 0 0,0 0 0 0 0,0-1 0 0 0,0 1 1 0 0,0 0-1 0 0,0 0 0 0 0,0 0 0 0 0,0 0 0 0 0,0 0 0 0 0,-6 10 61 0 0,-6 14-97 0 0,-7 39-265 0 0,18-56 229 0 0,0-1 0 0 0,0 0 0 0 0,1 1-1 0 0,-1-1 1 0 0,1 0 0 0 0,0 1 0 0 0,1-1 0 0 0,1 9 0 0 0,-2-15 43 0 0,0 1 0 0 0,1-1-1 0 0,-1 1 1 0 0,0-1 0 0 0,0 1-1 0 0,0-1 1 0 0,1 1 0 0 0,-1-1 0 0 0,0 1-1 0 0,0-1 1 0 0,1 1 0 0 0,-1-1-1 0 0,0 1 1 0 0,1-1 0 0 0,-1 0 0 0 0,1 1-1 0 0,-1-1 1 0 0,0 0 0 0 0,1 1-1 0 0,-1-1 1 0 0,1 0 0 0 0,-1 0 0 0 0,1 1-1 0 0,-1-1 1 0 0,1 0 0 0 0,-1 0-1 0 0,1 1 1 0 0</inkml:trace>
</inkml:ink>
</file>

<file path=ppt/ink/ink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2:18.47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184 109 96 0 0,'7'-14'21'0'0,"-2"6"-29"0"0,-1 0-1 0 0,-1-1 1 0 0,5-13-1 0 0,-7 21 27 0 0,-1-1 0 0 0,1 0 0 0 0,-1 0 0 0 0,0 0 0 0 0,0 0 0 0 0,0 0 0 0 0,0 0 0 0 0,0 0 0 0 0,0 1 0 0 0,0-1 0 0 0,0 0 0 0 0,-1 0 0 0 0,1 0 0 0 0,-1 0-1 0 0,0 0 1 0 0,1 1 0 0 0,-1-1 0 0 0,0 0 0 0 0,0 1 0 0 0,0-1 0 0 0,0 0 0 0 0,-2-1 0 0 0,2 2-17 0 0,0 0 1 0 0,0 1-1 0 0,0 0 1 0 0,0-1-1 0 0,1 1 0 0 0,-1-1 1 0 0,0 1-1 0 0,0 0 0 0 0,0 0 1 0 0,0 0-1 0 0,0-1 1 0 0,0 1-1 0 0,0 0 0 0 0,0 0 1 0 0,0 0-1 0 0,0 1 1 0 0,0-1-1 0 0,0 0 0 0 0,0 0 1 0 0,0 0-1 0 0,0 1 0 0 0,0-1 1 0 0,0 0-1 0 0,0 1 1 0 0,0-1-1 0 0,1 1 0 0 0,-1-1 1 0 0,0 1-1 0 0,0 0 1 0 0,0 0-1 0 0,-24 21-11 0 0,12-9 227 0 0,2 1 0 0 0,-1 1 0 0 0,-12 22 0 0 0,19-29 281 0 0,1 0 0 0 0,0 0 0 0 0,1 0 0 0 0,0 1 0 0 0,0 0 0 0 0,1-1 0 0 0,0 1 0 0 0,-2 17-1 0 0,4-24-441 0 0,0 0-1 0 0,0 0 0 0 0,0-1 0 0 0,0 1 1 0 0,0 0-1 0 0,0-1 0 0 0,0 1 0 0 0,1 0 0 0 0,-1-1 1 0 0,1 1-1 0 0,-1 0 0 0 0,1-1 0 0 0,0 1 0 0 0,0-1 1 0 0,0 1-1 0 0,-1-1 0 0 0,3 3 0 0 0,-2-4-27 0 0,0 1 0 0 0,0 0 0 0 0,0-1 0 0 0,0 1 0 0 0,0 0 0 0 0,1-1 0 0 0,-1 0 0 0 0,0 1-1 0 0,0-1 1 0 0,0 0 0 0 0,0 1 0 0 0,1-1 0 0 0,-1 0 0 0 0,0 0 0 0 0,0 0 0 0 0,0 0 0 0 0,1 0 0 0 0,-1 0-1 0 0,1-1 1 0 0,2 0-37 0 0,1 0-1 0 0,-1 0 0 0 0,0-1 1 0 0,0 0-1 0 0,0 0 1 0 0,-1 0-1 0 0,1 0 0 0 0,0 0 1 0 0,-1-1-1 0 0,0 1 0 0 0,1-1 1 0 0,3-5-1 0 0,-1-1-133 0 0,0 0-1 0 0,-1-1 1 0 0,0 0 0 0 0,-1 0-1 0 0,0 0 1 0 0,0 0 0 0 0,-1-1-1 0 0,0 1 1 0 0,1-19 0 0 0,-24 87 181 0 0,-10 86-22 0 0,20-86 522 0 0,-3-1 1 0 0,-29 85-1 0 0,40-138-514 0 0,0 0-1 0 0,0 0 0 0 0,0 0 1 0 0,0 0-1 0 0,-1-1 1 0 0,1 1-1 0 0,-1-1 0 0 0,-4 4 1 0 0,7-6-31 0 0,-1-1 0 0 0,0 1 1 0 0,1-1-1 0 0,-1 1 0 0 0,0-1 1 0 0,1 1-1 0 0,-1-1 0 0 0,0 0 1 0 0,1 1-1 0 0,-1-1 0 0 0,0 0 1 0 0,0 0-1 0 0,1 0 0 0 0,-1 0 1 0 0,0 1-1 0 0,0-1 0 0 0,0 0 1 0 0,1 0-1 0 0,-1 0 0 0 0,-1-1 1 0 0,1 1-28 0 0,0-1 1 0 0,0 1-1 0 0,0-1 1 0 0,0 0 0 0 0,0 1-1 0 0,0-1 1 0 0,0 0-1 0 0,0 0 1 0 0,0 0 0 0 0,0 0-1 0 0,1 0 1 0 0,-1 0-1 0 0,0 0 1 0 0,1 0 0 0 0,-1 0-1 0 0,1 0 1 0 0,-2-2-1 0 0,-1-6-255 0 0,0 0 0 0 0,0-1-1 0 0,1 1 1 0 0,0-1 0 0 0,1 0 0 0 0,0 1-1 0 0,1-1 1 0 0,-1 0 0 0 0,2 0-1 0 0,1-12 1 0 0,0 9 190 0 0,0 0 1 0 0,1 1-1 0 0,1 0 1 0 0,-1-1-1 0 0,2 1 1 0 0,0 1-1 0 0,10-18 1 0 0,-9 20 99 0 0,2 0 0 0 0,-1 0 0 0 0,1 1-1 0 0,0 0 1 0 0,1 0 0 0 0,0 1 0 0 0,0 0 0 0 0,0 1 0 0 0,19-10 0 0 0,8-1-77 0 0,50-17 0 0 0,-76 30-22 0 0,-4 2-1909 0 0</inkml:trace>
</inkml:ink>
</file>

<file path=ppt/ink/ink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2:57.46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0 240 96 0 0,'82'-86'0'0'0,"-69"71"0"0"0,1-2 56 0 0,-1-1 1 0 0,-1-1-1 0 0,0 0 1 0 0,-2-1-1 0 0,9-21 0 0 0,-19 40-42 0 0,1-3 721 0 0,-6 10-527 0 0,-5 10-192 0 0,-4 21-77 0 0,2 0 1 0 0,1 2-1 0 0,3-1 1 0 0,-6 50-1 0 0,2-13 38 0 0,-14 56 2030 0 0,40-200-2017 0 0,31-114-533 0 0,-39 162 482 0 0,2 0 1 0 0,1 0-1 0 0,1 1 1 0 0,0 0 0 0 0,2 0-1 0 0,19-24 1 0 0,-28 40 52 0 0,0 0 1 0 0,1 1-1 0 0,0-1 1 0 0,0 1-1 0 0,0 0 0 0 0,0-1 1 0 0,1 2-1 0 0,-1-1 1 0 0,6-2-1 0 0,-9 5 5 0 0,0 0 0 0 0,0-1 0 0 0,0 1 0 0 0,-1 0 0 0 0,1-1 0 0 0,0 1 1 0 0,0 0-1 0 0,0 0 0 0 0,0 0 0 0 0,0 0 0 0 0,0 0 0 0 0,0 0 0 0 0,0 0 0 0 0,0 1 0 0 0,0-1 0 0 0,0 0 0 0 0,0 0 0 0 0,0 1 1 0 0,0-1-1 0 0,1 1 0 0 0,-1 0 0 0 0,0 1 1 0 0,0-1-1 0 0,0 0 1 0 0,0 0-1 0 0,0 0 1 0 0,0 1-1 0 0,-1-1 1 0 0,1 0 0 0 0,-1 1-1 0 0,1-1 1 0 0,-1 1-1 0 0,1-1 1 0 0,-1 1-1 0 0,0-1 1 0 0,1 0-1 0 0,-1 1 1 0 0,0-1-1 0 0,0 3 1 0 0,-1 7-13 0 0,1 0 0 0 0,-2-1 0 0 0,1 1 0 0 0,-1 0 0 0 0,-1 0 0 0 0,0-1 0 0 0,-8 19 0 0 0,-3 1 227 0 0,-22 35 0 0 0,8-24 2751 0 0,28-39-1708 0 0,3-4-886 0 0,2-2-1139 0 0</inkml:trace>
</inkml:ink>
</file>

<file path=ppt/ink/ink1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2:58.07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32 135 96 0 0,'7'-2'0'0'0,"0"-1"0"0"0,0 0 0 0 0,-1 0 0 0 0,1 0 0 0 0,-1-1 0 0 0,0 0 0 0 0,0 0 0 0 0,-1 0 0 0 0,1-1 0 0 0,5-6 0 0 0,-8 8 0 0 0,0 0 0 0 0,-1 0 0 0 0,1 0 0 0 0,-1-1 0 0 0,0 1 0 0 0,0-1 0 0 0,0 1 0 0 0,0-1 0 0 0,-1 0 0 0 0,0 0 0 0 0,0 0 0 0 0,0 0 0 0 0,0 0 0 0 0,0 0 0 0 0,-1 0 0 0 0,0 0 0 0 0,1 0 0 0 0,-2 0 0 0 0,1-5 0 0 0,0 8 0 0 0,0 1 0 0 0,-1-1 0 0 0,1 1 0 0 0,0 0 0 0 0,0-1 0 0 0,0 1 0 0 0,0-1 1 0 0,-1 1-1 0 0,1-1 0 0 0,0 1 0 0 0,0 0 0 0 0,0-1 0 0 0,-1 1 0 0 0,1 0 0 0 0,0-1 0 0 0,-1 1 0 0 0,1 0 0 0 0,0-1 0 0 0,-1 1 0 0 0,1 0 1 0 0,-1 0-1 0 0,1-1 0 0 0,0 1 0 0 0,-1 0 0 0 0,1 0 0 0 0,-1 0 0 0 0,1 0 0 0 0,0 0 0 0 0,-1-1 0 0 0,1 1 0 0 0,-1 0 0 0 0,1 0 0 0 0,-1 0 0 0 0,1 0 1 0 0,-1 0-1 0 0,1 0 0 0 0,0 0 0 0 0,-1 1 0 0 0,1-1 0 0 0,-1 0 0 0 0,1 0 0 0 0,-1 0 0 0 0,1 0 0 0 0,0 0 0 0 0,-1 1 0 0 0,1-1 0 0 0,-1 0 0 0 0,1 0 1 0 0,0 1-1 0 0,-1-1 0 0 0,0 1 0 0 0,-20 15 50 0 0,21-16-48 0 0,-10 10 294 0 0,0 1 0 0 0,0 0-1 0 0,1 0 1 0 0,1 1 0 0 0,0 0 0 0 0,-10 21-1 0 0,14-27-226 0 0,2 1 1 0 0,-1-1-1 0 0,1 0 0 0 0,0 1 0 0 0,0 0 0 0 0,0-1 1 0 0,1 1-1 0 0,0 0 0 0 0,1 0 0 0 0,0 0 0 0 0,0 0 0 0 0,0-1 1 0 0,1 1-1 0 0,0 0 0 0 0,3 13 0 0 0,-4-19-56 0 0,1 0-1 0 0,-1 1 1 0 0,1-1-1 0 0,0 0 1 0 0,-1 0-1 0 0,1 0 1 0 0,0 1-1 0 0,0-1 1 0 0,-1 0-1 0 0,1 0 1 0 0,0 0-1 0 0,0 0 1 0 0,0-1-1 0 0,0 1 1 0 0,1 0-1 0 0,-1 0 1 0 0,0-1-1 0 0,0 1 1 0 0,0 0-1 0 0,1-1 1 0 0,-1 1-1 0 0,0-1 1 0 0,0 0-1 0 0,1 1 1 0 0,-1-1-1 0 0,0 0 1 0 0,1 0-1 0 0,-1 0 1 0 0,0 0-1 0 0,3 0 1 0 0,1-1-78 0 0,0 0 1 0 0,-1 0-1 0 0,1 0 1 0 0,-1-1-1 0 0,1 1 1 0 0,5-4-1 0 0,-6 3-2272 0 0</inkml:trace>
</inkml:ink>
</file>

<file path=ppt/ink/ink1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2:58.61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27 73 96 0 0,'-3'5'0'0'0,"0"0"0"0"0,1 0 0 0 0,-1 0 0 0 0,1 1 0 0 0,0-1 0 0 0,1 1 0 0 0,-1-1 0 0 0,0 10 0 0 0,0-6 0 0 0,-3 40-4 0 0,5-46 8 0 0,0-1-1 0 0,0 1 0 0 0,0 0 0 0 0,1 0 0 0 0,-1-1 1 0 0,1 1-1 0 0,-1 0 0 0 0,1-1 0 0 0,0 1 1 0 0,0 0-1 0 0,0-1 0 0 0,1 1 0 0 0,-1-1 1 0 0,0 0-1 0 0,3 4 0 0 0,-3-6 22 0 0,0 1-1 0 0,0-1 1 0 0,0 1 0 0 0,0-1-1 0 0,0 0 1 0 0,0 0 0 0 0,-1 1-1 0 0,1-1 1 0 0,0 0-1 0 0,0 0 1 0 0,0 0 0 0 0,0 0-1 0 0,0 0 1 0 0,0 0 0 0 0,0 0-1 0 0,0 0 1 0 0,0 0 0 0 0,0-1-1 0 0,0 1 1 0 0,0 0 0 0 0,0-1-1 0 0,-1 1 1 0 0,1-1 0 0 0,0 1-1 0 0,0-1 1 0 0,0 1-1 0 0,0-1 1 0 0,22-18 1037 0 0,-14 11-878 0 0,-1-1 0 0 0,0-1 1 0 0,-1 1-1 0 0,0-1 0 0 0,0-1 0 0 0,-1 1 1 0 0,6-16-1 0 0,-10 22-178 0 0,0 0-1 0 0,0 0 1 0 0,-1 0-1 0 0,0-1 1 0 0,0 1-1 0 0,0 0 1 0 0,0-1-1 0 0,-1 1 1 0 0,0-1-1 0 0,0 1 1 0 0,0-1-1 0 0,0 1 1 0 0,-1-1-1 0 0,1 1 1 0 0,-1 0 0 0 0,0-1-1 0 0,-1 1 1 0 0,1 0-1 0 0,-1 0 1 0 0,0 0-1 0 0,0 0 1 0 0,-5-8-1 0 0,7 11-2 0 0,-1 0-1 0 0,0 0 1 0 0,1 1-1 0 0,-1-1 1 0 0,0 0-1 0 0,0 0 1 0 0,0 0-1 0 0,0 1 1 0 0,0-1-1 0 0,0 0 1 0 0,0 1-1 0 0,0-1 1 0 0,0 1-1 0 0,0-1 1 0 0,0 1-1 0 0,-1 0 1 0 0,1-1 0 0 0,0 1-1 0 0,0 0 1 0 0,0 0-1 0 0,0 0 1 0 0,-1 0-1 0 0,1 0 1 0 0,0 0-1 0 0,-2 0 1 0 0,1 1 8 0 0,-1 0 0 0 0,1 0 0 0 0,0 0 0 0 0,0 0 0 0 0,-1 1 0 0 0,1-1 0 0 0,0 1 0 0 0,0-1 0 0 0,0 1 0 0 0,0 0 0 0 0,-2 2 0 0 0,-3 5 47 0 0,0 0 0 0 0,0 1 0 0 0,1 0 0 0 0,-5 11 0 0 0,6-11-130 0 0,1 1 1 0 0,0-1-1 0 0,1 1 0 0 0,-2 12 1 0 0,4-20-2524 0 0</inkml:trace>
</inkml:ink>
</file>

<file path=ppt/ink/ink1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2:59.40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92 27 96 0 0,'-48'194'-46'0'0,"4"-14"1125"0"0,63-241 1824 0 0,42-122-3086 0 0,-57 171 166 0 0,5-14 44 0 0,13-27-1 0 0,-19 48-12 0 0,0-1 0 0 0,0 1 0 0 0,0-1 0 0 0,1 1-1 0 0,0 0 1 0 0,0 0 0 0 0,0 0 0 0 0,0 1 0 0 0,1 0-1 0 0,8-7 1 0 0,-12 11-22 0 0,-1-1 1 0 0,1 1-1 0 0,0-1 0 0 0,-1 1 0 0 0,1-1 0 0 0,0 1 1 0 0,0 0-1 0 0,0-1 0 0 0,-1 1 0 0 0,1 0 0 0 0,0 0 1 0 0,0-1-1 0 0,0 1 0 0 0,0 0 0 0 0,0 0 0 0 0,0 0 1 0 0,0 0-1 0 0,-1 0 0 0 0,1 0 0 0 0,0 0 0 0 0,0 1 1 0 0,0-1-1 0 0,0 0 0 0 0,0 0 0 0 0,-1 1 0 0 0,1-1 1 0 0,0 0-1 0 0,1 1 0 0 0,-1 1-8 0 0,0-1 0 0 0,0 0 1 0 0,-1 0-1 0 0,1 1 0 0 0,0-1 0 0 0,0 1 1 0 0,-1-1-1 0 0,1 1 0 0 0,-1-1 0 0 0,1 1 0 0 0,-1-1 1 0 0,0 1-1 0 0,1-1 0 0 0,-1 3 0 0 0,0 5-19 0 0,0-1 1 0 0,0 1-1 0 0,-1 0 0 0 0,-2 14 0 0 0,-1-7 352 0 0,-1 0 0 0 0,0 0 0 0 0,-1-1 1 0 0,-1 1-1 0 0,0-1 0 0 0,-2-1 0 0 0,1 0 0 0 0,-19 23 0 0 0,23-33 768 0 0,5-8-1772 0 0</inkml:trace>
</inkml:ink>
</file>

<file path=ppt/ink/ink1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2:59.86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117 0 96 0 0,'-32'92'9'0'0,"9"-29"36"0"0,3 1 0 0 0,-20 104 0 0 0,38-145 197 0 0,3-14 29 0 0,4-13-11 0 0,-5 3-977 0 0</inkml:trace>
</inkml:ink>
</file>

<file path=ppt/ink/ink1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00.28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96 0 0,'0'0'0'0'0</inkml:trace>
</inkml:ink>
</file>

<file path=ppt/ink/ink1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00.66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75 109 96 0 0,'4'-2'0'0'0,"0"-1"0"0"0,1 1 0 0 0,-1-1 0 0 0,0 0 0 0 0,0 0 0 0 0,-1 0 0 0 0,1-1 0 0 0,-1 0 0 0 0,1 1 0 0 0,-1-1 0 0 0,0 0 0 0 0,-1 0 0 0 0,1-1 0 0 0,-1 1 0 0 0,0 0 0 0 0,0-1 0 0 0,0 0 0 0 0,0 1 0 0 0,-1-1 0 0 0,0 0 0 0 0,0 0 0 0 0,0-5 0 0 0,0 9 6 0 0,-1 1-1 0 0,0-1 1 0 0,0 1 0 0 0,0 0 0 0 0,0-1-1 0 0,0 1 1 0 0,0-1 0 0 0,0 1-1 0 0,0-1 1 0 0,0 1 0 0 0,0-1 0 0 0,0 1-1 0 0,0-1 1 0 0,0 1 0 0 0,-1-1 0 0 0,1 1-1 0 0,0 0 1 0 0,0-1 0 0 0,0 1-1 0 0,-1-1 1 0 0,1 1 0 0 0,0-1 0 0 0,-1 1-1 0 0,1 0 1 0 0,0-1 0 0 0,-1 1-1 0 0,1 0 1 0 0,0 0 0 0 0,-1-1 0 0 0,1 1-1 0 0,-1 0 1 0 0,1 0 0 0 0,0-1-1 0 0,-1 1 1 0 0,1 0 0 0 0,-1 0 0 0 0,1 0-1 0 0,-1 0 1 0 0,1 0 0 0 0,-1-1 0 0 0,1 1-1 0 0,-1 0 1 0 0,1 0 0 0 0,-1 0-1 0 0,1 0 1 0 0,0 0 0 0 0,-1 1 0 0 0,1-1-1 0 0,-1 0 1 0 0,1 0 0 0 0,-1 0-1 0 0,1 0 1 0 0,-1 0 0 0 0,1 1 0 0 0,0-1-1 0 0,-1 0 1 0 0,1 0 0 0 0,-1 1-1 0 0,-24 17 529 0 0,16-9-268 0 0,-1 1 0 0 0,2 0 1 0 0,-1 1-1 0 0,1 0 1 0 0,1 0-1 0 0,0 1 0 0 0,1 0 1 0 0,0 0-1 0 0,1 0 1 0 0,0 1-1 0 0,1 0 0 0 0,0 0 1 0 0,1 0-1 0 0,-2 14 1 0 0,5-25-224 0 0,0 0 1 0 0,0 0 0 0 0,0 0 0 0 0,0 0 0 0 0,0 0 0 0 0,0 0 0 0 0,0-1 0 0 0,1 1 0 0 0,-1 0 0 0 0,1 0 0 0 0,0 0 0 0 0,-1 0-1 0 0,1 0 1 0 0,0-1 0 0 0,0 1 0 0 0,0 0 0 0 0,0-1 0 0 0,0 1 0 0 0,0-1 0 0 0,1 1 0 0 0,-1-1 0 0 0,0 0 0 0 0,1 1 0 0 0,2 1 0 0 0,-1-2-31 0 0,-1 0 0 0 0,1 0 0 0 0,-1-1 0 0 0,1 1 1 0 0,0-1-1 0 0,-1 1 0 0 0,1-1 0 0 0,0 0 0 0 0,-1 0 1 0 0,1 0-1 0 0,-1 0 0 0 0,1-1 0 0 0,0 1 1 0 0,-1-1-1 0 0,1 1 0 0 0,-1-1 0 0 0,5-2 0 0 0,16-7-820 0 0,-19 7-3124 0 0</inkml:trace>
</inkml:ink>
</file>

<file path=ppt/ink/ink1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26.69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148 14 96 0 0,'-2'-2'0'0'0,"1"1"0"0"0,-1 0 0 0 0,1 0 0 0 0,-1 0 0 0 0,1 0 0 0 0,-1 0 0 0 0,0 0 0 0 0,1 0 0 0 0,-1 0 0 0 0,0 1 0 0 0,0-1 0 0 0,1 0 0 0 0,-1 1 0 0 0,0 0 0 0 0,0-1 0 0 0,0 1 0 0 0,0 0 0 0 0,0 0 0 0 0,-3 1 0 0 0,2-1 0 0 0,0 1 0 0 0,0 0 0 0 0,0 0 0 0 0,0 0 0 0 0,0 1 0 0 0,0-1 0 0 0,1 1 0 0 0,-1-1 0 0 0,0 1 0 0 0,-4 4 0 0 0,0 1 0 0 0,1 0 0 0 0,-1 0 0 0 0,1 1 0 0 0,0 0 0 0 0,1 0 0 0 0,-8 15 0 0 0,8-12 0 0 0,1 1 0 0 0,-7 21 0 0 0,10-29 0 0 0,1-1 0 0 0,-1 1 0 0 0,0 0 0 0 0,1 0 0 0 0,0-1 0 0 0,0 1 0 0 0,0 0 0 0 0,0 0 0 0 0,1 0 0 0 0,0-1 0 0 0,-1 1 0 0 0,1 0 0 0 0,2 3 0 0 0,-3-6 0 0 0,1 0 0 0 0,-1 0 1 0 0,1-1-1 0 0,0 1 0 0 0,-1-1 0 0 0,1 1 0 0 0,-1 0 0 0 0,1-1 1 0 0,0 1-1 0 0,0-1 0 0 0,-1 1 0 0 0,1-1 0 0 0,0 1 1 0 0,0-1-1 0 0,0 0 0 0 0,-1 0 0 0 0,1 1 0 0 0,0-1 1 0 0,0 0-1 0 0,0 0 0 0 0,0 0 0 0 0,0 0 0 0 0,-1 0 1 0 0,1 0-1 0 0,0 0 0 0 0,0 0 0 0 0,0 0 0 0 0,0 0 0 0 0,0 0 1 0 0,-1-1-1 0 0,1 1 0 0 0,0 0 0 0 0,0 0 0 0 0,0-1 1 0 0,-1 1-1 0 0,1-1 0 0 0,0 1 0 0 0,0-1 0 0 0,-1 1 1 0 0,2-2-1 0 0,33-27 28 0 0,-29 24-23 0 0,1-3-4 0 0,0 0 0 0 0,0 0 0 0 0,-1-1 0 0 0,0 0 0 0 0,0 0 0 0 0,-1 0 1 0 0,0-1-1 0 0,5-14 0 0 0,15-30 232 0 0,-30 69-40 0 0,0 0-1 0 0,1 0 1 0 0,1 0-1 0 0,-2 23 1 0 0,5-36-407 0 0</inkml:trace>
</inkml:ink>
</file>

<file path=ppt/ink/ink1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29.50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3 131 96 0 0,'0'12'0'0'0,"-1"-5"0"0"0,0 1 0 0 0,1-1 0 0 0,0 1 0 0 0,0-1 0 0 0,1 1 0 0 0,0-1 0 0 0,0 1 0 0 0,1-1 0 0 0,5 14 0 0 0,-7-21 9 0 0,0 1-1 0 0,1-1 1 0 0,-1 1 0 0 0,0-1 0 0 0,0 1-1 0 0,1-1 1 0 0,-1 1 0 0 0,1-1 0 0 0,-1 0-1 0 0,0 1 1 0 0,1-1 0 0 0,-1 0 0 0 0,1 1-1 0 0,-1-1 1 0 0,1 0 0 0 0,-1 0 0 0 0,1 1-1 0 0,-1-1 1 0 0,1 0 0 0 0,-1 0 0 0 0,1 0-1 0 0,0 0 1 0 0,-1 0 0 0 0,1 0 0 0 0,-1 0-1 0 0,1 0 1 0 0,0 0 0 0 0,16-9 675 0 0,9-19 575 0 0,-25 27-1246 0 0,9-13-77 0 0,-1-1 0 0 0,-1 0-1 0 0,0-1 1 0 0,-1 0-1 0 0,7-24 1 0 0,9-19-94 0 0,-19 37 312 0 0,-7 19-118 0 0,-5 13-122 0 0,7-8 64 0 0,-2 2-9 0 0,1 0 1 0 0,-1 0-1 0 0,1 1 0 0 0,0-1 1 0 0,0 1-1 0 0,-1 4 1 0 0,3-8 30 0 0,0 0 1 0 0,0-1-1 0 0,0 1 1 0 0,0 0-1 0 0,0-1 1 0 0,0 1 0 0 0,0 0-1 0 0,0-1 1 0 0,0 1-1 0 0,0-1 1 0 0,1 1 0 0 0,-1 0-1 0 0,0-1 1 0 0,0 1-1 0 0,0 0 1 0 0,1-1-1 0 0,-1 1 1 0 0,0-1 0 0 0,1 1-1 0 0,-1-1 1 0 0,1 2-1 0 0,0-2 8 0 0,0 1-1 0 0,0 0 1 0 0,1-1-1 0 0,-1 1 1 0 0,0-1-1 0 0,0 1 1 0 0,0-1-1 0 0,1 0 1 0 0,-1 0-1 0 0,0 1 1 0 0,0-1-1 0 0,1 0 1 0 0,-1 0-1 0 0,0 0 1 0 0,3 0-1 0 0,4-1 207 0 0,-6 1-54 0 0,1 0-1 0 0,0 0 1 0 0,0 0-1 0 0,0 0 1 0 0,-1 0 0 0 0,1 0-1 0 0,0 1 1 0 0,-1-1-1 0 0,4 2 1 0 0,-5-1-132 0 0,0-1 0 0 0,0 1 0 0 0,-1 0 0 0 0,1 0 0 0 0,0-1 0 0 0,-1 1 1 0 0,1 0-1 0 0,-1 0 0 0 0,1 0 0 0 0,-1 0 0 0 0,0 0 0 0 0,1 0 0 0 0,-1 0 0 0 0,0 0 0 0 0,1 0 0 0 0,-1 0 0 0 0,0 0 0 0 0,0 0 0 0 0,0 0 0 0 0,0 0 0 0 0,0 0 1 0 0,0 0-1 0 0,0 0 0 0 0,-1 0 0 0 0,1 0 0 0 0,0 0 0 0 0,0 0 0 0 0,-1 0 0 0 0,1 0 0 0 0,-1 1 0 0 0,-18 48 372 0 0,15-42-551 0 0,1 0 0 0 0,-1 0 0 0 0,1 1-1 0 0,1-1 1 0 0,-1 1 0 0 0,1-1 0 0 0,1 1 0 0 0,0 0-1 0 0,0 18 1 0 0,4-20-934 0 0</inkml:trace>
</inkml:ink>
</file>

<file path=ppt/ink/ink1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30.15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38 99 96 0 0,'6'-7'0'0'0,"-1"0"0"0"0,1-1 0 0 0,7-14 0 0 0,-12 19 0 0 0,1 1 0 0 0,-1-1 0 0 0,0 0 0 0 0,0 1 0 0 0,0-1 0 0 0,0 0 0 0 0,-1 0 0 0 0,1 1 0 0 0,-1-1 0 0 0,0 0 0 0 0,1 0 0 0 0,-1 0 0 0 0,-1 0 0 0 0,1 1 0 0 0,0-1 0 0 0,-2-4 0 0 0,2 7 0 0 0,0-1 0 0 0,-1 1 0 0 0,1 0 0 0 0,-1-1 0 0 0,1 1 0 0 0,-1 0 0 0 0,1 0 0 0 0,-1 0 0 0 0,1-1 0 0 0,-1 1 0 0 0,0 0 0 0 0,1 0 0 0 0,-1 0 0 0 0,1 0 0 0 0,-1 0 0 0 0,1 0 0 0 0,-1 0 0 0 0,1 0 0 0 0,-1 0 0 0 0,1 0 0 0 0,-1 0 0 0 0,0 1 0 0 0,1-1 0 0 0,-1 0 0 0 0,1 0 0 0 0,-1 0 0 0 0,1 1 0 0 0,-1-1 0 0 0,1 0 0 0 0,0 1 0 0 0,-1-1 0 0 0,1 0 0 0 0,-1 1 0 0 0,1-1 0 0 0,0 1 0 0 0,-1-1 0 0 0,1 1 0 0 0,-19 15 0 0 0,15-10 17 0 0,0-1 0 0 0,0 1 0 0 0,0 0 1 0 0,1 0-1 0 0,0 0 0 0 0,0 0 0 0 0,1 1 0 0 0,0-1 0 0 0,0 1 1 0 0,0 0-1 0 0,1-1 0 0 0,-1 9 0 0 0,1-10 38 0 0,1-1 0 0 0,-1 1 0 0 0,1-1 0 0 0,0 1 0 0 0,1-1 0 0 0,-1 1-1 0 0,1-1 1 0 0,0 1 0 0 0,0-1 0 0 0,0 0 0 0 0,1 0 0 0 0,-1 1 0 0 0,1-1 0 0 0,0 0 0 0 0,0 0 0 0 0,1 0 0 0 0,-1-1-1 0 0,1 1 1 0 0,4 5 0 0 0,-6-9-40 0 0,0 1 1 0 0,0-1-1 0 0,-1 1 0 0 0,1-1 0 0 0,0 1 0 0 0,0-1 1 0 0,0 0-1 0 0,0 1 0 0 0,-1-1 0 0 0,1 0 0 0 0,0 0 0 0 0,0 1 1 0 0,0-1-1 0 0,0 0 0 0 0,0 0 0 0 0,0 0 0 0 0,0 0 0 0 0,0 0 1 0 0,0 0-1 0 0,0 0 0 0 0,-1-1 0 0 0,1 1 0 0 0,0 0 0 0 0,0-1 1 0 0,0 1-1 0 0,0 0 0 0 0,0-1 0 0 0,-1 1 0 0 0,1-1 0 0 0,0 1 1 0 0,0-1-1 0 0,-1 1 0 0 0,1-1 0 0 0,1-1 0 0 0,20-26 222 0 0,-19 23-361 0 0,0 1-1337 0 0</inkml:trace>
</inkml:ink>
</file>

<file path=ppt/ink/ink1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32.25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71 1 96 0 0,'-9'11'3'0'0,"2"0"0"0"0,-1 0 1 0 0,1 1-1 0 0,1 0 0 0 0,0 1 0 0 0,0-1 0 0 0,2 1 0 0 0,-1 0 1 0 0,2 0-1 0 0,0 1 0 0 0,0-1 0 0 0,0 15 0 0 0,3-26 3 0 0,-1-1 0 0 0,1 1-1 0 0,0-1 1 0 0,0 1-1 0 0,0-1 1 0 0,0 0 0 0 0,0 1-1 0 0,1-1 1 0 0,-1 1-1 0 0,0-1 1 0 0,1 1 0 0 0,-1-1-1 0 0,1 0 1 0 0,-1 1 0 0 0,1-1-1 0 0,-1 0 1 0 0,1 1-1 0 0,0-1 1 0 0,0 0 0 0 0,0 0-1 0 0,0 0 1 0 0,0 0-1 0 0,0 0 1 0 0,2 2 0 0 0,-2-3-2 0 0,0 0 1 0 0,1 0 0 0 0,-1 0-1 0 0,0 0 1 0 0,1 0 0 0 0,-1 0 0 0 0,0-1-1 0 0,1 1 1 0 0,-1 0 0 0 0,0-1-1 0 0,1 1 1 0 0,-1-1 0 0 0,0 1 0 0 0,0-1-1 0 0,1 0 1 0 0,-1 1 0 0 0,0-1-1 0 0,0 0 1 0 0,0 0 0 0 0,0 0-1 0 0,0 0 1 0 0,0 0 0 0 0,0 0 0 0 0,0 0-1 0 0,0-2 1 0 0,8-9 369 0 0,-1 0 0 0 0,0-1 0 0 0,-1 0 0 0 0,-1-1 0 0 0,0 1 0 0 0,-1-1-1 0 0,0 0 1 0 0,-1 0 0 0 0,-1-1 0 0 0,3-24 0 0 0,-15 78 770 0 0,-4 24-2660 0 0,13-60 1444 0 0,-1 25-325 0 0,1-27 385 0 0,0 0-1 0 0,0 0 1 0 0,0 1-1 0 0,0-1 1 0 0,0 0 0 0 0,0 0-1 0 0,1 0 1 0 0,-1 1-1 0 0,0-1 1 0 0,1 0-1 0 0,-1 0 1 0 0,1 0-1 0 0,-1 0 1 0 0,1 0 0 0 0,0 0-1 0 0,-1 0 1 0 0,1 0-1 0 0,1 1 1 0 0,-1-2 13 0 0,-1 0 0 0 0,1 1 0 0 0,0-1 1 0 0,-1 0-1 0 0,1 0 0 0 0,0 0 0 0 0,-1-1 0 0 0,1 1 1 0 0,0 0-1 0 0,-1 0 0 0 0,1 0 0 0 0,0 0 0 0 0,-1-1 0 0 0,1 1 1 0 0,0 0-1 0 0,-1-1 0 0 0,1 1 0 0 0,-1 0 0 0 0,1-1 0 0 0,-1 1 1 0 0,1-1-1 0 0,0 0 0 0 0,14-13 100 0 0,-12 12-78 0 0,3-4 19 0 0,-1 0 1 0 0,0-1-1 0 0,0 0 1 0 0,0 0 0 0 0,0 0-1 0 0,-1 0 1 0 0,5-13-1 0 0,-7 15-60 0 0,0-1-1 0 0,-1 1 1 0 0,1-1-1 0 0,-1 0 1 0 0,0 1-1 0 0,0-1 1 0 0,-1 0-1 0 0,1 0 1 0 0,-2 1-1 0 0,1-1 1 0 0,0 0-1 0 0,-2-6 1 0 0,2 13 13 0 0,0-1 0 0 0,0 0 0 0 0,-1 0 0 0 0,1 1 1 0 0,0-1-1 0 0,0 0 0 0 0,0 0 0 0 0,0 1 1 0 0,0-1-1 0 0,-1 0 0 0 0,1 0 0 0 0,0 0 1 0 0,0 1-1 0 0,0-1 0 0 0,-1 0 0 0 0,1 0 1 0 0,0 0-1 0 0,0 1 0 0 0,0-1 0 0 0,-1 0 0 0 0,1 0 1 0 0,0 0-1 0 0,0 0 0 0 0,-1 0 0 0 0,1 0 1 0 0,0 0-1 0 0,-1 0 0 0 0,1 0 0 0 0,0 0 1 0 0,0 0-1 0 0,-1 0 0 0 0,1 0 0 0 0,0 0 1 0 0,0 0-1 0 0,-1 0 0 0 0,1 0 0 0 0,0 0 1 0 0,-1 0-1 0 0,1 0 0 0 0,0 0 0 0 0,0 0 0 0 0,-1 0 1 0 0,1-1-1 0 0,0 1 0 0 0,0 0 0 0 0,0 0 1 0 0,-1 0-1 0 0,1 0 0 0 0,0-1 0 0 0,0 1 1 0 0,0 0-1 0 0,-1 0 0 0 0,1-1 0 0 0,0 1 1 0 0,0 0-1 0 0,0 0 0 0 0,0 0 0 0 0,0-1 0 0 0,0 1 1 0 0,0 0-1 0 0,-1-1 0 0 0,1 1 0 0 0,0 0 1 0 0,0 0-1 0 0,0-1 0 0 0,0 1 0 0 0,0-1 1 0 0</inkml:trace>
</inkml:ink>
</file>

<file path=ppt/ink/ink1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32.85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 65 96 0 0,'-3'9'62'0'0,"1"1"1"0"0,0 0-1 0 0,0 0 0 0 0,0 12 1 0 0,2-19-32 0 0,0 0-1 0 0,0 0 1 0 0,0 0 0 0 0,0 0 0 0 0,0 0 0 0 0,0 0 0 0 0,1 0-1 0 0,0-1 1 0 0,-1 1 0 0 0,1 0 0 0 0,0 0 0 0 0,0 0-1 0 0,1-1 1 0 0,-1 1 0 0 0,1 0 0 0 0,-1-1 0 0 0,1 0-1 0 0,2 4 1 0 0,-2-6-17 0 0,-1 1-1 0 0,0 0 1 0 0,1-1 0 0 0,-1 1-1 0 0,1-1 1 0 0,-1 0-1 0 0,1 1 1 0 0,-1-1-1 0 0,1 0 1 0 0,-1 0 0 0 0,1 0-1 0 0,-1 0 1 0 0,1 0-1 0 0,-1-1 1 0 0,1 1-1 0 0,-1 0 1 0 0,1 0-1 0 0,-1-1 1 0 0,0 1 0 0 0,1-1-1 0 0,-1 0 1 0 0,1 1-1 0 0,-1-1 1 0 0,0 0-1 0 0,0 0 1 0 0,1 0 0 0 0,-1 0-1 0 0,0 0 1 0 0,1-1-1 0 0,6-5 194 0 0,-1 0-1 0 0,0 0 1 0 0,5-8 0 0 0,-7 9 85 0 0,-1-1 0 0 0,1 0 0 0 0,-2 0 1 0 0,1 0-1 0 0,-1 0 0 0 0,4-11 0 0 0,-6 14-210 0 0,0-1-1 0 0,0 1 1 0 0,0 0-1 0 0,0-1 1 0 0,-1 1-1 0 0,0-1 1 0 0,1 1-1 0 0,-2 0 1 0 0,1-1-1 0 0,0 1 1 0 0,-1-1-1 0 0,-2-7 1 0 0,2 11-50 0 0,1 0 0 0 0,-1 0 0 0 0,1 0 0 0 0,-1 1 0 0 0,1-1 0 0 0,-1 0 1 0 0,0 0-1 0 0,1 1 0 0 0,-1-1 0 0 0,0 0 0 0 0,0 1 0 0 0,1-1 0 0 0,-1 1 0 0 0,0-1 0 0 0,0 1 0 0 0,0-1 1 0 0,0 1-1 0 0,0-1 0 0 0,0 1 0 0 0,0 0 0 0 0,0 0 0 0 0,0-1 0 0 0,0 1 0 0 0,0 0 0 0 0,0 0 0 0 0,0 0 1 0 0,0 0-1 0 0,0 0 0 0 0,0 0 0 0 0,0 1 0 0 0,0-1 0 0 0,0 0 0 0 0,0 0 0 0 0,1 1 0 0 0,-1-1 0 0 0,0 1 1 0 0,0-1-1 0 0,-2 2 0 0 0,0-1 1 0 0,0 0 1 0 0,0 1-1 0 0,1 0 1 0 0,-1 0-1 0 0,0 0 1 0 0,0 0-1 0 0,1 0 0 0 0,0 1 1 0 0,-1-1-1 0 0,-2 5 1 0 0,3-1-187 0 0,-1-1 0 0 0,1 1 0 0 0,1 0 0 0 0,-1 0 0 0 0,1 1 0 0 0,0-1 0 0 0,1 0 0 0 0,0 12 0 0 0,-4 22-699 0 0</inkml:trace>
</inkml:ink>
</file>

<file path=ppt/ink/ink1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33.49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1 221 96 0 0,'4'-12'-1'0'0,"-1"1"1"0"0,0-1-1 0 0,0 1 0 0 0,-1-1 1 0 0,0-24-1 0 0,-1 26 8 0 0,-1 0 0 0 0,1 0-1 0 0,1 0 1 0 0,0 0 0 0 0,0 0 0 0 0,1 0 0 0 0,0 0-1 0 0,8-16 1 0 0,-10 24 35 0 0,0 1-1 0 0,0-1 0 0 0,0 1 1 0 0,0 0-1 0 0,0-1 0 0 0,0 1 1 0 0,0 0-1 0 0,0 0 0 0 0,1 0 1 0 0,-1 0-1 0 0,1 0 0 0 0,-1 0 1 0 0,0 0-1 0 0,1 0 1 0 0,2-1-1 0 0,-3 2 16 0 0,0 0 0 0 0,0 0 0 0 0,0 0 0 0 0,0 0 0 0 0,0 0 0 0 0,0 0 0 0 0,0 0 0 0 0,0 0 0 0 0,0 0 0 0 0,0 0 0 0 0,0 1 0 0 0,0-1 0 0 0,0 0 0 0 0,0 1 0 0 0,0-1 0 0 0,0 0 0 0 0,0 1 0 0 0,0-1 0 0 0,1 2 0 0 0,0-1 8 0 0,-1 1 1 0 0,0 0 0 0 0,1-1-1 0 0,-1 1 1 0 0,0 0 0 0 0,0-1-1 0 0,0 1 1 0 0,0 0 0 0 0,0 0-1 0 0,0 0 1 0 0,0 0 0 0 0,-1 0-1 0 0,1 0 1 0 0,-1 0 0 0 0,1 0-1 0 0,-1 0 1 0 0,0 0 0 0 0,0 1-1 0 0,0-1 1 0 0,0 0 0 0 0,0 0-1 0 0,0 0 1 0 0,-2 4 0 0 0,-19 49 456 0 0,16-46-459 0 0,1 0 0 0 0,0 0 1 0 0,1 0-1 0 0,0 1 0 0 0,0-1 1 0 0,-2 20-1 0 0,5-29-67 0 0,0 0 0 0 0,0 0-1 0 0,0 0 1 0 0,0 1 0 0 0,0-1 0 0 0,0 0 0 0 0,0 0 0 0 0,0 0 0 0 0,0 0-1 0 0,0 0 1 0 0,0 0 0 0 0,0 0 0 0 0,0 0 0 0 0,0 1 0 0 0,0-1 0 0 0,0 0-1 0 0,0 0 1 0 0,0 0 0 0 0,0 0 0 0 0,0 0 0 0 0,0 0 0 0 0,0 0 0 0 0,0 0-1 0 0,0 1 1 0 0,0-1 0 0 0,0 0 0 0 0,0 0 0 0 0,0 0 0 0 0,0 0 0 0 0,0 0 0 0 0,1 0-1 0 0,-1 0 1 0 0,0 0 0 0 0,0 0 0 0 0,0 0 0 0 0,0 0 0 0 0,0 0 0 0 0,0 0-1 0 0,0 0 1 0 0,0 0 0 0 0,1 0 0 0 0,-1 0 0 0 0,0 0 0 0 0,0 0 0 0 0,0 0-1 0 0,0 0 1 0 0,0 0 0 0 0,0 0 0 0 0,0 0 0 0 0,0 0 0 0 0,1 0 0 0 0,-1 0-1 0 0,0 0 1 0 0,0 0 0 0 0,0 0 0 0 0,0 0 0 0 0</inkml:trace>
</inkml:ink>
</file>

<file path=ppt/ink/ink1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34.61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19 246 96 0 0,'8'-3'-1'0'0,"-1"-1"1"0"0,0-1-1 0 0,0 1 0 0 0,0-1 1 0 0,0-1-1 0 0,-1 1 0 0 0,0-1 1 0 0,0 0-1 0 0,-1 0 1 0 0,0-1-1 0 0,0 0 0 0 0,0 0 1 0 0,6-13-1 0 0,-6 10 56 0 0,0 0 0 0 0,-1 0 1 0 0,0 0-1 0 0,0-1 0 0 0,-1 1 0 0 0,-1-1 1 0 0,0 0-1 0 0,0 0 0 0 0,-1 0 0 0 0,0-11 1 0 0,-1 20 23 0 0,0 0 1 0 0,-1 1 0 0 0,1-1 0 0 0,0 0-1 0 0,0 0 1 0 0,-1 1 0 0 0,1-1-1 0 0,-1 0 1 0 0,1 1 0 0 0,-1-1 0 0 0,0 1-1 0 0,-1-3 1 0 0,1 3-59 0 0,1 1 0 0 0,0 0 1 0 0,-1 0-1 0 0,1-1 0 0 0,0 1 0 0 0,-1 0 0 0 0,1 0 1 0 0,-1-1-1 0 0,1 1 0 0 0,0 0 0 0 0,-1 0 0 0 0,1 0 1 0 0,-1 0-1 0 0,1 0 0 0 0,-1 0 0 0 0,1 0 0 0 0,0 0 1 0 0,-1 0-1 0 0,1 0 0 0 0,-1 0 0 0 0,1 0 0 0 0,-1 0 0 0 0,1 0 1 0 0,0 0-1 0 0,-1 0 0 0 0,1 0 0 0 0,-1 1 0 0 0,1-1 1 0 0,-1 0-1 0 0,-2 2-1 0 0,0 1 1 0 0,0-1-1 0 0,0 1 1 0 0,1-1-1 0 0,-1 1 1 0 0,1 0-1 0 0,0 0 1 0 0,0 0-1 0 0,-4 6 1 0 0,-5 15-44 0 0,1 0-1 0 0,1 1 1 0 0,1 1 0 0 0,1-1 0 0 0,-5 37-1 0 0,5-25 1125 0 0,-19 59 1 0 0,21-82 728 0 0,8-23-1039 0 0,8-22-654 0 0,5-8-397 0 0,-9 21-448 0 0,1-1 1 0 0,0 1-1 0 0,2 0 1 0 0,0 1-1 0 0,19-25 1 0 0,-29 41 738 0 0,0 1-1 0 0,1-1 1 0 0,-1 1-1 0 0,0-1 1 0 0,1 1-1 0 0,-1-1 1 0 0,0 1 0 0 0,1-1-1 0 0,-1 1 1 0 0,1-1-1 0 0,-1 1 1 0 0,1 0 0 0 0,-1-1-1 0 0,1 1 1 0 0,-1 0-1 0 0,1 0 1 0 0,-1-1 0 0 0,1 1-1 0 0,0 0 1 0 0,-1 0-1 0 0,1 0 1 0 0,-1 0 0 0 0,1 0-1 0 0,0 0 1 0 0,-1 0-1 0 0,2 0 1 0 0,-2 0 33 0 0,0 1-1 0 0,1-1 1 0 0,-1 1 0 0 0,0-1-1 0 0,1 1 1 0 0,-1 0 0 0 0,0-1-1 0 0,0 1 1 0 0,1 0 0 0 0,-1-1-1 0 0,0 1 1 0 0,0 0 0 0 0,0-1-1 0 0,0 1 1 0 0,0 0 0 0 0,0-1-1 0 0,0 1 1 0 0,0 1 0 0 0,-1 3 89 0 0,1 0 0 0 0,-1 0-1 0 0,0 0 1 0 0,0 0 0 0 0,-3 6 0 0 0,-4 4-393 0 0,-18 26 0 0 0,22-35-25 0 0,0-1 0 0 0,0 0 0 0 0,0-1 0 0 0,-1 1-1 0 0,0-1 1 0 0,0 0 0 0 0,0 0 0 0 0,-6 4 0 0 0,11-8 263 0 0,0 0 0 0 0,0 0 1 0 0,0-1-1 0 0,0 1 1 0 0,0 0-1 0 0,0 0 1 0 0,0 0-1 0 0,0 0 0 0 0,0 0 1 0 0,0 0-1 0 0,0 0 1 0 0,0 0-1 0 0,0 0 1 0 0,0 0-1 0 0,0-1 0 0 0,-1 1 1 0 0,1 0-1 0 0,0 0 1 0 0,0 0-1 0 0,0 0 1 0 0,0 0-1 0 0,0 0 0 0 0,0 0 1 0 0,0 0-1 0 0,0 0 1 0 0,0 0-1 0 0,0 0 0 0 0,0 0 1 0 0,0 0-1 0 0,0 0 1 0 0,0 0-1 0 0,-1-1 1 0 0,1 1-1 0 0,0 0 0 0 0,0 0 1 0 0,0 0-1 0 0,0 0 1 0 0,0 0-1 0 0,0 0 4 0 0,1-1 0 0 0,-1 1 0 0 0,1 0 0 0 0,0-1 0 0 0,-1 1-1 0 0,1 0 1 0 0,-1-1 0 0 0,1 1 0 0 0,0 0 0 0 0,-1 0 0 0 0,1 0 0 0 0,0-1-1 0 0,-1 1 1 0 0,1 0 0 0 0,0 0 0 0 0,-1 0 0 0 0,1 0 0 0 0,0 0 0 0 0,1 1 0 0 0,-1-1 1 0 0,1 1 1 0 0,0 0-1 0 0,-1 0 1 0 0,1 0-1 0 0,-1 0 1 0 0,1 0-1 0 0,-1 1 1 0 0,0-1 0 0 0,1 0-1 0 0,-1 1 1 0 0,0-1-1 0 0,0 0 1 0 0,0 1-1 0 0,0 0 1 0 0,0-1-1 0 0,0 1 1 0 0,-1 0 0 0 0,1-1-1 0 0,0 1 1 0 0,0 2-1 0 0,-1-2 70 0 0,1 1 0 0 0,0-1 0 0 0,1 0 0 0 0,-1 1 0 0 0,0-1 0 0 0,1 0 0 0 0,-1 0 0 0 0,3 3 0 0 0,-3-5-13 0 0,0 1 0 0 0,0-1 0 0 0,0 1 0 0 0,0-1 0 0 0,0 1 0 0 0,0-1 1 0 0,0 1-1 0 0,0-1 0 0 0,0 0 0 0 0,0 0 0 0 0,0 0 0 0 0,0 1 0 0 0,0-1 1 0 0,1 0-1 0 0,-1 0 0 0 0,0-1 0 0 0,0 1 0 0 0,0 0 0 0 0,0 0 0 0 0,0 0 1 0 0,0-1-1 0 0,0 1 0 0 0,0-1 0 0 0,2 0 0 0 0,0-1 13 0 0,1 0 0 0 0,0 0 1 0 0,-1 0-1 0 0,0-1 0 0 0,0 0 0 0 0,0 1 0 0 0,0-1 0 0 0,0 0 0 0 0,0 0 1 0 0,-1-1-1 0 0,0 1 0 0 0,1-1 0 0 0,-1 1 0 0 0,0-1 0 0 0,2-5 0 0 0,2-8-145 0 0,0 1-1 0 0,4-20 0 0 0,-10 36 73 0 0,0-11-75 0 0,-6 16-30 0 0,-7 16-28 0 0,12-16 136 0 0,-1 0 0 0 0,2 0 1 0 0,-1 0-1 0 0,0 0 0 0 0,1 0 1 0 0,0 0-1 0 0,0 0 0 0 0,1 6 1 0 0,0-8-2 0 0,-1 0 1 0 0,1 1-1 0 0,0-1 1 0 0,-1 0-1 0 0,1 0 0 0 0,1 1 1 0 0,-1-1-1 0 0,0 0 1 0 0,1 0-1 0 0,0 0 1 0 0,-1 0-1 0 0,1-1 0 0 0,3 4 1 0 0,1-6-727 0 0</inkml:trace>
</inkml:ink>
</file>

<file path=ppt/ink/ink1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35.00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96 0 0,'0'0'0'0'0</inkml:trace>
</inkml:ink>
</file>

<file path=ppt/ink/ink1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35.41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0 172 96 0 0,'6'-5'28'0'0,"-1"-1"-1"0"0,0 1 1 0 0,0-1 0 0 0,0-1-1 0 0,0 1 1 0 0,-1-1 0 0 0,5-11 0 0 0,0-1 369 0 0,10-32 0 0 0,-18 48-359 0 0,-1 0-1 0 0,1 0 1 0 0,0 0 0 0 0,-1 0 0 0 0,0 0-1 0 0,0 1 1 0 0,0-1 0 0 0,0 0 0 0 0,0 0-1 0 0,0 0 1 0 0,-1 0 0 0 0,0-4 0 0 0,-12 36 443 0 0,7-12-219 0 0,-8 31 0 0 0,13-42-195 0 0,0 1-1 0 0,0-1 1 0 0,0 1 0 0 0,1-1 0 0 0,0 1 0 0 0,0 0 0 0 0,0-1-1 0 0,3 8 1 0 0,-3-13-57 0 0,0-1-1 0 0,0 0 0 0 0,0 1 0 0 0,0-1 1 0 0,0 0-1 0 0,0 1 0 0 0,0-1 1 0 0,0 0-1 0 0,0 0 0 0 0,1 1 1 0 0,-1-1-1 0 0,0 0 0 0 0,0 1 1 0 0,0-1-1 0 0,1 0 0 0 0,-1 0 0 0 0,0 1 1 0 0,0-1-1 0 0,1 0 0 0 0,-1 0 1 0 0,0 0-1 0 0,0 1 0 0 0,1-1 1 0 0,-1 0-1 0 0,0 0 0 0 0,1 0 1 0 0,-1 0-1 0 0,0 0 0 0 0,1 0 0 0 0,-1 1 1 0 0,0-1-1 0 0,0 0 0 0 0,1 0 1 0 0,-1 0-1 0 0,1 0 0 0 0,11-8 186 0 0,8-14-574 0 0,-20 22 271 0 0</inkml:trace>
</inkml:ink>
</file>

<file path=ppt/ink/ink1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36.03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1 159 96 0 0,'59'-123'0'0'0,"-43"88"0"0"0,-27 60 337 0 0,-10 35 0 0 0,18-47 5 0 0,0 0 1 0 0,0-1 0 0 0,1 1-1 0 0,1 0 1 0 0,0 22-1 0 0,0-35-338 0 0,1 1 0 0 0,0-1 1 0 0,0 0-1 0 0,0 0 0 0 0,0 1 0 0 0,0-1 0 0 0,0 0 0 0 0,0 0 0 0 0,0 1 0 0 0,0-1 1 0 0,0 0-1 0 0,0 0 0 0 0,0 0 0 0 0,0 1 0 0 0,0-1 0 0 0,0 0 0 0 0,0 0 0 0 0,1 1 1 0 0,-1-1-1 0 0,0 0 0 0 0,0 0 0 0 0,0 0 0 0 0,0 1 0 0 0,0-1 0 0 0,0 0 0 0 0,1 0 1 0 0,-1 0-1 0 0,0 0 0 0 0,0 1 0 0 0,0-1 0 0 0,0 0 0 0 0,1 0 0 0 0,-1 0 0 0 0,0 0 1 0 0,0 0-1 0 0,0 0 0 0 0,1 1 0 0 0,-1-1 0 0 0,0 0 0 0 0,0 0 0 0 0,1 0 0 0 0,-1 0 1 0 0,0 0-1 0 0,0 0 0 0 0,0 0 0 0 0,1 0 0 0 0,-1 0 0 0 0,0 0 0 0 0,0 0 0 0 0,1 0 1 0 0,-1 0-1 0 0,0 0 0 0 0,0 0 0 0 0,1-1 0 0 0,-1 1 0 0 0,0 0 0 0 0,0 0 0 0 0,0 0 0 0 0,1 0 1 0 0,-1 0-1 0 0,0 0 0 0 0,0-1 0 0 0,0 1 0 0 0,1 0 0 0 0</inkml:trace>
</inkml:ink>
</file>

<file path=ppt/ink/ink1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36.89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127 67 96 0 0,'1'-2'0'0'0,"22"-29"0"0"0,-23 30 0 0 0,1 0 0 0 0,-1 1 0 0 0,1-1 0 0 0,-1 0 0 0 0,1 0 0 0 0,-1 0 0 0 0,0 0 0 0 0,1 1 0 0 0,-1-1 0 0 0,0 0 0 0 0,0 0 0 0 0,0 0 0 0 0,0 0 0 0 0,0 0 0 0 0,0 0 0 0 0,0 0 0 0 0,0 0 0 0 0,0 1 0 0 0,0-1 0 0 0,0 0 0 0 0,-1 0 0 0 0,1 0 0 0 0,0 0 0 0 0,0 0 0 0 0,-1 0 0 0 0,1 1 0 0 0,-1-1 0 0 0,1 0 0 0 0,-1 0 0 0 0,1 1 0 0 0,-1-1 0 0 0,0 0 0 0 0,1 1 0 0 0,-1-1 0 0 0,0 0 0 0 0,-1 0 0 0 0,1 0 10 0 0,-1 1 0 0 0,1 0 1 0 0,-1-1-1 0 0,1 1 0 0 0,-1 0 0 0 0,1 0 0 0 0,-1 0 1 0 0,0 0-1 0 0,1 0 0 0 0,-1 0 0 0 0,1 0 0 0 0,-1 1 1 0 0,1-1-1 0 0,-1 0 0 0 0,1 1 0 0 0,-1 0 0 0 0,1-1 1 0 0,-1 1-1 0 0,1 0 0 0 0,0-1 0 0 0,-1 1 0 0 0,1 0 1 0 0,0 0-1 0 0,0 0 0 0 0,0 0 0 0 0,0 1 0 0 0,0-1 1 0 0,0 0-1 0 0,-2 2 0 0 0,-2 3 367 0 0,0 1 0 0 0,0-1 1 0 0,1 1-1 0 0,-5 9 0 0 0,-7 25 384 0 0,15-38-770 0 0,0-1 0 0 0,0 1 1 0 0,1-1-1 0 0,-1 0 0 0 0,1 1 0 0 0,0 0 1 0 0,0-1-1 0 0,0 1 0 0 0,0-1 1 0 0,0 1-1 0 0,0-1 0 0 0,1 1 0 0 0,-1-1 1 0 0,1 1-1 0 0,1 2 0 0 0,-2-5 12 0 0,1 0-1 0 0,-1 1 1 0 0,1-1-1 0 0,-1 0 1 0 0,1 1-1 0 0,0-1 1 0 0,-1 0-1 0 0,1 0 0 0 0,-1 0 1 0 0,1 1-1 0 0,0-1 1 0 0,-1 0-1 0 0,1 0 1 0 0,-1 0-1 0 0,1 0 1 0 0,0 0-1 0 0,-1 0 1 0 0,1 0-1 0 0,0 0 1 0 0,-1-1-1 0 0,1 1 1 0 0,-1 0-1 0 0,1 0 1 0 0,0 0-1 0 0,-1-1 0 0 0,1 1 1 0 0,-1 0-1 0 0,1-1 1 0 0,-1 1-1 0 0,1 0 1 0 0,0-1-1 0 0,19-13 163 0 0,-19 14-158 0 0,8-7 78 0 0,0-1 0 0 0,15-15 0 0 0,-23 21-83 0 0,1 0 1 0 0,0 0-1 0 0,0 0 0 0 0,-1 0 0 0 0,1 0 0 0 0,-1 0 1 0 0,0-1-1 0 0,0 1 0 0 0,0-1 0 0 0,0 1 1 0 0,0-1-1 0 0,0 1 0 0 0,-1-1 0 0 0,1 1 0 0 0,-1-1 1 0 0,1 0-1 0 0,-1 1 0 0 0,-1-6 0 0 0,1 8 0 0 0,0 0-1 0 0,0-1 0 0 0,0 1 1 0 0,0 0-1 0 0,0 0 0 0 0,0 0 0 0 0,0 0 1 0 0,0 0-1 0 0,0 0 0 0 0,0-1 1 0 0,0 1-1 0 0,0 0 0 0 0,0 0 1 0 0,0 0-1 0 0,0 0 0 0 0,0 0 1 0 0,0 0-1 0 0,0 0 0 0 0,0-1 1 0 0,-1 1-1 0 0,1 0 0 0 0,0 0 1 0 0,0 0-1 0 0,0 0 0 0 0,0 0 1 0 0,0 0-1 0 0,0 0 0 0 0,0 0 0 0 0,-1 0 1 0 0,1 0-1 0 0,0 0 0 0 0,0 0 1 0 0,0 0-1 0 0,0 0 0 0 0,0 0 1 0 0,0 0-1 0 0,-1 0 0 0 0,1 0 1 0 0,0 0-1 0 0,0 0 0 0 0,0 0 1 0 0,0 0-1 0 0,0 0 0 0 0,0 0 1 0 0,-1 0-1 0 0,1 0 0 0 0,0 0 1 0 0,0 0-1 0 0,0 0 0 0 0,0 0 1 0 0,-8 7 58 0 0,-4 12 78 0 0,5-6 109 0 0,1 0 1 0 0,1 1 0 0 0,0 0 0 0 0,-5 27 0 0 0,-4 63 1983 0 0,6-38-1252 0 0,5-45-843 0 0,-3 24-53 0 0,5-42-162 0 0,1 0 0 0 0,-1 0 0 0 0,0 0 0 0 0,0 0 0 0 0,-1-1 0 0 0,1 1 0 0 0,0 0 0 0 0,-1-1 0 0 0,1 1 0 0 0,-1-1 0 0 0,-3 4-1 0 0,4-5 51 0 0,0-1-1 0 0,1 0 1 0 0,-1 0-1 0 0,0 1 1 0 0,1-1-1 0 0,-1 0 1 0 0,0 0-1 0 0,1 0 1 0 0,-1 1-1 0 0,0-1 1 0 0,0 0-1 0 0,1 0 1 0 0,-1 0-1 0 0,0 0 0 0 0,1 0 1 0 0,-1-1-1 0 0,0 1 1 0 0,0 0-1 0 0,1 0 1 0 0,-1 0-1 0 0,0-1 1 0 0,1 1-1 0 0,-1 0 1 0 0,0-1-1 0 0,1 1 1 0 0,-1 0-1 0 0,1-1 1 0 0,-1 1-1 0 0,0-1 1 0 0,1 1-1 0 0,-1-1 0 0 0,1 1 1 0 0,-1-1-1 0 0,1 1 1 0 0,0-1-1 0 0,-1 0 1 0 0,0-1-1 0 0,-14-24-377 0 0,13 21 396 0 0,0-1 0 0 0,0 0 0 0 0,0 1 0 0 0,1-1-1 0 0,0 0 1 0 0,0 0 0 0 0,1 0 0 0 0,-1 0 0 0 0,1 1 0 0 0,1-1 0 0 0,-1 0 0 0 0,1 0-1 0 0,0 0 1 0 0,0 0 0 0 0,1 1 0 0 0,0-1 0 0 0,0 0 0 0 0,0 1 0 0 0,0-1-1 0 0,1 1 1 0 0,0 0 0 0 0,0 0 0 0 0,1 0 0 0 0,-1 1 0 0 0,6-7 0 0 0,2 0 58 0 0,1 0 0 0 0,0 1 0 0 0,1 0 0 0 0,0 1 0 0 0,0 1 0 0 0,1 0 1 0 0,0 0-1 0 0,18-6 0 0 0,-9 5 100 0 0,-2 1-381 0 0,34-19-1 0 0</inkml:trace>
</inkml:ink>
</file>

<file path=ppt/ink/ink1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38.81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88 170 96 0 0,'20'-18'573'0'0,"32"-36"-1"0"0,-47 48-580 0 0,0-1-1 0 0,-1 1 0 0 0,1-1 0 0 0,-1 1 0 0 0,0-1 0 0 0,-1-1 0 0 0,0 1 1 0 0,0 0-1 0 0,-1-1 0 0 0,3-12 0 0 0,-4 19 5 0 0,-1 1 0 0 0,0 0 0 0 0,0 0 0 0 0,0 0 0 0 0,0 0 0 0 0,0-1 0 0 0,0 1 0 0 0,0 0 0 0 0,0 0 0 0 0,0-1 0 0 0,0 1 0 0 0,0 0 0 0 0,0 0 0 0 0,0 0 0 0 0,0-1 0 0 0,0 1 0 0 0,0 0 0 0 0,0 0 0 0 0,0-1 0 0 0,0 1 0 0 0,0 0 0 0 0,0 0-1 0 0,0 0 1 0 0,0-1 0 0 0,0 1 0 0 0,0 0 0 0 0,0 0 0 0 0,-1 0 0 0 0,1-1 0 0 0,0 1 0 0 0,0 0 0 0 0,0 0 0 0 0,0 0 0 0 0,-1 0 0 0 0,1-1 0 0 0,0 1 0 0 0,0 0 0 0 0,0 0 0 0 0,-1 0 0 0 0,-7 6-59 0 0,-6 15 64 0 0,-9 33 259 0 0,-21 71 0 0 0,26-67 247 0 0,-30 61 1 0 0,40-102-248 0 0,5-9-78 0 0,0-1 0 0 0,0 0 1 0 0,-1 0-1 0 0,0-1 0 0 0,-7 9 0 0 0,11-15-174 0 0,0 1-1 0 0,0-1 0 0 0,0 0 1 0 0,0 0-1 0 0,-1 0 0 0 0,1 0 1 0 0,0 0-1 0 0,0 0 1 0 0,0 0-1 0 0,0 1 0 0 0,0-1 1 0 0,0 0-1 0 0,0 0 1 0 0,-1 0-1 0 0,1 0 0 0 0,0 0 1 0 0,0 0-1 0 0,0 0 0 0 0,0 0 1 0 0,0 0-1 0 0,-1 0 1 0 0,1 0-1 0 0,0 0 0 0 0,0 0 1 0 0,0 0-1 0 0,0 0 0 0 0,0 0 1 0 0,-1 0-1 0 0,1 0 1 0 0,0 0-1 0 0,0 0 0 0 0,0 0 1 0 0,0 0-1 0 0,0 0 0 0 0,-1 0 1 0 0,1 0-1 0 0,0 0 1 0 0,0 0-1 0 0,0 0 0 0 0,0 0 1 0 0,0 0-1 0 0,0 0 1 0 0,-1 0-1 0 0,1-1 0 0 0,-3-8 122 0 0,3-12-61 0 0,0 21-61 0 0,0-1-6 0 0,-1-15 75 0 0,2-1-1 0 0,0 0 1 0 0,1 0 0 0 0,1 0-1 0 0,0 1 1 0 0,10-28 0 0 0,-10 40-123 0 0,0 1 0 0 0,0-1 0 0 0,1 1 1 0 0,0 0-1 0 0,-1 0 0 0 0,1 0 0 0 0,0 1 1 0 0,1-1-1 0 0,-1 1 0 0 0,0 0 0 0 0,1 0 0 0 0,6-1 1 0 0,17-10-1042 0 0,-15 4 846 0 0,0 0 1 0 0,-1 0 0 0 0,12-11-1 0 0,-19 15 242 0 0,-1 0 0 0 0,1 1 0 0 0,-1-2-1 0 0,0 1 1 0 0,0 0 0 0 0,-1-1 0 0 0,0 0-1 0 0,0 0 1 0 0,4-10 0 0 0,-7 15 7 0 0,0 1 1 0 0,1-1-1 0 0,-1 0 1 0 0,0 0-1 0 0,0-1 1 0 0,0 1-1 0 0,0 0 0 0 0,0 0 1 0 0,0 0-1 0 0,0 0 1 0 0,0 0-1 0 0,0 0 1 0 0,-1 0-1 0 0,1 0 1 0 0,0 0-1 0 0,-1 1 0 0 0,1-1 1 0 0,-1 0-1 0 0,1 0 1 0 0,-1 0-1 0 0,1 0 1 0 0,-1 0-1 0 0,1 0 1 0 0,-2 0-1 0 0,-6-11 652 0 0,8 11-645 0 0,1 1 1 0 0,-1-1-1 0 0,0 1 0 0 0,0-1 0 0 0,0 1 1 0 0,1-1-1 0 0,-1 1 0 0 0,0-1 0 0 0,0 1 0 0 0,1 0 1 0 0,-1-1-1 0 0,0 1 0 0 0,1 0 0 0 0,-1-1 0 0 0,1 1 1 0 0,-1 0-1 0 0,0-1 0 0 0,1 1 0 0 0,-1 0 1 0 0,1 0-1 0 0,-1-1 0 0 0,1 1 0 0 0,-1 0 0 0 0,1 0 1 0 0,-1 0-1 0 0,1 0 0 0 0,-1 0 0 0 0,1-1 0 0 0,-1 1 1 0 0,1 0-1 0 0,-1 0 0 0 0,1 0 0 0 0,-1 1 1 0 0,2-1-1 0 0,18-1-126 0 0,-19 2 101 0 0,0-1 1 0 0,0 1 0 0 0,0 0-1 0 0,0 0 1 0 0,0-1 0 0 0,0 1 0 0 0,0 0-1 0 0,-1 0 1 0 0,1 0 0 0 0,0 0 0 0 0,0 0-1 0 0,-1 0 1 0 0,1 0 0 0 0,-1 0 0 0 0,1 0-1 0 0,-1 0 1 0 0,1 0 0 0 0,-1 1-1 0 0,0-1 1 0 0,1 0 0 0 0,-1 0 0 0 0,0 0-1 0 0,0 1 1 0 0,0-1 0 0 0,0 0 0 0 0,0 0-1 0 0,0 0 1 0 0,0 1 0 0 0,-1 0-1 0 0,-8 43-80 0 0,7-36 81 0 0,-3 10 25 0 0,-6 34 196 0 0,12-48-566 0 0</inkml:trace>
</inkml:ink>
</file>

<file path=ppt/ink/ink1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39.21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96 0 0,'0'0'0'0'0</inkml:trace>
</inkml:ink>
</file>

<file path=ppt/ink/ink1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39.59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18 80 96 0 0,'-1'5'-1'0'0,"0"0"0"0"0,0 0 0 0 0,0 1 0 0 0,1-1 0 0 0,-1 0 0 0 0,1 0 1 0 0,1 1-1 0 0,0 6 0 0 0,-1-11 11 0 0,1 0 0 0 0,-1 0 0 0 0,0 0 0 0 0,1 0 0 0 0,-1 0 0 0 0,1 0 0 0 0,-1 0 1 0 0,1 0-1 0 0,-1-1 0 0 0,1 1 0 0 0,-1 0 0 0 0,1 0 0 0 0,0-1 0 0 0,-1 1 0 0 0,1 0 0 0 0,0-1 1 0 0,0 1-1 0 0,0-1 0 0 0,1 2 0 0 0,0-2 31 0 0,0 1 0 0 0,-1-1 0 0 0,1 0 0 0 0,0 0 0 0 0,0 0 0 0 0,-1 0 0 0 0,1 0 0 0 0,0 0 0 0 0,0 0 0 0 0,-1-1-1 0 0,1 1 1 0 0,0-1 0 0 0,-1 1 0 0 0,1-1 0 0 0,2-1 0 0 0,0 0-19 0 0,0 0 0 0 0,1 0 0 0 0,-1-1 0 0 0,0 0 0 0 0,0 0 0 0 0,-1 0 0 0 0,1 0 0 0 0,0-1-1 0 0,-1 0 1 0 0,0 1 0 0 0,0-1 0 0 0,0 0 0 0 0,-1-1 0 0 0,1 1 0 0 0,-1 0 0 0 0,0-1 0 0 0,0 1 0 0 0,0-1-1 0 0,-1 0 1 0 0,0 1 0 0 0,0-1 0 0 0,0 0 0 0 0,0 0 0 0 0,-1 0 0 0 0,0 0 0 0 0,0 0 0 0 0,-1-7 0 0 0,1 11-18 0 0,0-1 1 0 0,0 1 0 0 0,-1 0-1 0 0,1-1 1 0 0,-1 1 0 0 0,1-1-1 0 0,-1 1 1 0 0,0 0 0 0 0,1 0-1 0 0,-1-1 1 0 0,0 1 0 0 0,0 0-1 0 0,0 0 1 0 0,0 0 0 0 0,0 0-1 0 0,0 0 1 0 0,0 0 0 0 0,0 0-1 0 0,-1 0 1 0 0,1 0 0 0 0,0 1-1 0 0,-2-2 1 0 0,1 2 24 0 0,0-1 0 0 0,0 1 1 0 0,-1 0-1 0 0,1 0 0 0 0,0 0 0 0 0,0 0 0 0 0,0 0 0 0 0,0 0 1 0 0,0 1-1 0 0,0-1 0 0 0,0 1 0 0 0,0-1 0 0 0,0 1 0 0 0,-2 1 1 0 0,-1 0 50 0 0,-1 1 0 0 0,1 0 0 0 0,0 0 1 0 0,0 0-1 0 0,1 1 0 0 0,-1 0 0 0 0,1-1 1 0 0,0 2-1 0 0,0-1 0 0 0,-5 6 1 0 0,7-7-81 0 0,1 1 1 0 0,-1-1 0 0 0,0 0 0 0 0,1 1 0 0 0,0-1 0 0 0,0 1 0 0 0,0-1-1 0 0,0 1 1 0 0,0-1 0 0 0,0 6 0 0 0</inkml:trace>
</inkml:ink>
</file>

<file path=ppt/ink/ink1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40.51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0 119 96 0 0,'4'-9'0'0'0,"-1"1"0"0"0,2 0 0 0 0,-1-1 0 0 0,10-11 0 0 0,-12 17 0 0 0,1 0 0 0 0,-1-1 0 0 0,1 1 0 0 0,0 0 0 0 0,1 0 0 0 0,-1 1 0 0 0,0-1 0 0 0,1 1 0 0 0,-1-1 0 0 0,1 1 0 0 0,0 0 0 0 0,4-1 0 0 0,-7 3 0 0 0,-1-1 0 0 0,0 1 0 0 0,1 0 0 0 0,-1 0 0 0 0,1 0 0 0 0,-1 0 0 0 0,0 0 0 0 0,1 0 0 0 0,-1 0 0 0 0,0 0 0 0 0,1 0 0 0 0,-1 0 0 0 0,1 0 0 0 0,-1 0 0 0 0,0 0 0 0 0,1 0 0 0 0,-1 0 0 0 0,1 0 0 0 0,-1 1 0 0 0,0-1 0 0 0,1 0 0 0 0,-1 0 0 0 0,0 0 0 0 0,1 1 0 0 0,-1-1 0 0 0,0 0 0 0 0,1 0 0 0 0,-1 1 0 0 0,0-1 0 0 0,0 0 0 0 0,1 0 0 0 0,-1 1 0 0 0,0-1 0 0 0,0 1 0 0 0,2 16 0 0 0,-10 17 0 0 0,-3-9 5 0 0,6-16 128 0 0,1 1 0 0 0,0 0 0 0 0,-2 13 0 0 0,11-37-21 0 0,0-1-1 0 0,2 1 1 0 0,-1 1-1 0 0,2-1 0 0 0,0 1 1 0 0,19-23-1 0 0,-24 32-26 0 0,0 1 0 0 0,0 0 0 0 0,0 0 0 0 0,0 1-1 0 0,0-1 1 0 0,7-3 0 0 0,-9 5-34 0 0,-1 1 1 0 0,1 0-1 0 0,-1-1 0 0 0,1 1 0 0 0,-1 0 0 0 0,1 0 1 0 0,0 0-1 0 0,-1-1 0 0 0,1 1 0 0 0,-1 0 1 0 0,1 0-1 0 0,0 0 0 0 0,-1 0 0 0 0,1 0 0 0 0,0 0 1 0 0,-1 0-1 0 0,1 0 0 0 0,-1 1 0 0 0,1-1 1 0 0,0 0-1 0 0,0 0 0 0 0,-1 1-13 0 0,1 0 1 0 0,0-1-1 0 0,-1 1 1 0 0,1 0-1 0 0,-1-1 0 0 0,0 1 1 0 0,1 0-1 0 0,-1 0 0 0 0,1 0 1 0 0,-1-1-1 0 0,0 1 1 0 0,0 0-1 0 0,0 0 0 0 0,1 0 1 0 0,-1 0-1 0 0,0-1 0 0 0,0 1 1 0 0,0 0-1 0 0,0 0 1 0 0,-1 1-1 0 0,0 8 49 0 0,-1-1-1 0 0,0 1 1 0 0,-1-1 0 0 0,0 0-1 0 0,0 0 1 0 0,-1 0 0 0 0,-5 8-1 0 0,-5 13-1182 0 0,21-45 907 0 0,0 1 1 0 0,1 0-1 0 0,0 0 0 0 0,12-14 0 0 0,-9 15 411 0 0,-6 8-193 0 0,-1-1 1 0 0,1 1-1 0 0,0 0 0 0 0,0 0 0 0 0,0 0 1 0 0,1 1-1 0 0,10-7 0 0 0,-15 11-36 0 0,-1-1 0 0 0,0 1 0 0 0,1 0 0 0 0,-1 0 0 0 0,0 0 0 0 0,1 0 0 0 0,-1-1 0 0 0,1 1 0 0 0,-1 0 0 0 0,0 0 0 0 0,1 0 0 0 0,-1 0 0 0 0,0 0 0 0 0,1 0 0 0 0,-1 0 1 0 0,1 0-1 0 0,-1 0 0 0 0,0 0 0 0 0,1 0 0 0 0,-1 0 0 0 0,1 1 0 0 0,-1-1 0 0 0,0 0 0 0 0,1 0 0 0 0,-1 0 0 0 0,0 0 0 0 0,1 1 0 0 0,-1-1 0 0 0,0 0 0 0 0,1 0 0 0 0,-1 0 0 0 0,0 1 0 0 0,0-1 0 0 0,1 0 0 0 0,-1 1 0 0 0,3 15-71 0 0,-11 19 79 0 0,-35 50-149 0 0</inkml:trace>
</inkml:ink>
</file>

<file path=ppt/ink/ink1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41.7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31 152 96 0 0,'19'-19'0'0'0,"-8"9"0"0"0,-1-1 0 0 0,1 0 0 0 0,-1-1 0 0 0,-1 0 0 0 0,-1-1 0 0 0,9-14 0 0 0,-17 27 0 0 0,1-1 0 0 0,0 0 0 0 0,-1 0 0 0 0,0 0 0 0 0,1 0 0 0 0,-1 0 0 0 0,1 0 0 0 0,-1 0 0 0 0,0 0 0 0 0,0 0 0 0 0,0 0 0 0 0,0 0 0 0 0,0 0 0 0 0,0 0 0 0 0,0 0 0 0 0,0 0 0 0 0,0 0 0 0 0,0 0 0 0 0,0 0 0 0 0,0 0 0 0 0,-1 0 0 0 0,1 0 0 0 0,0 0 0 0 0,-1 0 0 0 0,1 0 0 0 0,-1 0 0 0 0,1 0 0 0 0,-1 0 0 0 0,0 0 0 0 0,1 1 0 0 0,-1-1 0 0 0,0 0 0 0 0,0 0 0 0 0,1 1 0 0 0,-2-2 0 0 0,0 2 0 0 0,0-1 0 0 0,1 1 0 0 0,-1-1 0 0 0,0 1 0 0 0,1 0 0 0 0,-1-1 0 0 0,0 1 0 0 0,0 0 0 0 0,1 0 0 0 0,-1 0 0 0 0,0 1 0 0 0,0-1 0 0 0,1 0 0 0 0,-1 1 0 0 0,0-1 0 0 0,1 1 0 0 0,-1 0 0 0 0,0-1 0 0 0,1 1 0 0 0,-3 1 0 0 0,0 1 0 0 0,0 0 0 0 0,0 0 0 0 0,0 1 0 0 0,1-1 0 0 0,-1 1 0 0 0,1 0 0 0 0,0-1 0 0 0,0 1 0 0 0,0 1 0 0 0,1-1 0 0 0,0 0 0 0 0,-1 1 0 0 0,1-1 0 0 0,-1 6 0 0 0,-2 9 0 0 0,0 0 0 0 0,-3 25 0 0 0,-1 5 0 0 0,2 0 0 0 0,8-54 0 0 0,1 1 0 0 0,0-1 0 0 0,0 1 0 0 0,0-1 0 0 0,4-5 0 0 0,4-7 0 0 0,-8 13 44 0 0,7-14 472 0 0,18-30 0 0 0,-24 43-471 0 0,1 0 0 0 0,0 1 0 0 0,0-1 0 0 0,0 1 0 0 0,0 0 0 0 0,1 0 0 0 0,-1 0 0 0 0,1 1 0 0 0,0-1 0 0 0,8-3 0 0 0,-12 7-50 0 0,-1 0 1 0 0,1-1-1 0 0,-1 1 1 0 0,0 0-1 0 0,1 0 1 0 0,-1-1-1 0 0,1 1 1 0 0,-1 0-1 0 0,1 0 1 0 0,-1 0-1 0 0,1 0 1 0 0,-1 0-1 0 0,1 0 1 0 0,-1 0-1 0 0,1 0 1 0 0,-1 0-1 0 0,1 0 1 0 0,-1 0-1 0 0,1 0 1 0 0,-1 0-1 0 0,1 0 1 0 0,-1 0 0 0 0,0 0-1 0 0,1 1 1 0 0,-1-1-1 0 0,1 0 1 0 0,-1 0-1 0 0,1 0 1 0 0,-1 1-1 0 0,0-1 1 0 0,1 0-1 0 0,-1 1 1 0 0,1-1-1 0 0,-1 0 1 0 0,0 1-1 0 0,1-1 1 0 0,-1 1-1 0 0,0-1 1 0 0,1 2-10 0 0,0 0 1 0 0,-1 0-1 0 0,0 0 1 0 0,1 0-1 0 0,-1 0 1 0 0,0 0-1 0 0,0 0 1 0 0,0 0-1 0 0,-1 1 1 0 0,1 1-1 0 0,-2 7-57 0 0,-1-1 0 0 0,-5 19-1 0 0,-27 39 1446 0 0,38-70-1312 0 0</inkml:trace>
</inkml:ink>
</file>

<file path=ppt/ink/ink1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42.17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19 71 96 0 0,'0'0'0'0'0,"-4"8"0"0"0,1-1 0 0 0,0 1 0 0 0,-3 12 0 0 0,6-18 0 0 0,-1-1 0 0 0,1 1 0 0 0,0 0 0 0 0,0-1 0 0 0,0 1 0 0 0,0 0 0 0 0,0 0 0 0 0,0-1 0 0 0,1 1 0 0 0,0 3 0 0 0,-1-4 0 0 0,1-1 0 0 0,-1 1 0 0 0,0 0 0 0 0,1-1 0 0 0,-1 1 0 0 0,1 0 0 0 0,-1-1 0 0 0,1 1 0 0 0,-1-1 0 0 0,1 1 0 0 0,0-1 0 0 0,-1 1 0 0 0,1-1 0 0 0,0 0 0 0 0,-1 1 0 0 0,1-1 0 0 0,0 0 0 0 0,-1 1 0 0 0,1-1 0 0 0,0 0 0 0 0,0 0 0 0 0,-1 0 0 0 0,1 1 0 0 0,0-1 0 0 0,1 0 0 0 0,1-1 31 0 0,0 1-1 0 0,0-1 1 0 0,0 1 0 0 0,0-1-1 0 0,0 0 1 0 0,-1 0 0 0 0,1 0-1 0 0,0-1 1 0 0,0 1 0 0 0,-1-1-1 0 0,1 1 1 0 0,-1-1 0 0 0,1 0 0 0 0,-1 0-1 0 0,0 0 1 0 0,0 0 0 0 0,4-4-1 0 0,-2 1 168 0 0,0 0 0 0 0,-1 0 0 0 0,1 0-1 0 0,-1 0 1 0 0,0 0 0 0 0,0-1 0 0 0,3-10 0 0 0,-5 13-158 0 0,0 0 0 0 0,-1 1 0 0 0,1-1 1 0 0,-1 0-1 0 0,0 0 0 0 0,0 0 1 0 0,0 0-1 0 0,0 0 0 0 0,-1 1 0 0 0,1-1 1 0 0,-1 0-1 0 0,0 0 0 0 0,1 1 1 0 0,-1-1-1 0 0,0 0 0 0 0,-1 1 0 0 0,1-1 1 0 0,-3-3-1 0 0,3 5-30 0 0,0 0 0 0 0,1 0-1 0 0,-1 0 1 0 0,0 0 0 0 0,0 1 0 0 0,0-1-1 0 0,0 0 1 0 0,0 1 0 0 0,0-1 0 0 0,0 0-1 0 0,0 1 1 0 0,0 0 0 0 0,0-1 0 0 0,-1 1-1 0 0,1 0 1 0 0,0-1 0 0 0,0 1 0 0 0,-2 0-1 0 0,1 0-6 0 0,0 0-1 0 0,0 1 1 0 0,0-1-1 0 0,0 1 1 0 0,0-1-1 0 0,1 1 1 0 0,-1 0-1 0 0,0 0 1 0 0,0-1-1 0 0,1 1 1 0 0,-1 1-1 0 0,0-1 1 0 0,1 0-1 0 0,-3 2 1 0 0,0 1-33 0 0,-1 1 0 0 0,1 0 1 0 0,0 0-1 0 0,0 0 0 0 0,1 0 1 0 0,0 0-1 0 0,0 1 0 0 0,0-1 1 0 0,0 1-1 0 0,1 0 0 0 0,-2 7 1 0 0</inkml:trace>
</inkml:ink>
</file>

<file path=ppt/ink/ink1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43.33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1 138 96 0 0,'7'-20'0'0'0,"-1"4"0"0"0,0 0 0 0 0,10-17 0 0 0,-14 30 0 0 0,0-1 0 0 0,0 1 0 0 0,0 0 0 0 0,1 0 0 0 0,-1 0 0 0 0,1 0 0 0 0,-1 0 0 0 0,1 1 0 0 0,0-1 0 0 0,0 1 0 0 0,1 0 0 0 0,-1 0 0 0 0,0 0 0 0 0,8-3 0 0 0,-11 5 0 0 0,0 0 0 0 0,1-1 0 0 0,-1 1 0 0 0,0 0 0 0 0,0 0 0 0 0,1 0 0 0 0,-1 0 0 0 0,0 0 0 0 0,0 0 0 0 0,1 0 0 0 0,-1 0 0 0 0,0 0 0 0 0,0 0 0 0 0,1 0 0 0 0,-1 0 0 0 0,0 0 0 0 0,1 0 0 0 0,-1 1 0 0 0,0-1 0 0 0,0 0 0 0 0,1 0 0 0 0,-1 0 0 0 0,0 0 0 0 0,0 0 0 0 0,0 1 0 0 0,1-1 0 0 0,-1 0 0 0 0,0 0 0 0 0,0 0 0 0 0,0 1 0 0 0,1-1 0 0 0,-1 0 0 0 0,0 0 0 0 0,0 0 0 0 0,0 1 0 0 0,0-1 0 0 0,0 0 0 0 0,0 0 0 0 0,0 1 0 0 0,1-1 0 0 0,-1 17 0 0 0,-8 15 0 0 0,-2-3 284 0 0,-20 40 0 0 0,38-82-165 0 0,1 0 0 0 0,14-17 0 0 0,7-10 149 0 0,-27 35-210 0 0,0 0-65 0 0,-1 1 0 0 0,1 0 0 0 0,0 0 1 0 0,0 0-1 0 0,0 0 0 0 0,1 0 0 0 0,-1 1 0 0 0,1-1 1 0 0,0 1-1 0 0,0 0 0 0 0,5-3 0 0 0,-9 6 3 0 0,0 0 0 0 0,0 0 0 0 0,1 0 1 0 0,-1 0-1 0 0,0 0 0 0 0,1 0 0 0 0,-1 0 0 0 0,0 0 0 0 0,0 0 0 0 0,1 0 0 0 0,-1 0 0 0 0,0 0 0 0 0,0 0 0 0 0,1 0 0 0 0,-1 1 0 0 0,0-1 0 0 0,1 0 0 0 0,-1 0 0 0 0,0 0 0 0 0,0 0 0 0 0,0 0 1 0 0,1 1-1 0 0,-1-1 0 0 0,0 0 0 0 0,0 0 0 0 0,1 0 0 0 0,-1 1 0 0 0,0-1 0 0 0,0 0 0 0 0,0 0 0 0 0,0 1 0 0 0,0-1 0 0 0,1 0 0 0 0,2 14 5 0 0,-3 13 124 0 0,-1-17-54 0 0,-1-1 0 0 0,0 1 0 0 0,0-1 1 0 0,-1 0-1 0 0,-1 1 0 0 0,1-1 0 0 0,-1-1 0 0 0,-1 1 0 0 0,-6 10 0 0 0,18-29 58 0 0,-1-1 1 0 0,0 0-1 0 0,5-16 0 0 0,-5 13 422 0 0,1 0 0 0 0,8-14-1 0 0,-13 25-477 0 0,1-1-1 0 0,0 0 0 0 0,0 1 0 0 0,0-1 0 0 0,0 1 1 0 0,1 0-1 0 0,-1 0 0 0 0,1 0 0 0 0,0 0 0 0 0,0 1 1 0 0,5-3-1 0 0,-9 5-86 0 0,1-1 1 0 0,0 1-1 0 0,-1-1 0 0 0,1 1 1 0 0,0 0-1 0 0,-1-1 1 0 0,1 1-1 0 0,0 0 0 0 0,0 0 1 0 0,-1 0-1 0 0,1-1 1 0 0,0 1-1 0 0,0 0 0 0 0,0 0 1 0 0,-1 0-1 0 0,1 0 1 0 0,0 0-1 0 0,0 0 0 0 0,0 1 1 0 0,-1-1-1 0 0,1 0 1 0 0,0 0-1 0 0,0 1 0 0 0,-1-1 1 0 0,1 0-1 0 0,0 1 1 0 0,-1-1-1 0 0,1 0 0 0 0,0 1 1 0 0,-1-1-1 0 0,1 1 1 0 0,-1-1-1 0 0,1 1 0 0 0,0 0 1 0 0,-1-1-1 0 0,1 1 0 0 0,-1 0 1 0 0,0-1-1 0 0,1 1 1 0 0,-1 0-1 0 0,0-1 0 0 0,1 1 1 0 0,-1 0-1 0 0,0 0 1 0 0,0-1-1 0 0,1 1 0 0 0,-1 0 1 0 0,0 0-1 0 0,0 0 1 0 0,0-1-1 0 0,0 1 0 0 0,0 0 1 0 0,0 1-1 0 0,0 4-113 0 0,0-1-1 0 0,-1 1 1 0 0,1 0-1 0 0,-1 0 0 0 0,-3 10 1 0 0,0-7 98 0 0,0 0 0 0 0,0 0-1 0 0,-10 14 1 0 0,-9 20 1602 0 0,23-43-1579 0 0,0 0-1 0 0,0-1 1 0 0,0 1 0 0 0,0 0 0 0 0,0 0 0 0 0,0 0 0 0 0,0 0-1 0 0,0 0 1 0 0,0 0 0 0 0,1 0 0 0 0,-1 0 0 0 0,0 0-1 0 0,0 0 1 0 0,0 0 0 0 0,0 0 0 0 0,0 0 0 0 0,0 0-1 0 0,0 0 1 0 0,0 0 0 0 0,0 0 0 0 0,0 0 0 0 0,1 0 0 0 0,-1 1-1 0 0,0-1 1 0 0,0 0 0 0 0,0 0 0 0 0,0 0 0 0 0,0 0-1 0 0,0 0 1 0 0,0 0 0 0 0,0 0 0 0 0,0 0 0 0 0,0 0-1 0 0,0 0 1 0 0,0 0 0 0 0,0 0 0 0 0,0 0 0 0 0,0 0 0 0 0</inkml:trace>
</inkml:ink>
</file>

<file path=ppt/ink/ink1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43.83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27 112 96 0 0,'10'-4'0'0'0,"-1"-1"0"0"0,0 0 0 0 0,0 0 0 0 0,0-1 0 0 0,-1 0 0 0 0,0-1 0 0 0,0 1 0 0 0,-1-1 0 0 0,0-1 0 0 0,10-12 0 0 0,-16 19 1 0 0,-1 0 1 0 0,1 0-1 0 0,0 0 0 0 0,0 0 0 0 0,0-1 1 0 0,-1 1-1 0 0,1 0 0 0 0,-1-1 0 0 0,1 1 1 0 0,-1 0-1 0 0,0-1 0 0 0,1 1 0 0 0,-1-1 1 0 0,0 1-1 0 0,0-1 0 0 0,0-1 1 0 0,0 3 7 0 0,0-1 0 0 0,-1 1 1 0 0,1-1-1 0 0,0 1 0 0 0,-1-1 1 0 0,1 1-1 0 0,-1-1 0 0 0,1 1 1 0 0,0-1-1 0 0,-1 1 0 0 0,1-1 0 0 0,-1 1 1 0 0,1 0-1 0 0,-1-1 0 0 0,1 1 1 0 0,-1 0-1 0 0,0 0 0 0 0,1-1 1 0 0,-1 1-1 0 0,1 0 0 0 0,-1 0 1 0 0,0 0-1 0 0,1 0 0 0 0,-1 0 1 0 0,1 0-1 0 0,-1 0 0 0 0,0 0 1 0 0,1 0-1 0 0,-1 0 0 0 0,0 0 1 0 0,1 0-1 0 0,-1 0 0 0 0,1 0 1 0 0,-1 0-1 0 0,1 1 0 0 0,-1-1 1 0 0,0 0-1 0 0,1 1 0 0 0,-1-1 1 0 0,-7 3 87 0 0,1 0 1 0 0,0 1 0 0 0,0 0-1 0 0,1 0 1 0 0,-1 0 0 0 0,1 1-1 0 0,0 0 1 0 0,0 0 0 0 0,1 0-1 0 0,-1 1 1 0 0,1 0 0 0 0,1 0-1 0 0,-1 0 1 0 0,1 1 0 0 0,0-1 0 0 0,0 1-1 0 0,1 0 1 0 0,0 0 0 0 0,0 1-1 0 0,0-1 1 0 0,1 0 0 0 0,-1 10-1 0 0,2-15-77 0 0,1-1 0 0 0,0 1 0 0 0,0-1 0 0 0,0 1 0 0 0,0-1 0 0 0,0 1 0 0 0,1 0 0 0 0,-1-1 0 0 0,0 1 0 0 0,1-1-1 0 0,-1 1 1 0 0,1-1 0 0 0,-1 1 0 0 0,1-1 0 0 0,0 0 0 0 0,-1 1 0 0 0,1-1 0 0 0,0 0 0 0 0,0 1 0 0 0,0-1 0 0 0,0 0 0 0 0,0 0 0 0 0,1 0 0 0 0,-1 0 0 0 0,0 0-1 0 0,0 0 1 0 0,1 0 0 0 0,-1 0 0 0 0,1-1 0 0 0,-1 1 0 0 0,0 0 0 0 0,1-1 0 0 0,-1 1 0 0 0,1-1 0 0 0,-1 0 0 0 0,1 1 0 0 0,0-1 0 0 0,-1 0 0 0 0,1 0-1 0 0,-1 0 1 0 0,1 0 0 0 0,2-1 0 0 0,5 1 99 0 0,0-1-1 0 0,0-1 0 0 0,0 0 0 0 0,0 0 1 0 0,15-6-1 0 0,22-15-209 0 0,-42 21-2914 0 0</inkml:trace>
</inkml:ink>
</file>

<file path=ppt/ink/ink1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48.49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 96 0 0,'0'0'0'0'0,"9"-1"0"0"0,1 1 0 0 0,5-1 0 0 0,1 1 0 0 0,1 1 16 0 0,0 0 0 0 0,-2 0 1360 0 0,-1 0 8 0 0,-3 1-1456 0 0,-2 0 8 0 0,-4-2 120 0 0,-2 1 8 0 0,-1-1-40 0 0,-2 0 0 0 0,0 0-16 0 0,0-1 8 0 0</inkml:trace>
</inkml:ink>
</file>

<file path=ppt/ink/ink1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49.59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17 96 0 0,'0'0'0'0'0,"6"2"0"0"0,3-2 0 0 0,6-2 0 0 0,3-1 0 0 0,2 0 0 0 0,0 0 0 0 0,1 0 0 0 0,0 1 0 0 0,-4 0 0 0 0,-2 2 0 0 0,-5 0 0 0 0,-3 0 0 0 0,-3 0 0 0 0,-3 0 0 0 0</inkml:trace>
</inkml:ink>
</file>

<file path=ppt/ink/ink1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52.99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7 96 0 0,'0'0'0'0'0,"13"1"0"0"0,-2 0 0 0 0,2-1 0 0 0,1 0 0 0 0,2-1 984 0 0,1-1 8 0 0,1 0-1056 0 0,-1 0 8 0 0,-3 1-16 0 0,-4 1 8 0 0,-5-1 40 0 0,-4 2 8 0 0,-2-1-16 0 0,-1 0 16 0 0</inkml:trace>
</inkml:ink>
</file>

<file path=ppt/ink/ink1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54.50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0 120 96 0 0,'9'-16'0'0'0,"-1"0"0"0"0,-1 0 0 0 0,-1-1 0 0 0,0 0 0 0 0,4-21 0 0 0,-24 87 0 0 0,11-42 0 0 0,0 0 0 0 0,0 0 0 0 0,1 0 0 0 0,0 0 0 0 0,1 1 0 0 0,0-1 0 0 0,0 0 0 0 0,0 1 0 0 0,1-1 0 0 0,0 1 0 0 0,0-1 0 0 0,3 13 0 0 0,-3-19 6 0 0,0-1 1 0 0,0 0-1 0 0,0 1 1 0 0,0-1-1 0 0,1 0 1 0 0,-1 1-1 0 0,0-1 1 0 0,0 0-1 0 0,0 0 1 0 0,0 1-1 0 0,0-1 1 0 0,1 0-1 0 0,-1 0 1 0 0,0 1-1 0 0,0-1 0 0 0,1 0 1 0 0,-1 0-1 0 0,0 1 1 0 0,0-1-1 0 0,1 0 1 0 0,-1 0-1 0 0,0 0 1 0 0,1 0-1 0 0,-1 1 1 0 0,0-1-1 0 0,0 0 1 0 0,1 0-1 0 0,-1 0 1 0 0,0 0-1 0 0,1 0 0 0 0,-1 0 1 0 0,0 0-1 0 0,1 0 1 0 0,-1 0-1 0 0,0 0 1 0 0,1 0-1 0 0,-1 0 1 0 0,0 0-1 0 0,1 0 1 0 0,14-11 299 0 0,11-23 520 0 0,-24 32-665 0 0,12-17 399 0 0,-6 9-439 0 0,-1 0 0 0 0,0 0 0 0 0,0-1 0 0 0,-1 0 0 0 0,-1 0 0 0 0,7-18 0 0 0,-37 76-871 0 0,22-37 847 0 0,0 0-1 0 0,1 0 1 0 0,-2 15-1 0 0,3-21-56 0 0,1 0-1 0 0,0 0 1 0 0,0 1 0 0 0,0-1 0 0 0,0 0-1 0 0,1 0 1 0 0,-1 0 0 0 0,1 0 0 0 0,0 0-1 0 0,1 0 1 0 0,2 6 0 0 0,-4-10-36 0 0,0 1 0 0 0,1-1 0 0 0,-1 1 0 0 0,1-1 0 0 0,-1 1 0 0 0,0-1 0 0 0,1 1 0 0 0,-1-1 0 0 0,1 1 0 0 0,-1-1 0 0 0,1 1 0 0 0,-1-1 0 0 0,1 0 0 0 0,-1 1 0 0 0,1-1 0 0 0,0 0 0 0 0,-1 0 0 0 0,1 1 0 0 0,-1-1 0 0 0,1 0 0 0 0,0 0 0 0 0,-1 0 0 0 0,1 0 0 0 0,0 0 0 0 0,-1 0 0 0 0,1 0 0 0 0,0 0 0 0 0,-1 0 0 0 0,1 0 0 0 0,-1 0 0 0 0,2-1 0 0 0</inkml:trace>
</inkml:ink>
</file>

<file path=ppt/ink/ink1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55.05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5 111 96 0 0,'0'2'0'0'0,"-1"-1"0"0"0,1 1 0 0 0,0 0-1 0 0,1-1 1 0 0,-1 1 0 0 0,0 0 0 0 0,0-1 0 0 0,1 1 0 0 0,-1-1 0 0 0,1 1-1 0 0,-1 0 1 0 0,1-1 0 0 0,0 1 0 0 0,0-1 0 0 0,-1 1 0 0 0,1-1 0 0 0,0 0 0 0 0,0 1-1 0 0,0-1 1 0 0,1 0 0 0 0,-1 0 0 0 0,0 0 0 0 0,0 0 0 0 0,1 0 0 0 0,-1 0-1 0 0,1 0 1 0 0,-1 0 0 0 0,1 0 0 0 0,-1-1 0 0 0,1 1 0 0 0,-1 0 0 0 0,1-1-1 0 0,-1 0 1 0 0,1 1 0 0 0,0-1 0 0 0,-1 0 0 0 0,1 0 0 0 0,0 0 0 0 0,-1 0 0 0 0,4 0-1 0 0,0-1 10 0 0,0 1 1 0 0,-1-1-1 0 0,1 0 0 0 0,0-1 0 0 0,-1 1 0 0 0,1-1 0 0 0,-1 0 0 0 0,1 0 0 0 0,-1 0 0 0 0,0-1 0 0 0,0 1 0 0 0,0-1 0 0 0,5-5 0 0 0,-5 4 5 0 0,-1 0 0 0 0,0 0 0 0 0,0-1 0 0 0,0 1 0 0 0,0-1 0 0 0,-1 1-1 0 0,1-1 1 0 0,-1 0 0 0 0,-1 0 0 0 0,1 0 0 0 0,-1 0 0 0 0,2-11 0 0 0,-3 14 1 0 0,0 0 0 0 0,0 0 0 0 0,0 0 0 0 0,0 0 1 0 0,0 0-1 0 0,0 0 0 0 0,-1 1 0 0 0,1-1 0 0 0,-1 0 1 0 0,1 0-1 0 0,-1 0 0 0 0,0 0 0 0 0,0 0 0 0 0,1 1 1 0 0,-1-1-1 0 0,-1 0 0 0 0,1 0 0 0 0,0 1 0 0 0,0-1 1 0 0,-1 1-1 0 0,1 0 0 0 0,0-1 0 0 0,-1 1 0 0 0,0 0 1 0 0,1 0-1 0 0,-1 0 0 0 0,0 0 0 0 0,1 0 0 0 0,-1 0 1 0 0,0 0-1 0 0,0 0 0 0 0,0 1 0 0 0,0-1 0 0 0,0 1 1 0 0,0 0-1 0 0,-3-1 0 0 0,1 1 76 0 0,-1-1-1 0 0,0 1 1 0 0,0 0-1 0 0,0 1 1 0 0,0-1-1 0 0,1 1 1 0 0,-1 0-1 0 0,0 0 1 0 0,1 1-1 0 0,-1-1 1 0 0,-5 4-1 0 0,7-4-85 0 0,0 1 0 0 0,0-1 0 0 0,0 1-1 0 0,1 0 1 0 0,-1 0 0 0 0,0 0-1 0 0,1 0 1 0 0,-1 1 0 0 0,1-1 0 0 0,0 0-1 0 0,0 1 1 0 0,0 0 0 0 0,0 0-1 0 0,0-1 1 0 0,1 1 0 0 0,-3 5 0 0 0,4-6-1532 0 0</inkml:trace>
</inkml:ink>
</file>

<file path=ppt/ink/ink1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56.38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0 162 96 0 0,'7'-18'24'0'0,"0"0"-1"0"0,1 0 1 0 0,13-22-1 0 0,-18 35 38 0 0,1 0 1 0 0,0 0-1 0 0,0 0 0 0 0,0 1 0 0 0,0-1 0 0 0,1 1 1 0 0,0 0-1 0 0,0 0 0 0 0,0 1 0 0 0,0-1 0 0 0,1 1 0 0 0,-1 0 1 0 0,1 1-1 0 0,8-4 0 0 0,-13 6-62 0 0,-1 0 1 0 0,0 0-1 0 0,1 0 1 0 0,-1 0-1 0 0,0 0 1 0 0,1 0-1 0 0,-1 0 1 0 0,0-1-1 0 0,1 1 1 0 0,-1 0-1 0 0,0 0 1 0 0,1 0-1 0 0,-1 1 1 0 0,0-1-1 0 0,0 0 1 0 0,1 0-1 0 0,-1 0 1 0 0,0 0-1 0 0,1 0 1 0 0,-1 0-1 0 0,0 0 1 0 0,1 0-1 0 0,-1 1 1 0 0,0-1-1 0 0,0 0 1 0 0,1 0-1 0 0,-1 0 1 0 0,0 1-1 0 0,0-1 1 0 0,0 0-1 0 0,1 0 1 0 0,-1 1-1 0 0,2 12-24 0 0,-9 17-30 0 0,6-26 47 0 0,-5 20 7 0 0,-13 30 0 0 0,4-23 3072 0 0,89-143-2668 0 0,-69 105-450 0 0,0 0 0 0 0,1 1 0 0 0,11-12 1 0 0,-16 17 105 0 0,1-1-1 0 0,0 1 1 0 0,-1 0 0 0 0,1-1 0 0 0,0 1 0 0 0,0 0-1 0 0,0 0 1 0 0,0 0 0 0 0,0 0 0 0 0,0 1 0 0 0,0-1-1 0 0,0 0 1 0 0,0 1 0 0 0,0 0 0 0 0,0-1 0 0 0,0 1-1 0 0,1 0 1 0 0,-1 0 0 0 0,0 0 0 0 0,3 1-1 0 0,-4-1-45 0 0,0 1-1 0 0,-1 0 1 0 0,1-1-1 0 0,0 1 0 0 0,-1 0 1 0 0,1-1-1 0 0,0 1 0 0 0,-1 0 1 0 0,1 0-1 0 0,-1 0 0 0 0,0 0 1 0 0,1-1-1 0 0,-1 1 1 0 0,1 0-1 0 0,-1 0 0 0 0,0 0 1 0 0,0 0-1 0 0,0 0 0 0 0,0 0 1 0 0,1 0-1 0 0,-1 0 0 0 0,0 0 1 0 0,-1 0-1 0 0,1 0 0 0 0,0 0 1 0 0,0 0-1 0 0,0 0 1 0 0,0 0-1 0 0,-1 0 0 0 0,1-1 1 0 0,-1 1-1 0 0,1 1 0 0 0,-13 33-58 0 0,13-34 55 0 0,-39 74 730 0 0,40-78-745 0 0,38-69 132 0 0,-34 64-237 0 0,-1 1-1 0 0,2 1 0 0 0,-1-1 0 0 0,1 1 1 0 0,0-1-1 0 0,0 2 0 0 0,12-9 0 0 0,-18 13 99 0 0,0 1 0 0 0,1-1 0 0 0,-1 1 0 0 0,1 0-1 0 0,-1-1 1 0 0,1 1 0 0 0,-1-1 0 0 0,1 1 0 0 0,0 0-1 0 0,-1 0 1 0 0,1-1 0 0 0,-1 1 0 0 0,1 0-1 0 0,0 0 1 0 0,-1 0 0 0 0,1 0 0 0 0,0 0 0 0 0,-1 0-1 0 0,1 0 1 0 0,-1 0 0 0 0,1 0 0 0 0,0 0-1 0 0,-1 0 1 0 0,1 0 0 0 0,0 0 0 0 0,-1 0 0 0 0,1 0-1 0 0,-1 1 1 0 0,1-1 0 0 0,0 0 0 0 0,-1 1 0 0 0,1-1-1 0 0,0 1 1 0 0,0 0 6 0 0,-1 0 0 0 0,1 1 0 0 0,-1-1 0 0 0,1 1 0 0 0,-1-1 0 0 0,1 0 1 0 0,-1 1-1 0 0,0-1 0 0 0,0 1 0 0 0,0-1 0 0 0,0 1 0 0 0,0-1 0 0 0,0 3 0 0 0,-9 46 30 0 0,6-39-175 0 0,-1 0 1 0 0,0-1 0 0 0,-9 16-1 0 0</inkml:trace>
</inkml:ink>
</file>

<file path=ppt/ink/ink1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56.84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35 66 96 0 0,'-5'5'0'0'0,"1"0"0"0"0,0 1 0 0 0,0 0 0 0 0,1 0 0 0 0,-5 10 0 0 0,7-14 0 0 0,0 0 0 0 0,0 0 0 0 0,0 0 0 0 0,1-1 0 0 0,-1 1 0 0 0,1 0 0 0 0,0 0 0 0 0,-1 0 0 0 0,1 0 0 0 0,0 0 0 0 0,0 0 0 0 0,0 0 0 0 0,0 0 0 0 0,0 0 0 0 0,1-1 0 0 0,-1 1 0 0 0,0 0 0 0 0,1 0 0 0 0,0 0 0 0 0,-1 0 0 0 0,1 0 0 0 0,0-1 0 0 0,0 1 0 0 0,2 3 0 0 0,-1-4 55 0 0,0 0-1 0 0,-1 0 1 0 0,1 0 0 0 0,0 0 0 0 0,0-1-1 0 0,0 1 1 0 0,0 0 0 0 0,0-1 0 0 0,1 1-1 0 0,-1-1 1 0 0,0 0 0 0 0,0 0 0 0 0,0 0-1 0 0,0 0 1 0 0,0 0 0 0 0,1 0 0 0 0,-1-1-1 0 0,4 0 1 0 0,37-13 1161 0 0,-40 12-1154 0 0,0 1 0 0 0,1-1 0 0 0,-1 0 0 0 0,-1-1 0 0 0,1 1 0 0 0,0 0 0 0 0,0-1 0 0 0,-1 0 0 0 0,1 0 0 0 0,-1 1-1 0 0,0-1 1 0 0,0-1 0 0 0,0 1 0 0 0,-1 0 0 0 0,1 0 0 0 0,-1-1 0 0 0,1 1 0 0 0,0-4 0 0 0,-1 2-54 0 0,0 1 1 0 0,0-1-1 0 0,0 0 0 0 0,-1 0 1 0 0,0 1-1 0 0,0-1 0 0 0,0 0 0 0 0,-1 0 1 0 0,1 1-1 0 0,-1-1 0 0 0,0 0 1 0 0,0 1-1 0 0,-4-8 0 0 0,5 10 24 0 0,-1 1 0 0 0,0-1 0 0 0,0 1 0 0 0,0 0 0 0 0,0-1 0 0 0,0 1-1 0 0,0 0 1 0 0,0 0 0 0 0,-1 0 0 0 0,1-1 0 0 0,0 1 0 0 0,-1 0 0 0 0,1 1 0 0 0,-1-1-1 0 0,1 0 1 0 0,-1 0 0 0 0,1 1 0 0 0,-1-1 0 0 0,0 1 0 0 0,1-1 0 0 0,-4 0 0 0 0,1 1 42 0 0,0 0 0 0 0,0 0-1 0 0,0 0 1 0 0,1 0 0 0 0,-1 1 0 0 0,0-1 0 0 0,0 1 0 0 0,0 0 0 0 0,-6 3 0 0 0,6-2-12 0 0,-1 0 0 0 0,1 0-1 0 0,0 0 1 0 0,1 0 0 0 0,-1 1 0 0 0,0 0 0 0 0,1 0 0 0 0,-5 4-1 0 0,6-6-53 0 0,1 1 0 0 0,0-1 0 0 0,0 1 0 0 0,0 0 0 0 0,0-1 0 0 0,0 1 0 0 0,0 0 0 0 0,0 0 0 0 0,0-1 0 0 0,1 1 0 0 0,-1 0 0 0 0,0 0 0 0 0,1 0 0 0 0,0 0 0 0 0,0 0 0 0 0,-1 0 0 0 0,1 0 0 0 0,0 3 0 0 0,3 4-769 0 0</inkml:trace>
</inkml:ink>
</file>

<file path=ppt/ink/ink1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57.42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0 165 96 0 0,'13'-53'-13'0'0,"-11"43"42"0"0,0 0-1 0 0,0 0 1 0 0,1 0-1 0 0,5-11 1 0 0,-7 18 24 0 0,1 0 1 0 0,0 0 0 0 0,0 0-1 0 0,0 0 1 0 0,0 0 0 0 0,0 1-1 0 0,1-1 1 0 0,-1 1 0 0 0,1-1 0 0 0,-1 1-1 0 0,1 0 1 0 0,0 0 0 0 0,0 0-1 0 0,0 0 1 0 0,0 1 0 0 0,5-2 0 0 0,-2 1 4 0 0,0 0 0 0 0,0 1 0 0 0,0 0 0 0 0,-1 0 0 0 0,11 0 0 0 0,-15 1-61 0 0,0-1-1 0 0,-1 1 1 0 0,1 0-1 0 0,0 0 1 0 0,0 0-1 0 0,-1 0 1 0 0,1 0 0 0 0,0 0-1 0 0,0 0 1 0 0,-1 0-1 0 0,1 1 1 0 0,0-1-1 0 0,0 0 1 0 0,-1 0 0 0 0,1 1-1 0 0,0-1 1 0 0,0 0-1 0 0,-1 1 1 0 0,1-1-1 0 0,0 1 1 0 0,-1-1 0 0 0,1 1-1 0 0,-1-1 1 0 0,1 1-1 0 0,-1-1 1 0 0,1 1-1 0 0,-1-1 1 0 0,1 1 0 0 0,-1 0-1 0 0,1-1 1 0 0,-1 1-1 0 0,0 0 1 0 0,1 0-1 0 0,-1-1 1 0 0,0 1 0 0 0,0 0-1 0 0,0 0 1 0 0,1-1-1 0 0,-1 1 1 0 0,0 0-1 0 0,0 0 1 0 0,0-1 0 0 0,0 1-1 0 0,0 0 1 0 0,-1 0-1 0 0,1-1 1 0 0,0 1-1 0 0,0 0 1 0 0,0 0 0 0 0,-1-1-1 0 0,1 1 1 0 0,-1 1-1 0 0,-3 7-33 0 0,-1 0-1 0 0,0-1 1 0 0,0 0-1 0 0,-9 11 1 0 0,9-13 400 0 0,0-1-1 0 0,1 1 1 0 0,0 0 0 0 0,0 0 0 0 0,0 1 0 0 0,1-1 0 0 0,0 1 0 0 0,1 0 0 0 0,-4 11 0 0 0,6-18-357 0 0,0 0 0 0 0,0 0 0 0 0,0 0 0 0 0,0 0 0 0 0,0 0 0 0 0,0 0 0 0 0,0 0 0 0 0,0 0 0 0 0,0 0 0 0 0,0 0 0 0 0,0 0 0 0 0,0 0 0 0 0,0 1 0 0 0,0-1 0 0 0,0 0 0 0 0,0 0 1 0 0,0 0-1 0 0,0 0 0 0 0,0 0 0 0 0,0 0 0 0 0,0 0 0 0 0,0 0 0 0 0,0 0 0 0 0,0 0 0 0 0,0 1 0 0 0,0-1 0 0 0,0 0 0 0 0,0 0 0 0 0,0 0 0 0 0,0 0 0 0 0,0 0 0 0 0,0 0 1 0 0,0 0-1 0 0,0 0 0 0 0,0 0 0 0 0,0 0 0 0 0,0 0 0 0 0,0 0 0 0 0,0 0 0 0 0,0 0 0 0 0,1 0 0 0 0,-1 1 0 0 0,0-1 0 0 0,0 0 0 0 0,0 0 0 0 0,0 0 0 0 0,0 0 0 0 0,0 0 0 0 0,0 0 1 0 0,0 0-1 0 0,0 0 0 0 0,0 0 0 0 0,0 0 0 0 0,1 0 0 0 0,-1 0 0 0 0,0 0 0 0 0,0 0 0 0 0,0 0 0 0 0,0 0 0 0 0,0 0 0 0 0,0 0 0 0 0,0 0 0 0 0,0 0 0 0 0,0-1 0 0 0,0 1 1 0 0</inkml:trace>
</inkml:ink>
</file>

<file path=ppt/ink/ink1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57.9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22 68 96 0 0,'6'-1'0'0'0,"0"0"0"0"0,-1-1 0 0 0,1 1 0 0 0,0-1 0 0 0,-1 0 0 0 0,1 0 0 0 0,-1-1 0 0 0,1 0 0 0 0,-1 0 0 0 0,0 0 0 0 0,0 0 0 0 0,-1-1 0 0 0,1 0 0 0 0,-1 0 0 0 0,7-7 0 0 0,-11 10 0 0 0,1 1 0 0 0,-1 0 0 0 0,0-1 0 0 0,0 1 0 0 0,0-1 0 0 0,1 1 0 0 0,-1 0 0 0 0,0-1 0 0 0,0 1 0 0 0,0-1 0 0 0,0 1 0 0 0,0-1 1 0 0,1 1-1 0 0,-1 0 0 0 0,0-1 0 0 0,0 1 0 0 0,0-1 0 0 0,0 1 0 0 0,-1-1 0 0 0,1 1 0 0 0,0-1 0 0 0,0 1 0 0 0,0 0 0 0 0,0-1 0 0 0,0 1 0 0 0,0-1 0 0 0,-1 1 0 0 0,1 0 0 0 0,0-1 0 0 0,0 1 0 0 0,-1-1 0 0 0,1 1 0 0 0,-1-1 0 0 0,-15-3 32 0 0,11 4 18 0 0,0 0-1 0 0,1 1 0 0 0,-1-1 1 0 0,1 1-1 0 0,-9 3 0 0 0,9-2 20 0 0,0 1-1 0 0,0 0 1 0 0,0 0-1 0 0,1 0 0 0 0,0 0 1 0 0,-1 1-1 0 0,1 0 1 0 0,0-1-1 0 0,1 1 1 0 0,-1 0-1 0 0,1 1 0 0 0,-1-1 1 0 0,1 0-1 0 0,1 1 1 0 0,-3 7-1 0 0,1-5-61 0 0,1 0-1 0 0,1 0 0 0 0,-1 0 1 0 0,1 0-1 0 0,1 0 0 0 0,-1 0 1 0 0,1 1-1 0 0,0-1 1 0 0,3 13-1 0 0,-3-18 10 0 0,1-1 1 0 0,-1 1-1 0 0,1-1 0 0 0,-1 0 1 0 0,1 1-1 0 0,0-1 0 0 0,0 0 1 0 0,0 1-1 0 0,0-1 0 0 0,0 0 1 0 0,0 0-1 0 0,0 0 0 0 0,0 0 1 0 0,0 0-1 0 0,0 0 0 0 0,1 0 1 0 0,-1 0-1 0 0,0 0 0 0 0,1-1 1 0 0,-1 1-1 0 0,1 0 0 0 0,-1-1 1 0 0,1 1-1 0 0,-1-1 0 0 0,1 0 1 0 0,-1 1-1 0 0,1-1 0 0 0,-1 0 1 0 0,1 0-1 0 0,-1 0 0 0 0,1 0 1 0 0,-1 0-1 0 0,1-1 0 0 0,0 1 1 0 0,-1 0-1 0 0,1-1 0 0 0,1 0 1 0 0,5-1 66 0 0,0 0 1 0 0,0-1-1 0 0,0 0 1 0 0,15-9 0 0 0,-20 11-1947 0 0</inkml:trace>
</inkml:ink>
</file>

<file path=ppt/ink/ink1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58.62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96 0 0,'0'0'0'0'0</inkml:trace>
</inkml:ink>
</file>

<file path=ppt/ink/ink1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58.98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76 9 96 0 0,'-1'-9'0'0'0,"-2"12"0"0"0,3-2 0 0 0,-1 1 0 0 0,1-1 0 0 0,-1 0 0 0 0,1 0 0 0 0,0 1 0 0 0,0-1 0 0 0,0 0 0 0 0,0 1 0 0 0,0-1 0 0 0,0 0 0 0 0,0 0 0 0 0,1 3 0 0 0,5 13 5 0 0,-1-6 36 0 0,-1 1 1 0 0,-1-1-1 0 0,3 17 0 0 0,-5-24 8 0 0,-1-1 0 0 0,1 1 1 0 0,-1-1-1 0 0,0 0 0 0 0,-1 1 0 0 0,1-1 0 0 0,-1 1 1 0 0,1-1-1 0 0,-1 1 0 0 0,0-1 0 0 0,0 0 1 0 0,-1 0-1 0 0,1 1 0 0 0,0-1 0 0 0,-1 0 0 0 0,-3 4 1 0 0,3-5 25 0 0,1-1 1 0 0,0 0 0 0 0,-1 0 0 0 0,0 0 0 0 0,1 0-1 0 0,-1 0 1 0 0,1 0 0 0 0,-1 0 0 0 0,0 0-1 0 0,0-1 1 0 0,0 1 0 0 0,1-1 0 0 0,-1 1-1 0 0,0-1 1 0 0,0 0 0 0 0,0 0 0 0 0,0 0 0 0 0,0 0-1 0 0,0 0 1 0 0,1 0 0 0 0,-1 0 0 0 0,0-1-1 0 0,0 1 1 0 0,0-1 0 0 0,0 1 0 0 0,1-1 0 0 0,-1 0-1 0 0,0 1 1 0 0,1-1 0 0 0,-1 0 0 0 0,0 0-1 0 0,-2-2 1 0 0,3 2-38 0 0,0 0 0 0 0,-1 0 0 0 0,1 0 0 0 0,-1 0 0 0 0,1 0 0 0 0,0 0 0 0 0,0 0 0 0 0,0 0 0 0 0,0 0 0 0 0,0-1 0 0 0,0 1 0 0 0,0 0 0 0 0,0-1 0 0 0,0 1 0 0 0,1 0 0 0 0,-1-1 0 0 0,0 1 0 0 0,1-1 0 0 0,-1 0 0 0 0,1 1 0 0 0,0-1 0 0 0,-1 1 0 0 0,1-1 0 0 0,0 0 0 0 0,0 1 0 0 0,0-1 0 0 0,0 1 0 0 0,1-1 0 0 0,-1 0 0 0 0,0 1 0 0 0,1-1 0 0 0,-1 1 0 0 0,1-1 0 0 0,-1 1 0 0 0,1-1 0 0 0,-1 1 0 0 0,1-1 0 0 0,1 0 0 0 0</inkml:trace>
</inkml:ink>
</file>

<file path=ppt/ink/ink1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3:59.57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108 1 96 0 0,'-5'0'0'0'0,"0"1"0"0"0,1 0 0 0 0,-1 0 0 0 0,0 1 0 0 0,1 0 0 0 0,-1-1 0 0 0,1 1 0 0 0,0 1 0 0 0,-1-1 0 0 0,1 1 0 0 0,0-1 0 0 0,1 1 0 0 0,-1 0 0 0 0,-6 8 0 0 0,6-6 0 0 0,0 0 0 0 0,0 1 0 0 0,0-1 0 0 0,1 1 0 0 0,0 0 0 0 0,1 0 0 0 0,-1 0 0 0 0,1 1 0 0 0,0-1 0 0 0,-1 11 0 0 0,2-16 28 0 0,1 1-1 0 0,-1-1 1 0 0,1 1-1 0 0,0-1 1 0 0,0 1-1 0 0,0-1 1 0 0,-1 1-1 0 0,1 0 1 0 0,1-1-1 0 0,-1 1 1 0 0,0-1 0 0 0,0 1-1 0 0,1-1 1 0 0,-1 1-1 0 0,0-1 1 0 0,1 1-1 0 0,0-1 1 0 0,-1 1-1 0 0,1-1 1 0 0,0 1-1 0 0,0-1 1 0 0,0 0-1 0 0,-1 0 1 0 0,2 1 0 0 0,-1-1-1 0 0,0 0 1 0 0,0 0-1 0 0,0 0 1 0 0,0 0-1 0 0,1 0 1 0 0,-1 0-1 0 0,0 0 1 0 0,1-1-1 0 0,-1 1 1 0 0,1 0 0 0 0,-1-1-1 0 0,1 1 1 0 0,-1-1-1 0 0,1 0 1 0 0,-1 1-1 0 0,1-1 1 0 0,-1 0-1 0 0,1 0 1 0 0,0 0-1 0 0,-1 0 1 0 0,3-1 0 0 0,2 1 150 0 0,0-1 1 0 0,0 0 0 0 0,0 0-1 0 0,0-1 1 0 0,0 1 0 0 0,0-1-1 0 0,0-1 1 0 0,-1 1 0 0 0,1-1-1 0 0,-1 0 1 0 0,6-4 0 0 0,-8 4-141 0 0,1 0 1 0 0,-1-1 0 0 0,0 1-1 0 0,-1-1 1 0 0,1 1 0 0 0,-1-1 0 0 0,1 0-1 0 0,-1 0 1 0 0,0 0 0 0 0,-1 0 0 0 0,1 0-1 0 0,-1-1 1 0 0,1 1 0 0 0,-1 0 0 0 0,-1-1-1 0 0,1 1 1 0 0,0-9 0 0 0,-1 11-26 0 0,0 0 0 0 0,0 0 0 0 0,-1 0 0 0 0,1 0 0 0 0,0 0-1 0 0,-1 0 1 0 0,1 0 0 0 0,-1 0 0 0 0,0 0 0 0 0,0 1 0 0 0,0-1 0 0 0,0 0 0 0 0,0 0 0 0 0,0 1 0 0 0,0-1 0 0 0,0 0 0 0 0,-1 1 0 0 0,1 0 0 0 0,0-1 0 0 0,-1 1 0 0 0,0 0 0 0 0,1-1 0 0 0,-1 1 0 0 0,0 0 0 0 0,1 0 0 0 0,-1 0 0 0 0,0 1-1 0 0,0-1 1 0 0,0 0 0 0 0,0 1 0 0 0,0-1 0 0 0,0 1 0 0 0,0 0 0 0 0,0-1 0 0 0,0 1 0 0 0,0 0 0 0 0,0 0 0 0 0,0 0 0 0 0,0 1 0 0 0,0-1 0 0 0,-2 1 0 0 0,1-1-5 0 0,0 0 1 0 0,-1 1 0 0 0,1 0-1 0 0,0-1 1 0 0,-1 1 0 0 0,1 0-1 0 0,0 1 1 0 0,0-1-1 0 0,0 1 1 0 0,0-1 0 0 0,0 1-1 0 0,1 0 1 0 0,-1 0 0 0 0,0 0-1 0 0,1 0 1 0 0,-1 0-1 0 0,1 1 1 0 0,0-1 0 0 0,0 1-1 0 0,0 0 1 0 0,0 0 0 0 0,0-1-1 0 0,0 1 1 0 0,1 0-1 0 0,0 0 1 0 0,-1 1 0 0 0,1-1-1 0 0,0 0 1 0 0,0 5 0 0 0</inkml:trace>
</inkml:ink>
</file>

<file path=ppt/ink/ink1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00.31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92 40 96 0 0,'0'-1'0'0'0,"1"0"0"0"0,0 0 0 0 0,-1 0 0 0 0,1 0 0 0 0,-1 1-1 0 0,1-1 1 0 0,-1 0 0 0 0,1 0 0 0 0,-1 0 0 0 0,0 0 0 0 0,1-1 0 0 0,-1 1 0 0 0,0 0 0 0 0,0 0 0 0 0,0 0-1 0 0,0 0 1 0 0,0 0 0 0 0,0 0 0 0 0,0 0 0 0 0,0 0 0 0 0,0 0 0 0 0,0 0 0 0 0,-1 0 0 0 0,1 0 0 0 0,0 0-1 0 0,-1 0 1 0 0,1 0 0 0 0,-1 0 0 0 0,1 0 0 0 0,-1 0 0 0 0,1 0 0 0 0,-1 0 0 0 0,-1-1 0 0 0,1 2 30 0 0,-1-1 0 0 0,1 0 0 0 0,-1 1 0 0 0,1-1 0 0 0,-1 1 0 0 0,0 0 0 0 0,1 0 0 0 0,-1-1 0 0 0,0 1 0 0 0,1 0 0 0 0,-1 0 0 0 0,0 1 0 0 0,1-1 0 0 0,-1 0 0 0 0,0 0 0 0 0,1 1 0 0 0,-1-1 0 0 0,1 1 0 0 0,-1 0 0 0 0,1-1 0 0 0,-2 2 0 0 0,-1 0 143 0 0,0 1 1 0 0,0 0-1 0 0,0-1 0 0 0,1 2 0 0 0,-1-1 0 0 0,1 0 0 0 0,0 1 0 0 0,0-1 1 0 0,0 1-1 0 0,0 0 0 0 0,1 0 0 0 0,-4 7 0 0 0,5-9-106 0 0,0 1-1 0 0,0-1 1 0 0,0 0-1 0 0,0 1 1 0 0,0-1-1 0 0,0 1 1 0 0,1 0 0 0 0,-1-1-1 0 0,1 1 1 0 0,0 0-1 0 0,0-1 1 0 0,0 1-1 0 0,0 0 1 0 0,0-1-1 0 0,1 1 1 0 0,-1 0-1 0 0,1-1 1 0 0,-1 1-1 0 0,1-1 1 0 0,0 1 0 0 0,0-1-1 0 0,0 1 1 0 0,3 3-1 0 0,-3-5-35 0 0,0 0 1 0 0,0 0-1 0 0,0 0 0 0 0,0 0 0 0 0,0 0 0 0 0,0 0 0 0 0,0 0 1 0 0,1 0-1 0 0,-1 0 0 0 0,0 0 0 0 0,0-1 0 0 0,1 1 1 0 0,-1-1-1 0 0,1 1 0 0 0,-1-1 0 0 0,0 1 0 0 0,1-1 1 0 0,-1 0-1 0 0,1 0 0 0 0,-1 0 0 0 0,1 0 0 0 0,-1 0 0 0 0,1 0 1 0 0,-1 0-1 0 0,1 0 0 0 0,-1 0 0 0 0,1-1 0 0 0,-1 1 1 0 0,0-1-1 0 0,1 1 0 0 0,-1-1 0 0 0,0 1 0 0 0,1-1 0 0 0,-1 0 1 0 0,0 0-1 0 0,0 0 0 0 0,1 0 0 0 0,-1 1 0 0 0,1-3 1 0 0,2-1-87 0 0,1 0-1 0 0,-1 0 1 0 0,0-1 0 0 0,-1 0 0 0 0,1 1 0 0 0,-1-1 0 0 0,0-1 0 0 0,3-6 0 0 0,20-63-695 0 0,-30 85 783 0 0,0 1 0 0 0,1 0 1 0 0,0 1-1 0 0,0-1 0 0 0,2 1 1 0 0,-1-1-1 0 0,1 20 0 0 0,1-31-41 0 0,0 0 1 0 0,0 0-1 0 0,0 1 0 0 0,0-1 0 0 0,0 0 1 0 0,0 0-1 0 0,0 1 0 0 0,0-1 1 0 0,0 0-1 0 0,0 0 0 0 0,0 1 0 0 0,0-1 1 0 0,0 0-1 0 0,0 0 0 0 0,0 0 0 0 0,0 1 1 0 0,0-1-1 0 0,1 0 0 0 0,-1 0 0 0 0,0 1 1 0 0,0-1-1 0 0,0 0 0 0 0,0 0 0 0 0,0 0 1 0 0,1 1-1 0 0,-1-1 0 0 0,0 0 1 0 0,0 0-1 0 0,0 0 0 0 0,1 0 0 0 0,-1 0 1 0 0,0 1-1 0 0,0-1 0 0 0,0 0 0 0 0,1 0 1 0 0,-1 0-1 0 0,0 0 0 0 0,0 0 0 0 0,1 0 1 0 0,-1 0-1 0 0,0 0 0 0 0,0 0 0 0 0,1 0 1 0 0,-1 0-1 0 0,0 0 0 0 0,0 0 0 0 0,1 0 1 0 0,-1 0-1 0 0,0 0 0 0 0,0 0 1 0 0,1 0-1 0 0,-1 0 0 0 0,0 0 0 0 0,0 0 1 0 0,1-1-1 0 0</inkml:trace>
</inkml:ink>
</file>

<file path=ppt/ink/ink1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00.71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8 96 0 0,'0'0'0'0'0,"5"-1"0"0"0,0-1 0 0 0,3-1 0 0 0,3 1 0 0 0</inkml:trace>
</inkml:ink>
</file>

<file path=ppt/ink/ink1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01.40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97 196 96 0 0,'0'0'65'0'0,"5"-23"6"0"0,-5 22-71 0 0,0 0 0 0 0,0 0 0 0 0,1 0 0 0 0,-1 0 0 0 0,0 0 0 0 0,0 0 1 0 0,0-1-1 0 0,0 1 0 0 0,0 0 0 0 0,0 0 0 0 0,0 0 0 0 0,0 0 0 0 0,-1 0 0 0 0,1 0 0 0 0,0 0 0 0 0,-1 0 0 0 0,1 0 0 0 0,-1 0 1 0 0,1 0-1 0 0,-1 0 0 0 0,1 1 0 0 0,-1-1 0 0 0,-1-2 0 0 0,1 3 17 0 0,0-1-1 0 0,0 1 1 0 0,0 0-1 0 0,0-1 1 0 0,0 1-1 0 0,-1 0 1 0 0,1 0-1 0 0,0-1 1 0 0,0 1-1 0 0,0 0 1 0 0,0 0-1 0 0,0 0 1 0 0,-1 1-1 0 0,1-1 1 0 0,0 0-1 0 0,0 0 1 0 0,0 1-1 0 0,-1-1 1 0 0,-3 2 219 0 0,0 0 1 0 0,1 0 0 0 0,-1 0-1 0 0,1 1 1 0 0,-1-1-1 0 0,1 1 1 0 0,0 0 0 0 0,-7 7-1 0 0,8-6-51 0 0,0-1 0 0 0,0 1-1 0 0,1 0 1 0 0,0 0 0 0 0,-1 0 0 0 0,1 0-1 0 0,1 1 1 0 0,-1-1 0 0 0,1 1 0 0 0,-1-1-1 0 0,1 1 1 0 0,0-1 0 0 0,1 1 0 0 0,-1-1-1 0 0,1 1 1 0 0,0 0 0 0 0,1 4-1 0 0,-1-8-165 0 0,1 1-1 0 0,-1-1 1 0 0,1 0-1 0 0,-1-1 1 0 0,1 1-1 0 0,0 0 1 0 0,0 0-1 0 0,-1 0 1 0 0,1 0-1 0 0,0 0 1 0 0,0-1-1 0 0,0 1 1 0 0,0 0-1 0 0,0-1 1 0 0,0 1-1 0 0,0-1 1 0 0,0 1-1 0 0,0-1 1 0 0,0 1-1 0 0,0-1 1 0 0,0 0-1 0 0,1 0 1 0 0,-1 1-1 0 0,0-1 1 0 0,0 0-1 0 0,0 0 1 0 0,0 0-1 0 0,0 0 1 0 0,1 0-1 0 0,-1-1 1 0 0,0 1-1 0 0,0 0 1 0 0,0 0-1 0 0,0-1 1 0 0,1 0-1 0 0,2 1-26 0 0,-1-1 1 0 0,1 0-1 0 0,-1-1 0 0 0,1 1 1 0 0,-1 0-1 0 0,0-1 0 0 0,0 0 1 0 0,0 0-1 0 0,0 0 0 0 0,4-3 1 0 0,-4 1-172 0 0,-1-1 1 0 0,0 1 0 0 0,0-1 0 0 0,-1 1-1 0 0,1-1 1 0 0,-1 0 0 0 0,1-6-1 0 0,0-6-503 0 0,-2 16 513 0 0,-2 7 176 0 0,1 0 200 0 0,0 0-1 0 0,0-1 1 0 0,0 1-1 0 0,0 0 1 0 0,2 12-1 0 0,-1-17-141 0 0,0-1 1 0 0,0 1-1 0 0,0 0 0 0 0,0 0 0 0 0,1 0 1 0 0,-1-1-1 0 0,0 1 0 0 0,1 0 0 0 0,-1 0 1 0 0,0-1-1 0 0,1 1 0 0 0,-1 0 1 0 0,1-1-1 0 0,-1 1 0 0 0,1 0 0 0 0,-1-1 1 0 0,1 1-1 0 0,0-1 0 0 0,-1 1 0 0 0,2 0 1 0 0,-1-1-29 0 0,1 1 0 0 0,-1-1 0 0 0,0 0 0 0 0,1 0 1 0 0,-1 0-1 0 0,1 1 0 0 0,-1-1 0 0 0,0-1 0 0 0,1 1 0 0 0,-1 0 0 0 0,0 0 1 0 0,1 0-1 0 0,-1-1 0 0 0,0 1 0 0 0,1-1 0 0 0,1-1 0 0 0,5-1 37 0 0,-2-1 0 0 0,1-1 0 0 0,0 1-1 0 0,-1-1 1 0 0,0 0 0 0 0,0-1 0 0 0,0 1-1 0 0,-1-1 1 0 0,0 0 0 0 0,0-1 0 0 0,0 1-1 0 0,5-11 1 0 0,-1 1-60 0 0,-1 0 0 0 0,-1-1 0 0 0,0-1 1 0 0,6-22-1 0 0,-10 29-17 0 0,-2 7 0 0 0,1 0 0 0 0,-1-1 0 0 0,0 1 0 0 0,0 0 0 0 0,0-1 0 0 0,-1 1-1 0 0,1-1 1 0 0,-1 1 0 0 0,0-1 0 0 0,-1 0 0 0 0,0-4 0 0 0,1 9 1 0 0,-1 0 1 0 0,1 0-1 0 0,-1 0 1 0 0,1 0-1 0 0,-1 0 1 0 0,1 0-1 0 0,-1 0 1 0 0,1 0-1 0 0,0 0 0 0 0,-1 0 1 0 0,1 1-1 0 0,-1-1 1 0 0,1 0-1 0 0,0 0 1 0 0,-1 0-1 0 0,1 1 1 0 0,-1-1-1 0 0,1 0 1 0 0,0 0-1 0 0,-1 1 1 0 0,1-1-1 0 0,0 0 1 0 0,-1 1-1 0 0,1-1 1 0 0,0 0-1 0 0,0 1 1 0 0,-1-1-1 0 0,1 1 1 0 0,0-1-1 0 0,0 0 0 0 0,-1 2 1 0 0,-10 13-5 0 0,-1 10 219 0 0,0 0-1 0 0,1 1 1 0 0,-14 51 0 0 0,23-70-51 0 0,0 0 0 0 0,1 1 0 0 0,0-1 0 0 0,0 1 1 0 0,0 13-1 0 0,1-19-212 0 0,1 0 1 0 0,-1 0 0 0 0,0 0 0 0 0,1 0-1 0 0,-1 1 1 0 0,1-1 0 0 0,0 0 0 0 0,-1 0-1 0 0,1 0 1 0 0,0 0 0 0 0,0 0 0 0 0,1-1-1 0 0,-1 1 1 0 0,0 0 0 0 0,1 0 0 0 0,-1-1-1 0 0,1 1 1 0 0,-1-1 0 0 0,1 1 0 0 0,0-1-1 0 0,-1 1 1 0 0,5 1 0 0 0</inkml:trace>
</inkml:ink>
</file>

<file path=ppt/ink/ink1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02.11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1 181 96 0 0,'0'0'0'0'0,"9"-11"0"0"0,-2-1 0 0 0,1-4 0 0 0,4-3 0 0 0,2-1 0 0 0,2-1 0 0 0,1 0 0 0 0,0 4 0 0 0,-1 1 0 0 0,-1 2 0 0 0,-2 0 0 0 0</inkml:trace>
</inkml:ink>
</file>

<file path=ppt/ink/ink1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07.15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205 92 96 0 0,'5'-4'2'0'0,"0"-1"0"0"0,0 0 0 0 0,-1 0 0 0 0,1 0 0 0 0,3-7 0 0 0,-7 10 6 0 0,1 0 0 0 0,-1 0 0 0 0,0 1 1 0 0,0-1-1 0 0,0 0 0 0 0,0 0 0 0 0,-1 0 0 0 0,1 0 0 0 0,0-1 0 0 0,-1 1 0 0 0,0 0 0 0 0,1 0 0 0 0,-1 0 0 0 0,0 0 0 0 0,0 0 0 0 0,0-1 0 0 0,0 1 0 0 0,-1 0 0 0 0,0-4 0 0 0,0 5 26 0 0,0 0-1 0 0,1 0 1 0 0,-1 0-1 0 0,0 1 1 0 0,0-1 0 0 0,0 0-1 0 0,0 0 1 0 0,0 1-1 0 0,0-1 1 0 0,0 1-1 0 0,0-1 1 0 0,-1 1-1 0 0,1-1 1 0 0,0 1-1 0 0,0 0 1 0 0,0 0-1 0 0,0-1 1 0 0,-1 1 0 0 0,1 0-1 0 0,0 0 1 0 0,0 0-1 0 0,-1 0 1 0 0,1 0-1 0 0,0 1 1 0 0,0-1-1 0 0,0 0 1 0 0,-1 0-1 0 0,1 1 1 0 0,-1 0-1 0 0,-36 13 871 0 0,33-12-840 0 0,0 1 1 0 0,1 1-1 0 0,-1-1 1 0 0,1 1-1 0 0,0-1 1 0 0,0 1-1 0 0,0 0 1 0 0,1 1-1 0 0,0-1 1 0 0,-1 1-1 0 0,-4 8 1 0 0,6-9-56 0 0,1-1 0 0 0,-1 0 1 0 0,1 0-1 0 0,-1 1 0 0 0,1-1 0 0 0,0 1 1 0 0,0-1-1 0 0,1 1 0 0 0,-1 0 1 0 0,1-1-1 0 0,-1 1 0 0 0,1-1 1 0 0,0 1-1 0 0,1 0 0 0 0,-1-1 0 0 0,1 1 1 0 0,-1 0-1 0 0,1-1 0 0 0,1 4 1 0 0,-1-6 7 0 0,0 0 0 0 0,0 0 1 0 0,0 0-1 0 0,0 0 0 0 0,0 0 1 0 0,0-1-1 0 0,0 1 1 0 0,0 0-1 0 0,0-1 0 0 0,0 1 1 0 0,0 0-1 0 0,0-1 1 0 0,0 0-1 0 0,0 1 0 0 0,1-1 1 0 0,-1 0-1 0 0,0 1 0 0 0,0-1 1 0 0,0 0-1 0 0,1 0 1 0 0,-1 0-1 0 0,0 0 0 0 0,0 0 1 0 0,1 0-1 0 0,-1-1 0 0 0,0 1 1 0 0,0 0-1 0 0,0 0 1 0 0,1-1-1 0 0,-1 1 0 0 0,2-2 1 0 0,36-16 431 0 0,-31 12-255 0 0,0-1 1 0 0,0 0 0 0 0,-1 0-1 0 0,0 0 1 0 0,0-1-1 0 0,0 0 1 0 0,-1 0-1 0 0,-1-1 1 0 0,1 0-1 0 0,-1 0 1 0 0,6-16-1 0 0,-12 23 343 0 0,-5 6-399 0 0,-7 9-159 0 0,-20 45-478 0 0,-47 117 1 0 0,79-172 500 0 0,-11 26-19 0 0,5-9 31 0 0,-22 39 0 0 0,26-54-34 0 0,0 0 0 0 0,0 0 0 0 0,0-1 0 0 0,-1 1 0 0 0,0-1 0 0 0,0 0 0 0 0,0 0 0 0 0,0 0 0 0 0,-1-1 0 0 0,1 0 0 0 0,-1 1 0 0 0,-9 3 0 0 0,13-7 0 0 0,1 1 1 0 0,-1-1-1 0 0,0 1 0 0 0,0-1 1 0 0,0 1-1 0 0,0-1 0 0 0,0 0 1 0 0,0 0-1 0 0,0 1 1 0 0,0-1-1 0 0,0 0 0 0 0,0 0 1 0 0,1 0-1 0 0,-1 0 1 0 0,0 0-1 0 0,0 0 0 0 0,0 0 1 0 0,0-1-1 0 0,0 1 0 0 0,0 0 1 0 0,0 0-1 0 0,0-1 1 0 0,0 1-1 0 0,0-1 0 0 0,0 1 1 0 0,1-1-1 0 0,-3 0 0 0 0,3-1 3 0 0,-1 1 0 0 0,0 0-1 0 0,0-1 1 0 0,1 1 0 0 0,-1-1-1 0 0,1 0 1 0 0,0 1 0 0 0,-1-1-1 0 0,1 1 1 0 0,0-1-1 0 0,0 1 1 0 0,0-1 0 0 0,0 0-1 0 0,0-2 1 0 0,2-6-26 0 0,-1 0 0 0 0,2 1 1 0 0,-1-1-1 0 0,6-10 0 0 0,2 0-19 0 0,1 1 0 0 0,0 0 1 0 0,2 1-1 0 0,0 0 0 0 0,2 1 1 0 0,16-16-1 0 0,-22 25-102 0 0,1 1-1 0 0,0 0 1 0 0,0 0 0 0 0,0 1 0 0 0,1 0 0 0 0,0 1-1 0 0,0 1 1 0 0,20-6 0 0 0,2-3-542 0 0,-30 12-918 0 0</inkml:trace>
</inkml:ink>
</file>

<file path=ppt/ink/ink1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07.88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84 39 96 0 0,'11'-20'0'0'0,"-11"20"0"0"0,1-1 0 0 0,-1 1 0 0 0,1-1 0 0 0,-1 1 0 0 0,0-1 0 0 0,1 0 0 0 0,-1 1 0 0 0,0-1 0 0 0,0 1 0 0 0,0-1 0 0 0,1 0 0 0 0,-1 1 0 0 0,0-1 0 0 0,0 0 0 0 0,0 0 0 0 0,0 1 0 0 0,0-1 0 0 0,0 0 0 0 0,0 1 0 0 0,0-1 0 0 0,0 0 0 0 0,0 1 0 0 0,-1-1 0 0 0,1 0 0 0 0,0 1 0 0 0,0-1 0 0 0,-1 0 0 0 0,-1 1 0 0 0,0 1 0 0 0,0-1 0 0 0,0 1 0 0 0,0 0 0 0 0,1 0 0 0 0,-1-1 0 0 0,0 2 0 0 0,1-1 0 0 0,-1 0 0 0 0,0 0 0 0 0,1 0 0 0 0,-1 1 0 0 0,-1 2 0 0 0,0-2 0 0 0,-7 7-16 0 0,0 1 1 0 0,-16 20-1 0 0,23-27 54 0 0,1 1-1 0 0,0-1 0 0 0,0 0 0 0 0,0 0 1 0 0,0 1-1 0 0,0-1 0 0 0,1 1 0 0 0,0 0 1 0 0,-1-1-1 0 0,2 1 0 0 0,-1 0 0 0 0,0 0 1 0 0,1 0-1 0 0,-1-1 0 0 0,1 6 0 0 0,0-8-18 0 0,0-1 0 0 0,1 1-1 0 0,-1 0 1 0 0,0 0-1 0 0,0 0 1 0 0,0-1 0 0 0,1 1-1 0 0,-1 0 1 0 0,0 0-1 0 0,1-1 1 0 0,-1 1 0 0 0,1 0-1 0 0,-1-1 1 0 0,1 1-1 0 0,-1 0 1 0 0,1-1 0 0 0,-1 1-1 0 0,1-1 1 0 0,0 1-1 0 0,-1-1 1 0 0,1 1 0 0 0,0-1-1 0 0,0 1 1 0 0,-1-1-1 0 0,1 0 1 0 0,0 1 0 0 0,0-1-1 0 0,-1 0 1 0 0,1 0 0 0 0,0 0-1 0 0,0 1 1 0 0,0-1-1 0 0,-1 0 1 0 0,1 0 0 0 0,0 0-1 0 0,0 0 1 0 0,0-1-1 0 0,0 1 1 0 0,-1 0 0 0 0,1 0-1 0 0,0 0 1 0 0,0-1-1 0 0,-1 1 1 0 0,3-1 0 0 0,0 0 50 0 0,0 0 0 0 0,0-1 1 0 0,0 1-1 0 0,0-1 0 0 0,0 0 1 0 0,0 0-1 0 0,0 0 0 0 0,0 0 1 0 0,3-4-1 0 0,8-14 696 0 0,-1 0 0 0 0,19-39 0 0 0,-41 76 398 0 0,1-3-1420 0 0,1 1 1 0 0,-10 26-1 0 0,13-31-332 0 0,3-8 440 0 0,0 1 0 0 0,0-1-1 0 0,0 1 1 0 0,0 0 0 0 0,1-1-1 0 0,-1 1 1 0 0,1 0 0 0 0,-1-1 0 0 0,1 1-1 0 0,0 0 1 0 0,0 0 0 0 0,0-1-1 0 0,1 1 1 0 0,0 4 0 0 0</inkml:trace>
</inkml:ink>
</file>

<file path=ppt/ink/ink1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08.25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114 1 96 0 0,'0'0'0'0'0</inkml:trace>
  <inkml:trace contextRef="#ctx0" brushRef="#br0" timeOffset="1">79 65 96 0 0,'0'0'0'0'0,"-7"15"0"0"0,0 1 0 0 0,0 4 0 0 0,-1 1 0 0 0,-2 0 0 0 0,0 0 0 0 0,-1-2 0 0 0,3 0 0 0 0,1-2 16 0 0,5-3 0 0 0,1-5-16 0 0,3-5 8 0 0</inkml:trace>
</inkml:ink>
</file>

<file path=ppt/ink/ink1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08.63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35 96 0 0,'0'0'0'0'0,"9"-1"0"0"0,-3-1 0 0 0,3 1 0 0 0,3-2 0 0 0,0 1 32 0 0,1-1 16 0 0,1 1 224 0 0,0-1 0 0 0,3-1 392 0 0,1-1 0 0 0,0 0-264 0 0,-2 1 0 0 0</inkml:trace>
</inkml:ink>
</file>

<file path=ppt/ink/ink1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09.45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1 261 96 0 0,'34'-25'870'0'0,"-24"20"-867"0"0,-1-2 0 0 0,0 1 0 0 0,0-1 0 0 0,0-1 0 0 0,0 0 0 0 0,-2 0 0 0 0,1 0 0 0 0,-1-1 0 0 0,0 0 0 0 0,7-14 0 0 0,-8 13-30 0 0,-2-2-1 0 0,1 1 1 0 0,4-23 0 0 0,-8 30 21 0 0,0 0-1 0 0,0-1 1 0 0,-1 1-1 0 0,1 0 1 0 0,-1-1 0 0 0,0 1-1 0 0,0-1 1 0 0,-1 1-1 0 0,1 0 1 0 0,-1-1-1 0 0,0 1 1 0 0,-1 0-1 0 0,-2-8 1 0 0,4 12 6 0 0,0-1 0 0 0,0 1 0 0 0,0 0 0 0 0,-1 0 0 0 0,1 0 0 0 0,0 0 0 0 0,0 0 0 0 0,0-1 0 0 0,0 1 0 0 0,0 0 0 0 0,-1 0 0 0 0,1 0 0 0 0,0 0 0 0 0,0 0 1 0 0,0 0-1 0 0,0 0 0 0 0,-1 0 0 0 0,1 0 0 0 0,0 0 0 0 0,0-1 0 0 0,0 1 0 0 0,-1 0 0 0 0,1 0 0 0 0,0 0 0 0 0,0 0 0 0 0,0 0 0 0 0,-1 0 0 0 0,1 1 0 0 0,0-1 0 0 0,0 0 0 0 0,0 0 0 0 0,-1 0 0 0 0,1 0 0 0 0,0 0 0 0 0,0 0 0 0 0,0 0 0 0 0,-1 0 0 0 0,-8 8 4 0 0,-7 12 13 0 0,16-19-15 0 0,-17 25 427 0 0,2 0 0 0 0,1 1 0 0 0,1 1 1 0 0,1 0-1 0 0,1 1 0 0 0,2 0 0 0 0,1 1 0 0 0,-7 50 1 0 0,15-80-430 0 0,0 0 1 0 0,0 0 0 0 0,0 1 0 0 0,-1-1-1 0 0,1 0 1 0 0,0 0 0 0 0,0 0 0 0 0,0 0 0 0 0,0 1-1 0 0,0-1 1 0 0,0 0 0 0 0,0 0 0 0 0,0 1 0 0 0,0-1-1 0 0,0 0 1 0 0,0 0 0 0 0,0 0 0 0 0,0 1 0 0 0,0-1-1 0 0,0 0 1 0 0,0 0 0 0 0,0 1 0 0 0,0-1 0 0 0,0 0-1 0 0,0 0 1 0 0,0 0 0 0 0,0 1 0 0 0,0-1 0 0 0,0 0-1 0 0,0 0 1 0 0,0 1 0 0 0,1-1 0 0 0,-1 0 0 0 0,0 0-1 0 0,0 0 1 0 0,0 0 0 0 0,0 1 0 0 0,1-1-1 0 0,-1 0 1 0 0,0 0 0 0 0,0 0 0 0 0,0 0 0 0 0,0 0-1 0 0,1 0 1 0 0,-1 0 0 0 0,0 1 0 0 0,1-1 0 0 0,8-10 44 0 0,9-21 154 0 0,-5 9 3 0 0,0 1 1 0 0,2 0-1 0 0,0 1 0 0 0,2 0 0 0 0,20-19 0 0 0,-37 39-200 0 0,0-1-1 0 0,1 1 1 0 0,-1-1-1 0 0,1 1 0 0 0,-1-1 1 0 0,1 1-1 0 0,0-1 1 0 0,-1 1-1 0 0,1-1 0 0 0,-1 1 1 0 0,1 0-1 0 0,0-1 1 0 0,-1 1-1 0 0,1 0 0 0 0,0-1 1 0 0,-1 1-1 0 0,1 0 0 0 0,0 0 1 0 0,-1 0-1 0 0,1 0 1 0 0,0 0-1 0 0,0 0 0 0 0,0 0 0 0 0,-1 1 0 0 0,0-1-1 0 0,1 1 1 0 0,-1-1-1 0 0,0 0 1 0 0,0 1-1 0 0,1-1 1 0 0,-1 1-1 0 0,0 0 1 0 0,0-1 0 0 0,0 1-1 0 0,0-1 1 0 0,0 1-1 0 0,0-1 1 0 0,0 1-1 0 0,0-1 1 0 0,0 1 0 0 0,0-1-1 0 0,0 1 1 0 0,0-1-1 0 0,0 2 1 0 0,-10 33 6 0 0,-2-9 15 0 0,-19 31 0 0 0,-4 8 100 0 0,35-65-138 0 0,-1 0 1 0 0,1 0-1 0 0,0 0 0 0 0,0 0 1 0 0,0 0-1 0 0,0 0 1 0 0,0 1-1 0 0,0-1 1 0 0,-1 0-1 0 0,1 0 0 0 0,0 0 1 0 0,0 0-1 0 0,0 0 1 0 0,0 0-1 0 0,0 1 1 0 0,0-1-1 0 0,0 0 0 0 0,0 0 1 0 0,0 0-1 0 0,0 0 1 0 0,0 0-1 0 0,0 1 0 0 0,0-1 1 0 0,0 0-1 0 0,0 0 1 0 0,0 0-1 0 0,0 0 1 0 0,0 1-1 0 0,0-1 0 0 0,0 0 1 0 0,0 0-1 0 0,0 0 1 0 0,0 0-1 0 0,0 1 0 0 0,0-1 1 0 0,0 0-1 0 0,0 0 1 0 0,0 0-1 0 0,0 0 1 0 0,0 0-1 0 0,0 0 0 0 0,1 1 1 0 0,-1-1-1 0 0,0 0 1 0 0,0 0-1 0 0,0 0 0 0 0,0 0 1 0 0,0 0-1 0 0,0 0 1 0 0,1 0-1 0 0</inkml:trace>
</inkml:ink>
</file>

<file path=ppt/ink/ink1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10.63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0 136 96 0 0,'9'-3'-3'0'0,"-1"-1"0"0"0,1 0 0 0 0,-1-1 1 0 0,0 1-1 0 0,0-2 0 0 0,8-6 0 0 0,-14 10 15 0 0,1 0 0 0 0,-1-1-1 0 0,1 1 1 0 0,-1-1 0 0 0,0 1 0 0 0,0-1-1 0 0,0 0 1 0 0,-1 0 0 0 0,1 0 0 0 0,-1 0-1 0 0,1 0 1 0 0,-1-1 0 0 0,0 1-1 0 0,0 0 1 0 0,-1-1 0 0 0,1 1 0 0 0,-1 0-1 0 0,1-1 1 0 0,-1 1 0 0 0,0-4 0 0 0,0 7-2 0 0,0-1 0 0 0,0 1 0 0 0,0 0 0 0 0,0 0 0 0 0,0 0 0 0 0,0-1 0 0 0,0 1 0 0 0,0 0 1 0 0,-1 0-1 0 0,1 0 0 0 0,0-1 0 0 0,0 1 0 0 0,0 0 0 0 0,0 0 0 0 0,0 0 0 0 0,0 0 0 0 0,0-1 0 0 0,0 1 0 0 0,0 0 1 0 0,-1 0-1 0 0,1 0 0 0 0,0 0 0 0 0,0 0 0 0 0,0-1 0 0 0,0 1 0 0 0,0 0 0 0 0,-1 0 0 0 0,1 0 0 0 0,0 0 1 0 0,0 0-1 0 0,0 0 0 0 0,0 0 0 0 0,-1 0 0 0 0,1 0 0 0 0,0 0 0 0 0,0 0 0 0 0,0 0 0 0 0,-1 0 0 0 0,1 0 0 0 0,0 0 1 0 0,0 0-1 0 0,0 0 0 0 0,-1 0 0 0 0,-10 6 244 0 0,-7 11 77 0 0,10-7 273 0 0,1 0-1 0 0,-1 0 1 0 0,-9 21 0 0 0,14-26-241 0 0,1 0 1 0 0,0 0 0 0 0,0 0 0 0 0,0 0-1 0 0,1 1 1 0 0,-1-1 0 0 0,1 1 0 0 0,1-1-1 0 0,-1 1 1 0 0,1 10 0 0 0,0-15-345 0 0,0 0 0 0 0,0 1 0 0 0,0-1 0 0 0,1 0 0 0 0,-1 0 0 0 0,0 0 1 0 0,0 0-1 0 0,1 0 0 0 0,-1 0 0 0 0,1 0 0 0 0,-1 0 0 0 0,1 0 0 0 0,-1 0 0 0 0,1 0 1 0 0,0 0-1 0 0,-1 0 0 0 0,1 0 0 0 0,0-1 0 0 0,0 1 0 0 0,0 0 0 0 0,-1-1 0 0 0,1 1 1 0 0,0 0-1 0 0,0-1 0 0 0,0 1 0 0 0,0-1 0 0 0,0 1 0 0 0,0-1 0 0 0,0 0 0 0 0,0 1 0 0 0,1-1 1 0 0,-1 0-1 0 0,0 0 0 0 0,0 0 0 0 0,0 0 0 0 0,0 1 0 0 0,0-2 0 0 0,0 1 0 0 0,0 0 1 0 0,1 0-1 0 0,1-1 0 0 0,0 0-129 0 0,0 0-1 0 0,0 0 1 0 0,0 0 0 0 0,1-1-1 0 0,-1 1 1 0 0,-1-1 0 0 0,1 0 0 0 0,0 0-1 0 0,0 0 1 0 0,-1 0 0 0 0,1 0-1 0 0,3-5 1 0 0,0-2-92 0 0,-1 0 1 0 0,0 0-1 0 0,-1 0 0 0 0,0-1 1 0 0,-1 0-1 0 0,3-12 0 0 0,-4 14 282 0 0,1-1-1 0 0,-1 0 1 0 0,2 1 0 0 0,-1-1-1 0 0,1 1 1 0 0,0 0-1 0 0,1 0 1 0 0,6-8-1 0 0,-10 15-130 0 0,0-1 1 0 0,0 1-1 0 0,1 0 1 0 0,-1-1-1 0 0,1 1 0 0 0,-1 0 1 0 0,1 0-1 0 0,-1 0 0 0 0,1 0 1 0 0,0 0-1 0 0,-1 0 0 0 0,1 1 1 0 0,0-1-1 0 0,0 0 0 0 0,-1 1 1 0 0,4-1-1 0 0,-4 1 3 0 0,-1 0 1 0 0,1 0-1 0 0,-1 0 0 0 0,0 0 1 0 0,1 0-1 0 0,-1 1 0 0 0,1-1 1 0 0,-1 0-1 0 0,0 0 1 0 0,1 0-1 0 0,-1 0 0 0 0,1 1 1 0 0,-1-1-1 0 0,0 0 0 0 0,1 1 1 0 0,-1-1-1 0 0,0 0 0 0 0,0 0 1 0 0,1 1-1 0 0,-1-1 0 0 0,0 1 1 0 0,0-1-1 0 0,1 0 0 0 0,-1 1 1 0 0,0-1-1 0 0,0 1 0 0 0,1 1 13 0 0,-1-1-1 0 0,0 1 1 0 0,0 0 0 0 0,0 0-1 0 0,0-1 1 0 0,0 1-1 0 0,0 0 1 0 0,0-1 0 0 0,0 1-1 0 0,-1 2 1 0 0,-2 6 137 0 0,0-1 0 0 0,-1 1 0 0 0,0-1 0 0 0,-1 0 0 0 0,-6 10 1 0 0,6-12 398 0 0,1 0 0 0 0,0 1 1 0 0,0 0-1 0 0,1-1 1 0 0,0 1-1 0 0,0 1 0 0 0,-3 14 1 0 0,6-22-477 0 0,0-1 1 0 0,0 1-1 0 0,0-1 1 0 0,-1 1-1 0 0,1-1 1 0 0,0 1 0 0 0,0-1-1 0 0,0 1 1 0 0,0-1-1 0 0,0 1 1 0 0,0-1-1 0 0,0 1 1 0 0,0-1-1 0 0,0 1 1 0 0,1-1-1 0 0,-1 1 1 0 0,0-1 0 0 0,0 1-1 0 0,0-1 1 0 0,1 1-1 0 0,-1-1 1 0 0,0 1-1 0 0,0-1 1 0 0,1 1-1 0 0,-1-1 1 0 0,0 0-1 0 0,1 1 1 0 0,-1-1 0 0 0,1 1-1 0 0,-1-1 1 0 0,0 0-1 0 0,1 0 1 0 0,0 1-1 0 0,0-1-9 0 0,1 0-1 0 0,-1 0 0 0 0,0 0 0 0 0,0-1 1 0 0,1 1-1 0 0,-1 0 0 0 0,0-1 1 0 0,0 1-1 0 0,0-1 0 0 0,1 1 1 0 0,-1-1-1 0 0,0 1 0 0 0,1-2 0 0 0,32-28-665 0 0,-26 20-791 0 0,0-1 0 0 0,8-16 0 0 0,-14 23 1406 0 0,1-1 0 0 0,-1 0 0 0 0,0 0 0 0 0,0 0 0 0 0,-1 0 0 0 0,1-1 0 0 0,-1 1 0 0 0,1-9 1 0 0,-3 20 81 0 0,0 0 1 0 0,-1-1 0 0 0,0 0 0 0 0,1 1-1 0 0,-6 7 1 0 0,-1 7 22 0 0,5-11-38 0 0,-8 26 62 0 0,11-33-67 0 0,-1 0 0 0 0,1 0 0 0 0,0 0 0 0 0,0 0 0 0 0,0 0 0 0 0,0 0 0 0 0,0 1 0 0 0,0-1 0 0 0,0 0 0 0 0,1 0 0 0 0,-1 0 0 0 0,1 0 0 0 0,1 4 0 0 0,-1-6-13 0 0,-1 1 1 0 0,0-1 0 0 0,1 1 0 0 0,-1-1 0 0 0,1 1 0 0 0,-1-1 0 0 0,1 1 0 0 0,-1-1 0 0 0,1 0 0 0 0,-1 1 0 0 0,1-1 0 0 0,-1 0 0 0 0,1 1 0 0 0,0-1 0 0 0,-1 0 0 0 0,1 0 0 0 0,-1 0 0 0 0,1 1 0 0 0,0-1 0 0 0,-1 0 0 0 0,1 0 0 0 0,0 0-1 0 0,-1 0 1 0 0,1 0 0 0 0,0 0 0 0 0,-1 0 0 0 0,1 0 0 0 0,0 0 0 0 0,-1-1 0 0 0,1 1 0 0 0,0 0 0 0 0,-1 0 0 0 0,1-1 0 0 0,-1 1 0 0 0,1 0 0 0 0,-1-1 0 0 0,1 1 0 0 0,0 0 0 0 0,-1-1 0 0 0,1 1 0 0 0,-1-1 0 0 0,0 1 0 0 0,1-1-1 0 0,-1 1 1 0 0,1-1 0 0 0,20-25 195 0 0,-15 16-921 0 0</inkml:trace>
</inkml:ink>
</file>

<file path=ppt/ink/ink1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10.99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96 0 0,'0'0'0'0'0</inkml:trace>
</inkml:ink>
</file>

<file path=ppt/ink/ink1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11.70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1 181 96 0 0,'1'-7'0'0'0,"1"0"0"0"0,0 1 0 0 0,1-1 0 0 0,0 1 0 0 0,0-1 0 0 0,0 1 0 0 0,1 0 0 0 0,0 0 0 0 0,0 1 0 0 0,0-1 0 0 0,7-5 0 0 0,15-25 0 0 0,-2-7 0 0 0,-15 25 0 0 0,-8 15 0 0 0,-2 5 0 0 0,1-1-3 0 0,-33 67 277 0 0,30-61-172 0 0,1-1 0 0 0,-1 1 0 0 0,2-1 0 0 0,-1 1-1 0 0,1 0 1 0 0,0 0 0 0 0,0 0 0 0 0,1 12 0 0 0,0-18-70 0 0,0 0-1 0 0,0 1 1 0 0,0-1 0 0 0,0 0 0 0 0,0 0-1 0 0,0 1 1 0 0,1-1 0 0 0,-1 0 0 0 0,1 0-1 0 0,-1 0 1 0 0,1 0 0 0 0,-1 1 0 0 0,1-1-1 0 0,-1 0 1 0 0,1 0 0 0 0,0 0 0 0 0,0 0-1 0 0,-1 0 1 0 0,1-1 0 0 0,0 1 0 0 0,0 0-1 0 0,0 0 1 0 0,2 1 0 0 0,-2-2 10 0 0,1 0 0 0 0,-1 0 0 0 0,0 0 0 0 0,0 0 0 0 0,1 0 1 0 0,-1 0-1 0 0,0 0 0 0 0,1-1 0 0 0,-1 1 0 0 0,0 0 0 0 0,0-1 0 0 0,0 1 1 0 0,1-1-1 0 0,-1 1 0 0 0,0-1 0 0 0,0 0 0 0 0,0 1 0 0 0,1-2 0 0 0,7-5 223 0 0,-1 0 0 0 0,-1 0 0 0 0,1 0 0 0 0,5-9 0 0 0,-7 9-227 0 0,0 0 1 0 0,-1 0 0 0 0,0 0 0 0 0,0-1 0 0 0,-1 0 0 0 0,0 0 0 0 0,-1 0 0 0 0,1 0 0 0 0,-1 0 0 0 0,2-14 0 0 0,-5 22-59 0 0,0 0 0 0 0,0 0 0 0 0,0 0 1 0 0,0 0-1 0 0,0 0 0 0 0,0 0 0 0 0,0 0 1 0 0,0 0-1 0 0,0 0 0 0 0,-1 0 0 0 0,1 0 0 0 0,0 0 1 0 0,0 0-1 0 0,0 0 0 0 0,0 0 0 0 0,0 0 1 0 0,0 0-1 0 0,0 0 0 0 0,0 0 0 0 0,0 0 1 0 0,0 0-1 0 0,0 0 0 0 0,0 0 0 0 0,-1 0 1 0 0,1 0-1 0 0,0-1 0 0 0,0 1 0 0 0,0 0 1 0 0,0 0-1 0 0,0 0 0 0 0,0 0 0 0 0,0 0 1 0 0,0 0-1 0 0,0 0 0 0 0,0 0 0 0 0,0 0 1 0 0,0 0-1 0 0,0 0 0 0 0,0 0 0 0 0,0 0 1 0 0,0 0-1 0 0,0-1 0 0 0,0 1 0 0 0,0 0 1 0 0,0 0-1 0 0,0 0 0 0 0,0 0 0 0 0,0 0 1 0 0,0 0-1 0 0,0 0 0 0 0,0 0 0 0 0,0 0 1 0 0,0 0-1 0 0,0 0 0 0 0,0 0 0 0 0,0-1 1 0 0,0 1-1 0 0,0 0 0 0 0,0 0 0 0 0,0 0 1 0 0,0 0-1 0 0,0 0 0 0 0,0 0 0 0 0,0 0 1 0 0,-6 7-413 0 0,-5 12 246 0 0,-2 4-16 0 0,8-15 703 0 0,0 0 0 0 0,1 0-1 0 0,0 1 1 0 0,0-1 0 0 0,1 1 0 0 0,0 0 0 0 0,0 0 0 0 0,-2 16-1 0 0,5-24-528 0 0,0 0 0 0 0,0 0 0 0 0,0 0 0 0 0,1 0 0 0 0,-1 0 0 0 0,0-1 0 0 0,0 1 0 0 0,1 0 0 0 0,-1 0 0 0 0,0 0 0 0 0,1-1 0 0 0,-1 1 0 0 0,0 0 0 0 0,1 0 0 0 0,0 0 0 0 0</inkml:trace>
</inkml:ink>
</file>

<file path=ppt/ink/ink1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12.74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164 124 96 0 0,'3'-4'0'0'0,"0"0"0"0"0,-1 1 0 0 0,1-1 0 0 0,-1 0 0 0 0,0 0 0 0 0,0-1 0 0 0,3-6 0 0 0,-5 9 0 0 0,1 0 0 0 0,0-1 0 0 0,-1 1 0 0 0,1 0 0 0 0,-1-1 0 0 0,0 1 0 0 0,0 0 0 0 0,0-1 0 0 0,0 1 0 0 0,0 0 0 0 0,0-1 0 0 0,-1 1 0 0 0,1 0 0 0 0,-1 0 0 0 0,1-1 0 0 0,-3-3 0 0 0,3 6 0 0 0,0-1 0 0 0,-1 1 0 0 0,1-1 0 0 0,0 1 0 0 0,-1-1 0 0 0,1 1 0 0 0,-1-1 0 0 0,1 1 0 0 0,0-1 0 0 0,-1 1 0 0 0,1-1 0 0 0,-1 1 0 0 0,0 0 0 0 0,1-1 0 0 0,-1 1 0 0 0,1 0 0 0 0,-1-1 0 0 0,1 1 0 0 0,-1 0 0 0 0,0 0 0 0 0,1 0 0 0 0,-1 0 0 0 0,0-1 0 0 0,1 1 0 0 0,-1 0 1 0 0,1 0-1 0 0,-1 0 0 0 0,0 0 0 0 0,0 1 0 0 0,-1-1 1 0 0,0 1 1 0 0,1-1-1 0 0,-1 1 1 0 0,0 0 0 0 0,1 0-1 0 0,-1 0 1 0 0,1 0 0 0 0,-1 0-1 0 0,1 1 1 0 0,-2 1-1 0 0,-3 3 33 0 0,1 0 0 0 0,-1 1 0 0 0,-5 10-1 0 0,3-3 61 0 0,-19 34-21 0 0,26-45-54 0 0,-1 0 1 0 0,1 1 0 0 0,0-1 0 0 0,0 0 0 0 0,0 1-1 0 0,0-1 1 0 0,1 1 0 0 0,0-1 0 0 0,-1 1 0 0 0,1-1 0 0 0,1 7-1 0 0,-1-9-2 0 0,0 0-1 0 0,0-1 1 0 0,0 1 0 0 0,0-1-1 0 0,0 1 1 0 0,1-1-1 0 0,-1 1 1 0 0,0-1-1 0 0,0 1 1 0 0,1-1 0 0 0,-1 0-1 0 0,0 1 1 0 0,1-1-1 0 0,-1 1 1 0 0,0-1-1 0 0,1 1 1 0 0,-1-1 0 0 0,0 0-1 0 0,1 1 1 0 0,-1-1-1 0 0,1 0 1 0 0,-1 0 0 0 0,1 1-1 0 0,-1-1 1 0 0,1 0-1 0 0,-1 0 1 0 0,1 0-1 0 0,-1 1 1 0 0,1-1 0 0 0,0 0-1 0 0,1 0 34 0 0,0 0-1 0 0,0-1 1 0 0,-1 1-1 0 0,1 0 1 0 0,0-1-1 0 0,-1 1 1 0 0,1-1-1 0 0,-1 0 1 0 0,1 0-1 0 0,1 0 1 0 0,33-26 1051 0 0,-34 26-1001 0 0,-1 0-64 0 0,22-22 1118 0 0,-22 22-1097 0 0,0 0 1 0 0,0 1-1 0 0,0-1 0 0 0,0 0 1 0 0,0 0-1 0 0,-1 0 1 0 0,1 0-1 0 0,0 0 1 0 0,-1 0-1 0 0,1-1 1 0 0,-1 1-1 0 0,1 0 0 0 0,-1 0 1 0 0,0 0-1 0 0,1 0 1 0 0,-1-1-1 0 0,0 1 1 0 0,0 0-1 0 0,0 0 0 0 0,0 0 1 0 0,0-1-1 0 0,0 1 1 0 0,0-1-1 0 0,-1 1-49 0 0,1 1-1 0 0,0 0 1 0 0,-1 0 0 0 0,1 0-1 0 0,0 0 1 0 0,0 0 0 0 0,-1-1-1 0 0,1 1 1 0 0,0 0-1 0 0,-1 0 1 0 0,1 0 0 0 0,0 0-1 0 0,-1 0 1 0 0,1 0-1 0 0,0 0 1 0 0,-1 0 0 0 0,1 0-1 0 0,0 0 1 0 0,-1 1 0 0 0,1-1-1 0 0,0 0 1 0 0,-1 0-1 0 0,1 0 1 0 0,0 0 0 0 0,-1 0-1 0 0,1 1 1 0 0,0-1 0 0 0,0 0-1 0 0,-1 0 1 0 0,1 0-1 0 0,0 1 1 0 0,0-1 0 0 0,-1 0-1 0 0,1 0 1 0 0,0 1 0 0 0,0-1-1 0 0,0 0 1 0 0,0 1-1 0 0,-1-1 1 0 0,1 1 0 0 0,-9 11 38 0 0,-1 7-22 0 0,1 0 1 0 0,0 0-1 0 0,2 1 1 0 0,-7 31-1 0 0,-10 24-201 0 0,21-68 132 0 0,-2 7-3 0 0,0 0-1 0 0,-1 0 1 0 0,-1-1 0 0 0,0 0-1 0 0,-1 0 1 0 0,-11 15-1 0 0,18-28 53 0 0,1 1-1 0 0,-1 0 1 0 0,1-1-1 0 0,0 1 0 0 0,-1-1 1 0 0,1 1-1 0 0,-1-1 1 0 0,0 1-1 0 0,1-1 1 0 0,-1 1-1 0 0,1-1 1 0 0,-1 0-1 0 0,0 1 1 0 0,1-1-1 0 0,-1 0 1 0 0,0 1-1 0 0,1-1 0 0 0,-1 0 1 0 0,0 0-1 0 0,0 0 1 0 0,1 0-1 0 0,-1 0 1 0 0,0 0-1 0 0,1 0 1 0 0,-1 0-1 0 0,-1 0 1 0 0,1 0-1 0 0,1-1 0 0 0,-1 1 1 0 0,0-1-1 0 0,1 0 0 0 0,-1 1 1 0 0,1-1-1 0 0,-1 0 0 0 0,1 0 1 0 0,-1 1-1 0 0,1-1 0 0 0,0 0 1 0 0,-1 0-1 0 0,1 0 0 0 0,0 0 1 0 0,-1 1-1 0 0,1-1 0 0 0,0-2 1 0 0,-1-2 17 0 0,1-1 1 0 0,-1 0 0 0 0,1 1 0 0 0,0-1-1 0 0,2-9 1 0 0,1 5-199 0 0,1-1-1 0 0,-1 1 0 0 0,2 0 1 0 0,-1 1-1 0 0,2-1 1 0 0,-1 1-1 0 0,10-12 0 0 0,55-59-849 0 0,-13 18 1145 0 0,-32 31-156 0 0,-5 7 716 0 0,-1 0 1 0 0,-1-1 0 0 0,16-29 0 0 0,-34 53-665 0 0,0 1 0 0 0,0 0 1 0 0,1 0-1 0 0,-1-1 0 0 0,0 1 0 0 0,0 0 1 0 0,0-1-1 0 0,0 1 0 0 0,0 0 0 0 0,0-1 1 0 0,0 1-1 0 0,0 0 0 0 0,1-1 1 0 0,-1 1-1 0 0,0 0 0 0 0,0-1 0 0 0,0 1 1 0 0,-1 0-1 0 0,1-1 0 0 0,0 1 0 0 0,0 0 1 0 0,0-1-1 0 0,0 1 0 0 0,0 0 0 0 0,0 0 1 0 0,0-1-1 0 0,-1 1 0 0 0,1 0 0 0 0,0-1 1 0 0,0 1-1 0 0,0 0 0 0 0,-1 0 1 0 0,1-1-1 0 0,0 1 0 0 0,-1 0 0 0 0,-12-1 190 0 0,12 1-246 0 0,0 0-1 0 0,0 1 1 0 0,0-1-1 0 0,0 0 1 0 0,0 1 0 0 0,1-1-1 0 0,-1 0 1 0 0,0 1 0 0 0,0-1-1 0 0,0 1 1 0 0,1-1-1 0 0,-1 1 1 0 0,0 0 0 0 0,1-1-1 0 0,-1 1 1 0 0,0 0 0 0 0,1-1-1 0 0,-1 1 1 0 0,1 0-1 0 0,-1 0 1 0 0,1 0 0 0 0,0-1-1 0 0,-1 1 1 0 0,1 0 0 0 0,0 0-1 0 0,-1 0 1 0 0,1 0 0 0 0,0 0-1 0 0,0 0 1 0 0,0 0-1 0 0,0 0 1 0 0,0-1 0 0 0,0 1-1 0 0,0 0 1 0 0,0 0 0 0 0,1 1-1 0 0,15 42-431 0 0,-12-37 649 0 0,-1 0 0 0 0,0 0 0 0 0,-1 0 0 0 0,1 1 0 0 0,-1-1 0 0 0,-1 1 1 0 0,0-1-1 0 0,0 1 0 0 0,0 0 0 0 0,-1 8 0 0 0,0-11-160 0 0,0 0 0 0 0,-1 1 0 0 0,0-1 0 0 0,0 1 1 0 0,0-1-1 0 0,0 0 0 0 0,-1 0 0 0 0,0 0 0 0 0,0 0 0 0 0,0 0 0 0 0,-1 0 0 0 0,0 0 0 0 0,0-1 0 0 0,0 0 0 0 0,0 1 1 0 0,-1-1-1 0 0,1 0 0 0 0,-9 6 0 0 0</inkml:trace>
</inkml:ink>
</file>

<file path=ppt/ink/ink1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24.0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8 96 0 0,'0'0'0'0'0,"20"-1"0"0"0,6-1 0 0 0,6 1 0 0 0,3 0 0 0 0,6 0 0 0 0,8 0 0 0 0,4 1 0 0 0,2 1 24 0 0,0 1 16 0 0,1 1 0 0 0,-4-2 16 0 0</inkml:trace>
</inkml:ink>
</file>

<file path=ppt/ink/ink1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46.75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96 0 0,'0'0'0'0'0</inkml:trace>
</inkml:ink>
</file>

<file path=ppt/ink/ink1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47.17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235 255 96 0 0,'15'-13'44'0'0,"0"-1"1"0"0,-1 0-1 0 0,-1-1 1 0 0,0-1-1 0 0,-2 0 1 0 0,1-1-1 0 0,-2 0 1 0 0,0-1-1 0 0,-1 0 0 0 0,-1 0 1 0 0,8-28-1 0 0,-15 44-47 0 0,0 0 0 0 0,0 0 0 0 0,-1-1 1 0 0,1 1-1 0 0,-1 0 0 0 0,0 0 0 0 0,0 0 0 0 0,0 0 0 0 0,0-1 0 0 0,0-2 0 0 0,0 4 2 0 0,-1 1 0 0 0,1 0 0 0 0,0-1 0 0 0,0 1 1 0 0,0 0-1 0 0,0 0 0 0 0,0-1 0 0 0,-1 1 0 0 0,1 0 0 0 0,0 0 0 0 0,0-1 1 0 0,0 1-1 0 0,-1 0 0 0 0,1 0 0 0 0,0 0 0 0 0,0-1 0 0 0,-1 1 0 0 0,1 0 0 0 0,0 0 1 0 0,-1 0-1 0 0,1 0 0 0 0,0 0 0 0 0,0 0 0 0 0,-1 0 0 0 0,1-1 0 0 0,0 1 1 0 0,-1 0-1 0 0,1 0 0 0 0,-16 6-11 0 0,9 0 9 0 0,0-1 0 0 0,0 1 0 0 0,1 0 0 0 0,0 0 0 0 0,0 1 0 0 0,0 0 0 0 0,1 0 0 0 0,0 0 0 0 0,1 0 0 0 0,-1 1 0 0 0,-4 12 0 0 0,-4 14-11 0 0,-14 52-1 0 0,17-49 8 0 0,-43 158-11 0 0,-39 121-17 0 0,90-312 34 0 0,-10 22-6 0 0,12-25 6 0 0,0-1 1 0 0,-1 1 0 0 0,1-1 0 0 0,-1 1-1 0 0,1-1 1 0 0,-1 0 0 0 0,1 1-1 0 0,-1-1 1 0 0,1 0 0 0 0,-1 1 0 0 0,1-1-1 0 0,-1 0 1 0 0,1 1 0 0 0,-1-1-1 0 0,1 0 1 0 0,-1 0 0 0 0,1 0 0 0 0,-1 0-1 0 0,0 0 1 0 0,1 1 0 0 0,-1-1-1 0 0,1 0 1 0 0,-1 0 0 0 0,0 0 0 0 0,1-1-1 0 0,-1 1 1 0 0,1 0 0 0 0,-1 0-1 0 0,0 0 1 0 0,1 0 0 0 0,-1 0 0 0 0,1-1-1 0 0,-1 1 1 0 0,1 0 0 0 0,-1-1-1 0 0,1 1 1 0 0,-1 0 0 0 0,1-1 0 0 0,-1 1-1 0 0,1 0 1 0 0,-1-2 0 0 0,-5-3-2 0 0,1-1 1 0 0,0 0-1 0 0,0 0 1 0 0,0 0 0 0 0,1-1-1 0 0,0 1 1 0 0,0-1-1 0 0,1 0 1 0 0,0 0-1 0 0,0 0 1 0 0,1-1 0 0 0,0 1-1 0 0,0-1 1 0 0,0 1-1 0 0,1-1 1 0 0,0 0-1 0 0,1 0 1 0 0,0 1 0 0 0,0-1-1 0 0,2-14 1 0 0,0 11-2 0 0,0 0 1 0 0,1 0 0 0 0,0 0 0 0 0,0 0-1 0 0,1 1 1 0 0,1 0 0 0 0,-1 0 0 0 0,2 0-1 0 0,-1 0 1 0 0,2 1 0 0 0,-1 0-1 0 0,1 0 1 0 0,0 0 0 0 0,10-7 0 0 0,0 3 4 0 0,1 1 1 0 0,0 1-1 0 0,1 1 0 0 0,0 0 1 0 0,23-7-1 0 0,0-1 78 0 0,8-5 111 0 0,-46 22-643 0 0</inkml:trace>
</inkml:ink>
</file>

<file path=ppt/ink/ink1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48.76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125 314 96 0 0,'3'-12'0'0'0,"-1"-1"0"0"0,0 1 0 0 0,0 0 0 0 0,-1-1 0 0 0,-1 1 0 0 0,-1-13 0 0 0,1 24 0 0 0,0 1 0 0 0,0-1 0 0 0,-1 1 0 0 0,1-1 0 0 0,0 1 0 0 0,0-1 0 0 0,0 1 0 0 0,-1-1 0 0 0,1 1 0 0 0,0-1 0 0 0,-1 1 0 0 0,1-1 0 0 0,0 1 0 0 0,-1 0 0 0 0,1-1 0 0 0,0 1 0 0 0,-1 0 0 0 0,1-1 0 0 0,-1 1 0 0 0,1 0 0 0 0,-1 0 0 0 0,1-1 0 0 0,-1 1 0 0 0,1 0 0 0 0,-1 0 0 0 0,1 0 0 0 0,-1-1 0 0 0,1 1 0 0 0,-1 0 0 0 0,1 0 0 0 0,-1 0 0 0 0,1 0 0 0 0,-1 0 0 0 0,1 0 0 0 0,-1 0 0 0 0,1 0 0 0 0,-1 1 0 0 0,1-1 0 0 0,-1 0 0 0 0,1 0 0 0 0,-1 0 0 0 0,1 0 0 0 0,-1 1 0 0 0,1-1 0 0 0,-2 1 0 0 0,-25 12 0 0 0,24-11 0 0 0,-4 2 76 0 0,1 1 1 0 0,0 0-1 0 0,0 0 0 0 0,0 0 1 0 0,0 1-1 0 0,1-1 0 0 0,0 1 1 0 0,1 1-1 0 0,-1-1 0 0 0,1 1 1 0 0,0-1-1 0 0,-3 10 0 0 0,5-12-9 0 0,0 1 0 0 0,0 0-1 0 0,0 0 1 0 0,1-1-1 0 0,0 1 1 0 0,0 1 0 0 0,0-1-1 0 0,1 0 1 0 0,-1 0 0 0 0,1 0-1 0 0,1 0 1 0 0,-1 0 0 0 0,1 0-1 0 0,-1 0 1 0 0,1 0 0 0 0,1 0-1 0 0,-1 0 1 0 0,1 0 0 0 0,3 7-1 0 0,-4-11-65 0 0,-1 0-1 0 0,1 0 1 0 0,0 0 0 0 0,0 0-1 0 0,-1 0 1 0 0,1 0-1 0 0,0 0 1 0 0,0 0 0 0 0,0 0-1 0 0,0 0 1 0 0,0 0-1 0 0,0-1 1 0 0,0 1 0 0 0,1-1-1 0 0,-1 1 1 0 0,0-1-1 0 0,0 1 1 0 0,0-1 0 0 0,1 1-1 0 0,-1-1 1 0 0,2 0-1 0 0,0 0-4 0 0,-1 0 0 0 0,0 0 0 0 0,0 0 0 0 0,1-1 0 0 0,-1 1 0 0 0,0-1 1 0 0,0 0-1 0 0,0 0 0 0 0,0 0 0 0 0,1 0 0 0 0,1-2 0 0 0,2 0-41 0 0,0-2 1 0 0,-1 1 0 0 0,0-1 0 0 0,0 1 0 0 0,0-1 0 0 0,0-1-1 0 0,4-5 1 0 0,-3 1-55 0 0,-1 0-1 0 0,1-1 1 0 0,-2 1 0 0 0,1-1-1 0 0,-1 0 1 0 0,-1-1-1 0 0,0 1 1 0 0,1-13 0 0 0,-8 51-181 0 0,-4 21 182 0 0,8-45 93 0 0,0 0 0 0 0,0 1 0 0 0,0-1 0 0 0,1 0-1 0 0,-1 0 1 0 0,1 0 0 0 0,-1 0 0 0 0,1 0 0 0 0,0-1 0 0 0,0 1 0 0 0,0 0 0 0 0,1 0-1 0 0,1 2 1 0 0,-2-4 11 0 0,-1-1 0 0 0,1 1 0 0 0,-1-1 0 0 0,1 1 0 0 0,0-1 0 0 0,0 0 0 0 0,-1 1 0 0 0,1-1 0 0 0,0 0 0 0 0,0 0 0 0 0,-1 0 0 0 0,1 0-1 0 0,0 1 1 0 0,0-1 0 0 0,-1 0 0 0 0,1 0 0 0 0,0 0 0 0 0,0-1 0 0 0,0 1 0 0 0,-1 0 0 0 0,1 0 0 0 0,0 0 0 0 0,0 0 0 0 0,-1-1 0 0 0,1 1 0 0 0,0 0 0 0 0,-1-1 0 0 0,1 1-1 0 0,0-1 1 0 0,-1 1 0 0 0,1-1 0 0 0,0 1 0 0 0,-1-1 0 0 0,1 1 0 0 0,0-1 0 0 0,21-21 326 0 0,-7 5-252 0 0,-2 0-1 0 0,0-2 1 0 0,-1 1 0 0 0,-1-1 0 0 0,-1-1 0 0 0,-1 0 0 0 0,0 0 0 0 0,-2-1 0 0 0,0 0-1 0 0,5-30 1 0 0,-6 24-208 0 0,-3 19 2 0 0,-1-1-1 0 0,-1 0 1 0 0,2-15 0 0 0,-3 24 122 0 0,0 0 1 0 0,0 0-1 0 0,0 0 1 0 0,0 0-1 0 0,0 0 0 0 0,0-1 1 0 0,0 1-1 0 0,0 0 1 0 0,0 0-1 0 0,0 0 0 0 0,0 0 1 0 0,0 0-1 0 0,0 0 0 0 0,0-1 1 0 0,0 1-1 0 0,0 0 1 0 0,0 0-1 0 0,0 0 0 0 0,0 0 1 0 0,0 0-1 0 0,0 0 1 0 0,-1 0-1 0 0,1 0 0 0 0,0 0 1 0 0,0-1-1 0 0,0 1 1 0 0,0 0-1 0 0,0 0 0 0 0,0 0 1 0 0,0 0-1 0 0,-1 0 1 0 0,1 0-1 0 0,0 0 0 0 0,0 0 1 0 0,0 0-1 0 0,0 0 1 0 0,0 0-1 0 0,0 0 0 0 0,-1 0 1 0 0,1 0-1 0 0,0 0 1 0 0,0 0-1 0 0,0 0 0 0 0,0 0 1 0 0,0 0-1 0 0,0 0 1 0 0,-1 0-1 0 0,1 0 0 0 0,0 0 1 0 0,0 0-1 0 0,-10 6-50 0 0,-7 9 37 0 0,10-6 18 0 0,0 1 0 0 0,1-1 0 0 0,0 1 1 0 0,1 0-1 0 0,0 1 0 0 0,-6 18 0 0 0,-15 72 1167 0 0,18-69-240 0 0,5-18-673 0 0,-1-4-157 0 0,2 1 0 0 0,-1-1 0 0 0,1 1 0 0 0,1 0 0 0 0,0 0 0 0 0,0 0-1 0 0,1 0 1 0 0,2 15 0 0 0,-1-25-100 0 0,-1-1 0 0 0,0 1 1 0 0,1 0-1 0 0,-1 0 0 0 0,1 0 0 0 0,-1-1 0 0 0,1 1 0 0 0,-1 0 0 0 0,1-1 0 0 0,-1 1 1 0 0,1 0-1 0 0,0-1 0 0 0,-1 1 0 0 0,1-1 0 0 0,0 1 0 0 0,-1-1 0 0 0,1 1 0 0 0,0-1 1 0 0,0 0-1 0 0,0 1 0 0 0,0-1 0 0 0,-1 0 0 0 0,1 0 0 0 0,0 0 0 0 0,0 1 0 0 0,0-1 1 0 0,0 0-1 0 0,0 0 0 0 0,-1 0 0 0 0,1 0 0 0 0,0 0 0 0 0,0-1 0 0 0,0 1 1 0 0,0 0-1 0 0,0 0 0 0 0,-1-1 0 0 0,1 1 0 0 0,1-1 0 0 0,4-1-45 0 0,-1 0-1 0 0,1 0 1 0 0,-1-1-1 0 0,7-4 1 0 0,-3 1-122 0 0,-1-1-1 0 0,0 0 1 0 0,0-1 0 0 0,0 0 0 0 0,-1 0 0 0 0,-1 0 0 0 0,1-1 0 0 0,-1 0 0 0 0,4-10 0 0 0,5-9-194 0 0,19-54-1 0 0,31-110 1147 0 0,-65 192-783 0 0,0 0 0 0 0,0 0 0 0 0,0-1 0 0 0,0 1 0 0 0,1 0 1 0 0,-1 0-1 0 0,0 0 0 0 0,0 0 0 0 0,0-1 0 0 0,0 1 0 0 0,0 0 0 0 0,0 0 0 0 0,0 0 0 0 0,0 0 0 0 0,0-1 1 0 0,0 1-1 0 0,0 0 0 0 0,0 0 0 0 0,0 0 0 0 0,1-1 0 0 0,-1 1 0 0 0,-1 0 0 0 0,1 0 0 0 0,0 0 0 0 0,0-1 1 0 0,0 1-1 0 0,0 0 0 0 0,0 0 0 0 0,0 0 0 0 0,0-1 0 0 0,0 1 0 0 0,0 0 0 0 0,0 0 0 0 0,0 0 0 0 0,0 0 1 0 0,-1-1-1 0 0,1 1 0 0 0,0 0 0 0 0,0 0 0 0 0,0 0 0 0 0,0 0 0 0 0,0 0 0 0 0,-1-1 0 0 0,1 1 0 0 0,0 0 1 0 0,0 0-1 0 0,0 0 0 0 0,0 0 0 0 0,-1 0 0 0 0,1 0 0 0 0,-12 7-31 0 0,-11 15-50 0 0,14-9 22 0 0,2 0 1 0 0,-1 0-1 0 0,1 1 0 0 0,1 0 0 0 0,-6 18 0 0 0,-18 78-382 0 0,23-78 355 0 0,0-8 19 0 0,-8 40-91 0 0,14-58 131 0 0,0 0 0 0 0,1-1 0 0 0,0 1 0 0 0,0 0 0 0 0,0-1 0 0 0,0 1 0 0 0,1 0 0 0 0,3 9 0 0 0,-4-14 22 0 0,0 0 0 0 0,0 0 0 0 0,1 0 0 0 0,-1-1 0 0 0,0 1 0 0 0,1 0 0 0 0,-1 0 0 0 0,1 0 0 0 0,-1-1 0 0 0,1 1 0 0 0,0 0 0 0 0,-1-1 0 0 0,1 1 0 0 0,0 0 0 0 0,-1-1 0 0 0,1 1 0 0 0,0-1 0 0 0,0 1 0 0 0,-1-1 0 0 0,1 1 0 0 0,0-1 0 0 0,0 0 0 0 0,0 1 0 0 0,0-1 0 0 0,0 0 0 0 0,1 0 0 0 0,0 0 2 0 0,0 0-1 0 0,1 0 1 0 0,-1 0 0 0 0,0-1-1 0 0,0 1 1 0 0,0-1 0 0 0,0 0-1 0 0,1 1 1 0 0,-1-1 0 0 0,3-2-1 0 0,2-1 18 0 0,0-1 0 0 0,0 0 0 0 0,0 0 0 0 0,-1-1 0 0 0,7-6 0 0 0,-1-2 30 0 0,-1 0-1 0 0,-1-1 1 0 0,0 0-1 0 0,-1 0 1 0 0,-1-1-1 0 0,0-1 1 0 0,10-31-1 0 0,-31 59-53 0 0,9-5 19 0 0,0 0 0 0 0,0 1 0 0 0,1-1 0 0 0,0 1 0 0 0,0 0 0 0 0,0 0 0 0 0,1 0 1 0 0,-2 13-1 0 0,1-5 362 0 0,1 1 1 0 0,1-1-1 0 0,1 19 1 0 0,2-24-535 0 0</inkml:trace>
</inkml:ink>
</file>

<file path=ppt/ink/ink1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49.1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11 0 96 0 0,'0'0'0'0'0,"-2"9"8"0"0,-1-2 8 0 0,0 0-16 0 0,1 0 0 0 0</inkml:trace>
</inkml:ink>
</file>

<file path=ppt/ink/ink1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49.78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0 224 96 0 0,'5'-1'0'0'0,"-1"0"0"0"0,1-1 0 0 0,-1 0 0 0 0,0 0 0 0 0,0 0 0 0 0,0 0 0 0 0,0-1 0 0 0,0 0 0 0 0,-1 0 0 0 0,1 0 0 0 0,-1 0 0 0 0,0 0 0 0 0,0 0 0 0 0,0-1 0 0 0,5-7 0 0 0,2-6 0 0 0,0-1 0 0 0,10-25 0 0 0,-12 26 0 0 0,-4 8 53 0 0,11-26 904 0 0,-14 33-718 0 0,-1 0 1 0 0,1 1 0 0 0,0-1 0 0 0,-1 0 0 0 0,0 0 0 0 0,0 0-1 0 0,1 0 1 0 0,-1 0 0 0 0,0 0 0 0 0,0 0 0 0 0,-1 1-1 0 0,1-1 1 0 0,0 0 0 0 0,-1 0 0 0 0,0-3 0 0 0,1 4-228 0 0,-1 1 0 0 0,1 0 1 0 0,0 0-1 0 0,0 0 1 0 0,0-1-1 0 0,-1 1 1 0 0,1 0-1 0 0,0 0 0 0 0,-1 0 1 0 0,1-1-1 0 0,0 1 1 0 0,0 0-1 0 0,-1 0 1 0 0,1 0-1 0 0,0 0 0 0 0,-1 0 1 0 0,1 0-1 0 0,0 0 1 0 0,-1 0-1 0 0,1 0 1 0 0,0 0-1 0 0,-1 0 0 0 0,1 0 1 0 0,0 0-1 0 0,-1 0 1 0 0,1 0-1 0 0,0 0 1 0 0,0 0-1 0 0,-1 0 0 0 0,1 0 1 0 0,0 0-1 0 0,-1 1 1 0 0,1-1-1 0 0,0 0 1 0 0,0 0-1 0 0,-1 0 0 0 0,1 0 1 0 0,0 1-1 0 0,0-1 1 0 0,-1 0-1 0 0,1 0 1 0 0,0 1-1 0 0,0-1 0 0 0,-1 1 1 0 0,-9 12-258 0 0,7-6-111 0 0,-1 1 0 0 0,2 0 0 0 0,-1 0 0 0 0,1 1 0 0 0,0-1 0 0 0,0 16 0 0 0,-1 56-666 0 0,3-63 855 0 0,0-16 169 0 0,0 0 1 0 0,0 1-1 0 0,0-1 0 0 0,0 0 1 0 0,0 0-1 0 0,0 0 0 0 0,0 1 1 0 0,0-1-1 0 0,0 0 0 0 0,1 0 1 0 0,-1 0-1 0 0,0 0 0 0 0,1 1 1 0 0,-1-1-1 0 0,1 0 0 0 0,-1 0 1 0 0,1 0-1 0 0,-1 0 0 0 0,1 0 1 0 0,0 0-1 0 0,0 0 0 0 0,-1 0 1 0 0,1 0-1 0 0,0-1 0 0 0,0 1 1 0 0,0 0-1 0 0,0 0 0 0 0,0-1 1 0 0,0 1-1 0 0,0-1 0 0 0,0 1 1 0 0,2 0-1 0 0,-1-1 53 0 0,1 0 0 0 0,-1 0 0 0 0,1-1 0 0 0,-1 1 0 0 0,1-1 0 0 0,-1 1 0 0 0,1-1-1 0 0,-1 0 1 0 0,1 0 0 0 0,-1 0 0 0 0,0 0 0 0 0,0 0 0 0 0,1 0 0 0 0,-1-1 0 0 0,2-1 0 0 0,2-1 14 0 0,-1-1-1 0 0,1 0 1 0 0,-1 0 0 0 0,0-1 0 0 0,0 0-1 0 0,0 1 1 0 0,-1-1 0 0 0,0-1-1 0 0,4-7 1 0 0,1-7-392 0 0,12-36 0 0 0,-15 39-65 0 0,-8 23 379 0 0,-5 13 35 0 0,1 1-1 0 0,1 0 0 0 0,1 0 0 0 0,1 0 1 0 0,-3 35-1 0 0,7-52-12 0 0,-1 0 0 0 0,0 0 0 0 0,0 0 0 0 0,1 0 0 0 0,-1 0 1 0 0,1 0-1 0 0,0 0 0 0 0,0-1 0 0 0,-1 1 0 0 0,1 0 0 0 0,0 0 0 0 0,1-1 0 0 0,-1 1 0 0 0,0-1 0 0 0,0 1 0 0 0,3 2 1 0 0</inkml:trace>
</inkml:ink>
</file>

<file path=ppt/ink/ink1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50.68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245 95 96 0 0,'3'-33'0'0'0,"-2"30"0"0"0,0 0 0 0 0,0 0 0 0 0,-1 0 1 0 0,1-1-1 0 0,-1 1 0 0 0,0 0 0 0 0,0 0 0 0 0,0 0 0 0 0,0-1 1 0 0,-1 1-1 0 0,1 0 0 0 0,-1 0 0 0 0,0 0 0 0 0,0 0 0 0 0,-1-4 1 0 0,1 6 2 0 0,0 1 1 0 0,1-1-1 0 0,-1 0 1 0 0,0 1 0 0 0,0-1-1 0 0,0 1 1 0 0,0-1-1 0 0,0 1 1 0 0,0-1 0 0 0,0 1-1 0 0,0 0 1 0 0,0-1-1 0 0,0 1 1 0 0,0 0 0 0 0,0 0-1 0 0,0 0 1 0 0,0 0-1 0 0,0 0 1 0 0,0 0 0 0 0,0 0-1 0 0,0 0 1 0 0,0 0-1 0 0,0 0 1 0 0,0 0 0 0 0,0 1-1 0 0,0-1 1 0 0,0 0-1 0 0,0 1 1 0 0,0-1 0 0 0,0 1-1 0 0,0-1 1 0 0,0 1-1 0 0,1 0 1 0 0,-1-1 0 0 0,0 1-1 0 0,-1 1 1 0 0,-3 2 18 0 0,-1 0 0 0 0,1 1 0 0 0,1 0 0 0 0,-7 6 1 0 0,4-1-21 0 0,1 0 0 0 0,-1 1 0 0 0,2 0 1 0 0,-8 18-1 0 0,11-25-3 0 0,0 1 0 0 0,1-1 0 0 0,0 1 0 0 0,-1 0-1 0 0,2-1 1 0 0,-1 1 0 0 0,0 0 0 0 0,1 0 0 0 0,0 0 0 0 0,0-1 0 0 0,1 1 0 0 0,-1 0 0 0 0,1 0-1 0 0,2 7 1 0 0,-3-11 1 0 0,1 0 0 0 0,-1 0-1 0 0,1 0 1 0 0,-1 0 0 0 0,1 0-1 0 0,-1 0 1 0 0,1 0 0 0 0,0 0-1 0 0,0 0 1 0 0,-1 0 0 0 0,1 0-1 0 0,0 0 1 0 0,0 0 0 0 0,0 0-1 0 0,0-1 1 0 0,0 1 0 0 0,0 0-1 0 0,0-1 1 0 0,2 2 0 0 0,-1-2 25 0 0,-1 0 0 0 0,0 0 0 0 0,0 0 0 0 0,0 0 0 0 0,0 0 0 0 0,0 0 1 0 0,0-1-1 0 0,0 1 0 0 0,0 0 0 0 0,0 0 0 0 0,0-1 0 0 0,0 1 0 0 0,0-1 0 0 0,0 1 1 0 0,0-1-1 0 0,0 1 0 0 0,-1-1 0 0 0,2-1 0 0 0,2-1 249 0 0,0-1-1 0 0,-1 0 0 0 0,1 0 1 0 0,-1 0-1 0 0,0 0 1 0 0,0-1-1 0 0,3-6 1 0 0,-3 5 217 0 0,-1 2-273 0 0,0 0-1 0 0,0-1 0 0 0,0 1 1 0 0,0 0-1 0 0,-1-1 1 0 0,1 1-1 0 0,-1-1 0 0 0,0 1 1 0 0,-1-1-1 0 0,1-8 0 0 0,-10 32-226 0 0,2 11-575 0 0,1 0 0 0 0,-2 55 0 0 0,5-48-215 0 0,-10 53 1 0 0,-18 24 144 0 0,25-96 595 0 0,0-1 0 0 0,-1 0 1 0 0,-1-1-1 0 0,-14 23 0 0 0,20-36 61 0 0,-1 0 0 0 0,1 0 1 0 0,-1 0-1 0 0,0 0 0 0 0,0 0 1 0 0,0-1-1 0 0,0 1 0 0 0,-5 3 0 0 0,7-6 34 0 0,0 1 0 0 0,0-1 0 0 0,0 1 0 0 0,0-1 0 0 0,0 0 0 0 0,0 0 0 0 0,-1 1-1 0 0,1-1 1 0 0,0 0 0 0 0,0 0 0 0 0,0 0 0 0 0,0 0 0 0 0,0 0 0 0 0,0 0-1 0 0,0 0 1 0 0,-1 0 0 0 0,1-1 0 0 0,0 1 0 0 0,0 0 0 0 0,0-1 0 0 0,0 1 0 0 0,0-1-1 0 0,0 1 1 0 0,0-1 0 0 0,0 1 0 0 0,0-1 0 0 0,0 0 0 0 0,0 1 0 0 0,1-1 0 0 0,-1 0-1 0 0,0 0 1 0 0,0 0 0 0 0,1 0 0 0 0,-2-1 0 0 0,-2-5 104 0 0,0 0 1 0 0,0 0 0 0 0,1 0-1 0 0,0 0 1 0 0,0-1-1 0 0,1 0 1 0 0,0 1 0 0 0,0-1-1 0 0,1 0 1 0 0,0 0-1 0 0,0 0 1 0 0,1 0-1 0 0,0 0 1 0 0,0 1 0 0 0,3-12-1 0 0,-2 9-91 0 0,1 0 0 0 0,1 0 0 0 0,-1 0-1 0 0,2 0 1 0 0,-1 1 0 0 0,2-1 0 0 0,-1 1-1 0 0,1 0 1 0 0,0 0 0 0 0,1 1 0 0 0,10-13-1 0 0,4 2-338 0 0,0 1-1 0 0,2 0 0 0 0,0 2 0 0 0,0 1 0 0 0,2 0 1 0 0,0 2-1 0 0,0 1 0 0 0,49-17 0 0 0,-9 3-111 0 0,-61 24-1501 0 0</inkml:trace>
</inkml:ink>
</file>

<file path=ppt/ink/ink1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51.96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40 1 96 0 0,'0'0'0'0'0,"-4"15"0"0"0,2 0 0 0 0,-1 4 0 0 0,0 3 0 0 0,-1 2 0 0 0,-1 0 0 0 0,1-1 0 0 0,1-2 0 0 0,-1-4 0 0 0,1-3 0 0 0,0-6 0 0 0,2-4 0 0 0</inkml:trace>
</inkml:ink>
</file>

<file path=ppt/ink/ink1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52.34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96 0 0,'0'0'0'0'0</inkml:trace>
</inkml:ink>
</file>

<file path=ppt/ink/ink1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52.70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36 27 96 0 0,'0'-1'0'0'0,"0"-1"0"0"0,0 1 0 0 0,0-1 0 0 0,0 1 0 0 0,0-1 0 0 0,-1 0 0 0 0,1 1 0 0 0,-1-1 0 0 0,1 1 0 0 0,-1-1 0 0 0,1 1 0 0 0,-1-1 0 0 0,0 1 0 0 0,1 0 0 0 0,-2-2 0 0 0,1 3 0 0 0,0-1 0 0 0,1 1 0 0 0,-1 0 0 0 0,0 0 0 0 0,1-1 0 0 0,-1 1 0 0 0,0 0 0 0 0,1 0 0 0 0,-1 0 0 0 0,0 0 0 0 0,0 0 0 0 0,1 0 0 0 0,-1 0 0 0 0,0 0 0 0 0,1 0 0 0 0,-1 1 0 0 0,0-1 0 0 0,1 0 0 0 0,-1 0 0 0 0,0 1 0 0 0,1-1 0 0 0,-1 0 0 0 0,0 1 0 0 0,1-1 0 0 0,-1 0 0 0 0,1 1 0 0 0,-1-1 0 0 0,1 1 0 0 0,-1-1 0 0 0,1 1 0 0 0,-1-1 0 0 0,1 1 0 0 0,0 0 0 0 0,-1-1 0 0 0,1 1 0 0 0,-1 0 0 0 0,1 0 0 0 0,-1 0-1 0 0,0 0 1 0 0,1 0 0 0 0,-1-1-1 0 0,1 1 1 0 0,0 0 0 0 0,-1 0 0 0 0,1 0-1 0 0,0 0 1 0 0,-1 0 0 0 0,1 0-1 0 0,0 0 1 0 0,0 0 0 0 0,0 0-1 0 0,0 0 1 0 0,0 0 0 0 0,0 0 0 0 0,0 0-1 0 0,0 0 1 0 0,0 0 0 0 0,1 0-1 0 0,-1 0 1 0 0,0-1 0 0 0,1 1-1 0 0,-1 0 1 0 0,0 0 0 0 0,1 0 0 0 0,-1 0-1 0 0,1 0 1 0 0,0-1 0 0 0,-1 1-1 0 0,1 0 1 0 0,-1 0 0 0 0,1-1-1 0 0,0 1 1 0 0,0 0 0 0 0,-1-1-1 0 0,1 1 1 0 0,0-1 0 0 0,0 1 0 0 0,0-1-1 0 0,0 0 1 0 0,1 1 0 0 0,0 0-67 0 0</inkml:trace>
</inkml:ink>
</file>

<file path=ppt/ink/ink1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53.54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9 265 96 0 0,'10'-26'0'0'0,"11"-22"0"0"0,-26 56 0 0 0,1-2 1 0 0,0 0-1 0 0,0 0 1 0 0,0 1-1 0 0,1 0 1 0 0,0 0-1 0 0,1 0 1 0 0,-1 0-1 0 0,1 0 1 0 0,0 1-1 0 0,1-1 1 0 0,0 0-1 0 0,0 16 1 0 0,1-19 17 0 0,0-1 1 0 0,0 1 0 0 0,0 0 0 0 0,1 0-1 0 0,-1 0 1 0 0,1 0 0 0 0,0-1 0 0 0,1 1-1 0 0,-1 0 1 0 0,1-1 0 0 0,-1 1 0 0 0,1-1-1 0 0,0 1 1 0 0,4 5 0 0 0,-5-9-18 0 0,0 0 0 0 0,0 0 0 0 0,-1 1 0 0 0,1-1 0 0 0,0 0 0 0 0,0 0 0 0 0,0 0 0 0 0,0 0 0 0 0,0 0 0 0 0,-1 0 0 0 0,1 0 0 0 0,0 0 0 0 0,0 0 0 0 0,0 0 0 0 0,0 0 0 0 0,0 0 0 0 0,-1-1 0 0 0,1 1 0 0 0,0 0 0 0 0,0-1 0 0 0,0 1 0 0 0,-1-1 1 0 0,1 1-1 0 0,0-1 0 0 0,-1 1 0 0 0,1-1 0 0 0,0 1 0 0 0,-1-1 0 0 0,1 1 0 0 0,-1-1 0 0 0,1 0 0 0 0,-1 0 0 0 0,2-1 0 0 0,15-25-11 0 0,-16 27 10 0 0,3-10-2 0 0,1 0-1 0 0,-2 0 0 0 0,1 0 1 0 0,-1-1-1 0 0,-1 1 0 0 0,0-1 1 0 0,0 1-1 0 0,0-14 0 0 0,-2 24 37 0 0,-4 27 108 0 0,3-18-118 0 0,1 1 0 0 0,1-1 0 0 0,-1 1 0 0 0,4 11 0 0 0,-3-16 244 0 0,0-1 0 0 0,0 1 0 0 0,0-1 0 0 0,1 1 0 0 0,0-1 0 0 0,0 0-1 0 0,0 0 1 0 0,0 0 0 0 0,1 0 0 0 0,5 6 0 0 0,-8-9-230 0 0,1-1 0 0 0,-1 0 0 0 0,1 0 1 0 0,-1 0-1 0 0,1 0 0 0 0,-1 0 0 0 0,1 0 0 0 0,-1 0 0 0 0,0 0 0 0 0,1 0 1 0 0,-1 0-1 0 0,1 0 0 0 0,-1 0 0 0 0,1 0 0 0 0,-1 0 0 0 0,1 0 1 0 0,-1 0-1 0 0,1-1 0 0 0,-1 1 0 0 0,0 0 0 0 0,1 0 0 0 0,-1 0 1 0 0,1-1-1 0 0,-1 1 0 0 0,0 0 0 0 0,1-1 0 0 0,-1 1 0 0 0,0 0 1 0 0,1-1-1 0 0,-1 1 0 0 0,0 0 0 0 0,0-1 0 0 0,1 1 0 0 0,-1-1 1 0 0,0 1-1 0 0,0-1 0 0 0,12-16 8 0 0,-12 15 11 0 0,9-17-21 0 0,-1 0 1 0 0,0-1 0 0 0,-2 0-1 0 0,-1-1 1 0 0,0 0 0 0 0,2-29-1 0 0,-4 27-506 0 0,1 0 0 0 0,1 1-1 0 0,0-1 1 0 0,2 1 0 0 0,10-22-1 0 0,-17 44 448 0 0,0-1-1 0 0,0 1 0 0 0,1-1 0 0 0,-1 1 0 0 0,0-1 1 0 0,0 1-1 0 0,0-1 0 0 0,0 1 0 0 0,1 0 1 0 0,-1-1-1 0 0,0 1 0 0 0,1 0 0 0 0,-1-1 1 0 0,0 1-1 0 0,0 0 0 0 0,1-1 0 0 0,-1 1 1 0 0,1 0-1 0 0,-1-1 0 0 0,0 1 0 0 0,1 0 1 0 0,-1 0-1 0 0,1 0 0 0 0,-1-1 0 0 0,1 1 1 0 0,3 10-145 0 0,-4 19 177 0 0,-6 14-18 0 0,-2-1 0 0 0,-14 49 0 0 0,10-50 961 0 0,3 0 0 0 0,-7 57-1 0 0</inkml:trace>
</inkml:ink>
</file>

<file path=ppt/ink/ink1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53.94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9 96 0 0,'0'0'0'0'0,"10"4"0"0"0,-2-5 0 0 0,3-2 0 0 0,5 0 0 0 0,3 0 0 0 0,2 0 0 0 0,0 3 0 0 0,-1 1 0 0 0,-4 1 0 0 0,-4 0 0 0 0,-4 0 0 0 0</inkml:trace>
</inkml:ink>
</file>

<file path=ppt/ink/ink1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54.32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36 70 96 0 0,'1'10'0'0'0,"0"0"0"0"0,0 0 0 0 0,0 0 0 0 0,5 15 0 0 0,-4-20 0 0 0,0 0 0 0 0,0 0 0 0 0,0 0 0 0 0,0 0 0 0 0,1 0 0 0 0,0 0 0 0 0,0 0 0 0 0,0-1 0 0 0,7 7 0 0 0,-10-10 3 0 0,1-1 0 0 0,0 1-1 0 0,0-1 1 0 0,-1 0 0 0 0,1 1 0 0 0,0-1-1 0 0,0 0 1 0 0,0 1 0 0 0,0-1 0 0 0,0 0 0 0 0,0 0-1 0 0,-1 0 1 0 0,1 0 0 0 0,0 0 0 0 0,0 0-1 0 0,0 0 1 0 0,0 0 0 0 0,0 0 0 0 0,0-1-1 0 0,0 1 1 0 0,-1 0 0 0 0,1 0 0 0 0,0-1 0 0 0,0 1-1 0 0,0-1 1 0 0,0 1 0 0 0,-1-1 0 0 0,1 1-1 0 0,0-1 1 0 0,-1 1 0 0 0,1-1 0 0 0,0 1 0 0 0,-1-1-1 0 0,1 0 1 0 0,-1 0 0 0 0,1 1 0 0 0,0-2-1 0 0,21-30 322 0 0,-21 31-290 0 0,2-5 131 0 0,0 0 1 0 0,-1 0-1 0 0,1 0 1 0 0,-1 0-1 0 0,-1-1 1 0 0,1 1-1 0 0,-1-1 1 0 0,0 1-1 0 0,0-1 1 0 0,-1 1-1 0 0,0-1 1 0 0,-2-13-1 0 0,2 18-148 0 0,0-1 0 0 0,-1 1 0 0 0,0-1-1 0 0,1 1 1 0 0,-1-1 0 0 0,0 1 0 0 0,0-1-1 0 0,0 1 1 0 0,-1 0 0 0 0,1 0 0 0 0,0-1 0 0 0,-1 1-1 0 0,0 0 1 0 0,1 0 0 0 0,-1 1 0 0 0,0-1-1 0 0,0 0 1 0 0,0 0 0 0 0,0 1 0 0 0,0-1-1 0 0,-1 1 1 0 0,1 0 0 0 0,0 0 0 0 0,-1 0 0 0 0,1 0-1 0 0,-1 0 1 0 0,1 0 0 0 0,-1 1 0 0 0,1-1-1 0 0,-1 1 1 0 0,1-1 0 0 0,-1 1 0 0 0,0 0-1 0 0,-4 1 1 0 0,2-1-6 0 0,0 1-1 0 0,0 0 1 0 0,1 0-1 0 0,-1 0 1 0 0,0 1-1 0 0,1 0 1 0 0,-1 0-1 0 0,1 0 1 0 0,-1 0-1 0 0,1 0 1 0 0,-6 6-1 0 0,8-7-6 0 0,1 0-1 0 0,0 0 1 0 0,-1 0-1 0 0,1 1 0 0 0,0-1 1 0 0,-1 0-1 0 0,1 1 1 0 0,0-1-1 0 0,0 1 0 0 0,0-1 1 0 0,0 1-1 0 0,1 0 1 0 0,-1 0-1 0 0,0-1 1 0 0,1 1-1 0 0,-1 0 0 0 0,1 0 1 0 0,-1-1-1 0 0,1 1 1 0 0,0 0-1 0 0,0 0 0 0 0,0 0 1 0 0,0 0-1 0 0,0 0 1 0 0,0-1-1 0 0,1 1 0 0 0,-1 0 1 0 0,1 0-1 0 0,-1 0 1 0 0,1-1-1 0 0,-1 1 0 0 0,3 3 1 0 0,7 9-443 0 0,-8-11-1786 0 0</inkml:trace>
</inkml:ink>
</file>

<file path=ppt/ink/ink1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4:56.02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147 57 96 0 0,'0'-4'0'0'0,"0"-1"0"0"0,0 1 0 0 0,0-1 0 0 0,-1 1 0 0 0,1-1 0 0 0,-1 1 0 0 0,-2-8 0 0 0,3 12 0 0 0,-1-1 0 0 0,1 0 0 0 0,-1 0 0 0 0,1 0 0 0 0,-1 0 0 0 0,1 1 0 0 0,-1-1 0 0 0,0 0 0 0 0,1 1 0 0 0,-1-1 0 0 0,0 0 0 0 0,0 1 0 0 0,0-1 0 0 0,1 1 0 0 0,-1-1 0 0 0,0 1 0 0 0,0-1 0 0 0,0 1 0 0 0,0 0 0 0 0,0 0 0 0 0,0-1 0 0 0,0 1 0 0 0,0 0 0 0 0,0 0 0 0 0,0 0 0 0 0,0 0 0 0 0,0 0 0 0 0,1 0 0 0 0,-1 0 0 0 0,0 0 0 0 0,0 0 0 0 0,0 1 0 0 0,0-1 0 0 0,0 0 0 0 0,0 1 0 0 0,0-1 0 0 0,-1 1 0 0 0,-5 2 0 0 0,0-1 0 0 0,1 2 0 0 0,-1-1 0 0 0,1 1-1 0 0,-1 0 1 0 0,1 0 0 0 0,0 0 0 0 0,1 1 0 0 0,-1 0 0 0 0,1 0 0 0 0,-8 11 0 0 0,10-12 144 0 0,-1 1 1 0 0,1 0 0 0 0,0 0 0 0 0,1 1-1 0 0,-1-1 1 0 0,1 0 0 0 0,0 1 0 0 0,0-1-1 0 0,1 1 1 0 0,0 0 0 0 0,0 0 0 0 0,0-1-1 0 0,1 1 1 0 0,-1 0 0 0 0,2 8 0 0 0,-1-13-105 0 0,0 1 0 0 0,0-1 1 0 0,0 1-1 0 0,0-1 0 0 0,1 0 1 0 0,-1 1-1 0 0,0-1 1 0 0,1 0-1 0 0,-1 0 0 0 0,1 1 1 0 0,-1-1-1 0 0,1 0 0 0 0,0 0 1 0 0,-1 1-1 0 0,1-1 0 0 0,0 0 1 0 0,0 0-1 0 0,0 0 1 0 0,0 0-1 0 0,0 0 0 0 0,0-1 1 0 0,0 1-1 0 0,0 0 0 0 0,0 0 1 0 0,1-1-1 0 0,-1 1 0 0 0,0 0 1 0 0,0-1-1 0 0,1 1 1 0 0,-1-1-1 0 0,0 0 0 0 0,1 1 1 0 0,-1-1-1 0 0,0 0 0 0 0,1 0 1 0 0,-1 0-1 0 0,1 0 1 0 0,-1 0-1 0 0,0 0 0 0 0,1 0 1 0 0,0-1-1 0 0,2 0-100 0 0,-1 0 0 0 0,1 0 0 0 0,-1 0 0 0 0,0 0 0 0 0,0-1 0 0 0,0 0 0 0 0,0 1 0 0 0,0-1 0 0 0,0 0 0 0 0,0 0 0 0 0,0-1 0 0 0,-1 1 0 0 0,1-1 0 0 0,-1 1 1 0 0,3-5-1 0 0,-1-1-132 0 0,1-1 1 0 0,-2 0 0 0 0,1 0-1 0 0,-1 0 1 0 0,3-14 0 0 0,-4 13 65 0 0,0 0 0 0 0,1 1 0 0 0,1-1 0 0 0,8-16 0 0 0,-15 63 489 0 0,0-24-350 0 0,-1 14 11 0 0,0 1-1 0 0,1 52 1 0 0,7-66-321 0 0</inkml:trace>
</inkml:ink>
</file>

<file path=ppt/ink/ink1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00.26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131 192 96 0 0,'-5'-25'536'0'0,"5"23"-538"0"0,-1 1 1 0 0,0-1-1 0 0,1 1 1 0 0,-1-1-1 0 0,0 1 1 0 0,0 0-1 0 0,0-1 1 0 0,0 1-1 0 0,0 0 1 0 0,0-1-1 0 0,0 1 1 0 0,0 0-1 0 0,-1 0 1 0 0,1 0-1 0 0,0 0 1 0 0,-1 0-1 0 0,1 1 1 0 0,0-1-1 0 0,-1 0 1 0 0,1 1-1 0 0,-1-1 1 0 0,1 1-1 0 0,-1-1 0 0 0,0 1 1 0 0,1-1-1 0 0,-1 1 1 0 0,1 0-1 0 0,-1 0 1 0 0,0 0-1 0 0,1 0 1 0 0,-1 0-1 0 0,0 1 1 0 0,1-1-1 0 0,-1 0 1 0 0,1 1-1 0 0,-1-1 1 0 0,1 1-1 0 0,-1-1 1 0 0,1 1-1 0 0,-3 1 1 0 0,0 0 23 0 0,0 1 1 0 0,0 0 0 0 0,0 0 0 0 0,1 0 0 0 0,-1 0 0 0 0,1 1 0 0 0,0-1-1 0 0,0 1 1 0 0,0 0 0 0 0,0 0 0 0 0,1 0 0 0 0,-4 7 0 0 0,0 4 134 0 0,-7 28 0 0 0,12-39-137 0 0,0 0 0 0 0,0 0-1 0 0,1 0 1 0 0,-1 0 0 0 0,1 1 0 0 0,0-1 0 0 0,0 0 0 0 0,0 0 0 0 0,1 0 0 0 0,0 0 0 0 0,-1 0 0 0 0,4 6 0 0 0,-4-9-13 0 0,1 0 0 0 0,0 0 0 0 0,0-1 0 0 0,0 1 0 0 0,-1 0 0 0 0,1-1 0 0 0,0 1 0 0 0,0 0 0 0 0,0-1 0 0 0,0 0 1 0 0,0 1-1 0 0,0-1 0 0 0,0 1 0 0 0,0-1 0 0 0,0 0 0 0 0,1 0 0 0 0,-1 0 0 0 0,0 0 0 0 0,0 0 0 0 0,0 0 0 0 0,0 0 0 0 0,0 0 0 0 0,0 0 0 0 0,0 0 0 0 0,0 0 0 0 0,0-1 0 0 0,0 1 0 0 0,0 0 0 0 0,0-1 0 0 0,0 1 1 0 0,0-1-1 0 0,0 1 0 0 0,2-2 0 0 0,2-1 2 0 0,1 0 1 0 0,-1 0 0 0 0,0 0-1 0 0,8-7 1 0 0,-3 0-28 0 0,-1 0 0 0 0,0-1 0 0 0,-1 0 0 0 0,0-1 0 0 0,-1 0 0 0 0,7-13 0 0 0,-2-1-74 0 0,-2 1 0 0 0,9-29 1 0 0,-15 39 19 0 0,0 0 1 0 0,-1 0-1 0 0,0-1 1 0 0,0-23-1 0 0,-4 46 54 0 0,-1 1-1 0 0,0-1 1 0 0,0 0-1 0 0,-6 10 0 0 0,-4 14-9 0 0,12-31 28 0 0,-9 32-21 0 0,-7 34 1 0 0,15-57 14 0 0,0 0 1 0 0,0 0 0 0 0,0 0 0 0 0,1 0 0 0 0,1 0 0 0 0,-1 0-1 0 0,2 0 1 0 0,3 17 0 0 0,-5-26 11 0 0,0 1-1 0 0,0-1 1 0 0,0 0-1 0 0,1 1 1 0 0,-1-1 0 0 0,0 0-1 0 0,0 0 1 0 0,0 1-1 0 0,0-1 1 0 0,0 0-1 0 0,1 0 1 0 0,-1 1 0 0 0,0-1-1 0 0,0 0 1 0 0,0 0-1 0 0,1 0 1 0 0,-1 1 0 0 0,0-1-1 0 0,0 0 1 0 0,1 0-1 0 0,-1 0 1 0 0,0 0 0 0 0,0 1-1 0 0,1-1 1 0 0,-1 0-1 0 0,0 0 1 0 0,0 0-1 0 0,1 0 1 0 0,-1 0 0 0 0,0 0-1 0 0,1 0 1 0 0,-1 0-1 0 0,0 0 1 0 0,1 0 0 0 0,-1 0-1 0 0,1 0 1 0 0,11-8 236 0 0,9-16 148 0 0,-21 23-381 0 0,12-16 628 0 0,18-38 1 0 0,4-8 582 0 0,-40 78-1215 0 0,1-1 1 0 0,-1 0-1 0 0,2 1 1 0 0,0 0 0 0 0,1 0-1 0 0,1 0 1 0 0,0 1 0 0 0,0 15-1 0 0,2-30 4 0 0,0 0 0 0 0,1 1-1 0 0,-1-1 1 0 0,0 1 0 0 0,0-1-1 0 0,1 0 1 0 0,-1 1 0 0 0,0-1 0 0 0,1 0-1 0 0,0 1 1 0 0,-1-1 0 0 0,1 0-1 0 0,0 0 1 0 0,-1 0 0 0 0,1 1 0 0 0,0-1-1 0 0,0 0 1 0 0,0 0 0 0 0,0 0-1 0 0,0 0 1 0 0,2 1 0 0 0,-1-2-9 0 0,-1 1 1 0 0,0-1 0 0 0,0 0-1 0 0,1 0 1 0 0,-1 0 0 0 0,0 0-1 0 0,1 0 1 0 0,-1 0-1 0 0,0 0 1 0 0,0 0 0 0 0,1-1-1 0 0,-1 1 1 0 0,0 0 0 0 0,1-1-1 0 0,-1 1 1 0 0,0-1-1 0 0,0 1 1 0 0,2-2 0 0 0,3-2-105 0 0,0 0 0 0 0,-1-1 0 0 0,1 1 1 0 0,-1-1-1 0 0,0-1 0 0 0,0 1 0 0 0,4-7 1 0 0,1-4-385 0 0,-1 0 0 0 0,12-32 1 0 0,-6 14-21 0 0,-14 30 883 0 0,-6 11-150 0 0,-5 13-102 0 0,6-8-120 0 0,1 0 0 0 0,1 0 1 0 0,-2 15-1 0 0,4-22 14 0 0,-1-1-1 0 0,1 1 0 0 0,0 0 0 0 0,0 0 0 0 0,1-1 0 0 0,0 1 1 0 0,-1 0-1 0 0,1-1 0 0 0,1 1 0 0 0,-1-1 0 0 0,4 7 1 0 0,-5-10 4 0 0,1-1 1 0 0,-1 0 0 0 0,0 1-1 0 0,1-1 1 0 0,-1 0-1 0 0,1 1 1 0 0,-1-1 0 0 0,1 0-1 0 0,-1 0 1 0 0,1 1 0 0 0,0-1-1 0 0,-1 0 1 0 0,1 0 0 0 0,-1 0-1 0 0,1 0 1 0 0,-1 0 0 0 0,1 0-1 0 0,0 0 1 0 0,-1 0-1 0 0,1 0 1 0 0,-1 0 0 0 0,1 0-1 0 0,-1 0 1 0 0,1 0 0 0 0,0 0-1 0 0,-1 0 1 0 0,1-1 0 0 0,-1 1-1 0 0,1 0 1 0 0,-1 0 0 0 0,1-1-1 0 0,-1 1 1 0 0,1 0-1 0 0,-1-1 1 0 0,1 1 0 0 0,-1 0-1 0 0,0-1 1 0 0,1 1 0 0 0,-1-1-1 0 0,18-17 567 0 0,-8 3 18 0 0,-1 0 1 0 0,14-32 0 0 0,-9 17 10 0 0,-17 37-591 0 0,0 1 0 0 0,1 0-1 0 0,0 0 1 0 0,0 0 0 0 0,0 9 0 0 0,1-13-28 0 0,1 0 0 0 0,-1 1 0 0 0,1-1 0 0 0,0 1 0 0 0,0-1 0 0 0,1 1 1 0 0,-1-1-1 0 0,1 1 0 0 0,0-1 0 0 0,1 1 0 0 0,2 6 0 0 0,-4-11-18 0 0,1 1-1 0 0,-1-1 1 0 0,1 1 0 0 0,-1-1-1 0 0,1 1 1 0 0,0-1-1 0 0,-1 0 1 0 0,1 1 0 0 0,-1-1-1 0 0,1 0 1 0 0,0 1 0 0 0,0-1-1 0 0,-1 0 1 0 0,1 0-1 0 0,0 0 1 0 0,-1 1 0 0 0,1-1-1 0 0,0 0 1 0 0,0 0 0 0 0,-1 0-1 0 0,1 0 1 0 0,0 0-1 0 0,0-1 1 0 0,-1 1 0 0 0,1 0-1 0 0,0 0 1 0 0,-1 0 0 0 0,1-1-1 0 0,0 1 1 0 0,-1 0-1 0 0,1-1 1 0 0,0 1 0 0 0,-1 0-1 0 0,1-1 1 0 0,0 0 0 0 0,22-16-1544 0 0,-14 5 907 0 0,0 0 0 0 0,7-14 1 0 0,-7 13 23 0 0,-10 18 821 0 0,1 1 0 0 0,0-1-1 0 0,0 0 1 0 0,1 1-1 0 0,0-1 1 0 0,0 0 0 0 0,0 1-1 0 0,0-1 1 0 0,1 0-1 0 0,0 0 1 0 0,0 0 0 0 0,0 0-1 0 0,5 7 1 0 0,-3-9-625 0 0</inkml:trace>
</inkml:ink>
</file>

<file path=ppt/ink/ink1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00.67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 1 96 0 0,'0'0'0'0'0,"-3"9"0"0"0,5-5 0 0 0,-1 1 0 0 0,1-1 0 0 0,0-1 0 0 0,0-1 0 0 0,2-3 0 0 0,1-1 8 0 0,0 0 0 0 0,1-2 0 0 0</inkml:trace>
</inkml:ink>
</file>

<file path=ppt/ink/ink1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01.58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0 195 96 0 0,'17'-26'35'0'0,"-2"0"-1"0"0,23-55 1 0 0,-21 43 373 0 0,-10 21 88 0 0,-7 17-478 0 0,0 0 0 0 0,0 0 0 0 0,0 0 1 0 0,0 0-1 0 0,0 0 0 0 0,0 0 0 0 0,0 0 1 0 0,-1 0-1 0 0,1 0 0 0 0,0 0 0 0 0,0 0 0 0 0,0 0 1 0 0,0 0-1 0 0,0 0 0 0 0,0 0 0 0 0,0 0 1 0 0,0 0-1 0 0,0 0 0 0 0,0 0 0 0 0,0 0 1 0 0,0 0-1 0 0,0 0 0 0 0,0 0 0 0 0,0 0 1 0 0,0 0-1 0 0,-1 0 0 0 0,1 0 0 0 0,0 0 1 0 0,0 0-1 0 0,0 0 0 0 0,0 0 0 0 0,0 0 1 0 0,0 0-1 0 0,0 0 0 0 0,0 0 0 0 0,0 0 1 0 0,0 0-1 0 0,0 0 0 0 0,0 0 0 0 0,0 0 1 0 0,0 0-1 0 0,0 0 0 0 0,0 0 0 0 0,-15 27 793 0 0,10-11-577 0 0,0-1 0 0 0,-3 22 0 0 0,7-31-161 0 0,0-1 1 0 0,1 1-1 0 0,-1-1 0 0 0,1 1 0 0 0,0-1 1 0 0,1 1-1 0 0,-1 0 0 0 0,1-1 1 0 0,0 1-1 0 0,3 7 0 0 0,-4-12-64 0 0,1-1 1 0 0,-1 1-1 0 0,1-1 0 0 0,-1 1 0 0 0,1-1 1 0 0,-1 1-1 0 0,1-1 0 0 0,-1 0 0 0 0,1 1 1 0 0,-1-1-1 0 0,1 0 0 0 0,-1 1 0 0 0,1-1 1 0 0,0 0-1 0 0,-1 0 0 0 0,1 1 0 0 0,0-1 1 0 0,-1 0-1 0 0,1 0 0 0 0,0 0 0 0 0,-1 0 1 0 0,1 0-1 0 0,-1 0 0 0 0,1 0 0 0 0,0 0 1 0 0,-1 0-1 0 0,1 0 0 0 0,0 0 0 0 0,-1-1 1 0 0,1 1-1 0 0,0 0 0 0 0,-1 0 0 0 0,1-1 1 0 0,-1 1-1 0 0,1 0 0 0 0,0-1 0 0 0,-1 1 1 0 0,1 0-1 0 0,0-1 0 0 0,23-17 7 0 0,-24 17-16 0 0,6-5-185 0 0,0 0 1 0 0,0-1-1 0 0,-1 1 1 0 0,0-1-1 0 0,0-1 1 0 0,-1 1-1 0 0,6-14 1 0 0,19-58-718 0 0,-27 71 977 0 0,-8 23 1085 0 0,-1 0-1060 0 0,1 1 1 0 0,-5 16-1 0 0,11-30-93 0 0,-2 6 32 0 0,0 0-1 0 0,0 0 1 0 0,1 0-1 0 0,0 0 1 0 0,1 1-1 0 0,-1-1 1 0 0,2 0-1 0 0,-1 0 1 0 0,4 15-1 0 0,-4-23-28 0 0,0 1-1 0 0,0-1 1 0 0,0 0-1 0 0,0 1 1 0 0,0-1-1 0 0,1 1 1 0 0,-1-1-1 0 0,0 1 1 0 0,0-1-1 0 0,1 0 1 0 0,-1 1-1 0 0,0-1 1 0 0,1 1-1 0 0,-1-1 1 0 0,0 0-1 0 0,1 0 1 0 0,-1 1-1 0 0,0-1 1 0 0,1 0-1 0 0,-1 1 1 0 0,1-1-1 0 0,-1 0 1 0 0,1 0-1 0 0,-1 0 0 0 0,0 0 1 0 0,1 1-1 0 0,-1-1 1 0 0,1 0-1 0 0,-1 0 1 0 0,1 0-1 0 0,-1 0 1 0 0,1 0-1 0 0,-1 0 1 0 0,2 0-1 0 0,-1-1 11 0 0,1 0-1 0 0,0 1 0 0 0,-1-1 0 0 0,1 0 1 0 0,-1 0-1 0 0,1 0 0 0 0,-1 0 0 0 0,1 0 1 0 0,1-3-1 0 0,25-30 210 0 0,-23 26 129 0 0,0-1 0 0 0,-1 1 0 0 0,0-1 1 0 0,0 0-1 0 0,-1 0 0 0 0,0 0 0 0 0,0-1 1 0 0,-1 1-1 0 0,1-17 0 0 0,-19 71-299 0 0,14-38-481 0 0,1 1 0 0 0,0 0 1 0 0,0 0-1 0 0,0 0 0 0 0,2 13 0 0 0,-1-19 410 0 0,0-1 0 0 0,0 1 0 0 0,0 0 0 0 0,0-1 0 0 0,0 1 0 0 0,1-1 0 0 0,-1 1 0 0 0,0-1 0 0 0,1 1 0 0 0,-1-1 0 0 0,1 1 0 0 0,0-1 0 0 0,0 0 0 0 0,-1 1 0 0 0,1-1 0 0 0,0 0 0 0 0,0 1 0 0 0,0-1 0 0 0,0 0 0 0 0,0 0 0 0 0,1 0 0 0 0,-1 0 0 0 0,0 0 0 0 0,0 0 0 0 0,1-1 0 0 0,-1 1 0 0 0,1 0 0 0 0,-1-1 0 0 0,1 1 0 0 0,-1 0 0 0 0,1-1 0 0 0,-1 0 0 0 0,1 1 0 0 0,-1-1 0 0 0,4 0 0 0 0,-4 0-27 0 0,0 0-1 0 0,0-1 1 0 0,0 1 0 0 0,0 0-1 0 0,0-1 1 0 0,0 1-1 0 0,1-1 1 0 0,-1 1-1 0 0,0-1 1 0 0,0 0 0 0 0,0 1-1 0 0,-1-1 1 0 0,1 0-1 0 0,0 0 1 0 0,0 0 0 0 0,0 0-1 0 0,-1 0 1 0 0,1 0-1 0 0,0 0 1 0 0,-1 0 0 0 0,1 0-1 0 0,-1 0 1 0 0,1 0-1 0 0,0-2 1 0 0</inkml:trace>
</inkml:ink>
</file>

<file path=ppt/ink/ink1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01.96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 96 0 0,'0'0'0'0'0,"0"8"0"0"0,1-5 0 0 0,2 0 0 0 0,3 1 0 0 0</inkml:trace>
</inkml:ink>
</file>

<file path=ppt/ink/ink1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02.5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0 170 96 0 0,'1'0'0'0'0,"1"0"0"0"0,-1 0 0 0 0,0-1 0 0 0,1 1 0 0 0,-1 0 0 0 0,0-1 0 0 0,0 1 0 0 0,1-1 0 0 0,-1 0 0 0 0,0 1 0 0 0,0-1 0 0 0,0 0 0 0 0,0 0 0 0 0,0 1 0 0 0,0-1 0 0 0,0 0 0 0 0,2-2 0 0 0,16-22 0 0 0,-13 18 0 0 0,2-5 1 0 0,1 1 0 0 0,-2-1-1 0 0,0-1 1 0 0,0 1 0 0 0,-1-1 0 0 0,0 0 0 0 0,6-27 0 0 0,-11 45 373 0 0,0-1 1 0 0,0 0-1 0 0,0 1 1 0 0,1-1-1 0 0,-1 0 1 0 0,4 5-1 0 0,2 8-335 0 0,8 29 0 0 0,-14-43 73 0 0,0 1 0 0 0,0-1-1 0 0,-1 1 1 0 0,1 0-1 0 0,-1 0 1 0 0,0-1-1 0 0,0 1 1 0 0,0 0-1 0 0,0-1 1 0 0,-1 1 0 0 0,0 0-1 0 0,0-1 1 0 0,0 1-1 0 0,-2 5 1 0 0,2-8-67 0 0,0 1 0 0 0,1-1 0 0 0,-1 0 0 0 0,0 0 0 0 0,0 0 0 0 0,-1 0 0 0 0,1 0 1 0 0,0 0-1 0 0,0 0 0 0 0,0 0 0 0 0,-1 0 0 0 0,1-1 0 0 0,0 1 0 0 0,-1 0 0 0 0,1-1 0 0 0,-1 1 0 0 0,1-1 0 0 0,-3 1 1 0 0,4-1-43 0 0,-1 0 1 0 0,0 0 0 0 0,0 0 0 0 0,1 0 0 0 0,-1 0-1 0 0,0 0 1 0 0,1 0 0 0 0,-1-1 0 0 0,0 1 0 0 0,1 0 0 0 0,-1 0-1 0 0,0-1 1 0 0,1 1 0 0 0,-1 0 0 0 0,0-1 0 0 0,1 1 0 0 0,-1 0-1 0 0,1-1 1 0 0,-1 1 0 0 0,1-1 0 0 0,-1 1 0 0 0,1-1-1 0 0,-1 1 1 0 0,1-1 0 0 0,0 1 0 0 0,-1-1 0 0 0,1 0 0 0 0,-1 1-1 0 0,1-1 1 0 0,0 1 0 0 0,0-1 0 0 0,-1 0 0 0 0,1 1 0 0 0,0-1-1 0 0,0 0 1 0 0,0 0 0 0 0,0 1 0 0 0,0-1 0 0 0,0 0 0 0 0,0 1-1 0 0,0-2 1 0 0,0-3-145 0 0,1 0 0 0 0,-1 1-1 0 0,1-1 1 0 0,0 1 0 0 0,0-1-1 0 0,0 0 1 0 0,1 1 0 0 0,-1 0-1 0 0,1-1 1 0 0,0 1 0 0 0,1 0-1 0 0,-1 0 1 0 0,1 0 0 0 0,5-7-1 0 0</inkml:trace>
</inkml:ink>
</file>

<file path=ppt/ink/ink1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02.86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96 0 0,'0'0'0'0'0</inkml:trace>
</inkml:ink>
</file>

<file path=ppt/ink/ink1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03.21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95 1 96 0 0,'-18'62'814'0'0,"3"0"0"0"0,-12 116 1 0 0,34-218-1119 0 0,-7 37-1299 0 0</inkml:trace>
  <inkml:trace contextRef="#ctx0" brushRef="#br0" timeOffset="1">0 128 96 0 0,'0'0'0'0'0,"11"-1"0"0"0,1-3 0 0 0,6-2 0 0 0,2 0 0 0 0,2 0 0 0 0,-1 4 0 0 0,-4 1 0 0 0,-3 2 0 0 0,-2 2 0 0 0,-3 1 0 0 0,-2 0 0 0 0</inkml:trace>
</inkml:ink>
</file>

<file path=ppt/ink/ink1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03.72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0 178 96 0 0,'1'-13'60'0'0,"1"1"-1"0"0,0-1 1 0 0,1 1 0 0 0,0-1-1 0 0,1 1 1 0 0,0 0 0 0 0,1 0 0 0 0,0 1-1 0 0,1 0 1 0 0,0 0 0 0 0,1 0-1 0 0,12-16 1 0 0,-18 27-11 0 0,-1-1 0 0 0,0 1-1 0 0,1-1 1 0 0,-1 1 0 0 0,1-1 0 0 0,-1 1 0 0 0,1-1-1 0 0,-1 1 1 0 0,1-1 0 0 0,-1 1 0 0 0,1 0 0 0 0,-1-1-1 0 0,1 1 1 0 0,-1 0 0 0 0,1-1 0 0 0,0 1-1 0 0,-1 0 1 0 0,1 0 0 0 0,0 0 0 0 0,-1 0 0 0 0,1-1-1 0 0,0 1 1 0 0,-1 0 0 0 0,1 0 0 0 0,-1 0 0 0 0,1 0-1 0 0,0 0 1 0 0,1 1 0 0 0,-2-1 24 0 0,1 1 0 0 0,0 0-1 0 0,0 0 1 0 0,0-1 0 0 0,0 1 0 0 0,0 0 0 0 0,-1 0-1 0 0,1 0 1 0 0,0 0 0 0 0,-1 0 0 0 0,1 0-1 0 0,-1 0 1 0 0,1 0 0 0 0,0 2 0 0 0,1 3 139 0 0,0 0 1 0 0,-1 0-1 0 0,0 1 1 0 0,1 10-1 0 0,-2-1-119 0 0,0-1-1 0 0,-2 1 0 0 0,0 0 1 0 0,-1-1-1 0 0,0 0 0 0 0,-7 18 1 0 0,9-30-1112 0 0</inkml:trace>
</inkml:ink>
</file>

<file path=ppt/ink/ink1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04.8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86 257 96 0 0,'2'-3'-4'0'0,"0"-1"0"0"0,-1 1 0 0 0,1 0 0 0 0,-1-1 0 0 0,1 1 0 0 0,-1-1 0 0 0,0 0 0 0 0,-1 1 0 0 0,1-1 0 0 0,-1 0 0 0 0,1 1 0 0 0,-2-8-1 0 0,1 10 36 0 0,0 0-1 0 0,0 0 0 0 0,-1-1 1 0 0,1 1-1 0 0,0 0 0 0 0,-1 0 0 0 0,1 0 1 0 0,-1 0-1 0 0,0 0 0 0 0,1 0 0 0 0,-1 0 1 0 0,0 0-1 0 0,1 0 0 0 0,-1 0 0 0 0,0 0 1 0 0,0 0-1 0 0,0 0 0 0 0,0 0 1 0 0,0 1-1 0 0,0-1 0 0 0,0 0 0 0 0,0 1 1 0 0,0-1-1 0 0,-1 1 0 0 0,1-1 0 0 0,0 1 1 0 0,0 0-1 0 0,0-1 0 0 0,-1 1 0 0 0,1 0 1 0 0,0 0-1 0 0,0 0 0 0 0,0 0 1 0 0,-1 0-1 0 0,1 0 0 0 0,0 0 0 0 0,0 0 1 0 0,-1 1-1 0 0,1-1 0 0 0,0 0 0 0 0,-1 1 1 0 0,-2 0 123 0 0,1 1 0 0 0,0-1 0 0 0,0 1 0 0 0,0-1 0 0 0,0 1 0 0 0,1 0 0 0 0,-1 0 0 0 0,0 0-1 0 0,1 0 1 0 0,-1 1 0 0 0,1-1 0 0 0,0 1 0 0 0,0-1 0 0 0,0 1 0 0 0,0 0 0 0 0,0 0 0 0 0,1 0 0 0 0,-1 0 0 0 0,1 0 0 0 0,0 0 0 0 0,0 0 0 0 0,0 0 0 0 0,-1 6 0 0 0,0-1-37 0 0,0 0-1 0 0,1 0 0 0 0,0 0 1 0 0,1 0-1 0 0,-1 0 0 0 0,1 0 1 0 0,1 0-1 0 0,2 15 0 0 0,-3-22-112 0 0,1 0-1 0 0,-1 0 1 0 0,0 0-1 0 0,0 0 0 0 0,1 0 1 0 0,-1 0-1 0 0,0 0 1 0 0,1-1-1 0 0,-1 1 1 0 0,1 0-1 0 0,-1 0 1 0 0,1 0-1 0 0,0-1 1 0 0,-1 1-1 0 0,1 0 1 0 0,0-1-1 0 0,-1 1 1 0 0,1 0-1 0 0,0-1 1 0 0,0 1-1 0 0,-1-1 0 0 0,1 1 1 0 0,0-1-1 0 0,0 0 1 0 0,0 1-1 0 0,0-1 1 0 0,0 0-1 0 0,0 0 1 0 0,0 1-1 0 0,0-1 1 0 0,0 0-1 0 0,0 0 1 0 0,-1 0-1 0 0,1 0 1 0 0,0 0-1 0 0,0 0 0 0 0,0-1 1 0 0,0 1-1 0 0,0 0 1 0 0,0 0-1 0 0,0-1 1 0 0,0 1-1 0 0,0 0 1 0 0,0-1-1 0 0,-1 1 1 0 0,1-1-1 0 0,1 0 1 0 0,2-1-116 0 0,-1-1 1 0 0,1 1 0 0 0,-1-1 0 0 0,0 1 0 0 0,0-1 0 0 0,0 0-1 0 0,0 0 1 0 0,0 0 0 0 0,3-7 0 0 0,-2 3-327 0 0,-2 0-1 0 0,1 0 1 0 0,-1-1 0 0 0,0 1-1 0 0,1-15 1 0 0,-1 13-124 0 0,-6 27 607 0 0,2-13 97 0 0,1 1 0 0 0,0 0 0 0 0,0-1-1 0 0,0 1 1 0 0,0 0 0 0 0,1 0-1 0 0,0 0 1 0 0,0-1 0 0 0,2 7 0 0 0,-2-11-104 0 0,0 0 0 0 0,1-1-1 0 0,-1 1 1 0 0,0 0 0 0 0,0-1 0 0 0,1 1 0 0 0,-1 0 0 0 0,1-1 0 0 0,-1 1 0 0 0,1 0 0 0 0,-1-1 0 0 0,1 1 0 0 0,-1-1 0 0 0,1 1 0 0 0,0-1 0 0 0,-1 1 0 0 0,1-1 0 0 0,-1 0 0 0 0,1 1 0 0 0,0-1 0 0 0,0 0 0 0 0,-1 1 0 0 0,1-1 0 0 0,0 0 0 0 0,-1 0 0 0 0,1 0 0 0 0,0 0 0 0 0,0 0 0 0 0,0 0 0 0 0,-1 0 0 0 0,1 0 0 0 0,0 0 0 0 0,0 0 0 0 0,-1 0 0 0 0,1 0 0 0 0,0 0 0 0 0,0-1 0 0 0,-1 1 0 0 0,1 0 0 0 0,0 0 0 0 0,-1-1 0 0 0,1 1 0 0 0,0-1 0 0 0,-1 1 0 0 0,1-1 0 0 0,-1 1 0 0 0,1-1 0 0 0,-1 1-1 0 0,2-1 1 0 0,1-2-17 0 0,1 0-1 0 0,-1 0 0 0 0,1 0 1 0 0,-1 0-1 0 0,0-1 0 0 0,4-6 1 0 0,2-11 132 0 0,0 0 1 0 0,-2 0 0 0 0,0-1-1 0 0,-2 0 1 0 0,4-29 0 0 0,-1 11 958 0 0,2 0-131 0 0,-6 23-431 0 0,6-32 1 0 0,-22 89-564 0 0,1-8-57 0 0,0 8-164 0 0,-10 49-757 0 0,19-78 615 0 0,0 0 0 0 0,1 0 1 0 0,1 0-1 0 0,0 0 0 0 0,1-1 0 0 0,1 13 0 0 0,-2-22 365 0 0,0 0 0 0 0,0-1 0 0 0,0 1 0 0 0,0 0 0 0 0,0 0 0 0 0,1-1 0 0 0,-1 1 0 0 0,0 0 0 0 0,0 0 0 0 0,1-1 0 0 0,-1 1-1 0 0,0 0 1 0 0,1-1 0 0 0,-1 1 0 0 0,0 0 0 0 0,1-1 0 0 0,-1 1 0 0 0,1-1 0 0 0,-1 1 0 0 0,1-1 0 0 0,-1 1 0 0 0,1-1 0 0 0,0 1 0 0 0,-1-1 0 0 0,2 1 0 0 0,-1-1 22 0 0,0 0 1 0 0,0-1 0 0 0,0 1 0 0 0,-1 0 0 0 0,1 0 0 0 0,0-1-1 0 0,0 1 1 0 0,-1-1 0 0 0,1 1 0 0 0,0-1 0 0 0,0 1 0 0 0,-1-1-1 0 0,1 1 1 0 0,-1-1 0 0 0,1 1 0 0 0,0-1 0 0 0,-1 0-1 0 0,1-1 1 0 0,25-42 820 0 0,-23 38-760 0 0,34-69 254 0 0,-39 81-421 0 0,-3 7 28 0 0,0 1-1 0 0,0-1 1 0 0,-3 26-1 0 0,7-37 69 0 0,0 1 0 0 0,1-1 0 0 0,0 1 0 0 0,-1-1 0 0 0,1 1 0 0 0,0 0 0 0 0,1-1 0 0 0,-1 1 0 0 0,0-1 0 0 0,1 1 0 0 0,-1-1 0 0 0,1 1 0 0 0,0-1 0 0 0,0 1-1 0 0,0-1 1 0 0,0 0 0 0 0,0 1 0 0 0,0-1 0 0 0,1 0 0 0 0,-1 0 0 0 0,1 0 0 0 0,0 0 0 0 0,-1 0 0 0 0,1 0 0 0 0,0 0 0 0 0,0-1 0 0 0,0 1 0 0 0,0-1 0 0 0,4 2 0 0 0,-5-2-22 0 0,1-1 1 0 0,-1 1-1 0 0,1-1 1 0 0,-1 1-1 0 0,1-1 0 0 0,-1 0 1 0 0,1 0-1 0 0,0 0 1 0 0,-1 0-1 0 0,1 0 1 0 0,-1 0-1 0 0,1 0 0 0 0,0-1 1 0 0,-1 1-1 0 0,1 0 1 0 0,-1-1-1 0 0,1 1 1 0 0,-1-1-1 0 0,1 0 0 0 0,-1 0 1 0 0,1 1-1 0 0,-1-1 1 0 0,0 0-1 0 0,1 0 1 0 0,0-2-1 0 0,2 0-331 0 0,-1 0 0 0 0,0-1 1 0 0,0 0-1 0 0,0 1 0 0 0,-1-1 0 0 0,5-8 1 0 0</inkml:trace>
</inkml:ink>
</file>

<file path=ppt/ink/ink1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05.27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3 96 0 0,'0'0'0'0'0,"10"-2"0"0"0</inkml:trace>
</inkml:ink>
</file>

<file path=ppt/ink/ink1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05.62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14 96 0 0,'0'0'0'0'0,"14"-5"0"0"0,1 1 0 0 0,4 1 0 0 0,1 2 0 0 0,0 1 0 0 0,-1 1 0 0 0,0 3 0 0 0</inkml:trace>
</inkml:ink>
</file>

<file path=ppt/ink/ink1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06.01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22 96 96 0 0,'-2'4'-1'0'0,"0"1"0"0"0,0-1 0 0 0,1 1 1 0 0,-1 0-1 0 0,1-1 0 0 0,0 1 0 0 0,0 0 0 0 0,1 0 0 0 0,-1 7 0 0 0,1-11 4 0 0,1 0 0 0 0,-1 1-1 0 0,0-1 1 0 0,1 0 0 0 0,-1 1-1 0 0,0-1 1 0 0,1 0 0 0 0,0 0-1 0 0,-1 0 1 0 0,1 1 0 0 0,0-1-1 0 0,-1 0 1 0 0,1 0 0 0 0,0 0-1 0 0,0 0 1 0 0,0 0-1 0 0,0 0 1 0 0,0-1 0 0 0,0 1-1 0 0,0 0 1 0 0,0 0 0 0 0,0-1-1 0 0,1 1 1 0 0,-1-1 0 0 0,0 1-1 0 0,0-1 1 0 0,1 1 0 0 0,-1-1-1 0 0,0 0 1 0 0,1 1 0 0 0,-1-1-1 0 0,0 0 1 0 0,1 0-1 0 0,-1 0 1 0 0,0 0 0 0 0,1 0-1 0 0,-1-1 1 0 0,0 1 0 0 0,2-1-1 0 0,2 0 129 0 0,-1 1-1 0 0,-1-2 0 0 0,1 1 0 0 0,0 0 0 0 0,0-1 1 0 0,0 0-1 0 0,-1 0 0 0 0,1 0 0 0 0,-1 0 0 0 0,1-1 1 0 0,-1 1-1 0 0,0-1 0 0 0,0 0 0 0 0,0 0 0 0 0,0 0 1 0 0,-1 0-1 0 0,1 0 0 0 0,-1-1 0 0 0,0 1 0 0 0,0-1 1 0 0,0 1-1 0 0,0-1 0 0 0,1-5 0 0 0,-2 5-95 0 0,1 1 1 0 0,-1-1-1 0 0,0 0 0 0 0,0 1 0 0 0,-1-1 0 0 0,1 0 1 0 0,-1 0-1 0 0,0 1 0 0 0,0-1 0 0 0,0 0 0 0 0,0 0 1 0 0,0 1-1 0 0,-1-1 0 0 0,0 0 0 0 0,0 1 0 0 0,0-1 0 0 0,0 0 1 0 0,-1 1-1 0 0,1 0 0 0 0,-1-1 0 0 0,0 1 0 0 0,0 0 1 0 0,0 0-1 0 0,0 0 0 0 0,-5-5 0 0 0,5 6-26 0 0,0 1 0 0 0,0 0 0 0 0,0-1 0 0 0,0 1-1 0 0,0 0 1 0 0,-1 0 0 0 0,1 0 0 0 0,0 0 0 0 0,-1 0 0 0 0,1 1-1 0 0,0-1 1 0 0,-1 1 0 0 0,1 0 0 0 0,-1-1 0 0 0,1 1 0 0 0,-1 0-1 0 0,1 1 1 0 0,0-1 0 0 0,-1 0 0 0 0,1 1 0 0 0,-1-1 0 0 0,1 1-1 0 0,0-1 1 0 0,-1 1 0 0 0,1 0 0 0 0,0 0 0 0 0,0 1 0 0 0,0-1-1 0 0,0 0 1 0 0,0 0 0 0 0,0 1 0 0 0,0 0 0 0 0,0-1 0 0 0,0 1-1 0 0,1 0 1 0 0,-3 2 0 0 0,2-2-92 0 0,0 1 0 0 0,0-1 0 0 0,0 1 0 0 0,0-1 0 0 0,0 1 0 0 0,1 0 0 0 0,-1-1 0 0 0,1 1 0 0 0,0 0 0 0 0,0 0 0 0 0,0 0 0 0 0,0 0 0 0 0,0 0 0 0 0,1 0 0 0 0,-1 1 0 0 0,1-1 0 0 0,0 0 0 0 0,0 0 0 0 0,0 0 0 0 0,0 0 0 0 0,1 0 0 0 0,-1 1 0 0 0,1-1 0 0 0,0 0 0 0 0,0 0 0 0 0,0 0 0 0 0,2 3 0 0 0,-2-4-1537 0 0</inkml:trace>
</inkml:ink>
</file>

<file path=ppt/ink/ink1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06.35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96 0 0,'0'0'0'0'0</inkml:trace>
</inkml:ink>
</file>

<file path=ppt/ink/ink1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06.73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1 130 96 0 0,'7'-8'2'0'0,"-1"-1"0"0"0,0 0 0 0 0,0 0 0 0 0,-1 0 0 0 0,0-1 0 0 0,0 0 0 0 0,-1 0 0 0 0,0 0-1 0 0,-1 0 1 0 0,4-21 0 0 0,-7 31 7 0 0,0 0-1 0 0,0 0 0 0 0,0 0 0 0 0,0-1 1 0 0,0 1-1 0 0,0 0 0 0 0,0 0 0 0 0,0 0 0 0 0,0 0 1 0 0,0 0-1 0 0,0 0 0 0 0,0 0 0 0 0,0 0 1 0 0,0-1-1 0 0,0 1 0 0 0,0 0 0 0 0,0 0 1 0 0,0 0-1 0 0,0 0 0 0 0,0 0 0 0 0,0 0 1 0 0,0-1-1 0 0,0 1 0 0 0,0 0 0 0 0,0 0 1 0 0,0 0-1 0 0,0 0 0 0 0,0 0 0 0 0,0 0 0 0 0,0 0 1 0 0,0 0-1 0 0,0-1 0 0 0,0 1 0 0 0,0 0 1 0 0,0 0-1 0 0,0 0 0 0 0,-1 0 0 0 0,1 0 1 0 0,0 0-1 0 0,0 0 0 0 0,0 0 0 0 0,0 0 1 0 0,0 0-1 0 0,0 0 0 0 0,0 0 0 0 0,0-1 1 0 0,-1 1-1 0 0,1 0 0 0 0,0 0 0 0 0,0 0 0 0 0,0 0 1 0 0,0 0-1 0 0,0 0 0 0 0,0 0 0 0 0,0 0 1 0 0,-1 0-1 0 0,1 0 0 0 0,0 0 0 0 0,0 0 1 0 0,0 0-1 0 0,-7 9 250 0 0,-4 12-72 0 0,9-14-157 0 0,0 0 0 0 0,1 1 1 0 0,0-1-1 0 0,0 0 0 0 0,0 1 0 0 0,1-1 1 0 0,1 0-1 0 0,-1 1 0 0 0,1-1 0 0 0,0 0 1 0 0,1 1-1 0 0,0-1 0 0 0,3 10 0 0 0,-4-17 15 0 0,-1 1 0 0 0,0-1 0 0 0,0 1 0 0 0,1-1 0 0 0,-1 1 0 0 0,0-1 0 0 0,1 0 1 0 0,-1 1-1 0 0,0-1 0 0 0,1 0 0 0 0,-1 1 0 0 0,1-1 0 0 0,-1 0 0 0 0,0 1 0 0 0,1-1 0 0 0,-1 0 0 0 0,1 0 0 0 0,-1 1 0 0 0,1-1 0 0 0,-1 0 0 0 0,1 0 0 0 0,-1 0 0 0 0,1 0 0 0 0,-1 0 0 0 0,1 0 0 0 0,0 0 0 0 0,-1 0 0 0 0,1 0 0 0 0,-1 0 0 0 0,1 0 0 0 0,-1 0 0 0 0,1 0 0 0 0,0 0 0 0 0,1-1 64 0 0,-1 0 0 0 0,1 0 0 0 0,0 0 0 0 0,0-1 0 0 0,-1 1 0 0 0,1 0 0 0 0,-1-1 0 0 0,1 1 0 0 0,1-3 0 0 0,22-34 1674 0 0,-20 31-1508 0 0,-1-1 1 0 0,0 1-1 0 0,-1-1 1 0 0,0 0-1 0 0,0 0 1 0 0,-1 0-1 0 0,1 0 1 0 0,0-15-1 0 0,-11 55-222 0 0,6-15-45 0 0,0 0 0 0 0,1 0 0 0 0,1 24-1 0 0,1-33-202 0 0,0 0 0 0 0,1 0-1 0 0,0 1 1 0 0,0-1 0 0 0,0 0-1 0 0,1 0 1 0 0,0-1 0 0 0,8 14-1 0 0</inkml:trace>
</inkml:ink>
</file>

<file path=ppt/ink/ink1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13.86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22 96 0 0,'0'0'0'0'0,"20"-4"0"0"0,0 3 0 0 0,6 1 0 0 0,4-1 0 0 0,5-1 0 0 0,3 1 0 0 0,0-3 0 0 0,1 2 0 0 0,3 1 0 0 0,0 1 0 0 0,-1 0 0 0 0,-3-5 0 0 0</inkml:trace>
</inkml:ink>
</file>

<file path=ppt/ink/ink1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25.72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0 169 96 0 0,'28'-35'0'0'0,"-21"27"0"0"0,-1 0 0 0 0,1-1 0 0 0,-1 1 0 0 0,-1-1 0 0 0,0-1 0 0 0,7-13 0 0 0,-13 17 0 0 0,-6 14 0 0 0,-8 15 0 0 0,10-12 0 0 0,0 1 0 0 0,0-1 0 0 0,-4 23 0 0 0,8-31 0 0 0,0 1 0 0 0,1 0 0 0 0,-1 0 0 0 0,1 0 0 0 0,0-1 0 0 0,0 1 0 0 0,0 0 0 0 0,0 0 0 0 0,1 0 0 0 0,-1 0 0 0 0,1-1 0 0 0,0 1 0 0 0,1 0 0 0 0,-1-1 0 0 0,0 1 0 0 0,4 5 0 0 0,-4-9 0 0 0,-1 1 0 0 0,1-1 0 0 0,0 1 0 0 0,0 0 0 0 0,0-1 0 0 0,0 1 0 0 0,-1-1 0 0 0,1 0 0 0 0,0 1 0 0 0,0-1 0 0 0,0 0 0 0 0,0 1 0 0 0,0-1 0 0 0,0 0 0 0 0,0 0 0 0 0,0 0 0 0 0,0 0 0 0 0,0 0 0 0 0,0 0 0 0 0,0 0 0 0 0,0 0 0 0 0,0-1 0 0 0,0 1 0 0 0,0 0 0 0 0,0 0 0 0 0,0-1 0 0 0,0 1 0 0 0,0-1 0 0 0,0 1 0 0 0,-1-1 0 0 0,1 1 0 0 0,0-1 0 0 0,0 1 0 0 0,0-1 0 0 0,1-1 0 0 0,31-28 0 0 0,-30 26 0 0 0,12-12 0 0 0,-2 0 0 0 0,0 0 0 0 0,-1-1 0 0 0,0-1 0 0 0,-1 0 0 0 0,13-32 0 0 0,-43 125 0 0 0,18-71-1 0 0,0 0 0 0 0,0 1 0 0 0,0-1 1 0 0,1 0-1 0 0,-1 1 0 0 0,1-1 0 0 0,0 1 0 0 0,0-1 0 0 0,2 5 0 0 0,-2-8 2 0 0,0 0 0 0 0,0 0-1 0 0,0-1 1 0 0,1 1 0 0 0,-1 0-1 0 0,0 0 1 0 0,0-1 0 0 0,1 1-1 0 0,-1 0 1 0 0,1 0 0 0 0,-1-1-1 0 0,1 1 1 0 0,-1-1 0 0 0,1 1-1 0 0,-1 0 1 0 0,1-1 0 0 0,-1 1-1 0 0,1-1 1 0 0,0 1-1 0 0,-1-1 1 0 0,2 1 0 0 0,-1-1 3 0 0,1 0 1 0 0,-1 0 0 0 0,0 0-1 0 0,0 0 1 0 0,0 0-1 0 0,1 0 1 0 0,-1 0-1 0 0,0-1 1 0 0,0 1 0 0 0,0 0-1 0 0,0-1 1 0 0,0 1-1 0 0,1-1 1 0 0,-1 0-1 0 0,0 1 1 0 0,0-1 0 0 0,0 0-1 0 0,-1 1 1 0 0,3-3-1 0 0,6-5 411 0 0,-1 0 0 0 0,0-1-1 0 0,-1-1 1 0 0,0 1-1 0 0,0-1 1 0 0,-1 0 0 0 0,9-20-1 0 0,-7 14-631 0 0,0 1-1 0 0,17-23 0 0 0,-30 48-20 0 0,0-1 0 0 0,1 1 0 0 0,0 0 0 0 0,-3 15 0 0 0,3-12 140 0 0,-1 1 166 0 0,2 0 0 0 0,0 0 0 0 0,-2 22 0 0 0,5-29-30 0 0,0-1 1 0 0,0 0 0 0 0,0 0-1 0 0,0 0 1 0 0,1 1-1 0 0,0-1 1 0 0,1 0 0 0 0,-1 0-1 0 0,1 0 1 0 0,4 9-1 0 0,-5-14-43 0 0,-1 0-1 0 0,1-1 1 0 0,-1 1 0 0 0,1 0-1 0 0,0 0 1 0 0,-1-1-1 0 0,1 1 1 0 0,0 0-1 0 0,0-1 1 0 0,-1 1 0 0 0,1-1-1 0 0,0 1 1 0 0,0-1-1 0 0,0 1 1 0 0,0-1-1 0 0,0 0 1 0 0,-1 1 0 0 0,1-1-1 0 0,0 0 1 0 0,0 0-1 0 0,0 0 1 0 0,0 1-1 0 0,0-1 1 0 0,0 0-1 0 0,0 0 1 0 0,0-1 0 0 0,0 1-1 0 0,0 0 1 0 0,0 0-1 0 0,0 0 1 0 0,0-1-1 0 0,0 1 1 0 0,0 0 0 0 0,-1-1-1 0 0,1 1 1 0 0,0-1-1 0 0,0 1 1 0 0,0-1-1 0 0,0 1 1 0 0,1-2 0 0 0,0 0-1462 0 0</inkml:trace>
</inkml:ink>
</file>

<file path=ppt/ink/ink1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26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 1 96 0 0,'0'1'0'0'0,"0"0"0"0"0,-1 0 0 0 0,1 0 0 0 0,0-1 0 0 0,0 1 0 0 0,0 0 0 0 0,0 0 0 0 0,0 0 0 0 0,0 0 0 0 0,0 0 0 0 0,0 0 0 0 0,0 0 0 0 0,0 0 0 0 0,0 0 0 0 0,1 0 0 0 0,-1 0 0 0 0,0-1 0 0 0,1 1 0 0 0,-1 0 0 0 0,0 0 0 0 0,1 0 0 0 0,-1 0 0 0 0,1-1 0 0 0,-1 1 0 0 0,1 0 0 0 0,0-1 0 0 0,-1 1 0 0 0,1 0 0 0 0,0-1 0 0 0,0 1 0 0 0,-1-1 0 0 0,1 1 0 0 0,0-1 0 0 0,1 1 0 0 0,0-1 0 0 0,1 0 0 0 0,-1 0 0 0 0,0 0 0 0 0,0 0 0 0 0,0-1 0 0 0,0 1 0 0 0,1-1 0 0 0,-1 0 0 0 0,0 0 0 0 0,0 0 0 0 0,0 0 0 0 0,0 0 0 0 0,-1 0 0 0 0,3-2 0 0 0,2-1 0 0 0,-7 3 0 0 0,-15 6 0 0 0,-22 12 0 0 0,37-17-1 0 0,0 1 1 0 0,0-1-1 0 0,0 0 0 0 0,0 1 1 0 0,1-1-1 0 0,-1 1 0 0 0,0-1 1 0 0,0 1-1 0 0,1 0 1 0 0,-1-1-1 0 0,0 1 0 0 0,1 0 1 0 0,-1-1-1 0 0,0 1 0 0 0,1 0 1 0 0,-1 0-1 0 0,1 0 1 0 0,-1-1-1 0 0,1 1 0 0 0,-1 2 1 0 0,1-3-67 0 0</inkml:trace>
</inkml:ink>
</file>

<file path=ppt/ink/ink1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27.08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0 182 96 0 0,'21'-33'0'0'0,"-2"-2"0"0"0,15-38 0 0 0,-28 61 0 0 0,-4 9 0 0 0,-1 1 0 0 0,0 0 0 0 0,0-1 0 0 0,0 1 0 0 0,0-1 0 0 0,0 0 0 0 0,0 1 0 0 0,0-4 0 0 0,-1 6 0 0 0,-1 0 0 0 0,1 0 0 0 0,0-1 0 0 0,0 1 0 0 0,0 0 0 0 0,-1 0 0 0 0,1 0 0 0 0,0 0 0 0 0,0-1 0 0 0,-1 1 0 0 0,1 0 0 0 0,0 0 0 0 0,0 0 0 0 0,-1 0 0 0 0,1 0 0 0 0,0 0 0 0 0,0 0 0 0 0,-1 0 0 0 0,1 0 0 0 0,0 0 0 0 0,0 0 0 0 0,-1 0 0 0 0,1 0 0 0 0,0 0 0 0 0,-1 0 0 0 0,1 0 0 0 0,0 0 0 0 0,0 0 0 0 0,-1 0 0 0 0,1 0 0 0 0,0 0 0 0 0,0 1 0 0 0,-1-1 0 0 0,1 0 0 0 0,0 0 0 0 0,0 0 0 0 0,0 0 0 0 0,-1 1 0 0 0,1-1 0 0 0,0 0 0 0 0,0 0 0 0 0,0 0 0 0 0,-1 1 0 0 0,1-1 0 0 0,-13 9 0 0 0,12-8 10 0 0,0 1-1 0 0,0-1 1 0 0,0 0 0 0 0,-1 1-1 0 0,1-1 1 0 0,0 1 0 0 0,1-1-1 0 0,-1 1 1 0 0,0-1-1 0 0,0 1 1 0 0,1-1 0 0 0,-1 1-1 0 0,1 0 1 0 0,-1-1 0 0 0,1 1-1 0 0,0 0 1 0 0,-1 0 0 0 0,1-1-1 0 0,0 1 1 0 0,0 0 0 0 0,0 0-1 0 0,1-1 1 0 0,-1 1-1 0 0,0 0 1 0 0,1 2 0 0 0,2 1 92 0 0,0 1 1 0 0,0-1-1 0 0,0 0 1 0 0,1 1-1 0 0,7 8 1 0 0,-7-10-83 0 0,0 0 0 0 0,-1 1 1 0 0,0-1-1 0 0,0 1 0 0 0,0 0 0 0 0,0 0 1 0 0,2 7-1 0 0,-3-2-32 0 0,0 1-1 0 0,-1 0 1 0 0,0-1-1 0 0,0 14 1 0 0,-1-20 2 0 0,0 0 0 0 0,-1 0 0 0 0,1 1 0 0 0,-1-1 0 0 0,1 0 0 0 0,-1 0 0 0 0,-1 1-1 0 0,1-1 1 0 0,-1 0 0 0 0,1 0 0 0 0,-1-1 0 0 0,0 1 0 0 0,-4 4 0 0 0,5-6 26 0 0,0-1 0 0 0,0 0 1 0 0,-1 0-1 0 0,1 0 0 0 0,0 0 0 0 0,-1 0 0 0 0,1 0 0 0 0,-1 0 0 0 0,1 0 0 0 0,-1-1 0 0 0,0 1 0 0 0,1-1 0 0 0,-1 1 1 0 0,0-1-1 0 0,1 1 0 0 0,-1-1 0 0 0,0 0 0 0 0,1 0 0 0 0,-1 0 0 0 0,0 0 0 0 0,0 0 0 0 0,1 0 0 0 0,-1-1 0 0 0,0 1 0 0 0,0 0 1 0 0,1-1-1 0 0,-1 0 0 0 0,1 1 0 0 0,-1-1 0 0 0,0 0 0 0 0,1 0 0 0 0,-1 0 0 0 0,1 0 0 0 0,0 0 0 0 0,-1 0 0 0 0,1 0 1 0 0,0 0-1 0 0,-2-2 0 0 0,0-1 87 0 0,0 1 1 0 0,0 0-1 0 0,0-1 1 0 0,0 1 0 0 0,1-1-1 0 0,0 0 1 0 0,0 1-1 0 0,0-1 1 0 0,0 0 0 0 0,0-1-1 0 0,1 1 1 0 0,0 0-1 0 0,0 0 1 0 0,-1-6 0 0 0,2 8-69 0 0,0 0 0 0 0,0 0 0 0 0,0 1 0 0 0,1-1 1 0 0,-1 0-1 0 0,0 0 0 0 0,1 0 0 0 0,0 0 0 0 0,-1 1 1 0 0,1-1-1 0 0,0 0 0 0 0,0 0 0 0 0,0 1 1 0 0,0-1-1 0 0,0 1 0 0 0,0-1 0 0 0,0 1 0 0 0,1-1 1 0 0,-1 1-1 0 0,1 0 0 0 0,1-2 0 0 0,2 0-169 0 0,0 1 0 0 0,-1-1 0 0 0,2 1 0 0 0,-1 0-1 0 0,6-2 1 0 0,-10 4 105 0 0,2-1-2158 0 0</inkml:trace>
</inkml:ink>
</file>

<file path=ppt/ink/ink1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27.61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36 31 96 0 0,'-6'9'0'0'0,"1"0"0"0"0,1 1 0 0 0,-1 0 0 0 0,2 0 0 0 0,-1 0 0 0 0,-2 15 0 0 0,6-22 0 0 0,-1 0 0 0 0,0 0 0 0 0,1 0 0 0 0,0 0 0 0 0,0 0 0 0 0,0 0 0 0 0,0 0 0 0 0,0 0 0 0 0,0 0 0 0 0,1 0 0 0 0,0 0 0 0 0,-1 0 0 0 0,1 0 0 0 0,0 0 0 0 0,0 0 0 0 0,1-1 0 0 0,-1 1 0 0 0,1 0 0 0 0,-1-1 0 0 0,1 1 0 0 0,0-1 0 0 0,0 1 0 0 0,0-1 0 0 0,0 0 0 0 0,0 0 0 0 0,5 3 0 0 0,-6-4 2 0 0,1 0 0 0 0,0 0 0 0 0,-1-1 0 0 0,1 1 0 0 0,0 0 0 0 0,0-1 0 0 0,-1 1 1 0 0,1-1-1 0 0,0 0 0 0 0,0 0 0 0 0,0 0 0 0 0,0 0 0 0 0,-1 0 0 0 0,1 0 0 0 0,0 0 0 0 0,0 0 0 0 0,0-1 0 0 0,2 0 0 0 0,-1 0-7 0 0,1-1 0 0 0,-1 1-1 0 0,0-1 1 0 0,0 0-1 0 0,0 0 1 0 0,0 0 0 0 0,0-1-1 0 0,5-4 1 0 0,-2 0 385 0 0,0-1 1 0 0,0 0-1 0 0,0 0 0 0 0,-1 0 1 0 0,-1 0-1 0 0,6-12 0 0 0,-9 16-245 0 0,0 0-1 0 0,0 0 0 0 0,-1 0 1 0 0,1-1-1 0 0,-1 1 0 0 0,0 0 1 0 0,0 0-1 0 0,0 0 0 0 0,-1 0 1 0 0,1 0-1 0 0,-1 0 0 0 0,0-1 1 0 0,-2-4-1 0 0,3 7-120 0 0,-1 0 0 0 0,0-1 0 0 0,0 1 0 0 0,0-1 1 0 0,0 1-1 0 0,-1 0 0 0 0,1 0 0 0 0,-1 0 0 0 0,1 0 0 0 0,-1 0 0 0 0,0 0 0 0 0,0 0 0 0 0,1 0 1 0 0,-1 1-1 0 0,0-1 0 0 0,-1 1 0 0 0,1-1 0 0 0,0 1 0 0 0,0 0 0 0 0,-1 0 0 0 0,1 0 0 0 0,-3-1 1 0 0,3 2-74 0 0,0 0 0 0 0,0 1 1 0 0,0-1-1 0 0,0 0 0 0 0,0 1 1 0 0,0 0-1 0 0,0-1 0 0 0,0 1 1 0 0,0 0-1 0 0,0 0 0 0 0,0 0 1 0 0,1 0-1 0 0,-1 0 0 0 0,0 0 1 0 0,-1 3-1 0 0,1-3-37 0 0,1 0 1 0 0,0 0-1 0 0,-1 0 0 0 0,1 0 1 0 0,0 0-1 0 0,0 1 0 0 0,0-1 1 0 0,0 0-1 0 0,0 1 0 0 0,0-1 1 0 0,1 1-1 0 0,-1-1 0 0 0,0 1 1 0 0,1-1-1 0 0,-1 1 0 0 0,1-1 1 0 0,-1 1-1 0 0,1 0 0 0 0,0 1 1 0 0,4 4-375 0 0</inkml:trace>
</inkml:ink>
</file>

<file path=ppt/ink/ink1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35.06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1 232 96 0 0,'8'-6'0'0'0,"0"-1"0"0"0,0 0 0 0 0,-1-1 0 0 0,0 0 0 0 0,0 0 0 0 0,-1 0 0 0 0,0-1 0 0 0,-1 0 0 0 0,8-15 0 0 0,-8 11 0 0 0,1 0 0 0 0,-2 0 0 0 0,0 0 0 0 0,0-1 0 0 0,-1 1 0 0 0,2-26 0 0 0,-5 38 0 0 0,0 1 0 0 0,0-1 0 0 0,0 0 0 0 0,1 0 0 0 0,-1 0 0 0 0,0 0 0 0 0,0 1 0 0 0,-1-1 0 0 0,1 0 0 0 0,0 0 0 0 0,0 0 0 0 0,0 0 0 0 0,0 1 0 0 0,-1-1 0 0 0,1 0 0 0 0,0 0 0 0 0,-1 0 0 0 0,1 1 0 0 0,-1-1 0 0 0,1 0 0 0 0,-1 1 0 0 0,1-1 0 0 0,-2 0 0 0 0,2 1 0 0 0,-1-1 0 0 0,0 1 0 0 0,0 0 0 0 0,1 0 0 0 0,-1 0 0 0 0,0 0 0 0 0,1 1 0 0 0,-1-1 0 0 0,0 0 0 0 0,0 0 0 0 0,1 0 0 0 0,-1 0 0 0 0,0 1 0 0 0,1-1 0 0 0,-1 0 0 0 0,0 1 0 0 0,1-1 0 0 0,-1 1 0 0 0,1-1 0 0 0,-2 1 0 0 0,-3 4 0 0 0,-1 0 0 0 0,1 0 0 0 0,-9 12 0 0 0,7-7 4 0 0,1 1 0 0 0,1 0 0 0 0,-1 0 0 0 0,2 0 1 0 0,0 1-1 0 0,0-1 0 0 0,1 1 0 0 0,-4 23 0 0 0,4-7 205 0 0,1 0 1 0 0,3 51-1 0 0,-1-76-204 0 0,0 0-1 0 0,1 0 0 0 0,-1 0 1 0 0,1 0-1 0 0,0-1 0 0 0,0 1 1 0 0,0 0-1 0 0,0 0 0 0 0,0 0 1 0 0,3 4-1 0 0,-4-7-6 0 0,0 1-1 0 0,1-1 0 0 0,-1 0 1 0 0,0 1-1 0 0,1-1 1 0 0,-1 0-1 0 0,1 0 0 0 0,-1 1 1 0 0,0-1-1 0 0,1 0 1 0 0,-1 0-1 0 0,1 1 1 0 0,-1-1-1 0 0,0 0 0 0 0,1 0 1 0 0,-1 0-1 0 0,1 0 1 0 0,-1 0-1 0 0,1 0 0 0 0,-1 0 1 0 0,1 0-1 0 0,-1 0 1 0 0,1 0-1 0 0,-1 0 1 0 0,1 0-1 0 0,0 0 0 0 0,0-1 0 0 0,0 1 0 0 0,0-1 0 0 0,1 0 0 0 0,-1 0 0 0 0,0 0 0 0 0,0 1 0 0 0,0-1 0 0 0,0 0-1 0 0,0-1 1 0 0,0 1 0 0 0,0 0 0 0 0,0 0 0 0 0,0-2 0 0 0,5-6-13 0 0,-1-1 0 0 0,0-1 1 0 0,-1 1-1 0 0,0-1 0 0 0,4-20 0 0 0,-7 22 6 0 0,2 0-1 0 0,-1-1 0 0 0,1 1 1 0 0,1 1-1 0 0,-1-1 0 0 0,2 0 1 0 0,-1 1-1 0 0,11-15 0 0 0,-15 23 17 0 0,1-1 0 0 0,-1 0 0 0 0,1 1 0 0 0,-1-1 0 0 0,1 1 0 0 0,-1-1 0 0 0,1 1 0 0 0,-1-1 0 0 0,1 1 0 0 0,-1 0 1 0 0,1-1-1 0 0,0 1 0 0 0,-1 0 0 0 0,1-1 0 0 0,0 1 0 0 0,-1 0 0 0 0,1 0 0 0 0,0-1 0 0 0,-1 1 0 0 0,1 0 0 0 0,0 0 0 0 0,-1 0 0 0 0,1 0 0 0 0,0 0 0 0 0,-1 0 0 0 0,1 0 0 0 0,1 1 0 0 0,-1-1 44 0 0,0 1 1 0 0,0-1 0 0 0,0 1-1 0 0,0 0 1 0 0,-1 0 0 0 0,1 0 0 0 0,0-1-1 0 0,0 1 1 0 0,-1 0 0 0 0,1 0-1 0 0,0 0 1 0 0,-1 0 0 0 0,1 0-1 0 0,0 2 1 0 0,1 2 90 0 0,-1-1 0 0 0,1 1 0 0 0,-1-1 0 0 0,0 1-1 0 0,-1 0 1 0 0,1-1 0 0 0,-1 7 0 0 0,-1-2-103 0 0,-1-1 0 0 0,0 0 0 0 0,-6 16-1 0 0,-5 16-420 0 0,12-33 278 0 0,-5 30-256 0 0,6-36 336 0 0,0 0 0 0 0,0 1 0 0 0,0-1 0 0 0,0 0 0 0 0,0 1 0 0 0,0-1 0 0 0,0 0 0 0 0,0 0 0 0 0,0 1 1 0 0,1-1-1 0 0,-1 0 0 0 0,1 0 0 0 0,-1 1 0 0 0,1-1 0 0 0,-1 0 0 0 0,1 0 0 0 0,0 0 0 0 0,-1 0 0 0 0,1 0 0 0 0,0 0 0 0 0,0 0 0 0 0,2 2 0 0 0,-2-3 14 0 0,1 0-1 0 0,-1 1 1 0 0,1-1-1 0 0,-1 0 1 0 0,1 0-1 0 0,-1 1 0 0 0,1-1 1 0 0,-1 0-1 0 0,1-1 1 0 0,-1 1-1 0 0,1 0 1 0 0,-1 0-1 0 0,1-1 1 0 0,-1 1-1 0 0,1-1 0 0 0,-1 1 1 0 0,1-1-1 0 0,-1 0 1 0 0,1 1-1 0 0,-1-1 1 0 0,0 0-1 0 0,0 0 1 0 0,1 0-1 0 0,1-2 0 0 0,2-1-7 0 0,-1-1-1 0 0,1 1 1 0 0,-1-1-1 0 0,6-8 1 0 0,-4 3-3 0 0,0 0 0 0 0,-1 0 1 0 0,0 0-1 0 0,-1-1 1 0 0,4-13-1 0 0,-6 19 14 0 0,-1 0 0 0 0,0 0-1 0 0,0 1 1 0 0,-1-1 0 0 0,1 0 0 0 0,-1 0 0 0 0,0 0 0 0 0,0 0 0 0 0,-1 0-1 0 0,0 1 1 0 0,1-1 0 0 0,-2 0 0 0 0,1 0 0 0 0,-4-8 0 0 0,5 13 7 0 0,0 0-1 0 0,0 0 1 0 0,0 0 0 0 0,0-1 0 0 0,0 1 0 0 0,0 0 0 0 0,0 0 0 0 0,0 0-1 0 0,0 0 1 0 0,0 0 0 0 0,-1 0 0 0 0,1-1 0 0 0,0 1 0 0 0,0 0 0 0 0,0 0 0 0 0,0 0-1 0 0,0 0 1 0 0,0 0 0 0 0,0 0 0 0 0,-1 0 0 0 0,1 0 0 0 0,0 0 0 0 0,0-1-1 0 0,0 1 1 0 0,0 0 0 0 0,0 0 0 0 0,-1 0 0 0 0,1 0 0 0 0,0 0 0 0 0,0 0 0 0 0,0 0-1 0 0,0 0 1 0 0,-1 0 0 0 0,1 0 0 0 0,0 0 0 0 0,0 0 0 0 0,0 0 0 0 0,0 0 0 0 0,0 0-1 0 0,-1 0 1 0 0,1 1 0 0 0,0-1 0 0 0,0 0 0 0 0,0 0 0 0 0,0 0 0 0 0,0 0-1 0 0,-1 0 1 0 0,1 0 0 0 0,-6 10-23 0 0,0 15 12 0 0,7-24 8 0 0,-1 1 1 0 0,0-1 0 0 0,1 0 0 0 0,-1 1 0 0 0,1-1 0 0 0,-1 0-1 0 0,1 1 1 0 0,0-1 0 0 0,-1 0 0 0 0,1 0 0 0 0,0 0-1 0 0,0 1 1 0 0,0-1 0 0 0,0 0 0 0 0,0 0 0 0 0,0-1 0 0 0,0 1-1 0 0,0 0 1 0 0,1 0 0 0 0,-1 0 0 0 0,0-1 0 0 0,0 1-1 0 0,1-1 1 0 0,-1 1 0 0 0,0-1 0 0 0,1 1 0 0 0,-1-1 0 0 0,0 0-1 0 0,1 1 1 0 0,1-1 0 0 0,-1 0-337 0 0</inkml:trace>
</inkml:ink>
</file>

<file path=ppt/ink/ink1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36.1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29 103 96 0 0,'3'-2'5'0'0,"1"1"0"0"0,-1-1 0 0 0,1 0 0 0 0,-1-1 0 0 0,0 1 0 0 0,0 0 1 0 0,0-1-1 0 0,0 0 0 0 0,-1 0 0 0 0,1 0 0 0 0,-1 0 0 0 0,1 0 0 0 0,-1 0 0 0 0,0-1 0 0 0,0 1 0 0 0,-1-1 0 0 0,1 1 0 0 0,-1-1 1 0 0,1 0-1 0 0,0-7 0 0 0,-2 11-2 0 0,1-1 0 0 0,-1 1-1 0 0,0-1 1 0 0,0 0 0 0 0,0 1 0 0 0,0-1 0 0 0,0 1 0 0 0,0-1 0 0 0,0 1 0 0 0,0-1 0 0 0,0 1 0 0 0,-1-1 0 0 0,1 1 0 0 0,0-1 0 0 0,0 0 0 0 0,0 1-1 0 0,-1-1 1 0 0,1 1 0 0 0,0 0 0 0 0,0-1 0 0 0,-1 1 0 0 0,1-1 0 0 0,0 1 0 0 0,-1-1 0 0 0,1 1 0 0 0,-1 0 0 0 0,1-1 0 0 0,-1 1 0 0 0,1 0 0 0 0,-1-1 0 0 0,1 1-1 0 0,-1 0 1 0 0,1 0 0 0 0,-1-1 0 0 0,1 1 0 0 0,-1 0 0 0 0,1 0 0 0 0,-1 0 0 0 0,1 0 0 0 0,-1 0 0 0 0,1 0 0 0 0,-1 0 0 0 0,1 0 0 0 0,-1 0 0 0 0,0 0-1 0 0,1 0 1 0 0,-1 0 0 0 0,1 0 0 0 0,-1 0 0 0 0,1 1 0 0 0,-1-1 0 0 0,1 0 0 0 0,-2 1 0 0 0,-1 0-4 0 0,1 0 0 0 0,-1 1 0 0 0,0 0-1 0 0,0-1 1 0 0,1 1 0 0 0,-1 0 0 0 0,-3 4 0 0 0,2-1 0 0 0,0 1 0 0 0,0-1-1 0 0,0 1 1 0 0,1 0 0 0 0,0 0 0 0 0,0 1-1 0 0,1-1 1 0 0,-1 1 0 0 0,1-1 0 0 0,1 1-1 0 0,-2 7 1 0 0,2-10 1 0 0,1 1 0 0 0,0-1 0 0 0,-1 0 0 0 0,1 0 0 0 0,1 1 0 0 0,-1-1 0 0 0,1 0 0 0 0,-1 0 0 0 0,1 1 0 0 0,0-1 0 0 0,1 0-1 0 0,-1 0 1 0 0,1 0 0 0 0,0 0 0 0 0,0-1 0 0 0,0 1 0 0 0,0 0 0 0 0,1-1 0 0 0,2 4 0 0 0,-4-7 1 0 0,0 1 0 0 0,-1-1-1 0 0,1 0 1 0 0,-1 1 0 0 0,1-1 0 0 0,0 0 0 0 0,-1 0-1 0 0,1 0 1 0 0,0 1 0 0 0,-1-1 0 0 0,1 0 0 0 0,0 0-1 0 0,-1 0 1 0 0,1 0 0 0 0,-1 0 0 0 0,1 0 0 0 0,0 0-1 0 0,-1-1 1 0 0,1 1 0 0 0,0 0 0 0 0,-1 0 0 0 0,1 0-1 0 0,0-1 1 0 0,-1 1 0 0 0,1 0 0 0 0,-1-1 0 0 0,1 1-1 0 0,-1 0 1 0 0,1-1 0 0 0,-1 1 0 0 0,1-1 0 0 0,-1 1-1 0 0,2-2 1 0 0,16-18 159 0 0,-15 17-104 0 0,6-8 339 0 0,-1 0 0 0 0,0 0 0 0 0,0 0 0 0 0,-2-1 1 0 0,1-1-1 0 0,-1 1 0 0 0,-1-1 0 0 0,0 0 1 0 0,-1 0-1 0 0,0 0 0 0 0,2-20 0 0 0,-24 65-963 0 0,13-19 670 0 0,1 1 0 0 0,-4 22-1 0 0,7-33-80 0 0,1 0 0 0 0,-1 0-1 0 0,1 1 1 0 0,0-1 0 0 0,0 0-1 0 0,0 1 1 0 0,0-1 0 0 0,1 0-1 0 0,-1 0 1 0 0,1 1 0 0 0,0-1-1 0 0,0 0 1 0 0,0 0 0 0 0,1 0-1 0 0,-1 0 1 0 0,1 0 0 0 0,2 4 0 0 0,-3-6-58 0 0,1 0 1 0 0,-1 0 0 0 0,0 0 0 0 0,1 0-1 0 0,0 0 1 0 0,-1-1 0 0 0,1 1 0 0 0,-1 0-1 0 0,1-1 1 0 0,0 1 0 0 0,-1-1 0 0 0,1 0 0 0 0,0 1-1 0 0,0-1 1 0 0,-1 0 0 0 0,1 0 0 0 0,0 0-1 0 0,0 0 1 0 0,-1 0 0 0 0,1-1 0 0 0,0 1 0 0 0,-1-1-1 0 0,1 1 1 0 0,0-1 0 0 0,-1 1 0 0 0,1-1-1 0 0,-1 0 1 0 0,1 0 0 0 0,-1 0 0 0 0,1 0 0 0 0,2-2-1 0 0,1 0-186 0 0,0-1 0 0 0,0 0 1 0 0,0 0-1 0 0,-1-1 0 0 0,1 1 0 0 0,-1-1 0 0 0,6-9 0 0 0,-7 6 82 0 0,0 0 1 0 0,0 0-1 0 0,0-1 0 0 0,-1 0 1 0 0,0 1-1 0 0,0-17 1 0 0,1-22-427 0 0,-11 78 502 0 0,3-10 40 0 0,0 1 0 0 0,-1 24-1 0 0,5-41 23 0 0,1-1 0 0 0,0 1-1 0 0,0 0 1 0 0,0 0 0 0 0,1 0-1 0 0,-1-1 1 0 0,1 1 0 0 0,0 0-1 0 0,1-1 1 0 0,-1 1-1 0 0,1-1 1 0 0,0 1 0 0 0,0-1-1 0 0,0 0 1 0 0,5 6 0 0 0,-7-9-5 0 0,1-1 0 0 0,-1 1 0 0 0,1-1 0 0 0,0 1 0 0 0,-1-1 1 0 0,1 1-1 0 0,0-1 0 0 0,-1 1 0 0 0,1-1 0 0 0,0 1 0 0 0,0-1 1 0 0,0 0-1 0 0,-1 0 0 0 0,1 1 0 0 0,1-1 0 0 0,0 0-441 0 0</inkml:trace>
</inkml:ink>
</file>

<file path=ppt/ink/ink1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37.41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104 86 96 0 0,'1'-2'-3'0'0,"1"-1"0"0"0,-1 0 0 0 0,0-1 0 0 0,1 1 0 0 0,-2 0 0 0 0,1 0 0 0 0,0 0 0 0 0,0-1 0 0 0,-1 1-1 0 0,0 0 1 0 0,0-1 0 0 0,0 1 0 0 0,0 0 0 0 0,0 0 0 0 0,-1-1 0 0 0,1 1 0 0 0,-1 0 0 0 0,-2-7 0 0 0,2 9 10 0 0,1 0 0 0 0,-1 0 0 0 0,0 0 0 0 0,1-1 0 0 0,-1 1-1 0 0,0 0 1 0 0,0 0 0 0 0,0 0 0 0 0,0 0 0 0 0,0 1 0 0 0,0-1 0 0 0,0 0 0 0 0,0 0 0 0 0,0 0 0 0 0,0 1 0 0 0,-1-1 0 0 0,1 1-1 0 0,0-1 1 0 0,-2 0 0 0 0,1 1 37 0 0,0 0 0 0 0,0 0 0 0 0,0 0 0 0 0,0 0-1 0 0,0 0 1 0 0,-1 1 0 0 0,1-1 0 0 0,0 0 0 0 0,0 1 0 0 0,0 0-1 0 0,0-1 1 0 0,0 1 0 0 0,1 0 0 0 0,-1 0 0 0 0,0 0-1 0 0,-2 2 1 0 0,0 0 81 0 0,0 0 0 0 0,0 1 0 0 0,0 0 0 0 0,0 0 0 0 0,1 0 0 0 0,0 0 0 0 0,0 0 0 0 0,0 1 0 0 0,0-1 0 0 0,1 1 0 0 0,-1 0 0 0 0,1 0 0 0 0,0 0 0 0 0,1 0 1 0 0,-1 0-1 0 0,1 0 0 0 0,-1 10 0 0 0,2-11-100 0 0,-1 0 1 0 0,1-1-1 0 0,0 1 1 0 0,0 0-1 0 0,0-1 1 0 0,1 1-1 0 0,-1 0 0 0 0,1-1 1 0 0,0 1-1 0 0,0 0 1 0 0,0-1-1 0 0,0 1 1 0 0,1-1-1 0 0,0 0 1 0 0,-1 0-1 0 0,1 1 1 0 0,0-1-1 0 0,1 0 1 0 0,-1 0-1 0 0,0-1 1 0 0,1 1-1 0 0,0 0 1 0 0,-1-1-1 0 0,1 0 1 0 0,0 1-1 0 0,5 1 1 0 0,-5-3-34 0 0,-1 0 0 0 0,0 0 0 0 0,1-1 1 0 0,-1 1-1 0 0,1-1 0 0 0,-1 0 0 0 0,1 0 1 0 0,-1 0-1 0 0,1 0 0 0 0,0 0 0 0 0,-1-1 0 0 0,1 1 1 0 0,-1-1-1 0 0,0 1 0 0 0,1-1 0 0 0,-1 0 0 0 0,1 0 1 0 0,-1 0-1 0 0,0-1 0 0 0,0 1 0 0 0,0 0 0 0 0,0-1 1 0 0,0 1-1 0 0,0-1 0 0 0,2-2 0 0 0,2-1-161 0 0,1-1 0 0 0,-1-1-1 0 0,-1 1 1 0 0,1-1 0 0 0,8-15-1 0 0,-10 10 44 0 0,0 0-1 0 0,0 0 0 0 0,-1-1 1 0 0,-1 1-1 0 0,2-15 0 0 0,-5 27 120 0 0,-6 14 98 0 0,1 0 0 0 0,0 1 0 0 0,-5 17 0 0 0,10-29-42 0 0,0-1 0 0 0,0 1 1 0 0,1 0-1 0 0,-1 0 0 0 0,1 0 0 0 0,-1 0 0 0 0,1 0 0 0 0,0 0 0 0 0,0-1 0 0 0,0 1 0 0 0,1 0 0 0 0,-1 0 0 0 0,1 0 1 0 0,-1 0-1 0 0,1 0 0 0 0,0-1 0 0 0,0 1 0 0 0,0 0 0 0 0,1-1 0 0 0,-1 1 0 0 0,1-1 0 0 0,-1 1 0 0 0,1-1 0 0 0,0 0 0 0 0,3 4 1 0 0,-4-6-50 0 0,0 1 1 0 0,1-1 0 0 0,-1 1 0 0 0,0-1 0 0 0,1 0 0 0 0,-1 1 0 0 0,0-1 0 0 0,1 0 0 0 0,-1 0 0 0 0,0 0 0 0 0,1 0 0 0 0,-1 0 0 0 0,0 0 0 0 0,1-1 0 0 0,-1 1-1 0 0,0 0 1 0 0,1-1 0 0 0,-1 1 0 0 0,0-1 0 0 0,1 1 0 0 0,-1-1 0 0 0,0 1 0 0 0,0-1 0 0 0,0 0 0 0 0,0 0 0 0 0,0 0 0 0 0,2-1 0 0 0,30-30 457 0 0,-28 27-245 0 0,2-4 192 0 0,0 1 0 0 0,0-1 1 0 0,-1 0-1 0 0,5-10 0 0 0,-9 14-426 0 0,1 0 0 0 0,-1-1-1 0 0,0 1 1 0 0,0 0 0 0 0,-1-1-1 0 0,1 1 1 0 0,-1-1 0 0 0,0 1-1 0 0,0-10 1 0 0,-1 15 4 0 0,0 0 1 0 0,0 0-1 0 0,0 0 0 0 0,0 0 1 0 0,0-1-1 0 0,0 1 0 0 0,0 0 1 0 0,0 0-1 0 0,0 0 0 0 0,0 0 1 0 0,0 0-1 0 0,0 0 0 0 0,0 0 1 0 0,0 0-1 0 0,0 0 0 0 0,0-1 1 0 0,0 1-1 0 0,0 0 0 0 0,0 0 1 0 0,0 0-1 0 0,0 0 0 0 0,-1 0 0 0 0,1 0 1 0 0,0 0-1 0 0,0 0 0 0 0,0 0 1 0 0,0 0-1 0 0,0-1 0 0 0,0 1 1 0 0,0 0-1 0 0,0 0 0 0 0,0 0 1 0 0,0 0-1 0 0,0 0 0 0 0,0 0 1 0 0,-1 0-1 0 0,1 0 0 0 0,0 0 1 0 0,0 0-1 0 0,0 0 0 0 0,0 0 0 0 0,0 0 1 0 0,0 0-1 0 0,0 0 0 0 0,0 0 1 0 0,-1 0-1 0 0,1 0 0 0 0,0 0 1 0 0,0 0-1 0 0,0 0 0 0 0,0 0 1 0 0,0 0-1 0 0,0 0 0 0 0,0 0 1 0 0,0 0-1 0 0,-1 0 0 0 0,-5 6-208 0 0,-6 10 248 0 0,3 2 129 0 0,1 0 0 0 0,0 0 0 0 0,1 1 0 0 0,1 0 0 0 0,-4 21 0 0 0,-11 102-374 0 0,0-5-2113 0 0,19-125 2009 0 0,2-8 241 0 0,-1-1 0 0 0,1 1-1 0 0,-1-1 1 0 0,0 0 0 0 0,0 1 0 0 0,0-1 0 0 0,0 0 0 0 0,0 0 0 0 0,-1 0 0 0 0,1 0 0 0 0,-4 4 0 0 0,5-7 73 0 0,-1 1 0 0 0,1-1 1 0 0,-1 0-1 0 0,1 0 0 0 0,0 0 0 0 0,-1 0 0 0 0,1 0 1 0 0,-1 0-1 0 0,1 0 0 0 0,-1 0 0 0 0,1 0 0 0 0,0 0 1 0 0,-1 0-1 0 0,1 0 0 0 0,-1-1 0 0 0,1 1 0 0 0,-1 0 1 0 0,1 0-1 0 0,0 0 0 0 0,-1 0 0 0 0,1-1 1 0 0,-1 1-1 0 0,1 0 0 0 0,0 0 0 0 0,-1-1 0 0 0,1 1 1 0 0,0 0-1 0 0,0-1 0 0 0,-1 1 0 0 0,1 0 0 0 0,0-1 1 0 0,0 1-1 0 0,-1-1 0 0 0,1 1 0 0 0,0 0 0 0 0,0-1 1 0 0,-9-16-87 0 0,8 17 87 0 0,-2-8-21 0 0,0 0 1 0 0,0 0 0 0 0,1-1-1 0 0,0 1 1 0 0,0-1 0 0 0,1 1-1 0 0,0-1 1 0 0,0 1 0 0 0,1-1-1 0 0,1 0 1 0 0,-1 1 0 0 0,1-1-1 0 0,3-9 1 0 0,-3 11 98 0 0,1 0 0 0 0,1 0 0 0 0,-1 0 0 0 0,1 0 0 0 0,0 1 0 0 0,1 0 0 0 0,-1-1 0 0 0,1 1 0 0 0,1 1 0 0 0,-1-1 0 0 0,1 0 0 0 0,0 1 0 0 0,0 0 0 0 0,0 0 0 0 0,1 1 0 0 0,6-5 0 0 0,26-11 230 0 0,67-27 0 0 0,-82 38-511 0 0,-19 8-1513 0 0</inkml:trace>
</inkml:ink>
</file>

<file path=ppt/ink/ink1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38.46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55 96 0 0,'14'-42'0'0'0,"-11"30"0"0"0,-7 28 0 0 0,0 0 0 0 0,-2 32 0 0 0,5-44 0 0 0,1 0 0 0 0,0 0 0 0 0,0 0 0 0 0,0-1 0 0 0,0 1 0 0 0,1 0 0 0 0,0 0 0 0 0,-1 0 0 0 0,1-1 0 0 0,0 1 0 0 0,1 0 0 0 0,-1-1 0 0 0,1 1 0 0 0,0-1 0 0 0,0 0 0 0 0,0 1 0 0 0,0-1 0 0 0,0 0 0 0 0,4 4 0 0 0,-5-7 0 0 0,-1 0-1 0 0,1 1 1 0 0,0-1-1 0 0,-1 0 1 0 0,1 1 0 0 0,0-1-1 0 0,0 0 1 0 0,-1 0 0 0 0,1 0-1 0 0,0 0 1 0 0,0 0-1 0 0,-1 0 1 0 0,1 0 0 0 0,0 0-1 0 0,0 0 1 0 0,-1 0 0 0 0,1 0-1 0 0,0 0 1 0 0,0 0-1 0 0,-1 0 1 0 0,1-1 0 0 0,0 1-1 0 0,-1 0 1 0 0,1-1-1 0 0,0 1 1 0 0,-1-1 0 0 0,1 1-1 0 0,0 0 1 0 0,-1-1 0 0 0,1 1-1 0 0,-1-1 1 0 0,1 0-1 0 0,-1 1 1 0 0,2-2 0 0 0,-1 1-67 0 0</inkml:trace>
</inkml:ink>
</file>

<file path=ppt/ink/ink1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38.91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 10 96 0 0,'20'3'0'0'0,"-20"-3"0"0"0,1 1 0 0 0,-1-1 0 0 0,0 0 0 0 0,1 0 0 0 0,-1 0 0 0 0,0 0 0 0 0,1 0 0 0 0,-1 0 0 0 0,0 0 0 0 0,1 0 0 0 0,-1 0 0 0 0,0 0 0 0 0,1 0 0 0 0,-1 0 0 0 0,0 0 0 0 0,1-1 0 0 0,-1 1 0 0 0,0 0 0 0 0,1 0 0 0 0,-1 0 0 0 0,0 0 0 0 0,1 0 0 0 0,-1-1 0 0 0,0 1 0 0 0,0 0 0 0 0,1 0 0 0 0,-1-1 0 0 0,0 1 0 0 0,0 0 0 0 0,0 0 0 0 0,1-1 0 0 0,-1 1 0 0 0,0 0 0 0 0,0-1 0 0 0,0 1 0 0 0,0 0 0 0 0,1-1 0 0 0,-1 1 0 0 0,0 0 0 0 0,0 0 0 0 0,0-1 0 0 0,0 1 0 0 0,0-1 0 0 0,0 1 0 0 0,0 0 0 0 0,0-1 0 0 0,0 1 0 0 0,0 0 0 0 0,0-1 0 0 0,0 1 0 0 0,0 0 0 0 0,-1-1 0 0 0,1 1 0 0 0,0 0 0 0 0,0 0 0 0 0,0-1 0 0 0,0 1 0 0 0,-1-1 0 0 0,1 1 0 0 0,-1 0 0 0 0,1 0 0 0 0,-1 0 0 0 0,1 0 0 0 0,0 0 0 0 0,-1 0 0 0 0,1 0 0 0 0,-1 0 0 0 0,1 0 0 0 0,0 0 0 0 0,-1 0 0 0 0,1 0 0 0 0,-1 0 0 0 0,1 0 0 0 0,-1 0 0 0 0,1 0 0 0 0,0 0 0 0 0,-1 1 0 0 0,1-1 0 0 0,-1 0 0 0 0,1 0 0 0 0,0 1 0 0 0,-1-1 0 0 0,1 0 0 0 0,0 0 0 0 0,-1 1 0 0 0,1-1 0 0 0,-11 9 0 0 0,10-9 0 0 0,0 1 0 0 0,0-1 0 0 0,0 1 0 0 0,0 0 0 0 0,0 0 0 0 0,1 0 0 0 0,-1-1 0 0 0,0 1 1 0 0,1 0-1 0 0,-1 0 0 0 0,0 0 0 0 0,1 0 0 0 0,-1 0 0 0 0,1 0 0 0 0,0 0 0 0 0,-1 0 0 0 0,1 0 0 0 0,-1 2 0 0 0,2-2 0 0 0,-1-1-1 0 0,1 1 0 0 0,-1 0 1 0 0,1-1-1 0 0,-1 1 1 0 0,1-1-1 0 0,-1 1 1 0 0,1 0-1 0 0,-1-1 0 0 0,1 1 1 0 0,0-1-1 0 0,-1 0 1 0 0,1 1-1 0 0,0-1 0 0 0,0 0 1 0 0,-1 1-1 0 0,1-1 1 0 0,0 0-1 0 0,0 0 1 0 0,-1 1-1 0 0,1-1 0 0 0,0 0 1 0 0,0 0-1 0 0,1 0 1 0 0,-1 0-67 0 0</inkml:trace>
</inkml:ink>
</file>

<file path=ppt/ink/ink1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40.03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0 211 96 0 0,'9'-12'248'0'0,"-1"-2"0"0"0,0 1 0 0 0,9-24 0 0 0,0 2 559 0 0,-13 28-762 0 0,0-1 0 0 0,0 0 1 0 0,-1 0-1 0 0,0 0 0 0 0,0-1 1 0 0,-1 1-1 0 0,0-1 0 0 0,-1 1 1 0 0,0-1-1 0 0,1-9 0 0 0,-1 29-210 0 0,-1-2 174 0 0,1 1 0 0 0,1-1 0 0 0,0 1 1 0 0,0-1-1 0 0,1 0 0 0 0,4 10 0 0 0,-4-13 16 0 0,-1 1 0 0 0,0 0-1 0 0,0 0 1 0 0,0 0 0 0 0,-1 0 0 0 0,0 0 0 0 0,0 0-1 0 0,-1 1 1 0 0,0-1 0 0 0,-1 13 0 0 0,0-15-19 0 0,0 1 1 0 0,0-1 0 0 0,-1 1-1 0 0,1-1 1 0 0,-1 0-1 0 0,0 0 1 0 0,0 0 0 0 0,-1 0-1 0 0,0 0 1 0 0,0 0-1 0 0,0-1 1 0 0,0 1 0 0 0,-1-1-1 0 0,-5 6 1 0 0,8-9 30 0 0,1-1-1 0 0,-1 1 1 0 0,1-1 0 0 0,-1 1 0 0 0,1-1-1 0 0,-1 0 1 0 0,1 1 0 0 0,-1-1-1 0 0,1 1 1 0 0,-1-1 0 0 0,0 0 0 0 0,1 0-1 0 0,-1 1 1 0 0,0-1 0 0 0,1 0-1 0 0,-1 0 1 0 0,1 0 0 0 0,-1 1 0 0 0,0-1-1 0 0,0 0 1 0 0,1 0 0 0 0,-1 0 0 0 0,0 0-1 0 0,1 0 1 0 0,-1-1 0 0 0,0 1-1 0 0,1 0 1 0 0,-1 0 0 0 0,0 0 0 0 0,0-1-1 0 0,0 0-2 0 0,0 0 0 0 0,0 0 0 0 0,1 0-1 0 0,-1 0 1 0 0,0 0 0 0 0,0 0 0 0 0,1-1-1 0 0,-1 1 1 0 0,1 0 0 0 0,-1 0 0 0 0,1-1-1 0 0,0 1 1 0 0,-1 0 0 0 0,1-2 0 0 0,-1-4 16 0 0,0 1 0 0 0,1 0 0 0 0,0-1 0 0 0,0 1 0 0 0,2-10 0 0 0,-1 13-123 0 0,-1 0-1 0 0,1 1 1 0 0,0-1-1 0 0,0 0 1 0 0,1 0 0 0 0,-1 1-1 0 0,0-1 1 0 0,1 1-1 0 0,0-1 1 0 0,-1 1-1 0 0,1 0 1 0 0,0 0-1 0 0,0-1 1 0 0,0 1 0 0 0,1 1-1 0 0,-1-1 1 0 0,0 0-1 0 0,1 0 1 0 0,-1 1-1 0 0,1 0 1 0 0,0-1 0 0 0,-1 1-1 0 0,1 0 1 0 0,0 0-1 0 0,0 0 1 0 0,0 1-1 0 0,0-1 1 0 0,-1 1-1 0 0,1 0 1 0 0,0-1 0 0 0,0 1-1 0 0,0 1 1 0 0,0-1-1 0 0,0 0 1 0 0,0 1-1 0 0,3 0 1 0 0,-4 0 82 0 0,0-1 1 0 0,0 0 0 0 0,-1 0-1 0 0,1 0 1 0 0,0 0-1 0 0,0 0 1 0 0,-1 0-1 0 0,1 0 1 0 0,0 0-1 0 0,0-1 1 0 0,-1 1-1 0 0,1-1 1 0 0,0 1-1 0 0,-1-1 1 0 0,1 0 0 0 0,0 1-1 0 0,-1-1 1 0 0,1 0-1 0 0,2-2 1 0 0,-2 0 45 0 0,1 1 0 0 0,-1-1 0 0 0,1 0 1 0 0,-1 0-1 0 0,0 0 0 0 0,0 0 0 0 0,0 0 0 0 0,-1 0 1 0 0,3-6-1 0 0,-2 3 22 0 0,0 0 0 0 0,0 0-1 0 0,-1-1 1 0 0,0 1 0 0 0,0 0 0 0 0,0-1 0 0 0,-1 1-1 0 0,0-1 1 0 0,0 1 0 0 0,-3-13 0 0 0,7 36 29 0 0,-1 0 0 0 0,-1-1 0 0 0,-1 1 0 0 0,0 0 0 0 0,-1 0 1 0 0,-1 0-1 0 0,-1 0 0 0 0,0 0 0 0 0,-1 0 0 0 0,-1-1 0 0 0,-6 19 0 0 0,9-34-125 0 0,1-1 1 0 0,-1 1-1 0 0,0-1 0 0 0,1 0 1 0 0,-1 1-1 0 0,0-1 0 0 0,1 0 0 0 0,-1 0 1 0 0,0 1-1 0 0,0-1 0 0 0,1 0 0 0 0,-1 0 1 0 0,0 0-1 0 0,0 0 0 0 0,1 0 0 0 0,-1 0 1 0 0,0 0-1 0 0,0 0 0 0 0,1 0 0 0 0,-1 0 1 0 0,0 0-1 0 0,0-1 0 0 0,1 1 0 0 0,-1 0 1 0 0,0 0-1 0 0,1-1 0 0 0,-1 1 1 0 0,-1-1-1 0 0,-20-10-208 0 0,22 11 214 0 0,-1 0 1 0 0,1-1-1 0 0,-1 1 1 0 0,1-1-1 0 0,-1 1 1 0 0,1 0-1 0 0,-1-1 1 0 0,1 1-1 0 0,0-1 1 0 0,-1 1 0 0 0,1-1-1 0 0,0 1 1 0 0,-1-1-1 0 0,1 0 1 0 0,0 1-1 0 0,0-1 1 0 0,-1 1-1 0 0,1-1 1 0 0,0 0 0 0 0,0 1-1 0 0,0-1 1 0 0,0 1-1 0 0,0-1 1 0 0,0 0-1 0 0,0 1 1 0 0,0-1-1 0 0,0 0 1 0 0,0 1 0 0 0,0-1-1 0 0,1 1 1 0 0,-1-2-1 0 0,10-13-669 0 0,-9 14 605 0 0</inkml:trace>
</inkml:ink>
</file>

<file path=ppt/ink/ink1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40.38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96 0 0,'0'0'0'0'0</inkml:trace>
</inkml:ink>
</file>

<file path=ppt/ink/ink1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5:41.37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33 71 96 0 0,'-6'10'309'0'0,"1"1"0"0"0,1 0 1 0 0,-1 1-1 0 0,-3 18 0 0 0,6-24-234 0 0,1 0 1 0 0,1 0-1 0 0,-1 0 0 0 0,1 0 1 0 0,0 0-1 0 0,0 1 1 0 0,1-1-1 0 0,0 0 0 0 0,0 0 1 0 0,0 0-1 0 0,3 5 1 0 0,-4-10-66 0 0,0 0 1 0 0,1 0-1 0 0,-1 0 0 0 0,0 0 1 0 0,1 0-1 0 0,-1 0 1 0 0,1 0-1 0 0,0 0 1 0 0,-1 0-1 0 0,1-1 1 0 0,-1 1-1 0 0,1 0 1 0 0,0 0-1 0 0,0-1 0 0 0,0 1 1 0 0,-1-1-1 0 0,1 1 1 0 0,0 0-1 0 0,0-1 1 0 0,0 1-1 0 0,0-1 1 0 0,0 0-1 0 0,0 1 1 0 0,0-1-1 0 0,0 0 0 0 0,1 0 1 0 0,0 0-14 0 0,0 0 0 0 0,0 0 0 0 0,0 0 0 0 0,0-1 0 0 0,0 1 0 0 0,0-1 0 0 0,0 0 0 0 0,-1 0 0 0 0,1 1-1 0 0,0-1 1 0 0,0 0 0 0 0,2-2 0 0 0,2-2-70 0 0,0 0 0 0 0,0 0 0 0 0,-1 0 0 0 0,0-1 1 0 0,0 0-1 0 0,5-7 0 0 0,-6 6 100 0 0,0-1 1 0 0,-1 0-1 0 0,0 0 1 0 0,0 0-1 0 0,-1 0 1 0 0,0 0-1 0 0,0-1 1 0 0,-1 1 0 0 0,0 0-1 0 0,0-1 1 0 0,-2-15-1 0 0,1 38 359 0 0,-2 0 0 0 0,-3 17-1 0 0,3-23-327 0 0,0 1 0 0 0,1-1 0 0 0,0 0-1 0 0,0 1 1 0 0,1 0 0 0 0,0-1 0 0 0,0 1-1 0 0,1-1 1 0 0,2 11 0 0 0,-2-18-56 0 0,-1 0 0 0 0,0 0-1 0 0,0 0 1 0 0,1 0 0 0 0,-1 0 0 0 0,0 0 0 0 0,1 0 0 0 0,-1 0-1 0 0,1 0 1 0 0,0 0 0 0 0,-1 0 0 0 0,1-1 0 0 0,0 1 0 0 0,-1 0 0 0 0,1 0-1 0 0,0-1 1 0 0,0 1 0 0 0,0 0 0 0 0,-1-1 0 0 0,1 1 0 0 0,0-1-1 0 0,0 1 1 0 0,2 0 0 0 0,-1-1 3 0 0,-1 0 0 0 0,1 0 0 0 0,-1 0 0 0 0,0-1 0 0 0,1 1 0 0 0,-1 0 0 0 0,1-1 0 0 0,-1 1 0 0 0,1-1 0 0 0,-1 1 0 0 0,0-1 0 0 0,1 1 0 0 0,-1-1 1 0 0,0 0-1 0 0,2-1 0 0 0,5-5 111 0 0,0 0 1 0 0,0 0 0 0 0,12-16 0 0 0,-14 16 75 0 0,4-3 453 0 0,-2-1 0 0 0,1-1 1 0 0,12-21-1 0 0,-19 30-626 0 0,-1-1 0 0 0,1 1 0 0 0,0 0 0 0 0,-1-1 0 0 0,0 0 0 0 0,0 1 0 0 0,0-1-1 0 0,0 0 1 0 0,-1 1 0 0 0,1-1 0 0 0,-1 0 0 0 0,0 0 0 0 0,0 1 0 0 0,0-1 0 0 0,-1 0 0 0 0,1 0 0 0 0,-1 1 0 0 0,0-1 0 0 0,-2-5 0 0 0,3 9-23 0 0,0 0-1 0 0,-1-1 1 0 0,1 1 0 0 0,0-1 0 0 0,-1 1-1 0 0,1-1 1 0 0,0 1 0 0 0,-1 0 0 0 0,1-1-1 0 0,-1 1 1 0 0,1 0 0 0 0,0-1 0 0 0,-1 1-1 0 0,1 0 1 0 0,-1 0 0 0 0,1-1 0 0 0,-1 1-1 0 0,1 0 1 0 0,-1 0 0 0 0,1 0 0 0 0,-1 0-1 0 0,1 0 1 0 0,-1 0 0 0 0,1 0 0 0 0,-1 0-1 0 0,1 0 1 0 0,-2 0 0 0 0,-17 7-95 0 0,15-4 97 0 0,-1 0 0 0 0,0 1 1 0 0,1-1-1 0 0,-7 8 0 0 0,7-4-46 0 0,0-1 0 0 0,0 1 1 0 0,1 0-1 0 0,0 1 0 0 0,1-1 0 0 0,0 1 0 0 0,0-1 0 0 0,0 1 1 0 0,1 0-1 0 0,0-1 0 0 0,0 1 0 0 0,1 0 0 0 0,0 0 0 0 0,1 0 1 0 0,1 10-1 0 0,-2-17 23 0 0,1 1 1 0 0,-1-1-1 0 0,0 0 1 0 0,1 1-1 0 0,-1-1 1 0 0,1 0 0 0 0,-1 1-1 0 0,1-1 1 0 0,-1 0-1 0 0,1 0 1 0 0,0 1-1 0 0,0-1 1 0 0,0 0-1 0 0,-1 0 1 0 0,1 0-1 0 0,0 0 1 0 0,0 0-1 0 0,1 0 1 0 0,-1-1-1 0 0,0 1 1 0 0,0 0-1 0 0,0 0 1 0 0,3 0 0 0 0,-2 0 10 0 0,0-1 1 0 0,0 0 0 0 0,1 0 0 0 0,-1 1-1 0 0,0-1 1 0 0,0-1 0 0 0,1 1 0 0 0,-1 0 0 0 0,0-1-1 0 0,0 1 1 0 0,0-1 0 0 0,0 1 0 0 0,3-3-1 0 0,2 1-42 0 0,-1-2 0 0 0,0 1-1 0 0,0-1 1 0 0,0 0-1 0 0,0 0 1 0 0,-1 0 0 0 0,0-1-1 0 0,8-8 1 0 0,-7 4-53 0 0,0 0-1 0 0,-1 0 1 0 0,0-1 0 0 0,-1 0 0 0 0,0 1 0 0 0,5-21 0 0 0,-3 4-112 0 0,3-42 1 0 0,17 164 986 0 0,-16-26 445 0 0,-9-62-1149 0 0,-1 0 1 0 0,0 0-1 0 0,-1 0 1 0 0,1 0-1 0 0,-2-1 1 0 0,-3 15-1 0 0,5-21-67 0 0,-1 0-1 0 0,0 1 1 0 0,1-1 0 0 0,-1 0-1 0 0,0 0 1 0 0,0 0 0 0 0,0 0-1 0 0,0 0 1 0 0,0 0 0 0 0,0 0 0 0 0,0 0-1 0 0,-1 0 1 0 0,1-1 0 0 0,0 1-1 0 0,0 0 1 0 0,-1-1 0 0 0,1 1-1 0 0,0-1 1 0 0,-1 1 0 0 0,1-1-1 0 0,0 0 1 0 0,-1 1 0 0 0,1-1-1 0 0,-1 0 1 0 0,1 0 0 0 0,0 0-1 0 0,-1 0 1 0 0,1 0 0 0 0,-1-1-1 0 0,1 1 1 0 0,-3-1 0 0 0,3 1-7 0 0,0 0 1 0 0,0 0 0 0 0,0-1 0 0 0,0 1 0 0 0,0 0 0 0 0,1 0 0 0 0,-1-1 0 0 0,0 1 0 0 0,0-1 0 0 0,0 1-1 0 0,0 0 1 0 0,1-1 0 0 0,-1 0 0 0 0,0 1 0 0 0,0-1 0 0 0,1 1 0 0 0,-1-1 0 0 0,0 0 0 0 0,1 0 0 0 0,-1 1-1 0 0,1-1 1 0 0,-1 0 0 0 0,1 0 0 0 0,-1 0 0 0 0,1 1 0 0 0,0-1 0 0 0,-1 0 0 0 0,1 0 0 0 0,0 0-1 0 0,0 0 1 0 0,0 0 0 0 0,0 0 0 0 0,0 0 0 0 0,0 0 0 0 0,0 0 0 0 0,0 0 0 0 0,0 0 0 0 0,0 1 0 0 0,0-1-1 0 0,0 0 1 0 0,1 0 0 0 0,-1 0 0 0 0,0 0 0 0 0,1 0 0 0 0,0-1 0 0 0,2-2-105 0 0,0 0 0 0 0,0 0 0 0 0,0 0 0 0 0,1 1 1 0 0,0-1-1 0 0,0 1 0 0 0,5-4 0 0 0</inkml:trace>
</inkml:ink>
</file>

<file path=ppt/ink/ink1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6:36.57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101 1 96 0 0,'-5'5'0'0'0,"0"0"0"0"0,0 0-1 0 0,0 1 1 0 0,1-1 0 0 0,0 1 0 0 0,0 0 0 0 0,0 1-1 0 0,1-1 1 0 0,0 1 0 0 0,-3 6 0 0 0,-2 13 17 0 0,-8 36 1 0 0,8-28 38 0 0,2-12 163 0 0,1 1 1 0 0,1 0-1 0 0,-1 42 0 0 0,5-56-98 0 0,0-1-1 0 0,1 1 1 0 0,0 0 0 0 0,0 0-1 0 0,1-1 1 0 0,0 1 0 0 0,1-1 0 0 0,0 1-1 0 0,0-1 1 0 0,1 0 0 0 0,0 0-1 0 0,0-1 1 0 0,7 10 0 0 0,-8-14-35 0 0,0 0 0 0 0,-1 0-1 0 0,1 0 1 0 0,1 0 0 0 0,-1-1 0 0 0,0 1 0 0 0,0-1-1 0 0,1 0 1 0 0,0 0 0 0 0,-1 0 0 0 0,1-1 0 0 0,0 1-1 0 0,0-1 1 0 0,0 0 0 0 0,0 0 0 0 0,0 0 0 0 0,0 0 0 0 0,0-1-1 0 0,0 0 1 0 0,8 0 0 0 0,4-2 384 0 0,0 0 1 0 0,-1-1-1 0 0,1-1 0 0 0,16-6 0 0 0,-1 0-199 0 0,-13 6-1478 0 0</inkml:trace>
</inkml:ink>
</file>

<file path=ppt/ink/ink1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6:36.96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86 96 0 0,'0'0'0'0'0,"21"-7"0"0"0,-2 1 0 0 0,5-3 0 0 0,4-1 0 0 0,3-1 0 0 0,0 0 8 0 0,-1 0 144 0 0,-3 4 8 0 0,-3 1 128 0 0,-4 1 8 0 0,-3 3-288 0 0,-4 2 0 0 0,-4 0-16 0 0,-3 1 8 0 0,-3 0 0 0 0,-1-1 8 0 0</inkml:trace>
</inkml:ink>
</file>

<file path=ppt/ink/ink1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6:37.31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60 96 0 0,'22'-5'249'0'0,"-1"0"-1"0"0,37-3 1 0 0,-34 6 366 0 0,46-11 1 0 0,-42 2-606 0 0,-21 8-19 0 0,0 1-1 0 0,0-1 1 0 0,0 1 0 0 0,0 0-1 0 0,0 1 1 0 0,9-1-1 0 0,-15 2-256 0 0</inkml:trace>
</inkml:ink>
</file>

<file path=ppt/ink/ink1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6:38.15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0 344 96 0 0,'12'-22'-1'0'0,"0"-1"0"0"0,-2 0 1 0 0,15-49-1 0 0,1-1 60 0 0,-24 68-4 0 0,0 1 0 0 0,0-1 0 0 0,-1 1 0 0 0,1-1 0 0 0,-1 0 0 0 0,0 1 0 0 0,-1-1 0 0 0,1 0 0 0 0,-1 0 0 0 0,0 0-1 0 0,0 0 1 0 0,0 0 0 0 0,-3-8 0 0 0,-8 46 1761 0 0,8-17-1483 0 0,1 0 0 0 0,0 0-1 0 0,2-1 1 0 0,1 31-1 0 0,-1-41-303 0 0,1 0-1 0 0,-1-1 1 0 0,1 1-1 0 0,0 0 1 0 0,0-1-1 0 0,1 1 1 0 0,-1-1-1 0 0,1 0 1 0 0,0 1-1 0 0,0-1 1 0 0,1 0-1 0 0,-1 0 0 0 0,1 0 1 0 0,0-1-1 0 0,0 1 1 0 0,0-1-1 0 0,0 1 1 0 0,1-1-1 0 0,-1 0 1 0 0,1 0-1 0 0,4 2 1 0 0,-6-4-31 0 0,0 0 1 0 0,0 0-1 0 0,0 0 1 0 0,0-1-1 0 0,0 1 1 0 0,0-1-1 0 0,0 1 1 0 0,-1-1-1 0 0,1 0 1 0 0,0 0-1 0 0,0 0 1 0 0,0 0 0 0 0,0 0-1 0 0,0 0 1 0 0,0-1-1 0 0,0 1 1 0 0,0-1-1 0 0,4 0 1 0 0,-4-1-2 0 0,1 1 1 0 0,0-1-1 0 0,0 0 0 0 0,-1 0 1 0 0,1 0-1 0 0,-1 0 1 0 0,0-1-1 0 0,0 1 1 0 0,1-1-1 0 0,2-4 1 0 0,2-6 3 0 0,0 0 0 0 0,-1 0 0 0 0,0-1 1 0 0,3-15-1 0 0,-5 19 13 0 0,2-13 306 0 0,0-1 0 0 0,-2 0 0 0 0,0 0 0 0 0,-2 0 1 0 0,0-28-1 0 0,-3 106-181 0 0,2 59 186 0 0,0-94-203 0 0,1-1 1 0 0,0 1-1 0 0,10 32 0 0 0,-11-49-98 0 0,-1 0 0 0 0,1 0 0 0 0,0 1 0 0 0,0-1 0 0 0,0 0 0 0 0,0 0 0 0 0,0 0 0 0 0,0-1 0 0 0,0 1 0 0 0,1 0-1 0 0,-1 0 1 0 0,1-1 0 0 0,2 3 0 0 0,-4-4-48 0 0,1 0 0 0 0,0 1 0 0 0,-1-1 0 0 0,1 0 0 0 0,0 0 0 0 0,0 0 0 0 0,-1 1 0 0 0,1-1-1 0 0,0 0 1 0 0,0 0 0 0 0,-1 0 0 0 0,1 0 0 0 0,0-1 0 0 0,0 1 0 0 0,-1 0 0 0 0,1 0 0 0 0,0 0 0 0 0,-1 0 0 0 0,1-1-1 0 0,0 1 1 0 0,-1 0 0 0 0,1-1 0 0 0,0 1 0 0 0,-1-1 0 0 0,1 1 0 0 0,0-1 0 0 0,-1 1 0 0 0,1-1 0 0 0,-1 1 0 0 0,1-1-1 0 0,-1 1 1 0 0,0-1 0 0 0,1 0 0 0 0,0 0 0 0 0</inkml:trace>
</inkml:ink>
</file>

<file path=ppt/ink/ink1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6:45.07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17 261 96 0 0,'-3'-5'0'0'0,"1"0"0"0"0,0 0 0 0 0,0 0 0 0 0,0 0 0 0 0,1 0 0 0 0,-1-1 0 0 0,1 1 0 0 0,1-1 0 0 0,-1 1 0 0 0,1-1 0 0 0,0 1 0 0 0,0-1 0 0 0,1 1 0 0 0,-1-1 0 0 0,3-7 0 0 0,0-2 0 0 0,1-1 0 0 0,1 1 0 0 0,0 0 0 0 0,9-17 0 0 0,-9 23 0 0 0,1 0 0 0 0,-1 1 0 0 0,1 0 0 0 0,1 0 0 0 0,-1 0 0 0 0,1 1 0 0 0,9-7 0 0 0,-16 14 0 0 0,0-1 1 0 0,1 1-1 0 0,-1 0 1 0 0,0-1-1 0 0,1 1 1 0 0,-1 0-1 0 0,1 0 1 0 0,-1-1-1 0 0,0 1 1 0 0,1 0-1 0 0,-1 0 1 0 0,0 0-1 0 0,1 0 1 0 0,-1 0-1 0 0,1-1 1 0 0,-1 1-1 0 0,1 0 1 0 0,-1 0-1 0 0,0 0 1 0 0,1 0-1 0 0,-1 0 0 0 0,1 0 1 0 0,-1 0-1 0 0,1 1 1 0 0,-1-1-1 0 0,0 0 1 0 0,1 0-1 0 0,-1 0 1 0 0,1 0-1 0 0,-1 0 1 0 0,0 1-1 0 0,1-1 1 0 0,-1 0-1 0 0,1 0 1 0 0,-1 1-1 0 0,0-1 1 0 0,1 0-1 0 0,-1 1 1 0 0,0-1-1 0 0,0 0 1 0 0,1 1-1 0 0,-1-1 1 0 0,0 0-1 0 0,0 1 0 0 0,1-1 1 0 0,-1 0-1 0 0,0 1 1 0 0,0-1-1 0 0,0 1 1 0 0,0-1-1 0 0,0 1 1 0 0,0 0-1 0 0,6 28 107 0 0,-5-22-62 0 0,5 36 178 0 0,-3-23-134 0 0,0 0 1 0 0,9 27-1 0 0,-10-41-37 0 0,1 1 0 0 0,-1-1 0 0 0,1 0 0 0 0,1 0 0 0 0,-1-1-1 0 0,1 1 1 0 0,0-1 0 0 0,0 1 0 0 0,0-1 0 0 0,1 0 0 0 0,6 5 0 0 0,-10-9 2 0 0,0 0 1 0 0,0-1-1 0 0,0 1 1 0 0,1 0-1 0 0,-1 0 1 0 0,0-1-1 0 0,0 1 1 0 0,0-1-1 0 0,0 1 1 0 0,1-1-1 0 0,-1 1 1 0 0,0-1 0 0 0,0 0-1 0 0,1 0 1 0 0,-1 0-1 0 0,0 0 1 0 0,1 1-1 0 0,-1-2 1 0 0,0 1-1 0 0,0 0 1 0 0,1 0-1 0 0,-1 0 1 0 0,2-1-1 0 0,-1 0 61 0 0,0 0-1 0 0,0 0 1 0 0,0-1-1 0 0,0 1 0 0 0,-1 0 1 0 0,1-1-1 0 0,0 1 1 0 0,-1-1-1 0 0,1 0 0 0 0,-1 0 1 0 0,0 1-1 0 0,2-4 1 0 0,1-2 184 0 0,0-1 1 0 0,-1 1-1 0 0,1-1 1 0 0,-2 0 0 0 0,1 0-1 0 0,1-10 1 0 0,-2 1 78 0 0,0 0 0 0 0,0-28 0 0 0,-2 40-364 0 0,-1 0 0 0 0,1 0 0 0 0,-1 0 0 0 0,0 0 0 0 0,0 0 0 0 0,0 1 0 0 0,-1-1 0 0 0,1 0 0 0 0,-1 1 0 0 0,0-1 0 0 0,-1 1 0 0 0,1 0 0 0 0,-1 0 0 0 0,-3-5 0 0 0,5 9-100 0 0,-1-1 0 0 0,1 0 0 0 0,0 0 0 0 0,-1 1-1 0 0,1-1 1 0 0,0 1 0 0 0,-1-1 0 0 0,1 1 0 0 0,0 0 0 0 0,-1-1 0 0 0,1 1 0 0 0,-1 0 0 0 0,1 0 0 0 0,-1 0 0 0 0,1 0 0 0 0,0 0 0 0 0,-1 1 0 0 0,1-1 0 0 0,-1 0-1 0 0,1 1 1 0 0,0-1 0 0 0,-1 0 0 0 0,1 1 0 0 0,0 0 0 0 0,-1-1 0 0 0,1 1 0 0 0,0 0 0 0 0,0 0 0 0 0,0 0 0 0 0,-1-1 0 0 0,0 3 0 0 0,1-3 6 0 0,0 1 1 0 0,0 0 0 0 0,0-1-1 0 0,0 1 1 0 0,0 0 0 0 0,0 0-1 0 0,1 0 1 0 0,-1 0 0 0 0,0 0-1 0 0,0 0 1 0 0,1 0 0 0 0,-1 0-1 0 0,1 0 1 0 0,-1 0-1 0 0,1 0 1 0 0,-1 0 0 0 0,1 0-1 0 0,-1 1 1 0 0,1-1 0 0 0,0 0-1 0 0,0 0 1 0 0,0 0 0 0 0,0 1-1 0 0,0-1 1 0 0,0 0 0 0 0,0 0-1 0 0,0 0 1 0 0,0 1 0 0 0,0-1-1 0 0,1 0 1 0 0,-1 0 0 0 0,0 0-1 0 0,1 1 1 0 0,-1-1 0 0 0,1 0-1 0 0,0 0 1 0 0,0 1 0 0 0,1 0 95 0 0,1 1 1 0 0,0-1-1 0 0,0 0 1 0 0,-1 0 0 0 0,1 0-1 0 0,0 0 1 0 0,1 0-1 0 0,-1-1 1 0 0,0 1 0 0 0,0-1-1 0 0,1 0 1 0 0,-1 0-1 0 0,0 0 1 0 0,1-1 0 0 0,-1 1-1 0 0,1-1 1 0 0,-1 0-1 0 0,1 0 1 0 0,0 0-1 0 0,-1 0 1 0 0,1 0 0 0 0,-1-1-1 0 0,1 0 1 0 0,-1 0-1 0 0,0 0 1 0 0,5-2 0 0 0,-3 1 5 0 0,0 0 1 0 0,0 0-1 0 0,-1-1 0 0 0,1 1 1 0 0,-1-1-1 0 0,0 0 1 0 0,0-1-1 0 0,0 1 1 0 0,0-1-1 0 0,-1 0 0 0 0,1 0 1 0 0,-1 0-1 0 0,0 0 1 0 0,0 0-1 0 0,0-1 1 0 0,-1 0-1 0 0,4-8 1 0 0,-6 14-47 0 0,0-1 1 0 0,-1 0 0 0 0,1 0 0 0 0,0 0 0 0 0,0 0-1 0 0,0 0 1 0 0,-1 0 0 0 0,1 0 0 0 0,0 0 0 0 0,0 0-1 0 0,0 0 1 0 0,-1 0 0 0 0,1 0 0 0 0,0 0-1 0 0,0 0 1 0 0,-1 0 0 0 0,1 0 0 0 0,0 0 0 0 0,0 0-1 0 0,-1 0 1 0 0,1 0 0 0 0,0 0 0 0 0,0 0 0 0 0,0 0-1 0 0,-1 0 1 0 0,1 0 0 0 0,0 0 0 0 0,0-1 0 0 0,0 1-1 0 0,-1 0 1 0 0,1 0 0 0 0,0 0 0 0 0,0 0 0 0 0,0-1-1 0 0,0 1 1 0 0,0 0 0 0 0,-1 0 0 0 0,1 0 0 0 0,0-1-1 0 0,0 1 1 0 0,0 0 0 0 0,-2 9 45 0 0,0 0 0 0 0,0 0 1 0 0,1 0-1 0 0,0 0 0 0 0,0 1 0 0 0,1-1 1 0 0,1 0-1 0 0,0 0 0 0 0,2 13 0 0 0,1 0 1 0 0,2-1 1 0 0,14 38-1 0 0,-18-53-24 0 0,1-1 1 0 0,0 1-1 0 0,1 0 1 0 0,-1-1-1 0 0,1 0 1 0 0,0 0-1 0 0,0 0 0 0 0,6 4 1 0 0,-9-7 4 0 0,0-1 0 0 0,0-1 0 0 0,0 1 0 0 0,0 0 0 0 0,0 0 0 0 0,0 0 1 0 0,1-1-1 0 0,-1 1 0 0 0,0 0 0 0 0,0-1 0 0 0,1 1 0 0 0,-1-1 0 0 0,0 1 0 0 0,1-1 0 0 0,-1 0 0 0 0,0 0 0 0 0,1 0 0 0 0,-1 0 1 0 0,1 1-1 0 0,-1-2 0 0 0,0 1 0 0 0,1 0 0 0 0,-1 0 0 0 0,1 0 0 0 0,-1-1 0 0 0,0 1 0 0 0,1-1 0 0 0,-1 1 0 0 0,0-1 0 0 0,0 1 1 0 0,1-1-1 0 0,-1 0 0 0 0,0 0 0 0 0,0 1 0 0 0,0-1 0 0 0,0 0 0 0 0,0 0 0 0 0,0 0 0 0 0,0 0 0 0 0,0-1 0 0 0,0 1 1 0 0,1-2-1 0 0,1-4 4 0 0,1 0 1 0 0,-2 0 0 0 0,1 0 0 0 0,-1-1 0 0 0,0 1 0 0 0,0-1 0 0 0,0-8 0 0 0,-1 12-115 0 0,0-1-1438 0 0</inkml:trace>
</inkml:ink>
</file>

<file path=ppt/ink/ink1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6:45.46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36 70 96 0 0,'1'1'0'0'0,"0"-1"0"0"0,0 1 0 0 0,0 0 0 0 0,0 0 0 0 0,0-1 0 0 0,0 1 0 0 0,0 0 0 0 0,0-1 0 0 0,0 1 0 0 0,1-1 0 0 0,-1 1 0 0 0,0-1 0 0 0,0 0 0 0 0,1 0 0 0 0,-1 1 0 0 0,0-1 0 0 0,0 0 0 0 0,1 0 0 0 0,-1 0 0 0 0,0-1 0 0 0,1 1 0 0 0,-1 0 0 0 0,0 0 0 0 0,0-1 0 0 0,0 1 0 0 0,1 0 0 0 0,-1-1 0 0 0,0 1 0 0 0,0-1 0 0 0,0 0 0 0 0,0 1 0 0 0,0-1 0 0 0,0 0 0 0 0,0 0 0 0 0,0 1 0 0 0,0-1 0 0 0,0 0 0 0 0,0 0 0 0 0,0 0 0 0 0,-1 0 0 0 0,1 0 0 0 0,0-1 0 0 0,-1 1 0 0 0,1 0 0 0 0,0-2 0 0 0,0 1 0 0 0,1-1 0 0 0,-1 0 0 0 0,0 1 0 0 0,0-1-1 0 0,0 0 1 0 0,0 1 0 0 0,-1-1 0 0 0,1 0 0 0 0,-1 0 0 0 0,0 0 0 0 0,0 1 0 0 0,0-1 0 0 0,0-5-1 0 0,0 8 2 0 0,-1-1-1 0 0,1 0 0 0 0,0 0 0 0 0,0 0 0 0 0,-1 1 0 0 0,1-1 0 0 0,0 0 0 0 0,-1 1 1 0 0,1-1-1 0 0,0 0 0 0 0,-1 1 0 0 0,1-1 0 0 0,-1 0 0 0 0,0 1 0 0 0,1-1 0 0 0,-1 1 1 0 0,1-1-1 0 0,-1 1 0 0 0,0-1 0 0 0,0 1 0 0 0,-1-1 1 0 0,1 1 0 0 0,0 0 0 0 0,-1-1 0 0 0,1 1 0 0 0,0 0 0 0 0,-1 0 0 0 0,1 0 0 0 0,-1 0 0 0 0,1 0 0 0 0,0 1 0 0 0,-1-1 0 0 0,1 0 0 0 0,0 1 0 0 0,-1-1 0 0 0,-1 2 0 0 0,-1 0 72 0 0,0 0 0 0 0,0 1 1 0 0,0-1-1 0 0,0 1 0 0 0,1 0 0 0 0,0 0 0 0 0,-1 1 0 0 0,1-1 0 0 0,1 1 0 0 0,-1-1 0 0 0,0 1 0 0 0,-2 5 0 0 0,3-6 86 0 0,0 0 0 0 0,1 0-1 0 0,-1 0 1 0 0,1 0 0 0 0,0 0 0 0 0,0 0-1 0 0,0 1 1 0 0,0-1 0 0 0,1 0-1 0 0,-1 1 1 0 0,1-1 0 0 0,0 1-1 0 0,0-1 1 0 0,0 0 0 0 0,0 1-1 0 0,1-1 1 0 0,0 4 0 0 0,0-6-134 0 0,-1 0 1 0 0,1 0-1 0 0,-1 0 0 0 0,1 0 1 0 0,0 0-1 0 0,-1-1 1 0 0,1 1-1 0 0,0 0 0 0 0,-1 0 1 0 0,1-1-1 0 0,0 1 1 0 0,0-1-1 0 0,0 1 0 0 0,0 0 1 0 0,-1-1-1 0 0,1 0 0 0 0,0 1 1 0 0,0-1-1 0 0,0 1 1 0 0,0-1-1 0 0,0 0 0 0 0,2 0 1 0 0,20 1-342 0 0,-20-1 120 0 0,0-1-2660 0 0</inkml:trace>
</inkml:ink>
</file>

<file path=ppt/ink/ink1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6:46.09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1 282 96 0 0,'0'-10'38'0'0,"-1"-21"-80"0"0,2 0 0 0 0,6-32 0 0 0,-5 53 139 0 0,0-1-1 0 0,1 1 1 0 0,0 0 0 0 0,0 1 0 0 0,2-1-1 0 0,-1 1 1 0 0,1-1 0 0 0,0 1-1 0 0,1 1 1 0 0,6-9 0 0 0,-8 12 70 0 0,-1 1 49 0 0,0 0 1 0 0,0 0-1 0 0,1 1 0 0 0,7-7 0 0 0,-10 10-203 0 0,-1-1 0 0 0,1 1 0 0 0,-1-1 0 0 0,1 1 0 0 0,-1 0 0 0 0,1 0 0 0 0,-1-1 1 0 0,1 1-1 0 0,0 0 0 0 0,-1 0 0 0 0,1 0 0 0 0,0 0 0 0 0,-1 0 0 0 0,1 0 0 0 0,-1 0 0 0 0,1 0 0 0 0,0 0 0 0 0,-1 0 0 0 0,1 0 0 0 0,0 0 0 0 0,-1 0 0 0 0,1 0 0 0 0,-1 0 0 0 0,1 1 1 0 0,0-1-1 0 0,-1 0 0 0 0,1 0 0 0 0,-1 1 0 0 0,1-1 0 0 0,-1 1 0 0 0,1-1 0 0 0,-1 0 0 0 0,1 1 0 0 0,-1-1 0 0 0,1 1 0 0 0,-1-1 0 0 0,0 1 0 0 0,1-1 0 0 0,-1 1 0 0 0,0-1 0 0 0,1 1 0 0 0,-1-1 1 0 0,0 1-1 0 0,0 0 0 0 0,0-1 0 0 0,1 1 0 0 0,-1 0 0 0 0,0 0 0 0 0,3 12-13 0 0,0 0-1 0 0,-2 0 1 0 0,1 0 0 0 0,-1 1 0 0 0,-1-1-1 0 0,0 0 1 0 0,-1 1 0 0 0,-5 20 0 0 0,2 8 3 0 0,1-7 9 0 0,-3 63 103 0 0,6-98-122 0 0,0 0 1 0 0,0 0-1 0 0,0 1 1 0 0,0-1-1 0 0,0 0 1 0 0,0 0-1 0 0,0 0 1 0 0,0 1-1 0 0,0-1 1 0 0,0 0-1 0 0,0 0 1 0 0,0 0-1 0 0,0 1 0 0 0,0-1 1 0 0,0 0-1 0 0,0 0 1 0 0,0 0-1 0 0,0 0 1 0 0,1 1-1 0 0,-1-1 1 0 0,0 0-1 0 0,0 0 1 0 0,0 0-1 0 0,0 0 1 0 0,0 1-1 0 0,0-1 1 0 0,1 0-1 0 0,-1 0 1 0 0,0 0-1 0 0,0 0 0 0 0,0 0 1 0 0,0 0-1 0 0,1 0 1 0 0,-1 0-1 0 0,0 1 1 0 0,0-1-1 0 0,0 0 1 0 0,1 0-1 0 0,-1 0 1 0 0,0 0-1 0 0,0 0 1 0 0,0 0-1 0 0,1 0 1 0 0,-1 0-1 0 0,0 0 0 0 0,0 0 1 0 0,0 0-1 0 0,1 0 1 0 0,-1 0-1 0 0,0-1 1 0 0,0 1-1 0 0,0 0 1 0 0,1 0-1 0 0,-1 0 1 0 0,0 0-1 0 0,0 0 1 0 0,0 0-1 0 0,0 0 1 0 0,1 0-1 0 0,-1-1 1 0 0,0 1-1 0 0,0 0-5 0 0</inkml:trace>
</inkml:ink>
</file>

<file path=ppt/ink/ink1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6:46.63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35 130 96 0 0,'-3'7'-1'0'0,"0"0"0"0"0,0 0-1 0 0,1 1 1 0 0,0-1 0 0 0,0 0 0 0 0,0 1 0 0 0,1-1 0 0 0,1 1-1 0 0,-1 0 1 0 0,1-1 0 0 0,2 13 0 0 0,-2-17 6 0 0,0-1 0 0 0,1 1 0 0 0,-1 0 0 0 0,1-1 0 0 0,0 1 0 0 0,0 0 0 0 0,0-1 0 0 0,0 1 0 0 0,1-1 0 0 0,-1 1 0 0 0,0-1 0 0 0,1 0 0 0 0,0 0 0 0 0,0 1 0 0 0,0-1 0 0 0,-1 0 0 0 0,2-1 0 0 0,-1 1 0 0 0,0 0 0 0 0,0-1 0 0 0,1 1 0 0 0,-1-1 0 0 0,0 1 0 0 0,1-1 0 0 0,0 0 0 0 0,-1 0 0 0 0,1-1 0 0 0,0 1 0 0 0,-1 0 0 0 0,1-1 0 0 0,0 1 0 0 0,0-1 0 0 0,-1 0 0 0 0,5 0 0 0 0,-3-1 129 0 0,-1 1 0 0 0,1-1 0 0 0,-1 0 0 0 0,1 0-1 0 0,-1 0 1 0 0,0 0 0 0 0,0-1 0 0 0,0 1 0 0 0,0-1-1 0 0,0 0 1 0 0,0 0 0 0 0,0 0 0 0 0,0 0 0 0 0,0 0 0 0 0,-1 0-1 0 0,0-1 1 0 0,1 0 0 0 0,-1 1 0 0 0,0-1 0 0 0,0 0-1 0 0,0 0 1 0 0,-1 0 0 0 0,1 0 0 0 0,-1 0 0 0 0,1-1-1 0 0,0-3 1 0 0,2-7 340 0 0,0 0-1 0 0,0 0 1 0 0,-2 0 0 0 0,0 0-1 0 0,0-15 1 0 0,-1 21-376 0 0,-2-1 1 0 0,1 1 0 0 0,-1 0-1 0 0,0 0 1 0 0,-1 0 0 0 0,0 0-1 0 0,0 1 1 0 0,-1-1-1 0 0,0 0 1 0 0,0 1 0 0 0,-5-9-1 0 0,6 14-107 0 0,1 0-1 0 0,-1 0 0 0 0,1 0 1 0 0,-1 0-1 0 0,0 0 0 0 0,0 0 1 0 0,0 1-1 0 0,0-1 0 0 0,0 1 1 0 0,0-1-1 0 0,0 1 0 0 0,0 0 1 0 0,-1-1-1 0 0,1 1 0 0 0,-5-1 1 0 0,4 2-67 0 0,0-1 1 0 0,0 1 0 0 0,0 0 0 0 0,0 1 0 0 0,0-1 0 0 0,0 0 0 0 0,1 1 0 0 0,-1 0 0 0 0,0-1 0 0 0,0 1 0 0 0,1 0 0 0 0,-1 0 0 0 0,0 1-1 0 0,1-1 1 0 0,-1 1 0 0 0,1-1 0 0 0,-4 4 0 0 0,1-1-10 0 0,0 1-1 0 0,0 0 0 0 0,0 0 1 0 0,0 0-1 0 0,1 1 1 0 0,0-1-1 0 0,0 1 0 0 0,0 0 1 0 0,1 0-1 0 0,0 1 1 0 0,0-1-1 0 0,1 1 1 0 0,0 0-1 0 0,0-1 0 0 0,0 1 1 0 0,1 0-1 0 0,0 0 1 0 0,0 0-1 0 0,1 0 1 0 0,0 0-1 0 0,0 0 0 0 0,1 0 1 0 0,-1 0-1 0 0,2 0 1 0 0,-1 0-1 0 0,1 0 0 0 0,0-1 1 0 0,0 1-1 0 0,1-1 1 0 0,0 1-1 0 0,3 5 1 0 0,-3-8-2526 0 0</inkml:trace>
</inkml:ink>
</file>

<file path=ppt/ink/ink1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6:47.57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2 225 96 0 0,'-1'-11'0'0'0,"1"0"0"0"0,0-1 0 0 0,1 1 0 0 0,0-1 0 0 0,0 1 0 0 0,1 0 0 0 0,1 0 0 0 0,6-20 0 0 0,-5 23 0 0 0,-1 0 0 0 0,1 0 0 0 0,0 0 0 0 0,1 0 0 0 0,0 1 0 0 0,0 0 0 0 0,1 0 0 0 0,0 0 0 0 0,0 0 0 0 0,0 1 0 0 0,14-9 0 0 0,-19 14 6 0 0,-1 0 0 0 0,1 1 0 0 0,0-1 0 0 0,0 0-1 0 0,0 1 1 0 0,-1-1 0 0 0,1 1 0 0 0,0 0 0 0 0,0-1 0 0 0,0 1 0 0 0,0 0 0 0 0,0-1 0 0 0,0 1 0 0 0,0 0-1 0 0,0 0 1 0 0,0 0 0 0 0,0 0 0 0 0,0 0 0 0 0,0 0 0 0 0,0 0 0 0 0,0 0 0 0 0,0 0 0 0 0,0 1-1 0 0,0-1 1 0 0,-1 0 0 0 0,1 1 0 0 0,2 0 0 0 0,-2 0 9 0 0,0 0 0 0 0,0 0-1 0 0,0 1 1 0 0,0-1 0 0 0,0 0 0 0 0,0 1 0 0 0,0-1 0 0 0,-1 1-1 0 0,1 0 1 0 0,0-1 0 0 0,-1 1 0 0 0,1-1 0 0 0,-1 1-1 0 0,1 2 1 0 0,0 7 74 0 0,0 1 1 0 0,0-1-1 0 0,-2 18 0 0 0,0-27-75 0 0,-16 171 1195 0 0,51-316 1179 0 0,-30 126-2202 0 0,12-30 1 0 0,-14 43-8 0 0,-1 1-1 0 0,1-1 0 0 0,0 0 1 0 0,0 1-1 0 0,1 0 1 0 0,-1-1-1 0 0,1 1 1 0 0,-1 0-1 0 0,1 0 1 0 0,0 0-1 0 0,0 1 1 0 0,0-1-1 0 0,7-4 0 0 0,-8 7-113 0 0,-1-1 0 0 0,1 1 0 0 0,-1-1 0 0 0,1 1-1 0 0,-1 0 1 0 0,1 0 0 0 0,-1 0 0 0 0,1 0 0 0 0,-1 0 0 0 0,1 0-1 0 0,-1 0 1 0 0,1 0 0 0 0,-1 0 0 0 0,1 1 0 0 0,-1-1-1 0 0,1 1 1 0 0,-1-1 0 0 0,1 1 0 0 0,-1 0 0 0 0,0-1-1 0 0,1 1 1 0 0,-1 0 0 0 0,0 0 0 0 0,0 0 0 0 0,1 0-1 0 0,-1 0 1 0 0,0 0 0 0 0,0 0 0 0 0,0 0 0 0 0,0 1-1 0 0,-1-1 1 0 0,1 0 0 0 0,0 0 0 0 0,0 1 0 0 0,0 2 0 0 0,2 2-55 0 0,0 0 1 0 0,0 1-1 0 0,-1 0 1 0 0,0-1-1 0 0,0 1 1 0 0,1 10-1 0 0,-3 20-189 0 0,0-1 0 0 0,-10 58 0 0 0,18-134 82 0 0,-3 9-190 0 0,11-33-1 0 0,-13 56 246 0 0,-1 0-1 0 0,2 1 1 0 0,-1-1-1 0 0,1 1 1 0 0,0-1-1 0 0,0 1 1 0 0,1 0 0 0 0,0 0-1 0 0,7-6 1 0 0,-11 12 27 0 0,0-1 1 0 0,0 1 0 0 0,0 0 0 0 0,0 0-1 0 0,0 0 1 0 0,0 0 0 0 0,1 0-1 0 0,-1 0 1 0 0,0 0 0 0 0,1 1 0 0 0,-1-1-1 0 0,0 0 1 0 0,1 1 0 0 0,-1-1-1 0 0,1 1 1 0 0,-1-1 0 0 0,1 1 0 0 0,-1 0-1 0 0,1 0 1 0 0,-1 0 0 0 0,1 0-1 0 0,0 0 1 0 0,-1 0 0 0 0,1 0 0 0 0,-1 0-1 0 0,1 0 1 0 0,-1 1 0 0 0,3 0-1 0 0,-3 0 7 0 0,1 0 0 0 0,-1 1-1 0 0,0-1 1 0 0,1 1-1 0 0,-1-1 1 0 0,0 1-1 0 0,0-1 1 0 0,0 1-1 0 0,0 0 1 0 0,0 0 0 0 0,0-1-1 0 0,-1 1 1 0 0,1 0-1 0 0,-1 0 1 0 0,1 0-1 0 0,-1 0 1 0 0,0 0 0 0 0,1 0-1 0 0,-1 0 1 0 0,0 0-1 0 0,-1 2 1 0 0,-4 43-1012 0 0</inkml:trace>
</inkml:ink>
</file>

<file path=ppt/ink/ink2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6:48.95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 60 96 0 0,'-5'34'119'0'0,"-2"63"0"0"0,6-40 3079 0 0,12-97-2386 0 0,-7 16-582 0 0,0 3-248 0 0,0 1 0 0 0,1 0 0 0 0,10-28 0 0 0,-13 43 177 0 0,0 1-1 0 0,0-1 0 0 0,1 1 0 0 0,-1 0 1 0 0,1 0-1 0 0,0 0 0 0 0,0 0 0 0 0,0 0 0 0 0,0 1 1 0 0,1-1-1 0 0,-1 1 0 0 0,1 0 0 0 0,0 0 1 0 0,0 0-1 0 0,0 1 0 0 0,1-1 0 0 0,-1 1 0 0 0,0 0 1 0 0,1 0-1 0 0,5-1 0 0 0,-9 3-118 0 0,-1-1 0 0 0,1 1 0 0 0,0 0-1 0 0,0 0 1 0 0,0 0 0 0 0,0 0 0 0 0,-1-1 0 0 0,1 1 0 0 0,0 0 0 0 0,0 1-1 0 0,0-1 1 0 0,0 0 0 0 0,-1 0 0 0 0,1 0 0 0 0,0 0 0 0 0,0 1-1 0 0,0-1 1 0 0,0 0 0 0 0,-1 1 0 0 0,1-1 0 0 0,0 0 0 0 0,-1 1 0 0 0,1-1-1 0 0,0 1 1 0 0,0-1 0 0 0,-1 1 0 0 0,1 0 0 0 0,-1-1 0 0 0,1 1-1 0 0,-1 0 1 0 0,1-1 0 0 0,-1 1 0 0 0,1 0 0 0 0,-1 0 0 0 0,0-1-1 0 0,1 1 1 0 0,-1 0 0 0 0,0 0 0 0 0,1 0 0 0 0,-1-1 0 0 0,0 1 0 0 0,0 1-1 0 0,1 4-59 0 0,-1 1 0 0 0,0-1-1 0 0,0 0 1 0 0,-3 12 0 0 0,2-10 104 0 0,-8 53-80 0 0,3-27-27 0 0,-1 57-1 0 0,8-99 24 0 0,1-1 0 0 0,0 0 0 0 0,0 1-1 0 0,1 0 1 0 0,4-10 0 0 0,5-14-100 0 0,-5 11-264 0 0,0 1 0 0 0,15-31 0 0 0,-19 45 246 0 0,0 0-1 0 0,1 1 1 0 0,0-1-1 0 0,0 0 1 0 0,0 1-1 0 0,1 0 0 0 0,-1 0 1 0 0,1 1-1 0 0,0-1 1 0 0,1 1-1 0 0,-1 0 0 0 0,9-5 1 0 0,-13 9 109 0 0,0-1 1 0 0,0 1-1 0 0,-1-1 1 0 0,1 1-1 0 0,0 0 1 0 0,0-1-1 0 0,0 1 1 0 0,0 0-1 0 0,0 0 1 0 0,0 0-1 0 0,0-1 1 0 0,0 1-1 0 0,0 0 1 0 0,0 1-1 0 0,0-1 1 0 0,0 0 0 0 0,0 0-1 0 0,0 0 1 0 0,0 0-1 0 0,0 1 1 0 0,0-1-1 0 0,-1 0 1 0 0,1 1-1 0 0,0-1 1 0 0,0 1-1 0 0,0-1 1 0 0,1 2-1 0 0,-1 0 5 0 0,1 0 0 0 0,-1-1 1 0 0,0 1-1 0 0,0 0 0 0 0,0 0 0 0 0,0 0 0 0 0,0 1 0 0 0,0-1 1 0 0,0 0-1 0 0,-1 0 0 0 0,1 4 0 0 0,1 6 12 0 0,-1 1 0 0 0,-1-1 0 0 0,-1 16 0 0 0,1-27-11 0 0,-12 106 109 0 0,4-50 265 0 0,9-52-184 0 0,1-9-20 0 0,3-9-569 0 0,-5 12-80 0 0</inkml:trace>
</inkml:ink>
</file>

<file path=ppt/ink/ink2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6:50.22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0 504 96 0 0,'1'1'14'0'0,"0"0"-1"0"0,1-1 1 0 0,-1 1 0 0 0,0 0 0 0 0,0-1-1 0 0,1 1 1 0 0,-1-1 0 0 0,0 1 0 0 0,1-1-1 0 0,-1 0 1 0 0,0 0 0 0 0,1 1 0 0 0,-1-1-1 0 0,1 0 1 0 0,-1 0 0 0 0,0-1 0 0 0,1 1-1 0 0,-1 0 1 0 0,2-1 0 0 0,1 0 120 0 0,1 0 0 0 0,-1-1 0 0 0,0 1 0 0 0,1-1 0 0 0,6-5 0 0 0,-1 1 135 0 0,-1-1-1 0 0,0 0 1 0 0,-1 0 0 0 0,10-12 0 0 0,-16 18-191 0 0,0-1 0 0 0,-1 0 0 0 0,1 0 0 0 0,-1-1 0 0 0,1 1 0 0 0,-1 0 0 0 0,0 0 0 0 0,0-1 0 0 0,0 1 1 0 0,0 0-1 0 0,0-1 0 0 0,-1 1 0 0 0,1-1 0 0 0,-1 1 0 0 0,1-5 0 0 0,-2 6-47 0 0,1 0 1 0 0,0 0-1 0 0,-1 0 0 0 0,1 0 0 0 0,-1 0 0 0 0,1 0 1 0 0,-1-1-1 0 0,0 1 0 0 0,1 0 0 0 0,-1 1 0 0 0,0-1 1 0 0,0 0-1 0 0,0 0 0 0 0,0 0 0 0 0,0 0 0 0 0,1 1 1 0 0,-2-1-1 0 0,1 0 0 0 0,0 1 0 0 0,0-1 1 0 0,0 1-1 0 0,0-1 0 0 0,0 1 0 0 0,0-1 0 0 0,0 1 1 0 0,-1 0-1 0 0,1 0 0 0 0,0 0 0 0 0,0-1 0 0 0,0 1 1 0 0,-1 0-1 0 0,1 0 0 0 0,-2 1 0 0 0,-1-1-1 0 0,0 0 0 0 0,0 0 0 0 0,0 1 1 0 0,0 0-1 0 0,0-1 0 0 0,1 1 0 0 0,-1 1 0 0 0,0-1 0 0 0,1 0 0 0 0,-1 1 0 0 0,0 0 0 0 0,1 0 0 0 0,0 0 0 0 0,0 0 1 0 0,-1 1-1 0 0,1-1 0 0 0,0 1 0 0 0,1 0 0 0 0,-1-1 0 0 0,0 2 0 0 0,1-1 0 0 0,0 0 0 0 0,0 0 0 0 0,0 1 0 0 0,0-1 1 0 0,0 1-1 0 0,1-1 0 0 0,-3 8 0 0 0,2-3-48 0 0,0 0 0 0 0,0 0-1 0 0,0 0 1 0 0,1 0 0 0 0,1 1 0 0 0,-1-1 0 0 0,1 0 0 0 0,1 0 0 0 0,-1 0-1 0 0,1 0 1 0 0,1 0 0 0 0,0 0 0 0 0,3 11 0 0 0,-4-17 30 0 0,-1 0 1 0 0,1 0 0 0 0,0 0-1 0 0,0-1 1 0 0,0 1 0 0 0,0 0-1 0 0,1 0 1 0 0,-1 0-1 0 0,0-1 1 0 0,1 1 0 0 0,-1-1-1 0 0,1 1 1 0 0,-1-1 0 0 0,1 0-1 0 0,0 1 1 0 0,0-1-1 0 0,0 0 1 0 0,-1 0 0 0 0,1 0-1 0 0,0 0 1 0 0,0-1 0 0 0,0 1-1 0 0,1-1 1 0 0,-1 1-1 0 0,0-1 1 0 0,0 1 0 0 0,0-1-1 0 0,0 0 1 0 0,0 0-1 0 0,0 0 1 0 0,1 0 0 0 0,-1-1-1 0 0,0 1 1 0 0,0-1 0 0 0,3 0-1 0 0,1-1 48 0 0,0 0-1 0 0,-1-1 1 0 0,1 0-1 0 0,-1 0 1 0 0,0 0-1 0 0,0 0 0 0 0,0-1 1 0 0,0 1-1 0 0,-1-1 1 0 0,1-1-1 0 0,6-7 1 0 0,0-3-81 0 0,0-1 0 0 0,-1 0 0 0 0,-1 0 0 0 0,0-1 0 0 0,7-20 0 0 0,-13 16 0 0 0,-3 21 26 0 0,0-1 1 0 0,0 1-1 0 0,0-1 0 0 0,1 0 0 0 0,-1 1 0 0 0,0-1 0 0 0,0 1 0 0 0,0-1 0 0 0,0 0 1 0 0,0 1-1 0 0,-1-1 0 0 0,1 1 0 0 0,0-1 0 0 0,0 1 0 0 0,0-1 0 0 0,0 0 0 0 0,-1 1 0 0 0,1-1 1 0 0,0 1-1 0 0,-1-1 0 0 0,1 1 0 0 0,0-1 0 0 0,-1 1 0 0 0,1 0 0 0 0,0-1 0 0 0,-1 1 1 0 0,1-1-1 0 0,-1 1 0 0 0,1 0 0 0 0,-1-1 0 0 0,0 1 0 0 0,0 0 17 0 0,0 1 1 0 0,0-1-1 0 0,0 1 0 0 0,0 0 1 0 0,0-1-1 0 0,0 1 0 0 0,0 0 1 0 0,1 0-1 0 0,-1 0 0 0 0,0-1 0 0 0,0 1 1 0 0,1 0-1 0 0,-1 0 0 0 0,0 0 1 0 0,1 0-1 0 0,-1 0 0 0 0,1 1 1 0 0,0-1-1 0 0,-1 0 0 0 0,1 2 0 0 0,-8 24 134 0 0,6-19-140 0 0,1-1 0 0 0,1 1-1 0 0,-1-1 1 0 0,1 1 0 0 0,1-1 0 0 0,1 14-1 0 0,-2-19-12 0 0,1 0-1 0 0,-1 1 0 0 0,1-1 0 0 0,-1 0 0 0 0,1 1 0 0 0,0-1 0 0 0,0 0 0 0 0,0 0 0 0 0,0 0 0 0 0,0 0 0 0 0,0 0 0 0 0,1 0 1 0 0,-1 0-1 0 0,1 0 0 0 0,-1-1 0 0 0,1 1 0 0 0,0-1 0 0 0,0 1 0 0 0,0-1 0 0 0,0 1 0 0 0,0-1 0 0 0,0 0 0 0 0,0 0 1 0 0,0 0-1 0 0,0 0 0 0 0,3 0 0 0 0,-3-1-2 0 0,-1 0 0 0 0,1-1 0 0 0,0 1 0 0 0,0-1 0 0 0,-1 0 0 0 0,1 1 0 0 0,0-1 0 0 0,-1 0 0 0 0,1 0 0 0 0,-1 0 0 0 0,1 0 0 0 0,-1 0 0 0 0,0 0 0 0 0,1-1 0 0 0,-1 1 0 0 0,0 0 0 0 0,0-1 0 0 0,0 1 0 0 0,2-3 0 0 0,-1 1 1 0 0,10-13 25 0 0,0-1 0 0 0,-1-1 0 0 0,12-24 0 0 0,-14 23 1625 0 0,9-30 1 0 0,-17 40-635 0 0,-6 15-787 0 0,-7 15-373 0 0,9-7-19 0 0,0 0 1 0 0,1 0 0 0 0,-1 27 0 0 0,3-34 92 0 0,0 1 0 0 0,0-1 0 0 0,1 1 0 0 0,0-1 1 0 0,1 0-1 0 0,-1 1 0 0 0,1-1 0 0 0,1 0 0 0 0,3 8 0 0 0,-5-14 67 0 0,-1 0 0 0 0,1 0 1 0 0,-1 0-1 0 0,1-1 0 0 0,-1 1 0 0 0,1 0 0 0 0,0 0 0 0 0,-1-1 0 0 0,1 1 0 0 0,0 0 0 0 0,0-1 0 0 0,0 1 0 0 0,-1-1 0 0 0,1 1 0 0 0,0-1 1 0 0,0 1-1 0 0,0-1 0 0 0,0 0 0 0 0,0 1 0 0 0,0-1 0 0 0,0 0 0 0 0,0 0 0 0 0,1 1 0 0 0,1-2-2 0 0,-1 1 0 0 0,0 0-1 0 0,0-1 1 0 0,0 1 0 0 0,1-1 0 0 0,-1 0 0 0 0,0 1-1 0 0,0-1 1 0 0,0 0 0 0 0,2-2 0 0 0,5-3-10 0 0,0 0 1 0 0,0-1-1 0 0,10-11 1 0 0,-18 16 13 0 0,14-12-26 0 0,0 0-1 0 0,-1-2 1 0 0,-1 1 0 0 0,0-2 0 0 0,-1 0 0 0 0,-1 0 0 0 0,-1-1 0 0 0,-1-1 0 0 0,0 1 0 0 0,-1-2-1 0 0,7-25 1 0 0,0-14 27 0 0,-3-1-1 0 0,7-98 1 0 0,-21 134 42 0 0,2 24-43 0 0,0 0 1 0 0,0 0-1 0 0,0 0 0 0 0,0 0 0 0 0,0 0 0 0 0,0-1 1 0 0,0 1-1 0 0,0 0 0 0 0,0 0 0 0 0,0 0 0 0 0,0 0 1 0 0,0 0-1 0 0,0 0 0 0 0,0 0 0 0 0,0 0 0 0 0,-1 0 1 0 0,1 0-1 0 0,0 0 0 0 0,0-1 0 0 0,0 1 0 0 0,0 0 1 0 0,0 0-1 0 0,0 0 0 0 0,0 0 0 0 0,0 0 0 0 0,0 0 1 0 0,0 0-1 0 0,0 0 0 0 0,0 0 0 0 0,0 0 0 0 0,0 0 1 0 0,-1 0-1 0 0,1 0 0 0 0,0 0 0 0 0,0 0 1 0 0,0 0-1 0 0,0 0 0 0 0,0 0 0 0 0,0 0 0 0 0,0 0 1 0 0,0 0-1 0 0,0 0 0 0 0,0 0 0 0 0,-1 0 0 0 0,1 0 1 0 0,0 0-1 0 0,0 0 0 0 0,0 0 0 0 0,0 0 0 0 0,0 0 1 0 0,0 0-1 0 0,0 0 0 0 0,0 0 0 0 0,0 0 0 0 0,0 0 1 0 0,0 0-1 0 0,0 0 0 0 0,-1 0 0 0 0,1 0 0 0 0,-5 13-7 0 0,-7 35-18 0 0,3 0 0 0 0,1 0 0 0 0,3 1 0 0 0,1 0 0 0 0,7 93 0 0 0,-3-134 23 0 0,1-1-1 0 0,0 1 0 0 0,1-1 1 0 0,-1 1-1 0 0,1-1 0 0 0,1 0 1 0 0,-1 0-1 0 0,1 0 0 0 0,7 12 1 0 0,-10-19-22 0 0,0 0 0 0 0,0 0 1 0 0,0 1-1 0 0,0-1 0 0 0,1 0 0 0 0,-1 0 1 0 0,0 1-1 0 0,0-1 0 0 0,0 0 1 0 0,0 0-1 0 0,0 0 0 0 0,1 1 1 0 0,-1-1-1 0 0,0 0 0 0 0,0 0 0 0 0,0 0 1 0 0,1 1-1 0 0,-1-1 0 0 0,0 0 1 0 0,0 0-1 0 0,1 0 0 0 0,-1 0 0 0 0,0 0 1 0 0,0 0-1 0 0,1 0 0 0 0,-1 0 1 0 0,0 0-1 0 0,0 0 0 0 0,1 0 1 0 0,-1 0-1 0 0,0 0 0 0 0,0 0 0 0 0,1 0 1 0 0,-1 0-1 0 0,0 0 0 0 0,0 0 1 0 0,1 0-1 0 0,-1 0 0 0 0,0 0 0 0 0,0 0 1 0 0,1 0-1 0 0,-1 0 0 0 0,0 0 1 0 0,0-1-1 0 0,1 1 0 0 0,-1 0 1 0 0,0 0-1 0 0,0 0 0 0 0,0 0 0 0 0,1-1 1 0 0,-1 1-1 0 0,0 0 0 0 0,0 0 1 0 0,0-1-1 0 0,0 1 0 0 0,0 0 0 0 0,1 0 1 0 0,-1-1-1 0 0</inkml:trace>
</inkml:ink>
</file>

<file path=ppt/ink/ink2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6:50.63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60 96 0 0,'0'0'0'0'0,"23"-7"0"0"0,-1 1 0 0 0,8 1 0 0 0,2-2 0 0 0,0-1 0 0 0,1 2 0 0 0,2 1 0 0 0,2 0 0 0 0,1 0 0 0 0,1 1 0 0 0,-3 2 128 0 0,-4 5 0 0 0</inkml:trace>
</inkml:ink>
</file>

<file path=ppt/ink/ink2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8:48.46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82 96 0 0,'24'-4'16'0'0,"0"-1"0"0"0,-1-1 1 0 0,26-11-1 0 0,39-9 996 0 0,-52 18-258 0 0,1 2-1 0 0,0 2 0 0 0,0 1 1 0 0,38 3-1 0 0,-51-2-1252 0 0</inkml:trace>
</inkml:ink>
</file>

<file path=ppt/ink/ink2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9:37.38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1 218 96 0 0,'19'-36'78'0'0,"1"1"1"0"0,2 1-1 0 0,33-39 0 0 0,-54 71-61 0 0,19-19-62 0 0,-19 21 72 0 0,0-1 0 0 0,-1 0-1 0 0,1 1 1 0 0,0-1 0 0 0,-1 0-1 0 0,1 1 1 0 0,0-1 0 0 0,0 1-1 0 0,-1-1 1 0 0,1 1 0 0 0,0-1-1 0 0,0 1 1 0 0,0 0 0 0 0,0-1-1 0 0,0 1 1 0 0,0 0 0 0 0,0 0-1 0 0,0-1 1 0 0,0 1 0 0 0,0 0-1 0 0,-1 0 1 0 0,1 0 0 0 0,0 0-1 0 0,2 1 1 0 0,-2 0-4 0 0,-1-1 0 0 0,0 1 0 0 0,1 0 1 0 0,-1 0-1 0 0,0-1 0 0 0,1 1 0 0 0,-1 0 0 0 0,0 0 0 0 0,0-1 1 0 0,0 1-1 0 0,1 0 0 0 0,-1 0 0 0 0,0 0 0 0 0,0 0 0 0 0,0-1 0 0 0,-1 1 1 0 0,1 0-1 0 0,0 0 0 0 0,0 0 0 0 0,0 0 0 0 0,0-1 0 0 0,-1 1 1 0 0,0 1-1 0 0,-8 23 116 0 0,6-17-97 0 0,-51 114-499 0 0,51-109 171 0 0,13-22 194 0 0,13-21 117 0 0,-7 5 1111 0 0,30-35 0 0 0,-40 53-1067 0 0,1 0 0 0 0,0 1 0 0 0,0 0 1 0 0,0 0-1 0 0,0 0 0 0 0,1 1 0 0 0,0 0 0 0 0,0 0 0 0 0,11-3 1 0 0,-18 7-47 0 0,0 1 1 0 0,0-1-1 0 0,0 1 1 0 0,1-1-1 0 0,-1 1 1 0 0,0 0-1 0 0,0 0 1 0 0,0-1-1 0 0,0 1 1 0 0,1 0-1 0 0,-1 0 1 0 0,0 0-1 0 0,0 0 1 0 0,0 0 0 0 0,1 1-1 0 0,-1-1 1 0 0,0 0-1 0 0,2 1 1 0 0,-2 0-11 0 0,-1-1 1 0 0,0 1-1 0 0,1-1 1 0 0,-1 1-1 0 0,0-1 1 0 0,1 1-1 0 0,-1 0 1 0 0,0-1-1 0 0,0 1 1 0 0,1-1 0 0 0,-1 1-1 0 0,0 0 1 0 0,0-1-1 0 0,0 1 1 0 0,0 0-1 0 0,0-1 1 0 0,0 1-1 0 0,0 0 1 0 0,0-1-1 0 0,0 1 1 0 0,0 0-1 0 0,0-1 1 0 0,-1 1 0 0 0,1 0-1 0 0,-3 8 45 0 0,-1 0 0 0 0,0-1 0 0 0,-8 14 0 0 0,7-12-126 0 0,-3 4-5 0 0,4-5-381 0 0,0-1 0 0 0,-1 1-1 0 0,0-1 1 0 0,-12 14 0 0 0,53-67 428 0 0,-30 36 161 0 0,0 0 0 0 0,1 0 0 0 0,1 0 0 0 0,11-10 0 0 0,-6 7 3 0 0,22-16 4 0 0,-33 26-132 0 0,0 1 1 0 0,0-1-1 0 0,0 1 1 0 0,0 0-1 0 0,0 0 0 0 0,1 0 1 0 0,-1 0-1 0 0,0 0 1 0 0,1 0-1 0 0,-1 1 0 0 0,1-1 1 0 0,-1 1-1 0 0,4 0 1 0 0,-5 0 33 0 0,0 0 0 0 0,0 1 0 0 0,0-1 1 0 0,-1 0-1 0 0,1 1 0 0 0,0-1 1 0 0,-1 1-1 0 0,1-1 0 0 0,0 1 0 0 0,-1 0 1 0 0,1-1-1 0 0,0 1 0 0 0,-1 0 1 0 0,1-1-1 0 0,-1 1 0 0 0,0 0 0 0 0,1-1 1 0 0,-1 1-1 0 0,1 0 0 0 0,-1 0 1 0 0,0 0-1 0 0,0 0 0 0 0,1-1 0 0 0,-1 1 1 0 0,0 0-1 0 0,0 0 0 0 0,0 0 0 0 0,0 0 1 0 0,0-1-1 0 0,0 1 0 0 0,0 0 1 0 0,0 0-1 0 0,-1 0 0 0 0,1 0 0 0 0,0 0 1 0 0,-1 1-1 0 0,-9 36 442 0 0,8-35-473 0 0,-6 18-534 0 0,-22 38 0 0 0,0 2-1757 0 0,47-81 1239 0 0,-16 18 26 0 0</inkml:trace>
</inkml:ink>
</file>

<file path=ppt/ink/ink2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9:37.93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94 60 96 0 0,'-11'7'30'0'0,"1"1"0"0"0,0 0 0 0 0,0 1 0 0 0,-12 14 0 0 0,18-19 28 0 0,1-1 1 0 0,1 1 0 0 0,-1 0-1 0 0,0 0 1 0 0,1 0-1 0 0,0 1 1 0 0,0-1 0 0 0,0 0-1 0 0,0 1 1 0 0,1-1 0 0 0,0 1-1 0 0,0 0 1 0 0,0-1 0 0 0,0 1-1 0 0,1 6 1 0 0,0-9-22 0 0,0-1-1 0 0,0 1 1 0 0,0-1 0 0 0,0 0-1 0 0,0 1 1 0 0,1-1 0 0 0,-1 0-1 0 0,0 0 1 0 0,1 1-1 0 0,-1-1 1 0 0,1 0 0 0 0,0 0-1 0 0,-1 1 1 0 0,1-1 0 0 0,0 0-1 0 0,0 0 1 0 0,-1 0 0 0 0,1 0-1 0 0,0 0 1 0 0,0 0 0 0 0,0 0-1 0 0,0-1 1 0 0,0 1 0 0 0,1 0-1 0 0,-1 0 1 0 0,0-1 0 0 0,0 1-1 0 0,0-1 1 0 0,1 1-1 0 0,-1-1 1 0 0,0 1 0 0 0,1-1-1 0 0,-1 0 1 0 0,0 0 0 0 0,1 0-1 0 0,-1 0 1 0 0,0 0 0 0 0,1 0-1 0 0,-1 0 1 0 0,0 0 0 0 0,1 0-1 0 0,-1 0 1 0 0,3-2 0 0 0,2 1 8 0 0,0-1-1 0 0,0 0 1 0 0,0 0 0 0 0,0-1 0 0 0,-1 0 0 0 0,1 0 0 0 0,-1 0 0 0 0,6-5 0 0 0,2-3 2 0 0,-1 1 0 0 0,-1-2 0 0 0,0 0 0 0 0,14-20 0 0 0,-21 27-48 0 0,-1 1 1 0 0,-1 0 0 0 0,1-1-1 0 0,-1 1 1 0 0,0-1 0 0 0,0 0-1 0 0,0 1 1 0 0,0-1 0 0 0,-1 0-1 0 0,0 0 1 0 0,0 0 0 0 0,0 0-1 0 0,-1-1 1 0 0,1 1 0 0 0,-1 0-1 0 0,-1 0 1 0 0,1 0 0 0 0,-2-7-1 0 0,2 11 7 0 0,0 0 0 0 0,-1 0 0 0 0,1 0 0 0 0,-1 0-1 0 0,1 0 1 0 0,0 1 0 0 0,-1-1 0 0 0,1 0 0 0 0,-1 0 0 0 0,0 0-1 0 0,1 0 1 0 0,-1 1 0 0 0,0-1 0 0 0,1 0 0 0 0,-1 1 0 0 0,0-1-1 0 0,0 1 1 0 0,0-1 0 0 0,1 1 0 0 0,-1-1 0 0 0,0 1 0 0 0,0-1-1 0 0,-2 1 1 0 0,2-1 11 0 0,-1 1 0 0 0,0 0 0 0 0,0 0 1 0 0,0 0-1 0 0,1 0 0 0 0,-1 1 0 0 0,0-1 0 0 0,0 0 0 0 0,1 1 0 0 0,-1 0 0 0 0,0-1 0 0 0,-1 2 1 0 0,-5 2 64 0 0,1 0 0 0 0,0 0 1 0 0,0 1-1 0 0,-9 8 1 0 0,6-4 222 0 0,0 1 0 0 0,-14 18 0 0 0,21-25-271 0 0,1 1 1 0 0,-1-1-1 0 0,1 1 1 0 0,0 0-1 0 0,0 0 1 0 0,0 0-1 0 0,1 0 1 0 0,0 0 0 0 0,-1 0-1 0 0,1 0 1 0 0,1 0-1 0 0,-2 7 1 0 0</inkml:trace>
</inkml:ink>
</file>

<file path=ppt/ink/ink2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9:38.57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1 256 96 0 0,'7'-10'0'0'0,"-1"0"0"0"0,0-1 0 0 0,-1 0 0 0 0,0 0 0 0 0,6-19 0 0 0,-6 16 1 0 0,0-1 0 0 0,15-24 0 0 0,-9 22 54 0 0,20-24 1 0 0,-27 36-7 0 0,1 0-1 0 0,-1 1 1 0 0,1-1-1 0 0,0 1 1 0 0,0 0-1 0 0,0 0 1 0 0,1 1-1 0 0,10-6 1 0 0,-15 9-6 0 0,0-1-1 0 0,0 1 1 0 0,0-1 0 0 0,-1 1 0 0 0,1 0 0 0 0,0-1 0 0 0,0 1 0 0 0,0 0 0 0 0,0 0 0 0 0,0 0-1 0 0,0 0 1 0 0,0 0 0 0 0,0 0 0 0 0,0 0 0 0 0,-1 0 0 0 0,1 0 0 0 0,0 0 0 0 0,0 0 0 0 0,0 0-1 0 0,0 1 1 0 0,0-1 0 0 0,0 0 0 0 0,0 1 0 0 0,-1-1 0 0 0,1 1 0 0 0,0-1 0 0 0,0 1 0 0 0,0-1-1 0 0,-1 1 1 0 0,1 0 0 0 0,0-1 0 0 0,-1 1 0 0 0,1 0 0 0 0,-1-1 0 0 0,1 1 0 0 0,-1 0 0 0 0,1 0-1 0 0,-1-1 1 0 0,1 1 0 0 0,-1 0 0 0 0,0 0 0 0 0,1 0 0 0 0,-1 0 0 0 0,0 0 0 0 0,0 0 0 0 0,0 0 0 0 0,0 0-1 0 0,0-1 1 0 0,1 1 0 0 0,-2 0 0 0 0,1 0 0 0 0,0 2 0 0 0,0 5 213 0 0,-1-1 0 0 0,0 1 1 0 0,0-1-1 0 0,-1 0 0 0 0,-3 9 0 0 0,-7 17-74 0 0,8-23-346 0 0,-1 0 1 0 0,2 0 0 0 0,-1 1-1 0 0,1 0 1 0 0,1-1-1 0 0,0 1 1 0 0,1 0-1 0 0,-1 21 1 0 0,2-31 136 0 0,0-1 0 0 0,0 1 0 0 0,0-1 0 0 0,0 1 0 0 0,0-1 0 0 0,0 0 0 0 0,0 1 0 0 0,0-1 0 0 0,0 1 0 0 0,0-1 0 0 0,0 1 0 0 0,1-1 0 0 0,-1 0 0 0 0,0 1 0 0 0,0-1 0 0 0,0 1 0 0 0,1-1 0 0 0,-1 0 0 0 0,0 1 0 0 0,0-1 0 0 0,1 0 0 0 0,-1 1 0 0 0,0-1 0 0 0,1 0 0 0 0,-1 1 0 0 0,0-1 0 0 0,1 0 0 0 0,-1 0 0 0 0,1 1 0 0 0,-1-1 0 0 0,0 0 0 0 0,1 0 0 0 0,-1 0 0 0 0,1 0 0 0 0,-1 0 0 0 0,1 1 0 0 0,-1-1 0 0 0,1 0 0 0 0,-1 0 0 0 0,0 0 0 0 0,1 0 0 0 0,-1 0 0 0 0,1 0 0 0 0,-1-1 0 0 0,1 1 0 0 0,-1 0 0 0 0,1 0 0 0 0,-1 0 0 0 0,0 0 0 0 0,1 0 0 0 0,-1-1 1 0 0,1 1-1 0 0,-1 0 0 0 0,0 0 0 0 0,1-1 0 0 0,-1 1 0 0 0,0 0 0 0 0,1-1 0 0 0,-1 1 0 0 0,0 0 0 0 0,1-1 0 0 0</inkml:trace>
</inkml:ink>
</file>

<file path=ppt/ink/ink2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9:39.05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51 97 96 0 0,'1'0'-1'0'0,"1"1"1"0"0,-1-1-1 0 0,0 1 1 0 0,0-1-1 0 0,1 0 1 0 0,-1 0-1 0 0,0 1 1 0 0,0-1-1 0 0,1 0 1 0 0,-1 0-1 0 0,0 0 0 0 0,1 0 1 0 0,-1-1-1 0 0,0 1 1 0 0,0 0-1 0 0,1 0 1 0 0,-1-1-1 0 0,0 1 1 0 0,0-1-1 0 0,1 1 0 0 0,-1-1 1 0 0,0 0-1 0 0,0 1 1 0 0,0-1-1 0 0,1-1 1 0 0,30-21 172 0 0,-32 23-165 0 0,4-4 446 0 0,1 0 0 0 0,-1 0 0 0 0,0 0 0 0 0,5-9 0 0 0,-8 12-410 0 0,0 0 1 0 0,-1 0 0 0 0,1 0 0 0 0,0 0 0 0 0,-1 0 0 0 0,1 0-1 0 0,-1 0 1 0 0,1 0 0 0 0,-1 0 0 0 0,0-1 0 0 0,1 1-1 0 0,-1 0 1 0 0,0 0 0 0 0,0 0 0 0 0,0-1 0 0 0,0 1-1 0 0,0 0 1 0 0,0 0 0 0 0,0-1 0 0 0,0 1 0 0 0,-1 0-1 0 0,1 0 1 0 0,0 0 0 0 0,-1 0 0 0 0,1-1 0 0 0,-1 1-1 0 0,1 0 1 0 0,-1 0 0 0 0,0-1 0 0 0,0 2-38 0 0,0-1-1 0 0,1 1 1 0 0,-1-1 0 0 0,0 1-1 0 0,0-1 1 0 0,1 1 0 0 0,-1 0-1 0 0,0-1 1 0 0,0 1-1 0 0,0 0 1 0 0,1 0 0 0 0,-1 0-1 0 0,0-1 1 0 0,0 1 0 0 0,0 0-1 0 0,0 0 1 0 0,0 0 0 0 0,1 0-1 0 0,-1 1 1 0 0,0-1 0 0 0,0 0-1 0 0,0 0 1 0 0,0 0 0 0 0,1 1-1 0 0,-1-1 1 0 0,0 0 0 0 0,0 1-1 0 0,1-1 1 0 0,-1 1 0 0 0,0-1-1 0 0,0 1 1 0 0,1-1 0 0 0,-1 2-1 0 0,-24 19-43 0 0,25-20 43 0 0,-13 13-19 0 0,0 1 1 0 0,2 1-1 0 0,-16 25 1 0 0,23-35 72 0 0,0 1 1 0 0,1 1-1 0 0,0-1 0 0 0,0 1 0 0 0,1-1 0 0 0,-1 1 1 0 0,2 0-1 0 0,-1-1 0 0 0,1 1 0 0 0,0 0 1 0 0,1 11-1 0 0,0-18-40 0 0,0 1 0 0 0,0 0 1 0 0,0 0-1 0 0,0-1 0 0 0,0 1 0 0 0,1 0 1 0 0,-1-1-1 0 0,1 1 0 0 0,-1 0 0 0 0,1-1 1 0 0,-1 1-1 0 0,1 0 0 0 0,0-1 0 0 0,0 1 1 0 0,0-1-1 0 0,0 0 0 0 0,0 1 0 0 0,0-1 1 0 0,0 0-1 0 0,1 1 0 0 0,-1-1 0 0 0,0 0 1 0 0,1 0-1 0 0,-1 0 0 0 0,0 0 0 0 0,1 0 1 0 0,0-1-1 0 0,-1 1 0 0 0,1 0 0 0 0,-1-1 1 0 0,1 1-1 0 0,0-1 0 0 0,-1 1 0 0 0,1-1 1 0 0,0 0-1 0 0,0 0 0 0 0,-1 0 0 0 0,1 0 1 0 0,0 0-1 0 0,0 0 0 0 0,-1 0 0 0 0,1-1 1 0 0,0 1-1 0 0,-1-1 0 0 0,3 0 0 0 0,7-2-60 0 0,1-1-1 0 0,-1-1 1 0 0,0 0-1 0 0,19-12 1 0 0,-23 13-269 0 0,-1 0-3282 0 0</inkml:trace>
</inkml:ink>
</file>

<file path=ppt/ink/ink2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9:41.27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106 110 96 0 0,'2'-3'0'0'0,"5"-6"0"0"0,0 0 0 0 0,9-19 0 0 0,-14 26 0 0 0,-1-1 0 0 0,0 1 0 0 0,0 0 0 0 0,-1 0 0 0 0,1-1 0 0 0,0 1 0 0 0,-1-1 0 0 0,0 1 0 0 0,1 0 0 0 0,-1-1 0 0 0,0 1 0 0 0,0-1 0 0 0,0 1 0 0 0,-1-1 0 0 0,1 1 0 0 0,0 0 0 0 0,-1-1 0 0 0,0 1 0 0 0,-1-5 0 0 0,1 7 0 0 0,1-1 0 0 0,-1 0 0 0 0,0 1 0 0 0,1-1 0 0 0,-1 0 0 0 0,1 1 0 0 0,-1-1 0 0 0,0 1 0 0 0,0 0 0 0 0,1-1 0 0 0,-1 1 0 0 0,0-1 0 0 0,0 1 0 0 0,1 0 0 0 0,-1 0 0 0 0,0-1 0 0 0,0 1 0 0 0,0 0 0 0 0,0 0 0 0 0,1 0 0 0 0,-1 0 0 0 0,0 0 0 0 0,0 0 0 0 0,0 0 0 0 0,0 0 0 0 0,1 0 0 0 0,-1 1 0 0 0,0-1 0 0 0,0 0 0 0 0,0 0 0 0 0,1 1 0 0 0,-1-1 0 0 0,0 1 0 0 0,0-1 0 0 0,1 0 0 0 0,-1 1 0 0 0,-1 0 0 0 0,-25 21 0 0 0,17-13 27 0 0,0 1 0 0 0,1 1 0 0 0,0 0 1 0 0,1 0-1 0 0,-9 15 0 0 0,14-21 167 0 0,0 1 1 0 0,1-1-1 0 0,-1 1 0 0 0,1 0 1 0 0,1 0-1 0 0,-1 0 0 0 0,1 0 1 0 0,-1 0-1 0 0,2 0 1 0 0,-1 0-1 0 0,1 0 0 0 0,0 0 1 0 0,0 0-1 0 0,2 8 1 0 0,-2-13-169 0 0,0 0 0 0 0,0 1 0 0 0,1-1 0 0 0,-1 0 0 0 0,1 0 0 0 0,-1 0 0 0 0,1 0 0 0 0,-1 0 0 0 0,1 0 0 0 0,0 0 0 0 0,0 0 0 0 0,-1 0 0 0 0,1 0 0 0 0,0 0 0 0 0,0 0 0 0 0,0 0 0 0 0,0-1 0 0 0,0 1 0 0 0,0 0 0 0 0,0-1 0 0 0,0 1 0 0 0,0 0 0 0 0,0-1 0 0 0,0 0 0 0 0,1 1 0 0 0,-1-1 0 0 0,0 0 0 0 0,0 1 0 0 0,0-1 0 0 0,1 0 0 0 0,-1 0 0 0 0,0 0 0 0 0,0 0 0 0 0,0 0 0 0 0,1 0 0 0 0,-1-1 0 0 0,0 1 0 0 0,0 0 0 0 0,0-1 0 0 0,2 0 0 0 0,5-1-128 0 0,-1-1-1 0 0,0 0 1 0 0,-1 0 0 0 0,12-7-1 0 0</inkml:trace>
</inkml:ink>
</file>

<file path=ppt/ink/ink2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9:42.36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118 94 96 0 0,'19'-29'0'0'0,"-16"27"0"0"0,-1-1 0 0 0,1 1 0 0 0,-1-1 0 0 0,0 0 0 0 0,0 0 0 0 0,0 0 0 0 0,-1 0 0 0 0,1 0 0 0 0,-1 0 0 0 0,1 0 0 0 0,-1-1 0 0 0,0 1 0 0 0,0 0 0 0 0,-1-1 0 0 0,1 1 0 0 0,-1-6 0 0 0,0 9 0 0 0,0-1 0 0 0,-1 0 0 0 0,1 1 0 0 0,0 0 0 0 0,-1-1 0 0 0,1 1 0 0 0,-1-1 0 0 0,1 1 0 0 0,-1 0 0 0 0,1-1 0 0 0,-1 1 0 0 0,1 0 0 0 0,-1-1 0 0 0,1 1 0 0 0,-1 0 0 0 0,0 0 0 0 0,1-1 0 0 0,-1 1 0 0 0,1 0 0 0 0,-1 0 0 0 0,0 0 0 0 0,1 0 0 0 0,-1 0 0 0 0,1 0 0 0 0,-1 0 0 0 0,0 0 0 0 0,1 0 0 0 0,-1 0 0 0 0,1 0 0 0 0,-1 1 0 0 0,0-1 0 0 0,1 0 0 0 0,-1 0 0 0 0,1 0 0 0 0,-1 1 0 0 0,1-1 0 0 0,-2 1 0 0 0,-21 10 0 0 0,10-2 45 0 0,1 1 0 0 0,0 0 0 0 0,1 1 0 0 0,-17 18 0 0 0,23-23 149 0 0,1 0 1 0 0,-1 0-1 0 0,1 0 0 0 0,0 1 1 0 0,1-1-1 0 0,-1 1 0 0 0,2 0 1 0 0,-1 0-1 0 0,1 0 1 0 0,-1 1-1 0 0,0 10 0 0 0,2-16-86 0 0,1-1-1 0 0,0 1 1 0 0,0-1-1 0 0,0 1 1 0 0,0-1-1 0 0,0 1 1 0 0,0 0 0 0 0,1-1-1 0 0,-1 1 1 0 0,0-1-1 0 0,1 1 1 0 0,-1-1-1 0 0,1 1 1 0 0,0-1-1 0 0,-1 0 1 0 0,1 1-1 0 0,0-1 1 0 0,0 0-1 0 0,1 2 1 0 0,-1-2-85 0 0,1 0 0 0 0,-1-1 0 0 0,0 1 1 0 0,0-1-1 0 0,0 1 0 0 0,0-1 0 0 0,1 1 0 0 0,-1-1 1 0 0,0 0-1 0 0,0 1 0 0 0,1-1 0 0 0,-1 0 0 0 0,0 0 0 0 0,0 0 1 0 0,1 0-1 0 0,-1 0 0 0 0,0-1 0 0 0,3 1 0 0 0,0-2-93 0 0,1 1-1 0 0,-1-1 1 0 0,1 0-1 0 0,-1 0 0 0 0,1 0 1 0 0,-1 0-1 0 0,0-1 1 0 0,0 0-1 0 0,0 0 0 0 0,-1 0 1 0 0,5-4-1 0 0,5-9-30 0 0,0-1-1 0 0,-1-1 0 0 0,0 0 1 0 0,14-32-1 0 0,-69 110-282 0 0,40-52 631 0 0,-1 1 0 0 0,1-1-1 0 0,-2 11 1 0 0,4-17-186 0 0,1 1 0 0 0,-1-1 0 0 0,1 0 0 0 0,0 0 0 0 0,-1 0 0 0 0,1 0 0 0 0,0 0 0 0 0,0 0 0 0 0,0 0 0 0 0,1 0 0 0 0,-1 1 0 0 0,0-1 0 0 0,1 0 0 0 0,0 0 0 0 0,-1 0 0 0 0,1 0 0 0 0,0 0 0 0 0,0-1 0 0 0,2 4 0 0 0,-2-4-58 0 0,0-1 0 0 0,0 1 0 0 0,0-1 0 0 0,0 1 0 0 0,0-1 0 0 0,0 0 0 0 0,0 1 0 0 0,0-1 0 0 0,0 0 0 0 0,0 0-1 0 0,0 0 1 0 0,1 0 0 0 0,-1 0 0 0 0,0 0 0 0 0,0 0 0 0 0,0 0 0 0 0,0 0 0 0 0,0 0 0 0 0,0-1 0 0 0,0 1 0 0 0,0 0 0 0 0,0-1 0 0 0,0 1 0 0 0,0-1 0 0 0,0 1 0 0 0,0-1 0 0 0,0 0 0 0 0,0 1 0 0 0,1-3 0 0 0,26-21-178 0 0,-9 1-918 0 0,23-38 0 0 0,2-1 905 0 0,-39 55 166 0 0,-4 5-25 0 0,1 0 0 0 0,-1 0-1 0 0,0 0 1 0 0,1 1 0 0 0,-1-1 0 0 0,1 1 0 0 0,-1-1 0 0 0,1 1 0 0 0,2-2 0 0 0,-8 36-240 0 0,0 14 640 0 0,3-30-41 0 0,0-1 1 0 0,-7 28-1 0 0,6-38-178 0 0,0 0-1 0 0,0-1 1 0 0,0 1 0 0 0,-1-1-1 0 0,0 0 1 0 0,0 0 0 0 0,0 0 0 0 0,-1 0-1 0 0,1 0 1 0 0,-1-1 0 0 0,-6 6 0 0 0,9-9-142 0 0,0 0 1 0 0,0 0 0 0 0,1 0 0 0 0,-1 0 0 0 0,0 0 0 0 0,0 0 0 0 0,0 0 0 0 0,-1-1 0 0 0,1 1 0 0 0,0 0 0 0 0,0-1 0 0 0,0 1 0 0 0,0-1 0 0 0,-1 1 0 0 0,1-1 0 0 0,0 0 0 0 0,0 0 0 0 0,-1 1 0 0 0,1-1 0 0 0,0 0 0 0 0,-1 0 0 0 0,1 0 0 0 0,-2 0 0 0 0,2-1-82 0 0,0-1 0 0 0,0 1 1 0 0,0 0-1 0 0,0 0 1 0 0,0 0-1 0 0,0 0 0 0 0,1-1 1 0 0,-1 1-1 0 0,0 0 1 0 0,1-1-1 0 0,-1 1 1 0 0,1-1-1 0 0,0 1 0 0 0,-1-1 1 0 0,1 1-1 0 0,0-1 1 0 0,0 1-1 0 0,0-1 0 0 0,0 1 1 0 0,0-2-1 0 0,0 1-34 0 0,-1-27-729 0 0,1 28 803 0 0,0 0-1 0 0,1 0 1 0 0,-1 0 0 0 0,0 0 0 0 0,0 0 0 0 0,0 0-1 0 0,1 0 1 0 0,-1 0 0 0 0,0 0 0 0 0,1 0 0 0 0,-1 0 0 0 0,1 0-1 0 0,-1 0 1 0 0,1 0 0 0 0,-1 1 0 0 0,1-1 0 0 0,0 0 0 0 0,0 0-1 0 0,-1 0 1 0 0,1 1 0 0 0,2-2 0 0 0</inkml:trace>
</inkml:ink>
</file>

<file path=ppt/ink/ink2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9:43.32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46 28 96 0 0,'-18'41'0'0'0,"14"-32"0"0"0,0 0 0 0 0,0 0 0 0 0,1 0 0 0 0,0 0 0 0 0,0 0 0 0 0,1 0 0 0 0,0 1 0 0 0,1-1 0 0 0,-1 18 0 0 0,2-26 0 0 0,0 0 1 0 0,0 0-1 0 0,0-1 0 0 0,0 1 1 0 0,1 0-1 0 0,-1 0 0 0 0,0 0 1 0 0,0-1-1 0 0,0 1 0 0 0,1 0 1 0 0,-1-1-1 0 0,0 1 0 0 0,1 0 1 0 0,-1-1-1 0 0,1 1 1 0 0,-1 0-1 0 0,1-1 0 0 0,-1 1 1 0 0,1-1-1 0 0,-1 1 0 0 0,1-1 1 0 0,0 1-1 0 0,-1-1 0 0 0,1 1 1 0 0,-1-1-1 0 0,1 1 0 0 0,0-1 1 0 0,1 1-1 0 0,-1-1 13 0 0,1 0-1 0 0,0 0 1 0 0,-1 0-1 0 0,1-1 1 0 0,0 1-1 0 0,-1 0 1 0 0,1 0-1 0 0,-1-1 1 0 0,1 1-1 0 0,-1-1 1 0 0,1 0 0 0 0,2-1-1 0 0,4-3 49 0 0,0 0-1 0 0,-1 0 0 0 0,13-11 1 0 0,-11 5 90 0 0,1 1 1 0 0,-2-1-1 0 0,1 0 1 0 0,-2-1 0 0 0,1 0-1 0 0,-1 0 1 0 0,-1 0-1 0 0,-1-1 1 0 0,8-23 0 0 0,-11 21 128 0 0,-8 22 182 0 0,-10 23 161 0 0,9-17-601 0 0,1 1 0 0 0,-7 27 0 0 0,12-36-14 0 0,0 1 1 0 0,0 0 0 0 0,0-1-1 0 0,1 1 1 0 0,-1 0 0 0 0,2 0-1 0 0,-1-1 1 0 0,0 1 0 0 0,1 0 0 0 0,2 7-1 0 0,-3-12 3 0 0,0-1-1 0 0,0 1 0 0 0,1-1 1 0 0,-1 1-1 0 0,0-1 1 0 0,0 1-1 0 0,0-1 1 0 0,1 1-1 0 0,-1-1 0 0 0,0 1 1 0 0,1-1-1 0 0,-1 1 1 0 0,0-1-1 0 0,1 0 0 0 0,-1 1 1 0 0,1-1-1 0 0,-1 0 1 0 0,0 1-1 0 0,1-1 0 0 0,-1 0 1 0 0,1 1-1 0 0,-1-1 1 0 0,1 0-1 0 0,-1 0 1 0 0,1 0-1 0 0,-1 0 0 0 0,1 1 1 0 0,-1-1-1 0 0,1 0 1 0 0,-1 0-1 0 0,1 0 0 0 0,-1 0 1 0 0,2 0-1 0 0,0-1 22 0 0,0 1 0 0 0,0-1 0 0 0,0 0 0 0 0,-1 0 0 0 0,1 0 0 0 0,0 0 0 0 0,0 0 0 0 0,-1 0 0 0 0,3-2 0 0 0,3-3 172 0 0,0-1 0 0 0,-1 1 0 0 0,7-10 0 0 0,12-17 152 0 0,-15 21-332 0 0,0 0 1 0 0,-2-1-1 0 0,1 0 0 0 0,-1-1 0 0 0,9-22 0 0 0,-16 25-312 0 0,-8 11 2 0 0,-10 12 29 0 0,15-9 240 0 0,1-1 0 0 0,-1 1-1 0 0,1 0 1 0 0,-1-1 0 0 0,1 1-1 0 0,0 0 1 0 0,0 0 0 0 0,1 0-1 0 0,-1 0 1 0 0,1 0 0 0 0,-1 0-1 0 0,1 5 1 0 0,2-9-943 0 0</inkml:trace>
</inkml:ink>
</file>

<file path=ppt/ink/ink2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9:43.72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96 0 0,'0'0'0'0'0</inkml:trace>
</inkml:ink>
</file>

<file path=ppt/ink/ink2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9:44.45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130 231 96 0 0,'2'-2'0'0'0,"0"-1"0"0"0,1 1 0 0 0,-1-1 0 0 0,0 1 0 0 0,0-1-1 0 0,-1 0 1 0 0,1 0 0 0 0,0 0 0 0 0,-1 0 0 0 0,2-5 0 0 0,-2 6 1 0 0,-1 0-1 0 0,0 1 1 0 0,1-1-1 0 0,-1 0 1 0 0,0 0 0 0 0,0 0-1 0 0,0 1 1 0 0,0-1 0 0 0,0 0-1 0 0,0 0 1 0 0,-1 0-1 0 0,1 1 1 0 0,0-1 0 0 0,-1 0-1 0 0,0 0 1 0 0,1 1 0 0 0,-1-1-1 0 0,0 0 1 0 0,0 1-1 0 0,-2-4 1 0 0,2 5 18 0 0,0-1 0 0 0,0 0 0 0 0,0 1 0 0 0,0-1 0 0 0,0 1 0 0 0,0-1 1 0 0,-1 1-1 0 0,1-1 0 0 0,0 1 0 0 0,0 0 0 0 0,0 0 0 0 0,-1-1 0 0 0,1 1 0 0 0,0 0 0 0 0,0 0 0 0 0,-1 0 0 0 0,1 0 0 0 0,0 1 1 0 0,0-1-1 0 0,-1 0 0 0 0,1 0 0 0 0,0 1 0 0 0,0-1 0 0 0,0 1 0 0 0,-1-1 0 0 0,0 2 0 0 0,-30 17 730 0 0,23-11-369 0 0,0 0 0 0 0,1 0 1 0 0,1 1-1 0 0,-1-1 0 0 0,1 2 0 0 0,1-1 0 0 0,-9 17 1 0 0,13-23-300 0 0,1 1 0 0 0,-1 0 1 0 0,1 0-1 0 0,0 0 1 0 0,0 0-1 0 0,0 0 0 0 0,0 0 1 0 0,1 0-1 0 0,0 0 1 0 0,0 8-1 0 0,0-9-42 0 0,1-1 1 0 0,0 1-1 0 0,-1 0 1 0 0,1-1-1 0 0,0 1 0 0 0,0-1 1 0 0,1 0-1 0 0,-1 1 0 0 0,0-1 1 0 0,1 0-1 0 0,0 0 1 0 0,-1 0-1 0 0,1 0 0 0 0,0 0 1 0 0,0 0-1 0 0,0 0 0 0 0,0-1 1 0 0,3 3-1 0 0,-4-3-35 0 0,1 0 0 0 0,-1-1 0 0 0,1 1-1 0 0,-1 0 1 0 0,1 0 0 0 0,-1-1 0 0 0,1 1 0 0 0,-1-1 0 0 0,1 1-1 0 0,0-1 1 0 0,-1 0 0 0 0,1 0 0 0 0,0 0 0 0 0,-1 0 0 0 0,1 0-1 0 0,0 0 1 0 0,-1 0 0 0 0,1 0 0 0 0,-1-1 0 0 0,3 0 0 0 0,-1 0 6 0 0,-1 0 1 0 0,1-1-1 0 0,0 1 1 0 0,-1-1-1 0 0,1 0 1 0 0,-1 1 0 0 0,0-1-1 0 0,1-1 1 0 0,-1 1-1 0 0,2-3 1 0 0,4-6 30 0 0,-1 0 1 0 0,0 0-1 0 0,10-24 1 0 0,-15 31-41 0 0,10-19-48 0 0,-7 16 2 0 0,-2 0-1 0 0,1 0 0 0 0,4-14 1 0 0,-24 42-363 0 0,2-5 441 0 0,10-10 31 0 0,1 1 0 0 0,0 0 1 0 0,1-1-1 0 0,-1 1 0 0 0,1 0 0 0 0,-2 14 0 0 0,4-19-43 0 0,-1 0-1 0 0,1 0 0 0 0,0 0 1 0 0,0 0-1 0 0,0 0 1 0 0,1 0-1 0 0,-1 0 1 0 0,0 1-1 0 0,1-1 1 0 0,-1 0-1 0 0,1 0 1 0 0,1 2-1 0 0,-1-3-15 0 0,0 0-1 0 0,-1 0 1 0 0,1 0-1 0 0,0 0 1 0 0,0 0-1 0 0,0 0 1 0 0,0-1-1 0 0,0 1 1 0 0,0 0-1 0 0,0-1 1 0 0,0 1 0 0 0,0 0-1 0 0,0-1 1 0 0,1 0-1 0 0,-1 1 1 0 0,0-1-1 0 0,0 0 1 0 0,0 1-1 0 0,0-1 1 0 0,1 0-1 0 0,-1 0 1 0 0,0 0 0 0 0,2 0-1 0 0,1-1-20 0 0,-1 1 1 0 0,1-1-1 0 0,0 0 0 0 0,-1 0 0 0 0,1-1 1 0 0,-1 1-1 0 0,1-1 0 0 0,-1 1 0 0 0,0-1 1 0 0,0 0-1 0 0,0 0 0 0 0,0-1 1 0 0,0 1-1 0 0,5-6 0 0 0,4-5-49 0 0,19-26 0 0 0,-23 28 52 0 0,18-28 40 0 0,-2-1-1 0 0,-1 0 0 0 0,20-55 1 0 0,-42 94-23 0 0,-1 1 0 0 0,1-1 0 0 0,-1 0 0 0 0,1 0 1 0 0,-1-1-1 0 0,1 1 0 0 0,-1 0 0 0 0,0 0 0 0 0,1 0 0 0 0,-1 0 1 0 0,0 0-1 0 0,0 0 0 0 0,0 0 0 0 0,0 0 0 0 0,0 0 0 0 0,0-1 1 0 0,0 1-1 0 0,0 0 0 0 0,-1 0 0 0 0,1 0 0 0 0,0 0 0 0 0,-1 0 1 0 0,1 0-1 0 0,-1 0 0 0 0,1 0 0 0 0,-1 0 0 0 0,1 0 0 0 0,-1 0 1 0 0,1 0-1 0 0,-1 0 0 0 0,-1 0 0 0 0,1 0-2 0 0,0 1 1 0 0,0 0-1 0 0,-1 0 0 0 0,1 0 0 0 0,0 0 1 0 0,0 0-1 0 0,-1 0 0 0 0,1 0 0 0 0,0 0 1 0 0,0 0-1 0 0,0 0 0 0 0,-1 1 0 0 0,1-1 1 0 0,0 1-1 0 0,0-1 0 0 0,0 1 0 0 0,0-1 1 0 0,0 1-1 0 0,0-1 0 0 0,0 1 0 0 0,0 0 1 0 0,0 0-1 0 0,0 0 0 0 0,0-1 0 0 0,0 1 1 0 0,1 0-1 0 0,-1 0 0 0 0,-1 2 0 0 0,-5 8-382 0 0,0 1 0 0 0,1-1 0 0 0,0 1 0 0 0,1 1 0 0 0,0-1 0 0 0,1 1 0 0 0,-4 23 0 0 0,4-22 357 0 0,-3 15-124 0 0,-4 32 0 0 0,10-51 310 0 0,0 0 0 0 0,1 0 1 0 0,0 0-1 0 0,0 1 0 0 0,1-1 1 0 0,5 19-1 0 0,-6-28-158 0 0,0 0 1 0 0,1 1 0 0 0,-1-1-1 0 0,0 0 1 0 0,1 0 0 0 0,-1 1-1 0 0,1-1 1 0 0,0 0-1 0 0,-1 0 1 0 0,1 0 0 0 0,0 0-1 0 0,0 0 1 0 0,0 0 0 0 0,0 0-1 0 0,-1 0 1 0 0,1 0-1 0 0,0-1 1 0 0,1 1 0 0 0,-1 0-1 0 0,0 0 1 0 0,0-1-1 0 0,0 1 1 0 0,0-1 0 0 0,0 1-1 0 0,1-1 1 0 0,-1 0 0 0 0,2 1-1 0 0</inkml:trace>
</inkml:ink>
</file>

<file path=ppt/ink/ink2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9:51.98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0 185 96 0 0,'106'-140'0'0'0,"-77"95"0"0"0,-38 55 1 0 0,-3 6-15 0 0,12-16-53 0 0</inkml:trace>
</inkml:ink>
</file>

<file path=ppt/ink/ink2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9:54.26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 0 96 0 0,'-1'5'2'0'0,"0"0"0"0"0,1-1 0 0 0,-1 1 1 0 0,1 0-1 0 0,0 0 0 0 0,0-1 0 0 0,1 1 0 0 0,-1 0 1 0 0,1-1-1 0 0,0 1 0 0 0,3 7 0 0 0,2 4-60 0 0,1 0 1 0 0,9 14 0 0 0,-8-17 940 0 0,-1 1 0 0 0,7 21 1 0 0,-13-34-836 0 0,-1-1 0 0 0,0 1 0 0 0,0 0-1 0 0,1 0 1 0 0,-1 0 0 0 0,0-1 0 0 0,0 1 0 0 0,0 0 0 0 0,0 0 0 0 0,0 0 0 0 0,0-1 0 0 0,0 1-1 0 0,0 0 1 0 0,0 0 0 0 0,-1 0 0 0 0,1-1 0 0 0,0 1 0 0 0,-1 0 0 0 0,1 0 0 0 0,0-1-1 0 0,-1 1 1 0 0,1 0 0 0 0,-1 0 0 0 0,1-1 0 0 0,-1 1 0 0 0,1-1 0 0 0,-1 1 0 0 0,1 0 0 0 0,-1-1-1 0 0,0 1 1 0 0,1-1 0 0 0,-1 1 0 0 0,0-1 0 0 0,1 0 0 0 0,-1 1 0 0 0,0-1 0 0 0,0 0-1 0 0,1 1 1 0 0,-1-1 0 0 0,0 0 0 0 0,0 0 0 0 0,0 0 0 0 0,1 0 0 0 0,-1 0 0 0 0,0 0 0 0 0,0 0-1 0 0,0 0 1 0 0,-1 0 0 0 0,-1 0-310 0 0,1 0 1 0 0,-1 0-1 0 0,0-1 0 0 0,0 1 0 0 0,1-1 1 0 0,-1 1-1 0 0,0-1 0 0 0,1 0 0 0 0,-1 0 0 0 0,0 0 1 0 0,1-1-1 0 0,-1 1 0 0 0,-3-3 0 0 0</inkml:trace>
</inkml:ink>
</file>

<file path=ppt/ink/ink2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9:57.44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4 220 96 0 0,'29'-58'0'0'0,"-11"24"0"0"0,-2-2 0 0 0,19-55 0 0 0,-59 123 0 0 0,9 0 356 0 0,2 1 0 0 0,1 1 0 0 0,2 0 0 0 0,1 0 0 0 0,-8 66 0 0 0,17-99-363 0 0,0 0 0 0 0,-1 0 0 0 0,1-1-1 0 0,0 1 1 0 0,0 0 0 0 0,0 0 0 0 0,0-1 0 0 0,0 1 0 0 0,0 0 0 0 0,0 0-1 0 0,0 0 1 0 0,0-1 0 0 0,0 1 0 0 0,0 0 0 0 0,0 0 0 0 0,0-1 0 0 0,1 1-1 0 0,-1 0 1 0 0,0 0 0 0 0,1-1 0 0 0,-1 1 0 0 0,0 0 0 0 0,1-1 0 0 0,-1 1-1 0 0,1-1 1 0 0,-1 1 0 0 0,2 1 0 0 0,-1-3-10 0 0,0 1-1 0 0,0 0 1 0 0,0 0 0 0 0,0 0 0 0 0,0-1 0 0 0,0 1-1 0 0,0-1 1 0 0,0 1 0 0 0,0 0 0 0 0,0-1 0 0 0,-1 0-1 0 0,1 1 1 0 0,0-1 0 0 0,0 1 0 0 0,0-1-1 0 0,-1 0 1 0 0,2-1 0 0 0,31-37-393 0 0,-18 19 387 0 0,24-37-175 0 0,-35 51 179 0 0,-1 0 0 0 0,1-1-1 0 0,-2 0 1 0 0,1 1 0 0 0,-1-1 0 0 0,0 0 0 0 0,2-9-1 0 0,-25 54-116 0 0,13-20 120 0 0,-13 38-60 0 0,20-53 83 0 0,0 1 0 0 0,0 0 0 0 0,0 0 0 0 0,1 0 0 0 0,-1-1 0 0 0,1 1 0 0 0,0 0 0 0 0,1 0 0 0 0,-1 0 0 0 0,0 0 0 0 0,1 0 0 0 0,1 4 0 0 0,-1-7-3 0 0,-1-1-1 0 0,0 0 1 0 0,0 1 0 0 0,0-1 0 0 0,0 1 0 0 0,0-1-1 0 0,1 0 1 0 0,-1 1 0 0 0,0-1 0 0 0,0 0-1 0 0,1 1 1 0 0,-1-1 0 0 0,0 0 0 0 0,0 0-1 0 0,1 1 1 0 0,-1-1 0 0 0,0 0 0 0 0,1 0-1 0 0,-1 1 1 0 0,0-1 0 0 0,1 0 0 0 0,-1 0-1 0 0,1 0 1 0 0,-1 0 0 0 0,0 0 0 0 0,1 1-1 0 0,-1-1 1 0 0,1 0 0 0 0,-1 0 0 0 0,0 0-1 0 0,1 0 1 0 0,13-8 45 0 0,6-17-26 0 0,-1-3-16 0 0,-8 11 16 0 0,0 1-1 0 0,-1-2 1 0 0,-1 1 0 0 0,10-26 0 0 0,-35 89-159 0 0,7-21 1057 0 0,0 0 1 0 0,-5 33-1 0 0,3 43-290 0 0,10-73-1096 0 0,-1 1 1 0 0,-2-1-1 0 0,-1 0 0 0 0,-11 33 0 0 0,16-60 439 0 0,-1 1 0 0 0,1-1 0 0 0,0 0 0 0 0,-1 0 0 0 0,1 0 0 0 0,-1 1 0 0 0,1-1 0 0 0,-1 0 0 0 0,0 0 1 0 0,0 0-1 0 0,1 0 0 0 0,-1 0 0 0 0,0 0 0 0 0,0 0 0 0 0,0 0 0 0 0,0-1 0 0 0,0 1 0 0 0,-2 1 0 0 0,3-2 15 0 0,-1 0-1 0 0,0 0 1 0 0,1 0 0 0 0,-1 0-1 0 0,1-1 1 0 0,-1 1 0 0 0,1 0-1 0 0,-1 0 1 0 0,0 0 0 0 0,1 0-1 0 0,-1-1 1 0 0,1 1-1 0 0,-1 0 1 0 0,1-1 0 0 0,-1 1-1 0 0,1 0 1 0 0,-1-1 0 0 0,1 1-1 0 0,0-1 1 0 0,-1 1 0 0 0,1-1-1 0 0,-1 1 1 0 0,1 0 0 0 0,0-1-1 0 0,-1 0 1 0 0,1 0-1 0 0,-2-2-9 0 0,0-1-1 0 0,0 0 0 0 0,1 0 1 0 0,0 0-1 0 0,0 0 0 0 0,0 1 0 0 0,0-2 1 0 0,0 1-1 0 0,1 0 0 0 0,0-4 0 0 0,1-2-1 0 0,0 0 0 0 0,1 1 0 0 0,0-1 0 0 0,1 1 0 0 0,0 0 0 0 0,1 0-1 0 0,0 0 1 0 0,0 0 0 0 0,8-11 0 0 0,7-7-24 0 0,32-36-1 0 0,1-2 36 0 0,0-1 24 0 0,-37 50 123 0 0,-1-1 1 0 0,-1-1-1 0 0,0 0 1 0 0,18-37-1 0 0,-30 53-100 0 0,0 0-1 0 0,0 0 1 0 0,-1 0-1 0 0,1 0 1 0 0,-1 0-1 0 0,1-1 1 0 0,-1 1 0 0 0,0 0-1 0 0,0 0 1 0 0,0-1-1 0 0,0 1 1 0 0,0 0 0 0 0,0-1-1 0 0,-1 1 1 0 0,1 0-1 0 0,-1 0 1 0 0,1 0 0 0 0,-1 0-1 0 0,0-1 1 0 0,0 1-1 0 0,0 0 1 0 0,-1-2-1 0 0,1 4-44 0 0,0-1-1 0 0,0 0 0 0 0,1 0 1 0 0,-1 1-1 0 0,0-1 0 0 0,0 0 0 0 0,0 1 1 0 0,0-1-1 0 0,1 1 0 0 0,-1-1 0 0 0,0 1 1 0 0,0 0-1 0 0,0-1 0 0 0,0 1 0 0 0,0 0 1 0 0,0 0-1 0 0,0-1 0 0 0,-2 1 1 0 0,1 0-15 0 0,0 1 0 0 0,0-1 0 0 0,0 0 0 0 0,0 1 0 0 0,0-1 1 0 0,1 1-1 0 0,-1 0 0 0 0,0 0 0 0 0,1-1 0 0 0,-1 1 0 0 0,0 0 1 0 0,1 1-1 0 0,-3 1 0 0 0,-3 4 26 0 0,0 0 0 0 0,1 0 1 0 0,0 0-1 0 0,1 1 0 0 0,-1 0 1 0 0,2 0-1 0 0,-1 0 0 0 0,1 1 0 0 0,0 0 1 0 0,1 0-1 0 0,-4 15 0 0 0,2-2 84 0 0,0 1 1 0 0,2-1-1 0 0,-1 41 0 0 0,4-59-87 0 0,0 0 0 0 0,0 0 1 0 0,0 0-1 0 0,1 0 0 0 0,-1 0 0 0 0,1 0 1 0 0,0 0-1 0 0,0-1 0 0 0,1 1 1 0 0,2 5-1 0 0,-4-8 2 0 0,1 0 1 0 0,-1-1 0 0 0,1 1 0 0 0,-1 0-1 0 0,1-1 1 0 0,0 1 0 0 0,0 0-1 0 0,-1-1 1 0 0,1 1 0 0 0,0-1-1 0 0,0 1 1 0 0,-1-1 0 0 0,1 1-1 0 0,0-1 1 0 0,0 0 0 0 0,0 0-1 0 0,0 1 1 0 0,1-1 0 0 0,0 0 4 0 0,0 0 1 0 0,0 0-1 0 0,0 0 1 0 0,0-1-1 0 0,0 1 1 0 0,0 0-1 0 0,0-1 1 0 0,-1 0-1 0 0,1 1 1 0 0,0-1-1 0 0,0 0 1 0 0,1-1-1 0 0,4-2 8 0 0,0-1-1 0 0,-1 0 0 0 0,0 0 1 0 0,0 0-1 0 0,-1-1 0 0 0,1 0 0 0 0,-1 0 1 0 0,8-13-1 0 0,30-60 4 0 0,-34 61-16 0 0,1-12-10 0 0,-10 29 11 0 0,0 1 0 0 0,0-1-1 0 0,0 1 1 0 0,0-1 0 0 0,0 1 0 0 0,0-1-1 0 0,0 1 1 0 0,0-1 0 0 0,0 1 0 0 0,0-1-1 0 0,0 1 1 0 0,0-1 0 0 0,0 1-1 0 0,-1-1 1 0 0,1 1 0 0 0,0-1 0 0 0,0 1-1 0 0,-1 0 1 0 0,1-1 0 0 0,0 1 0 0 0,0-1-1 0 0,-1 0 1 0 0,0 1 4 0 0,0 0 0 0 0,0 0 1 0 0,0 0-1 0 0,1-1 0 0 0,-1 1 0 0 0,0 0 1 0 0,0 0-1 0 0,0 0 0 0 0,1 0 0 0 0,-1 0 1 0 0,0 0-1 0 0,0 1 0 0 0,0-1 0 0 0,1 0 1 0 0,-1 0-1 0 0,0 1 0 0 0,0-1 0 0 0,0 0 1 0 0,0 1-1 0 0,-2 1-6 0 0,0 0 1 0 0,1 0-1 0 0,-1 1 1 0 0,1-1-1 0 0,-1 0 1 0 0,1 1-1 0 0,0 0 1 0 0,0-1-1 0 0,0 1 1 0 0,0 0-1 0 0,0 0 0 0 0,1 0 1 0 0,0 1-1 0 0,-1-1 1 0 0,1 0-1 0 0,0 0 1 0 0,0 4-1 0 0,-2 5-177 0 0,0-1 0 0 0,1 1 1 0 0,0 20-1 0 0,2-30 171 0 0,-1 1 1 0 0,1-1 0 0 0,1 0-1 0 0,-1 0 1 0 0,0 1 0 0 0,0-1-1 0 0,1 0 1 0 0,-1 0 0 0 0,1 0-1 0 0,0 1 1 0 0,0-1 0 0 0,0 0-1 0 0,0 0 1 0 0,0 0 0 0 0,0 0 0 0 0,0-1-1 0 0,1 1 1 0 0,-1 0 0 0 0,1 0-1 0 0,-1-1 1 0 0,3 3 0 0 0,-2-4 86 0 0,0 1 1 0 0,0 0 0 0 0,-1-1 0 0 0,1 1 0 0 0,0-1 0 0 0,0 0 0 0 0,0 1 0 0 0,0-1 0 0 0,-1 0 0 0 0,1 0-1 0 0,0 0 1 0 0,0-1 0 0 0,0 1 0 0 0,0 0 0 0 0,-1-1 0 0 0,1 1 0 0 0,0-1 0 0 0,0 1 0 0 0,-1-1 0 0 0,1 0-1 0 0,0 0 1 0 0,-1 0 0 0 0,1 0 0 0 0,-1 0 0 0 0,1 0 0 0 0,1-2 0 0 0,4-3-119 0 0,0 0 0 0 0,-1-1 0 0 0,0 0 0 0 0,0 0 0 0 0,-1 0 0 0 0,0 0 0 0 0,6-13 0 0 0,25-61-311 0 0,-24 51 1193 0 0,-5 18 136 0 0,-5 16-1231 0 0,-6 22-534 0 0,1-14 734 0 0,0 1 1 0 0,1-1 0 0 0,1 1 0 0 0,-1 0 0 0 0,2 0 0 0 0,0 0 0 0 0,1-1 0 0 0,2 16 0 0 0,-3-27 21 0 0,0 1 1 0 0,0-1-1 0 0,0 0 1 0 0,1 0-1 0 0,-1 1 0 0 0,-1-1 1 0 0,1 0-1 0 0,0 1 1 0 0,0-1-1 0 0,0 0 0 0 0,-1 0 1 0 0,1 1-1 0 0,0-1 1 0 0,-1 0-1 0 0,1 0 0 0 0,-1 0 1 0 0,0 0-1 0 0,1 0 1 0 0,-1 0-1 0 0,0 0 1 0 0,0 0-1 0 0,0 0 0 0 0,-1 2 1 0 0,1-3-13 0 0,0 1 1 0 0,0-1-1 0 0,0 0 0 0 0,0 1 1 0 0,0-1-1 0 0,0 0 0 0 0,0 0 1 0 0,0 0-1 0 0,0 0 1 0 0,0 0-1 0 0,0 0 0 0 0,0 0 1 0 0,0 0-1 0 0,0 0 1 0 0,0 0-1 0 0,0-1 0 0 0,0 1 1 0 0,0 0-1 0 0,0-1 0 0 0,0 1 1 0 0,0-1-1 0 0,0 1 1 0 0,0-1-1 0 0,0 1 0 0 0,0-1 1 0 0,1 0-1 0 0,-1 1 0 0 0,0-1 1 0 0,0 0-1 0 0,0-1 1 0 0,1-3-304 0 0</inkml:trace>
</inkml:ink>
</file>

<file path=ppt/ink/ink2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19:58.11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19 96 0 0,'0'0'0'0'0,"13"-2"0"0"0,-2 2 0 0 0,3 0 0 0 0,1 0 0 0 0,0 0 0 0 0,0 0 0 0 0,0-2 0 0 0,-2 0 0 0 0,-1-1 0 0 0,0 0 0 0 0,-1 0 0 0 0,-1 0 0 0 0,-5 2 536 0 0,-3 2 16 0 0</inkml:trace>
</inkml:ink>
</file>

<file path=ppt/ink/ink2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2:48.08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105 168 96 0 0,'-22'32'767'0'0,"-57"96"-530"0"0,76-122-291 0 0,2-7 48 0 0,8-17 96 0 0,12-27 204 0 0,-9 27-217 0 0,12-24 127 0 0,42-60 1 0 0,-57 91-194 0 0,1 1 0 0 0,1 0 0 0 0,0 0 0 0 0,0 1 0 0 0,1 0 0 0 0,0 1 0 0 0,1 0 0 0 0,0 1 0 0 0,0 0 0 0 0,18-8 0 0 0,-29 14 0 0 0,1 1-1 0 0,-1 0 1 0 0,1-1 0 0 0,-1 1 0 0 0,1 0 0 0 0,-1 0 0 0 0,1-1 0 0 0,-1 1 0 0 0,1 0 0 0 0,-1 0 0 0 0,1 0 0 0 0,0 0 0 0 0,-1 0 0 0 0,1 0 0 0 0,-1 0 0 0 0,1 0-1 0 0,-1 0 1 0 0,1 0 0 0 0,-1 0 0 0 0,1 0 0 0 0,0 0 0 0 0,-1 1 0 0 0,1-1 0 0 0,-1 0 0 0 0,1 0 0 0 0,-1 0 0 0 0,1 1 0 0 0,-1-1 0 0 0,1 0 0 0 0,-1 1 0 0 0,1 0-1 0 0,0 0 1 0 0,-1 0-1 0 0,0 0 1 0 0,1 0-1 0 0,-1 0 0 0 0,0 1 1 0 0,0-1-1 0 0,0 0 1 0 0,0 0-1 0 0,0 0 0 0 0,0 1 1 0 0,0-1-1 0 0,0 0 1 0 0,-1 0-1 0 0,1 1 0 0 0,-16 39 119 0 0,8-25-108 0 0,-2-2-1 0 0,0 1 1 0 0,-1-1-1 0 0,0-1 1 0 0,-1 0-1 0 0,-1-1 1 0 0,0 0 0 0 0,-1-1-1 0 0,-19 13 1 0 0,29-21 211 0 0,0 0 1 0 0,-1 0 0 0 0,1-1 0 0 0,0 0 0 0 0,-1 0 0 0 0,0 0 0 0 0,0 0 0 0 0,1-1 0 0 0,-1 0-1 0 0,0 0 1 0 0,-6 1 0 0 0,14-1-202 0 0,-1-1 1 0 0,0 1-1 0 0,1 0 0 0 0,-1 0 1 0 0,0 0-1 0 0,0 1 0 0 0,0-1 1 0 0,0 0-1 0 0,0 1 0 0 0,0 0 1 0 0,0-1-1 0 0,0 1 0 0 0,-1 0 1 0 0,4 4-1 0 0,17 35-2988 0 0,-19-35 2883 0 0,-3-4-26 0 0,1 0-1 0 0,0 1 1 0 0,1-1-1 0 0,-1 0 1 0 0,0 0 0 0 0,1 0-1 0 0,-1-1 1 0 0,1 1 0 0 0,-1 0-1 0 0,1 0 1 0 0,0-1 0 0 0,0 1-1 0 0,0-1 1 0 0,3 2 0 0 0</inkml:trace>
</inkml:ink>
</file>

<file path=ppt/ink/ink2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2:49.08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14 111 96 0 0,'1'1'0'0'0,"-1"0"1"0"0,1-1-1 0 0,0 1 0 0 0,0 0 1 0 0,0-1-1 0 0,0 1 0 0 0,0 0 1 0 0,0-1-1 0 0,0 1 1 0 0,0-1-1 0 0,0 0 0 0 0,0 1 1 0 0,1-1-1 0 0,-1 0 0 0 0,0 0 1 0 0,0 0-1 0 0,0 0 0 0 0,0 0 1 0 0,0 0-1 0 0,0 0 0 0 0,3 0 1 0 0,-1-1-4 0 0,0 0 1 0 0,0 0 0 0 0,0 0 0 0 0,0-1-1 0 0,0 1 1 0 0,0-1 0 0 0,4-3-1 0 0,0 0 47 0 0,0-1-1 0 0,0 0 0 0 0,-1 0 1 0 0,0 0-1 0 0,5-9 0 0 0,-9 12 33 0 0,0 0 0 0 0,0 0 0 0 0,0 0-1 0 0,-1 0 1 0 0,1-1 0 0 0,-1 1 0 0 0,0 0-1 0 0,2-8 1 0 0,-3 11-54 0 0,0-1 0 0 0,0 0-1 0 0,0 1 1 0 0,0-1 0 0 0,0 1-1 0 0,0-1 1 0 0,-1 1 0 0 0,1-1-1 0 0,0 1 1 0 0,0-1 0 0 0,0 1 0 0 0,0-1-1 0 0,0 1 1 0 0,-1-1 0 0 0,1 1-1 0 0,0-1 1 0 0,-1 1 0 0 0,1 0-1 0 0,0-1 1 0 0,-1 1 0 0 0,1-1 0 0 0,0 1-1 0 0,-1 0 1 0 0,0-1 0 0 0,0 0 14 0 0,0 1 0 0 0,-1 0 1 0 0,1-1-1 0 0,0 1 1 0 0,-1 0-1 0 0,1 0 0 0 0,0 0 1 0 0,0 0-1 0 0,-1 0 1 0 0,1 0-1 0 0,0 0 0 0 0,-1 1 1 0 0,1-1-1 0 0,0 0 1 0 0,-2 1-1 0 0,-2 2 68 0 0,0-1 1 0 0,0 0 0 0 0,0 1-1 0 0,0 0 1 0 0,0 0-1 0 0,0 1 1 0 0,1-1-1 0 0,0 1 1 0 0,-1 0 0 0 0,1 0-1 0 0,1 1 1 0 0,-6 7-1 0 0,4-5-35 0 0,1-1-1 0 0,0 1 1 0 0,0 0-1 0 0,1 0 1 0 0,0 1-1 0 0,0-1 1 0 0,0 1-1 0 0,-1 13 1 0 0,3-19-61 0 0,1 0 1 0 0,0 0 0 0 0,0 1-1 0 0,0-1 1 0 0,0 0-1 0 0,0 0 1 0 0,0 0-1 0 0,1 0 1 0 0,-1 0 0 0 0,1 0-1 0 0,-1 0 1 0 0,1 0-1 0 0,0 0 1 0 0,0 0-1 0 0,0 0 1 0 0,0 0 0 0 0,0 0-1 0 0,0 0 1 0 0,1-1-1 0 0,-1 1 1 0 0,3 2-1 0 0,-3-3-1 0 0,1 0 1 0 0,-1-1-1 0 0,1 1 0 0 0,-1 0 0 0 0,1-1 0 0 0,-1 1 0 0 0,1-1 0 0 0,-1 1 0 0 0,1-1 0 0 0,-1 0 0 0 0,1 0 1 0 0,-1 0-1 0 0,1 0 0 0 0,0 0 0 0 0,-1 0 0 0 0,1 0 0 0 0,-1 0 0 0 0,1-1 0 0 0,-1 1 0 0 0,1-1 0 0 0,-1 1 0 0 0,1-1 1 0 0,-1 1-1 0 0,1-1 0 0 0,-1 0 0 0 0,0 0 0 0 0,1 0 0 0 0,-1 0 0 0 0,2-1 0 0 0,9-8 179 0 0,-1 0-1 0 0,0-1 1 0 0,-1 0-1 0 0,0 0 0 0 0,12-20 1 0 0,34-69 1453 0 0,-58 107-1615 0 0,0 1 1 0 0,0 0-1 0 0,1 0 0 0 0,0 0 0 0 0,0 0 1 0 0,1 0-1 0 0,0 0 0 0 0,1 0 0 0 0,-1 0 1 0 0,3 9-1 0 0,0 1-59 0 0,-2-7 31 0 0,0 0 0 0 0,-1 0-1 0 0,0 0 1 0 0,-1 0 0 0 0,-2 14-1 0 0,2-23 3 0 0,1 0-1 0 0,0-1 0 0 0,-1 1 0 0 0,1-1 1 0 0,0 1-1 0 0,-1-1 0 0 0,0 1 0 0 0,1-1 1 0 0,-1 1-1 0 0,0-1 0 0 0,0 1 0 0 0,0-1 1 0 0,0 0-1 0 0,0 0 0 0 0,0 1 0 0 0,0-1 1 0 0,0 0-1 0 0,-1 0 0 0 0,1 0 0 0 0,0 0 1 0 0,-1 0-1 0 0,1-1 0 0 0,0 1 1 0 0,-1 0-1 0 0,1-1 0 0 0,-1 1 0 0 0,1-1 1 0 0,-1 1-1 0 0,0-1 0 0 0,1 0 0 0 0,-1 1 1 0 0,1-1-1 0 0,-1 0 0 0 0,0 0 0 0 0,1 0 1 0 0,-1 0-1 0 0,1-1 0 0 0,-1 1 0 0 0,0 0 1 0 0,1-1-1 0 0,-1 1 0 0 0,1-1 0 0 0,-1 0 1 0 0,1 1-1 0 0,-3-3 0 0 0,2 3-6 0 0,0-1 0 0 0,0 0 0 0 0,1 0-1 0 0,-1 0 1 0 0,0 0 0 0 0,1 0 0 0 0,-1 0-1 0 0,1-1 1 0 0,0 1 0 0 0,-1 0 0 0 0,1-1 0 0 0,0 1-1 0 0,0-1 1 0 0,0 1 0 0 0,0-1 0 0 0,0 0 0 0 0,0 0-1 0 0,0 1 1 0 0,1-1 0 0 0,-1 0 0 0 0,0 0 0 0 0,1 0-1 0 0,0 1 1 0 0,-1-1 0 0 0,1 0 0 0 0,0 0 0 0 0,0-2-1 0 0,0 1-95 0 0,1 0-1 0 0,-1 0 0 0 0,1 0 1 0 0,-1 1-1 0 0,1-1 0 0 0,0 0 1 0 0,0 1-1 0 0,0-1 0 0 0,1 1 1 0 0,-1-1-1 0 0,0 1 0 0 0,1-1 1 0 0,0 1-1 0 0,0 0 0 0 0,-1 0 1 0 0,1 0-1 0 0,3-2 0 0 0</inkml:trace>
</inkml:ink>
</file>

<file path=ppt/ink/ink2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2:49.63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70 37 96 0 0,'-10'10'-45'0'0,"0"1"121"0"0,0 1-1 0 0,-14 21 1 0 0,22-30-64 0 0,0 0-1 0 0,0 0 1 0 0,0 0-1 0 0,1 0 0 0 0,0 1 1 0 0,0-1-1 0 0,0 1 0 0 0,0-1 1 0 0,0 1-1 0 0,0-1 1 0 0,1 1-1 0 0,0-1 0 0 0,0 1 1 0 0,0-1-1 0 0,0 1 1 0 0,2 6-1 0 0,-2-8-3 0 0,0-1 1 0 0,1 0-1 0 0,-1 0 0 0 0,1 0 1 0 0,-1 0-1 0 0,1 0 0 0 0,-1 0 1 0 0,1 0-1 0 0,-1 0 0 0 0,1 0 1 0 0,0 0-1 0 0,0 0 0 0 0,0 0 1 0 0,0 0-1 0 0,-1 0 0 0 0,1-1 1 0 0,0 1-1 0 0,0 0 0 0 0,0-1 1 0 0,0 1-1 0 0,1-1 0 0 0,1 1 1 0 0,-1 0 12 0 0,0-1 0 0 0,1 1 1 0 0,-1-1-1 0 0,0 0 0 0 0,1 0 1 0 0,-1-1-1 0 0,0 1 0 0 0,1 0 1 0 0,-1-1-1 0 0,0 1 0 0 0,3-2 1 0 0,2 0 336 0 0,-1-1 0 0 0,1 0-1 0 0,-1 0 1 0 0,0-1 0 0 0,0 0 0 0 0,10-8 0 0 0,-10 6 183 0 0,0 0 0 0 0,0-1 0 0 0,0 1 1 0 0,-1-1-1 0 0,0 0 0 0 0,8-16 0 0 0,-11 20-486 0 0,-1-1 0 0 0,0 1 0 0 0,0-1-1 0 0,0 1 1 0 0,0-1 0 0 0,0 0 0 0 0,-1 1 0 0 0,1-1 0 0 0,-1 0 0 0 0,0 0 0 0 0,0 1 0 0 0,0-1-1 0 0,-1 0 1 0 0,0 1 0 0 0,1-1 0 0 0,-1 1 0 0 0,0-1 0 0 0,-4-6 0 0 0,5 9-52 0 0,-1 0 1 0 0,1 0-1 0 0,-1-1 0 0 0,1 1 1 0 0,-1 0-1 0 0,0 1 0 0 0,0-1 1 0 0,1 0-1 0 0,-1 0 1 0 0,0 0-1 0 0,0 0 0 0 0,0 1 1 0 0,0-1-1 0 0,0 0 0 0 0,0 1 1 0 0,0-1-1 0 0,-1 1 1 0 0,1-1-1 0 0,0 1 0 0 0,0-1 1 0 0,0 1-1 0 0,0 0 0 0 0,-1 0 1 0 0,-1-1-1 0 0,0 2-13 0 0,0-1-1 0 0,0 0 1 0 0,1 1 0 0 0,-1 0-1 0 0,0 0 1 0 0,0 0-1 0 0,1 0 1 0 0,-1 0-1 0 0,0 0 1 0 0,-3 3 0 0 0,0 0-24 0 0,-1 1 1 0 0,1 0-1 0 0,-1 0 1 0 0,1 1 0 0 0,1 0-1 0 0,-10 11 1 0 0,5 6-974 0 0</inkml:trace>
</inkml:ink>
</file>

<file path=ppt/ink/ink2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2:50.81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72 18 96 0 0,'-13'16'134'0'0,"1"0"0"0"0,-15 27 0 0 0,24-39-121 0 0,0 1-1 0 0,1 0 0 0 0,0 0 0 0 0,0 0 0 0 0,0 0 1 0 0,1 0-1 0 0,-1 1 0 0 0,1-1 0 0 0,1 0 0 0 0,-1 1 1 0 0,1-1-1 0 0,0 0 0 0 0,0 1 0 0 0,1 7 0 0 0,-1-12 2 0 0,0 0-1 0 0,1 0 0 0 0,-1-1 1 0 0,0 1-1 0 0,0 0 1 0 0,1 0-1 0 0,-1-1 0 0 0,0 1 1 0 0,1 0-1 0 0,-1 0 1 0 0,1-1-1 0 0,-1 1 0 0 0,1 0 1 0 0,-1-1-1 0 0,1 1 0 0 0,-1-1 1 0 0,1 1-1 0 0,0-1 1 0 0,-1 1-1 0 0,1-1 0 0 0,0 1 1 0 0,0-1-1 0 0,-1 1 0 0 0,1-1 1 0 0,0 0-1 0 0,1 1 1 0 0,-1-1-11 0 0,1 0 0 0 0,0 0 0 0 0,-1 0 1 0 0,1-1-1 0 0,0 1 0 0 0,-1 0 0 0 0,1-1 1 0 0,-1 1-1 0 0,1-1 0 0 0,-1 1 0 0 0,1-1 1 0 0,2-1-1 0 0,2-2-21 0 0,1-1 0 0 0,0 0 0 0 0,-1 0 0 0 0,8-8 0 0 0,1-4 16 0 0,21-28 1 0 0,-31 37 75 0 0,0 0 0 0 0,0 0 1 0 0,0-1-1 0 0,-1 0 0 0 0,-1 1 1 0 0,5-14-1 0 0,-8 21-63 0 0,0 1 0 0 0,0 0 0 0 0,0 0 0 0 0,0 0 0 0 0,0 0-1 0 0,0 0 1 0 0,0 0 0 0 0,0 0 0 0 0,0-1 0 0 0,0 1 0 0 0,0 0 0 0 0,0 0 0 0 0,0 0 0 0 0,0 0 0 0 0,0 0 0 0 0,0-1-1 0 0,0 1 1 0 0,0 0 0 0 0,0 0 0 0 0,0 0 0 0 0,0 0 0 0 0,0 0 0 0 0,0 0 0 0 0,0 0 0 0 0,0-1 0 0 0,0 1 0 0 0,0 0-1 0 0,0 0 1 0 0,0 0 0 0 0,0 0 0 0 0,0 0 0 0 0,-1 0 0 0 0,1 0 0 0 0,0-1 0 0 0,0 1 0 0 0,0 0 0 0 0,0 0 0 0 0,0 0-1 0 0,0 0 1 0 0,0 0 0 0 0,-1 0 0 0 0,1 0 0 0 0,0 0 0 0 0,0 0 0 0 0,0 0 0 0 0,0 0 0 0 0,0 0 0 0 0,0 0 0 0 0,-1 0-1 0 0,1 0 1 0 0,0 0 0 0 0,-9 4 489 0 0,-7 10 376 0 0,11-7-565 0 0,1 0 1 0 0,0 1 0 0 0,0-1-1 0 0,1 1 1 0 0,-4 14-1 0 0,6-18-343 0 0,0 1 0 0 0,0 0 0 0 0,0 0-1 0 0,0 0 1 0 0,1-1 0 0 0,0 1 0 0 0,0 0-1 0 0,0 0 1 0 0,0 0 0 0 0,1 0-1 0 0,1 5 1 0 0,-1-9 24 0 0,-1-1-1 0 0,0 1 1 0 0,1-1-1 0 0,-1 1 0 0 0,1 0 1 0 0,-1-1-1 0 0,1 0 1 0 0,-1 1-1 0 0,1-1 1 0 0,-1 1-1 0 0,1-1 1 0 0,0 0-1 0 0,-1 1 0 0 0,1-1 1 0 0,0 0-1 0 0,-1 1 1 0 0,1-1-1 0 0,0 0 1 0 0,-1 0-1 0 0,1 0 1 0 0,0 0-1 0 0,-1 0 1 0 0,1 0-1 0 0,0 0 0 0 0,-1 0 1 0 0,1 0-1 0 0,0 0 1 0 0,-1 0-1 0 0,1 0 1 0 0,0 0-1 0 0,-1-1 1 0 0,1 1-1 0 0,0 0 0 0 0,-1 0 1 0 0,1-1-1 0 0,0 1 1 0 0,-1 0-1 0 0,1-1 1 0 0,-1 1-1 0 0,1-1 1 0 0,0 0-1 0 0,25-19-16 0 0,-21 14-125 0 0,0 0 1 0 0,-1 0-1 0 0,0 0 0 0 0,0-1 1 0 0,0 1-1 0 0,-1-1 0 0 0,0 0 1 0 0,0 0-1 0 0,-1-1 0 0 0,2-7 1 0 0,11-27-234 0 0,-14 40 445 0 0,-1 1-1 0 0,1 0 1 0 0,0 0 0 0 0,0 0 0 0 0,0 0-1 0 0,0 0 1 0 0,0 0 0 0 0,0 0-1 0 0,0 0 1 0 0,1 0 0 0 0,-1 0 0 0 0,0 1-1 0 0,0-1 1 0 0,1 0 0 0 0,-1 1 0 0 0,0-1-1 0 0,1 1 1 0 0,-1 0 0 0 0,0-1-1 0 0,1 1 1 0 0,-1 0 0 0 0,3 0 0 0 0,-3 0-36 0 0,0-1 1 0 0,0 1-1 0 0,0 0 1 0 0,-1 1-1 0 0,1-1 1 0 0,0 0 0 0 0,0 0-1 0 0,0 0 1 0 0,0 0-1 0 0,-1 1 1 0 0,1-1-1 0 0,0 0 1 0 0,0 1 0 0 0,-1-1-1 0 0,1 0 1 0 0,0 1-1 0 0,-1-1 1 0 0,1 1-1 0 0,0-1 1 0 0,-1 1 0 0 0,1 0-1 0 0,-1-1 1 0 0,1 1-1 0 0,-1 0 1 0 0,1-1 0 0 0,-1 1-1 0 0,1 0 1 0 0,-1-1-1 0 0,0 1 1 0 0,1 0-1 0 0,-1 0 1 0 0,0 0 0 0 0,0-1-1 0 0,1 1 1 0 0,-1 0-1 0 0,0 0 1 0 0,0 0-1 0 0,0 0 1 0 0,0 1 0 0 0,-2 8-28 0 0,1 0 0 0 0,-2 0 0 0 0,1 0 0 0 0,-1 0 1 0 0,-8 17-1 0 0,7-18-166 0 0,0 1 0 0 0,0-1 0 0 0,1 1 0 0 0,1 0 0 0 0,-3 17 0 0 0,7-16-1517 0 0</inkml:trace>
</inkml:ink>
</file>

<file path=ppt/ink/ink2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2:52.03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103 26 96 0 0,'1'-1'0'0'0,"0"1"0"0"0,-1-1 0 0 0,0 0 0 0 0,1 1 0 0 0,-1-1 0 0 0,1 0 0 0 0,-1 0 0 0 0,0 1 0 0 0,1-1 0 0 0,-1 0 0 0 0,0 0 0 0 0,0 0 0 0 0,0 1 0 0 0,0-1 0 0 0,0 0 0 0 0,0 0 0 0 0,0 0 0 0 0,0 0 0 0 0,0 1 0 0 0,0-1 0 0 0,0-1 0 0 0,-1 1 0 0 0,1 1 0 0 0,-1-1 0 0 0,1 1 0 0 0,-1-1 0 0 0,1 1 0 0 0,-1 0 0 0 0,1-1 0 0 0,-1 1 0 0 0,1-1 0 0 0,-1 1 0 0 0,1 0 0 0 0,-1-1 0 0 0,0 1 0 0 0,1 0 0 0 0,-1 0 0 0 0,1-1 0 0 0,-1 1 0 0 0,0 0 0 0 0,1 0 0 0 0,-2 0 0 0 0,-1 0 0 0 0,0 0 0 0 0,0 0 0 0 0,0 0 0 0 0,0 0 0 0 0,0 1 0 0 0,0-1 0 0 0,0 1 0 0 0,0 0 0 0 0,0 0 0 0 0,-4 1 0 0 0,3 1 0 0 0,-1 0 0 0 0,1 0 0 0 0,-1 1 0 0 0,1 0 0 0 0,0-1 0 0 0,1 1 0 0 0,-1 1 0 0 0,1-1 0 0 0,0 0 0 0 0,0 1 0 0 0,0 0 0 0 0,-3 6 0 0 0,5-9 0 0 0,0 0 0 0 0,0 0 0 0 0,0 0 0 0 0,1 0 0 0 0,-1 0 0 0 0,0 0 0 0 0,1 1 0 0 0,0-1 0 0 0,-1 0 0 0 0,1 0 0 0 0,0 0 0 0 0,0 1 0 0 0,0-1 0 0 0,1 0 0 0 0,-1 0 0 0 0,0 1 0 0 0,1-1 0 0 0,0 0 0 0 0,-1 0 0 0 0,1 0 0 0 0,0 0 0 0 0,0 0 0 0 0,0 0 0 0 0,0 0 0 0 0,0 0 0 0 0,1 0 0 0 0,-1 0 0 0 0,1-1 0 0 0,-1 1 0 0 0,1 0 0 0 0,0-1 0 0 0,2 2 0 0 0,-2-1 28 0 0,1-1 1 0 0,-1-1-1 0 0,0 1 0 0 0,1 0 0 0 0,-1-1 1 0 0,1 1-1 0 0,-1-1 0 0 0,0 0 1 0 0,1 1-1 0 0,-1-1 0 0 0,1 0 1 0 0,-1-1-1 0 0,1 1 0 0 0,-1 0 0 0 0,1-1 1 0 0,-1 1-1 0 0,0-1 0 0 0,1 0 1 0 0,-1 0-1 0 0,0 0 0 0 0,1 0 1 0 0,-1 0-1 0 0,0-1 0 0 0,0 1 0 0 0,0 0 1 0 0,2-3-1 0 0,4-3 275 0 0,0 1 1 0 0,0-1-1 0 0,-1-1 1 0 0,13-16-1 0 0,-14 17-335 0 0,13-21-345 0 0,-18 27 362 0 0,0-1 0 0 0,0 1 0 0 0,-1 0 0 0 0,1-1 0 0 0,-1 1 0 0 0,1 0-1 0 0,-1-1 1 0 0,1 1 0 0 0,-1-1 0 0 0,0 1 0 0 0,0-1 0 0 0,1 1 0 0 0,-1-1-1 0 0,0 1 1 0 0,0-1 0 0 0,-1 1 0 0 0,1-2 0 0 0,0 2 16 0 0,-1 1 1 0 0,1-1-1 0 0,-1 1 1 0 0,1-1-1 0 0,-1 1 1 0 0,1-1-1 0 0,-1 1 0 0 0,1 0 1 0 0,-1-1-1 0 0,1 1 1 0 0,-1 0-1 0 0,1 0 1 0 0,-1-1-1 0 0,1 1 1 0 0,-1 0-1 0 0,0 0 0 0 0,1 0 1 0 0,-1 0-1 0 0,1 0 1 0 0,-1-1-1 0 0,0 1 1 0 0,1 0-1 0 0,-1 1 0 0 0,1-1 1 0 0,-1 0-1 0 0,0 0 1 0 0,1 0-1 0 0,-1 0 1 0 0,1 0-1 0 0,-1 0 1 0 0,0 1-1 0 0,1-1 0 0 0,-1 0 1 0 0,0 1-1 0 0,-19 10 60 0 0,15-6 43 0 0,1-1 0 0 0,0 1 1 0 0,1 0-1 0 0,-1 0 0 0 0,1 0 0 0 0,0 0 1 0 0,0 1-1 0 0,1-1 0 0 0,-1 1 1 0 0,-2 10-1 0 0,4-12 68 0 0,0-1 0 0 0,0 1 0 0 0,0 0 0 0 0,0-1-1 0 0,1 1 1 0 0,0 0 0 0 0,-1 0 0 0 0,1 0 0 0 0,1 0 0 0 0,-1-1 0 0 0,1 1 0 0 0,-1 0 0 0 0,1 0-1 0 0,0-1 1 0 0,0 1 0 0 0,1 0 0 0 0,-1-1 0 0 0,3 5 0 0 0,-4-8-219 0 0,1 1-1 0 0,0 0 1 0 0,0 0 0 0 0,-1 0-1 0 0,1 0 1 0 0,0 0 0 0 0,0-1 0 0 0,0 1-1 0 0,0 0 1 0 0,0-1 0 0 0,0 1 0 0 0,0-1-1 0 0,0 1 1 0 0,0-1 0 0 0,0 0-1 0 0,0 1 1 0 0,1-1 0 0 0,-1 0 0 0 0,0 0-1 0 0,0 1 1 0 0,0-1 0 0 0,0 0 0 0 0,2-1-1 0 0,0 1-85 0 0,-1-1-1 0 0,0 1 1 0 0,1-1-1 0 0,-1 0 1 0 0,0 0 0 0 0,0 0-1 0 0,1-1 1 0 0,-1 1-1 0 0,0 0 1 0 0,3-3-1 0 0,1-2-20 0 0,0 0 0 0 0,-1 0 0 0 0,0 0-1 0 0,0-1 1 0 0,8-12 0 0 0,-7 9 471 0 0,-1-1 1 0 0,0 1-1 0 0,-1-1 0 0 0,0 1 1 0 0,-1-1-1 0 0,0-1 0 0 0,3-19 1 0 0,15 54-562 0 0,-18-19 141 0 0,-1 1 1 0 0,1 0 0 0 0,-1-1-1 0 0,0 1 1 0 0,0 0 0 0 0,-1 0-1 0 0,1 0 1 0 0,-1 0 0 0 0,0 1-1 0 0,0-1 1 0 0,-1 0 0 0 0,0 0-1 0 0,0 8 1 0 0,0-9 116 0 0,-1-1 1 0 0,1 1-1 0 0,-1 0 0 0 0,0 0 0 0 0,0-1 0 0 0,0 1 1 0 0,0-1-1 0 0,-1 1 0 0 0,1-1 0 0 0,-1 1 1 0 0,0-1-1 0 0,0 0 0 0 0,0 0 0 0 0,0 0 0 0 0,-1 0 1 0 0,1 0-1 0 0,-1 0 0 0 0,0-1 0 0 0,-4 4 1 0 0,6-6 46 0 0,0 1 0 0 0,1-1 0 0 0,-1 1 1 0 0,0-1-1 0 0,0 0 0 0 0,0 1 1 0 0,1-1-1 0 0,-1 0 0 0 0,0 0 1 0 0,0 0-1 0 0,0 0 0 0 0,0 0 0 0 0,0 0 1 0 0,1 0-1 0 0,-1 0 0 0 0,0 0 1 0 0,0 0-1 0 0,0 0 0 0 0,0 0 0 0 0,1-1 1 0 0,-1 1-1 0 0,0 0 0 0 0,0 0 1 0 0,0-1-1 0 0,1 1 0 0 0,-1-1 1 0 0,0 1-1 0 0,1-1 0 0 0,-1 1 0 0 0,0-1 1 0 0,1 1-1 0 0,-1-1 0 0 0,1 0 1 0 0,-1 1-1 0 0,1-1 0 0 0,-1 0 0 0 0,1 1 1 0 0,-1-1-1 0 0,1 0 0 0 0,0 0 1 0 0,-1 0-1 0 0,1 1 0 0 0,0-1 1 0 0,-1-1-1 0 0,1 0 6 0 0,-1 0 0 0 0,0 0 0 0 0,1 1 0 0 0,0-1 0 0 0,-1 0 0 0 0,1 0 1 0 0,0 0-1 0 0,0 1 0 0 0,0-1 0 0 0,0 0 0 0 0,0 0 0 0 0,1 0 0 0 0,-1 1 0 0 0,0-1 0 0 0,1 0 0 0 0,-1 0 1 0 0,1 1-1 0 0,0-1 0 0 0,-1 0 0 0 0,1 1 0 0 0,2-3 0 0 0,2-1-1056 0 0</inkml:trace>
</inkml:ink>
</file>

<file path=ppt/ink/ink2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2:52.63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177 1 96 0 0,'-11'11'0'0'0,"1"0"0"0"0,0 1 0 0 0,1 0 0 0 0,-11 19 0 0 0,-27 59 0 0 0,31-58 0 0 0,-38 66 1859 0 0,59-103-2267 0 0</inkml:trace>
</inkml:ink>
</file>

<file path=ppt/ink/ink2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2:53.03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15 96 0 0,'0'0'0'0'0,"12"-2"0"0"0,-1 1 0 0 0,4-1 0 0 0,1 0 0 0 0,0-1 0 0 0,0 1 0 0 0,0 0 0 0 0,0 1 0 0 0,-2 2 0 0 0,-2 0 0 0 0,-1 2 0 0 0,-3 1 0 0 0</inkml:trace>
</inkml:ink>
</file>

<file path=ppt/ink/ink2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2:53.40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 84 96 0 0,'0'1'-16'0'0,"1"1"-1"0"0,-1-1 1 0 0,1 0 0 0 0,-1 1 0 0 0,1-1 0 0 0,0 0 0 0 0,-1 1 0 0 0,1-1 0 0 0,0 0-1 0 0,0 0 1 0 0,0 0 0 0 0,0 0-1 0 0,0 0 1 0 0,0 0 0 0 0,0 0 0 0 0,1 0-1 0 0,-1-1 1 0 0,0 1 0 0 0,0 0 0 0 0,1-1-1 0 0,-1 1 1 0 0,3 0 0 0 0,-2 0 90 0 0,1-1 0 0 0,-1 0 1 0 0,1 0-2 0 0,-1 0 1 0 0,1 0 0 0 0,-1 0 1 0 0,0 0-1 0 0,1-1 0 0 0,-1 1 0 0 0,1-1 1 0 0,-1 0-1 0 0,4-2 0 0 0,-3 2 59 0 0,0 0 0 0 0,-1 0 0 0 0,1-1-1 0 0,0 1 1 0 0,-1-1 0 0 0,0 1 0 0 0,1-1 0 0 0,-1 0-1 0 0,0 0 1 0 0,0 0 0 0 0,0-1 0 0 0,0 1 0 0 0,0 0-1 0 0,-1-1 1 0 0,1 1 0 0 0,-1-1 0 0 0,1 0 0 0 0,-1 1 0 0 0,0-1-1 0 0,0 0 1 0 0,0 0 0 0 0,-1 0 0 0 0,2-4 0 0 0,-2 4-129 0 0,0 1 0 0 0,-1 0 0 0 0,1-1 1 0 0,0 1-1 0 0,-1 0 0 0 0,0 0 0 0 0,1-1 0 0 0,-1 1 1 0 0,0 0-1 0 0,0 0 0 0 0,0 0 0 0 0,0 0 1 0 0,-1 0-1 0 0,1 0 0 0 0,-2-2 0 0 0,2 3-2 0 0,0 0 0 0 0,-1 0 1 0 0,1 0-1 0 0,-1 1 0 0 0,1-1 0 0 0,0 0 0 0 0,-1 0 0 0 0,1 1 0 0 0,-1-1 0 0 0,0 1 0 0 0,1-1 0 0 0,-1 1 0 0 0,1 0 0 0 0,-1 0 0 0 0,0 0 0 0 0,-2 0 0 0 0,0 0-1 0 0,0 1 0 0 0,0 0 0 0 0,0 0 0 0 0,0 0 0 0 0,0 0 0 0 0,0 1 0 0 0,0 0 0 0 0,0-1-1 0 0,1 2 1 0 0,-1-1 0 0 0,1 0 0 0 0,0 1 0 0 0,0-1 0 0 0,0 1 0 0 0,-5 5 0 0 0,6-6-36 0 0,0 0 0 0 0,0 1-1 0 0,0-1 1 0 0,1 1 0 0 0,-1-1 0 0 0,1 1 0 0 0,0 0-1 0 0,-1 0 1 0 0,1-1 0 0 0,0 1 0 0 0,1 0 0 0 0,-2 5 0 0 0</inkml:trace>
</inkml:ink>
</file>

<file path=ppt/ink/ink2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2:54.27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146 47 96 0 0,'-1'-3'0'0'0,"1"-1"0"0"0,-1 1 0 0 0,0 0 0 0 0,0-1 0 0 0,0 1 0 0 0,0 0 0 0 0,-1-1 0 0 0,1 1 0 0 0,-4-4 0 0 0,4 6 0 0 0,0 0 0 0 0,0 0 0 0 0,-1 0 0 0 0,1 0 0 0 0,0 0 0 0 0,-1 1 0 0 0,1-1 0 0 0,0 1 0 0 0,-1-1 0 0 0,1 1 0 0 0,-1 0 0 0 0,1-1 0 0 0,-1 1 0 0 0,1 0 0 0 0,-1 0 0 0 0,1 0 0 0 0,-1 0 0 0 0,1 0 0 0 0,-1 0 0 0 0,1 0 0 0 0,-1 1 0 0 0,1-1 0 0 0,-1 1 0 0 0,0 0 0 0 0,-5 1 19 0 0,1 1-1 0 0,0 0 1 0 0,0 0 0 0 0,1 1-1 0 0,-1-1 1 0 0,1 1 0 0 0,-1 1-1 0 0,1-1 1 0 0,1 1 0 0 0,-1 0-1 0 0,0 0 1 0 0,1 0 0 0 0,0 0-1 0 0,1 1 1 0 0,-1 0 0 0 0,1 0-1 0 0,0 0 1 0 0,-3 9 0 0 0,6-14-17 0 0,-1-1 0 0 0,1 1 0 0 0,0 0 1 0 0,-1 0-1 0 0,1 0 0 0 0,0 0 0 0 0,0 0 0 0 0,0 0 1 0 0,0 0-1 0 0,0 0 0 0 0,0 0 0 0 0,0 0 0 0 0,0 0 1 0 0,0 0-1 0 0,0 0 0 0 0,0 0 0 0 0,0-1 1 0 0,1 1-1 0 0,-1 0 0 0 0,0 0 0 0 0,1 0 0 0 0,-1 0 1 0 0,1 0-1 0 0,-1 0 0 0 0,1-1 0 0 0,-1 1 1 0 0,1 0-1 0 0,0 0 0 0 0,-1-1 0 0 0,1 1 0 0 0,0-1 1 0 0,0 1-1 0 0,-1 0 0 0 0,1-1 0 0 0,0 1 0 0 0,0-1 1 0 0,0 0-1 0 0,0 1 0 0 0,0-1 0 0 0,0 0 1 0 0,-1 1-1 0 0,1-1 0 0 0,0 0 0 0 0,2 0 0 0 0,1 0-2 0 0,-1 0-1 0 0,0 0 0 0 0,1 0 1 0 0,-1 0-1 0 0,1-1 1 0 0,-1 1-1 0 0,0-1 0 0 0,1 0 1 0 0,-1 0-1 0 0,0-1 0 0 0,5-1 1 0 0,-1-2 165 0 0,0 0 0 0 0,0 0 0 0 0,0 0 0 0 0,8-10 0 0 0,-12 13-80 0 0,0-1-1 0 0,-1 0 0 0 0,1 0 1 0 0,-1-1-1 0 0,0 1 1 0 0,0 0-1 0 0,0-1 0 0 0,-1 1 1 0 0,1-1-1 0 0,-1 0 0 0 0,0 1 1 0 0,1-6-1 0 0,-20 30-585 0 0,13-13 1019 0 0,2-1-1 0 0,-1 1 1 0 0,1 0-1 0 0,-2 10 1 0 0,4-15-409 0 0,0 0 1 0 0,0 1-1 0 0,1-1 0 0 0,-1 0 1 0 0,1 0-1 0 0,0 0 0 0 0,0 0 1 0 0,0 1-1 0 0,1-1 0 0 0,-1 0 1 0 0,1 0-1 0 0,0 0 0 0 0,0 0 0 0 0,1 4 1 0 0,-2-6-136 0 0,1-1 0 0 0,-1 1 0 0 0,0-1 1 0 0,1 1-1 0 0,-1-1 0 0 0,1 0 0 0 0,-1 1 1 0 0,1-1-1 0 0,-1 1 0 0 0,1-1 0 0 0,-1 0 0 0 0,1 0 1 0 0,-1 1-1 0 0,1-1 0 0 0,-1 0 0 0 0,1 0 1 0 0,-1 0-1 0 0,1 1 0 0 0,0-1 0 0 0,-1 0 0 0 0,1 0 1 0 0,-1 0-1 0 0,1 0 0 0 0,-1 0 0 0 0,1 0 1 0 0,0 0-1 0 0,-1 0 0 0 0,1 0 0 0 0,0-1 1 0 0</inkml:trace>
</inkml:ink>
</file>

<file path=ppt/ink/ink2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2:54.93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116 200 96 0 0,'-8'-27'5'0'0,"8"24"-7"0"0,-1 0 0 0 0,1 0 0 0 0,-1 0 0 0 0,0 0 0 0 0,0 0 0 0 0,0 0 0 0 0,0 1-1 0 0,-2-4 1 0 0,3 5 12 0 0,-1 1 0 0 0,0-1 1 0 0,0 0-1 0 0,0 1 0 0 0,1-1 0 0 0,-1 1 0 0 0,0-1 0 0 0,0 1 0 0 0,0-1 0 0 0,0 1 0 0 0,0 0 0 0 0,0-1 0 0 0,0 1 0 0 0,0 0 0 0 0,0 0 0 0 0,0 0 0 0 0,0-1 0 0 0,0 1 0 0 0,0 0 0 0 0,0 1 1 0 0,0-1-1 0 0,0 0 0 0 0,0 0 0 0 0,0 0 0 0 0,0 0 0 0 0,0 1 0 0 0,0-1 0 0 0,0 1 0 0 0,-1 0 0 0 0,-1 0 60 0 0,-1 1 0 0 0,0 0 1 0 0,1 0-1 0 0,-1 0 0 0 0,1 1 0 0 0,-1 0 0 0 0,1-1 1 0 0,0 1-1 0 0,0 0 0 0 0,0 0 0 0 0,1 1 0 0 0,-1-1 1 0 0,-2 5-1 0 0,2-3-33 0 0,0 1 0 0 0,0-1 1 0 0,0 1-1 0 0,1 0 0 0 0,0 0 1 0 0,0 0-1 0 0,1 0 0 0 0,-2 9 1 0 0,3-14-35 0 0,0 0 0 0 0,0 1 0 0 0,0-1 0 0 0,0 0 1 0 0,0 0-1 0 0,0 1 0 0 0,0-1 0 0 0,0 0 0 0 0,0 0 1 0 0,0 1-1 0 0,1-1 0 0 0,-1 0 0 0 0,0 0 0 0 0,1 1 1 0 0,-1-1-1 0 0,1 0 0 0 0,0 0 0 0 0,-1 0 1 0 0,1 0-1 0 0,0 0 0 0 0,0 0 0 0 0,1 1 0 0 0,-1-1 11 0 0,0-1 1 0 0,0 1-1 0 0,1-1 0 0 0,-1 1 0 0 0,0-1 0 0 0,1 0 0 0 0,-1 1 0 0 0,0-1 0 0 0,1 0 0 0 0,-1 0 0 0 0,0 0 0 0 0,1 0 1 0 0,-1 0-1 0 0,0-1 0 0 0,1 1 0 0 0,-1 0 0 0 0,2-1 0 0 0,5-2 144 0 0,-1 1-1 0 0,1-2 1 0 0,-1 1 0 0 0,1-1-1 0 0,8-7 1 0 0,-8 5 25 0 0,0-1-1 0 0,-1 0 1 0 0,0 0 0 0 0,0 0-1 0 0,-1-1 1 0 0,1 0 0 0 0,-2-1-1 0 0,1 0 1 0 0,4-11 0 0 0,6-13 249 0 0,12-43 0 0 0,-16 43-291 0 0,-12 33-131 0 0,1-1 0 0 0,-1 1 0 0 0,0-1 1 0 0,1 1-1 0 0,-1 0 0 0 0,0-1 0 0 0,0 1 1 0 0,1-1-1 0 0,-1 1 0 0 0,0-1 0 0 0,0 1 1 0 0,0-1-1 0 0,0 1 0 0 0,0-1 0 0 0,0 0 0 0 0,0 1 1 0 0,0-1-1 0 0,0 1 0 0 0,0-1 0 0 0,0 1 1 0 0,0-1-1 0 0,0 1 0 0 0,0-1 0 0 0,0 1 0 0 0,-1-1 1 0 0,1 1-1 0 0,0-1 0 0 0,-12 9 133 0 0,-12 22 58 0 0,3 6-134 0 0,3 1-1 0 0,-14 40 1 0 0,16-39-92 0 0,6-2-228 0 0,10-35 162 0 0,-1 0-1 0 0,1 0 0 0 0,0 0 1 0 0,0 1-1 0 0,0-1 0 0 0,0 0 0 0 0,0 0 1 0 0,0 1-1 0 0,1-1 0 0 0,-1 0 1 0 0,0 0-1 0 0,1 1 0 0 0,-1-1 0 0 0,1 0 1 0 0,-1 0-1 0 0,1 0 0 0 0,-1 0 1 0 0,1 0-1 0 0,0 0 0 0 0,0 0 0 0 0,-1 0 1 0 0,1 0-1 0 0,0 0 0 0 0,0 0 1 0 0,2 1-1 0 0</inkml:trace>
</inkml:ink>
</file>

<file path=ppt/ink/ink2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2:56.78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92 183 96 0 0,'3'-3'0'0'0,"0"0"0"0"0,-1 0 0 0 0,1 0 0 0 0,0 0 0 0 0,-1-1 0 0 0,3-5 0 0 0,-4 8 0 0 0,0 0 0 0 0,-1 0 0 0 0,1 0 0 0 0,-1 0 0 0 0,1-1 0 0 0,-1 1 0 0 0,1 0 0 0 0,-1 0 0 0 0,1 0 0 0 0,-1-1 0 0 0,0 1 0 0 0,0 0 0 0 0,0 0 0 0 0,0-1 0 0 0,0 1 0 0 0,0 0 0 0 0,0-1 0 0 0,0 1 0 0 0,0 0 0 0 0,-1 0 0 0 0,1-1 0 0 0,0 1 0 0 0,-1 0 0 0 0,1 0 0 0 0,-2-2 0 0 0,1 2 0 0 0,-1 0 0 0 0,1 1 0 0 0,-1-1 0 0 0,1 0-1 0 0,-1 1 1 0 0,1-1 0 0 0,-1 1 0 0 0,0 0 0 0 0,1-1 0 0 0,-1 1 0 0 0,0 0 0 0 0,1 0 0 0 0,-1 0 0 0 0,0 0-1 0 0,1 0 1 0 0,-1 1 0 0 0,1-1 0 0 0,-1 0 0 0 0,0 1 0 0 0,1-1 0 0 0,-1 1 0 0 0,-2 1 0 0 0,-1 0 4 0 0,-1 0 1 0 0,1 1 0 0 0,0 0 0 0 0,0 0 0 0 0,-5 4 0 0 0,5-3 69 0 0,1 0 0 0 0,0 1 1 0 0,0-1-1 0 0,0 1 0 0 0,1 0 1 0 0,-6 10-1 0 0,8-14-64 0 0,1 0 0 0 0,-1 0-1 0 0,0 1 1 0 0,0-1 0 0 0,1 1 0 0 0,-1-1 0 0 0,1 0-1 0 0,0 1 1 0 0,-1-1 0 0 0,1 1 0 0 0,0-1 0 0 0,0 1-1 0 0,0-1 1 0 0,0 1 0 0 0,0-1 0 0 0,0 1 0 0 0,0-1 0 0 0,0 1-1 0 0,1-1 1 0 0,-1 0 0 0 0,0 1 0 0 0,1-1 0 0 0,-1 1-1 0 0,1-1 1 0 0,0 0 0 0 0,-1 1 0 0 0,1-1 0 0 0,0 0-1 0 0,0 0 1 0 0,0 0 0 0 0,0 1 0 0 0,2 0 0 0 0,-1-1 17 0 0,0 0 0 0 0,0 0 0 0 0,0-1 0 0 0,0 1 0 0 0,0-1 0 0 0,0 0 0 0 0,0 1 0 0 0,0-1 0 0 0,0 0 0 0 0,0 0 0 0 0,0 0 1 0 0,0 0-1 0 0,0-1 0 0 0,0 1 0 0 0,0-1 0 0 0,0 1 0 0 0,0-1 0 0 0,0 0 0 0 0,-1 1 0 0 0,1-1 0 0 0,3-2 0 0 0,1 0 24 0 0,-1 0-1 0 0,1-1 1 0 0,-1 0-1 0 0,0 0 1 0 0,7-7-1 0 0,-9 8-71 0 0,0 0 0 0 0,0-1 0 0 0,0 1 0 0 0,0-1 0 0 0,-1 0 0 0 0,0 1 0 0 0,1-1 0 0 0,-1-1 0 0 0,-1 1 0 0 0,1 0 0 0 0,-1 0 0 0 0,1-5 0 0 0,-20 34-67 0 0,16-23 94 0 0,-17 35 0 0 0,19-36-1 0 0,-1 0 0 0 0,1 0-1 0 0,-1 0 1 0 0,1 1 0 0 0,-1-1-1 0 0,1 0 1 0 0,0 1 0 0 0,-1-1 0 0 0,1 0-1 0 0,0 1 1 0 0,0-1 0 0 0,0 1-1 0 0,0-1 1 0 0,0 0 0 0 0,1 1 0 0 0,-1-1-1 0 0,0 0 1 0 0,1 1 0 0 0,-1-1-1 0 0,1 0 1 0 0,-1 0 0 0 0,1 1-1 0 0,-1-1 1 0 0,1 0 0 0 0,1 2 0 0 0,-1-3 13 0 0,0 1 0 0 0,0-1 0 0 0,0 1 1 0 0,0-1-1 0 0,0 0 0 0 0,0 1 1 0 0,0-1-1 0 0,0 0 0 0 0,0 0 1 0 0,0 0-1 0 0,0 1 0 0 0,0-1 0 0 0,0 0 1 0 0,0 0-1 0 0,0-1 0 0 0,0 1 1 0 0,0 0-1 0 0,0 0 0 0 0,0 0 0 0 0,0-1 1 0 0,0 1-1 0 0,0-1 0 0 0,0 1 1 0 0,0-1-1 0 0,0 1 0 0 0,0-1 0 0 0,0 1 1 0 0,0-1-1 0 0,1-1 0 0 0,27-25 1453 0 0,-23 21-880 0 0,1-1-520 0 0,0 1 0 0 0,-1-1 1 0 0,0-1-1 0 0,0 1 0 0 0,-1-1 0 0 0,1 0 0 0 0,-2 0 0 0 0,7-14 0 0 0,-39 57-944 0 0,4 4 1044 0 0,0 1-1 0 0,-33 81 1 0 0,57-120-171 0 0,-5 12-7 0 0,5-10 2 0 0,5-8 1 0 0,12-23 12 0 0,16-35 0 0 0,11-18 132 0 0,-31 57-112 0 0,-10 18-33 0 0,0 0 0 0 0,1-1 0 0 0,-1 1 1 0 0,1 0-1 0 0,1 1 0 0 0,-1-1 0 0 0,1 1 0 0 0,0 0 1 0 0,9-7-1 0 0,-13 11 21 0 0,0 0-1 0 0,0 1 1 0 0,0-1-1 0 0,0 1 1 0 0,0-1 0 0 0,0 1-1 0 0,0-1 1 0 0,0 1 0 0 0,0 0-1 0 0,0-1 1 0 0,1 1 0 0 0,-1 0-1 0 0,0 0 1 0 0,0 0 0 0 0,0 0-1 0 0,0 0 1 0 0,0 0-1 0 0,0 0 1 0 0,1 1 0 0 0,-1-1-1 0 0,0 0 1 0 0,0 0 0 0 0,0 1-1 0 0,0-1 1 0 0,0 1 0 0 0,0-1-1 0 0,0 1 1 0 0,0 0 0 0 0,0-1-1 0 0,0 1 1 0 0,0 0-1 0 0,0 0 1 0 0,-1-1 0 0 0,1 1-1 0 0,0 0 1 0 0,-1 0 0 0 0,1 0-1 0 0,0 0 1 0 0,-1 0 0 0 0,1 0-1 0 0,-1 0 1 0 0,1 1 0 0 0,0 1 61 0 0,0 0 1 0 0,0 0-1 0 0,-1-1 1 0 0,1 1-1 0 0,-1 0 1 0 0,1 0-1 0 0,-1 0 1 0 0,0 0-1 0 0,0 0 1 0 0,-1 0-1 0 0,1 0 1 0 0,-1 0 0 0 0,1-1-1 0 0,-1 1 1 0 0,-2 4-1 0 0,0 0-46 0 0,-1-1-1 0 0,0 1 1 0 0,-1-1-1 0 0,1-1 0 0 0,-7 7 1 0 0,9-10-206 0 0,0 1 1 0 0,0-1-1 0 0,-1 0 0 0 0,1 0 1 0 0,0-1-1 0 0,-1 1 0 0 0,1 0 1 0 0,-1-1-1 0 0,0 1 0 0 0,0-1 1 0 0,1 0-1 0 0,-1 0 0 0 0,0 0 1 0 0,0 0-1 0 0,-4 0 0 0 0,7-1 165 0 0,0 0 0 0 0,0 0 1 0 0,-1 0-1 0 0,1 0 0 0 0,0 0 0 0 0,0 0 0 0 0,-1 0 0 0 0,1 0 0 0 0,0 0 0 0 0,0 0 0 0 0,-1 0 0 0 0,1-1 1 0 0,0 1-1 0 0,0 0 0 0 0,-1 0 0 0 0,1 0 0 0 0,0 0 0 0 0,0 0 0 0 0,0 0 0 0 0,-1-1 0 0 0,1 1 1 0 0,0 0-1 0 0,0 0 0 0 0,0 0 0 0 0,-1-1 0 0 0,1 1 0 0 0,0 0 0 0 0,0 0 0 0 0,0 0 0 0 0,0-1 0 0 0,0 1 1 0 0,0 0-1 0 0,-1 0 0 0 0,1-1 0 0 0,0 1 0 0 0,0 0 0 0 0,0 0 0 0 0,0-1 0 0 0,0 1 0 0 0,0-1 0 0 0,6-12-63 0 0,13-10 118 0 0,-16 21 10 0 0,0 1 0 0 0,0-1 0 0 0,0 1 1 0 0,0 0-1 0 0,1 1 0 0 0,-1-1 0 0 0,0 0 1 0 0,0 1-1 0 0,1 0 0 0 0,-1 0 0 0 0,0 0 1 0 0,0 0-1 0 0,7 1 0 0 0,-8 0-18 0 0,1-1 0 0 0,0 1-1 0 0,0-1 1 0 0,-1 0 0 0 0,1 0-1 0 0,0 0 1 0 0,0 0 0 0 0,0 0 0 0 0,-1-1-1 0 0,1 1 1 0 0,0-1 0 0 0,0 0-1 0 0,-1 0 1 0 0,1 0 0 0 0,-1 0 0 0 0,1 0-1 0 0,-1-1 1 0 0,1 1 0 0 0,-1-1-1 0 0,0 1 1 0 0,4-4 0 0 0,0-4-98 0 0,1-1 0 0 0,-1 1 0 0 0,7-17 0 0 0,7-12 105 0 0,-12 25 26 0 0,-1 0 0 0 0,-1 0 0 0 0,0 0 0 0 0,5-17 1 0 0,-16 40-70 0 0,1 1 0 0 0,-2-2 1 0 0,1 1-1 0 0,-9 10 0 0 0,-8 14 38 0 0,10-14-126 0 0,2 1 1 0 0,0 0-1 0 0,-14 41 0 0 0,24-61 71 0 0,0-1 0 0 0,0 1 0 0 0,-1-1 0 0 0,1 1 0 0 0,0-1 0 0 0,0 1-1 0 0,0-1 1 0 0,0 1 0 0 0,0-1 0 0 0,0 0 0 0 0,0 1 0 0 0,0-1 0 0 0,0 1 0 0 0,0-1 0 0 0,0 1-1 0 0,0-1 1 0 0,0 1 0 0 0,0-1 0 0 0,0 1 0 0 0,0-1 0 0 0,0 1 0 0 0,1-1 0 0 0,-1 1-1 0 0,0-1 1 0 0,0 0 0 0 0,0 1 0 0 0,1-1 0 0 0,-1 1 0 0 0,0-1 0 0 0,1 0 0 0 0,-1 1 0 0 0,0-1-1 0 0,1 0 1 0 0,0 1 0 0 0,0-1-3 0 0,0 0-1 0 0,1 0 1 0 0,-1 0 0 0 0,0 0-1 0 0,0 0 1 0 0,0-1-1 0 0,0 1 1 0 0,1 0-1 0 0,-1-1 1 0 0,0 1 0 0 0,0-1-1 0 0,0 0 1 0 0,1 0-1 0 0,33-25-190 0 0,-34 26 206 0 0,1-2-14 0 0,9-6-433 0 0,-1-2-1 0 0,0 1 1 0 0,15-20 0 0 0,-23 27-1053 0 0</inkml:trace>
</inkml:ink>
</file>

<file path=ppt/ink/ink2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2:57.18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6 96 0 0,'0'0'0'0'0,"12"-1"0"0"0,0 1 0 0 0,3-1 0 0 0,3 0 0 0 0,1 1 0 0 0,0-1 0 0 0,-2 1 0 0 0,-1-1 0 0 0,-2 0 0 0 0,-1 1 0 0 0,-3 1 0 0 0,-1-1 0 0 0</inkml:trace>
</inkml:ink>
</file>

<file path=ppt/ink/ink2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3:08.43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34 145 96 0 0,'24'-36'0'0'0,"-14"21"0"0"0,0 0 0 0 0,1 0 0 0 0,0 1 0 0 0,1 0 0 0 0,26-22 0 0 0,-36 38 0 0 0,-5 7 0 0 0,-5 10 0 0 0,-49 72 0 0 0,43-72 0 0 0,1 1 0 0 0,1 0 0 0 0,1 1 0 0 0,0 0 0 0 0,-9 29 0 0 0,19-47 0 0 0,1 1 0 0 0,-1-1 0 0 0,1 0 0 0 0,0 1 0 0 0,0-1 0 0 0,0 0 0 0 0,0 1 0 0 0,0-1 0 0 0,1 0 0 0 0,-1 0 0 0 0,1 1 0 0 0,0-1 0 0 0,2 5 0 0 0,-3-7 0 0 0,1-1 0 0 0,-1 1 0 0 0,1 0 0 0 0,0 0 0 0 0,-1 0 0 0 0,1 0 0 0 0,0 0 0 0 0,-1 0 0 0 0,1-1 0 0 0,0 1 0 0 0,0 0 0 0 0,0-1 0 0 0,0 1 0 0 0,0-1 0 0 0,0 1 0 0 0,0-1 0 0 0,0 1 0 0 0,0-1 0 0 0,0 1 0 0 0,0-1 0 0 0,0 0 0 0 0,0 0 0 0 0,0 0 0 0 0,0 1 0 0 0,0-1 0 0 0,1 0 0 0 0,-1-1 0 0 0,0 1 0 0 0,0 0 0 0 0,0 0 0 0 0,0 0 0 0 0,0 0 0 0 0,0-1 0 0 0,0 1 0 0 0,0-1 0 0 0,0 1 0 0 0,0-1 0 0 0,0 1 0 0 0,0-1 0 0 0,0 1 0 0 0,0-1 0 0 0,0 0 0 0 0,0 0 0 0 0,10-8-3 0 0,0 0 1 0 0,-1-1-1 0 0,0 0 0 0 0,13-17 1 0 0,-20 23-65 0 0</inkml:trace>
</inkml:ink>
</file>

<file path=ppt/ink/ink2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3:08.96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13 96 0 0,'7'1'0'0'0,"0"-1"0"0"0,0-1 1 0 0,0 1-1 0 0,0-1 0 0 0,-1 0 0 0 0,9-3 0 0 0,29-3-14 0 0,-44 7-53 0 0</inkml:trace>
</inkml:ink>
</file>

<file path=ppt/ink/ink2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3:09.33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96 0 0,'0'0'0'0'0</inkml:trace>
</inkml:ink>
</file>

<file path=ppt/ink/ink2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3:09.85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98 96 0 0,'0'1'0'0'0,"0"1"0"0"0,0 0 0 0 0,1 0 0 0 0,-1-1 0 0 0,0 1 0 0 0,1 0 0 0 0,-1-1 0 0 0,1 1 0 0 0,0-1 0 0 0,0 1 0 0 0,-1 0 0 0 0,1-1 0 0 0,0 0 0 0 0,0 1 0 0 0,0-1 0 0 0,0 0 0 0 0,1 1 0 0 0,2 1 0 0 0,-3-2 0 0 0,1-1 0 0 0,-1 1 0 0 0,1-1 0 0 0,-1 0 0 0 0,1 1 0 0 0,-1-1 0 0 0,1 0 0 0 0,0 0 0 0 0,-1 0 0 0 0,1 0 0 0 0,-1 0 0 0 0,1-1 0 0 0,0 1 0 0 0,-1 0 0 0 0,1-1 0 0 0,-1 1 0 0 0,1-1 0 0 0,-1 0 0 0 0,1 1 0 0 0,-1-1 0 0 0,2-1 0 0 0,3-2 6 0 0,-1 0 0 0 0,1 0 0 0 0,-1 0-1 0 0,0-1 1 0 0,-1 0 0 0 0,1 0 0 0 0,-1 0 0 0 0,0 0 0 0 0,0-1 0 0 0,-1 0 0 0 0,0 0-1 0 0,0 0 1 0 0,0 0 0 0 0,2-8 0 0 0,-4 13 8 0 0,-1 0 0 0 0,0 0 0 0 0,0-1 0 0 0,0 1 0 0 0,1 0 1 0 0,-1 0-1 0 0,-1-1 0 0 0,1 1 0 0 0,0 0 0 0 0,0 0 0 0 0,0-1 0 0 0,-1 1 0 0 0,1 0 0 0 0,0 0 0 0 0,-1 0 1 0 0,1 0-1 0 0,-1-1 0 0 0,1 1 0 0 0,-1 0 0 0 0,0 0 0 0 0,0 0 0 0 0,1 0 0 0 0,-1 0 0 0 0,0 1 0 0 0,0-1 1 0 0,-2-1-1 0 0,1 0-34 0 0,0 1 1 0 0,0 0 0 0 0,0 0 0 0 0,0 1-1 0 0,0-1 1 0 0,-1 0 0 0 0,1 1 0 0 0,0-1-1 0 0,-1 1 1 0 0,1 0 0 0 0,0 0 0 0 0,-1 0-1 0 0,-3 0 1 0 0,3 0 39 0 0,0 1 0 0 0,0-1 0 0 0,1 1 0 0 0,-1 0 0 0 0,0 0-1 0 0,0 0 1 0 0,1 0 0 0 0,-1 0 0 0 0,1 0 0 0 0,-1 1 0 0 0,-3 2 0 0 0,5-3 63 0 0,0 0 0 0 0,0 0 0 0 0,0 0-1 0 0,0 0 1 0 0,0 1 0 0 0,0-1 0 0 0,0 0 0 0 0,0 0 0 0 0,0 1 0 0 0,1-1-1 0 0,-1 1 1 0 0,1-1 0 0 0,-1 0 0 0 0,1 1 0 0 0,-1-1 0 0 0,1 1 0 0 0,0-1 0 0 0,0 1-1 0 0,0-1 1 0 0,0 1 0 0 0,0-1 0 0 0,0 4 0 0 0,0-4-93 0 0,1 0 0 0 0,-1 0 0 0 0,0 1 0 0 0,1-1 0 0 0,-1 0 0 0 0,1 0-1 0 0,-1 0 1 0 0,1 1 0 0 0,-1-1 0 0 0,1 0 0 0 0,0 0 0 0 0,0 0 0 0 0,0 0 0 0 0,-1 0 0 0 0,1 0 0 0 0,0 0 0 0 0,0-1 0 0 0,0 1 0 0 0,1 0 0 0 0,-1 0 0 0 0,0-1 0 0 0,0 1 0 0 0,0-1-1 0 0,0 1 1 0 0,1-1 0 0 0,-1 1 0 0 0,0-1 0 0 0,0 0 0 0 0,1 1 0 0 0,-1-1 0 0 0,0 0 0 0 0,1 0 0 0 0,-1 0 0 0 0,0 0 0 0 0,0 0 0 0 0,1 0 0 0 0,-1-1 0 0 0,0 1 0 0 0,1 0-1 0 0,1-2 1 0 0,7 0-173 0 0,0-2 1 0 0,0 1-1 0 0,18-11 0 0 0,-18 10 154 0 0,7-6-90 0 0,-12 7 65 0 0,0 0 0 0 0,0 0 0 0 0,0 1 0 0 0,1-1 0 0 0,0 1 0 0 0,-1 0 0 0 0,11-1 0 0 0</inkml:trace>
</inkml:ink>
</file>

<file path=ppt/ink/ink2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3:27.41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0 210 96 0 0,'14'-8'0'0'0,"-1"-1"0"0"0,-1 0 0 0 0,0 0 0 0 0,0-2 0 0 0,-1 1 0 0 0,0-2 0 0 0,13-17 0 0 0,3-1 0 0 0,6-6 0 0 0,-31 34 0 0 0,0 0 0 0 0,-1-1 0 0 0,1 1 0 0 0,-1 0 0 0 0,0-1 0 0 0,1 1 0 0 0,-1-1 0 0 0,-1 0 0 0 0,1 1 0 0 0,0-1 0 0 0,-1 1 0 0 0,1-1 0 0 0,-1-4 0 0 0,0 7 0 0 0,0-1 1 0 0,0 1-1 0 0,0 0 0 0 0,0-1 0 0 0,0 1 1 0 0,0 0-1 0 0,0 0 0 0 0,0-1 0 0 0,0 1 1 0 0,0 0-1 0 0,0 0 0 0 0,0-1 0 0 0,0 1 1 0 0,0 0-1 0 0,-1 0 0 0 0,1 0 0 0 0,0-1 1 0 0,0 1-1 0 0,0 0 0 0 0,0 0 0 0 0,-1 0 1 0 0,1-1-1 0 0,0 1 0 0 0,0 0 0 0 0,0 0 1 0 0,-1 0-1 0 0,1 0 0 0 0,0-1 0 0 0,0 1 1 0 0,-1 0-1 0 0,1 0 0 0 0,0 0 0 0 0,0 0 1 0 0,-1 0-1 0 0,1 0 0 0 0,0 0 0 0 0,0 0 1 0 0,-1 0-1 0 0,-13 4-25 0 0,-11 13 457 0 0,20-13-267 0 0,1 1 0 0 0,-1 1 0 0 0,1-1-1 0 0,0 1 1 0 0,0-1 0 0 0,1 1 0 0 0,0 0-1 0 0,0 1 1 0 0,0-1 0 0 0,0 0 0 0 0,-1 9-1 0 0,0 0-355 0 0,1-1 0 0 0,0 1-1 0 0,1 0 1 0 0,0 17-1 0 0,2-31 173 0 0,0 0 0 0 0,-1 0 0 0 0,1 1 0 0 0,0-1 0 0 0,1 0 0 0 0,-1 0 0 0 0,0 1 0 0 0,0-1 0 0 0,0 0 0 0 0,1 0 0 0 0,-1 0 0 0 0,1 1 0 0 0,-1-1 0 0 0,1 0 0 0 0,-1 0 0 0 0,1 0 0 0 0,0 0 0 0 0,-1 0 0 0 0,3 2 0 0 0,-3-3 13 0 0,1 0-1 0 0,0 0 1 0 0,0 0 0 0 0,0 0-1 0 0,0 0 1 0 0,0 0 0 0 0,-1 0-1 0 0,1 0 1 0 0,0 0 0 0 0,0 0-1 0 0,0 0 1 0 0,0-1 0 0 0,-1 1-1 0 0,1 0 1 0 0,0-1 0 0 0,0 1-1 0 0,0 0 1 0 0,-1-1 0 0 0,1 1-1 0 0,0-1 1 0 0,-1 1 0 0 0,1-1-1 0 0,0 1 1 0 0,-1-1 0 0 0,1 0-1 0 0,-1 1 1 0 0,1-1 0 0 0,0-1-1 0 0,10-8 461 0 0,16-19 1000 0 0,-26 28-1479 0 0,-1 0-1 0 0,1 0 0 0 0,0 0 1 0 0,0-1-1 0 0,-1 1 1 0 0,1 0-1 0 0,0 0 0 0 0,-1-1 1 0 0,0 1-1 0 0,1-1 0 0 0,-1 1 1 0 0,0 0-1 0 0,1-1 1 0 0,-1 1-1 0 0,0-1 0 0 0,0 1 1 0 0,0-1-1 0 0,-1 1 0 0 0,1 0 1 0 0,0-1-1 0 0,0 1 1 0 0,-1-2-1 0 0,0 2 6 0 0,1 1 0 0 0,0 0 0 0 0,0 0 0 0 0,-1-1 0 0 0,1 1 0 0 0,0 0 0 0 0,0 0 0 0 0,-1 0 0 0 0,1 0 0 0 0,0-1 1 0 0,-1 1-1 0 0,1 0 0 0 0,0 0 0 0 0,-1 0 0 0 0,1 0 0 0 0,0 0 0 0 0,-1 0 0 0 0,1 0 0 0 0,0 0 0 0 0,-1 0 0 0 0,1 0 0 0 0,0 0 0 0 0,-1 0 0 0 0,1 0 0 0 0,0 0 0 0 0,-1 0 0 0 0,1 0 0 0 0,0 0 0 0 0,-1 1 0 0 0,1-1 1 0 0,0 0-1 0 0,0 0 0 0 0,-1 0 0 0 0,1 0 0 0 0,0 1 0 0 0,-1-1 0 0 0,1 0 0 0 0,0 0 0 0 0,0 1 0 0 0,0-1 0 0 0,-1 0 0 0 0,1 0 0 0 0,0 1 0 0 0,0 0 0 0 0,-1-1 45 0 0,0 1 0 0 0,1-1 0 0 0,-1 1-1 0 0,1 0 1 0 0,-1-1 0 0 0,1 1-1 0 0,-1 0 1 0 0,1-1 0 0 0,-1 1 0 0 0,1 0-1 0 0,0 0 1 0 0,0 0 0 0 0,-1-1 0 0 0,1 1-1 0 0,0 0 1 0 0,0 0 0 0 0,0 0 0 0 0,0 0-1 0 0,0-1 1 0 0,0 1 0 0 0,0 1 0 0 0,0-1-40 0 0,1 1 1 0 0,0-1 0 0 0,0 0 0 0 0,0 0 0 0 0,0 0 0 0 0,0 0 0 0 0,0 0-1 0 0,0 0 1 0 0,0 0 0 0 0,0-1 0 0 0,0 1 0 0 0,0 0 0 0 0,0 0 0 0 0,1-1-1 0 0,-1 1 1 0 0,0-1 0 0 0,1 1 0 0 0,-1-1 0 0 0,0 0 0 0 0,1 1 0 0 0,-1-1-1 0 0,0 0 1 0 0,1 0 0 0 0,-1 0 0 0 0,1 0 0 0 0,-1 0 0 0 0,0 0 0 0 0,1-1-1 0 0,-1 1 1 0 0,0 0 0 0 0,2-1 0 0 0,2 0-39 0 0,0-1 0 0 0,0 1 0 0 0,-1-1 0 0 0,1 0 0 0 0,-1 0-1 0 0,1 0 1 0 0,6-5 0 0 0,-2 0 37 0 0,0 0 0 0 0,0-1 0 0 0,-1 0-1 0 0,0 0 1 0 0,10-15 0 0 0,-18 23 17 0 0,0-1-1 0 0,0 1 1 0 0,1 0-1 0 0,-1 0 1 0 0,0 0-1 0 0,0-1 1 0 0,0 1-1 0 0,1 0 1 0 0,-1-1-1 0 0,0 1 1 0 0,0 0-1 0 0,0 0 1 0 0,0-1-1 0 0,0 1 1 0 0,0 0 0 0 0,1-1-1 0 0,-1 1 1 0 0,0 0-1 0 0,0-1 1 0 0,0 1-1 0 0,0 0 1 0 0,0-1-1 0 0,0 1 1 0 0,0 0-1 0 0,0-1 1 0 0,0 1-1 0 0,-1 0 1 0 0,1-1-1 0 0,0 1 1 0 0,0 0 0 0 0,0-1-1 0 0,0 1 1 0 0,0 0-1 0 0,0 0 1 0 0,-1-1-1 0 0,1 1 1 0 0,0 0-1 0 0,0 0 1 0 0,0-1-1 0 0,-1 1 1 0 0,1 0-1 0 0,0 0 1 0 0,0 0-1 0 0,-1-1 1 0 0,1 1 0 0 0,0 0-1 0 0,-1 0 1 0 0,1 0-1 0 0,0 0 1 0 0,-1-1-1 0 0,1 1 1 0 0,0 0-1 0 0,0 0 1 0 0,-1 0-1 0 0,1 0 1 0 0,0 0-1 0 0,-1 0 1 0 0,1 0-1 0 0,-1 0 1 0 0,0 0 77 0 0,-1 0 1 0 0,1 0-1 0 0,-1 1 0 0 0,1-1 1 0 0,-1 0-1 0 0,1 0 0 0 0,-1 1 1 0 0,1-1-1 0 0,0 1 1 0 0,-1-1-1 0 0,1 1 0 0 0,-3 1 1 0 0,1 1-108 0 0,0 1 0 0 0,0-1 0 0 0,0 1 0 0 0,1-1 0 0 0,-1 1 1 0 0,1 0-1 0 0,0 0 0 0 0,0 0 0 0 0,0 0 0 0 0,0 0 0 0 0,1 1 0 0 0,0-1 1 0 0,0 1-1 0 0,0-1 0 0 0,0 0 0 0 0,1 1 0 0 0,0-1 0 0 0,-1 1 1 0 0,2 0-1 0 0,-1-1 0 0 0,2 8 0 0 0,-2-11 55 0 0,1-1 0 0 0,-1 1 0 0 0,1-1 0 0 0,-1 1 0 0 0,1-1 0 0 0,-1 1 0 0 0,1-1 0 0 0,-1 1 0 0 0,1-1 0 0 0,0 0 0 0 0,-1 1 0 0 0,1-1 0 0 0,0 0 0 0 0,-1 1 0 0 0,1-1 0 0 0,0 0 0 0 0,0 0 0 0 0,-1 0 0 0 0,1 0 0 0 0,0 1-1 0 0,-1-1 1 0 0,1 0 0 0 0,0 0 0 0 0,0-1 0 0 0,-1 1 0 0 0,1 0 0 0 0,0 0 0 0 0,0 0 0 0 0,-1 0 0 0 0,1-1 0 0 0,0 1 0 0 0,-1 0 0 0 0,1 0 0 0 0,0-1 0 0 0,-1 1 0 0 0,2-1 0 0 0,24-15 93 0 0,-21 11-288 0 0,1 0 0 0 0,-1-1 1 0 0,-1 1-1 0 0,1-1 0 0 0,-1 0 1 0 0,0-1-1 0 0,0 1 0 0 0,3-10 0 0 0,-8 19 171 0 0,0 0 0 0 0,1 0 0 0 0,-1 0 0 0 0,0 0-1 0 0,1 0 1 0 0,0 1 0 0 0,0-1 0 0 0,0 0 0 0 0,0 0-1 0 0,0 0 1 0 0,1 0 0 0 0,-1 0 0 0 0,3 5 0 0 0,-3-7 32 0 0,0 0 1 0 0,0-1-1 0 0,1 1 1 0 0,-1 0 0 0 0,0-1-1 0 0,1 1 1 0 0,-1-1-1 0 0,1 1 1 0 0,-1-1-1 0 0,1 1 1 0 0,-1-1 0 0 0,1 1-1 0 0,-1-1 1 0 0,1 1-1 0 0,-1-1 1 0 0,1 1-1 0 0,0-1 1 0 0,-1 0 0 0 0,1 1-1 0 0,0-1 1 0 0,-1 0-1 0 0,1 0 1 0 0,1 1-1 0 0,-1-1 67 0 0,1-1 0 0 0,-1 1 0 0 0,1 0 0 0 0,-1-1 0 0 0,1 1-1 0 0,-1-1 1 0 0,0 1 0 0 0,1-1 0 0 0,-1 0 0 0 0,0 1 0 0 0,1-1-1 0 0,-1 0 1 0 0,0 0 0 0 0,0 0 0 0 0,0 0 0 0 0,2-2 0 0 0,1-1-457 0 0</inkml:trace>
</inkml:ink>
</file>

<file path=ppt/ink/ink2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3:27.80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96 0 0,'0'0'0'0'0</inkml:trace>
</inkml:ink>
</file>

<file path=ppt/ink/ink2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3:28.50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 41 96 0 0,'15'-26'0'0'0,"-7"12"0"0"0,-16 28 0 0 0,-10 25-24 0 0,17-37 44 0 0,0 1 0 0 0,0-1 0 0 0,1 0 0 0 0,-1 1 0 0 0,1-1 0 0 0,-1 1 0 0 0,1-1 0 0 0,0 0 1 0 0,0 1-1 0 0,0-1 0 0 0,0 1 0 0 0,0-1 0 0 0,0 1 0 0 0,1-1 0 0 0,0 3 0 0 0,0-4-16 0 0,-1-1 0 0 0,0 1-1 0 0,1-1 1 0 0,-1 0 0 0 0,1 1 0 0 0,-1-1-1 0 0,1 1 1 0 0,-1-1 0 0 0,1 0 0 0 0,-1 1-1 0 0,1-1 1 0 0,-1 0 0 0 0,1 1-1 0 0,-1-1 1 0 0,1 0 0 0 0,0 0 0 0 0,-1 0-1 0 0,1 0 1 0 0,-1 0 0 0 0,1 1 0 0 0,0-1-1 0 0,-1 0 1 0 0,1 0 0 0 0,-1 0-1 0 0,1-1 1 0 0,0 1 0 0 0,-1 0 0 0 0,1 0-1 0 0,-1 0 1 0 0,1 0 0 0 0,0 0-1 0 0,-1-1 1 0 0,1 1 0 0 0,-1 0 0 0 0,1-1-1 0 0,-1 1 1 0 0,1 0 0 0 0,-1-1 0 0 0,1 1-1 0 0,-1-1 1 0 0,1 1 0 0 0,0-1-1 0 0,19-19-27 0 0,2-19 57 0 0,-15 26 66 0 0,-15 24-95 0 0,8-10-485 0 0</inkml:trace>
</inkml:ink>
</file>

<file path=ppt/ink/ink2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3:29.54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140 34 96 0 0,'1'-1'0'0'0,"-1"0"0"0"0,0 0 0 0 0,1 0 0 0 0,-1 0 0 0 0,0 0 0 0 0,0 0 0 0 0,0 0 0 0 0,0 0 0 0 0,1 0 0 0 0,-2 0 0 0 0,1 0 0 0 0,0 0 0 0 0,0 0 0 0 0,0 0 0 0 0,0 0 0 0 0,-1 0 0 0 0,1 0 0 0 0,0 0 0 0 0,-1 0 0 0 0,1 0 0 0 0,-1 0 0 0 0,1 0 0 0 0,-1 0 0 0 0,1 0 0 0 0,-1 0 0 0 0,0 0 0 0 0,0 1 0 0 0,1-1 0 0 0,-1 0 0 0 0,0 0 0 0 0,0 1 0 0 0,0-1 0 0 0,0 1 0 0 0,-1-2 0 0 0,0 2 0 0 0,1 0 0 0 0,-1 0 0 0 0,0 0 0 0 0,1-1 0 0 0,-1 2 0 0 0,1-1 0 0 0,-1 0 0 0 0,1 0 0 0 0,-1 0 0 0 0,0 1 0 0 0,1-1 0 0 0,-1 1 0 0 0,1-1 0 0 0,-1 1 0 0 0,1 0 0 0 0,0-1 0 0 0,-1 1 0 0 0,1 0 0 0 0,0 0 0 0 0,-1 0 0 0 0,1 0 0 0 0,-2 2 0 0 0,0 1 26 0 0,-1 1 0 0 0,1 0-1 0 0,0-1 1 0 0,0 1 0 0 0,-3 7 0 0 0,5-10 152 0 0,0 0 0 0 0,0 0 0 0 0,0 0 0 0 0,0 0 0 0 0,1 0 0 0 0,-1 0 0 0 0,1 0 1 0 0,-1 1-1 0 0,1-1 0 0 0,0 0 0 0 0,0 0 0 0 0,0 0 0 0 0,0 1 0 0 0,0-1 0 0 0,0 0 0 0 0,2 4 1 0 0,-2-6-154 0 0,1 1 1 0 0,0-1-1 0 0,-1 1 1 0 0,1-1 0 0 0,0 0-1 0 0,0 1 1 0 0,0-1-1 0 0,-1 0 1 0 0,1 0 0 0 0,0 1-1 0 0,0-1 1 0 0,0 0-1 0 0,0 0 1 0 0,-1 0 0 0 0,1 0-1 0 0,0 0 1 0 0,0 0-1 0 0,0 0 1 0 0,0-1 0 0 0,0 1-1 0 0,-1 0 1 0 0,1 0-1 0 0,0-1 1 0 0,0 1-1 0 0,-1 0 1 0 0,1-1 0 0 0,0 1-1 0 0,1-1 1 0 0,22-13-374 0 0,-21 12 191 0 0,0 0-1 0 0,0-1 0 0 0,0 0 0 0 0,0 1 1 0 0,-1-1-1 0 0,1 0 0 0 0,-1 0 1 0 0,1 0-1 0 0,-1-1 0 0 0,0 1 1 0 0,-1 0-1 0 0,1-1 0 0 0,0 1 1 0 0,1-6-1 0 0,-30 71 3 0 0,10-21 798 0 0,-2-1 0 0 0,-38 58 1 0 0,57-97-672 0 0,0-1 1 0 0,-1 1-1 0 0,1-1 1 0 0,0 1-1 0 0,-1 0 1 0 0,1-1-1 0 0,-1 1 1 0 0,1-1-1 0 0,-1 1 1 0 0,1-1-1 0 0,-1 1 1 0 0,1-1 0 0 0,-1 1-1 0 0,0-1 1 0 0,1 0-1 0 0,-1 1 1 0 0,1-1-1 0 0,-1 0 1 0 0,0 1-1 0 0,0-1 1 0 0,1 0-1 0 0,-1 0 1 0 0,-1 0-1 0 0,1 0 2 0 0,1 0-1 0 0,-1 0 0 0 0,1-1 0 0 0,-1 1 0 0 0,1-1 0 0 0,-1 1 1 0 0,0 0-1 0 0,1-1 0 0 0,-1 1 0 0 0,1-1 0 0 0,0 1 0 0 0,-1-1 1 0 0,1 1-1 0 0,-1-1 0 0 0,1 0 0 0 0,0 1 0 0 0,-1-1 0 0 0,1 1 1 0 0,0-2-1 0 0,-2-2-38 0 0,1 1-1 0 0,0-1 1 0 0,0 0 0 0 0,1 0 0 0 0,-1 0 0 0 0,1 1-1 0 0,0-7 1 0 0,0 6 42 0 0,1 0 0 0 0,-1 0 0 0 0,1 1 0 0 0,0-1 0 0 0,1 1 0 0 0,-1-1-1 0 0,0 1 1 0 0,1-1 0 0 0,0 1 0 0 0,0 0 0 0 0,0-1 0 0 0,0 1 0 0 0,1 0 0 0 0,-1 1-1 0 0,1-1 1 0 0,-1 0 0 0 0,1 1 0 0 0,0-1 0 0 0,6-3 0 0 0,2 1-15 0 0,0 0 0 0 0,0 0 0 0 0,0 1 0 0 0,22-5 0 0 0,1 0-86 0 0,-33 8-305 0 0</inkml:trace>
</inkml:ink>
</file>

<file path=ppt/ink/ink2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3:30.50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154 24 96 0 0,'0'-1'0'0'0,"0"0"0"0"0,0 0 0 0 0,0 0 0 0 0,0 0 0 0 0,0 1 0 0 0,0-1 0 0 0,0 0 0 0 0,0 0 0 0 0,0 0 0 0 0,-1 0 0 0 0,1 0 0 0 0,0 1 0 0 0,-1-1 0 0 0,1 0 0 0 0,-1 0 0 0 0,1 1 0 0 0,-1-1 0 0 0,1 0 0 0 0,-1 0 0 0 0,1 1 0 0 0,-1-1 0 0 0,0 1 0 0 0,1-1 0 0 0,-1 0 0 0 0,0 1 0 0 0,1-1 0 0 0,-1 1 0 0 0,0 0 0 0 0,0-1 0 0 0,0 1 0 0 0,1 0 0 0 0,-1-1 0 0 0,0 1 0 0 0,0 0 0 0 0,-1 0 0 0 0,-1 0 0 0 0,1 1 0 0 0,-1-1 0 0 0,0 1 0 0 0,1 0 0 0 0,-1 0 0 0 0,0 0 0 0 0,1 0 0 0 0,-1 0 0 0 0,1 1 0 0 0,-4 1 0 0 0,-2 4 58 0 0,-1-1 1 0 0,1 1-1 0 0,1 0 0 0 0,-1 1 0 0 0,1 0 1 0 0,1 0-1 0 0,-1 0 0 0 0,1 1 1 0 0,1 0-1 0 0,0 0 0 0 0,0 1 1 0 0,1-1-1 0 0,0 1 0 0 0,0 0 0 0 0,1 0 1 0 0,0 0-1 0 0,-1 17 0 0 0,4-26-45 0 0,-1 0 1 0 0,1 0-1 0 0,0 1 0 0 0,0-1 0 0 0,0 0 0 0 0,0 0 1 0 0,0 0-1 0 0,1 1 0 0 0,-1-1 0 0 0,0 0 0 0 0,0 0 1 0 0,1 0-1 0 0,-1 0 0 0 0,1 0 0 0 0,-1 0 0 0 0,1 0 1 0 0,-1 0-1 0 0,1 0 0 0 0,0 0 0 0 0,0 0 0 0 0,-1 0 0 0 0,1 0 1 0 0,0 0-1 0 0,1 1 0 0 0,0-2 0 0 0,-1 1-1 0 0,0-1 1 0 0,1 0-1 0 0,-1 0 1 0 0,0 0-1 0 0,1 0 1 0 0,-1 0-1 0 0,1 0 1 0 0,-1 0-1 0 0,0 0 1 0 0,1-1-1 0 0,-1 1 1 0 0,0 0-1 0 0,1-1 1 0 0,-1 1-1 0 0,0-1 1 0 0,2 0-1 0 0,5-4-25 0 0,1 0-1 0 0,-1 0 1 0 0,0-1 0 0 0,7-7-1 0 0,-12 11-1155 0 0</inkml:trace>
</inkml:ink>
</file>

<file path=ppt/ink/ink2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3:31.06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6 133 96 0 0,'-1'1'0'0'0,"1"0"0"0"0,-1 0 0 0 0,0 0 0 0 0,1 0 0 0 0,-1 0 0 0 0,1 0 0 0 0,0 0 0 0 0,-1 0 0 0 0,1 0 0 0 0,0 1 0 0 0,0-1 0 0 0,0 0 0 0 0,0 0 0 0 0,0 0 0 0 0,0 1 0 0 0,0-1 0 0 0,0 0 0 0 0,0 0 0 0 0,1 2 0 0 0,-1-2 0 0 0,1 0 0 0 0,-1-1 0 0 0,1 1 0 0 0,0 0 0 0 0,-1 0 0 0 0,1-1 0 0 0,0 1 0 0 0,-1 0 0 0 0,1-1 0 0 0,0 1 0 0 0,0-1 0 0 0,-1 1 0 0 0,1-1 0 0 0,0 0 0 0 0,0 1 0 0 0,0-1 0 0 0,0 0 0 0 0,0 1 0 0 0,1-1 0 0 0,1 0 0 0 0,0 1 0 0 0,0-1 0 0 0,0 0 0 0 0,0 0 0 0 0,-1 0 0 0 0,1 0 0 0 0,0-1 0 0 0,0 1 0 0 0,0-1 0 0 0,0 0 0 0 0,0 0 0 0 0,0 0 0 0 0,-1 0 0 0 0,6-3 0 0 0,-2-1 132 0 0,0 0 1 0 0,0 0-1 0 0,0 0 0 0 0,-1-1 1 0 0,1 0-1 0 0,-1 0 0 0 0,-1-1 1 0 0,7-10-1 0 0,-9 13-101 0 0,0 1-1 0 0,-1 0 0 0 0,1-1 1 0 0,-1 1-1 0 0,0-1 0 0 0,0 1 1 0 0,0-1-1 0 0,-1 1 1 0 0,1-1-1 0 0,-1 0 0 0 0,0 1 1 0 0,0-1-1 0 0,0 0 1 0 0,0 1-1 0 0,-1-1 0 0 0,1 0 1 0 0,-1 1-1 0 0,0-1 0 0 0,0 1 1 0 0,-4-7-1 0 0,5 9 37 0 0,-1 0 0 0 0,0 0-1 0 0,0-1 1 0 0,1 1 0 0 0,-1 1-1 0 0,0-1 1 0 0,0 0 0 0 0,0 0-1 0 0,0 0 1 0 0,0 0 0 0 0,-1 1-1 0 0,1-1 1 0 0,0 0 0 0 0,0 1-1 0 0,0-1 1 0 0,-1 1 0 0 0,1-1-1 0 0,0 1 1 0 0,-1 0 0 0 0,1 0-1 0 0,0-1 1 0 0,-1 1 0 0 0,1 0-1 0 0,0 0 1 0 0,-1 0 0 0 0,1 1-1 0 0,0-1 1 0 0,0 0 0 0 0,-1 0-1 0 0,1 1 1 0 0,0-1 0 0 0,-1 0-1 0 0,1 1 1 0 0,0 0 0 0 0,0-1-1 0 0,-2 2 1 0 0,-1 0-71 0 0,1 0 0 0 0,-1 0 0 0 0,1 0-1 0 0,-1 1 1 0 0,1-1 0 0 0,0 1 0 0 0,0 0 0 0 0,0 0 0 0 0,1 0 0 0 0,-5 7 0 0 0,2-2-283 0 0,1 1 0 0 0,0 1 0 0 0,1-1 0 0 0,-2 11 0 0 0,4-17 198 0 0,0 0 0 0 0,0 1 0 0 0,1-1 0 0 0,-1 0 0 0 0,1 1 0 0 0,0-1 0 0 0,0 1 0 0 0,0-1 0 0 0,1 1 0 0 0,-1-1 0 0 0,1 0 0 0 0,0 1 0 0 0,0-1 0 0 0,2 6 0 0 0,-2-8-1056 0 0</inkml:trace>
</inkml:ink>
</file>

<file path=ppt/ink/ink2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3:31.66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15 34 96 0 0,'-3'12'0'0'0,"0"-1"0"0"0,0 0 0 0 0,1 1 0 0 0,0 0 0 0 0,1-1 0 0 0,1 19 0 0 0,0-30 0 0 0,0 1 1 0 0,0-1-1 0 0,0 0 1 0 0,0 0-1 0 0,0 0 0 0 0,0 1 1 0 0,0-1-1 0 0,0 0 1 0 0,0 0-1 0 0,0 1 0 0 0,0-1 1 0 0,0 0-1 0 0,0 0 1 0 0,1 0-1 0 0,-1 0 0 0 0,0 1 1 0 0,0-1-1 0 0,0 0 1 0 0,0 0-1 0 0,0 0 1 0 0,0 0-1 0 0,1 1 0 0 0,-1-1 1 0 0,0 0-1 0 0,0 0 1 0 0,0 0-1 0 0,1 0 0 0 0,-1 0 1 0 0,0 0-1 0 0,0 0 1 0 0,0 1-1 0 0,1-1 0 0 0,-1 0 1 0 0,0 0-1 0 0,0 0 1 0 0,0 0-1 0 0,1 0 0 0 0,-1 0 1 0 0,0 0-1 0 0,0 0 1 0 0,0 0-1 0 0,1 0 0 0 0,-1 0 1 0 0,0-1-1 0 0,12-6 8 0 0,7-15 757 0 0,-7 6-380 0 0,-2 0 1 0 0,0 0-1 0 0,0-1 1 0 0,6-19 0 0 0,-14 29-750 0 0</inkml:trace>
</inkml:ink>
</file>

<file path=ppt/ink/ink2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3:32.09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63 1 96 0 0,'-4'16'106'0'0,"-1"0"0"0"0,-1 0 0 0 0,-1-1 0 0 0,0 1 0 0 0,-1-2-1 0 0,-18 27 1 0 0,38-55-24 0 0,-11 13-737 0 0</inkml:trace>
</inkml:ink>
</file>

<file path=ppt/ink/ink2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3:33.00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86 23 96 0 0,'-5'10'-69'0'0,"0"0"1"0"0,0 0 0 0 0,-1 0-1 0 0,0-1 0 0 0,-12 13 0 0 0,10-11 1305 0 0,0 0 1 0 0,0 0 0 0 0,-8 16 0 0 0,46-60-409 0 0,6-24-2639 0 0,-32 51 1551 0 0,-1-1 0 0 0,0 1 0 0 0,0-1 0 0 0,-1 0 0 0 0,0 0 0 0 0,0 0 0 0 0,1-9 0 0 0,-7 31-437 0 0,1 19 675 0 0,11 4 106 0 0,-6-32 149 0 0,0 1 1 0 0,-1 0 0 0 0,0-1 0 0 0,0 1-1 0 0,0 0 1 0 0,-1 0 0 0 0,0 0 0 0 0,0 0-1 0 0,0 0 1 0 0,-3 11 0 0 0,2-16-233 0 0,0-1 1 0 0,1 0-1 0 0,-1 0 1 0 0,0 1-1 0 0,0-1 1 0 0,0 0-1 0 0,0 0 0 0 0,0 0 1 0 0,0 0-1 0 0,0 0 1 0 0,-1 0-1 0 0,1 0 1 0 0,0-1-1 0 0,-1 1 1 0 0,1 0-1 0 0,0-1 1 0 0,-1 1-1 0 0,1-1 0 0 0,0 1 1 0 0,-1-1-1 0 0,1 1 1 0 0,-1-1-1 0 0,1 0 1 0 0,-1 0-1 0 0,1 0 1 0 0,-1 0-1 0 0,1 0 0 0 0,-1 0 1 0 0,1 0-1 0 0,-1-1 1 0 0,1 1-1 0 0,-1-1 1 0 0,-1 0-1 0 0,-2 0 262 0 0,0-1 0 0 0,0 1 0 0 0,0-1 0 0 0,1 0 0 0 0,-1-1 0 0 0,0 1 0 0 0,1-1 0 0 0,-7-5 0 0 0,11 8-245 0 0,0 0 0 0 0,0 0 0 0 0,0 0 0 0 0,0 0 1 0 0,0 0-1 0 0,0 0 0 0 0,0 0 0 0 0,0 0 0 0 0,0-1 0 0 0,-1 1 0 0 0,1 0 1 0 0,0 0-1 0 0,0 0 0 0 0,0 0 0 0 0,0 0 0 0 0,0-1 0 0 0,0 1 1 0 0,0 0-1 0 0,0 0 0 0 0,0 0 0 0 0,0 0 0 0 0,0 0 0 0 0,0-1 0 0 0,0 1 1 0 0,0 0-1 0 0,0 0 0 0 0,0 0 0 0 0,0 0 0 0 0,0 0 0 0 0,0 0 0 0 0,0-1 1 0 0,1 1-1 0 0,-1 0 0 0 0,0 0 0 0 0,0 0 0 0 0,0 0 0 0 0,0 0 1 0 0,0 0-1 0 0,0-1 0 0 0,0 1 0 0 0,0 0 0 0 0,0 0 0 0 0,1 0 0 0 0,8-5 174 0 0,7 1-1564 0 0</inkml:trace>
</inkml:ink>
</file>

<file path=ppt/ink/ink2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3:33.49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8 96 0 0,'0'0'0'0'0,"5"0"0"0"0,-3-1 0 0 0,1 1 0 0 0,0-1 0 0 0,2 1 0 0 0,0-1 0 0 0,0 0 0 0 0,-1 0 0 0 0,0 0 24 0 0,-1 1 16 0 0,-1-1 400 0 0,1 1 0 0 0,-1-1-48 0 0,-1 1 0 0 0</inkml:trace>
</inkml:ink>
</file>

<file path=ppt/ink/ink2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3:33.89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68 1 96 0 0,'-26'46'-6'0'0,"19"-34"272"0"0,0 0 0 0 0,0 0 0 0 0,1 1 0 0 0,1 0-1 0 0,-4 14 1 0 0,22-36-352 0 0</inkml:trace>
</inkml:ink>
</file>

<file path=ppt/ink/ink2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5:43:34.51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51 62 96 0 0,'3'-3'0'0'0,"0"0"0"0"0,0-1 0 0 0,-1 0 0 0 0,0 1 0 0 0,1-1 0 0 0,2-7 0 0 0,-5 10 0 0 0,1 0 0 0 0,-1 0 0 0 0,0 1 0 0 0,1-1 0 0 0,-1 0 0 0 0,0 0 0 0 0,0 1 0 0 0,1-1 0 0 0,-1 0 0 0 0,0 0 0 0 0,0 0 0 0 0,0 0 0 0 0,0 1 0 0 0,0-1 0 0 0,0 0 0 0 0,0 0 0 0 0,-1 0 0 0 0,1 0 0 0 0,0 1 0 0 0,0-1 0 0 0,-1 0 0 0 0,1 0 0 0 0,0 1 0 0 0,-1-1 0 0 0,1 0 0 0 0,-1 0 0 0 0,1 1 0 0 0,-1-1 0 0 0,1 1 0 0 0,-1-1 0 0 0,1 0 0 0 0,-1 1 0 0 0,0-1 0 0 0,1 1 0 0 0,-1-1 0 0 0,0 1 0 0 0,1 0 0 0 0,-1-1 0 0 0,0 1 0 0 0,0 0 0 0 0,1-1 0 0 0,-1 1 0 0 0,-1 0 0 0 0,0 0 11 0 0,0 0 1 0 0,0 0-1 0 0,1 0 1 0 0,-1 1-1 0 0,0-1 1 0 0,1 1-1 0 0,-1-1 1 0 0,1 1-1 0 0,-1 0 1 0 0,1-1-1 0 0,-1 1 1 0 0,1 0-1 0 0,-1 0 1 0 0,1 0-1 0 0,0 0 1 0 0,-1 1-1 0 0,1-1 1 0 0,0 0-1 0 0,0 0 1 0 0,0 1-1 0 0,0-1 1 0 0,0 0-1 0 0,-1 2 1 0 0,0 2 21 0 0,-1-1 1 0 0,0 0 0 0 0,1 1 0 0 0,0-1-1 0 0,0 1 1 0 0,-2 8 0 0 0,4-13-35 0 0,-1 1 0 0 0,1-1 0 0 0,0 0 0 0 0,0 1 0 0 0,0-1 0 0 0,0 1 0 0 0,0-1 0 0 0,0 0 0 0 0,0 1 1 0 0,0-1-1 0 0,0 1 0 0 0,0-1 0 0 0,0 0 0 0 0,0 1 0 0 0,0-1 0 0 0,0 1 0 0 0,0-1 0 0 0,0 0 0 0 0,1 1 0 0 0,-1-1 0 0 0,0 1 0 0 0,0-1 0 0 0,0 0 0 0 0,1 1 0 0 0,-1-1 0 0 0,0 0 1 0 0,0 0-1 0 0,1 1 0 0 0,-1-1 0 0 0,0 0 0 0 0,1 1 0 0 0,-1-1 0 0 0,0 0 0 0 0,1 0 0 0 0,-1 0 0 0 0,0 1 0 0 0,1-1 0 0 0,-1 0 0 0 0,1 0 0 0 0,1 0 0 0 0,0 0-1 0 0,0 0 0 0 0,-1 0 0 0 0,1 0 1 0 0,0-1-1 0 0,0 1 0 0 0,-1-1 1 0 0,1 1-1 0 0,3-2 0 0 0,1-1-12 0 0,1-1 0 0 0,-1 1-1 0 0,0-1 1 0 0,8-6-1 0 0,-23 21 30 0 0,0 1-1 0 0,1 1 1 0 0,1-1-1 0 0,0 1 0 0 0,1 1 1 0 0,-9 26-1 0 0,5-15 44 0 0,9-21-146 0 0</inkml:trace>
</inkml:ink>
</file>

<file path=ppt/ink/ink2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39.09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39 95 96 0 0,'4'-8'0'0'0,"1"0"0"0"0,0 0 0 0 0,0 1 0 0 0,0 0 0 0 0,1 0 0 0 0,0 0 0 0 0,1 1 0 0 0,-1 0 0 0 0,1 0 0 0 0,0 0 0 0 0,1 1 0 0 0,15-8 0 0 0,-23 13 0 0 0,0 0 0 0 0,0 0 0 0 0,0 0 0 0 0,0 0 0 0 0,0 0 0 0 0,0 0 0 0 0,0 0 0 0 0,0-1 0 0 0,1 1 0 0 0,-1 0 0 0 0,0 0 0 0 0,0 0 0 0 0,0 0 0 0 0,0 0 0 0 0,0 0 0 0 0,0 0 0 0 0,0 0 0 0 0,0 0 0 0 0,0 0 0 0 0,0 0 0 0 0,1 0 0 0 0,-1 0 0 0 0,0 0 0 0 0,0 0 0 0 0,0 0 0 0 0,0 0 0 0 0,0 0 0 0 0,0 1 0 0 0,0-1 0 0 0,0 0 0 0 0,0 0 0 0 0,0 0 0 0 0,0 0 0 0 0,1 0 0 0 0,-1 0 0 0 0,0 0 0 0 0,0 0 0 0 0,0 0 0 0 0,0 0 0 0 0,0 0 0 0 0,0 0 0 0 0,0 0 0 0 0,0 0 0 0 0,0 0 0 0 0,0 1 0 0 0,0-1 0 0 0,0 0 0 0 0,0 0 0 0 0,0 0 0 0 0,0 0 0 0 0,0 0 0 0 0,0 0 0 0 0,0 0 0 0 0,0 0 0 0 0,0 0 0 0 0,0 1 0 0 0,0-1 0 0 0,0 0 0 0 0,0 0 0 0 0,0 0 0 0 0,-3 9 0 0 0,-6 9 0 0 0,-31 43 0 0 0,28-44 0 0 0,0 0 0 0 0,1 1 0 0 0,1 0 0 0 0,0 1 0 0 0,2 0 0 0 0,-10 30 0 0 0,18-48 0 0 0,-1 0 0 0 0,1 0 0 0 0,0 0 0 0 0,-1 0 0 0 0,1 0 0 0 0,0 0 0 0 0,0 0 0 0 0,0 0 0 0 0,0 0 0 0 0,0 0 0 0 0,0 0 0 0 0,0 0 0 0 0,0 1 0 0 0,0-1 0 0 0,0 0 0 0 0,1 0 0 0 0,-1 0 0 0 0,0 0 0 0 0,1 0 0 0 0,-1-1 0 0 0,1 1 0 0 0,-1 0 0 0 0,1 0 0 0 0,-1 0 0 0 0,1 0 0 0 0,0 0 0 0 0,-1-1 0 0 0,1 1 0 0 0,1 1 0 0 0,-1-2 0 0 0,1 0 0 0 0,-1 1 0 0 0,0-1 0 0 0,1 0 0 0 0,-1 0 0 0 0,0 0 0 0 0,1 0 0 0 0,-1 0 0 0 0,0-1 0 0 0,1 1 0 0 0,-1 0 0 0 0,0-1 0 0 0,0 1 0 0 0,1 0 0 0 0,-1-1 0 0 0,0 0 0 0 0,0 1 0 0 0,0-1 0 0 0,0 0 0 0 0,1 1 0 0 0,-1-1 0 0 0,1-2 0 0 0,27-24 121 0 0,-2-1 0 0 0,-1-1 0 0 0,-1-2-1 0 0,30-47 1 0 0,-9 12-56 0 0,-44 61-138 0 0,-11 14 41 0 0,-13 17 5 0 0,4 3 19 0 0,1 1-1 0 0,2 1 1 0 0,0 1-1 0 0,-15 52 1 0 0,29-66-9 0 0,1-17 15 0 0,0-1 0 0 0,0 0-1 0 0,1 1 1 0 0,-1-1 0 0 0,0 0 0 0 0,0 1-1 0 0,0-1 1 0 0,1 0 0 0 0,-1 0-1 0 0,0 1 1 0 0,0-1 0 0 0,1 0 0 0 0,-1 0-1 0 0,0 0 1 0 0,0 1 0 0 0,1-1-1 0 0,-1 0 1 0 0,0 0 0 0 0,1 0 0 0 0,-1 0-1 0 0,0 1 1 0 0,1-1 0 0 0,-1 0-1 0 0,0 0 1 0 0,1 0 0 0 0,-1 0 0 0 0,0 0-1 0 0,1 0 1 0 0,-1 0 0 0 0,0 0-1 0 0,1 0 1 0 0,-1 0 0 0 0,0 0 0 0 0,1 0-1 0 0,-1-1 1 0 0,0 1 0 0 0,1 0-1 0 0,-1 0 1 0 0,0 0 0 0 0,1 0 0 0 0,-1 0-1 0 0,1-1 1 0 0,0 1-346 0 0</inkml:trace>
</inkml:ink>
</file>

<file path=ppt/ink/ink2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39.91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38 34 96 0 0,'2'-1'16'0'0,"17"-16"-58"0"0,-18 16 57 0 0,0 1-1 0 0,-1-1 1 0 0,1 1 0 0 0,0-1 0 0 0,0 1 0 0 0,0-1 0 0 0,-1 1 0 0 0,1 0 0 0 0,0-1-1 0 0,0 1 1 0 0,0 0 0 0 0,0-1 0 0 0,0 1 0 0 0,0 0 0 0 0,0 0 0 0 0,0 0 0 0 0,-1 0-1 0 0,1 0 1 0 0,0 0 0 0 0,0 0 0 0 0,0 0 0 0 0,0 1 0 0 0,1-1 0 0 0,-1 1-9 0 0,-1 0 0 0 0,1-1 0 0 0,-1 1 0 0 0,0 0 0 0 0,1 0 0 0 0,-1 0 0 0 0,0 0 0 0 0,0-1 0 0 0,1 1 0 0 0,-1 0 0 0 0,0 0 0 0 0,0 0 0 0 0,0 0 0 0 0,0 0 0 0 0,0-1 0 0 0,0 1 0 0 0,-1 0 0 0 0,1 0 0 0 0,0 0 0 0 0,0 0 0 0 0,0-1 0 0 0,-1 1 0 0 0,0 1 0 0 0,-9 23-27 0 0,8-21 30 0 0,-2 6-16 0 0,-1-1 0 0 0,-1 1 0 0 0,0-1 0 0 0,0 0 0 0 0,-1 0 0 0 0,0 0 0 0 0,0-1 0 0 0,-15 12 0 0 0,28-26 0 0 0,-1-1 0 0 0,0 1-1 0 0,0-1 1 0 0,5-11 0 0 0,6-8 2 0 0,-9 16 2 0 0,1 0-1 0 0,0 0 1 0 0,14-12 0 0 0,-18 18 2 0 0,-1 1 1 0 0,1 0-1 0 0,0 0 0 0 0,1 0 0 0 0,-1 1 0 0 0,0 0 0 0 0,1 0 0 0 0,-1 0 1 0 0,1 0-1 0 0,0 0 0 0 0,8-1 0 0 0,-12 3 1 0 0,-1 0 0 0 0,1 0 0 0 0,0 0 0 0 0,-1 0 0 0 0,1 0-1 0 0,-1 0 1 0 0,1 0 0 0 0,-1 0 0 0 0,1 0 0 0 0,-1 0 0 0 0,1 0 0 0 0,-1 1 0 0 0,1-1 0 0 0,-1 0 0 0 0,1 0 0 0 0,-1 0 0 0 0,1 1-1 0 0,-1-1 1 0 0,0 0 0 0 0,1 1 0 0 0,-1-1 0 0 0,1 0 0 0 0,-1 1 0 0 0,0-1 0 0 0,1 1 0 0 0,-1-1 0 0 0,0 0 0 0 0,1 2 0 0 0,1 16-6 0 0,-11 20-2 0 0,9-38 8 0 0,-5 11 85 0 0,0-1 0 0 0,0 0 1 0 0,-1 0-1 0 0,0 0 0 0 0,-1-1 0 0 0,0 0 0 0 0,-12 11 1 0 0,-8 12 104 0 0,27-32-193 0 0,0 0 1 0 0,0 0-1 0 0,0 0 1 0 0,0 0-1 0 0,0 0 1 0 0,0 0-1 0 0,0 0 1 0 0,0 0-1 0 0,0 0 1 0 0,0 0-1 0 0,0 0 1 0 0,0 0-1 0 0,0 0 0 0 0,0 0 1 0 0,0 0-1 0 0,0 0 1 0 0,0 0-1 0 0,0 0 1 0 0,0 0-1 0 0,0-1 1 0 0,0 1-1 0 0,0 0 1 0 0,0 0-1 0 0,-1 0 1 0 0,1 0-1 0 0,0 0 1 0 0,0 0-1 0 0,0 0 0 0 0,0 0 1 0 0,0 0-1 0 0,0 0-25 0 0</inkml:trace>
</inkml:ink>
</file>

<file path=ppt/ink/ink2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40.63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130 9 96 0 0,'0'-1'0'0'0,"0"1"0"0"0,0 0 0 0 0,0-1 0 0 0,-1 1 0 0 0,1 0 0 0 0,0-1 0 0 0,0 1 0 0 0,0 0 0 0 0,0 0 0 0 0,0-1 0 0 0,0 1 0 0 0,0 0 0 0 0,0-1 0 0 0,-1 1 0 0 0,1 0 0 0 0,0 0 0 0 0,0-1 0 0 0,0 1 0 0 0,-1 0 0 0 0,1 0 0 0 0,0 0 0 0 0,0-1 0 0 0,-1 1 0 0 0,1 0 0 0 0,0 0 0 0 0,0 0 0 0 0,-1 0 0 0 0,1-1 0 0 0,0 1 0 0 0,0 0 0 0 0,-1 0 0 0 0,1 0 0 0 0,0 0 0 0 0,-1 0 0 0 0,1 0 0 0 0,0 0 0 0 0,-1 0 0 0 0,1 0 0 0 0,-15 7 0 0 0,-11 18 0 0 0,26-24 0 0 0,-16 16 14 0 0,-16 24 0 0 0,27-34-10 0 0,0 0 0 0 0,1 1 0 0 0,0-1 0 0 0,0 1 0 0 0,1 0 0 0 0,-5 14 0 0 0,8-20-24 0 0,1-2-80 0 0</inkml:trace>
</inkml:ink>
</file>

<file path=ppt/ink/ink2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41.23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96 0 0,'0'0'0'0'0</inkml:trace>
</inkml:ink>
</file>

<file path=ppt/ink/ink2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41.59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131 17 96 0 0,'0'-1'0'0'0,"0"1"0"0"0,0-1 0 0 0,0 0 0 0 0,0 1 0 0 0,0-1 0 0 0,0 0 0 0 0,0 1 0 0 0,0-1 0 0 0,0 1 0 0 0,0-1 0 0 0,-1 1 0 0 0,1-1 0 0 0,0 0 0 0 0,0 1 0 0 0,-1-1 0 0 0,1 1 0 0 0,0-1 0 0 0,-1 1 0 0 0,1-1 0 0 0,-1 1 0 0 0,1 0 0 0 0,0-1 0 0 0,-1 1 0 0 0,1-1 0 0 0,-1 1 0 0 0,1 0 0 0 0,-1-1 0 0 0,1 1 0 0 0,-1 0 0 0 0,0 0 0 0 0,1-1 0 0 0,-1 1 0 0 0,-1 0 0 0 0,0 0 0 0 0,1 0 0 0 0,-1 0 0 0 0,0 1 0 0 0,1-1 0 0 0,-1 0 0 0 0,1 1 0 0 0,-1-1 0 0 0,1 1 0 0 0,-1 0 0 0 0,-2 1 0 0 0,-3 2 0 0 0,1 0 0 0 0,0 0 0 0 0,0 1 0 0 0,-9 8 0 0 0,8-5 0 0 0,0 1 0 0 0,1 0 0 0 0,-1 1-1 0 0,2-1 1 0 0,-6 13 0 0 0,8-16 1 0 0,0 0 0 0 0,1 1 1 0 0,0-1-1 0 0,0 1 0 0 0,1-1 0 0 0,0 1 0 0 0,0-1 0 0 0,0 1 1 0 0,2 13-1 0 0,-1-19 2 0 0,0 0 1 0 0,0 0 0 0 0,0 1 0 0 0,0-1 0 0 0,1 0-1 0 0,-1 0 1 0 0,0 0 0 0 0,1 0 0 0 0,-1 0-1 0 0,1 0 1 0 0,-1 0 0 0 0,1 0 0 0 0,0 0 0 0 0,-1 0-1 0 0,1 0 1 0 0,0 0 0 0 0,0 0 0 0 0,-1 0 0 0 0,1-1-1 0 0,0 1 1 0 0,0 0 0 0 0,0 0 0 0 0,0-1-1 0 0,0 1 1 0 0,0-1 0 0 0,0 1 0 0 0,0-1 0 0 0,1 0-1 0 0,-1 1 1 0 0,0-1 0 0 0,0 0 0 0 0,0 0-1 0 0,0 1 1 0 0,0-1 0 0 0,1 0 0 0 0,-1 0 0 0 0,0-1-1 0 0,0 1 1 0 0,0 0 0 0 0,0 0 0 0 0,1 0 0 0 0,-1-1-1 0 0,0 1 1 0 0,0-1 0 0 0,2 0 0 0 0,5-2-3 0 0,-1 0 0 0 0,1-1-1 0 0,-1 0 1 0 0,12-7 0 0 0,-17 9-206 0 0</inkml:trace>
</inkml:ink>
</file>

<file path=ppt/ink/ink2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42.45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99 96 0 0,'6'1'0'0'0,"-1"0"0"0"0,1 0 0 0 0,0-1 0 0 0,0 0 0 0 0,0-1 0 0 0,0 1 0 0 0,-1-1 0 0 0,1 0 0 0 0,0 0 0 0 0,0-1 0 0 0,-1 1 0 0 0,1-1 0 0 0,8-5 0 0 0,-8 4 0 0 0,0 0 0 0 0,0-1 0 0 0,0 1 0 0 0,-1-1 0 0 0,1-1 0 0 0,-1 1 0 0 0,0-1 0 0 0,0 0 0 0 0,0 0 0 0 0,-1 0 0 0 0,5-7 0 0 0,-9 11 0 0 0,1 1 0 0 0,-1 0 0 0 0,0-1 0 0 0,1 1 0 0 0,-1-1 0 0 0,0 1 0 0 0,1 0 0 0 0,-1-1 0 0 0,0 1 0 0 0,1-1 0 0 0,-1 1 0 0 0,0-1 0 0 0,0 0 0 0 0,0 1 0 0 0,0-1 0 0 0,0 1 0 0 0,1-1 0 0 0,-1 1 0 0 0,0-1 0 0 0,0 1 0 0 0,0-1 0 0 0,0 1 0 0 0,-1-1 0 0 0,1 0 0 0 0,0 1 0 0 0,0-1 0 0 0,0 1 0 0 0,0-1 0 0 0,0 1 0 0 0,-1-1 0 0 0,1 1 0 0 0,0-1 0 0 0,0 1 0 0 0,-1-1 0 0 0,1 1 0 0 0,-1 0 0 0 0,1-1 0 0 0,0 1 0 0 0,-1-1 0 0 0,1 1 0 0 0,-1 0 0 0 0,1-1 0 0 0,0 1 0 0 0,-1 0 0 0 0,1-1 0 0 0,-1 1 0 0 0,1 0 0 0 0,-1 0 0 0 0,1 0 0 0 0,-1 0 0 0 0,0-1 0 0 0,1 1 0 0 0,-1 0 0 0 0,1 0 0 0 0,-1 0 0 0 0,1 0 0 0 0,-1 0 0 0 0,1 0 0 0 0,-1 0 0 0 0,0 1 0 0 0,-3-1 0 0 0,0 0 0 0 0,0 0 0 0 0,1 1 0 0 0,-1 0 0 0 0,0 0 0 0 0,1 0 0 0 0,-7 2 0 0 0,0 3 0 0 0,0 0 0 0 0,1 1 0 0 0,-1 0 0 0 0,2 1 0 0 0,-1-1 0 0 0,1 2 0 0 0,0-1 0 0 0,1 1 0 0 0,0 0 0 0 0,-10 17 0 0 0,16-24 0 0 0,0-1 0 0 0,0 1 0 0 0,1 0 0 0 0,-1 0 0 0 0,0 0 0 0 0,1 0 0 0 0,-1 0 0 0 0,1 0 0 0 0,0 0 0 0 0,0 0 0 0 0,0 0 0 0 0,0 0 0 0 0,0 0 0 0 0,0 0 0 0 0,0 0 0 0 0,0 0 0 0 0,1-1 0 0 0,-1 1 0 0 0,1 0 0 0 0,0 0 0 0 0,0 0 0 0 0,-1 0 0 0 0,1 0 0 0 0,0-1 0 0 0,0 1 0 0 0,1 0 0 0 0,1 2 0 0 0,-1-3 0 0 0,0 1 0 0 0,0-1 0 0 0,0 0 0 0 0,0 0 0 0 0,1 0 0 0 0,-1-1 0 0 0,0 1 0 0 0,0 0 0 0 0,0-1 0 0 0,1 1 0 0 0,-1-1 0 0 0,0 0 0 0 0,1 0 0 0 0,-1 0 0 0 0,0 0 0 0 0,1 0 0 0 0,-1 0 0 0 0,0-1 0 0 0,1 1 0 0 0,-1-1 0 0 0,0 0 0 0 0,0 1 0 0 0,4-3 0 0 0,6-4 7 0 0,-1 0 0 0 0,1-1 0 0 0,-1 0 0 0 0,-1-1 0 0 0,1-1 0 0 0,-2 1 0 0 0,18-22 0 0 0,-26 29-7 0 0,1-1 0 0 0,0 1 0 0 0,-1 0 0 0 0,1-1 0 0 0,-1 1 0 0 0,0-1 0 0 0,0 1 0 0 0,0-1 0 0 0,0 0 0 0 0,0 1 0 0 0,-1-1 0 0 0,1 0 0 0 0,-1 0 0 0 0,0 0 0 0 0,0 1 0 0 0,0-1 0 0 0,0-5 0 0 0,0-15 1 0 0,0 22 3 0 0,0 1-1 0 0,0 0 0 0 0,0-1 0 0 0,0 1 0 0 0,0-1 1 0 0,0 1-1 0 0,0 0 0 0 0,0-1 0 0 0,1 1 0 0 0,-1 0 1 0 0,0-1-1 0 0,0 1 0 0 0,0 0 0 0 0,0-1 0 0 0,1 1 1 0 0,-1 0-1 0 0,0 0 0 0 0,0-1 0 0 0,1 1 0 0 0,-1 0 1 0 0,0 0-1 0 0,1-1 0 0 0,-1 1 0 0 0,0 0 0 0 0,1 0 1 0 0,-1 0-1 0 0,0-1 0 0 0,1 1 0 0 0,-1 0 0 0 0,0 0 1 0 0,1 0-1 0 0,-1 0 0 0 0,0 0 0 0 0,1 0 0 0 0,0 0 1 0 0,16 6 16 0 0,-15-5-21 0 0,0 0 1 0 0,-1 0 0 0 0,1 0 0 0 0,0 0 0 0 0,-1 1 0 0 0,1-1 0 0 0,-1 0 0 0 0,0 1 0 0 0,1-1 0 0 0,-1 1-1 0 0,0 0 1 0 0,0-1 0 0 0,0 1 0 0 0,0 0 0 0 0,0 0 0 0 0,0 0 0 0 0,0 3 0 0 0,-2 2 27 0 0,0 1-1 0 0,0 0 1 0 0,-1 0 0 0 0,-1-1 0 0 0,1 1 0 0 0,-1-1 0 0 0,-5 9 0 0 0,5-9-15 0 0,-1 0 0 0 0,1 1 0 0 0,1-1 0 0 0,-1 1 0 0 0,1-1-1 0 0,0 1 1 0 0,0 13 0 0 0,1-21-13 0 0,1 1 0 0 0,0-1 0 0 0,0 0 0 0 0,0 0 0 0 0,0 1 0 0 0,0-1 0 0 0,0 0 0 0 0,0 0 0 0 0,0 1 0 0 0,0-1 0 0 0,0 0 0 0 0,0 0 0 0 0,0 1 0 0 0,0-1 0 0 0,0 0 0 0 0,0 1 0 0 0,0-1 0 0 0,0 0 0 0 0,0 0 0 0 0,0 1 0 0 0,0-1 0 0 0,0 0 0 0 0,0 0 0 0 0,0 0 0 0 0,1 1 0 0 0,-1-1 0 0 0,0 0 0 0 0,0 0 0 0 0,0 1 0 0 0,0-1 0 0 0,1 0 0 0 0,-1 0 1 0 0,0 0-1 0 0,0 0 0 0 0,0 1 0 0 0,1-1 0 0 0,-1 0 0 0 0,0 0 0 0 0,0 0 0 0 0,1 0 0 0 0,-1 0 0 0 0,0 0 0 0 0,0 0 0 0 0,1 0 0 0 0,-1 0 0 0 0,0 0 0 0 0,0 0 0 0 0,1 0 0 0 0,-1 0 0 0 0,0 0 0 0 0,0 0 0 0 0,1 0 0 0 0,-1 0 0 0 0,0 0 0 0 0,0 0 0 0 0,1 0 0 0 0,-1 0 0 0 0,0 0 0 0 0,1-1-386 0 0</inkml:trace>
</inkml:ink>
</file>

<file path=ppt/ink/ink2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42.90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115 1 96 0 0,'-52'135'-32'0'0,"-11"18"701"0"0,72-170-778 0 0,-8 15-339 0 0</inkml:trace>
</inkml:ink>
</file>

<file path=ppt/ink/ink2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43.27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22 96 0 0,'0'0'0'0'0,"7"1"0"0"0,-1 0 0 0 0,2-3 0 0 0,3 1 0 0 0,1-1 0 0 0,2 1 0 0 0,3 0 0 0 0,0 0 0 0 0,0-1 0 0 0,-1-1 0 0 0,-2 0 0 0 0,-1 0 0 0 0,-1 0 0 0 0,-4 1 0 0 0,-3 2 0 0 0,-2 0 0 0 0</inkml:trace>
</inkml:ink>
</file>

<file path=ppt/ink/ink2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44.22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89 77 96 0 0,'2'-5'0'0'0,"0"-1"0"0"0,0 1 0 0 0,-1 0 0 0 0,0-1 0 0 0,0 1 0 0 0,0 0 0 0 0,0-1 0 0 0,-1 1 0 0 0,0-1 0 0 0,0 0 0 0 0,-2-7 0 0 0,2 13 0 0 0,-1-1 0 0 0,1 1 0 0 0,0 0 0 0 0,-1-1 0 0 0,1 1 0 0 0,-1 0 0 0 0,1-1 0 0 0,-1 1 0 0 0,1 0 0 0 0,-1 0 0 0 0,1 0 0 0 0,-1 0 0 0 0,1-1 0 0 0,-1 1 0 0 0,1 0 0 0 0,-1 0 0 0 0,1 0 0 0 0,-1 0 0 0 0,1 0 0 0 0,-1 0 0 0 0,1 0 0 0 0,-1 1 0 0 0,1-1 0 0 0,-1 0 0 0 0,1 0 0 0 0,-1 0 0 0 0,1 0 0 0 0,-1 1 0 0 0,1-1 0 0 0,-1 0 0 0 0,1 0 0 0 0,-1 1 0 0 0,1-1 0 0 0,0 0 0 0 0,-1 1 0 0 0,0 0 0 0 0,-16 12 0 0 0,16-13 0 0 0,-6 8-1 0 0,0-1 1 0 0,0 1-1 0 0,0 0 1 0 0,-5 10-1 0 0,9-14 63 0 0,0 0-1 0 0,1 0 1 0 0,0 1-1 0 0,0-1 0 0 0,0 1 1 0 0,0-1-1 0 0,1 1 1 0 0,0 0-1 0 0,0 0 1 0 0,-1 8-1 0 0,2-12-47 0 0,0-1 0 0 0,0 1 0 0 0,0 0 0 0 0,-1-1 0 0 0,1 1 0 0 0,1 0 0 0 0,-1-1 0 0 0,0 1 0 0 0,0 0 0 0 0,0-1 0 0 0,0 1 0 0 0,0 0 0 0 0,1-1 0 0 0,-1 1 0 0 0,0-1 0 0 0,0 1 0 0 0,1 0 0 0 0,-1-1 0 0 0,0 1 0 0 0,1-1 0 0 0,-1 1 0 0 0,1-1 0 0 0,-1 1 0 0 0,1-1 0 0 0,-1 1 0 0 0,1-1 0 0 0,-1 0 1 0 0,1 1-1 0 0,-1-1 0 0 0,2 1 0 0 0,0-1-9 0 0,-1 0 1 0 0,0 0-1 0 0,1 0 1 0 0,-1-1-1 0 0,0 1 1 0 0,1 0-1 0 0,-1-1 1 0 0,0 1-1 0 0,1-1 1 0 0,-1 1-1 0 0,0-1 1 0 0,0 1-1 0 0,3-2 1 0 0,3-3-36 0 0,-1 0 0 0 0,1-1 0 0 0,10-10 0 0 0,-6 4 11 0 0,1-1-1 0 0,-2-1 1 0 0,0 0-1 0 0,13-23 1 0 0,-38 61 765 0 0,8-15-232 0 0,1 2 1 0 0,-9 16-1 0 0,13-22-370 0 0,-5 16 103 0 0,7-20-288 0 0,-1 0 0 0 0,1 0 0 0 0,0 0-1 0 0,0-1 1 0 0,0 1 0 0 0,0 0-1 0 0,0 0 1 0 0,0 0 0 0 0,0-1-1 0 0,0 1 1 0 0,0 0 0 0 0,0 0 0 0 0,1 0-1 0 0,-1-1 1 0 0,0 1 0 0 0,0 0-1 0 0,1 0 1 0 0,-1-1 0 0 0,0 1 0 0 0,1 0-1 0 0,0 1 1 0 0,1-3 12 0 0,0 1 1 0 0,0 0-1 0 0,0-1 0 0 0,0 1 1 0 0,0-1-1 0 0,0 1 1 0 0,-1-1-1 0 0,1 0 0 0 0,0 0 1 0 0,-1 0-1 0 0,1 0 1 0 0,0 0-1 0 0,-1 0 0 0 0,1-1 1 0 0,1-1-1 0 0,0 1-10 0 0,7-6-69 0 0,-1 0 1 0 0,1 0 0 0 0,-2-1 0 0 0,1-1 0 0 0,-1 1-1 0 0,0-1 1 0 0,-1-1 0 0 0,0 1 0 0 0,5-13 0 0 0,-18 35-56 0 0,-18 40-66 0 0,22-47 217 0 0,1-1 0 0 0,-1 0 0 0 0,1 1 0 0 0,0-1 0 0 0,0 1 1 0 0,1-1-1 0 0,0 1 0 0 0,-1-1 0 0 0,2 1 0 0 0,-1 4 0 0 0,0-9 10 0 0,0 1 0 0 0,0-1 1 0 0,0 0-1 0 0,0 1 0 0 0,0-1 0 0 0,1 0 1 0 0,-1 1-1 0 0,0-1 0 0 0,0 1 0 0 0,0-1 1 0 0,0 0-1 0 0,0 1 0 0 0,1-1 0 0 0,-1 0 1 0 0,0 0-1 0 0,0 1 0 0 0,0-1 0 0 0,1 0 1 0 0,-1 0-1 0 0,0 1 0 0 0,0-1 0 0 0,1 0 1 0 0,-1 0-1 0 0,0 1 0 0 0,1-1 0 0 0,-1 0 1 0 0,0 0-1 0 0,1 0 0 0 0,-1 0 0 0 0,0 0 1 0 0,1 0-1 0 0,-1 1 0 0 0,0-1 0 0 0,1 0 1 0 0,-1 0-1 0 0,1 0 0 0 0,14-8-15 0 0,6-15-78 0 0,-19 21-312 0 0</inkml:trace>
</inkml:ink>
</file>

<file path=ppt/ink/ink2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44.61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 1 96 0 0,'0'0'0'0'0,"-1"5"0"0"0,-1-1 0 0 0,0-1 0 0 0,0-1 0 0 0,1-1 0 0 0,1 0 0 0 0,1-2 0 0 0,3-1 0 0 0</inkml:trace>
</inkml:ink>
</file>

<file path=ppt/ink/ink2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45.95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28 23 96 0 0,'1'-1'1'0'0,"-1"1"0"0"0,1 0 0 0 0,0-1 0 0 0,0 1 0 0 0,-1 0 0 0 0,1 0 0 0 0,0-1-1 0 0,0 1 1 0 0,-1 0 0 0 0,1 0 0 0 0,0 0 0 0 0,0 0 0 0 0,0 0 0 0 0,-1 0 0 0 0,1 0 0 0 0,0 0 0 0 0,0 1 0 0 0,-1-1 0 0 0,1 0 0 0 0,0 0 0 0 0,0 1 0 0 0,-1-1 0 0 0,1 0-1 0 0,0 1 1 0 0,-1-1 0 0 0,1 1 0 0 0,0 0 0 0 0,0 0 3 0 0,0 0 0 0 0,0 0 1 0 0,-1 1-1 0 0,1-1 0 0 0,0 0 0 0 0,-1 1 0 0 0,1-1 0 0 0,-1 0 0 0 0,0 1 0 0 0,0-1 1 0 0,1 1-1 0 0,-1-1 0 0 0,0 3 0 0 0,0 1 6 0 0,-1 1 1 0 0,1-1-1 0 0,-1 0 1 0 0,0 1-1 0 0,0-1 1 0 0,-1 0-1 0 0,-2 7 1 0 0,1-6-11 0 0,0 0 0 0 0,-1 0 0 0 0,1 0 0 0 0,-1-1 0 0 0,-1 1 0 0 0,1-1 0 0 0,-1 0 0 0 0,-10 8 0 0 0,26-42 0 0 0,-4 15 124 0 0,1 0 0 0 0,1 1 0 0 0,0 1 0 0 0,11-13 0 0 0,-16 21-84 0 0,0 0 0 0 0,0 0-1 0 0,0 0 1 0 0,0 1 0 0 0,0-1-1 0 0,1 1 1 0 0,0 0-1 0 0,0 1 1 0 0,-1-1 0 0 0,1 1-1 0 0,1 0 1 0 0,-1 0 0 0 0,0 1-1 0 0,0-1 1 0 0,6 0 0 0 0,-10 2-34 0 0,0 0 1 0 0,0 0-1 0 0,0 1 1 0 0,-1-1-1 0 0,1 0 1 0 0,0 0-1 0 0,0 1 1 0 0,-1-1-1 0 0,1 0 1 0 0,0 1 0 0 0,-1-1-1 0 0,1 1 1 0 0,0-1-1 0 0,-1 0 1 0 0,1 1-1 0 0,0 0 1 0 0,-1-1-1 0 0,1 1 1 0 0,-1-1-1 0 0,1 1 1 0 0,-1 0 0 0 0,1-1-1 0 0,-1 1 1 0 0,0 0-1 0 0,1 0 1 0 0,-1-1-1 0 0,0 1 1 0 0,0 0-1 0 0,1 0 1 0 0,-1-1-1 0 0,0 1 1 0 0,0 0-1 0 0,0 0 1 0 0,0 0 0 0 0,0-1-1 0 0,0 1 1 0 0,0 0-1 0 0,0 0 1 0 0,0 0-1 0 0,-1-1 1 0 0,1 2-1 0 0,-1 3 22 0 0,0 1 0 0 0,1-1-1 0 0,-2 0 1 0 0,-3 10 0 0 0,1-7-16 0 0,0 0 1 0 0,-1 0-1 0 0,-7 9 1 0 0,7-11-116 0 0,0 2 0 0 0,0-1-1 0 0,-4 11 1 0 0,12-18 63 0 0,6-5-5 0 0,8-8-7 0 0,61-71 1819 0 0,-60 62-1770 0 0,-12 14-688 0 0,-13 25 482 0 0,1-4 179 0 0,2-7 270 0 0,1 1 0 0 0,0-1-1 0 0,0 1 1 0 0,0 0 0 0 0,1 0 0 0 0,0 0-1 0 0,1 0 1 0 0,-2 13 0 0 0,3-19-229 0 0,0-1 1 0 0,0 0-1 0 0,0 1 0 0 0,0-1 1 0 0,0 1-1 0 0,0-1 0 0 0,0 0 1 0 0,1 1-1 0 0,-1-1 0 0 0,0 0 1 0 0,0 1-1 0 0,0-1 0 0 0,0 0 1 0 0,1 1-1 0 0,-1-1 0 0 0,0 0 1 0 0,0 1-1 0 0,1-1 0 0 0,-1 0 0 0 0,0 1 1 0 0,1-1-1 0 0,-1 0 0 0 0,0 0 1 0 0,0 1-1 0 0,1-1 0 0 0,-1 0 1 0 0,1 0-1 0 0,-1 0 0 0 0,0 0 1 0 0,1 1-1 0 0,-1-1 0 0 0,1 0 1 0 0,14-4-784 0 0,12-14-694 0 0,-21 12 1476 0 0,-1-1 0 0 0,0 0 1 0 0,0 0-1 0 0,-1-1 0 0 0,0 1 0 0 0,0-1 0 0 0,-1 0 1 0 0,1 0-1 0 0,-2 0 0 0 0,1 0 0 0 0,1-11 1 0 0,-17 44 86 0 0</inkml:trace>
</inkml:ink>
</file>

<file path=ppt/ink/ink2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46.38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14 96 0 0,'0'0'0'0'0,"5"2"0"0"0,-2-3 0 0 0,1-1 0 0 0,3-3 0 0 0,2-2 0 0 0</inkml:trace>
</inkml:ink>
</file>

<file path=ppt/ink/ink2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46.73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109 1 96 0 0,'-42'121'398'0'0,"-23"57"-20"0"0,64-174-324 0 0,2-6 52 0 0,2-4-161 0 0,-3 5-650 0 0</inkml:trace>
</inkml:ink>
</file>

<file path=ppt/ink/ink2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47.14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23 96 0 0,'0'0'0'0'0,"9"-1"0"0"0,3 0 0 0 0,3-1 0 0 0,3 0 0 0 0,2 0 0 0 0,1 1 0 0 0,-1-2 0 0 0,-1-1 0 0 0,-1 0 0 0 0,-1 2 0 0 0,-3 1 0 0 0,-4 2 0 0 0,-3 0 0 0 0</inkml:trace>
</inkml:ink>
</file>

<file path=ppt/ink/ink2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47.79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149 1 96 0 0,'-5'3'0'0'0,"0"0"0"0"0,0 0 0 0 0,0 1 0 0 0,1 0 0 0 0,-1 0 0 0 0,1 0 0 0 0,0 1 0 0 0,0 0 0 0 0,1-1 0 0 0,-1 1 0 0 0,1 0 0 0 0,0 1 0 0 0,1-1 0 0 0,-1 0 0 0 0,1 1 0 0 0,0 0 0 0 0,0-1 0 0 0,1 1 0 0 0,0 0 0 0 0,0 0 0 0 0,0 0 0 0 0,1 0 0 0 0,-1 0 0 0 0,1 0 0 0 0,2 7 0 0 0,-2-12 1 0 0,0 0 1 0 0,0 0-1 0 0,0 0 1 0 0,0 0-1 0 0,1 0 1 0 0,-1-1-1 0 0,0 1 1 0 0,1 0-1 0 0,-1 0 1 0 0,1 0-1 0 0,-1 0 1 0 0,1-1-1 0 0,-1 1 0 0 0,1 0 1 0 0,-1 0-1 0 0,1-1 1 0 0,0 1-1 0 0,-1-1 1 0 0,1 1-1 0 0,0 0 1 0 0,0-1-1 0 0,0 0 1 0 0,-1 1-1 0 0,1-1 1 0 0,0 1-1 0 0,0-1 0 0 0,1 1 1 0 0,1-1 9 0 0,-1 0 0 0 0,1 0-1 0 0,-1 0 1 0 0,0 0 0 0 0,1-1 0 0 0,-1 1-1 0 0,1-1 1 0 0,-1 1 0 0 0,0-1 0 0 0,4-1-1 0 0,3-3 137 0 0,0 1-1 0 0,0-1 1 0 0,-1-1-1 0 0,11-8 1 0 0,-3 1 102 0 0,0 0 0 0 0,-2-2 0 0 0,0 0 0 0 0,17-23 0 0 0,-40 43-249 0 0,-8 8 7 0 0,-2 11 170 0 0,1 1-1 0 0,-30 53 1 0 0,27-43 181 0 0,-10 24-144 0 0,19-35-241 0 0,-25 38 0 0 0,35-59 23 0 0,-1 0-1 0 0,0 0 1 0 0,0 0 0 0 0,0-1-1 0 0,0 1 1 0 0,0-1 0 0 0,0 1-1 0 0,-5 1 1 0 0,7-3 20 0 0,1-1-1 0 0,-1 1 1 0 0,0-1 0 0 0,1 0-1 0 0,-1 0 1 0 0,0 1 0 0 0,0-1-1 0 0,1 0 1 0 0,-1 0-1 0 0,0 0 1 0 0,0 0 0 0 0,1 0-1 0 0,-1 0 1 0 0,0 0 0 0 0,0 0-1 0 0,1 0 1 0 0,-1 0-1 0 0,0 0 1 0 0,0-1 0 0 0,1 1-1 0 0,-1 0 1 0 0,0 0 0 0 0,0-1-1 0 0,1 1 1 0 0,-1 0-1 0 0,1-1 1 0 0,-1 1 0 0 0,0-1-1 0 0,1 1 1 0 0,-1-1 0 0 0,1 1-1 0 0,-1-1 1 0 0,1 0-1 0 0,-1 1 1 0 0,1-1 0 0 0,-1 1-1 0 0,1-1 1 0 0,0 0 0 0 0,-1 0-1 0 0,1 1 1 0 0,0-1 0 0 0,0 0-1 0 0,-1 1 1 0 0,1-1-1 0 0,0 0 1 0 0,0 0 0 0 0,0 1-1 0 0,0-1 1 0 0,0-1 0 0 0,-1-4 4 0 0,1 0 0 0 0,0 0 0 0 0,0 0 0 0 0,0 0 1 0 0,1 0-1 0 0,-1 0 0 0 0,2 0 0 0 0,-1 0 0 0 0,0 0 0 0 0,1 0 1 0 0,0 1-1 0 0,1-1 0 0 0,-1 1 0 0 0,1-1 0 0 0,0 1 1 0 0,1 0-1 0 0,-1 0 0 0 0,1 0 0 0 0,0 1 0 0 0,0-1 1 0 0,5-3-1 0 0,1-2-210 0 0,1 1 1 0 0,0 1-1 0 0,1 0 0 0 0,0 1 1 0 0,0 0-1 0 0,1 0 0 0 0,-1 1 1 0 0,15-4-1 0 0,131-37-977 0 0,-153 46 14 0 0</inkml:trace>
</inkml:ink>
</file>

<file path=ppt/ink/ink2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49.39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18 96 0 0,'0'0'0'0'0,"10"-5"0"0"0,-3 0 0 0 0,0 1 0 0 0,-3 1 0 0 0</inkml:trace>
</inkml:ink>
</file>

<file path=ppt/ink/ink2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50.20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38 0 96 0 0,'0'0'0'0'0,"0"6"0"0"0,-1-4 0 0 0,-1 3 0 0 0,-1 4 0 0 0,0 1 0 0 0,-1 2 0 0 0,0-1 0 0 0,0-1 0 0 0,-1-1 0 0 0,2-1 0 0 0,0-1 0 0 0,0-3 0 0 0,1-3 0 0 0</inkml:trace>
</inkml:ink>
</file>

<file path=ppt/ink/ink2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52.27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53 0 96 0 0,'0'0'0'0'0,"-13"10"0"0"0,2 0 0 0 0,-3 2 0 0 0,-1 2 0 0 0</inkml:trace>
</inkml:ink>
</file>

<file path=ppt/ink/ink2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52.65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 1 96 0 0,'-3'4'0'0'0</inkml:trace>
</inkml:ink>
</file>

<file path=ppt/ink/ink2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54.98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93 161 96 0 0,'-7'11'0'0'0,"1"1"0"0"0,0 0 0 0 0,1 0 0 0 0,1 0 0 0 0,-1 0 0 0 0,2 1 0 0 0,-3 13 0 0 0,6-26 0 0 0,0 1 0 0 0,0-1 0 0 0,0 0 0 0 0,0 1 0 0 0,0-1 0 0 0,0 1 0 0 0,0-1 0 0 0,0 0 0 0 0,0 1 0 0 0,0-1 0 0 0,0 1 0 0 0,0-1 0 0 0,0 0 0 0 0,0 1 0 0 0,1-1 0 0 0,-1 0 0 0 0,0 1 0 0 0,0-1 0 0 0,0 0 0 0 0,0 1 0 0 0,1-1 0 0 0,-1 0 0 0 0,0 1 0 0 0,0-1 0 0 0,1 0 0 0 0,-1 0 0 0 0,0 1 0 0 0,1-1 0 0 0,-1 0 0 0 0,0 0 0 0 0,1 1 0 0 0,-1-1 0 0 0,13-4 0 0 0,15-17 0 0 0,-26 19 0 0 0,4-3 0 0 0,1-1 0 0 0,-1 0 0 0 0,-1 0 0 0 0,1-1 0 0 0,-1 0 0 0 0,0 0 0 0 0,0 0 0 0 0,-1 0 0 0 0,0-1 0 0 0,-1 0 0 0 0,1 0 0 0 0,-1 0 0 0 0,-1 0 0 0 0,2-10 0 0 0,-3 17 0 0 0,-1 0 0 0 0,0 0 0 0 0,0 1 0 0 0,0-1 0 0 0,0 0 0 0 0,0 0 0 0 0,0 1 0 0 0,0-1 0 0 0,0 0 0 0 0,0 1 0 0 0,0-1 0 0 0,-1 0 0 0 0,1 0 0 0 0,0 1 0 0 0,0-1 0 0 0,-1 0 0 0 0,1 1 0 0 0,0-1 0 0 0,-1 1 0 0 0,1-1 0 0 0,-1 0 0 0 0,1 1 0 0 0,-1-1 0 0 0,0 0 0 0 0,1 1 0 0 0,-1 0 0 0 0,0 0 0 0 0,0 0 0 0 0,1-1 0 0 0,-1 1 0 0 0,0 0 0 0 0,0 0 0 0 0,1 0 0 0 0,-1 0 0 0 0,0 1 0 0 0,0-1 0 0 0,1 0 0 0 0,-1 0 0 0 0,0 0 0 0 0,0 1 0 0 0,1-1 0 0 0,-1 0 0 0 0,-1 1 0 0 0,-2 1 0 0 0,0 1 0 0 0,0 0 0 0 0,0 0 0 0 0,0 0 0 0 0,-5 6 0 0 0,4-3 0 0 0,1-1 0 0 0,0 1 0 0 0,1 0 0 0 0,0 1 0 0 0,-4 8 0 0 0,6-14 0 0 0,1 1 0 0 0,-1-1 0 0 0,1 0 0 0 0,0 0 0 0 0,-1 0 0 0 0,1 1 0 0 0,0-1 0 0 0,0 0 0 0 0,0 0 0 0 0,0 1 0 0 0,0-1 0 0 0,0 0 0 0 0,1 1 0 0 0,-1-1 0 0 0,1 2 0 0 0,-1-2 0 0 0,1 0 0 0 0,0-1 0 0 0,-1 1 0 0 0,1 0 0 0 0,0-1 0 0 0,-1 1 0 0 0,1-1 0 0 0,0 1 0 0 0,0-1 0 0 0,0 0 0 0 0,-1 1 0 0 0,1-1 0 0 0,0 0 0 0 0,0 0 0 0 0,0 1 0 0 0,0-1 0 0 0,0 0 0 0 0,0 0 0 0 0,-1 0 0 0 0,1 0 0 0 0,0 0 0 0 0,0 0 0 0 0,0 0 0 0 0,0 0 0 0 0,0-1 0 0 0,1 1 0 0 0,3-1 0 0 0,1-1 0 0 0,-1 0 0 0 0,0 0 0 0 0,0 0 0 0 0,0-1 0 0 0,0 1 0 0 0,0-1 0 0 0,0-1 0 0 0,7-5 0 0 0,39-40 0 0 0,-42 41 0 0 0,4-6 78 0 0,-1 0 1 0 0,0-1-1 0 0,-1 0 0 0 0,-1 0 0 0 0,0-1 1 0 0,9-21-1 0 0,-19 31 128 0 0,-8 10-152 0 0,-7 11-55 0 0,0 6 1 0 0,2 1 1 0 0,-18 36-1 0 0,9-14-3 0 0,-21 41-75 0 0,21-40 134 0 0,-1-2 0 0 0,-2 0 1 0 0,-51 66-1 0 0,75-108-60 0 0,1 0 1 0 0,-1 0-1 0 0,0 0 1 0 0,0 0-1 0 0,1-1 1 0 0,-1 1-1 0 0,0 0 1 0 0,0 0-1 0 0,0 0 1 0 0,0-1-1 0 0,0 1 1 0 0,0-1-1 0 0,0 1 1 0 0,0 0-1 0 0,0-1 1 0 0,0 0-1 0 0,0 1 1 0 0,0-1-1 0 0,0 0 1 0 0,-2 1-1 0 0,3-2 1 0 0,-1 1-1 0 0,1-1 0 0 0,-1 1 0 0 0,1-1 1 0 0,-1 1-1 0 0,1-1 0 0 0,0 0 1 0 0,-1 1-1 0 0,1-1 0 0 0,0 1 0 0 0,0-1 1 0 0,-1 0-1 0 0,1 1 0 0 0,0-1 1 0 0,0 0-1 0 0,0 1 0 0 0,0-1 0 0 0,0 0 1 0 0,0 0-1 0 0,0 1 0 0 0,0-1 0 0 0,0 0 1 0 0,0 0-1 0 0,1-8-21 0 0,0 0 0 0 0,1 0 0 0 0,4-15 0 0 0,-4 17 46 0 0,1-1-1 0 0,0 1 1 0 0,0 0-1 0 0,0 0 1 0 0,1 0-1 0 0,0 1 0 0 0,0-1 1 0 0,1 1-1 0 0,0 0 1 0 0,0 0-1 0 0,0 1 1 0 0,1 0-1 0 0,0-1 1 0 0,0 2-1 0 0,0-1 0 0 0,0 1 1 0 0,14-7-1 0 0,11-2-43 0 0,0 1 0 0 0,47-10 0 0 0,-9 2-152 0 0,-66 18-478 0 0</inkml:trace>
</inkml:ink>
</file>

<file path=ppt/ink/ink2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56.06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87 0 96 0 0,'-3'6'0'0'0,"-4"10"0"0"0,-3 3 0 0 0,-1 1 0 0 0,0 0 0 0 0,-1 0 0 0 0,2-2 0 0 0,2-3 0 0 0,2-3 0 0 0,2-4 0 0 0,1-3 0 0 0,1-3 0 0 0,3-4 0 0 0,2-3 0 0 0,1-4 0 0 0,1-5 0 0 0,0-1 0 0 0</inkml:trace>
</inkml:ink>
</file>

<file path=ppt/ink/ink2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56.45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79 96 0 0,'0'0'0'0'0,"10"-5"0"0"0,0 0 0 0 0,1-2 0 0 0,4 0 0 0 0,3-1 0 0 0,1 0 0 0 0,0 1 0 0 0,0 0 0 0 0,-2 0 0 0 0,-2 2 0 0 0,-1 1 0 0 0,-2 2 0 0 0,-2-1 0 0 0,-2 2 0 0 0,-3-1 0 0 0,-2 1 0 0 0</inkml:trace>
</inkml:ink>
</file>

<file path=ppt/ink/ink2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57.40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0 224 96 0 0,'14'-14'4'0'0,"69"-76"-13"0"0,-72 76 21 0 0,0 0 0 0 0,-1-1 0 0 0,-1-1 1 0 0,13-27-1 0 0,-18 27 27 0 0,-4 16-37 0 0,-1 0-1 0 0,1 0 0 0 0,0-1 1 0 0,0 1-1 0 0,0 0 0 0 0,0 0 1 0 0,0 0-1 0 0,-1 0 0 0 0,1 0 0 0 0,0 0 1 0 0,0 0-1 0 0,0 0 0 0 0,-1 0 1 0 0,1-1-1 0 0,0 1 0 0 0,0 0 1 0 0,0 0-1 0 0,0 0 0 0 0,-1 0 0 0 0,1 0 1 0 0,0 0-1 0 0,0 0 0 0 0,0 0 1 0 0,-1 0-1 0 0,1 0 0 0 0,0 1 0 0 0,0-1 1 0 0,0 0-1 0 0,-1 0 0 0 0,1 0 1 0 0,0 0-1 0 0,0 0 0 0 0,0 0 1 0 0,0 0-1 0 0,-1 0 0 0 0,1 0 0 0 0,0 1 1 0 0,0-1-1 0 0,-22 19 61 0 0,-4 16-62 0 0,-32 55 0 0 0,50-75 0 0 0,0 0 0 0 0,1 1 0 0 0,1 0 0 0 0,1 0 0 0 0,0 1 0 0 0,-5 29 0 0 0,10-46 0 0 0,0 0 0 0 0,0 0 0 0 0,0 0 0 0 0,0 1 0 0 0,0-1 0 0 0,0 0 0 0 0,-1 0 0 0 0,1 0 0 0 0,0 0 0 0 0,0 0 0 0 0,0 0 0 0 0,0 1 0 0 0,0-1 0 0 0,0 0 0 0 0,0 0 0 0 0,0 0 0 0 0,0 0 0 0 0,0 0 0 0 0,0 0 0 0 0,0 1 0 0 0,0-1 0 0 0,0 0 0 0 0,0 0 0 0 0,1 0 0 0 0,-1 0 0 0 0,0 0 0 0 0,0 0 0 0 0,0 0 0 0 0,0 1 0 0 0,0-1 0 0 0,0 0 0 0 0,0 0 0 0 0,0 0 0 0 0,0 0 0 0 0,0 0 0 0 0,0 0 0 0 0,0 0 0 0 0,1 0 0 0 0,-1 0 0 0 0,0 0 0 0 0,0 0 0 0 0,0 1 0 0 0,0-1 0 0 0,0 0 0 0 0,0 0 0 0 0,1 0 0 0 0,-1 0 0 0 0,0 0 0 0 0,0 0 0 0 0,0 0 0 0 0,7-6 0 0 0,6-9 0 0 0,14-24 64 0 0,-14 19 14 0 0,0 0 1 0 0,2 1-1 0 0,0 1 1 0 0,26-25-1 0 0,-40 43-50 0 0,-1-1 1 0 0,1 0-1 0 0,0 1 1 0 0,-1-1-1 0 0,1 1 0 0 0,-1-1 1 0 0,1 1-1 0 0,0 0 0 0 0,0-1 1 0 0,-1 1-1 0 0,1-1 1 0 0,0 1-1 0 0,0 0 0 0 0,-1 0 1 0 0,1 0-1 0 0,0-1 1 0 0,0 1-1 0 0,0 0 0 0 0,-1 0 1 0 0,1 0-1 0 0,1 0 1 0 0,-1 1-7 0 0,-1-1 0 0 0,1 0 0 0 0,-1 1 1 0 0,0-1-1 0 0,1 1 0 0 0,-1-1 0 0 0,0 1 1 0 0,0-1-1 0 0,1 1 0 0 0,-1-1 0 0 0,0 1 1 0 0,0-1-1 0 0,0 1 0 0 0,0 0 0 0 0,1-1 1 0 0,-1 1-1 0 0,0-1 0 0 0,0 1 1 0 0,0-1-1 0 0,0 1 0 0 0,0-1 0 0 0,-1 2 1 0 0,-7 35 248 0 0,-10 4-271 0 0,13-32-78 0 0,0 0 0 0 0,1 0 0 0 0,1 1-1 0 0,-1-1 1 0 0,2 1 0 0 0,-1 0 0 0 0,-1 18 0 0 0,4-28 70 0 0,0 0 1 0 0,0 1 0 0 0,0-1-1 0 0,0 0 1 0 0,0 1-1 0 0,0-1 1 0 0,0 0 0 0 0,0 1-1 0 0,0-1 1 0 0,0 0 0 0 0,0 1-1 0 0,0-1 1 0 0,0 1-1 0 0,0-1 1 0 0,0 0 0 0 0,0 1-1 0 0,1-1 1 0 0,-1 0 0 0 0,0 0-1 0 0,0 1 1 0 0,0-1-1 0 0,1 0 1 0 0,-1 1 0 0 0,0-1-1 0 0,0 0 1 0 0,1 0 0 0 0,-1 1-1 0 0,0-1 1 0 0,0 0-1 0 0,1 0 1 0 0,-1 0 0 0 0,0 0-1 0 0,1 1 1 0 0,-1-1 0 0 0,0 0-1 0 0,1 0 1 0 0,-1 0-1 0 0,0 0 1 0 0,1 0 0 0 0,0 0-1 0 0,17-8-113 0 0,14-19 83 0 0,-17 13 62 0 0,23-30-1 0 0,-33 38-15 0 0,-1 0 0 0 0,0-1 0 0 0,0 1-1 0 0,0-1 1 0 0,-1 0 0 0 0,0 0 0 0 0,-1 0 0 0 0,3-10 0 0 0,-6 11-35 0 0,-6 11 10 0 0,-6 10-2 0 0,2 0 100 0 0,-1 1-133 0 0,1 0-1 0 0,-11 19 1 0 0,20-30 239 0 0,-1-1 0 0 0,1 1 1 0 0,0 0-1 0 0,1-1 0 0 0,-1 1 0 0 0,1 0 1 0 0,0 0-1 0 0,0 0 0 0 0,1 0 0 0 0,0 0 1 0 0,-1 0-1 0 0,2 0 0 0 0,0 8 0 0 0,-1-12-168 0 0,0 0 0 0 0,0 0 0 0 0,0-1 0 0 0,0 1 0 0 0,1 0 0 0 0,-1 0 0 0 0,0 0 0 0 0,1 0 0 0 0,-1-1 0 0 0,1 1 0 0 0,-1 0 0 0 0,1 0 0 0 0,-1-1 0 0 0,1 1 0 0 0,-1 0 0 0 0,1-1 0 0 0,0 1 0 0 0,-1 0 0 0 0,1-1 0 0 0,0 1 0 0 0,-1-1 0 0 0,1 1 0 0 0,0-1 0 0 0,0 1 0 0 0,0-1 0 0 0,-1 0-1 0 0,1 0 1 0 0,0 1 0 0 0,0-1 0 0 0,0 0 0 0 0,0 0 0 0 0,0 0 0 0 0,0 0 0 0 0,-1 0 0 0 0,1 0 0 0 0,0 0 0 0 0,0 0 0 0 0,0 0 0 0 0,0 0 0 0 0,0 0 0 0 0,0-1 0 0 0,-1 1 0 0 0,1 0 0 0 0,0-1 0 0 0,0 1 0 0 0,0 0 0 0 0,1-2 0 0 0,3-1-247 0 0,0 0 1 0 0,1 0 0 0 0,-1 0-1 0 0,7-8 1 0 0</inkml:trace>
</inkml:ink>
</file>

<file path=ppt/ink/ink2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57.9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 1 96 0 0,'-2'5'0'0'0</inkml:trace>
</inkml:ink>
</file>

<file path=ppt/ink/ink2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58.29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36 1 96 0 0,'-4'6'0'0'0,"-5"11"0"0"0,-1 4 0 0 0,2 1 0 0 0,4-4 0 0 0</inkml:trace>
</inkml:ink>
</file>

<file path=ppt/ink/ink2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2:59.02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124 0 96 0 0,'-25'38'0'0'0,"-25"57"0"0"0,22-41 1 0 0,8-13-7 0 0,20-39-61 0 0</inkml:trace>
</inkml:ink>
</file>

<file path=ppt/ink/ink2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3:43.01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30 153 96 0 0,'15'-9'18'0'0,"-1"-1"0"0"0,0-1 0 0 0,-1 0 0 0 0,0-1 0 0 0,-1-1 0 0 0,0 0-1 0 0,-1 0 1 0 0,19-30 0 0 0,-30 43 5 0 0,0-1 1 0 0,1 1-1 0 0,-1-1 0 0 0,1 0 0 0 0,-1 1 0 0 0,0-1 0 0 0,1 0 1 0 0,-1 1-1 0 0,0-1 0 0 0,0 0 0 0 0,0 1 0 0 0,1-1 0 0 0,-1 0 1 0 0,0 0-1 0 0,0 1 0 0 0,0-1 0 0 0,0-1 0 0 0,-7-2 152 0 0,5 4-175 0 0,1 0-1 0 0,-1 0 1 0 0,1 0 0 0 0,-1 1 0 0 0,1-1-1 0 0,-1 0 1 0 0,1 1 0 0 0,-1-1 0 0 0,1 1-1 0 0,-1 0 1 0 0,1-1 0 0 0,0 1 0 0 0,-1 0 0 0 0,-1 1-1 0 0,-11 13-24 0 0,0 1-1 0 0,1 0 1 0 0,0 0-1 0 0,1 1 1 0 0,1 1-1 0 0,1 0 1 0 0,-15 36-1 0 0,23-49 22 0 0,-16 50-29 0 0,17-51 29 0 0,0 0 0 0 0,0 0 0 0 0,1 0 0 0 0,-1 1 0 0 0,1-1 0 0 0,0 0 0 0 0,0 0 0 0 0,0 1 0 0 0,1-1 0 0 0,1 8 0 0 0,-2-12 3 0 0,1 1 1 0 0,-1-1-1 0 0,0 0 0 0 0,0 1 1 0 0,0-1-1 0 0,0 0 0 0 0,1 0 0 0 0,-1 1 1 0 0,0-1-1 0 0,0 0 0 0 0,1 1 1 0 0,-1-1-1 0 0,0 0 0 0 0,0 0 1 0 0,1 0-1 0 0,-1 1 0 0 0,0-1 1 0 0,1 0-1 0 0,-1 0 0 0 0,0 0 1 0 0,1 0-1 0 0,-1 1 0 0 0,0-1 1 0 0,1 0-1 0 0,-1 0 0 0 0,0 0 0 0 0,1 0 1 0 0,-1 0-1 0 0,0 0 0 0 0,1 0 1 0 0,0 0-1 0 0,13-6-11 0 0,9-14-9 0 0,-15 12 16 0 0,0-1 0 0 0,0 0 0 0 0,-1-1 0 0 0,-1 0 0 0 0,1 0 0 0 0,-1 0 0 0 0,-1-1 0 0 0,0 0 0 0 0,5-16 0 0 0,-10 27 4 0 0,0 0 1 0 0,0 0-1 0 0,0 0 1 0 0,0 0 0 0 0,0 0-1 0 0,0 0 1 0 0,0 0-1 0 0,0 0 1 0 0,0 0 0 0 0,0-1-1 0 0,0 1 1 0 0,0 0-1 0 0,0 0 1 0 0,0 0 0 0 0,0 0-1 0 0,0 0 1 0 0,0 0-1 0 0,0 0 1 0 0,0 0 0 0 0,0 0-1 0 0,0-1 1 0 0,0 1-1 0 0,0 0 1 0 0,0 0 0 0 0,0 0-1 0 0,0 0 1 0 0,0 0-1 0 0,0 0 1 0 0,0 0-1 0 0,0 0 1 0 0,0 0 0 0 0,0 0-1 0 0,0 0 1 0 0,0 0-1 0 0,0-1 1 0 0,0 1 0 0 0,-1 0-1 0 0,1 0 1 0 0,0 0-1 0 0,0 0 1 0 0,0 0 0 0 0,0 0-1 0 0,0 0 1 0 0,0 0-1 0 0,0 0 1 0 0,0 0 0 0 0,0 0-1 0 0,-1 0 1 0 0,1 0-1 0 0,0 0 1 0 0,0 0 0 0 0,0 0-1 0 0,0 0 1 0 0,0 0-1 0 0,0 0 1 0 0,0 0 0 0 0,0 0-1 0 0,0 0 1 0 0,0 0-1 0 0,-1 0 1 0 0,1 0 0 0 0,0 0-1 0 0,-9 6-8 0 0,-8 8 4 0 0,15-11 5 0 0,0 0 0 0 0,-1 0 0 0 0,1 0 0 0 0,0 0-1 0 0,1 0 1 0 0,-1 0 0 0 0,0 1 0 0 0,1-1 0 0 0,-1 5 0 0 0,2-8 0 0 0,-1 1 0 0 0,1 0 0 0 0,0-1 1 0 0,0 1-1 0 0,0 0 0 0 0,0 0 0 0 0,0 0 0 0 0,0-1 0 0 0,0 1 0 0 0,0 0 0 0 0,0 0 0 0 0,0-1 0 0 0,1 1 0 0 0,-1 0 0 0 0,0 0 0 0 0,0-1 0 0 0,1 1 0 0 0,-1 0 0 0 0,1 0 0 0 0,0 0 0 0 0,0 0 0 0 0,0-1 0 0 0,-1 0 1 0 0,1 1-1 0 0,0-1 0 0 0,0 0 0 0 0,0 1 0 0 0,0-1 0 0 0,-1 0 0 0 0,1 0 0 0 0,0 0 0 0 0,0 1 0 0 0,0-1 0 0 0,0 0 0 0 0,0 0 0 0 0,0-1 0 0 0,0 1 0 0 0,0 0 0 0 0,0 0 0 0 0,-1 0 0 0 0,3-1 0 0 0,2-1 33 0 0,0 0-1 0 0,0 0 1 0 0,-1-1-1 0 0,1 0 1 0 0,0 0-1 0 0,-1 0 1 0 0,0 0-1 0 0,0 0 1 0 0,0-1-1 0 0,6-7 1 0 0,-3 3 49 0 0,0 0 0 0 0,-1-1 1 0 0,0 0-1 0 0,7-14 0 0 0,-12 17 83 0 0,-9 13-135 0 0,-9 12-49 0 0,-12 29-25 0 0,27-44 21 0 0,0 0 0 0 0,1 0 0 0 0,-1 0 0 0 0,1 0 0 0 0,0 0 0 0 0,0 0 0 0 0,0 0 0 0 0,1 1 0 0 0,-1-1 0 0 0,1 8 0 0 0,1-12 19 0 0,-1 0-1 0 0,0 1 1 0 0,0-1-1 0 0,1 0 1 0 0,-1 0 0 0 0,0 0-1 0 0,1 0 1 0 0,-1 0-1 0 0,0 0 1 0 0,1 0 0 0 0,-1 0-1 0 0,0 0 1 0 0,1 0-1 0 0,-1 0 1 0 0,0 0-1 0 0,1 0 1 0 0,-1 0 0 0 0,0 0-1 0 0,1 0 1 0 0,-1 0-1 0 0,0-1 1 0 0,1 1 0 0 0,-1 0-1 0 0,0 0 1 0 0,0 0-1 0 0,1-1 1 0 0,-1 1 0 0 0,0 0-1 0 0,0 0 1 0 0,1 0-1 0 0,-1-1 1 0 0,0 1 0 0 0,0 0-1 0 0,1-1 1 0 0,11-9 6 0 0,44-51 46 0 0,-10 9-207 0 0,-52 60 124 0 0,0 0 0 0 0,0 0-1 0 0,-8 16 1 0 0,1-1 7 0 0,12-22 68 0 0,-10 18-154 0 0,10-18 147 0 0,1-1 1 0 0,-1 1-1 0 0,1-1 1 0 0,0 0-1 0 0,-1 1 1 0 0,1-1-1 0 0,0 1 1 0 0,-1-1-1 0 0,1 1 1 0 0,0 0-1 0 0,0-1 0 0 0,0 1 1 0 0,0-1-1 0 0,-1 1 1 0 0,1-1-1 0 0,0 1 1 0 0,0 0-1 0 0,0-1 1 0 0,0 1-1 0 0,0-1 0 0 0,0 1 1 0 0,0 0-1 0 0,1-1 1 0 0,-1 1-1 0 0,0-1 1 0 0,0 1-1 0 0,1 0 1 0 0,0-1-31 0 0,1 0 0 0 0,-1 0 1 0 0,1 0-1 0 0,-1 0 1 0 0,1 0-1 0 0,-1-1 0 0 0,1 1 1 0 0,-1-1-1 0 0,1 1 1 0 0,-1-1-1 0 0,1 1 0 0 0,-1-1 1 0 0,0 0-1 0 0,1 0 0 0 0,-1 0 1 0 0,0 0-1 0 0,0 0 1 0 0,1 0-1 0 0,-1 0 0 0 0,0 0 1 0 0,0 0-1 0 0,1-2 1 0 0,20-30-216 0 0,26-38 2150 0 0,-50 77-1905 0 0,1 0 0 0 0,-1 0 0 0 0,1 0 1 0 0,0 0-1 0 0,0 1 0 0 0,0-1 0 0 0,1 0 1 0 0,1 11-1 0 0,-1-11-8 0 0,1 6-60 0 0,-1-7 69 0 0,1 0 0 0 0,-1 0-1 0 0,-1-1 1 0 0,1 1 0 0 0,0 0 0 0 0,-2 5-1 0 0,2-9-53 0 0,-1-1-1 0 0,1 1 0 0 0,0-1 1 0 0,0 1-1 0 0,-1-1 0 0 0,1 1 1 0 0,0 0-1 0 0,-1-1 0 0 0,1 1 0 0 0,-1-1 1 0 0,1 0-1 0 0,-1 1 0 0 0,1-1 1 0 0,-1 1-1 0 0,1-1 0 0 0,-1 0 1 0 0,1 1-1 0 0,-1-1 0 0 0,1 0 0 0 0,-2 1 1 0 0,1-1-70 0 0,0 0 1 0 0,-1 0 0 0 0,1 0-1 0 0,0 0 1 0 0,0 0 0 0 0,-1 0-1 0 0,1 0 1 0 0,0 0-1 0 0,0-1 1 0 0,0 1 0 0 0,-1-1-1 0 0,1 1 1 0 0,0-1 0 0 0,-2 0-1 0 0,3 1 58 0 0,-1 0 0 0 0,1 0 0 0 0,-1 0-1 0 0,1-1 1 0 0,-1 1 0 0 0,1 0 0 0 0,-1 0 0 0 0,1-1 0 0 0,-1 1-1 0 0,1 0 1 0 0,0-1 0 0 0,-1 1 0 0 0,1 0 0 0 0,-1-1-1 0 0,1 1 1 0 0,0-1 0 0 0,-1 1 0 0 0,1 0 0 0 0,0-1-1 0 0,0 1 1 0 0,-1-1 0 0 0,1 1 0 0 0,0-1 0 0 0,0 1-1 0 0,0-1 1 0 0,-1 1 0 0 0,1-1 0 0 0,1 0 28 0 0,-1 0 0 0 0,0 1-1 0 0,1-1 1 0 0,-1 1 0 0 0,0-1 0 0 0,1 1 0 0 0,-1-1 0 0 0,1 1-1 0 0,-1-1 1 0 0,1 1 0 0 0,-1 0 0 0 0,1-1 0 0 0,0 1 0 0 0,-1 0 0 0 0,1-1-1 0 0,-1 1 1 0 0,1 0 0 0 0,0 0 0 0 0,3-2 182 0 0,0 1-1 0 0,0 0 1 0 0,0 0 0 0 0,0 1 0 0 0,0-1 0 0 0,6 1-1 0 0,-5 0-191 0 0,0 0-1 0 0,0 0 0 0 0,0 0 0 0 0,0 0 1 0 0,0-1-1 0 0,0 0 0 0 0,0 0 1 0 0,0-1-1 0 0,-1 1 0 0 0,1-1 1 0 0,0 0-1 0 0,4-3 0 0 0,-6 3 66 0 0,0 1-1 0 0,-1-1 1 0 0,1 0-1 0 0,0 0 1 0 0,-1-1 0 0 0,0 1-1 0 0,1-1 1 0 0,-1 1-1 0 0,0-1 1 0 0,3-4-1 0 0,-4 4 326 0 0,0 1 0 0 0,0 0 0 0 0,0-1-1 0 0,-1 1 1 0 0,1-1 0 0 0,0 1 0 0 0,-1-1-1 0 0,0 1 1 0 0,1-4 0 0 0,-1 6-386 0 0,0 0 0 0 0,0 0-1 0 0,0-1 1 0 0,0 1 0 0 0,0 0 0 0 0,0 0 0 0 0,0 0 0 0 0,0 0 0 0 0,0 0 0 0 0,0 0 0 0 0,0 0-1 0 0,0 0 1 0 0,0-1 0 0 0,0 1 0 0 0,0 0 0 0 0,0 0 0 0 0,0 0 0 0 0,0 0 0 0 0,-1 0-1 0 0,1 0 1 0 0,0 0 0 0 0,0 0 0 0 0,0 0 0 0 0,0-1 0 0 0,0 1 0 0 0,0 0 0 0 0,0 0 0 0 0,0 0-1 0 0,0 0 1 0 0,0 0 0 0 0,0 0 0 0 0,0 0 0 0 0,-1 0 0 0 0,1 0 0 0 0,0 0 0 0 0,0 0-1 0 0,0 0 1 0 0,0 0 0 0 0,0 0 0 0 0,0 0 0 0 0,0 0 0 0 0,0 0 0 0 0,-1 0 0 0 0,1 0 0 0 0,0 0-1 0 0,0 0 1 0 0,0 0 0 0 0,0 0 0 0 0,0 0 0 0 0,0 0 0 0 0,0 0 0 0 0,0 0 0 0 0,-1 0-1 0 0,1 0 1 0 0,0 0 0 0 0,0 0 0 0 0,0 0 0 0 0,-8 7-770 0 0,-6 9-452 0 0,-5 21-113 0 0,18-35 1261 0 0,-1 1 0 0 0,1 0 0 0 0,1-1 0 0 0,-1 1 0 0 0,0 0 0 0 0,1 0-1 0 0,-1 0 1 0 0,1 0 0 0 0,0 0 0 0 0,0-1 0 0 0,0 1 0 0 0,1 3 0 0 0,-1-5 83 0 0,0-1 0 0 0,1 0 0 0 0,-1 0 0 0 0,0 1 1 0 0,0-1-1 0 0,1 0 0 0 0,-1 0 0 0 0,0 0 0 0 0,0 0 1 0 0,1 1-1 0 0,-1-1 0 0 0,0 0 0 0 0,1 0 1 0 0,-1 0-1 0 0,0 0 0 0 0,1 0 0 0 0,-1 0 0 0 0,0 0 1 0 0,0 0-1 0 0,1 0 0 0 0,-1 0 0 0 0,0 0 0 0 0,1 0 1 0 0,-1 0-1 0 0,0 0 0 0 0,1 0 0 0 0,-1 0 0 0 0,0 0 1 0 0,1 0-1 0 0,-1 0 0 0 0,0-1 0 0 0,0 1 0 0 0,1 0 1 0 0,-1 0-1 0 0,0 0 0 0 0,1 0 0 0 0,-1-1 0 0 0,0 1 1 0 0,0 0-1 0 0,0 0 0 0 0,1-1 0 0 0,10-8 4 0 0,1-9-175 0 0,-11 16-688 0 0</inkml:trace>
</inkml:ink>
</file>

<file path=ppt/ink/ink2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3:43.36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96 0 0,'0'0'0'0'0</inkml:trace>
  <inkml:trace contextRef="#ctx0" brushRef="#br0" timeOffset="1">3 2 96 0 0,'0'0'0'0'0</inkml:trace>
</inkml:ink>
</file>

<file path=ppt/ink/ink2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23:45.31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0 116 96 0 0,'4'-6'0'0'0,"3"-7"0"0"0,1 0 0 0 0,16-21 0 0 0,-21 31 0 0 0,0 0 0 0 0,0 0 0 0 0,0 0 0 0 0,1 0 0 0 0,-1 0 0 0 0,1 1 0 0 0,0-1 0 0 0,0 1 0 0 0,0 0 0 0 0,0 0 0 0 0,0 0 0 0 0,0 1 0 0 0,0 0 0 0 0,5-2 0 0 0,-8 3 0 0 0,-1 0 0 0 0,0 0 0 0 0,1 0 0 0 0,-1 0 0 0 0,1 0 0 0 0,-1 0 0 0 0,1 0 0 0 0,-1 1 0 0 0,1-1 0 0 0,-1 0 0 0 0,1 0 0 0 0,-1 0 0 0 0,1 0 0 0 0,-1 0 0 0 0,0 1 0 0 0,1-1 0 0 0,-1 0 0 0 0,1 0 0 0 0,-1 1 0 0 0,0-1 0 0 0,1 0 0 0 0,-1 1 0 0 0,0-1 0 0 0,1 0 0 0 0,-1 1 0 0 0,0-1 0 0 0,0 1 0 0 0,1-1 0 0 0,-1 0 0 0 0,0 1 0 0 0,0-1 0 0 0,0 1 0 0 0,1-1 0 0 0,-1 1 0 0 0,0-1 0 0 0,0 1 0 0 0,0-1 0 0 0,0 1 0 0 0,0-1 0 0 0,0 1 0 0 0,0-1 0 0 0,0 0 0 0 0,0 1 0 0 0,0-1 0 0 0,0 1 0 0 0,0-1 0 0 0,-1 1 0 0 0,1-1 0 0 0,0 1 0 0 0,0-1 0 0 0,-1 1 0 0 0,-7 26 0 0 0,7-27 0 0 0,-2 10 174 0 0,-1-1 1 0 0,0-1-1 0 0,-1 1 0 0 0,0-1 0 0 0,-1 1 1 0 0,1-2-1 0 0,-2 1 0 0 0,1-1 0 0 0,-12 11 1 0 0,22-22 61 0 0,0 0 1 0 0,0-1 0 0 0,0 1-1 0 0,-1-1 1 0 0,6-9 0 0 0,2-2-423 0 0,-4 6-10 0 0,-1 1-57 0 0,1 0 0 0 0,0 0 0 0 0,10-8 0 0 0,-15 14 237 0 0,1 1-1 0 0,-1 1 0 0 0,1-1 0 0 0,-1 0 0 0 0,1 0 0 0 0,0 1 0 0 0,0 0 0 0 0,-1-1 0 0 0,1 1 0 0 0,0 0 0 0 0,0 1 0 0 0,0-1 0 0 0,0 0 0 0 0,1 1 0 0 0,-1 0 0 0 0,4-1 0 0 0,-7 2 17 0 0,1-1 0 0 0,-1 0 0 0 0,0 0-1 0 0,1 0 1 0 0,-1 0 0 0 0,1 0 0 0 0,-1 1-1 0 0,1-1 1 0 0,-1 0 0 0 0,0 0 0 0 0,1 0-1 0 0,-1 1 1 0 0,0-1 0 0 0,1 0 0 0 0,-1 1-1 0 0,0-1 1 0 0,1 0 0 0 0,-1 1 0 0 0,0-1-1 0 0,1 0 1 0 0,-1 1 0 0 0,0-1 0 0 0,0 1-1 0 0,0-1 1 0 0,0 1 0 0 0,1-1 0 0 0,-1 0-1 0 0,0 1 1 0 0,0-1 0 0 0,0 1 0 0 0,0-1-1 0 0,0 1 1 0 0,0-1 0 0 0,0 1 0 0 0,0-1-1 0 0,0 1 1 0 0,0-1 0 0 0,0 0 0 0 0,0 1-1 0 0,-1-1 1 0 0,1 1 0 0 0,0-1 0 0 0,0 1-1 0 0,0-1 1 0 0,-1 0 0 0 0,1 1 0 0 0,0-1 0 0 0,0 0-1 0 0,-1 1 1 0 0,-14 25-67 0 0,14-23 53 0 0,-10 13-59 0 0,7-12 42 0 0,1 0-1 0 0,0 1 1 0 0,0 0-1 0 0,0-1 1 0 0,0 1 0 0 0,1 0-1 0 0,0 0 1 0 0,0 1-1 0 0,0-1 1 0 0,-1 10-1 0 0,3-15 29 0 0,0 1-1 0 0,0-1 1 0 0,1 1-1 0 0,-1-1 0 0 0,0 1 1 0 0,0-1-1 0 0,1 0 1 0 0,-1 1-1 0 0,0-1 0 0 0,0 1 1 0 0,1-1-1 0 0,-1 0 1 0 0,0 1-1 0 0,1-1 0 0 0,-1 0 1 0 0,1 0-1 0 0,-1 1 1 0 0,0-1-1 0 0,1 0 0 0 0,-1 0 1 0 0,1 0-1 0 0,-1 1 1 0 0,1-1-1 0 0,-1 0 0 0 0,0 0 1 0 0,1 0-1 0 0,-1 0 1 0 0,1 0-1 0 0,-1 0 0 0 0,1 0 1 0 0,-1 0-1 0 0,1 0 1 0 0,-1 0-1 0 0,1 0 1 0 0,-1 0-1 0 0,1 0 0 0 0,-1 0 1 0 0,0-1-1 0 0,1 1 1 0 0,0 0-1 0 0,20-7-47 0 0,-12 4 78 0 0,-1-1 0 0 0,-1-1 0 0 0,1 0 0 0 0,0 0 0 0 0,-1 0 0 0 0,0-1 0 0 0,0 0 0 0 0,-1 0 0 0 0,0 0 0 0 0,0-1 0 0 0,0 0 0 0 0,-1-1 0 0 0,0 1 0 0 0,-1-1 1 0 0,1 0-1 0 0,3-10 0 0 0,-8 18 43 0 0,0-1 1 0 0,1 1 0 0 0,-1-1 0 0 0,0 0 0 0 0,1 1-1 0 0,-1-1 1 0 0,0 0 0 0 0,0 1 0 0 0,0-1 0 0 0,0 0-1 0 0,0 1 1 0 0,0-1 0 0 0,0 0 0 0 0,0 1 0 0 0,0-1-1 0 0,0 0 1 0 0,0 1 0 0 0,0-1 0 0 0,0 1-1 0 0,-1-1 1 0 0,1 0 0 0 0,-1 0 0 0 0,1 0-48 0 0,-1 1 1 0 0,1 0 0 0 0,-1 0-1 0 0,1-1 1 0 0,-1 1-1 0 0,1 0 1 0 0,-1 0 0 0 0,1 0-1 0 0,-1 0 1 0 0,1 0-1 0 0,-1 0 1 0 0,0 0 0 0 0,1 0-1 0 0,-1 0 1 0 0,1 0-1 0 0,-1 0 1 0 0,1 0-1 0 0,-1 0 1 0 0,1 0 0 0 0,-1 1-1 0 0,0-1 1 0 0,-3 2-79 0 0,0-1 1 0 0,1 1 0 0 0,-1 0 0 0 0,1 0-1 0 0,-7 5 1 0 0,5-3-54 0 0,0 1 0 0 0,1-1-1 0 0,0 1 1 0 0,0-1 0 0 0,0 1 0 0 0,1 1 0 0 0,-1-1 0 0 0,1 0-1 0 0,0 1 1 0 0,1-1 0 0 0,-1 1 0 0 0,1 0 0 0 0,0 0 0 0 0,1 0-1 0 0,-2 6 1 0 0,3-11 102 0 0,0 0 0 0 0,0-1 0 0 0,0 1 0 0 0,0 0 0 0 0,0-1 0 0 0,1 1 0 0 0,-1 0 0 0 0,0-1 0 0 0,0 1 0 0 0,0 0 0 0 0,1-1 0 0 0,-1 1 0 0 0,0-1 0 0 0,1 1 0 0 0,-1 0 0 0 0,0-1 0 0 0,1 1 0 0 0,-1-1 0 0 0,1 1 0 0 0,-1-1 0 0 0,1 1 0 0 0,-1-1 0 0 0,1 0 0 0 0,-1 1 0 0 0,1-1 0 0 0,0 1 0 0 0,0-1 0 0 0,1 1 0 0 0,-1-1 1 0 0,1 1-1 0 0,0-1 1 0 0,0 0-1 0 0,0 0 1 0 0,-1 0-1 0 0,1 0 1 0 0,0 0-1 0 0,0 0 1 0 0,2-1-1 0 0,2 0-1 0 0,0 0 0 0 0,0-1-1 0 0,0 0 1 0 0,-1 0-1 0 0,8-4 1 0 0,-2-2 8 0 0,1 0 0 0 0,-1-1 0 0 0,-1 0 0 0 0,0 0 0 0 0,0-1 1 0 0,-1-1-1 0 0,0 1 0 0 0,-1-2 0 0 0,0 1 0 0 0,10-21 0 0 0,-25 46 464 0 0,-6 20-703 0 0,8-11 223 0 0,3-11-120 0 0,0 1-1 0 0,-1-1 0 0 0,-8 21 0 0 0,10-31 196 0 0,1 1 0 0 0,-1-1 0 0 0,0 0 0 0 0,0 0 0 0 0,-1-1 0 0 0,1 1 0 0 0,0 0 0 0 0,-1 0 0 0 0,1 0-1 0 0,-1-1 1 0 0,1 1 0 0 0,-1-1 0 0 0,0 1 0 0 0,0-1 0 0 0,1 0 0 0 0,-1 0 0 0 0,0 0 0 0 0,0 0 0 0 0,0 0-1 0 0,-1 0 1 0 0,1 0 0 0 0,0-1 0 0 0,0 1 0 0 0,0-1 0 0 0,-1 1 0 0 0,1-1 0 0 0,-3 0 0 0 0,4 0-14 0 0,0-1 1 0 0,0 1-1 0 0,0 0 1 0 0,0-1 0 0 0,0 1-1 0 0,0-1 1 0 0,0 0-1 0 0,0 1 1 0 0,0-1 0 0 0,1 0-1 0 0,-1 1 1 0 0,0-1-1 0 0,0 0 1 0 0,1 0-1 0 0,-1 0 1 0 0,1 0 0 0 0,-1 0-1 0 0,0 1 1 0 0,1-1-1 0 0,-1-2 1 0 0,1 3-50 0 0,-1-1 0 0 0,1 1-1 0 0,0-1 1 0 0,0 0 0 0 0,-1 1 0 0 0,1-1 0 0 0,0 1-1 0 0,0-1 1 0 0,0 0 0 0 0,0 1 0 0 0,-1-1-1 0 0,1 1 1 0 0,0-1 0 0 0,0 0 0 0 0,0 1 0 0 0,1-1-1 0 0,-1 1 1 0 0,0-1 0 0 0,0 0 0 0 0,0 1-1 0 0,0-1 1 0 0,0 1 0 0 0,1-1 0 0 0,-1 0 0 0 0,0 1-1 0 0,1-1 1 0 0,-1 1 0 0 0,0-1 0 0 0,1 1 0 0 0,-1-1-1 0 0,1 1 1 0 0,-1-1 0 0 0,0 1 0 0 0,1 0-1 0 0,0-1 1 0 0,4-1-56 0 0,-1 1 0 0 0,1 0-1 0 0,-1 0 1 0 0,1 0 0 0 0,0 1 0 0 0,-1-1-1 0 0,7 1 1 0 0,-8 1-31 0 0,0-1 0 0 0,1 0 1 0 0,-1 0-1 0 0,1-1 0 0 0,-1 1 0 0 0,0-1 1 0 0,1 1-1 0 0,-1-1 0 0 0,0 0 0 0 0,0 0 0 0 0,0-1 1 0 0,0 1-1 0 0,0-1 0 0 0,0 1 0 0 0,5-5 1 0 0,0-2 47 0 0,-1 0 0 0 0,0 0 0 0 0,0-1 0 0 0,-1 0 1 0 0,8-15-1 0 0,16-23-303 0 0,-28 65 182 0 0,-5-7 104 0 0,0-1 0 0 0,-9 18 0 0 0,-6 20 1565 0 0,18-46-1436 0 0,-1-1-1 0 0,0 1 0 0 0,0 0 0 0 0,0-1 1 0 0,0 1-1 0 0,0-1 0 0 0,0 0 0 0 0,0 1 1 0 0,0-1-1 0 0,-1 0 0 0 0,1 1 1 0 0,0-1-1 0 0,-1 0 0 0 0,1 0 0 0 0,-1 0 1 0 0,0-1-1 0 0,1 1 0 0 0,-1 0 0 0 0,1 0 1 0 0,-1-1-1 0 0,-2 1 0 0 0,3 0-144 0 0,0-1-1 0 0,0 0 1 0 0,-1 1-1 0 0,1-1 1 0 0,0 0-1 0 0,0 0 1 0 0,-1 0-1 0 0,1 0 1 0 0,0 0-1 0 0,-1 0 1 0 0,1 0-1 0 0,0 0 1 0 0,0 0-1 0 0,-1-1 1 0 0,1 1-1 0 0,0-1 1 0 0,0 1-1 0 0,-1-1 1 0 0,1 1-1 0 0,0-1 1 0 0,0 0-1 0 0,0 1 1 0 0,0-1-1 0 0,0 0 1 0 0,0 0-1 0 0,0 0 0 0 0,0 0 1 0 0,0 0-1 0 0,-1-2 1 0 0,2 3 63 0 0,0 0 1 0 0,0-1-1 0 0,0 1 0 0 0,0 0 0 0 0,0-1 1 0 0,0 1-1 0 0,-1 0 0 0 0,1-1 0 0 0,0 1 1 0 0,0 0-1 0 0,1-1 0 0 0,-1 1 1 0 0,0 0-1 0 0,0-1 0 0 0,0 1 0 0 0,0 0 1 0 0,0-1-1 0 0,0 1 0 0 0,0 0 0 0 0,0 0 1 0 0,1-1-1 0 0,-1 1 0 0 0,0 0 1 0 0,0-1-1 0 0,0 1 0 0 0,1 0 0 0 0,-1 0 1 0 0,0-1-1 0 0,0 1 0 0 0,1 0 0 0 0,-1 0 1 0 0,0 0-1 0 0,0-1 0 0 0,1 1 1 0 0,-1 0-1 0 0,0 0 0 0 0,1 0 0 0 0,-1 0 1 0 0</inkml:trace>
</inkml:ink>
</file>

<file path=ppt/ink/ink2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30:40.36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52 179 96 0 0,'10'-28'0'0'0,"1"1"0"0"0,1 0 0 0 0,1 1 0 0 0,29-44 0 0 0,-56 85 0 0 0,1 1 0 0 0,-11 18 0 0 0,19-25 0 0 0,1-1 0 0 0,0 1 0 0 0,0 0 0 0 0,1 0 0 0 0,0 0 0 0 0,-2 12 0 0 0,5-18 0 0 0,-1 0 0 0 0,1 0 0 0 0,0 0 0 0 0,0 0 0 0 0,0 0 0 0 0,1 0 0 0 0,-1 0 0 0 0,1 0 0 0 0,-1 0 0 0 0,1 0 0 0 0,0 0 0 0 0,0 0 0 0 0,0 0 0 0 0,1-1 0 0 0,-1 1 0 0 0,1 0 0 0 0,-1-1 0 0 0,1 1 0 0 0,0-1 0 0 0,0 0 0 0 0,0 1 0 0 0,5 3 0 0 0,-7-6 0 0 0,0 0 0 0 0,0 0 0 0 0,1 0 0 0 0,-1 0 0 0 0,0 0 0 0 0,0 1 0 0 0,0-1 0 0 0,0 0 0 0 0,0 0 0 0 0,0 0 0 0 0,0 0 0 0 0,0 0 0 0 0,0 0 0 0 0,0 1 0 0 0,0-1 0 0 0,0 0 0 0 0,0 0 0 0 0,0 0 0 0 0,0 0 0 0 0,0 0 0 0 0,0 1 0 0 0,0-1 0 0 0,0 0 0 0 0,0 0 0 0 0,0 0 0 0 0,0 0 0 0 0,0 0 0 0 0,0 0 0 0 0,0 1 0 0 0,0-1 0 0 0,0 0 0 0 0,0 0 0 0 0,0 0 0 0 0,-1 0 0 0 0,1 0 0 0 0,0 0 0 0 0,0 0 0 0 0,0 1 0 0 0,0-1 0 0 0,0 0 0 0 0,0 0 0 0 0,0 0 0 0 0,-1 0 0 0 0,1 0 0 0 0,0 0 0 0 0,0 0 0 0 0,0 0 0 0 0,0 0 0 0 0,0 0 0 0 0,0 0 0 0 0,-1 0 0 0 0,1 0 0 0 0,0 0 0 0 0,0 0 0 0 0,0 0 0 0 0,0 0 0 0 0,0 0 0 0 0,-1 0 0 0 0,1 0 0 0 0,0 0 0 0 0,0 0 0 0 0,0 0 0 0 0,0 0 0 0 0,0 0 0 0 0,0 0 0 0 0,-1 0 0 0 0,1 0 0 0 0,0 0 0 0 0,0 0 0 0 0,-23 2 0 0 0,15-2 0 0 0,-1 0 0 0 0,1 1 0 0 0,0 0 0 0 0,-14 4 0 0 0,17-3-1 0 0,11-4 3 0 0,7-5-16 0 0,-12 5-53 0 0</inkml:trace>
</inkml:ink>
</file>

<file path=ppt/ink/ink2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30:42.34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146 205 96 0 0,'-1'-4'0'0'0,"1"0"0"0"0,-1 0 0 0 0,0 0 0 0 0,-1 1 0 0 0,1-1 0 0 0,0 0 0 0 0,-1 0 0 0 0,0 1 0 0 0,0-1 0 0 0,0 1 0 0 0,-1 0 0 0 0,1-1 0 0 0,-5-3 0 0 0,5 6 0 0 0,0 0 0 0 0,0-1 0 0 0,0 1 0 0 0,0 0 0 0 0,0 0 0 0 0,-1 0 0 0 0,1 1 0 0 0,0-1 0 0 0,0 0 0 0 0,-1 1 0 0 0,1 0 0 0 0,-1-1 0 0 0,1 1 0 0 0,0 0 0 0 0,-1 0 0 0 0,1 1 0 0 0,-1-1 0 0 0,1 0 0 0 0,0 1 0 0 0,-1-1 0 0 0,1 1 0 0 0,0 0 0 0 0,-4 1 0 0 0,3 0 3 0 0,-1 0-1 0 0,1 1 1 0 0,-1-1 0 0 0,1 0 0 0 0,0 1-1 0 0,0 0 1 0 0,0 0 0 0 0,1 0-1 0 0,-1 0 1 0 0,1 0 0 0 0,0 0-1 0 0,-1 1 1 0 0,2-1 0 0 0,-3 5 0 0 0,1-2 9 0 0,0 0 1 0 0,1 0 0 0 0,0 1 0 0 0,0-1 0 0 0,0 1 0 0 0,1-1 0 0 0,-1 13 0 0 0,2-18-13 0 0,0 0 0 0 0,0 0 0 0 0,1 0 0 0 0,-1 0 0 0 0,0 0 0 0 0,0 0 0 0 0,1 0 0 0 0,-1 0 0 0 0,1 0 0 0 0,-1 0 0 0 0,1 0 0 0 0,0 0 0 0 0,-1 0 0 0 0,1 0 0 0 0,0 0 0 0 0,-1-1 0 0 0,1 1 0 0 0,0 0 0 0 0,0-1 0 0 0,0 1 0 0 0,0 0 0 0 0,0-1 0 0 0,-1 1 0 0 0,1-1 0 0 0,0 1 0 0 0,0-1 0 0 0,0 0 0 0 0,1 1 0 0 0,-1-1 0 0 0,0 0 0 0 0,0 0 0 0 0,0 0 0 0 0,0 0 0 0 0,0 0 0 0 0,0 0 0 0 0,0 0 0 0 0,0 0 0 0 0,0 0 0 0 0,0 0 0 0 0,1-1 0 0 0,5 1 0 0 0,-1-1 0 0 0,0 0 0 0 0,0-1 0 0 0,0 0 0 0 0,9-3 0 0 0,-9 2 0 0 0,-1 0 0 0 0,1-1 0 0 0,-1 1 0 0 0,0-1 0 0 0,0 0 0 0 0,0-1 0 0 0,-1 1 0 0 0,1-1 0 0 0,-1 0 0 0 0,0 0 0 0 0,-1 0 0 0 0,1 0 0 0 0,-1-1 0 0 0,5-10 0 0 0,-14 27 0 0 0,4-8 0 0 0,0 1 0 0 0,-1 1 0 0 0,2-1 0 0 0,-1 0 0 0 0,-2 6 0 0 0,4-9 0 0 0,0-1 0 0 0,0 1 0 0 0,0 0 0 0 0,0-1 0 0 0,0 1 0 0 0,0 0 0 0 0,0-1 0 0 0,0 1 0 0 0,0-1 0 0 0,0 1 0 0 0,0 0 0 0 0,1-1 0 0 0,-1 1 0 0 0,0-1 0 0 0,0 1 0 0 0,1-1 0 0 0,-1 1 0 0 0,0-1 0 0 0,1 1 0 0 0,-1-1 0 0 0,0 1 0 0 0,1-1 0 0 0,-1 1 0 0 0,1-1 0 0 0,-1 1 0 0 0,1-1 0 0 0,-1 0 0 0 0,1 1 0 0 0,-1-1 0 0 0,1 0 0 0 0,-1 0 0 0 0,1 1 0 0 0,-1-1 0 0 0,1 0 0 0 0,0 0 0 0 0,-1 0 0 0 0,1 0 0 0 0,-1 1 0 0 0,1-1 0 0 0,0 0 0 0 0,-1 0 0 0 0,1 0 0 0 0,-1 0 0 0 0,1-1 0 0 0,0 1 0 0 0,-1 0 0 0 0,1 0 0 0 0,0 0 0 0 0,6-1 0 0 0,0 0 0 0 0,0-1 0 0 0,0 1 0 0 0,0-1 0 0 0,0-1 0 0 0,-1 1 0 0 0,1-1 0 0 0,-1 0 0 0 0,0-1 0 0 0,0 1 0 0 0,0-1 0 0 0,0 0 0 0 0,-1-1 0 0 0,1 0 0 0 0,-1 1 0 0 0,0-2 0 0 0,6-7 0 0 0,7-11 0 0 0,-1-1 0 0 0,24-47 0 0 0,-34 60 0 0 0,10-35 0 0 0,-48 76 0 0 0,18-11 0 0 0,1-1 0 0 0,0 2 0 0 0,2-1 0 0 0,0 2 0 0 0,1-1 0 0 0,-10 35 0 0 0,-1-1 0 0 0,14-33 0 0 0,0 0 0 0 0,-4 31 0 0 0,6-31 0 0 0,0-1 0 0 0,-11 30 0 0 0,14-47 0 0 0,-1 0 0 0 0,1 0 0 0 0,-1 0 0 0 0,1 0 0 0 0,-1-1 0 0 0,0 1 0 0 0,0-1 0 0 0,0 1 0 0 0,0-1 0 0 0,0 0 0 0 0,0 0 0 0 0,-1 1 0 0 0,1-2 0 0 0,-4 2 0 0 0,-33 9 0 0 0,38-11 0 0 0,0 0 0 0 0,0 1 0 0 0,1-1 0 0 0,-1 0 0 0 0,0 0 0 0 0,0 0 0 0 0,1-1 0 0 0,-1 1 0 0 0,0 0 0 0 0,0 0 0 0 0,1 0 0 0 0,-1 0 0 0 0,0-1 0 0 0,1 1 0 0 0,-1 0 0 0 0,0-1 0 0 0,1 1 0 0 0,-1-1 0 0 0,0 1 0 0 0,1-1 0 0 0,-1 1 0 0 0,1-1 0 0 0,-1 1 0 0 0,1-1 0 0 0,-1 1 0 0 0,0-2 0 0 0,0 0 0 0 0,0 0 0 0 0,0 0 0 0 0,0 0 0 0 0,0 0 0 0 0,1-1 0 0 0,-1 1 0 0 0,1 0 0 0 0,-1-5 0 0 0,1 0 0 0 0,0 0 0 0 0,0 1 0 0 0,0-1 0 0 0,1 0 0 0 0,2-9 0 0 0,0 8 0 0 0,0 1 0 0 0,1 0 0 0 0,0-1 0 0 0,0 1 0 0 0,1 1 0 0 0,-1-1 0 0 0,12-11 0 0 0,1 0 0 0 0,26-20 0 0 0,-40 35 1 0 0,1 0 0 0 0,-1 0-1 0 0,1 1 1 0 0,0-1 0 0 0,-1 1 0 0 0,1 0 0 0 0,0 0-1 0 0,0 0 1 0 0,1 1 0 0 0,-1-1 0 0 0,0 1 0 0 0,0 0-1 0 0,1 0 1 0 0,-1 1 0 0 0,1-1 0 0 0,-1 1 0 0 0,0 0-1 0 0,1 0 1 0 0,5 1 0 0 0,-7 0-1 0 0,1 0 0 0 0,-1-1 0 0 0,1 1 0 0 0,-1-1 0 0 0,1 0 0 0 0,-1 0 0 0 0,1 0 0 0 0,-1-1 0 0 0,1 1 0 0 0,-1-1 0 0 0,1 0 0 0 0,-1 0 0 0 0,1 0 0 0 0,-1 0 0 0 0,0 0 0 0 0,0-1 0 0 0,1 0 0 0 0,-1 1 0 0 0,0-1 0 0 0,0 0 0 0 0,-1-1 0 0 0,1 1 0 0 0,0 0 0 0 0,-1-1 0 0 0,0 0 0 0 0,1 1 0 0 0,-1-1 0 0 0,0 0 0 0 0,0 0 0 0 0,-1 0 0 0 0,3-5 0 0 0,-4 8 0 0 0,9-20 0 0 0,-9 20 0 0 0,1-1 0 0 0,-1 1 0 0 0,0 0 0 0 0,1-1 0 0 0,-1 1 0 0 0,0-1 0 0 0,0 1 0 0 0,0-1 0 0 0,1 1 0 0 0,-1-1 0 0 0,0 1 0 0 0,0-1 0 0 0,0 1 0 0 0,0-1 0 0 0,0 1 0 0 0,0-1 0 0 0,0 1 0 0 0,0-1 0 0 0,0 1 0 0 0,0-1 0 0 0,0 1 0 0 0,0-1 0 0 0,0 1 0 0 0,0-1 0 0 0,0 1 0 0 0,0-1 0 0 0,-1 1 0 0 0,1 0 0 0 0,0-1 0 0 0,0 1 0 0 0,-1-1 0 0 0,1 1 0 0 0,0-1 0 0 0,-1 1 0 0 0,1 0 0 0 0,-1-1 0 0 0,0 1 0 0 0,-1 1 0 0 0,1-1 0 0 0,-1 1 0 0 0,1-1 0 0 0,0 1 0 0 0,-1-1 0 0 0,1 1 0 0 0,0 0 0 0 0,-1 0 0 0 0,1 0 0 0 0,0 0 0 0 0,0 0 0 0 0,0 0 0 0 0,0 0 0 0 0,0 0 0 0 0,0 0 0 0 0,0 0 0 0 0,0 1 0 0 0,0-1 0 0 0,1 0 0 0 0,-2 2 0 0 0,0 1 0 0 0,0 0 0 0 0,0 0 0 0 0,1 0 0 0 0,-1 1 0 0 0,-1 7 0 0 0,3-8 0 0 0,0-1 0 0 0,0 0 0 0 0,0 0 0 0 0,0 1 0 0 0,0-1 0 0 0,1 0 0 0 0,0 0 0 0 0,-1 1 0 0 0,1-1 0 0 0,2 3 0 0 0,-3-5 0 0 0,1 1 0 0 0,-1-1 0 0 0,1 0 0 0 0,0 0 0 0 0,0 0 0 0 0,0 0 0 0 0,-1 0 0 0 0,1 0 0 0 0,0 0 0 0 0,0 0 0 0 0,0 0 0 0 0,1 0 0 0 0,-1-1 0 0 0,0 1 0 0 0,0 0 0 0 0,0-1 0 0 0,0 1 0 0 0,1-1 0 0 0,-1 1 0 0 0,0-1 0 0 0,1 1 0 0 0,-1-1 0 0 0,0 0 0 0 0,1 0 0 0 0,-1 0 0 0 0,0 0 0 0 0,1 0 0 0 0,-1 0 0 0 0,2 0 0 0 0,5-2-3 0 0,-1 0-1 0 0,0 0 1 0 0,0-1 0 0 0,-1 0-1 0 0,1 0 1 0 0,-1-1 0 0 0,1 1-1 0 0,-1-1 1 0 0,6-6 0 0 0,-8 7-164 0 0</inkml:trace>
</inkml:ink>
</file>

<file path=ppt/ink/ink2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07T16:30:43.27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0 122 96 0 0,'14'-10'0'0'0,"-9"8"0"0"0,-1-1 0 0 0,1 0 0 0 0,-1 0 0 0 0,0-1 0 0 0,0 1 0 0 0,0-1 0 0 0,0 0 0 0 0,-1 0 0 0 0,0 0 0 0 0,0-1 0 0 0,0 1 0 0 0,0-1 0 0 0,0 1 0 0 0,1-7 0 0 0,-1 2 0 0 0,-2 4 0 0 0,0 1 0 0 0,1-1 0 0 0,-1 1 0 0 0,1 0 0 0 0,0-1 0 0 0,0 1 0 0 0,4-4 0 0 0,-6 7-13 0 0,0 1-54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0" name="Google Shape;180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Google Shape;383;g807c51c8be_0_27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4" name="Google Shape;384;g807c51c8be_0_27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" name="Google Shape;418;g807c51c8be_0_3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9" name="Google Shape;419;g807c51c8be_0_38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0" name="Google Shape;2100;g87a67a5c22_0_18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01" name="Google Shape;2101;g87a67a5c22_0_187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" name="Google Shape;2222;g856d659d2e_0_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23" name="Google Shape;2223;g856d659d2e_0_6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" name="Google Shape;2222;g856d659d2e_0_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23" name="Google Shape;2223;g856d659d2e_0_6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181522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Google Shape;1026;g87a67a5c22_0_10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7" name="Google Shape;1027;g87a67a5c22_0_10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1" name="Google Shape;711;g856d659d2e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2" name="Google Shape;712;g856d659d2e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4" name="Google Shape;764;g87a67a5c22_0_6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5" name="Google Shape;765;g87a67a5c22_0_6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8" name="Google Shape;2578;g8707001c45_0_359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79" name="Google Shape;2579;g8707001c45_0_359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713250" y="1960800"/>
            <a:ext cx="7717500" cy="1221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 b="0">
                <a:solidFill>
                  <a:schemeClr val="accent1"/>
                </a:solidFill>
                <a:latin typeface="Rubik Black"/>
                <a:ea typeface="Rubik Black"/>
                <a:cs typeface="Rubik Black"/>
                <a:sym typeface="Rubik Black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None/>
              <a:defRPr sz="72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713250" y="3022350"/>
            <a:ext cx="7717500" cy="47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600"/>
              <a:buNone/>
              <a:defRPr sz="1600">
                <a:solidFill>
                  <a:schemeClr val="accent1"/>
                </a:solidFill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600"/>
              <a:buNone/>
              <a:defRPr sz="1600">
                <a:solidFill>
                  <a:schemeClr val="accen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600"/>
              <a:buNone/>
              <a:defRPr sz="1600">
                <a:solidFill>
                  <a:schemeClr val="accen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600"/>
              <a:buNone/>
              <a:defRPr sz="1600">
                <a:solidFill>
                  <a:schemeClr val="accen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600"/>
              <a:buNone/>
              <a:defRPr sz="1600">
                <a:solidFill>
                  <a:schemeClr val="accen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600"/>
              <a:buNone/>
              <a:defRPr sz="1600">
                <a:solidFill>
                  <a:schemeClr val="accen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600"/>
              <a:buNone/>
              <a:defRPr sz="1600">
                <a:solidFill>
                  <a:schemeClr val="accen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600"/>
              <a:buNone/>
              <a:defRPr sz="1600">
                <a:solidFill>
                  <a:schemeClr val="accen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600"/>
              <a:buNone/>
              <a:defRPr sz="16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6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717500" cy="58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31" name="Google Shape;31;p6"/>
          <p:cNvSpPr txBox="1"/>
          <p:nvPr/>
        </p:nvSpPr>
        <p:spPr>
          <a:xfrm rot="5400000">
            <a:off x="4471425" y="513175"/>
            <a:ext cx="201000" cy="91653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9"/>
          <p:cNvSpPr txBox="1">
            <a:spLocks noGrp="1"/>
          </p:cNvSpPr>
          <p:nvPr>
            <p:ph type="title"/>
          </p:nvPr>
        </p:nvSpPr>
        <p:spPr>
          <a:xfrm>
            <a:off x="713225" y="1199700"/>
            <a:ext cx="7717500" cy="108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Font typeface="Rubik Black"/>
              <a:buNone/>
              <a:defRPr sz="6000" b="0">
                <a:latin typeface="Rubik Black"/>
                <a:ea typeface="Rubik Black"/>
                <a:cs typeface="Rubik Black"/>
                <a:sym typeface="Rubik Black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Font typeface="Rubik Black"/>
              <a:buNone/>
              <a:defRPr sz="6000" b="0">
                <a:latin typeface="Rubik Black"/>
                <a:ea typeface="Rubik Black"/>
                <a:cs typeface="Rubik Black"/>
                <a:sym typeface="Rubik Black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Font typeface="Rubik Black"/>
              <a:buNone/>
              <a:defRPr sz="6000" b="0">
                <a:latin typeface="Rubik Black"/>
                <a:ea typeface="Rubik Black"/>
                <a:cs typeface="Rubik Black"/>
                <a:sym typeface="Rubik Black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Font typeface="Rubik Black"/>
              <a:buNone/>
              <a:defRPr sz="6000" b="0">
                <a:latin typeface="Rubik Black"/>
                <a:ea typeface="Rubik Black"/>
                <a:cs typeface="Rubik Black"/>
                <a:sym typeface="Rubik Black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Font typeface="Rubik Black"/>
              <a:buNone/>
              <a:defRPr sz="6000" b="0">
                <a:latin typeface="Rubik Black"/>
                <a:ea typeface="Rubik Black"/>
                <a:cs typeface="Rubik Black"/>
                <a:sym typeface="Rubik Black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Font typeface="Rubik Black"/>
              <a:buNone/>
              <a:defRPr sz="6000" b="0">
                <a:latin typeface="Rubik Black"/>
                <a:ea typeface="Rubik Black"/>
                <a:cs typeface="Rubik Black"/>
                <a:sym typeface="Rubik Black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Font typeface="Rubik Black"/>
              <a:buNone/>
              <a:defRPr sz="6000" b="0">
                <a:latin typeface="Rubik Black"/>
                <a:ea typeface="Rubik Black"/>
                <a:cs typeface="Rubik Black"/>
                <a:sym typeface="Rubik Black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Font typeface="Rubik Black"/>
              <a:buNone/>
              <a:defRPr sz="6000" b="0">
                <a:latin typeface="Rubik Black"/>
                <a:ea typeface="Rubik Black"/>
                <a:cs typeface="Rubik Black"/>
                <a:sym typeface="Rubik Black"/>
              </a:defRPr>
            </a:lvl9pPr>
          </a:lstStyle>
          <a:p>
            <a:endParaRPr/>
          </a:p>
        </p:txBody>
      </p:sp>
      <p:sp>
        <p:nvSpPr>
          <p:cNvPr id="42" name="Google Shape;42;p9"/>
          <p:cNvSpPr txBox="1">
            <a:spLocks noGrp="1"/>
          </p:cNvSpPr>
          <p:nvPr>
            <p:ph type="subTitle" idx="1"/>
          </p:nvPr>
        </p:nvSpPr>
        <p:spPr>
          <a:xfrm>
            <a:off x="2772175" y="2161700"/>
            <a:ext cx="3272100" cy="59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1pPr>
            <a:lvl2pPr lvl="1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2pPr>
            <a:lvl3pPr lvl="2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3pPr>
            <a:lvl4pPr lvl="3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4pPr>
            <a:lvl5pPr lvl="4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5pPr>
            <a:lvl6pPr lvl="5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6pPr>
            <a:lvl7pPr lvl="6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7pPr>
            <a:lvl8pPr lvl="7" algn="ctr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8pPr>
            <a:lvl9pPr lvl="8" algn="ctr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None/>
              <a:defRPr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CUSTOM_6">
    <p:bg>
      <p:bgPr>
        <a:solidFill>
          <a:srgbClr val="FFFFFF"/>
        </a:solidFill>
        <a:effectLst/>
      </p:bgPr>
    </p:bg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8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6222600" cy="75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77" name="Google Shape;77;p18"/>
          <p:cNvSpPr txBox="1"/>
          <p:nvPr/>
        </p:nvSpPr>
        <p:spPr>
          <a:xfrm rot="10800000">
            <a:off x="0" y="1650"/>
            <a:ext cx="201000" cy="51402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" name="Google Shape;78;p18"/>
          <p:cNvSpPr txBox="1">
            <a:spLocks noGrp="1"/>
          </p:cNvSpPr>
          <p:nvPr>
            <p:ph type="subTitle" idx="1"/>
          </p:nvPr>
        </p:nvSpPr>
        <p:spPr>
          <a:xfrm>
            <a:off x="1789825" y="1678000"/>
            <a:ext cx="2333700" cy="75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1pPr>
            <a:lvl2pPr lvl="1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2pPr>
            <a:lvl3pPr lvl="2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3pPr>
            <a:lvl4pPr lvl="3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4pPr>
            <a:lvl5pPr lvl="4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5pPr>
            <a:lvl6pPr lvl="5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6pPr>
            <a:lvl7pPr lvl="6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7pPr>
            <a:lvl8pPr lvl="7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8pPr>
            <a:lvl9pPr lvl="8">
              <a:spcBef>
                <a:spcPts val="1600"/>
              </a:spcBef>
              <a:spcAft>
                <a:spcPts val="160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9pPr>
          </a:lstStyle>
          <a:p>
            <a:endParaRPr/>
          </a:p>
        </p:txBody>
      </p:sp>
      <p:sp>
        <p:nvSpPr>
          <p:cNvPr id="79" name="Google Shape;79;p18"/>
          <p:cNvSpPr txBox="1">
            <a:spLocks noGrp="1"/>
          </p:cNvSpPr>
          <p:nvPr>
            <p:ph type="body" idx="2"/>
          </p:nvPr>
        </p:nvSpPr>
        <p:spPr>
          <a:xfrm>
            <a:off x="1789825" y="2190751"/>
            <a:ext cx="2333700" cy="75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>
                <a:solidFill>
                  <a:schemeClr val="dk1"/>
                </a:solidFill>
              </a:defRPr>
            </a:lvl1pPr>
            <a:lvl2pPr marL="914400" lvl="1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80" name="Google Shape;80;p18"/>
          <p:cNvSpPr txBox="1">
            <a:spLocks noGrp="1"/>
          </p:cNvSpPr>
          <p:nvPr>
            <p:ph type="title" idx="3" hasCustomPrompt="1"/>
          </p:nvPr>
        </p:nvSpPr>
        <p:spPr>
          <a:xfrm>
            <a:off x="811250" y="2110700"/>
            <a:ext cx="864600" cy="687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t>xx%</a:t>
            </a:r>
          </a:p>
        </p:txBody>
      </p:sp>
      <p:sp>
        <p:nvSpPr>
          <p:cNvPr id="81" name="Google Shape;81;p18"/>
          <p:cNvSpPr txBox="1">
            <a:spLocks noGrp="1"/>
          </p:cNvSpPr>
          <p:nvPr>
            <p:ph type="subTitle" idx="4"/>
          </p:nvPr>
        </p:nvSpPr>
        <p:spPr>
          <a:xfrm>
            <a:off x="1789825" y="3433188"/>
            <a:ext cx="2331600" cy="75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9pPr>
          </a:lstStyle>
          <a:p>
            <a:endParaRPr/>
          </a:p>
        </p:txBody>
      </p:sp>
      <p:sp>
        <p:nvSpPr>
          <p:cNvPr id="82" name="Google Shape;82;p18"/>
          <p:cNvSpPr txBox="1">
            <a:spLocks noGrp="1"/>
          </p:cNvSpPr>
          <p:nvPr>
            <p:ph type="body" idx="5"/>
          </p:nvPr>
        </p:nvSpPr>
        <p:spPr>
          <a:xfrm>
            <a:off x="1789825" y="3943464"/>
            <a:ext cx="2333700" cy="75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>
                <a:solidFill>
                  <a:schemeClr val="dk1"/>
                </a:solidFill>
              </a:defRPr>
            </a:lvl1pPr>
            <a:lvl2pPr marL="914400" lvl="1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83" name="Google Shape;83;p18"/>
          <p:cNvSpPr txBox="1">
            <a:spLocks noGrp="1"/>
          </p:cNvSpPr>
          <p:nvPr>
            <p:ph type="title" idx="6" hasCustomPrompt="1"/>
          </p:nvPr>
        </p:nvSpPr>
        <p:spPr>
          <a:xfrm>
            <a:off x="811250" y="3863725"/>
            <a:ext cx="864600" cy="687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t>xx%</a:t>
            </a:r>
          </a:p>
        </p:txBody>
      </p:sp>
      <p:sp>
        <p:nvSpPr>
          <p:cNvPr id="84" name="Google Shape;84;p18"/>
          <p:cNvSpPr txBox="1">
            <a:spLocks noGrp="1"/>
          </p:cNvSpPr>
          <p:nvPr>
            <p:ph type="subTitle" idx="7"/>
          </p:nvPr>
        </p:nvSpPr>
        <p:spPr>
          <a:xfrm>
            <a:off x="5606425" y="3433188"/>
            <a:ext cx="2331600" cy="75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9pPr>
          </a:lstStyle>
          <a:p>
            <a:endParaRPr/>
          </a:p>
        </p:txBody>
      </p:sp>
      <p:sp>
        <p:nvSpPr>
          <p:cNvPr id="85" name="Google Shape;85;p18"/>
          <p:cNvSpPr txBox="1">
            <a:spLocks noGrp="1"/>
          </p:cNvSpPr>
          <p:nvPr>
            <p:ph type="body" idx="8"/>
          </p:nvPr>
        </p:nvSpPr>
        <p:spPr>
          <a:xfrm>
            <a:off x="5606425" y="3943464"/>
            <a:ext cx="2333700" cy="75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>
                <a:solidFill>
                  <a:schemeClr val="dk1"/>
                </a:solidFill>
              </a:defRPr>
            </a:lvl1pPr>
            <a:lvl2pPr marL="914400" lvl="1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86" name="Google Shape;86;p18"/>
          <p:cNvSpPr txBox="1">
            <a:spLocks noGrp="1"/>
          </p:cNvSpPr>
          <p:nvPr>
            <p:ph type="title" idx="9" hasCustomPrompt="1"/>
          </p:nvPr>
        </p:nvSpPr>
        <p:spPr>
          <a:xfrm>
            <a:off x="4670800" y="3863724"/>
            <a:ext cx="864600" cy="687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t>xx%</a:t>
            </a:r>
          </a:p>
        </p:txBody>
      </p:sp>
      <p:sp>
        <p:nvSpPr>
          <p:cNvPr id="87" name="Google Shape;87;p18"/>
          <p:cNvSpPr txBox="1">
            <a:spLocks noGrp="1"/>
          </p:cNvSpPr>
          <p:nvPr>
            <p:ph type="subTitle" idx="13"/>
          </p:nvPr>
        </p:nvSpPr>
        <p:spPr>
          <a:xfrm>
            <a:off x="5606425" y="1678000"/>
            <a:ext cx="2331600" cy="75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 sz="2400" b="1">
                <a:latin typeface="Rubik"/>
                <a:ea typeface="Rubik"/>
                <a:cs typeface="Rubik"/>
                <a:sym typeface="Rubik"/>
              </a:defRPr>
            </a:lvl9pPr>
          </a:lstStyle>
          <a:p>
            <a:endParaRPr/>
          </a:p>
        </p:txBody>
      </p:sp>
      <p:sp>
        <p:nvSpPr>
          <p:cNvPr id="88" name="Google Shape;88;p18"/>
          <p:cNvSpPr txBox="1">
            <a:spLocks noGrp="1"/>
          </p:cNvSpPr>
          <p:nvPr>
            <p:ph type="body" idx="14"/>
          </p:nvPr>
        </p:nvSpPr>
        <p:spPr>
          <a:xfrm>
            <a:off x="5606425" y="2190750"/>
            <a:ext cx="2333700" cy="75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>
                <a:solidFill>
                  <a:schemeClr val="dk1"/>
                </a:solidFill>
              </a:defRPr>
            </a:lvl1pPr>
            <a:lvl2pPr marL="914400" lvl="1" indent="-330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89" name="Google Shape;89;p18"/>
          <p:cNvSpPr txBox="1">
            <a:spLocks noGrp="1"/>
          </p:cNvSpPr>
          <p:nvPr>
            <p:ph type="title" idx="15" hasCustomPrompt="1"/>
          </p:nvPr>
        </p:nvSpPr>
        <p:spPr>
          <a:xfrm>
            <a:off x="4670800" y="2110700"/>
            <a:ext cx="864600" cy="687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t>xx%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columns left">
  <p:cSld name="CUSTOM_9"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21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08" name="Google Shape;108;p21"/>
          <p:cNvSpPr txBox="1">
            <a:spLocks noGrp="1"/>
          </p:cNvSpPr>
          <p:nvPr>
            <p:ph type="subTitle" idx="1"/>
          </p:nvPr>
        </p:nvSpPr>
        <p:spPr>
          <a:xfrm>
            <a:off x="1530005" y="1567088"/>
            <a:ext cx="2624400" cy="80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09" name="Google Shape;109;p21"/>
          <p:cNvSpPr txBox="1">
            <a:spLocks noGrp="1"/>
          </p:cNvSpPr>
          <p:nvPr>
            <p:ph type="subTitle" idx="2"/>
          </p:nvPr>
        </p:nvSpPr>
        <p:spPr>
          <a:xfrm>
            <a:off x="1530005" y="2636936"/>
            <a:ext cx="2624400" cy="80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10" name="Google Shape;110;p21"/>
          <p:cNvSpPr txBox="1">
            <a:spLocks noGrp="1"/>
          </p:cNvSpPr>
          <p:nvPr>
            <p:ph type="subTitle" idx="3"/>
          </p:nvPr>
        </p:nvSpPr>
        <p:spPr>
          <a:xfrm>
            <a:off x="1530005" y="3715928"/>
            <a:ext cx="2624400" cy="80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11" name="Google Shape;111;p21"/>
          <p:cNvSpPr txBox="1"/>
          <p:nvPr/>
        </p:nvSpPr>
        <p:spPr>
          <a:xfrm rot="5400000">
            <a:off x="4471425" y="513175"/>
            <a:ext cx="201000" cy="91653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x columns">
  <p:cSld name="CUSTOM_4"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22"/>
          <p:cNvSpPr txBox="1">
            <a:spLocks noGrp="1"/>
          </p:cNvSpPr>
          <p:nvPr>
            <p:ph type="title"/>
          </p:nvPr>
        </p:nvSpPr>
        <p:spPr>
          <a:xfrm>
            <a:off x="1373525" y="1811050"/>
            <a:ext cx="1345800" cy="40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>
                <a:latin typeface="Barlow"/>
                <a:ea typeface="Barlow"/>
                <a:cs typeface="Barlow"/>
                <a:sym typeface="Barlow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9pPr>
          </a:lstStyle>
          <a:p>
            <a:endParaRPr/>
          </a:p>
        </p:txBody>
      </p:sp>
      <p:sp>
        <p:nvSpPr>
          <p:cNvPr id="114" name="Google Shape;114;p22"/>
          <p:cNvSpPr txBox="1">
            <a:spLocks noGrp="1"/>
          </p:cNvSpPr>
          <p:nvPr>
            <p:ph type="body" idx="1"/>
          </p:nvPr>
        </p:nvSpPr>
        <p:spPr>
          <a:xfrm>
            <a:off x="713225" y="2190800"/>
            <a:ext cx="2006100" cy="67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914400" lvl="1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 algn="ctr" rtl="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115" name="Google Shape;115;p22"/>
          <p:cNvSpPr txBox="1">
            <a:spLocks noGrp="1"/>
          </p:cNvSpPr>
          <p:nvPr>
            <p:ph type="title" idx="2"/>
          </p:nvPr>
        </p:nvSpPr>
        <p:spPr>
          <a:xfrm>
            <a:off x="3975725" y="1811050"/>
            <a:ext cx="1345800" cy="40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>
                <a:latin typeface="Barlow"/>
                <a:ea typeface="Barlow"/>
                <a:cs typeface="Barlow"/>
                <a:sym typeface="Barlow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9pPr>
          </a:lstStyle>
          <a:p>
            <a:endParaRPr/>
          </a:p>
        </p:txBody>
      </p:sp>
      <p:sp>
        <p:nvSpPr>
          <p:cNvPr id="116" name="Google Shape;116;p22"/>
          <p:cNvSpPr txBox="1">
            <a:spLocks noGrp="1"/>
          </p:cNvSpPr>
          <p:nvPr>
            <p:ph type="body" idx="3"/>
          </p:nvPr>
        </p:nvSpPr>
        <p:spPr>
          <a:xfrm>
            <a:off x="3315450" y="2190800"/>
            <a:ext cx="2006100" cy="67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914400" lvl="1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 algn="ctr" rtl="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117" name="Google Shape;117;p22"/>
          <p:cNvSpPr txBox="1">
            <a:spLocks noGrp="1"/>
          </p:cNvSpPr>
          <p:nvPr>
            <p:ph type="title" idx="4"/>
          </p:nvPr>
        </p:nvSpPr>
        <p:spPr>
          <a:xfrm>
            <a:off x="6636550" y="1811050"/>
            <a:ext cx="1345800" cy="40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>
                <a:latin typeface="Barlow"/>
                <a:ea typeface="Barlow"/>
                <a:cs typeface="Barlow"/>
                <a:sym typeface="Barlow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9pPr>
          </a:lstStyle>
          <a:p>
            <a:endParaRPr/>
          </a:p>
        </p:txBody>
      </p:sp>
      <p:sp>
        <p:nvSpPr>
          <p:cNvPr id="118" name="Google Shape;118;p22"/>
          <p:cNvSpPr txBox="1">
            <a:spLocks noGrp="1"/>
          </p:cNvSpPr>
          <p:nvPr>
            <p:ph type="body" idx="5"/>
          </p:nvPr>
        </p:nvSpPr>
        <p:spPr>
          <a:xfrm>
            <a:off x="5976300" y="2190800"/>
            <a:ext cx="2002500" cy="67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914400" lvl="1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 algn="ctr" rtl="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119" name="Google Shape;119;p22"/>
          <p:cNvSpPr txBox="1">
            <a:spLocks noGrp="1"/>
          </p:cNvSpPr>
          <p:nvPr>
            <p:ph type="title" idx="6"/>
          </p:nvPr>
        </p:nvSpPr>
        <p:spPr>
          <a:xfrm>
            <a:off x="1373525" y="3159800"/>
            <a:ext cx="1345800" cy="40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>
                <a:latin typeface="Barlow"/>
                <a:ea typeface="Barlow"/>
                <a:cs typeface="Barlow"/>
                <a:sym typeface="Barlow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9pPr>
          </a:lstStyle>
          <a:p>
            <a:endParaRPr/>
          </a:p>
        </p:txBody>
      </p:sp>
      <p:sp>
        <p:nvSpPr>
          <p:cNvPr id="120" name="Google Shape;120;p22"/>
          <p:cNvSpPr txBox="1">
            <a:spLocks noGrp="1"/>
          </p:cNvSpPr>
          <p:nvPr>
            <p:ph type="body" idx="7"/>
          </p:nvPr>
        </p:nvSpPr>
        <p:spPr>
          <a:xfrm>
            <a:off x="713225" y="3540300"/>
            <a:ext cx="2006100" cy="67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914400" lvl="1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 algn="ctr" rtl="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121" name="Google Shape;121;p22"/>
          <p:cNvSpPr txBox="1">
            <a:spLocks noGrp="1"/>
          </p:cNvSpPr>
          <p:nvPr>
            <p:ph type="title" idx="8"/>
          </p:nvPr>
        </p:nvSpPr>
        <p:spPr>
          <a:xfrm>
            <a:off x="3991975" y="3159800"/>
            <a:ext cx="1345800" cy="40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>
                <a:latin typeface="Barlow"/>
                <a:ea typeface="Barlow"/>
                <a:cs typeface="Barlow"/>
                <a:sym typeface="Barlow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9pPr>
          </a:lstStyle>
          <a:p>
            <a:endParaRPr/>
          </a:p>
        </p:txBody>
      </p:sp>
      <p:sp>
        <p:nvSpPr>
          <p:cNvPr id="122" name="Google Shape;122;p22"/>
          <p:cNvSpPr txBox="1">
            <a:spLocks noGrp="1"/>
          </p:cNvSpPr>
          <p:nvPr>
            <p:ph type="body" idx="9"/>
          </p:nvPr>
        </p:nvSpPr>
        <p:spPr>
          <a:xfrm>
            <a:off x="3331750" y="3540300"/>
            <a:ext cx="2006100" cy="67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914400" lvl="1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 algn="ctr" rtl="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123" name="Google Shape;123;p22"/>
          <p:cNvSpPr txBox="1">
            <a:spLocks noGrp="1"/>
          </p:cNvSpPr>
          <p:nvPr>
            <p:ph type="title" idx="13"/>
          </p:nvPr>
        </p:nvSpPr>
        <p:spPr>
          <a:xfrm>
            <a:off x="6641400" y="3159800"/>
            <a:ext cx="1345800" cy="40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>
                <a:latin typeface="Barlow"/>
                <a:ea typeface="Barlow"/>
                <a:cs typeface="Barlow"/>
                <a:sym typeface="Barlow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9pPr>
          </a:lstStyle>
          <a:p>
            <a:endParaRPr/>
          </a:p>
        </p:txBody>
      </p:sp>
      <p:sp>
        <p:nvSpPr>
          <p:cNvPr id="124" name="Google Shape;124;p22"/>
          <p:cNvSpPr txBox="1">
            <a:spLocks noGrp="1"/>
          </p:cNvSpPr>
          <p:nvPr>
            <p:ph type="body" idx="14"/>
          </p:nvPr>
        </p:nvSpPr>
        <p:spPr>
          <a:xfrm>
            <a:off x="5975025" y="3540300"/>
            <a:ext cx="2006100" cy="67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914400" lvl="1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 algn="ctr" rtl="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125" name="Google Shape;125;p22"/>
          <p:cNvSpPr txBox="1">
            <a:spLocks noGrp="1"/>
          </p:cNvSpPr>
          <p:nvPr>
            <p:ph type="title" idx="15"/>
          </p:nvPr>
        </p:nvSpPr>
        <p:spPr>
          <a:xfrm>
            <a:off x="713225" y="539496"/>
            <a:ext cx="5187600" cy="6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columns">
  <p:cSld name="CUSTOM_5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23"/>
          <p:cNvSpPr txBox="1">
            <a:spLocks noGrp="1"/>
          </p:cNvSpPr>
          <p:nvPr>
            <p:ph type="title"/>
          </p:nvPr>
        </p:nvSpPr>
        <p:spPr>
          <a:xfrm>
            <a:off x="1051948" y="2088801"/>
            <a:ext cx="1618800" cy="56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SemiBold"/>
                <a:ea typeface="Barlow SemiBold"/>
                <a:cs typeface="Barlow SemiBold"/>
                <a:sym typeface="Barlow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9pPr>
          </a:lstStyle>
          <a:p>
            <a:endParaRPr/>
          </a:p>
        </p:txBody>
      </p:sp>
      <p:sp>
        <p:nvSpPr>
          <p:cNvPr id="128" name="Google Shape;128;p23"/>
          <p:cNvSpPr txBox="1">
            <a:spLocks noGrp="1"/>
          </p:cNvSpPr>
          <p:nvPr>
            <p:ph type="body" idx="1"/>
          </p:nvPr>
        </p:nvSpPr>
        <p:spPr>
          <a:xfrm>
            <a:off x="1051950" y="2475183"/>
            <a:ext cx="1618800" cy="55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 algn="ctr" rtl="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129" name="Google Shape;129;p23"/>
          <p:cNvSpPr txBox="1">
            <a:spLocks noGrp="1"/>
          </p:cNvSpPr>
          <p:nvPr>
            <p:ph type="title" idx="2"/>
          </p:nvPr>
        </p:nvSpPr>
        <p:spPr>
          <a:xfrm>
            <a:off x="3008775" y="3258450"/>
            <a:ext cx="1618800" cy="55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SemiBold"/>
                <a:ea typeface="Barlow SemiBold"/>
                <a:cs typeface="Barlow SemiBold"/>
                <a:sym typeface="Barlow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9pPr>
          </a:lstStyle>
          <a:p>
            <a:endParaRPr/>
          </a:p>
        </p:txBody>
      </p:sp>
      <p:sp>
        <p:nvSpPr>
          <p:cNvPr id="130" name="Google Shape;130;p23"/>
          <p:cNvSpPr txBox="1">
            <a:spLocks noGrp="1"/>
          </p:cNvSpPr>
          <p:nvPr>
            <p:ph type="body" idx="3"/>
          </p:nvPr>
        </p:nvSpPr>
        <p:spPr>
          <a:xfrm>
            <a:off x="3008775" y="3642083"/>
            <a:ext cx="1618800" cy="55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 algn="ctr" rtl="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131" name="Google Shape;131;p23"/>
          <p:cNvSpPr txBox="1">
            <a:spLocks noGrp="1"/>
          </p:cNvSpPr>
          <p:nvPr>
            <p:ph type="title" idx="4"/>
          </p:nvPr>
        </p:nvSpPr>
        <p:spPr>
          <a:xfrm>
            <a:off x="5038772" y="2088801"/>
            <a:ext cx="1618800" cy="56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SemiBold"/>
                <a:ea typeface="Barlow SemiBold"/>
                <a:cs typeface="Barlow SemiBold"/>
                <a:sym typeface="Barlow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9pPr>
          </a:lstStyle>
          <a:p>
            <a:endParaRPr/>
          </a:p>
        </p:txBody>
      </p:sp>
      <p:sp>
        <p:nvSpPr>
          <p:cNvPr id="132" name="Google Shape;132;p23"/>
          <p:cNvSpPr txBox="1">
            <a:spLocks noGrp="1"/>
          </p:cNvSpPr>
          <p:nvPr>
            <p:ph type="body" idx="5"/>
          </p:nvPr>
        </p:nvSpPr>
        <p:spPr>
          <a:xfrm>
            <a:off x="5038725" y="2475258"/>
            <a:ext cx="1618800" cy="55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 algn="ctr" rtl="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133" name="Google Shape;133;p23"/>
          <p:cNvSpPr txBox="1">
            <a:spLocks noGrp="1"/>
          </p:cNvSpPr>
          <p:nvPr>
            <p:ph type="title" idx="6"/>
          </p:nvPr>
        </p:nvSpPr>
        <p:spPr>
          <a:xfrm>
            <a:off x="6995573" y="3257400"/>
            <a:ext cx="1618800" cy="56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SemiBold"/>
                <a:ea typeface="Barlow SemiBold"/>
                <a:cs typeface="Barlow SemiBold"/>
                <a:sym typeface="Barlow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9pPr>
          </a:lstStyle>
          <a:p>
            <a:endParaRPr/>
          </a:p>
        </p:txBody>
      </p:sp>
      <p:sp>
        <p:nvSpPr>
          <p:cNvPr id="134" name="Google Shape;134;p23"/>
          <p:cNvSpPr txBox="1">
            <a:spLocks noGrp="1"/>
          </p:cNvSpPr>
          <p:nvPr>
            <p:ph type="body" idx="7"/>
          </p:nvPr>
        </p:nvSpPr>
        <p:spPr>
          <a:xfrm>
            <a:off x="6995550" y="3642083"/>
            <a:ext cx="1618800" cy="55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 algn="ctr" rtl="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 algn="ctr" rtl="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135" name="Google Shape;135;p23"/>
          <p:cNvSpPr txBox="1"/>
          <p:nvPr/>
        </p:nvSpPr>
        <p:spPr>
          <a:xfrm rot="10800000">
            <a:off x="0" y="1650"/>
            <a:ext cx="201000" cy="51402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p23"/>
          <p:cNvSpPr txBox="1">
            <a:spLocks noGrp="1"/>
          </p:cNvSpPr>
          <p:nvPr>
            <p:ph type="title" idx="8"/>
          </p:nvPr>
        </p:nvSpPr>
        <p:spPr>
          <a:xfrm>
            <a:off x="713225" y="539500"/>
            <a:ext cx="7113600" cy="6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columns right 2">
  <p:cSld name="CUSTOM_5_2_1"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5"/>
          <p:cNvSpPr txBox="1">
            <a:spLocks noGrp="1"/>
          </p:cNvSpPr>
          <p:nvPr>
            <p:ph type="subTitle" idx="1"/>
          </p:nvPr>
        </p:nvSpPr>
        <p:spPr>
          <a:xfrm>
            <a:off x="6611112" y="1610293"/>
            <a:ext cx="1819800" cy="50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50" name="Google Shape;150;p25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113600" cy="6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endParaRPr/>
          </a:p>
        </p:txBody>
      </p:sp>
      <p:sp>
        <p:nvSpPr>
          <p:cNvPr id="151" name="Google Shape;151;p25"/>
          <p:cNvSpPr txBox="1">
            <a:spLocks noGrp="1"/>
          </p:cNvSpPr>
          <p:nvPr>
            <p:ph type="subTitle" idx="2"/>
          </p:nvPr>
        </p:nvSpPr>
        <p:spPr>
          <a:xfrm>
            <a:off x="6611112" y="3879394"/>
            <a:ext cx="1819800" cy="50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52" name="Google Shape;152;p25"/>
          <p:cNvSpPr txBox="1">
            <a:spLocks noGrp="1"/>
          </p:cNvSpPr>
          <p:nvPr>
            <p:ph type="subTitle" idx="3"/>
          </p:nvPr>
        </p:nvSpPr>
        <p:spPr>
          <a:xfrm>
            <a:off x="6611112" y="3125350"/>
            <a:ext cx="1819800" cy="50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53" name="Google Shape;153;p25"/>
          <p:cNvSpPr txBox="1">
            <a:spLocks noGrp="1"/>
          </p:cNvSpPr>
          <p:nvPr>
            <p:ph type="subTitle" idx="4"/>
          </p:nvPr>
        </p:nvSpPr>
        <p:spPr>
          <a:xfrm>
            <a:off x="6611112" y="2359992"/>
            <a:ext cx="1819800" cy="50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54" name="Google Shape;154;p25"/>
          <p:cNvSpPr txBox="1">
            <a:spLocks noGrp="1"/>
          </p:cNvSpPr>
          <p:nvPr>
            <p:ph type="title" idx="5" hasCustomPrompt="1"/>
          </p:nvPr>
        </p:nvSpPr>
        <p:spPr>
          <a:xfrm>
            <a:off x="5907024" y="1610293"/>
            <a:ext cx="521100" cy="50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155" name="Google Shape;155;p25"/>
          <p:cNvSpPr txBox="1">
            <a:spLocks noGrp="1"/>
          </p:cNvSpPr>
          <p:nvPr>
            <p:ph type="title" idx="6" hasCustomPrompt="1"/>
          </p:nvPr>
        </p:nvSpPr>
        <p:spPr>
          <a:xfrm>
            <a:off x="5907024" y="2359992"/>
            <a:ext cx="521100" cy="50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156" name="Google Shape;156;p25"/>
          <p:cNvSpPr txBox="1">
            <a:spLocks noGrp="1"/>
          </p:cNvSpPr>
          <p:nvPr>
            <p:ph type="title" idx="7" hasCustomPrompt="1"/>
          </p:nvPr>
        </p:nvSpPr>
        <p:spPr>
          <a:xfrm>
            <a:off x="5907024" y="3125350"/>
            <a:ext cx="521100" cy="50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r>
              <a:t>xx%</a:t>
            </a:r>
          </a:p>
        </p:txBody>
      </p:sp>
      <p:sp>
        <p:nvSpPr>
          <p:cNvPr id="157" name="Google Shape;157;p25"/>
          <p:cNvSpPr txBox="1">
            <a:spLocks noGrp="1"/>
          </p:cNvSpPr>
          <p:nvPr>
            <p:ph type="title" idx="8" hasCustomPrompt="1"/>
          </p:nvPr>
        </p:nvSpPr>
        <p:spPr>
          <a:xfrm>
            <a:off x="5907024" y="3879394"/>
            <a:ext cx="521100" cy="50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r>
              <a:t>xx%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columns left">
  <p:cSld name="CUSTOM_5_1"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26"/>
          <p:cNvSpPr txBox="1"/>
          <p:nvPr/>
        </p:nvSpPr>
        <p:spPr>
          <a:xfrm rot="10800000">
            <a:off x="0" y="1650"/>
            <a:ext cx="201000" cy="51402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0" name="Google Shape;160;p26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2708100" cy="1088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endParaRPr/>
          </a:p>
        </p:txBody>
      </p:sp>
      <p:sp>
        <p:nvSpPr>
          <p:cNvPr id="161" name="Google Shape;161;p26"/>
          <p:cNvSpPr txBox="1">
            <a:spLocks noGrp="1"/>
          </p:cNvSpPr>
          <p:nvPr>
            <p:ph type="subTitle" idx="1"/>
          </p:nvPr>
        </p:nvSpPr>
        <p:spPr>
          <a:xfrm>
            <a:off x="713219" y="2245649"/>
            <a:ext cx="1618500" cy="55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160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62" name="Google Shape;162;p26"/>
          <p:cNvSpPr txBox="1">
            <a:spLocks noGrp="1"/>
          </p:cNvSpPr>
          <p:nvPr>
            <p:ph type="title" idx="2"/>
          </p:nvPr>
        </p:nvSpPr>
        <p:spPr>
          <a:xfrm>
            <a:off x="713219" y="1796276"/>
            <a:ext cx="1618800" cy="56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>
                <a:latin typeface="Barlow"/>
                <a:ea typeface="Barlow"/>
                <a:cs typeface="Barlow"/>
                <a:sym typeface="Barlow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9pPr>
          </a:lstStyle>
          <a:p>
            <a:endParaRPr/>
          </a:p>
        </p:txBody>
      </p:sp>
      <p:sp>
        <p:nvSpPr>
          <p:cNvPr id="163" name="Google Shape;163;p26"/>
          <p:cNvSpPr txBox="1">
            <a:spLocks noGrp="1"/>
          </p:cNvSpPr>
          <p:nvPr>
            <p:ph type="subTitle" idx="3"/>
          </p:nvPr>
        </p:nvSpPr>
        <p:spPr>
          <a:xfrm>
            <a:off x="2658644" y="2245649"/>
            <a:ext cx="1618500" cy="55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64" name="Google Shape;164;p26"/>
          <p:cNvSpPr txBox="1">
            <a:spLocks noGrp="1"/>
          </p:cNvSpPr>
          <p:nvPr>
            <p:ph type="title" idx="4"/>
          </p:nvPr>
        </p:nvSpPr>
        <p:spPr>
          <a:xfrm>
            <a:off x="2658644" y="1796276"/>
            <a:ext cx="1618800" cy="56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>
                <a:latin typeface="Barlow"/>
                <a:ea typeface="Barlow"/>
                <a:cs typeface="Barlow"/>
                <a:sym typeface="Barlow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9pPr>
          </a:lstStyle>
          <a:p>
            <a:endParaRPr/>
          </a:p>
        </p:txBody>
      </p:sp>
      <p:sp>
        <p:nvSpPr>
          <p:cNvPr id="165" name="Google Shape;165;p26"/>
          <p:cNvSpPr txBox="1">
            <a:spLocks noGrp="1"/>
          </p:cNvSpPr>
          <p:nvPr>
            <p:ph type="subTitle" idx="5"/>
          </p:nvPr>
        </p:nvSpPr>
        <p:spPr>
          <a:xfrm>
            <a:off x="2658644" y="3594974"/>
            <a:ext cx="1618500" cy="55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160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166" name="Google Shape;166;p26"/>
          <p:cNvSpPr txBox="1">
            <a:spLocks noGrp="1"/>
          </p:cNvSpPr>
          <p:nvPr>
            <p:ph type="title" idx="6"/>
          </p:nvPr>
        </p:nvSpPr>
        <p:spPr>
          <a:xfrm>
            <a:off x="2658644" y="3146826"/>
            <a:ext cx="1618800" cy="56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>
                <a:latin typeface="Barlow"/>
                <a:ea typeface="Barlow"/>
                <a:cs typeface="Barlow"/>
                <a:sym typeface="Barlow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9pPr>
          </a:lstStyle>
          <a:p>
            <a:endParaRPr/>
          </a:p>
        </p:txBody>
      </p:sp>
      <p:sp>
        <p:nvSpPr>
          <p:cNvPr id="167" name="Google Shape;167;p26"/>
          <p:cNvSpPr txBox="1">
            <a:spLocks noGrp="1"/>
          </p:cNvSpPr>
          <p:nvPr>
            <p:ph type="subTitle" idx="7"/>
          </p:nvPr>
        </p:nvSpPr>
        <p:spPr>
          <a:xfrm>
            <a:off x="713219" y="3594974"/>
            <a:ext cx="1618500" cy="55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>
                <a:solidFill>
                  <a:schemeClr val="dk1"/>
                </a:solidFill>
              </a:defRPr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168" name="Google Shape;168;p26"/>
          <p:cNvSpPr txBox="1">
            <a:spLocks noGrp="1"/>
          </p:cNvSpPr>
          <p:nvPr>
            <p:ph type="title" idx="8"/>
          </p:nvPr>
        </p:nvSpPr>
        <p:spPr>
          <a:xfrm>
            <a:off x="713219" y="3146826"/>
            <a:ext cx="1618800" cy="56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>
                <a:latin typeface="Barlow SemiBold"/>
                <a:ea typeface="Barlow SemiBold"/>
                <a:cs typeface="Barlow SemiBold"/>
                <a:sym typeface="Barlow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Font typeface="Barlow Light"/>
              <a:buNone/>
              <a:defRPr sz="2400" b="0">
                <a:latin typeface="Barlow Light"/>
                <a:ea typeface="Barlow Light"/>
                <a:cs typeface="Barlow Light"/>
                <a:sym typeface="Barlow Light"/>
              </a:defRPr>
            </a:lvl9pPr>
          </a:lstStyle>
          <a:p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gradFill>
          <a:gsLst>
            <a:gs pos="0">
              <a:schemeClr val="accent4"/>
            </a:gs>
            <a:gs pos="100000">
              <a:schemeClr val="accent3"/>
            </a:gs>
          </a:gsLst>
          <a:lin ang="2700006" scaled="0"/>
        </a:gra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Rubik"/>
              <a:buNone/>
              <a:defRPr sz="3000" b="1">
                <a:solidFill>
                  <a:schemeClr val="accent1"/>
                </a:solidFill>
                <a:latin typeface="Rubik"/>
                <a:ea typeface="Rubik"/>
                <a:cs typeface="Rubik"/>
                <a:sym typeface="Rubik"/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Rubik"/>
              <a:buNone/>
              <a:defRPr sz="3000" b="1">
                <a:solidFill>
                  <a:schemeClr val="accent1"/>
                </a:solidFill>
                <a:latin typeface="Rubik"/>
                <a:ea typeface="Rubik"/>
                <a:cs typeface="Rubik"/>
                <a:sym typeface="Rubik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Rubik"/>
              <a:buNone/>
              <a:defRPr sz="3000" b="1">
                <a:solidFill>
                  <a:schemeClr val="accent1"/>
                </a:solidFill>
                <a:latin typeface="Rubik"/>
                <a:ea typeface="Rubik"/>
                <a:cs typeface="Rubik"/>
                <a:sym typeface="Rubik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Rubik"/>
              <a:buNone/>
              <a:defRPr sz="3000" b="1">
                <a:solidFill>
                  <a:schemeClr val="accent1"/>
                </a:solidFill>
                <a:latin typeface="Rubik"/>
                <a:ea typeface="Rubik"/>
                <a:cs typeface="Rubik"/>
                <a:sym typeface="Rubik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Rubik"/>
              <a:buNone/>
              <a:defRPr sz="3000" b="1">
                <a:solidFill>
                  <a:schemeClr val="accent1"/>
                </a:solidFill>
                <a:latin typeface="Rubik"/>
                <a:ea typeface="Rubik"/>
                <a:cs typeface="Rubik"/>
                <a:sym typeface="Rubik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Rubik"/>
              <a:buNone/>
              <a:defRPr sz="3000" b="1">
                <a:solidFill>
                  <a:schemeClr val="accent1"/>
                </a:solidFill>
                <a:latin typeface="Rubik"/>
                <a:ea typeface="Rubik"/>
                <a:cs typeface="Rubik"/>
                <a:sym typeface="Rubik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Rubik"/>
              <a:buNone/>
              <a:defRPr sz="3000" b="1">
                <a:solidFill>
                  <a:schemeClr val="accent1"/>
                </a:solidFill>
                <a:latin typeface="Rubik"/>
                <a:ea typeface="Rubik"/>
                <a:cs typeface="Rubik"/>
                <a:sym typeface="Rubik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Rubik"/>
              <a:buNone/>
              <a:defRPr sz="3000" b="1">
                <a:solidFill>
                  <a:schemeClr val="accent1"/>
                </a:solidFill>
                <a:latin typeface="Rubik"/>
                <a:ea typeface="Rubik"/>
                <a:cs typeface="Rubik"/>
                <a:sym typeface="Rubik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Rubik"/>
              <a:buNone/>
              <a:defRPr sz="3000" b="1">
                <a:solidFill>
                  <a:schemeClr val="accent1"/>
                </a:solidFill>
                <a:latin typeface="Rubik"/>
                <a:ea typeface="Rubik"/>
                <a:cs typeface="Rubik"/>
                <a:sym typeface="Rubik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5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Barlow Medium"/>
              <a:buChar char="●"/>
              <a:defRPr sz="1600">
                <a:solidFill>
                  <a:schemeClr val="accent1"/>
                </a:solidFill>
                <a:latin typeface="Barlow Medium"/>
                <a:ea typeface="Barlow Medium"/>
                <a:cs typeface="Barlow Medium"/>
                <a:sym typeface="Barlow Medium"/>
              </a:defRPr>
            </a:lvl1pPr>
            <a:lvl2pPr marL="914400" lvl="1" indent="-3302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Barlow Medium"/>
              <a:buChar char="○"/>
              <a:defRPr sz="1600">
                <a:solidFill>
                  <a:schemeClr val="accent1"/>
                </a:solidFill>
                <a:latin typeface="Barlow Medium"/>
                <a:ea typeface="Barlow Medium"/>
                <a:cs typeface="Barlow Medium"/>
                <a:sym typeface="Barlow Medium"/>
              </a:defRPr>
            </a:lvl2pPr>
            <a:lvl3pPr marL="1371600" lvl="2" indent="-3302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Barlow Medium"/>
              <a:buChar char="■"/>
              <a:defRPr sz="1600">
                <a:solidFill>
                  <a:schemeClr val="accent1"/>
                </a:solidFill>
                <a:latin typeface="Barlow Medium"/>
                <a:ea typeface="Barlow Medium"/>
                <a:cs typeface="Barlow Medium"/>
                <a:sym typeface="Barlow Medium"/>
              </a:defRPr>
            </a:lvl3pPr>
            <a:lvl4pPr marL="1828800" lvl="3" indent="-3302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Barlow Medium"/>
              <a:buChar char="●"/>
              <a:defRPr sz="1600">
                <a:solidFill>
                  <a:schemeClr val="accent1"/>
                </a:solidFill>
                <a:latin typeface="Barlow Medium"/>
                <a:ea typeface="Barlow Medium"/>
                <a:cs typeface="Barlow Medium"/>
                <a:sym typeface="Barlow Medium"/>
              </a:defRPr>
            </a:lvl4pPr>
            <a:lvl5pPr marL="2286000" lvl="4" indent="-3302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Barlow Medium"/>
              <a:buChar char="○"/>
              <a:defRPr sz="1600">
                <a:solidFill>
                  <a:schemeClr val="accent1"/>
                </a:solidFill>
                <a:latin typeface="Barlow Medium"/>
                <a:ea typeface="Barlow Medium"/>
                <a:cs typeface="Barlow Medium"/>
                <a:sym typeface="Barlow Medium"/>
              </a:defRPr>
            </a:lvl5pPr>
            <a:lvl6pPr marL="2743200" lvl="5" indent="-3302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Barlow Medium"/>
              <a:buChar char="■"/>
              <a:defRPr sz="1600">
                <a:solidFill>
                  <a:schemeClr val="accent1"/>
                </a:solidFill>
                <a:latin typeface="Barlow Medium"/>
                <a:ea typeface="Barlow Medium"/>
                <a:cs typeface="Barlow Medium"/>
                <a:sym typeface="Barlow Medium"/>
              </a:defRPr>
            </a:lvl6pPr>
            <a:lvl7pPr marL="3200400" lvl="6" indent="-3302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Barlow Medium"/>
              <a:buChar char="●"/>
              <a:defRPr sz="1600">
                <a:solidFill>
                  <a:schemeClr val="accent1"/>
                </a:solidFill>
                <a:latin typeface="Barlow Medium"/>
                <a:ea typeface="Barlow Medium"/>
                <a:cs typeface="Barlow Medium"/>
                <a:sym typeface="Barlow Medium"/>
              </a:defRPr>
            </a:lvl7pPr>
            <a:lvl8pPr marL="3657600" lvl="7" indent="-3302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Barlow Medium"/>
              <a:buChar char="○"/>
              <a:defRPr sz="1600">
                <a:solidFill>
                  <a:schemeClr val="accent1"/>
                </a:solidFill>
                <a:latin typeface="Barlow Medium"/>
                <a:ea typeface="Barlow Medium"/>
                <a:cs typeface="Barlow Medium"/>
                <a:sym typeface="Barlow Medium"/>
              </a:defRPr>
            </a:lvl8pPr>
            <a:lvl9pPr marL="4114800" lvl="8" indent="-3302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accent1"/>
              </a:buClr>
              <a:buSzPts val="1600"/>
              <a:buFont typeface="Barlow Medium"/>
              <a:buChar char="■"/>
              <a:defRPr sz="1600">
                <a:solidFill>
                  <a:schemeClr val="accent1"/>
                </a:solidFill>
                <a:latin typeface="Barlow Medium"/>
                <a:ea typeface="Barlow Medium"/>
                <a:cs typeface="Barlow Medium"/>
                <a:sym typeface="Barlow Medium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2" r:id="rId2"/>
    <p:sldLayoutId id="2147483655" r:id="rId3"/>
    <p:sldLayoutId id="2147483662" r:id="rId4"/>
    <p:sldLayoutId id="2147483664" r:id="rId5"/>
    <p:sldLayoutId id="2147483667" r:id="rId6"/>
    <p:sldLayoutId id="2147483668" r:id="rId7"/>
    <p:sldLayoutId id="2147483669" r:id="rId8"/>
    <p:sldLayoutId id="2147483671" r:id="rId9"/>
    <p:sldLayoutId id="2147483672" r:id="rId10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pos="449">
          <p15:clr>
            <a:srgbClr val="FF00FF"/>
          </p15:clr>
        </p15:guide>
        <p15:guide id="2" pos="5311">
          <p15:clr>
            <a:srgbClr val="FF00FF"/>
          </p15:clr>
        </p15:guide>
        <p15:guide id="3" orient="horz" pos="340">
          <p15:clr>
            <a:srgbClr val="FF00FF"/>
          </p15:clr>
        </p15:guide>
        <p15:guide id="4" orient="horz" pos="2903">
          <p15:clr>
            <a:srgbClr val="FF00FF"/>
          </p15:clr>
        </p15:guide>
        <p15:guide id="5" orient="horz">
          <p15:clr>
            <a:srgbClr val="EA4335"/>
          </p15:clr>
        </p15:guide>
        <p15:guide id="6" orient="horz" pos="3240">
          <p15:clr>
            <a:srgbClr val="EA4335"/>
          </p15:clr>
        </p15:guide>
        <p15:guide id="7">
          <p15:clr>
            <a:srgbClr val="EA4335"/>
          </p15:clr>
        </p15:guide>
        <p15:guide id="8" pos="5760">
          <p15:clr>
            <a:srgbClr val="EA4335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17" Type="http://schemas.openxmlformats.org/officeDocument/2006/relationships/customXml" Target="../ink/ink60.xml"/><Relationship Id="rId21" Type="http://schemas.openxmlformats.org/officeDocument/2006/relationships/image" Target="../media/image11.png"/><Relationship Id="rId324" Type="http://schemas.openxmlformats.org/officeDocument/2006/relationships/image" Target="../media/image156.png"/><Relationship Id="rId170" Type="http://schemas.openxmlformats.org/officeDocument/2006/relationships/customXml" Target="../ink/ink87.xml"/><Relationship Id="rId268" Type="http://schemas.openxmlformats.org/officeDocument/2006/relationships/customXml" Target="../ink/ink139.xml"/><Relationship Id="rId475" Type="http://schemas.openxmlformats.org/officeDocument/2006/relationships/customXml" Target="../ink/ink248.xml"/><Relationship Id="rId32" Type="http://schemas.openxmlformats.org/officeDocument/2006/relationships/customXml" Target="../ink/ink16.xml"/><Relationship Id="rId74" Type="http://schemas.openxmlformats.org/officeDocument/2006/relationships/image" Target="../media/image37.png"/><Relationship Id="rId128" Type="http://schemas.openxmlformats.org/officeDocument/2006/relationships/image" Target="../media/image63.png"/><Relationship Id="rId335" Type="http://schemas.openxmlformats.org/officeDocument/2006/relationships/customXml" Target="../ink/ink175.xml"/><Relationship Id="rId377" Type="http://schemas.openxmlformats.org/officeDocument/2006/relationships/customXml" Target="../ink/ink197.xml"/><Relationship Id="rId500" Type="http://schemas.openxmlformats.org/officeDocument/2006/relationships/image" Target="../media/image238.png"/><Relationship Id="rId5" Type="http://schemas.openxmlformats.org/officeDocument/2006/relationships/customXml" Target="../ink/ink2.xml"/><Relationship Id="rId181" Type="http://schemas.openxmlformats.org/officeDocument/2006/relationships/customXml" Target="../ink/ink93.xml"/><Relationship Id="rId237" Type="http://schemas.openxmlformats.org/officeDocument/2006/relationships/image" Target="../media/image115.png"/><Relationship Id="rId402" Type="http://schemas.openxmlformats.org/officeDocument/2006/relationships/image" Target="../media/image193.png"/><Relationship Id="rId279" Type="http://schemas.openxmlformats.org/officeDocument/2006/relationships/image" Target="../media/image135.png"/><Relationship Id="rId444" Type="http://schemas.openxmlformats.org/officeDocument/2006/relationships/customXml" Target="../ink/ink232.xml"/><Relationship Id="rId486" Type="http://schemas.openxmlformats.org/officeDocument/2006/relationships/customXml" Target="../ink/ink254.xml"/><Relationship Id="rId43" Type="http://schemas.openxmlformats.org/officeDocument/2006/relationships/image" Target="../media/image22.png"/><Relationship Id="rId139" Type="http://schemas.openxmlformats.org/officeDocument/2006/relationships/customXml" Target="../ink/ink71.xml"/><Relationship Id="rId290" Type="http://schemas.openxmlformats.org/officeDocument/2006/relationships/image" Target="../media/image140.png"/><Relationship Id="rId304" Type="http://schemas.openxmlformats.org/officeDocument/2006/relationships/customXml" Target="../ink/ink158.xml"/><Relationship Id="rId346" Type="http://schemas.openxmlformats.org/officeDocument/2006/relationships/customXml" Target="../ink/ink181.xml"/><Relationship Id="rId388" Type="http://schemas.openxmlformats.org/officeDocument/2006/relationships/image" Target="../media/image186.png"/><Relationship Id="rId511" Type="http://schemas.openxmlformats.org/officeDocument/2006/relationships/customXml" Target="../ink/ink269.xml"/><Relationship Id="rId85" Type="http://schemas.openxmlformats.org/officeDocument/2006/relationships/customXml" Target="../ink/ink43.xml"/><Relationship Id="rId150" Type="http://schemas.openxmlformats.org/officeDocument/2006/relationships/image" Target="../media/image74.png"/><Relationship Id="rId192" Type="http://schemas.openxmlformats.org/officeDocument/2006/relationships/image" Target="../media/image94.png"/><Relationship Id="rId206" Type="http://schemas.openxmlformats.org/officeDocument/2006/relationships/customXml" Target="../ink/ink106.xml"/><Relationship Id="rId413" Type="http://schemas.openxmlformats.org/officeDocument/2006/relationships/image" Target="../media/image198.png"/><Relationship Id="rId248" Type="http://schemas.openxmlformats.org/officeDocument/2006/relationships/image" Target="../media/image120.png"/><Relationship Id="rId455" Type="http://schemas.openxmlformats.org/officeDocument/2006/relationships/customXml" Target="../ink/ink238.xml"/><Relationship Id="rId497" Type="http://schemas.openxmlformats.org/officeDocument/2006/relationships/customXml" Target="../ink/ink261.xml"/><Relationship Id="rId12" Type="http://schemas.openxmlformats.org/officeDocument/2006/relationships/image" Target="../media/image7.png"/><Relationship Id="rId108" Type="http://schemas.openxmlformats.org/officeDocument/2006/relationships/customXml" Target="../ink/ink55.xml"/><Relationship Id="rId315" Type="http://schemas.openxmlformats.org/officeDocument/2006/relationships/customXml" Target="../ink/ink164.xml"/><Relationship Id="rId357" Type="http://schemas.openxmlformats.org/officeDocument/2006/relationships/image" Target="../media/image171.png"/><Relationship Id="rId522" Type="http://schemas.openxmlformats.org/officeDocument/2006/relationships/customXml" Target="../ink/ink275.xml"/><Relationship Id="rId54" Type="http://schemas.openxmlformats.org/officeDocument/2006/relationships/image" Target="../media/image27.png"/><Relationship Id="rId96" Type="http://schemas.openxmlformats.org/officeDocument/2006/relationships/customXml" Target="../ink/ink49.xml"/><Relationship Id="rId161" Type="http://schemas.openxmlformats.org/officeDocument/2006/relationships/image" Target="../media/image79.png"/><Relationship Id="rId217" Type="http://schemas.openxmlformats.org/officeDocument/2006/relationships/image" Target="../media/image106.png"/><Relationship Id="rId399" Type="http://schemas.openxmlformats.org/officeDocument/2006/relationships/customXml" Target="../ink/ink208.xml"/><Relationship Id="rId259" Type="http://schemas.openxmlformats.org/officeDocument/2006/relationships/customXml" Target="../ink/ink134.xml"/><Relationship Id="rId424" Type="http://schemas.openxmlformats.org/officeDocument/2006/relationships/customXml" Target="../ink/ink221.xml"/><Relationship Id="rId466" Type="http://schemas.openxmlformats.org/officeDocument/2006/relationships/image" Target="../media/image223.png"/><Relationship Id="rId23" Type="http://schemas.openxmlformats.org/officeDocument/2006/relationships/image" Target="../media/image12.png"/><Relationship Id="rId119" Type="http://schemas.openxmlformats.org/officeDocument/2006/relationships/customXml" Target="../ink/ink61.xml"/><Relationship Id="rId270" Type="http://schemas.openxmlformats.org/officeDocument/2006/relationships/customXml" Target="../ink/ink140.xml"/><Relationship Id="rId326" Type="http://schemas.openxmlformats.org/officeDocument/2006/relationships/customXml" Target="../ink/ink170.xml"/><Relationship Id="rId65" Type="http://schemas.openxmlformats.org/officeDocument/2006/relationships/customXml" Target="../ink/ink33.xml"/><Relationship Id="rId130" Type="http://schemas.openxmlformats.org/officeDocument/2006/relationships/image" Target="../media/image64.png"/><Relationship Id="rId368" Type="http://schemas.openxmlformats.org/officeDocument/2006/relationships/image" Target="../media/image176.png"/><Relationship Id="rId172" Type="http://schemas.openxmlformats.org/officeDocument/2006/relationships/customXml" Target="../ink/ink88.xml"/><Relationship Id="rId228" Type="http://schemas.openxmlformats.org/officeDocument/2006/relationships/image" Target="../media/image111.png"/><Relationship Id="rId435" Type="http://schemas.openxmlformats.org/officeDocument/2006/relationships/customXml" Target="../ink/ink227.xml"/><Relationship Id="rId477" Type="http://schemas.openxmlformats.org/officeDocument/2006/relationships/image" Target="../media/image228.png"/><Relationship Id="rId281" Type="http://schemas.openxmlformats.org/officeDocument/2006/relationships/image" Target="../media/image136.png"/><Relationship Id="rId337" Type="http://schemas.openxmlformats.org/officeDocument/2006/relationships/customXml" Target="../ink/ink176.xml"/><Relationship Id="rId502" Type="http://schemas.openxmlformats.org/officeDocument/2006/relationships/customXml" Target="../ink/ink264.xml"/><Relationship Id="rId34" Type="http://schemas.openxmlformats.org/officeDocument/2006/relationships/customXml" Target="../ink/ink17.xml"/><Relationship Id="rId76" Type="http://schemas.openxmlformats.org/officeDocument/2006/relationships/image" Target="../media/image38.png"/><Relationship Id="rId141" Type="http://schemas.openxmlformats.org/officeDocument/2006/relationships/customXml" Target="../ink/ink72.xml"/><Relationship Id="rId379" Type="http://schemas.openxmlformats.org/officeDocument/2006/relationships/customXml" Target="../ink/ink198.xml"/><Relationship Id="rId7" Type="http://schemas.openxmlformats.org/officeDocument/2006/relationships/customXml" Target="../ink/ink3.xml"/><Relationship Id="rId183" Type="http://schemas.openxmlformats.org/officeDocument/2006/relationships/customXml" Target="../ink/ink94.xml"/><Relationship Id="rId239" Type="http://schemas.openxmlformats.org/officeDocument/2006/relationships/image" Target="../media/image116.png"/><Relationship Id="rId390" Type="http://schemas.openxmlformats.org/officeDocument/2006/relationships/image" Target="../media/image187.png"/><Relationship Id="rId404" Type="http://schemas.openxmlformats.org/officeDocument/2006/relationships/image" Target="../media/image194.png"/><Relationship Id="rId446" Type="http://schemas.openxmlformats.org/officeDocument/2006/relationships/customXml" Target="../ink/ink233.xml"/><Relationship Id="rId250" Type="http://schemas.openxmlformats.org/officeDocument/2006/relationships/image" Target="../media/image121.png"/><Relationship Id="rId292" Type="http://schemas.openxmlformats.org/officeDocument/2006/relationships/customXml" Target="../ink/ink152.xml"/><Relationship Id="rId306" Type="http://schemas.openxmlformats.org/officeDocument/2006/relationships/image" Target="../media/image147.png"/><Relationship Id="rId488" Type="http://schemas.openxmlformats.org/officeDocument/2006/relationships/image" Target="../media/image233.png"/><Relationship Id="rId45" Type="http://schemas.openxmlformats.org/officeDocument/2006/relationships/image" Target="../media/image23.png"/><Relationship Id="rId87" Type="http://schemas.openxmlformats.org/officeDocument/2006/relationships/customXml" Target="../ink/ink44.xml"/><Relationship Id="rId110" Type="http://schemas.openxmlformats.org/officeDocument/2006/relationships/image" Target="../media/image54.png"/><Relationship Id="rId348" Type="http://schemas.openxmlformats.org/officeDocument/2006/relationships/customXml" Target="../ink/ink182.xml"/><Relationship Id="rId513" Type="http://schemas.openxmlformats.org/officeDocument/2006/relationships/customXml" Target="../ink/ink270.xml"/><Relationship Id="rId152" Type="http://schemas.openxmlformats.org/officeDocument/2006/relationships/image" Target="../media/image75.png"/><Relationship Id="rId194" Type="http://schemas.openxmlformats.org/officeDocument/2006/relationships/image" Target="../media/image95.png"/><Relationship Id="rId208" Type="http://schemas.openxmlformats.org/officeDocument/2006/relationships/customXml" Target="../ink/ink107.xml"/><Relationship Id="rId415" Type="http://schemas.openxmlformats.org/officeDocument/2006/relationships/image" Target="../media/image199.png"/><Relationship Id="rId457" Type="http://schemas.openxmlformats.org/officeDocument/2006/relationships/customXml" Target="../ink/ink239.xml"/><Relationship Id="rId261" Type="http://schemas.openxmlformats.org/officeDocument/2006/relationships/image" Target="../media/image126.png"/><Relationship Id="rId499" Type="http://schemas.openxmlformats.org/officeDocument/2006/relationships/customXml" Target="../ink/ink262.xml"/><Relationship Id="rId14" Type="http://schemas.openxmlformats.org/officeDocument/2006/relationships/image" Target="../media/image8.png"/><Relationship Id="rId56" Type="http://schemas.openxmlformats.org/officeDocument/2006/relationships/image" Target="../media/image28.png"/><Relationship Id="rId317" Type="http://schemas.openxmlformats.org/officeDocument/2006/relationships/customXml" Target="../ink/ink165.xml"/><Relationship Id="rId359" Type="http://schemas.openxmlformats.org/officeDocument/2006/relationships/image" Target="../media/image172.png"/><Relationship Id="rId524" Type="http://schemas.openxmlformats.org/officeDocument/2006/relationships/customXml" Target="../ink/ink276.xml"/><Relationship Id="rId98" Type="http://schemas.openxmlformats.org/officeDocument/2006/relationships/customXml" Target="../ink/ink50.xml"/><Relationship Id="rId121" Type="http://schemas.openxmlformats.org/officeDocument/2006/relationships/customXml" Target="../ink/ink62.xml"/><Relationship Id="rId163" Type="http://schemas.openxmlformats.org/officeDocument/2006/relationships/image" Target="../media/image80.png"/><Relationship Id="rId219" Type="http://schemas.openxmlformats.org/officeDocument/2006/relationships/image" Target="../media/image107.png"/><Relationship Id="rId370" Type="http://schemas.openxmlformats.org/officeDocument/2006/relationships/image" Target="../media/image177.png"/><Relationship Id="rId426" Type="http://schemas.openxmlformats.org/officeDocument/2006/relationships/customXml" Target="../ink/ink222.xml"/><Relationship Id="rId230" Type="http://schemas.openxmlformats.org/officeDocument/2006/relationships/customXml" Target="../ink/ink119.xml"/><Relationship Id="rId468" Type="http://schemas.openxmlformats.org/officeDocument/2006/relationships/image" Target="../media/image224.png"/><Relationship Id="rId25" Type="http://schemas.openxmlformats.org/officeDocument/2006/relationships/image" Target="../media/image13.png"/><Relationship Id="rId67" Type="http://schemas.openxmlformats.org/officeDocument/2006/relationships/customXml" Target="../ink/ink34.xml"/><Relationship Id="rId272" Type="http://schemas.openxmlformats.org/officeDocument/2006/relationships/customXml" Target="../ink/ink141.xml"/><Relationship Id="rId328" Type="http://schemas.openxmlformats.org/officeDocument/2006/relationships/customXml" Target="../ink/ink171.xml"/><Relationship Id="rId132" Type="http://schemas.openxmlformats.org/officeDocument/2006/relationships/image" Target="../media/image65.png"/><Relationship Id="rId174" Type="http://schemas.openxmlformats.org/officeDocument/2006/relationships/image" Target="../media/image85.png"/><Relationship Id="rId381" Type="http://schemas.openxmlformats.org/officeDocument/2006/relationships/customXml" Target="../ink/ink199.xml"/><Relationship Id="rId241" Type="http://schemas.openxmlformats.org/officeDocument/2006/relationships/image" Target="../media/image117.png"/><Relationship Id="rId437" Type="http://schemas.openxmlformats.org/officeDocument/2006/relationships/customXml" Target="../ink/ink228.xml"/><Relationship Id="rId479" Type="http://schemas.openxmlformats.org/officeDocument/2006/relationships/image" Target="../media/image229.png"/><Relationship Id="rId36" Type="http://schemas.openxmlformats.org/officeDocument/2006/relationships/customXml" Target="../ink/ink18.xml"/><Relationship Id="rId283" Type="http://schemas.openxmlformats.org/officeDocument/2006/relationships/image" Target="../media/image137.png"/><Relationship Id="rId339" Type="http://schemas.openxmlformats.org/officeDocument/2006/relationships/image" Target="../media/image162.png"/><Relationship Id="rId490" Type="http://schemas.openxmlformats.org/officeDocument/2006/relationships/customXml" Target="../ink/ink257.xml"/><Relationship Id="rId504" Type="http://schemas.openxmlformats.org/officeDocument/2006/relationships/customXml" Target="../ink/ink265.xml"/><Relationship Id="rId78" Type="http://schemas.openxmlformats.org/officeDocument/2006/relationships/image" Target="../media/image39.png"/><Relationship Id="rId101" Type="http://schemas.openxmlformats.org/officeDocument/2006/relationships/image" Target="../media/image50.png"/><Relationship Id="rId143" Type="http://schemas.openxmlformats.org/officeDocument/2006/relationships/customXml" Target="../ink/ink73.xml"/><Relationship Id="rId185" Type="http://schemas.openxmlformats.org/officeDocument/2006/relationships/customXml" Target="../ink/ink95.xml"/><Relationship Id="rId350" Type="http://schemas.openxmlformats.org/officeDocument/2006/relationships/customXml" Target="../ink/ink183.xml"/><Relationship Id="rId406" Type="http://schemas.openxmlformats.org/officeDocument/2006/relationships/customXml" Target="../ink/ink212.xml"/><Relationship Id="rId9" Type="http://schemas.openxmlformats.org/officeDocument/2006/relationships/customXml" Target="../ink/ink4.xml"/><Relationship Id="rId210" Type="http://schemas.openxmlformats.org/officeDocument/2006/relationships/customXml" Target="../ink/ink108.xml"/><Relationship Id="rId392" Type="http://schemas.openxmlformats.org/officeDocument/2006/relationships/image" Target="../media/image188.png"/><Relationship Id="rId448" Type="http://schemas.openxmlformats.org/officeDocument/2006/relationships/customXml" Target="../ink/ink234.xml"/><Relationship Id="rId252" Type="http://schemas.openxmlformats.org/officeDocument/2006/relationships/image" Target="../media/image122.png"/><Relationship Id="rId294" Type="http://schemas.openxmlformats.org/officeDocument/2006/relationships/customXml" Target="../ink/ink153.xml"/><Relationship Id="rId308" Type="http://schemas.openxmlformats.org/officeDocument/2006/relationships/image" Target="../media/image148.png"/><Relationship Id="rId515" Type="http://schemas.openxmlformats.org/officeDocument/2006/relationships/customXml" Target="../ink/ink271.xml"/><Relationship Id="rId47" Type="http://schemas.openxmlformats.org/officeDocument/2006/relationships/image" Target="../media/image24.png"/><Relationship Id="rId89" Type="http://schemas.openxmlformats.org/officeDocument/2006/relationships/customXml" Target="../ink/ink45.xml"/><Relationship Id="rId112" Type="http://schemas.openxmlformats.org/officeDocument/2006/relationships/image" Target="../media/image55.png"/><Relationship Id="rId154" Type="http://schemas.openxmlformats.org/officeDocument/2006/relationships/image" Target="../media/image76.png"/><Relationship Id="rId361" Type="http://schemas.openxmlformats.org/officeDocument/2006/relationships/image" Target="../media/image173.png"/><Relationship Id="rId196" Type="http://schemas.openxmlformats.org/officeDocument/2006/relationships/image" Target="../media/image96.png"/><Relationship Id="rId417" Type="http://schemas.openxmlformats.org/officeDocument/2006/relationships/image" Target="../media/image200.png"/><Relationship Id="rId459" Type="http://schemas.openxmlformats.org/officeDocument/2006/relationships/customXml" Target="../ink/ink240.xml"/><Relationship Id="rId16" Type="http://schemas.openxmlformats.org/officeDocument/2006/relationships/image" Target="../media/image9.png"/><Relationship Id="rId221" Type="http://schemas.openxmlformats.org/officeDocument/2006/relationships/customXml" Target="../ink/ink114.xml"/><Relationship Id="rId263" Type="http://schemas.openxmlformats.org/officeDocument/2006/relationships/image" Target="../media/image127.png"/><Relationship Id="rId319" Type="http://schemas.openxmlformats.org/officeDocument/2006/relationships/customXml" Target="../ink/ink166.xml"/><Relationship Id="rId470" Type="http://schemas.openxmlformats.org/officeDocument/2006/relationships/image" Target="../media/image225.png"/><Relationship Id="rId58" Type="http://schemas.openxmlformats.org/officeDocument/2006/relationships/image" Target="../media/image29.png"/><Relationship Id="rId123" Type="http://schemas.openxmlformats.org/officeDocument/2006/relationships/customXml" Target="../ink/ink63.xml"/><Relationship Id="rId330" Type="http://schemas.openxmlformats.org/officeDocument/2006/relationships/customXml" Target="../ink/ink172.xml"/><Relationship Id="rId165" Type="http://schemas.openxmlformats.org/officeDocument/2006/relationships/image" Target="../media/image81.png"/><Relationship Id="rId372" Type="http://schemas.openxmlformats.org/officeDocument/2006/relationships/image" Target="../media/image178.png"/><Relationship Id="rId428" Type="http://schemas.openxmlformats.org/officeDocument/2006/relationships/customXml" Target="../ink/ink223.xml"/><Relationship Id="rId232" Type="http://schemas.openxmlformats.org/officeDocument/2006/relationships/customXml" Target="../ink/ink120.xml"/><Relationship Id="rId274" Type="http://schemas.openxmlformats.org/officeDocument/2006/relationships/customXml" Target="../ink/ink142.xml"/><Relationship Id="rId481" Type="http://schemas.openxmlformats.org/officeDocument/2006/relationships/image" Target="../media/image230.png"/><Relationship Id="rId27" Type="http://schemas.openxmlformats.org/officeDocument/2006/relationships/image" Target="../media/image14.png"/><Relationship Id="rId69" Type="http://schemas.openxmlformats.org/officeDocument/2006/relationships/customXml" Target="../ink/ink35.xml"/><Relationship Id="rId134" Type="http://schemas.openxmlformats.org/officeDocument/2006/relationships/image" Target="../media/image66.png"/><Relationship Id="rId80" Type="http://schemas.openxmlformats.org/officeDocument/2006/relationships/image" Target="../media/image40.png"/><Relationship Id="rId176" Type="http://schemas.openxmlformats.org/officeDocument/2006/relationships/image" Target="../media/image86.png"/><Relationship Id="rId341" Type="http://schemas.openxmlformats.org/officeDocument/2006/relationships/image" Target="../media/image163.png"/><Relationship Id="rId383" Type="http://schemas.openxmlformats.org/officeDocument/2006/relationships/customXml" Target="../ink/ink200.xml"/><Relationship Id="rId439" Type="http://schemas.openxmlformats.org/officeDocument/2006/relationships/customXml" Target="../ink/ink229.xml"/><Relationship Id="rId201" Type="http://schemas.openxmlformats.org/officeDocument/2006/relationships/customXml" Target="../ink/ink103.xml"/><Relationship Id="rId243" Type="http://schemas.openxmlformats.org/officeDocument/2006/relationships/image" Target="../media/image118.png"/><Relationship Id="rId285" Type="http://schemas.openxmlformats.org/officeDocument/2006/relationships/customXml" Target="../ink/ink148.xml"/><Relationship Id="rId450" Type="http://schemas.openxmlformats.org/officeDocument/2006/relationships/image" Target="../media/image215.png"/><Relationship Id="rId506" Type="http://schemas.openxmlformats.org/officeDocument/2006/relationships/customXml" Target="../ink/ink266.xml"/><Relationship Id="rId38" Type="http://schemas.openxmlformats.org/officeDocument/2006/relationships/customXml" Target="../ink/ink19.xml"/><Relationship Id="rId103" Type="http://schemas.openxmlformats.org/officeDocument/2006/relationships/image" Target="../media/image51.png"/><Relationship Id="rId310" Type="http://schemas.openxmlformats.org/officeDocument/2006/relationships/image" Target="../media/image149.png"/><Relationship Id="rId492" Type="http://schemas.openxmlformats.org/officeDocument/2006/relationships/customXml" Target="../ink/ink258.xml"/><Relationship Id="rId91" Type="http://schemas.openxmlformats.org/officeDocument/2006/relationships/image" Target="../media/image45.png"/><Relationship Id="rId145" Type="http://schemas.openxmlformats.org/officeDocument/2006/relationships/customXml" Target="../ink/ink74.xml"/><Relationship Id="rId187" Type="http://schemas.openxmlformats.org/officeDocument/2006/relationships/customXml" Target="../ink/ink96.xml"/><Relationship Id="rId352" Type="http://schemas.openxmlformats.org/officeDocument/2006/relationships/customXml" Target="../ink/ink184.xml"/><Relationship Id="rId394" Type="http://schemas.openxmlformats.org/officeDocument/2006/relationships/image" Target="../media/image189.png"/><Relationship Id="rId408" Type="http://schemas.openxmlformats.org/officeDocument/2006/relationships/customXml" Target="../ink/ink213.xml"/><Relationship Id="rId212" Type="http://schemas.openxmlformats.org/officeDocument/2006/relationships/customXml" Target="../ink/ink109.xml"/><Relationship Id="rId254" Type="http://schemas.openxmlformats.org/officeDocument/2006/relationships/image" Target="../media/image123.png"/><Relationship Id="rId49" Type="http://schemas.openxmlformats.org/officeDocument/2006/relationships/image" Target="../media/image25.png"/><Relationship Id="rId114" Type="http://schemas.openxmlformats.org/officeDocument/2006/relationships/image" Target="../media/image56.png"/><Relationship Id="rId296" Type="http://schemas.openxmlformats.org/officeDocument/2006/relationships/customXml" Target="../ink/ink154.xml"/><Relationship Id="rId461" Type="http://schemas.openxmlformats.org/officeDocument/2006/relationships/customXml" Target="../ink/ink241.xml"/><Relationship Id="rId517" Type="http://schemas.openxmlformats.org/officeDocument/2006/relationships/customXml" Target="../ink/ink272.xml"/><Relationship Id="rId60" Type="http://schemas.openxmlformats.org/officeDocument/2006/relationships/image" Target="../media/image30.png"/><Relationship Id="rId156" Type="http://schemas.openxmlformats.org/officeDocument/2006/relationships/customXml" Target="../ink/ink80.xml"/><Relationship Id="rId198" Type="http://schemas.openxmlformats.org/officeDocument/2006/relationships/image" Target="../media/image97.png"/><Relationship Id="rId321" Type="http://schemas.openxmlformats.org/officeDocument/2006/relationships/customXml" Target="../ink/ink167.xml"/><Relationship Id="rId363" Type="http://schemas.openxmlformats.org/officeDocument/2006/relationships/customXml" Target="../ink/ink190.xml"/><Relationship Id="rId419" Type="http://schemas.openxmlformats.org/officeDocument/2006/relationships/image" Target="../media/image201.png"/><Relationship Id="rId223" Type="http://schemas.openxmlformats.org/officeDocument/2006/relationships/customXml" Target="../ink/ink115.xml"/><Relationship Id="rId430" Type="http://schemas.openxmlformats.org/officeDocument/2006/relationships/image" Target="../media/image206.png"/><Relationship Id="rId18" Type="http://schemas.openxmlformats.org/officeDocument/2006/relationships/image" Target="../media/image10.png"/><Relationship Id="rId265" Type="http://schemas.openxmlformats.org/officeDocument/2006/relationships/image" Target="../media/image128.png"/><Relationship Id="rId472" Type="http://schemas.openxmlformats.org/officeDocument/2006/relationships/image" Target="../media/image226.png"/><Relationship Id="rId125" Type="http://schemas.openxmlformats.org/officeDocument/2006/relationships/customXml" Target="../ink/ink64.xml"/><Relationship Id="rId167" Type="http://schemas.openxmlformats.org/officeDocument/2006/relationships/image" Target="../media/image82.png"/><Relationship Id="rId332" Type="http://schemas.openxmlformats.org/officeDocument/2006/relationships/customXml" Target="../ink/ink173.xml"/><Relationship Id="rId374" Type="http://schemas.openxmlformats.org/officeDocument/2006/relationships/image" Target="../media/image179.png"/><Relationship Id="rId71" Type="http://schemas.openxmlformats.org/officeDocument/2006/relationships/customXml" Target="../ink/ink36.xml"/><Relationship Id="rId234" Type="http://schemas.openxmlformats.org/officeDocument/2006/relationships/customXml" Target="../ink/ink121.xml"/><Relationship Id="rId2" Type="http://schemas.openxmlformats.org/officeDocument/2006/relationships/notesSlide" Target="../notesSlides/notesSlide8.xml"/><Relationship Id="rId29" Type="http://schemas.openxmlformats.org/officeDocument/2006/relationships/image" Target="../media/image15.png"/><Relationship Id="rId276" Type="http://schemas.openxmlformats.org/officeDocument/2006/relationships/customXml" Target="../ink/ink143.xml"/><Relationship Id="rId441" Type="http://schemas.openxmlformats.org/officeDocument/2006/relationships/customXml" Target="../ink/ink230.xml"/><Relationship Id="rId483" Type="http://schemas.openxmlformats.org/officeDocument/2006/relationships/image" Target="../media/image231.png"/><Relationship Id="rId40" Type="http://schemas.openxmlformats.org/officeDocument/2006/relationships/customXml" Target="../ink/ink20.xml"/><Relationship Id="rId136" Type="http://schemas.openxmlformats.org/officeDocument/2006/relationships/image" Target="../media/image67.png"/><Relationship Id="rId178" Type="http://schemas.openxmlformats.org/officeDocument/2006/relationships/image" Target="../media/image87.png"/><Relationship Id="rId301" Type="http://schemas.openxmlformats.org/officeDocument/2006/relationships/image" Target="../media/image145.png"/><Relationship Id="rId343" Type="http://schemas.openxmlformats.org/officeDocument/2006/relationships/image" Target="../media/image164.png"/><Relationship Id="rId82" Type="http://schemas.openxmlformats.org/officeDocument/2006/relationships/image" Target="../media/image41.png"/><Relationship Id="rId203" Type="http://schemas.openxmlformats.org/officeDocument/2006/relationships/customXml" Target="../ink/ink104.xml"/><Relationship Id="rId385" Type="http://schemas.openxmlformats.org/officeDocument/2006/relationships/customXml" Target="../ink/ink201.xml"/><Relationship Id="rId245" Type="http://schemas.openxmlformats.org/officeDocument/2006/relationships/image" Target="../media/image119.png"/><Relationship Id="rId287" Type="http://schemas.openxmlformats.org/officeDocument/2006/relationships/customXml" Target="../ink/ink149.xml"/><Relationship Id="rId410" Type="http://schemas.openxmlformats.org/officeDocument/2006/relationships/customXml" Target="../ink/ink214.xml"/><Relationship Id="rId452" Type="http://schemas.openxmlformats.org/officeDocument/2006/relationships/image" Target="../media/image216.png"/><Relationship Id="rId494" Type="http://schemas.openxmlformats.org/officeDocument/2006/relationships/customXml" Target="../ink/ink259.xml"/><Relationship Id="rId508" Type="http://schemas.openxmlformats.org/officeDocument/2006/relationships/customXml" Target="../ink/ink267.xml"/><Relationship Id="rId105" Type="http://schemas.openxmlformats.org/officeDocument/2006/relationships/image" Target="../media/image52.png"/><Relationship Id="rId147" Type="http://schemas.openxmlformats.org/officeDocument/2006/relationships/customXml" Target="../ink/ink75.xml"/><Relationship Id="rId312" Type="http://schemas.openxmlformats.org/officeDocument/2006/relationships/image" Target="../media/image150.png"/><Relationship Id="rId354" Type="http://schemas.openxmlformats.org/officeDocument/2006/relationships/customXml" Target="../ink/ink185.xml"/><Relationship Id="rId51" Type="http://schemas.openxmlformats.org/officeDocument/2006/relationships/image" Target="../media/image26.png"/><Relationship Id="rId93" Type="http://schemas.openxmlformats.org/officeDocument/2006/relationships/image" Target="../media/image46.png"/><Relationship Id="rId189" Type="http://schemas.openxmlformats.org/officeDocument/2006/relationships/customXml" Target="../ink/ink97.xml"/><Relationship Id="rId396" Type="http://schemas.openxmlformats.org/officeDocument/2006/relationships/image" Target="../media/image190.png"/><Relationship Id="rId214" Type="http://schemas.openxmlformats.org/officeDocument/2006/relationships/customXml" Target="../ink/ink110.xml"/><Relationship Id="rId256" Type="http://schemas.openxmlformats.org/officeDocument/2006/relationships/image" Target="../media/image124.png"/><Relationship Id="rId298" Type="http://schemas.openxmlformats.org/officeDocument/2006/relationships/customXml" Target="../ink/ink155.xml"/><Relationship Id="rId421" Type="http://schemas.openxmlformats.org/officeDocument/2006/relationships/image" Target="../media/image202.png"/><Relationship Id="rId463" Type="http://schemas.openxmlformats.org/officeDocument/2006/relationships/customXml" Target="../ink/ink242.xml"/><Relationship Id="rId519" Type="http://schemas.openxmlformats.org/officeDocument/2006/relationships/image" Target="../media/image246.png"/><Relationship Id="rId116" Type="http://schemas.openxmlformats.org/officeDocument/2006/relationships/image" Target="../media/image57.png"/><Relationship Id="rId158" Type="http://schemas.openxmlformats.org/officeDocument/2006/relationships/customXml" Target="../ink/ink81.xml"/><Relationship Id="rId323" Type="http://schemas.openxmlformats.org/officeDocument/2006/relationships/customXml" Target="../ink/ink168.xml"/><Relationship Id="rId20" Type="http://schemas.openxmlformats.org/officeDocument/2006/relationships/customXml" Target="../ink/ink10.xml"/><Relationship Id="rId62" Type="http://schemas.openxmlformats.org/officeDocument/2006/relationships/image" Target="../media/image31.png"/><Relationship Id="rId365" Type="http://schemas.openxmlformats.org/officeDocument/2006/relationships/customXml" Target="../ink/ink191.xml"/><Relationship Id="rId225" Type="http://schemas.openxmlformats.org/officeDocument/2006/relationships/customXml" Target="../ink/ink116.xml"/><Relationship Id="rId267" Type="http://schemas.openxmlformats.org/officeDocument/2006/relationships/image" Target="../media/image129.png"/><Relationship Id="rId432" Type="http://schemas.openxmlformats.org/officeDocument/2006/relationships/image" Target="../media/image207.png"/><Relationship Id="rId474" Type="http://schemas.openxmlformats.org/officeDocument/2006/relationships/image" Target="../media/image227.png"/><Relationship Id="rId127" Type="http://schemas.openxmlformats.org/officeDocument/2006/relationships/customXml" Target="../ink/ink65.xml"/><Relationship Id="rId31" Type="http://schemas.openxmlformats.org/officeDocument/2006/relationships/image" Target="../media/image16.png"/><Relationship Id="rId73" Type="http://schemas.openxmlformats.org/officeDocument/2006/relationships/customXml" Target="../ink/ink37.xml"/><Relationship Id="rId169" Type="http://schemas.openxmlformats.org/officeDocument/2006/relationships/image" Target="../media/image83.png"/><Relationship Id="rId334" Type="http://schemas.openxmlformats.org/officeDocument/2006/relationships/image" Target="../media/image160.png"/><Relationship Id="rId376" Type="http://schemas.openxmlformats.org/officeDocument/2006/relationships/image" Target="../media/image180.png"/><Relationship Id="rId4" Type="http://schemas.openxmlformats.org/officeDocument/2006/relationships/image" Target="../media/image3.png"/><Relationship Id="rId180" Type="http://schemas.openxmlformats.org/officeDocument/2006/relationships/image" Target="../media/image88.png"/><Relationship Id="rId236" Type="http://schemas.openxmlformats.org/officeDocument/2006/relationships/customXml" Target="../ink/ink122.xml"/><Relationship Id="rId278" Type="http://schemas.openxmlformats.org/officeDocument/2006/relationships/customXml" Target="../ink/ink144.xml"/><Relationship Id="rId401" Type="http://schemas.openxmlformats.org/officeDocument/2006/relationships/customXml" Target="../ink/ink209.xml"/><Relationship Id="rId443" Type="http://schemas.openxmlformats.org/officeDocument/2006/relationships/customXml" Target="../ink/ink231.xml"/><Relationship Id="rId303" Type="http://schemas.openxmlformats.org/officeDocument/2006/relationships/image" Target="../media/image146.png"/><Relationship Id="rId485" Type="http://schemas.openxmlformats.org/officeDocument/2006/relationships/image" Target="../media/image232.png"/><Relationship Id="rId42" Type="http://schemas.openxmlformats.org/officeDocument/2006/relationships/customXml" Target="../ink/ink21.xml"/><Relationship Id="rId84" Type="http://schemas.openxmlformats.org/officeDocument/2006/relationships/image" Target="../media/image42.png"/><Relationship Id="rId138" Type="http://schemas.openxmlformats.org/officeDocument/2006/relationships/image" Target="../media/image68.png"/><Relationship Id="rId345" Type="http://schemas.openxmlformats.org/officeDocument/2006/relationships/image" Target="../media/image165.png"/><Relationship Id="rId387" Type="http://schemas.openxmlformats.org/officeDocument/2006/relationships/customXml" Target="../ink/ink202.xml"/><Relationship Id="rId510" Type="http://schemas.openxmlformats.org/officeDocument/2006/relationships/customXml" Target="../ink/ink268.xml"/><Relationship Id="rId191" Type="http://schemas.openxmlformats.org/officeDocument/2006/relationships/customXml" Target="../ink/ink98.xml"/><Relationship Id="rId205" Type="http://schemas.openxmlformats.org/officeDocument/2006/relationships/image" Target="../media/image100.png"/><Relationship Id="rId247" Type="http://schemas.openxmlformats.org/officeDocument/2006/relationships/customXml" Target="../ink/ink128.xml"/><Relationship Id="rId412" Type="http://schemas.openxmlformats.org/officeDocument/2006/relationships/customXml" Target="../ink/ink215.xml"/><Relationship Id="rId107" Type="http://schemas.openxmlformats.org/officeDocument/2006/relationships/image" Target="../media/image53.png"/><Relationship Id="rId289" Type="http://schemas.openxmlformats.org/officeDocument/2006/relationships/customXml" Target="../ink/ink150.xml"/><Relationship Id="rId454" Type="http://schemas.openxmlformats.org/officeDocument/2006/relationships/image" Target="../media/image217.png"/><Relationship Id="rId496" Type="http://schemas.openxmlformats.org/officeDocument/2006/relationships/customXml" Target="../ink/ink260.xml"/><Relationship Id="rId11" Type="http://schemas.openxmlformats.org/officeDocument/2006/relationships/customXml" Target="../ink/ink5.xml"/><Relationship Id="rId53" Type="http://schemas.openxmlformats.org/officeDocument/2006/relationships/customXml" Target="../ink/ink27.xml"/><Relationship Id="rId149" Type="http://schemas.openxmlformats.org/officeDocument/2006/relationships/customXml" Target="../ink/ink76.xml"/><Relationship Id="rId314" Type="http://schemas.openxmlformats.org/officeDocument/2006/relationships/image" Target="../media/image151.png"/><Relationship Id="rId356" Type="http://schemas.openxmlformats.org/officeDocument/2006/relationships/customXml" Target="../ink/ink186.xml"/><Relationship Id="rId398" Type="http://schemas.openxmlformats.org/officeDocument/2006/relationships/image" Target="../media/image191.png"/><Relationship Id="rId521" Type="http://schemas.openxmlformats.org/officeDocument/2006/relationships/image" Target="../media/image247.png"/><Relationship Id="rId95" Type="http://schemas.openxmlformats.org/officeDocument/2006/relationships/image" Target="../media/image47.png"/><Relationship Id="rId160" Type="http://schemas.openxmlformats.org/officeDocument/2006/relationships/customXml" Target="../ink/ink82.xml"/><Relationship Id="rId216" Type="http://schemas.openxmlformats.org/officeDocument/2006/relationships/customXml" Target="../ink/ink111.xml"/><Relationship Id="rId423" Type="http://schemas.openxmlformats.org/officeDocument/2006/relationships/image" Target="../media/image203.png"/><Relationship Id="rId258" Type="http://schemas.openxmlformats.org/officeDocument/2006/relationships/image" Target="../media/image125.png"/><Relationship Id="rId465" Type="http://schemas.openxmlformats.org/officeDocument/2006/relationships/customXml" Target="../ink/ink243.xml"/><Relationship Id="rId22" Type="http://schemas.openxmlformats.org/officeDocument/2006/relationships/customXml" Target="../ink/ink11.xml"/><Relationship Id="rId64" Type="http://schemas.openxmlformats.org/officeDocument/2006/relationships/image" Target="../media/image32.png"/><Relationship Id="rId118" Type="http://schemas.openxmlformats.org/officeDocument/2006/relationships/image" Target="../media/image58.png"/><Relationship Id="rId325" Type="http://schemas.openxmlformats.org/officeDocument/2006/relationships/customXml" Target="../ink/ink169.xml"/><Relationship Id="rId367" Type="http://schemas.openxmlformats.org/officeDocument/2006/relationships/customXml" Target="../ink/ink192.xml"/><Relationship Id="rId171" Type="http://schemas.openxmlformats.org/officeDocument/2006/relationships/image" Target="../media/image84.png"/><Relationship Id="rId227" Type="http://schemas.openxmlformats.org/officeDocument/2006/relationships/customXml" Target="../ink/ink117.xml"/><Relationship Id="rId269" Type="http://schemas.openxmlformats.org/officeDocument/2006/relationships/image" Target="../media/image130.png"/><Relationship Id="rId434" Type="http://schemas.openxmlformats.org/officeDocument/2006/relationships/image" Target="../media/image208.png"/><Relationship Id="rId476" Type="http://schemas.openxmlformats.org/officeDocument/2006/relationships/customXml" Target="../ink/ink249.xml"/><Relationship Id="rId33" Type="http://schemas.openxmlformats.org/officeDocument/2006/relationships/image" Target="../media/image17.png"/><Relationship Id="rId129" Type="http://schemas.openxmlformats.org/officeDocument/2006/relationships/customXml" Target="../ink/ink66.xml"/><Relationship Id="rId280" Type="http://schemas.openxmlformats.org/officeDocument/2006/relationships/customXml" Target="../ink/ink145.xml"/><Relationship Id="rId336" Type="http://schemas.openxmlformats.org/officeDocument/2006/relationships/image" Target="../media/image161.png"/><Relationship Id="rId501" Type="http://schemas.openxmlformats.org/officeDocument/2006/relationships/customXml" Target="../ink/ink263.xml"/><Relationship Id="rId75" Type="http://schemas.openxmlformats.org/officeDocument/2006/relationships/customXml" Target="../ink/ink38.xml"/><Relationship Id="rId140" Type="http://schemas.openxmlformats.org/officeDocument/2006/relationships/image" Target="../media/image69.png"/><Relationship Id="rId182" Type="http://schemas.openxmlformats.org/officeDocument/2006/relationships/image" Target="../media/image89.png"/><Relationship Id="rId378" Type="http://schemas.openxmlformats.org/officeDocument/2006/relationships/image" Target="../media/image181.png"/><Relationship Id="rId403" Type="http://schemas.openxmlformats.org/officeDocument/2006/relationships/customXml" Target="../ink/ink210.xml"/><Relationship Id="rId6" Type="http://schemas.openxmlformats.org/officeDocument/2006/relationships/image" Target="../media/image4.png"/><Relationship Id="rId238" Type="http://schemas.openxmlformats.org/officeDocument/2006/relationships/customXml" Target="../ink/ink123.xml"/><Relationship Id="rId445" Type="http://schemas.openxmlformats.org/officeDocument/2006/relationships/image" Target="../media/image213.png"/><Relationship Id="rId487" Type="http://schemas.openxmlformats.org/officeDocument/2006/relationships/customXml" Target="../ink/ink255.xml"/><Relationship Id="rId291" Type="http://schemas.openxmlformats.org/officeDocument/2006/relationships/customXml" Target="../ink/ink151.xml"/><Relationship Id="rId305" Type="http://schemas.openxmlformats.org/officeDocument/2006/relationships/customXml" Target="../ink/ink159.xml"/><Relationship Id="rId347" Type="http://schemas.openxmlformats.org/officeDocument/2006/relationships/image" Target="../media/image166.png"/><Relationship Id="rId512" Type="http://schemas.openxmlformats.org/officeDocument/2006/relationships/image" Target="../media/image243.png"/><Relationship Id="rId44" Type="http://schemas.openxmlformats.org/officeDocument/2006/relationships/customXml" Target="../ink/ink22.xml"/><Relationship Id="rId86" Type="http://schemas.openxmlformats.org/officeDocument/2006/relationships/image" Target="../media/image43.png"/><Relationship Id="rId151" Type="http://schemas.openxmlformats.org/officeDocument/2006/relationships/customXml" Target="../ink/ink77.xml"/><Relationship Id="rId389" Type="http://schemas.openxmlformats.org/officeDocument/2006/relationships/customXml" Target="../ink/ink203.xml"/><Relationship Id="rId193" Type="http://schemas.openxmlformats.org/officeDocument/2006/relationships/customXml" Target="../ink/ink99.xml"/><Relationship Id="rId207" Type="http://schemas.openxmlformats.org/officeDocument/2006/relationships/image" Target="../media/image101.png"/><Relationship Id="rId249" Type="http://schemas.openxmlformats.org/officeDocument/2006/relationships/customXml" Target="../ink/ink129.xml"/><Relationship Id="rId414" Type="http://schemas.openxmlformats.org/officeDocument/2006/relationships/customXml" Target="../ink/ink216.xml"/><Relationship Id="rId456" Type="http://schemas.openxmlformats.org/officeDocument/2006/relationships/image" Target="../media/image218.png"/><Relationship Id="rId498" Type="http://schemas.openxmlformats.org/officeDocument/2006/relationships/image" Target="../media/image237.png"/><Relationship Id="rId13" Type="http://schemas.openxmlformats.org/officeDocument/2006/relationships/customXml" Target="../ink/ink6.xml"/><Relationship Id="rId109" Type="http://schemas.openxmlformats.org/officeDocument/2006/relationships/customXml" Target="../ink/ink56.xml"/><Relationship Id="rId260" Type="http://schemas.openxmlformats.org/officeDocument/2006/relationships/customXml" Target="../ink/ink135.xml"/><Relationship Id="rId316" Type="http://schemas.openxmlformats.org/officeDocument/2006/relationships/image" Target="../media/image152.png"/><Relationship Id="rId523" Type="http://schemas.openxmlformats.org/officeDocument/2006/relationships/image" Target="../media/image248.png"/><Relationship Id="rId55" Type="http://schemas.openxmlformats.org/officeDocument/2006/relationships/customXml" Target="../ink/ink28.xml"/><Relationship Id="rId97" Type="http://schemas.openxmlformats.org/officeDocument/2006/relationships/image" Target="../media/image48.png"/><Relationship Id="rId120" Type="http://schemas.openxmlformats.org/officeDocument/2006/relationships/image" Target="../media/image59.png"/><Relationship Id="rId358" Type="http://schemas.openxmlformats.org/officeDocument/2006/relationships/customXml" Target="../ink/ink187.xml"/><Relationship Id="rId162" Type="http://schemas.openxmlformats.org/officeDocument/2006/relationships/customXml" Target="../ink/ink83.xml"/><Relationship Id="rId218" Type="http://schemas.openxmlformats.org/officeDocument/2006/relationships/customXml" Target="../ink/ink112.xml"/><Relationship Id="rId425" Type="http://schemas.openxmlformats.org/officeDocument/2006/relationships/image" Target="../media/image204.png"/><Relationship Id="rId467" Type="http://schemas.openxmlformats.org/officeDocument/2006/relationships/customXml" Target="../ink/ink244.xml"/><Relationship Id="rId271" Type="http://schemas.openxmlformats.org/officeDocument/2006/relationships/image" Target="../media/image131.png"/><Relationship Id="rId24" Type="http://schemas.openxmlformats.org/officeDocument/2006/relationships/customXml" Target="../ink/ink12.xml"/><Relationship Id="rId66" Type="http://schemas.openxmlformats.org/officeDocument/2006/relationships/image" Target="../media/image33.png"/><Relationship Id="rId131" Type="http://schemas.openxmlformats.org/officeDocument/2006/relationships/customXml" Target="../ink/ink67.xml"/><Relationship Id="rId327" Type="http://schemas.openxmlformats.org/officeDocument/2006/relationships/image" Target="../media/image157.png"/><Relationship Id="rId369" Type="http://schemas.openxmlformats.org/officeDocument/2006/relationships/customXml" Target="../ink/ink193.xml"/><Relationship Id="rId173" Type="http://schemas.openxmlformats.org/officeDocument/2006/relationships/customXml" Target="../ink/ink89.xml"/><Relationship Id="rId229" Type="http://schemas.openxmlformats.org/officeDocument/2006/relationships/customXml" Target="../ink/ink118.xml"/><Relationship Id="rId380" Type="http://schemas.openxmlformats.org/officeDocument/2006/relationships/image" Target="../media/image182.png"/><Relationship Id="rId436" Type="http://schemas.openxmlformats.org/officeDocument/2006/relationships/image" Target="../media/image209.png"/><Relationship Id="rId240" Type="http://schemas.openxmlformats.org/officeDocument/2006/relationships/customXml" Target="../ink/ink124.xml"/><Relationship Id="rId478" Type="http://schemas.openxmlformats.org/officeDocument/2006/relationships/customXml" Target="../ink/ink250.xml"/><Relationship Id="rId35" Type="http://schemas.openxmlformats.org/officeDocument/2006/relationships/image" Target="../media/image18.png"/><Relationship Id="rId77" Type="http://schemas.openxmlformats.org/officeDocument/2006/relationships/customXml" Target="../ink/ink39.xml"/><Relationship Id="rId100" Type="http://schemas.openxmlformats.org/officeDocument/2006/relationships/customXml" Target="../ink/ink51.xml"/><Relationship Id="rId282" Type="http://schemas.openxmlformats.org/officeDocument/2006/relationships/customXml" Target="../ink/ink146.xml"/><Relationship Id="rId338" Type="http://schemas.openxmlformats.org/officeDocument/2006/relationships/customXml" Target="../ink/ink177.xml"/><Relationship Id="rId503" Type="http://schemas.openxmlformats.org/officeDocument/2006/relationships/image" Target="../media/image239.png"/><Relationship Id="rId8" Type="http://schemas.openxmlformats.org/officeDocument/2006/relationships/image" Target="../media/image5.png"/><Relationship Id="rId142" Type="http://schemas.openxmlformats.org/officeDocument/2006/relationships/image" Target="../media/image70.png"/><Relationship Id="rId184" Type="http://schemas.openxmlformats.org/officeDocument/2006/relationships/image" Target="../media/image90.png"/><Relationship Id="rId391" Type="http://schemas.openxmlformats.org/officeDocument/2006/relationships/customXml" Target="../ink/ink204.xml"/><Relationship Id="rId405" Type="http://schemas.openxmlformats.org/officeDocument/2006/relationships/customXml" Target="../ink/ink211.xml"/><Relationship Id="rId447" Type="http://schemas.openxmlformats.org/officeDocument/2006/relationships/image" Target="../media/image214.png"/><Relationship Id="rId251" Type="http://schemas.openxmlformats.org/officeDocument/2006/relationships/customXml" Target="../ink/ink130.xml"/><Relationship Id="rId489" Type="http://schemas.openxmlformats.org/officeDocument/2006/relationships/customXml" Target="../ink/ink256.xml"/><Relationship Id="rId46" Type="http://schemas.openxmlformats.org/officeDocument/2006/relationships/customXml" Target="../ink/ink23.xml"/><Relationship Id="rId293" Type="http://schemas.openxmlformats.org/officeDocument/2006/relationships/image" Target="../media/image141.png"/><Relationship Id="rId307" Type="http://schemas.openxmlformats.org/officeDocument/2006/relationships/customXml" Target="../ink/ink160.xml"/><Relationship Id="rId349" Type="http://schemas.openxmlformats.org/officeDocument/2006/relationships/image" Target="../media/image167.png"/><Relationship Id="rId514" Type="http://schemas.openxmlformats.org/officeDocument/2006/relationships/image" Target="../media/image244.png"/><Relationship Id="rId88" Type="http://schemas.openxmlformats.org/officeDocument/2006/relationships/image" Target="../media/image44.png"/><Relationship Id="rId111" Type="http://schemas.openxmlformats.org/officeDocument/2006/relationships/customXml" Target="../ink/ink57.xml"/><Relationship Id="rId153" Type="http://schemas.openxmlformats.org/officeDocument/2006/relationships/customXml" Target="../ink/ink78.xml"/><Relationship Id="rId195" Type="http://schemas.openxmlformats.org/officeDocument/2006/relationships/customXml" Target="../ink/ink100.xml"/><Relationship Id="rId209" Type="http://schemas.openxmlformats.org/officeDocument/2006/relationships/image" Target="../media/image102.png"/><Relationship Id="rId360" Type="http://schemas.openxmlformats.org/officeDocument/2006/relationships/customXml" Target="../ink/ink188.xml"/><Relationship Id="rId416" Type="http://schemas.openxmlformats.org/officeDocument/2006/relationships/customXml" Target="../ink/ink217.xml"/><Relationship Id="rId220" Type="http://schemas.openxmlformats.org/officeDocument/2006/relationships/customXml" Target="../ink/ink113.xml"/><Relationship Id="rId458" Type="http://schemas.openxmlformats.org/officeDocument/2006/relationships/image" Target="../media/image219.png"/><Relationship Id="rId15" Type="http://schemas.openxmlformats.org/officeDocument/2006/relationships/customXml" Target="../ink/ink7.xml"/><Relationship Id="rId57" Type="http://schemas.openxmlformats.org/officeDocument/2006/relationships/customXml" Target="../ink/ink29.xml"/><Relationship Id="rId262" Type="http://schemas.openxmlformats.org/officeDocument/2006/relationships/customXml" Target="../ink/ink136.xml"/><Relationship Id="rId318" Type="http://schemas.openxmlformats.org/officeDocument/2006/relationships/image" Target="../media/image153.png"/><Relationship Id="rId525" Type="http://schemas.openxmlformats.org/officeDocument/2006/relationships/image" Target="../media/image249.png"/><Relationship Id="rId99" Type="http://schemas.openxmlformats.org/officeDocument/2006/relationships/image" Target="../media/image49.png"/><Relationship Id="rId122" Type="http://schemas.openxmlformats.org/officeDocument/2006/relationships/image" Target="../media/image60.png"/><Relationship Id="rId164" Type="http://schemas.openxmlformats.org/officeDocument/2006/relationships/customXml" Target="../ink/ink84.xml"/><Relationship Id="rId371" Type="http://schemas.openxmlformats.org/officeDocument/2006/relationships/customXml" Target="../ink/ink194.xml"/><Relationship Id="rId427" Type="http://schemas.openxmlformats.org/officeDocument/2006/relationships/image" Target="../media/image205.png"/><Relationship Id="rId469" Type="http://schemas.openxmlformats.org/officeDocument/2006/relationships/customXml" Target="../ink/ink245.xml"/><Relationship Id="rId26" Type="http://schemas.openxmlformats.org/officeDocument/2006/relationships/customXml" Target="../ink/ink13.xml"/><Relationship Id="rId231" Type="http://schemas.openxmlformats.org/officeDocument/2006/relationships/image" Target="../media/image112.png"/><Relationship Id="rId273" Type="http://schemas.openxmlformats.org/officeDocument/2006/relationships/image" Target="../media/image132.png"/><Relationship Id="rId329" Type="http://schemas.openxmlformats.org/officeDocument/2006/relationships/image" Target="../media/image158.png"/><Relationship Id="rId480" Type="http://schemas.openxmlformats.org/officeDocument/2006/relationships/customXml" Target="../ink/ink251.xml"/><Relationship Id="rId68" Type="http://schemas.openxmlformats.org/officeDocument/2006/relationships/image" Target="../media/image34.png"/><Relationship Id="rId133" Type="http://schemas.openxmlformats.org/officeDocument/2006/relationships/customXml" Target="../ink/ink68.xml"/><Relationship Id="rId175" Type="http://schemas.openxmlformats.org/officeDocument/2006/relationships/customXml" Target="../ink/ink90.xml"/><Relationship Id="rId340" Type="http://schemas.openxmlformats.org/officeDocument/2006/relationships/customXml" Target="../ink/ink178.xml"/><Relationship Id="rId200" Type="http://schemas.openxmlformats.org/officeDocument/2006/relationships/image" Target="../media/image98.png"/><Relationship Id="rId382" Type="http://schemas.openxmlformats.org/officeDocument/2006/relationships/image" Target="../media/image183.png"/><Relationship Id="rId438" Type="http://schemas.openxmlformats.org/officeDocument/2006/relationships/image" Target="../media/image210.png"/><Relationship Id="rId242" Type="http://schemas.openxmlformats.org/officeDocument/2006/relationships/customXml" Target="../ink/ink125.xml"/><Relationship Id="rId284" Type="http://schemas.openxmlformats.org/officeDocument/2006/relationships/customXml" Target="../ink/ink147.xml"/><Relationship Id="rId491" Type="http://schemas.openxmlformats.org/officeDocument/2006/relationships/image" Target="../media/image234.png"/><Relationship Id="rId505" Type="http://schemas.openxmlformats.org/officeDocument/2006/relationships/image" Target="../media/image240.png"/><Relationship Id="rId37" Type="http://schemas.openxmlformats.org/officeDocument/2006/relationships/image" Target="../media/image19.png"/><Relationship Id="rId79" Type="http://schemas.openxmlformats.org/officeDocument/2006/relationships/customXml" Target="../ink/ink40.xml"/><Relationship Id="rId102" Type="http://schemas.openxmlformats.org/officeDocument/2006/relationships/customXml" Target="../ink/ink52.xml"/><Relationship Id="rId144" Type="http://schemas.openxmlformats.org/officeDocument/2006/relationships/image" Target="../media/image71.png"/><Relationship Id="rId90" Type="http://schemas.openxmlformats.org/officeDocument/2006/relationships/customXml" Target="../ink/ink46.xml"/><Relationship Id="rId186" Type="http://schemas.openxmlformats.org/officeDocument/2006/relationships/image" Target="../media/image91.png"/><Relationship Id="rId351" Type="http://schemas.openxmlformats.org/officeDocument/2006/relationships/image" Target="../media/image168.png"/><Relationship Id="rId393" Type="http://schemas.openxmlformats.org/officeDocument/2006/relationships/customXml" Target="../ink/ink205.xml"/><Relationship Id="rId407" Type="http://schemas.openxmlformats.org/officeDocument/2006/relationships/image" Target="../media/image195.png"/><Relationship Id="rId449" Type="http://schemas.openxmlformats.org/officeDocument/2006/relationships/customXml" Target="../ink/ink235.xml"/><Relationship Id="rId211" Type="http://schemas.openxmlformats.org/officeDocument/2006/relationships/image" Target="../media/image103.png"/><Relationship Id="rId253" Type="http://schemas.openxmlformats.org/officeDocument/2006/relationships/customXml" Target="../ink/ink131.xml"/><Relationship Id="rId295" Type="http://schemas.openxmlformats.org/officeDocument/2006/relationships/image" Target="../media/image142.png"/><Relationship Id="rId309" Type="http://schemas.openxmlformats.org/officeDocument/2006/relationships/customXml" Target="../ink/ink161.xml"/><Relationship Id="rId460" Type="http://schemas.openxmlformats.org/officeDocument/2006/relationships/image" Target="../media/image220.png"/><Relationship Id="rId516" Type="http://schemas.openxmlformats.org/officeDocument/2006/relationships/image" Target="../media/image245.png"/><Relationship Id="rId48" Type="http://schemas.openxmlformats.org/officeDocument/2006/relationships/customXml" Target="../ink/ink24.xml"/><Relationship Id="rId113" Type="http://schemas.openxmlformats.org/officeDocument/2006/relationships/customXml" Target="../ink/ink58.xml"/><Relationship Id="rId320" Type="http://schemas.openxmlformats.org/officeDocument/2006/relationships/image" Target="../media/image154.png"/><Relationship Id="rId155" Type="http://schemas.openxmlformats.org/officeDocument/2006/relationships/customXml" Target="../ink/ink79.xml"/><Relationship Id="rId197" Type="http://schemas.openxmlformats.org/officeDocument/2006/relationships/customXml" Target="../ink/ink101.xml"/><Relationship Id="rId362" Type="http://schemas.openxmlformats.org/officeDocument/2006/relationships/customXml" Target="../ink/ink189.xml"/><Relationship Id="rId418" Type="http://schemas.openxmlformats.org/officeDocument/2006/relationships/customXml" Target="../ink/ink218.xml"/><Relationship Id="rId222" Type="http://schemas.openxmlformats.org/officeDocument/2006/relationships/image" Target="../media/image108.png"/><Relationship Id="rId264" Type="http://schemas.openxmlformats.org/officeDocument/2006/relationships/customXml" Target="../ink/ink137.xml"/><Relationship Id="rId471" Type="http://schemas.openxmlformats.org/officeDocument/2006/relationships/customXml" Target="../ink/ink246.xml"/><Relationship Id="rId17" Type="http://schemas.openxmlformats.org/officeDocument/2006/relationships/customXml" Target="../ink/ink8.xml"/><Relationship Id="rId59" Type="http://schemas.openxmlformats.org/officeDocument/2006/relationships/customXml" Target="../ink/ink30.xml"/><Relationship Id="rId124" Type="http://schemas.openxmlformats.org/officeDocument/2006/relationships/image" Target="../media/image61.png"/><Relationship Id="rId70" Type="http://schemas.openxmlformats.org/officeDocument/2006/relationships/image" Target="../media/image35.png"/><Relationship Id="rId166" Type="http://schemas.openxmlformats.org/officeDocument/2006/relationships/customXml" Target="../ink/ink85.xml"/><Relationship Id="rId331" Type="http://schemas.openxmlformats.org/officeDocument/2006/relationships/image" Target="../media/image159.png"/><Relationship Id="rId373" Type="http://schemas.openxmlformats.org/officeDocument/2006/relationships/customXml" Target="../ink/ink195.xml"/><Relationship Id="rId429" Type="http://schemas.openxmlformats.org/officeDocument/2006/relationships/customXml" Target="../ink/ink224.xml"/><Relationship Id="rId1" Type="http://schemas.openxmlformats.org/officeDocument/2006/relationships/slideLayout" Target="../slideLayouts/slideLayout3.xml"/><Relationship Id="rId233" Type="http://schemas.openxmlformats.org/officeDocument/2006/relationships/image" Target="../media/image113.png"/><Relationship Id="rId440" Type="http://schemas.openxmlformats.org/officeDocument/2006/relationships/image" Target="../media/image211.png"/><Relationship Id="rId28" Type="http://schemas.openxmlformats.org/officeDocument/2006/relationships/customXml" Target="../ink/ink14.xml"/><Relationship Id="rId275" Type="http://schemas.openxmlformats.org/officeDocument/2006/relationships/image" Target="../media/image133.png"/><Relationship Id="rId300" Type="http://schemas.openxmlformats.org/officeDocument/2006/relationships/customXml" Target="../ink/ink156.xml"/><Relationship Id="rId482" Type="http://schemas.openxmlformats.org/officeDocument/2006/relationships/customXml" Target="../ink/ink252.xml"/><Relationship Id="rId81" Type="http://schemas.openxmlformats.org/officeDocument/2006/relationships/customXml" Target="../ink/ink41.xml"/><Relationship Id="rId135" Type="http://schemas.openxmlformats.org/officeDocument/2006/relationships/customXml" Target="../ink/ink69.xml"/><Relationship Id="rId177" Type="http://schemas.openxmlformats.org/officeDocument/2006/relationships/customXml" Target="../ink/ink91.xml"/><Relationship Id="rId342" Type="http://schemas.openxmlformats.org/officeDocument/2006/relationships/customXml" Target="../ink/ink179.xml"/><Relationship Id="rId384" Type="http://schemas.openxmlformats.org/officeDocument/2006/relationships/image" Target="../media/image184.png"/><Relationship Id="rId202" Type="http://schemas.openxmlformats.org/officeDocument/2006/relationships/image" Target="../media/image99.png"/><Relationship Id="rId244" Type="http://schemas.openxmlformats.org/officeDocument/2006/relationships/customXml" Target="../ink/ink126.xml"/><Relationship Id="rId39" Type="http://schemas.openxmlformats.org/officeDocument/2006/relationships/image" Target="../media/image20.png"/><Relationship Id="rId286" Type="http://schemas.openxmlformats.org/officeDocument/2006/relationships/image" Target="../media/image138.png"/><Relationship Id="rId451" Type="http://schemas.openxmlformats.org/officeDocument/2006/relationships/customXml" Target="../ink/ink236.xml"/><Relationship Id="rId493" Type="http://schemas.openxmlformats.org/officeDocument/2006/relationships/image" Target="../media/image235.png"/><Relationship Id="rId507" Type="http://schemas.openxmlformats.org/officeDocument/2006/relationships/image" Target="../media/image241.png"/><Relationship Id="rId50" Type="http://schemas.openxmlformats.org/officeDocument/2006/relationships/customXml" Target="../ink/ink25.xml"/><Relationship Id="rId104" Type="http://schemas.openxmlformats.org/officeDocument/2006/relationships/customXml" Target="../ink/ink53.xml"/><Relationship Id="rId146" Type="http://schemas.openxmlformats.org/officeDocument/2006/relationships/image" Target="../media/image72.png"/><Relationship Id="rId188" Type="http://schemas.openxmlformats.org/officeDocument/2006/relationships/image" Target="../media/image92.png"/><Relationship Id="rId311" Type="http://schemas.openxmlformats.org/officeDocument/2006/relationships/customXml" Target="../ink/ink162.xml"/><Relationship Id="rId353" Type="http://schemas.openxmlformats.org/officeDocument/2006/relationships/image" Target="../media/image169.png"/><Relationship Id="rId395" Type="http://schemas.openxmlformats.org/officeDocument/2006/relationships/customXml" Target="../ink/ink206.xml"/><Relationship Id="rId409" Type="http://schemas.openxmlformats.org/officeDocument/2006/relationships/image" Target="../media/image196.png"/><Relationship Id="rId92" Type="http://schemas.openxmlformats.org/officeDocument/2006/relationships/customXml" Target="../ink/ink47.xml"/><Relationship Id="rId213" Type="http://schemas.openxmlformats.org/officeDocument/2006/relationships/image" Target="../media/image104.png"/><Relationship Id="rId420" Type="http://schemas.openxmlformats.org/officeDocument/2006/relationships/customXml" Target="../ink/ink219.xml"/><Relationship Id="rId255" Type="http://schemas.openxmlformats.org/officeDocument/2006/relationships/customXml" Target="../ink/ink132.xml"/><Relationship Id="rId297" Type="http://schemas.openxmlformats.org/officeDocument/2006/relationships/image" Target="../media/image143.png"/><Relationship Id="rId462" Type="http://schemas.openxmlformats.org/officeDocument/2006/relationships/image" Target="../media/image221.png"/><Relationship Id="rId518" Type="http://schemas.openxmlformats.org/officeDocument/2006/relationships/customXml" Target="../ink/ink273.xml"/><Relationship Id="rId115" Type="http://schemas.openxmlformats.org/officeDocument/2006/relationships/customXml" Target="../ink/ink59.xml"/><Relationship Id="rId157" Type="http://schemas.openxmlformats.org/officeDocument/2006/relationships/image" Target="../media/image77.png"/><Relationship Id="rId322" Type="http://schemas.openxmlformats.org/officeDocument/2006/relationships/image" Target="../media/image155.png"/><Relationship Id="rId364" Type="http://schemas.openxmlformats.org/officeDocument/2006/relationships/image" Target="../media/image174.png"/><Relationship Id="rId61" Type="http://schemas.openxmlformats.org/officeDocument/2006/relationships/customXml" Target="../ink/ink31.xml"/><Relationship Id="rId199" Type="http://schemas.openxmlformats.org/officeDocument/2006/relationships/customXml" Target="../ink/ink102.xml"/><Relationship Id="rId19" Type="http://schemas.openxmlformats.org/officeDocument/2006/relationships/customXml" Target="../ink/ink9.xml"/><Relationship Id="rId224" Type="http://schemas.openxmlformats.org/officeDocument/2006/relationships/image" Target="../media/image109.png"/><Relationship Id="rId266" Type="http://schemas.openxmlformats.org/officeDocument/2006/relationships/customXml" Target="../ink/ink138.xml"/><Relationship Id="rId431" Type="http://schemas.openxmlformats.org/officeDocument/2006/relationships/customXml" Target="../ink/ink225.xml"/><Relationship Id="rId473" Type="http://schemas.openxmlformats.org/officeDocument/2006/relationships/customXml" Target="../ink/ink247.xml"/><Relationship Id="rId30" Type="http://schemas.openxmlformats.org/officeDocument/2006/relationships/customXml" Target="../ink/ink15.xml"/><Relationship Id="rId126" Type="http://schemas.openxmlformats.org/officeDocument/2006/relationships/image" Target="../media/image62.png"/><Relationship Id="rId168" Type="http://schemas.openxmlformats.org/officeDocument/2006/relationships/customXml" Target="../ink/ink86.xml"/><Relationship Id="rId333" Type="http://schemas.openxmlformats.org/officeDocument/2006/relationships/customXml" Target="../ink/ink174.xml"/><Relationship Id="rId72" Type="http://schemas.openxmlformats.org/officeDocument/2006/relationships/image" Target="../media/image36.png"/><Relationship Id="rId375" Type="http://schemas.openxmlformats.org/officeDocument/2006/relationships/customXml" Target="../ink/ink196.xml"/><Relationship Id="rId3" Type="http://schemas.openxmlformats.org/officeDocument/2006/relationships/customXml" Target="../ink/ink1.xml"/><Relationship Id="rId235" Type="http://schemas.openxmlformats.org/officeDocument/2006/relationships/image" Target="../media/image114.png"/><Relationship Id="rId277" Type="http://schemas.openxmlformats.org/officeDocument/2006/relationships/image" Target="../media/image134.png"/><Relationship Id="rId400" Type="http://schemas.openxmlformats.org/officeDocument/2006/relationships/image" Target="../media/image192.png"/><Relationship Id="rId442" Type="http://schemas.openxmlformats.org/officeDocument/2006/relationships/image" Target="../media/image212.png"/><Relationship Id="rId484" Type="http://schemas.openxmlformats.org/officeDocument/2006/relationships/customXml" Target="../ink/ink253.xml"/><Relationship Id="rId137" Type="http://schemas.openxmlformats.org/officeDocument/2006/relationships/customXml" Target="../ink/ink70.xml"/><Relationship Id="rId302" Type="http://schemas.openxmlformats.org/officeDocument/2006/relationships/customXml" Target="../ink/ink157.xml"/><Relationship Id="rId344" Type="http://schemas.openxmlformats.org/officeDocument/2006/relationships/customXml" Target="../ink/ink180.xml"/><Relationship Id="rId41" Type="http://schemas.openxmlformats.org/officeDocument/2006/relationships/image" Target="../media/image21.png"/><Relationship Id="rId83" Type="http://schemas.openxmlformats.org/officeDocument/2006/relationships/customXml" Target="../ink/ink42.xml"/><Relationship Id="rId179" Type="http://schemas.openxmlformats.org/officeDocument/2006/relationships/customXml" Target="../ink/ink92.xml"/><Relationship Id="rId386" Type="http://schemas.openxmlformats.org/officeDocument/2006/relationships/image" Target="../media/image185.png"/><Relationship Id="rId190" Type="http://schemas.openxmlformats.org/officeDocument/2006/relationships/image" Target="../media/image93.png"/><Relationship Id="rId204" Type="http://schemas.openxmlformats.org/officeDocument/2006/relationships/customXml" Target="../ink/ink105.xml"/><Relationship Id="rId246" Type="http://schemas.openxmlformats.org/officeDocument/2006/relationships/customXml" Target="../ink/ink127.xml"/><Relationship Id="rId288" Type="http://schemas.openxmlformats.org/officeDocument/2006/relationships/image" Target="../media/image139.png"/><Relationship Id="rId411" Type="http://schemas.openxmlformats.org/officeDocument/2006/relationships/image" Target="../media/image197.png"/><Relationship Id="rId453" Type="http://schemas.openxmlformats.org/officeDocument/2006/relationships/customXml" Target="../ink/ink237.xml"/><Relationship Id="rId509" Type="http://schemas.openxmlformats.org/officeDocument/2006/relationships/image" Target="../media/image242.png"/><Relationship Id="rId106" Type="http://schemas.openxmlformats.org/officeDocument/2006/relationships/customXml" Target="../ink/ink54.xml"/><Relationship Id="rId313" Type="http://schemas.openxmlformats.org/officeDocument/2006/relationships/customXml" Target="../ink/ink163.xml"/><Relationship Id="rId495" Type="http://schemas.openxmlformats.org/officeDocument/2006/relationships/image" Target="../media/image236.png"/><Relationship Id="rId10" Type="http://schemas.openxmlformats.org/officeDocument/2006/relationships/image" Target="../media/image6.png"/><Relationship Id="rId52" Type="http://schemas.openxmlformats.org/officeDocument/2006/relationships/customXml" Target="../ink/ink26.xml"/><Relationship Id="rId94" Type="http://schemas.openxmlformats.org/officeDocument/2006/relationships/customXml" Target="../ink/ink48.xml"/><Relationship Id="rId148" Type="http://schemas.openxmlformats.org/officeDocument/2006/relationships/image" Target="../media/image73.png"/><Relationship Id="rId355" Type="http://schemas.openxmlformats.org/officeDocument/2006/relationships/image" Target="../media/image170.png"/><Relationship Id="rId397" Type="http://schemas.openxmlformats.org/officeDocument/2006/relationships/customXml" Target="../ink/ink207.xml"/><Relationship Id="rId520" Type="http://schemas.openxmlformats.org/officeDocument/2006/relationships/customXml" Target="../ink/ink274.xml"/><Relationship Id="rId215" Type="http://schemas.openxmlformats.org/officeDocument/2006/relationships/image" Target="../media/image105.png"/><Relationship Id="rId257" Type="http://schemas.openxmlformats.org/officeDocument/2006/relationships/customXml" Target="../ink/ink133.xml"/><Relationship Id="rId422" Type="http://schemas.openxmlformats.org/officeDocument/2006/relationships/customXml" Target="../ink/ink220.xml"/><Relationship Id="rId464" Type="http://schemas.openxmlformats.org/officeDocument/2006/relationships/image" Target="../media/image222.png"/><Relationship Id="rId299" Type="http://schemas.openxmlformats.org/officeDocument/2006/relationships/image" Target="../media/image144.png"/><Relationship Id="rId63" Type="http://schemas.openxmlformats.org/officeDocument/2006/relationships/customXml" Target="../ink/ink32.xml"/><Relationship Id="rId159" Type="http://schemas.openxmlformats.org/officeDocument/2006/relationships/image" Target="../media/image78.png"/><Relationship Id="rId366" Type="http://schemas.openxmlformats.org/officeDocument/2006/relationships/image" Target="../media/image175.png"/><Relationship Id="rId226" Type="http://schemas.openxmlformats.org/officeDocument/2006/relationships/image" Target="../media/image110.png"/><Relationship Id="rId433" Type="http://schemas.openxmlformats.org/officeDocument/2006/relationships/customXml" Target="../ink/ink22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retail-focus.co.uk/are-consumers-really-willing-to-pay-more-for-eco-friendly-products/" TargetMode="External"/><Relationship Id="rId7" Type="http://schemas.openxmlformats.org/officeDocument/2006/relationships/hyperlink" Target="https://smallbusiness.chron.com/swot-analysis-fashion-industry-3295.html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atista.com/outlook/dmo/ecommerce/fashion/united-kingdom" TargetMode="External"/><Relationship Id="rId5" Type="http://schemas.openxmlformats.org/officeDocument/2006/relationships/hyperlink" Target="https://pestleanalysis.com/fashion-industry-swot-analysis/" TargetMode="External"/><Relationship Id="rId4" Type="http://schemas.openxmlformats.org/officeDocument/2006/relationships/hyperlink" Target="https://www.bloomberg.com/graphics/2022-fashion-industry-environmental-impact/?leadSource=uverify%20wal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30"/>
          <p:cNvSpPr txBox="1">
            <a:spLocks noGrp="1"/>
          </p:cNvSpPr>
          <p:nvPr>
            <p:ph type="ctrTitle"/>
          </p:nvPr>
        </p:nvSpPr>
        <p:spPr>
          <a:xfrm>
            <a:off x="713250" y="1412421"/>
            <a:ext cx="7802100" cy="177027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/>
              <a:t>Problem Solving </a:t>
            </a:r>
            <a:br>
              <a:rPr lang="en" sz="4000" dirty="0"/>
            </a:br>
            <a:r>
              <a:rPr lang="en" sz="2800" dirty="0"/>
              <a:t>and</a:t>
            </a:r>
            <a:br>
              <a:rPr lang="en" sz="4000" dirty="0"/>
            </a:br>
            <a:r>
              <a:rPr lang="en" sz="4000" dirty="0"/>
              <a:t> </a:t>
            </a:r>
            <a:r>
              <a:rPr lang="en" sz="4000" dirty="0">
                <a:solidFill>
                  <a:schemeClr val="accent2"/>
                </a:solidFill>
              </a:rPr>
              <a:t>Decision Making</a:t>
            </a:r>
            <a:endParaRPr sz="4000" dirty="0">
              <a:solidFill>
                <a:schemeClr val="accent2"/>
              </a:solidFill>
            </a:endParaRPr>
          </a:p>
        </p:txBody>
      </p:sp>
      <p:sp>
        <p:nvSpPr>
          <p:cNvPr id="183" name="Google Shape;183;p30"/>
          <p:cNvSpPr txBox="1">
            <a:spLocks noGrp="1"/>
          </p:cNvSpPr>
          <p:nvPr>
            <p:ph type="subTitle" idx="1"/>
          </p:nvPr>
        </p:nvSpPr>
        <p:spPr>
          <a:xfrm>
            <a:off x="713250" y="3120318"/>
            <a:ext cx="7717500" cy="47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BMSW4004 | Mariana Paun – 2126836 | Module coordinator: Dr Chijioke D Uba</a:t>
            </a:r>
            <a:endParaRPr dirty="0"/>
          </a:p>
        </p:txBody>
      </p:sp>
      <p:pic>
        <p:nvPicPr>
          <p:cNvPr id="1026" name="Picture 2" descr="Emergency Notices | UWTSD">
            <a:extLst>
              <a:ext uri="{FF2B5EF4-FFF2-40B4-BE49-F238E27FC236}">
                <a16:creationId xmlns:a16="http://schemas.microsoft.com/office/drawing/2014/main" id="{8AF44457-14F9-D7E0-08FF-F11F57B056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72" y="207810"/>
            <a:ext cx="2114550" cy="701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6" name="Google Shape;386;p33"/>
          <p:cNvGrpSpPr/>
          <p:nvPr/>
        </p:nvGrpSpPr>
        <p:grpSpPr>
          <a:xfrm>
            <a:off x="811240" y="3596157"/>
            <a:ext cx="936416" cy="883562"/>
            <a:chOff x="5299375" y="501000"/>
            <a:chExt cx="869709" cy="820620"/>
          </a:xfrm>
        </p:grpSpPr>
        <p:sp>
          <p:nvSpPr>
            <p:cNvPr id="387" name="Google Shape;387;p33"/>
            <p:cNvSpPr/>
            <p:nvPr/>
          </p:nvSpPr>
          <p:spPr>
            <a:xfrm>
              <a:off x="5299375" y="501000"/>
              <a:ext cx="803400" cy="820500"/>
            </a:xfrm>
            <a:prstGeom prst="rect">
              <a:avLst/>
            </a:prstGeom>
            <a:gradFill>
              <a:gsLst>
                <a:gs pos="0">
                  <a:schemeClr val="accent4"/>
                </a:gs>
                <a:gs pos="100000">
                  <a:schemeClr val="accent3"/>
                </a:gs>
              </a:gsLst>
              <a:lin ang="2698631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" name="Google Shape;388;p33"/>
            <p:cNvSpPr/>
            <p:nvPr/>
          </p:nvSpPr>
          <p:spPr>
            <a:xfrm>
              <a:off x="6102784" y="955020"/>
              <a:ext cx="66300" cy="3666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9" name="Google Shape;389;p33"/>
          <p:cNvGrpSpPr/>
          <p:nvPr/>
        </p:nvGrpSpPr>
        <p:grpSpPr>
          <a:xfrm>
            <a:off x="4670015" y="3596157"/>
            <a:ext cx="936416" cy="883562"/>
            <a:chOff x="5299375" y="501000"/>
            <a:chExt cx="869709" cy="820620"/>
          </a:xfrm>
        </p:grpSpPr>
        <p:sp>
          <p:nvSpPr>
            <p:cNvPr id="390" name="Google Shape;390;p33"/>
            <p:cNvSpPr/>
            <p:nvPr/>
          </p:nvSpPr>
          <p:spPr>
            <a:xfrm>
              <a:off x="5299375" y="501000"/>
              <a:ext cx="803400" cy="820500"/>
            </a:xfrm>
            <a:prstGeom prst="rect">
              <a:avLst/>
            </a:prstGeom>
            <a:gradFill>
              <a:gsLst>
                <a:gs pos="0">
                  <a:schemeClr val="accent4"/>
                </a:gs>
                <a:gs pos="100000">
                  <a:schemeClr val="accent3"/>
                </a:gs>
              </a:gsLst>
              <a:lin ang="2698631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" name="Google Shape;391;p33"/>
            <p:cNvSpPr/>
            <p:nvPr/>
          </p:nvSpPr>
          <p:spPr>
            <a:xfrm>
              <a:off x="6102784" y="955020"/>
              <a:ext cx="66300" cy="3666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92" name="Google Shape;392;p33"/>
          <p:cNvGrpSpPr/>
          <p:nvPr/>
        </p:nvGrpSpPr>
        <p:grpSpPr>
          <a:xfrm>
            <a:off x="4670015" y="1843707"/>
            <a:ext cx="936416" cy="883562"/>
            <a:chOff x="5299375" y="501000"/>
            <a:chExt cx="869709" cy="820620"/>
          </a:xfrm>
        </p:grpSpPr>
        <p:sp>
          <p:nvSpPr>
            <p:cNvPr id="393" name="Google Shape;393;p33"/>
            <p:cNvSpPr/>
            <p:nvPr/>
          </p:nvSpPr>
          <p:spPr>
            <a:xfrm>
              <a:off x="5299375" y="501000"/>
              <a:ext cx="803400" cy="820500"/>
            </a:xfrm>
            <a:prstGeom prst="rect">
              <a:avLst/>
            </a:prstGeom>
            <a:gradFill>
              <a:gsLst>
                <a:gs pos="0">
                  <a:schemeClr val="accent4"/>
                </a:gs>
                <a:gs pos="100000">
                  <a:schemeClr val="accent3"/>
                </a:gs>
              </a:gsLst>
              <a:lin ang="2698631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" name="Google Shape;394;p33"/>
            <p:cNvSpPr/>
            <p:nvPr/>
          </p:nvSpPr>
          <p:spPr>
            <a:xfrm>
              <a:off x="6102784" y="955020"/>
              <a:ext cx="66300" cy="3666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95" name="Google Shape;395;p33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6222600" cy="75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TABLE OF CONTENTS</a:t>
            </a:r>
            <a:endParaRPr/>
          </a:p>
        </p:txBody>
      </p:sp>
      <p:grpSp>
        <p:nvGrpSpPr>
          <p:cNvPr id="396" name="Google Shape;396;p33"/>
          <p:cNvGrpSpPr/>
          <p:nvPr/>
        </p:nvGrpSpPr>
        <p:grpSpPr>
          <a:xfrm>
            <a:off x="811240" y="1843707"/>
            <a:ext cx="936416" cy="883562"/>
            <a:chOff x="5299375" y="501000"/>
            <a:chExt cx="869709" cy="820620"/>
          </a:xfrm>
        </p:grpSpPr>
        <p:sp>
          <p:nvSpPr>
            <p:cNvPr id="397" name="Google Shape;397;p33"/>
            <p:cNvSpPr/>
            <p:nvPr/>
          </p:nvSpPr>
          <p:spPr>
            <a:xfrm>
              <a:off x="5299375" y="501000"/>
              <a:ext cx="803400" cy="820500"/>
            </a:xfrm>
            <a:prstGeom prst="rect">
              <a:avLst/>
            </a:prstGeom>
            <a:gradFill>
              <a:gsLst>
                <a:gs pos="0">
                  <a:schemeClr val="accent4"/>
                </a:gs>
                <a:gs pos="100000">
                  <a:schemeClr val="accent3"/>
                </a:gs>
              </a:gsLst>
              <a:lin ang="2698631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33"/>
            <p:cNvSpPr/>
            <p:nvPr/>
          </p:nvSpPr>
          <p:spPr>
            <a:xfrm>
              <a:off x="6102784" y="955020"/>
              <a:ext cx="66300" cy="3666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99" name="Google Shape;399;p33"/>
          <p:cNvSpPr txBox="1">
            <a:spLocks noGrp="1"/>
          </p:cNvSpPr>
          <p:nvPr>
            <p:ph type="subTitle" idx="1"/>
          </p:nvPr>
        </p:nvSpPr>
        <p:spPr>
          <a:xfrm>
            <a:off x="1789825" y="1678000"/>
            <a:ext cx="2333700" cy="75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/>
              <a:t>Introduction</a:t>
            </a:r>
            <a:endParaRPr/>
          </a:p>
        </p:txBody>
      </p:sp>
      <p:sp>
        <p:nvSpPr>
          <p:cNvPr id="400" name="Google Shape;400;p33"/>
          <p:cNvSpPr txBox="1">
            <a:spLocks noGrp="1"/>
          </p:cNvSpPr>
          <p:nvPr>
            <p:ph type="body" idx="2"/>
          </p:nvPr>
        </p:nvSpPr>
        <p:spPr>
          <a:xfrm>
            <a:off x="1789825" y="2190751"/>
            <a:ext cx="2333700" cy="88343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Discussion based on the nature and impact of the problem</a:t>
            </a:r>
            <a:endParaRPr dirty="0"/>
          </a:p>
        </p:txBody>
      </p:sp>
      <p:sp>
        <p:nvSpPr>
          <p:cNvPr id="401" name="Google Shape;401;p33"/>
          <p:cNvSpPr txBox="1">
            <a:spLocks noGrp="1"/>
          </p:cNvSpPr>
          <p:nvPr>
            <p:ph type="title" idx="3"/>
          </p:nvPr>
        </p:nvSpPr>
        <p:spPr>
          <a:xfrm>
            <a:off x="811250" y="2110700"/>
            <a:ext cx="864600" cy="687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01</a:t>
            </a:r>
            <a:endParaRPr/>
          </a:p>
        </p:txBody>
      </p:sp>
      <p:sp>
        <p:nvSpPr>
          <p:cNvPr id="402" name="Google Shape;402;p33"/>
          <p:cNvSpPr txBox="1">
            <a:spLocks noGrp="1"/>
          </p:cNvSpPr>
          <p:nvPr>
            <p:ph type="subTitle" idx="4"/>
          </p:nvPr>
        </p:nvSpPr>
        <p:spPr>
          <a:xfrm>
            <a:off x="1789824" y="3433188"/>
            <a:ext cx="2808801" cy="75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dirty="0"/>
              <a:t>PESTLE analysis</a:t>
            </a:r>
            <a:endParaRPr dirty="0"/>
          </a:p>
        </p:txBody>
      </p:sp>
      <p:sp>
        <p:nvSpPr>
          <p:cNvPr id="403" name="Google Shape;403;p33"/>
          <p:cNvSpPr txBox="1">
            <a:spLocks noGrp="1"/>
          </p:cNvSpPr>
          <p:nvPr>
            <p:ph type="body" idx="5"/>
          </p:nvPr>
        </p:nvSpPr>
        <p:spPr>
          <a:xfrm>
            <a:off x="1789825" y="3943463"/>
            <a:ext cx="2333700" cy="88343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Macroenvironmental framework to study the external factors</a:t>
            </a:r>
            <a:endParaRPr dirty="0"/>
          </a:p>
        </p:txBody>
      </p:sp>
      <p:sp>
        <p:nvSpPr>
          <p:cNvPr id="404" name="Google Shape;404;p33"/>
          <p:cNvSpPr txBox="1">
            <a:spLocks noGrp="1"/>
          </p:cNvSpPr>
          <p:nvPr>
            <p:ph type="title" idx="6"/>
          </p:nvPr>
        </p:nvSpPr>
        <p:spPr>
          <a:xfrm>
            <a:off x="811250" y="3863725"/>
            <a:ext cx="864600" cy="687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02</a:t>
            </a:r>
            <a:endParaRPr/>
          </a:p>
        </p:txBody>
      </p:sp>
      <p:sp>
        <p:nvSpPr>
          <p:cNvPr id="405" name="Google Shape;405;p33"/>
          <p:cNvSpPr txBox="1">
            <a:spLocks noGrp="1"/>
          </p:cNvSpPr>
          <p:nvPr>
            <p:ph type="subTitle" idx="7"/>
          </p:nvPr>
        </p:nvSpPr>
        <p:spPr>
          <a:xfrm>
            <a:off x="5606425" y="3433188"/>
            <a:ext cx="3064046" cy="75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dirty="0"/>
              <a:t>Cause-effect diagram</a:t>
            </a:r>
            <a:endParaRPr dirty="0"/>
          </a:p>
        </p:txBody>
      </p:sp>
      <p:sp>
        <p:nvSpPr>
          <p:cNvPr id="406" name="Google Shape;406;p33"/>
          <p:cNvSpPr txBox="1">
            <a:spLocks noGrp="1"/>
          </p:cNvSpPr>
          <p:nvPr>
            <p:ph type="body" idx="8"/>
          </p:nvPr>
        </p:nvSpPr>
        <p:spPr>
          <a:xfrm>
            <a:off x="5606424" y="4163897"/>
            <a:ext cx="2517039" cy="75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The Fishbone diagram followed by alternative solutions to the problem</a:t>
            </a:r>
            <a:endParaRPr dirty="0"/>
          </a:p>
        </p:txBody>
      </p:sp>
      <p:sp>
        <p:nvSpPr>
          <p:cNvPr id="407" name="Google Shape;407;p33"/>
          <p:cNvSpPr txBox="1">
            <a:spLocks noGrp="1"/>
          </p:cNvSpPr>
          <p:nvPr>
            <p:ph type="title" idx="9"/>
          </p:nvPr>
        </p:nvSpPr>
        <p:spPr>
          <a:xfrm>
            <a:off x="4670800" y="3863724"/>
            <a:ext cx="864600" cy="687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04</a:t>
            </a:r>
            <a:endParaRPr/>
          </a:p>
        </p:txBody>
      </p:sp>
      <p:sp>
        <p:nvSpPr>
          <p:cNvPr id="408" name="Google Shape;408;p33"/>
          <p:cNvSpPr txBox="1">
            <a:spLocks noGrp="1"/>
          </p:cNvSpPr>
          <p:nvPr>
            <p:ph type="subTitle" idx="13"/>
          </p:nvPr>
        </p:nvSpPr>
        <p:spPr>
          <a:xfrm>
            <a:off x="5606424" y="1678000"/>
            <a:ext cx="2788553" cy="75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dirty="0"/>
              <a:t>SWOT analysis</a:t>
            </a:r>
            <a:endParaRPr dirty="0"/>
          </a:p>
        </p:txBody>
      </p:sp>
      <p:sp>
        <p:nvSpPr>
          <p:cNvPr id="409" name="Google Shape;409;p33"/>
          <p:cNvSpPr txBox="1">
            <a:spLocks noGrp="1"/>
          </p:cNvSpPr>
          <p:nvPr>
            <p:ph type="body" idx="14"/>
          </p:nvPr>
        </p:nvSpPr>
        <p:spPr>
          <a:xfrm>
            <a:off x="5606425" y="2190749"/>
            <a:ext cx="2333700" cy="117053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Analysis to increase the awareness of the key factors into making a business decision</a:t>
            </a:r>
            <a:endParaRPr dirty="0"/>
          </a:p>
        </p:txBody>
      </p:sp>
      <p:sp>
        <p:nvSpPr>
          <p:cNvPr id="410" name="Google Shape;410;p33"/>
          <p:cNvSpPr txBox="1">
            <a:spLocks noGrp="1"/>
          </p:cNvSpPr>
          <p:nvPr>
            <p:ph type="title" idx="15"/>
          </p:nvPr>
        </p:nvSpPr>
        <p:spPr>
          <a:xfrm>
            <a:off x="4670800" y="2110700"/>
            <a:ext cx="864600" cy="687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03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Shape 4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" name="Google Shape;421;p35"/>
          <p:cNvSpPr txBox="1">
            <a:spLocks noGrp="1"/>
          </p:cNvSpPr>
          <p:nvPr>
            <p:ph type="title" idx="8"/>
          </p:nvPr>
        </p:nvSpPr>
        <p:spPr>
          <a:xfrm>
            <a:off x="473066" y="149061"/>
            <a:ext cx="6629825" cy="110122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A TIMELINE of how COVID-19 </a:t>
            </a:r>
            <a:br>
              <a:rPr lang="en" dirty="0"/>
            </a:br>
            <a:r>
              <a:rPr lang="en" dirty="0"/>
              <a:t>hit the FASHION industry</a:t>
            </a:r>
            <a:endParaRPr dirty="0"/>
          </a:p>
        </p:txBody>
      </p:sp>
      <p:sp>
        <p:nvSpPr>
          <p:cNvPr id="422" name="Google Shape;422;p35"/>
          <p:cNvSpPr txBox="1">
            <a:spLocks noGrp="1"/>
          </p:cNvSpPr>
          <p:nvPr>
            <p:ph type="body" idx="7"/>
          </p:nvPr>
        </p:nvSpPr>
        <p:spPr>
          <a:xfrm>
            <a:off x="4254776" y="1194851"/>
            <a:ext cx="1618799" cy="115691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050" dirty="0"/>
              <a:t>Fashion retailers focus on ecommerce and offering more casual options</a:t>
            </a:r>
            <a:endParaRPr sz="1050" dirty="0"/>
          </a:p>
        </p:txBody>
      </p:sp>
      <p:sp>
        <p:nvSpPr>
          <p:cNvPr id="423" name="Google Shape;423;p35"/>
          <p:cNvSpPr txBox="1">
            <a:spLocks noGrp="1"/>
          </p:cNvSpPr>
          <p:nvPr>
            <p:ph type="title"/>
          </p:nvPr>
        </p:nvSpPr>
        <p:spPr>
          <a:xfrm>
            <a:off x="3566404" y="2056216"/>
            <a:ext cx="1108917" cy="38388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dirty="0"/>
              <a:t>March 2020</a:t>
            </a:r>
            <a:endParaRPr sz="1100" dirty="0"/>
          </a:p>
        </p:txBody>
      </p:sp>
      <p:sp>
        <p:nvSpPr>
          <p:cNvPr id="424" name="Google Shape;424;p35"/>
          <p:cNvSpPr txBox="1">
            <a:spLocks noGrp="1"/>
          </p:cNvSpPr>
          <p:nvPr>
            <p:ph type="body" idx="1"/>
          </p:nvPr>
        </p:nvSpPr>
        <p:spPr>
          <a:xfrm>
            <a:off x="3482536" y="2233684"/>
            <a:ext cx="988564" cy="55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050" dirty="0"/>
              <a:t>First lockdown in the UK</a:t>
            </a:r>
            <a:endParaRPr sz="1050" dirty="0"/>
          </a:p>
        </p:txBody>
      </p:sp>
      <p:sp>
        <p:nvSpPr>
          <p:cNvPr id="425" name="Google Shape;425;p35"/>
          <p:cNvSpPr txBox="1">
            <a:spLocks noGrp="1"/>
          </p:cNvSpPr>
          <p:nvPr>
            <p:ph type="title" idx="2"/>
          </p:nvPr>
        </p:nvSpPr>
        <p:spPr>
          <a:xfrm>
            <a:off x="5835500" y="1980534"/>
            <a:ext cx="918246" cy="37698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dirty="0"/>
              <a:t>June </a:t>
            </a:r>
            <a:r>
              <a:rPr lang="en" sz="1100" dirty="0"/>
              <a:t>2020</a:t>
            </a:r>
            <a:endParaRPr sz="1200" dirty="0"/>
          </a:p>
        </p:txBody>
      </p:sp>
      <p:sp>
        <p:nvSpPr>
          <p:cNvPr id="426" name="Google Shape;426;p35"/>
          <p:cNvSpPr txBox="1">
            <a:spLocks noGrp="1"/>
          </p:cNvSpPr>
          <p:nvPr>
            <p:ph type="body" idx="3"/>
          </p:nvPr>
        </p:nvSpPr>
        <p:spPr>
          <a:xfrm>
            <a:off x="5594910" y="2210059"/>
            <a:ext cx="1316993" cy="55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050" dirty="0"/>
              <a:t>Non-essential shops reopening</a:t>
            </a:r>
            <a:endParaRPr sz="1050" dirty="0"/>
          </a:p>
        </p:txBody>
      </p:sp>
      <p:sp>
        <p:nvSpPr>
          <p:cNvPr id="427" name="Google Shape;427;p35"/>
          <p:cNvSpPr txBox="1">
            <a:spLocks noGrp="1"/>
          </p:cNvSpPr>
          <p:nvPr>
            <p:ph type="title" idx="4"/>
          </p:nvPr>
        </p:nvSpPr>
        <p:spPr>
          <a:xfrm>
            <a:off x="7294098" y="1012000"/>
            <a:ext cx="536510" cy="34972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dirty="0"/>
              <a:t>2021</a:t>
            </a:r>
            <a:endParaRPr sz="1100" dirty="0"/>
          </a:p>
        </p:txBody>
      </p:sp>
      <p:sp>
        <p:nvSpPr>
          <p:cNvPr id="428" name="Google Shape;428;p35"/>
          <p:cNvSpPr txBox="1">
            <a:spLocks noGrp="1"/>
          </p:cNvSpPr>
          <p:nvPr>
            <p:ph type="body" idx="5"/>
          </p:nvPr>
        </p:nvSpPr>
        <p:spPr>
          <a:xfrm>
            <a:off x="6865641" y="1158718"/>
            <a:ext cx="1229275" cy="55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050" dirty="0"/>
              <a:t>The fashion industry starts to slowly bloom</a:t>
            </a:r>
            <a:endParaRPr sz="1050" dirty="0"/>
          </a:p>
        </p:txBody>
      </p:sp>
      <p:sp>
        <p:nvSpPr>
          <p:cNvPr id="429" name="Google Shape;429;p35"/>
          <p:cNvSpPr txBox="1">
            <a:spLocks noGrp="1"/>
          </p:cNvSpPr>
          <p:nvPr>
            <p:ph type="title" idx="6"/>
          </p:nvPr>
        </p:nvSpPr>
        <p:spPr>
          <a:xfrm>
            <a:off x="4689368" y="1054761"/>
            <a:ext cx="936946" cy="18256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dirty="0"/>
              <a:t>April 2020</a:t>
            </a:r>
            <a:endParaRPr sz="1100" dirty="0"/>
          </a:p>
        </p:txBody>
      </p:sp>
      <p:grpSp>
        <p:nvGrpSpPr>
          <p:cNvPr id="430" name="Google Shape;430;p35"/>
          <p:cNvGrpSpPr/>
          <p:nvPr/>
        </p:nvGrpSpPr>
        <p:grpSpPr>
          <a:xfrm>
            <a:off x="4325768" y="1305463"/>
            <a:ext cx="4422111" cy="1423986"/>
            <a:chOff x="693575" y="1972235"/>
            <a:chExt cx="7604446" cy="2448744"/>
          </a:xfrm>
        </p:grpSpPr>
        <p:grpSp>
          <p:nvGrpSpPr>
            <p:cNvPr id="431" name="Google Shape;431;p35"/>
            <p:cNvGrpSpPr/>
            <p:nvPr/>
          </p:nvGrpSpPr>
          <p:grpSpPr>
            <a:xfrm>
              <a:off x="1109796" y="3277285"/>
              <a:ext cx="797476" cy="1143694"/>
              <a:chOff x="1109796" y="3277285"/>
              <a:chExt cx="797476" cy="1143694"/>
            </a:xfrm>
          </p:grpSpPr>
          <p:cxnSp>
            <p:nvCxnSpPr>
              <p:cNvPr id="432" name="Google Shape;432;p35"/>
              <p:cNvCxnSpPr/>
              <p:nvPr/>
            </p:nvCxnSpPr>
            <p:spPr>
              <a:xfrm>
                <a:off x="1508535" y="3277285"/>
                <a:ext cx="0" cy="718200"/>
              </a:xfrm>
              <a:prstGeom prst="straightConnector1">
                <a:avLst/>
              </a:prstGeom>
              <a:noFill/>
              <a:ln w="38100" cap="flat" cmpd="sng">
                <a:solidFill>
                  <a:schemeClr val="accent4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sp>
            <p:nvSpPr>
              <p:cNvPr id="433" name="Google Shape;433;p35"/>
              <p:cNvSpPr/>
              <p:nvPr/>
            </p:nvSpPr>
            <p:spPr>
              <a:xfrm>
                <a:off x="1227139" y="3743698"/>
                <a:ext cx="562792" cy="562792"/>
              </a:xfrm>
              <a:custGeom>
                <a:avLst/>
                <a:gdLst/>
                <a:ahLst/>
                <a:cxnLst/>
                <a:rect l="l" t="t" r="r" b="b"/>
                <a:pathLst>
                  <a:path w="42806" h="42806" extrusionOk="0">
                    <a:moveTo>
                      <a:pt x="21423" y="0"/>
                    </a:moveTo>
                    <a:cubicBezTo>
                      <a:pt x="9593" y="0"/>
                      <a:pt x="1" y="9593"/>
                      <a:pt x="1" y="21383"/>
                    </a:cubicBezTo>
                    <a:cubicBezTo>
                      <a:pt x="1" y="33213"/>
                      <a:pt x="9593" y="42806"/>
                      <a:pt x="21423" y="42806"/>
                    </a:cubicBezTo>
                    <a:cubicBezTo>
                      <a:pt x="33254" y="42806"/>
                      <a:pt x="42806" y="33213"/>
                      <a:pt x="42806" y="21383"/>
                    </a:cubicBezTo>
                    <a:cubicBezTo>
                      <a:pt x="42806" y="9593"/>
                      <a:pt x="33254" y="0"/>
                      <a:pt x="21423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" name="Google Shape;434;p35"/>
              <p:cNvSpPr/>
              <p:nvPr/>
            </p:nvSpPr>
            <p:spPr>
              <a:xfrm>
                <a:off x="1109796" y="3629209"/>
                <a:ext cx="797476" cy="791770"/>
              </a:xfrm>
              <a:custGeom>
                <a:avLst/>
                <a:gdLst/>
                <a:ahLst/>
                <a:cxnLst/>
                <a:rect l="l" t="t" r="r" b="b"/>
                <a:pathLst>
                  <a:path w="46534" h="46201" extrusionOk="0">
                    <a:moveTo>
                      <a:pt x="46500" y="22717"/>
                    </a:moveTo>
                    <a:cubicBezTo>
                      <a:pt x="46500" y="22984"/>
                      <a:pt x="46500" y="23117"/>
                      <a:pt x="46500" y="23117"/>
                    </a:cubicBezTo>
                    <a:cubicBezTo>
                      <a:pt x="46500" y="23117"/>
                      <a:pt x="46534" y="22951"/>
                      <a:pt x="46500" y="22717"/>
                    </a:cubicBezTo>
                    <a:close/>
                    <a:moveTo>
                      <a:pt x="23350" y="1"/>
                    </a:moveTo>
                    <a:lnTo>
                      <a:pt x="21816" y="68"/>
                    </a:lnTo>
                    <a:cubicBezTo>
                      <a:pt x="21583" y="68"/>
                      <a:pt x="21316" y="68"/>
                      <a:pt x="21049" y="101"/>
                    </a:cubicBezTo>
                    <a:lnTo>
                      <a:pt x="20282" y="234"/>
                    </a:lnTo>
                    <a:cubicBezTo>
                      <a:pt x="19781" y="301"/>
                      <a:pt x="19248" y="368"/>
                      <a:pt x="18714" y="468"/>
                    </a:cubicBezTo>
                    <a:cubicBezTo>
                      <a:pt x="17680" y="701"/>
                      <a:pt x="16646" y="1002"/>
                      <a:pt x="15645" y="1368"/>
                    </a:cubicBezTo>
                    <a:lnTo>
                      <a:pt x="14878" y="1669"/>
                    </a:lnTo>
                    <a:cubicBezTo>
                      <a:pt x="14744" y="1702"/>
                      <a:pt x="14611" y="1735"/>
                      <a:pt x="14511" y="1802"/>
                    </a:cubicBezTo>
                    <a:lnTo>
                      <a:pt x="14111" y="1969"/>
                    </a:lnTo>
                    <a:lnTo>
                      <a:pt x="12643" y="2703"/>
                    </a:lnTo>
                    <a:cubicBezTo>
                      <a:pt x="12142" y="2936"/>
                      <a:pt x="11675" y="3236"/>
                      <a:pt x="11208" y="3537"/>
                    </a:cubicBezTo>
                    <a:cubicBezTo>
                      <a:pt x="10942" y="3703"/>
                      <a:pt x="10708" y="3804"/>
                      <a:pt x="10475" y="3970"/>
                    </a:cubicBezTo>
                    <a:lnTo>
                      <a:pt x="9807" y="4504"/>
                    </a:lnTo>
                    <a:cubicBezTo>
                      <a:pt x="8873" y="5171"/>
                      <a:pt x="8006" y="5905"/>
                      <a:pt x="7172" y="6706"/>
                    </a:cubicBezTo>
                    <a:lnTo>
                      <a:pt x="6005" y="8007"/>
                    </a:lnTo>
                    <a:lnTo>
                      <a:pt x="5705" y="8340"/>
                    </a:lnTo>
                    <a:lnTo>
                      <a:pt x="5438" y="8674"/>
                    </a:lnTo>
                    <a:lnTo>
                      <a:pt x="4904" y="9408"/>
                    </a:lnTo>
                    <a:lnTo>
                      <a:pt x="4370" y="10108"/>
                    </a:lnTo>
                    <a:lnTo>
                      <a:pt x="3903" y="10875"/>
                    </a:lnTo>
                    <a:lnTo>
                      <a:pt x="3436" y="11642"/>
                    </a:lnTo>
                    <a:lnTo>
                      <a:pt x="3203" y="12009"/>
                    </a:lnTo>
                    <a:cubicBezTo>
                      <a:pt x="3136" y="12176"/>
                      <a:pt x="3069" y="12310"/>
                      <a:pt x="3003" y="12443"/>
                    </a:cubicBezTo>
                    <a:cubicBezTo>
                      <a:pt x="2769" y="12977"/>
                      <a:pt x="2436" y="13510"/>
                      <a:pt x="2235" y="14078"/>
                    </a:cubicBezTo>
                    <a:cubicBezTo>
                      <a:pt x="2002" y="14645"/>
                      <a:pt x="1802" y="15212"/>
                      <a:pt x="1602" y="15779"/>
                    </a:cubicBezTo>
                    <a:cubicBezTo>
                      <a:pt x="0" y="20515"/>
                      <a:pt x="0" y="25619"/>
                      <a:pt x="1602" y="30356"/>
                    </a:cubicBezTo>
                    <a:lnTo>
                      <a:pt x="2235" y="32090"/>
                    </a:lnTo>
                    <a:lnTo>
                      <a:pt x="3003" y="33725"/>
                    </a:lnTo>
                    <a:lnTo>
                      <a:pt x="3203" y="34125"/>
                    </a:lnTo>
                    <a:lnTo>
                      <a:pt x="3436" y="34526"/>
                    </a:lnTo>
                    <a:lnTo>
                      <a:pt x="3903" y="35259"/>
                    </a:lnTo>
                    <a:lnTo>
                      <a:pt x="4370" y="36027"/>
                    </a:lnTo>
                    <a:lnTo>
                      <a:pt x="4904" y="36760"/>
                    </a:lnTo>
                    <a:lnTo>
                      <a:pt x="5438" y="37461"/>
                    </a:lnTo>
                    <a:lnTo>
                      <a:pt x="5705" y="37795"/>
                    </a:lnTo>
                    <a:lnTo>
                      <a:pt x="6005" y="38128"/>
                    </a:lnTo>
                    <a:lnTo>
                      <a:pt x="7172" y="39429"/>
                    </a:lnTo>
                    <a:cubicBezTo>
                      <a:pt x="8006" y="40230"/>
                      <a:pt x="8873" y="40963"/>
                      <a:pt x="9807" y="41664"/>
                    </a:cubicBezTo>
                    <a:lnTo>
                      <a:pt x="10475" y="42164"/>
                    </a:lnTo>
                    <a:cubicBezTo>
                      <a:pt x="10708" y="42331"/>
                      <a:pt x="10942" y="42465"/>
                      <a:pt x="11175" y="42598"/>
                    </a:cubicBezTo>
                    <a:cubicBezTo>
                      <a:pt x="11675" y="42898"/>
                      <a:pt x="12142" y="43198"/>
                      <a:pt x="12643" y="43465"/>
                    </a:cubicBezTo>
                    <a:lnTo>
                      <a:pt x="14177" y="44199"/>
                    </a:lnTo>
                    <a:lnTo>
                      <a:pt x="14544" y="44366"/>
                    </a:lnTo>
                    <a:lnTo>
                      <a:pt x="14911" y="44533"/>
                    </a:lnTo>
                    <a:lnTo>
                      <a:pt x="15678" y="44800"/>
                    </a:lnTo>
                    <a:cubicBezTo>
                      <a:pt x="16679" y="45166"/>
                      <a:pt x="17713" y="45467"/>
                      <a:pt x="18781" y="45700"/>
                    </a:cubicBezTo>
                    <a:cubicBezTo>
                      <a:pt x="19281" y="45800"/>
                      <a:pt x="19815" y="45867"/>
                      <a:pt x="20315" y="45967"/>
                    </a:cubicBezTo>
                    <a:lnTo>
                      <a:pt x="21082" y="46067"/>
                    </a:lnTo>
                    <a:cubicBezTo>
                      <a:pt x="21349" y="46134"/>
                      <a:pt x="21616" y="46100"/>
                      <a:pt x="21849" y="46134"/>
                    </a:cubicBezTo>
                    <a:lnTo>
                      <a:pt x="23384" y="46201"/>
                    </a:lnTo>
                    <a:cubicBezTo>
                      <a:pt x="23884" y="46201"/>
                      <a:pt x="24385" y="46134"/>
                      <a:pt x="24885" y="46134"/>
                    </a:cubicBezTo>
                    <a:cubicBezTo>
                      <a:pt x="25886" y="46100"/>
                      <a:pt x="26853" y="45967"/>
                      <a:pt x="27820" y="45800"/>
                    </a:cubicBezTo>
                    <a:lnTo>
                      <a:pt x="28187" y="45734"/>
                    </a:lnTo>
                    <a:cubicBezTo>
                      <a:pt x="28287" y="45700"/>
                      <a:pt x="28421" y="45667"/>
                      <a:pt x="28521" y="45633"/>
                    </a:cubicBezTo>
                    <a:lnTo>
                      <a:pt x="29221" y="45467"/>
                    </a:lnTo>
                    <a:cubicBezTo>
                      <a:pt x="29655" y="45333"/>
                      <a:pt x="30122" y="45267"/>
                      <a:pt x="30556" y="45100"/>
                    </a:cubicBezTo>
                    <a:lnTo>
                      <a:pt x="31857" y="44633"/>
                    </a:lnTo>
                    <a:lnTo>
                      <a:pt x="32524" y="44399"/>
                    </a:lnTo>
                    <a:lnTo>
                      <a:pt x="33124" y="44099"/>
                    </a:lnTo>
                    <a:lnTo>
                      <a:pt x="34325" y="43532"/>
                    </a:lnTo>
                    <a:cubicBezTo>
                      <a:pt x="34525" y="43432"/>
                      <a:pt x="34692" y="43332"/>
                      <a:pt x="34892" y="43198"/>
                    </a:cubicBezTo>
                    <a:lnTo>
                      <a:pt x="35426" y="42865"/>
                    </a:lnTo>
                    <a:cubicBezTo>
                      <a:pt x="35793" y="42631"/>
                      <a:pt x="36160" y="42431"/>
                      <a:pt x="36527" y="42198"/>
                    </a:cubicBezTo>
                    <a:lnTo>
                      <a:pt x="37527" y="41464"/>
                    </a:lnTo>
                    <a:cubicBezTo>
                      <a:pt x="39862" y="39663"/>
                      <a:pt x="41864" y="37428"/>
                      <a:pt x="43365" y="34892"/>
                    </a:cubicBezTo>
                    <a:cubicBezTo>
                      <a:pt x="44499" y="32991"/>
                      <a:pt x="45366" y="30890"/>
                      <a:pt x="45867" y="28721"/>
                    </a:cubicBezTo>
                    <a:cubicBezTo>
                      <a:pt x="45933" y="28488"/>
                      <a:pt x="46000" y="28288"/>
                      <a:pt x="46033" y="28088"/>
                    </a:cubicBezTo>
                    <a:cubicBezTo>
                      <a:pt x="46100" y="27887"/>
                      <a:pt x="46133" y="27687"/>
                      <a:pt x="46167" y="27454"/>
                    </a:cubicBezTo>
                    <a:cubicBezTo>
                      <a:pt x="46233" y="27054"/>
                      <a:pt x="46267" y="26687"/>
                      <a:pt x="46334" y="26353"/>
                    </a:cubicBezTo>
                    <a:cubicBezTo>
                      <a:pt x="46367" y="25986"/>
                      <a:pt x="46434" y="25686"/>
                      <a:pt x="46467" y="25386"/>
                    </a:cubicBezTo>
                    <a:cubicBezTo>
                      <a:pt x="46467" y="25085"/>
                      <a:pt x="46500" y="24819"/>
                      <a:pt x="46500" y="24585"/>
                    </a:cubicBezTo>
                    <a:cubicBezTo>
                      <a:pt x="46534" y="24085"/>
                      <a:pt x="46534" y="23718"/>
                      <a:pt x="46534" y="23484"/>
                    </a:cubicBezTo>
                    <a:lnTo>
                      <a:pt x="46534" y="23117"/>
                    </a:lnTo>
                    <a:cubicBezTo>
                      <a:pt x="46534" y="23117"/>
                      <a:pt x="46534" y="23217"/>
                      <a:pt x="46500" y="23484"/>
                    </a:cubicBezTo>
                    <a:cubicBezTo>
                      <a:pt x="46500" y="23751"/>
                      <a:pt x="46467" y="24085"/>
                      <a:pt x="46434" y="24585"/>
                    </a:cubicBezTo>
                    <a:cubicBezTo>
                      <a:pt x="46434" y="24819"/>
                      <a:pt x="46434" y="25085"/>
                      <a:pt x="46400" y="25386"/>
                    </a:cubicBezTo>
                    <a:cubicBezTo>
                      <a:pt x="46367" y="25652"/>
                      <a:pt x="46300" y="25986"/>
                      <a:pt x="46267" y="26320"/>
                    </a:cubicBezTo>
                    <a:lnTo>
                      <a:pt x="46100" y="27454"/>
                    </a:lnTo>
                    <a:cubicBezTo>
                      <a:pt x="46067" y="27654"/>
                      <a:pt x="46000" y="27854"/>
                      <a:pt x="45967" y="28088"/>
                    </a:cubicBezTo>
                    <a:lnTo>
                      <a:pt x="45800" y="28721"/>
                    </a:lnTo>
                    <a:cubicBezTo>
                      <a:pt x="45266" y="30856"/>
                      <a:pt x="44399" y="32924"/>
                      <a:pt x="43231" y="34826"/>
                    </a:cubicBezTo>
                    <a:cubicBezTo>
                      <a:pt x="41730" y="37361"/>
                      <a:pt x="39762" y="39562"/>
                      <a:pt x="37394" y="41330"/>
                    </a:cubicBezTo>
                    <a:lnTo>
                      <a:pt x="36426" y="42064"/>
                    </a:lnTo>
                    <a:cubicBezTo>
                      <a:pt x="36060" y="42298"/>
                      <a:pt x="35693" y="42498"/>
                      <a:pt x="35326" y="42731"/>
                    </a:cubicBezTo>
                    <a:lnTo>
                      <a:pt x="34792" y="43065"/>
                    </a:lnTo>
                    <a:cubicBezTo>
                      <a:pt x="34592" y="43165"/>
                      <a:pt x="34425" y="43298"/>
                      <a:pt x="34225" y="43365"/>
                    </a:cubicBezTo>
                    <a:lnTo>
                      <a:pt x="33024" y="43966"/>
                    </a:lnTo>
                    <a:lnTo>
                      <a:pt x="32424" y="44232"/>
                    </a:lnTo>
                    <a:lnTo>
                      <a:pt x="31790" y="44466"/>
                    </a:lnTo>
                    <a:lnTo>
                      <a:pt x="30489" y="44933"/>
                    </a:lnTo>
                    <a:cubicBezTo>
                      <a:pt x="30055" y="45100"/>
                      <a:pt x="29588" y="45166"/>
                      <a:pt x="29155" y="45300"/>
                    </a:cubicBezTo>
                    <a:lnTo>
                      <a:pt x="28454" y="45467"/>
                    </a:lnTo>
                    <a:cubicBezTo>
                      <a:pt x="28354" y="45500"/>
                      <a:pt x="28221" y="45533"/>
                      <a:pt x="28121" y="45567"/>
                    </a:cubicBezTo>
                    <a:lnTo>
                      <a:pt x="27754" y="45600"/>
                    </a:lnTo>
                    <a:cubicBezTo>
                      <a:pt x="26786" y="45800"/>
                      <a:pt x="25819" y="45900"/>
                      <a:pt x="24852" y="45967"/>
                    </a:cubicBezTo>
                    <a:cubicBezTo>
                      <a:pt x="24351" y="45967"/>
                      <a:pt x="23851" y="46000"/>
                      <a:pt x="23350" y="46000"/>
                    </a:cubicBezTo>
                    <a:lnTo>
                      <a:pt x="21849" y="45934"/>
                    </a:lnTo>
                    <a:cubicBezTo>
                      <a:pt x="21583" y="45900"/>
                      <a:pt x="21316" y="45900"/>
                      <a:pt x="21082" y="45867"/>
                    </a:cubicBezTo>
                    <a:lnTo>
                      <a:pt x="20315" y="45767"/>
                    </a:lnTo>
                    <a:cubicBezTo>
                      <a:pt x="19815" y="45667"/>
                      <a:pt x="19281" y="45633"/>
                      <a:pt x="18781" y="45500"/>
                    </a:cubicBezTo>
                    <a:cubicBezTo>
                      <a:pt x="17746" y="45267"/>
                      <a:pt x="16712" y="44966"/>
                      <a:pt x="15712" y="44633"/>
                    </a:cubicBezTo>
                    <a:lnTo>
                      <a:pt x="14944" y="44333"/>
                    </a:lnTo>
                    <a:cubicBezTo>
                      <a:pt x="14844" y="44299"/>
                      <a:pt x="14711" y="44266"/>
                      <a:pt x="14578" y="44199"/>
                    </a:cubicBezTo>
                    <a:lnTo>
                      <a:pt x="14211" y="44032"/>
                    </a:lnTo>
                    <a:lnTo>
                      <a:pt x="12743" y="43298"/>
                    </a:lnTo>
                    <a:cubicBezTo>
                      <a:pt x="12243" y="43065"/>
                      <a:pt x="11776" y="42765"/>
                      <a:pt x="11309" y="42465"/>
                    </a:cubicBezTo>
                    <a:cubicBezTo>
                      <a:pt x="11075" y="42331"/>
                      <a:pt x="10808" y="42198"/>
                      <a:pt x="10608" y="42031"/>
                    </a:cubicBezTo>
                    <a:lnTo>
                      <a:pt x="9908" y="41531"/>
                    </a:lnTo>
                    <a:cubicBezTo>
                      <a:pt x="9007" y="40830"/>
                      <a:pt x="8140" y="40096"/>
                      <a:pt x="7306" y="39296"/>
                    </a:cubicBezTo>
                    <a:lnTo>
                      <a:pt x="6172" y="38028"/>
                    </a:lnTo>
                    <a:lnTo>
                      <a:pt x="5871" y="37694"/>
                    </a:lnTo>
                    <a:lnTo>
                      <a:pt x="5604" y="37361"/>
                    </a:lnTo>
                    <a:lnTo>
                      <a:pt x="5071" y="36660"/>
                    </a:lnTo>
                    <a:lnTo>
                      <a:pt x="4537" y="35960"/>
                    </a:lnTo>
                    <a:lnTo>
                      <a:pt x="4103" y="35193"/>
                    </a:lnTo>
                    <a:lnTo>
                      <a:pt x="3636" y="34425"/>
                    </a:lnTo>
                    <a:lnTo>
                      <a:pt x="3403" y="34059"/>
                    </a:lnTo>
                    <a:lnTo>
                      <a:pt x="3203" y="33658"/>
                    </a:lnTo>
                    <a:lnTo>
                      <a:pt x="2436" y="32024"/>
                    </a:lnTo>
                    <a:lnTo>
                      <a:pt x="1802" y="30323"/>
                    </a:lnTo>
                    <a:cubicBezTo>
                      <a:pt x="234" y="25652"/>
                      <a:pt x="234" y="20582"/>
                      <a:pt x="1802" y="15879"/>
                    </a:cubicBezTo>
                    <a:cubicBezTo>
                      <a:pt x="2002" y="15312"/>
                      <a:pt x="2202" y="14745"/>
                      <a:pt x="2436" y="14178"/>
                    </a:cubicBezTo>
                    <a:lnTo>
                      <a:pt x="3203" y="12576"/>
                    </a:lnTo>
                    <a:cubicBezTo>
                      <a:pt x="3269" y="12410"/>
                      <a:pt x="3336" y="12276"/>
                      <a:pt x="3403" y="12143"/>
                    </a:cubicBezTo>
                    <a:lnTo>
                      <a:pt x="3636" y="11776"/>
                    </a:lnTo>
                    <a:lnTo>
                      <a:pt x="4103" y="11009"/>
                    </a:lnTo>
                    <a:lnTo>
                      <a:pt x="4537" y="10241"/>
                    </a:lnTo>
                    <a:lnTo>
                      <a:pt x="5071" y="9541"/>
                    </a:lnTo>
                    <a:lnTo>
                      <a:pt x="5604" y="8840"/>
                    </a:lnTo>
                    <a:lnTo>
                      <a:pt x="5871" y="8507"/>
                    </a:lnTo>
                    <a:lnTo>
                      <a:pt x="6172" y="8173"/>
                    </a:lnTo>
                    <a:lnTo>
                      <a:pt x="7339" y="6906"/>
                    </a:lnTo>
                    <a:cubicBezTo>
                      <a:pt x="8140" y="6105"/>
                      <a:pt x="9007" y="5371"/>
                      <a:pt x="9908" y="4704"/>
                    </a:cubicBezTo>
                    <a:lnTo>
                      <a:pt x="10575" y="4170"/>
                    </a:lnTo>
                    <a:cubicBezTo>
                      <a:pt x="10808" y="4004"/>
                      <a:pt x="11042" y="3904"/>
                      <a:pt x="11275" y="3737"/>
                    </a:cubicBezTo>
                    <a:cubicBezTo>
                      <a:pt x="11776" y="3470"/>
                      <a:pt x="12243" y="3170"/>
                      <a:pt x="12710" y="2903"/>
                    </a:cubicBezTo>
                    <a:lnTo>
                      <a:pt x="14211" y="2202"/>
                    </a:lnTo>
                    <a:lnTo>
                      <a:pt x="14578" y="2002"/>
                    </a:lnTo>
                    <a:lnTo>
                      <a:pt x="14944" y="1869"/>
                    </a:lnTo>
                    <a:lnTo>
                      <a:pt x="15712" y="1602"/>
                    </a:lnTo>
                    <a:cubicBezTo>
                      <a:pt x="16712" y="1235"/>
                      <a:pt x="17713" y="935"/>
                      <a:pt x="18747" y="701"/>
                    </a:cubicBezTo>
                    <a:cubicBezTo>
                      <a:pt x="19281" y="601"/>
                      <a:pt x="19781" y="535"/>
                      <a:pt x="20282" y="434"/>
                    </a:cubicBezTo>
                    <a:lnTo>
                      <a:pt x="21049" y="334"/>
                    </a:lnTo>
                    <a:cubicBezTo>
                      <a:pt x="21316" y="268"/>
                      <a:pt x="21583" y="268"/>
                      <a:pt x="21816" y="268"/>
                    </a:cubicBezTo>
                    <a:lnTo>
                      <a:pt x="23350" y="201"/>
                    </a:lnTo>
                    <a:cubicBezTo>
                      <a:pt x="23851" y="201"/>
                      <a:pt x="24351" y="268"/>
                      <a:pt x="24852" y="268"/>
                    </a:cubicBezTo>
                    <a:cubicBezTo>
                      <a:pt x="25819" y="301"/>
                      <a:pt x="26786" y="401"/>
                      <a:pt x="27720" y="601"/>
                    </a:cubicBezTo>
                    <a:cubicBezTo>
                      <a:pt x="28187" y="668"/>
                      <a:pt x="28654" y="768"/>
                      <a:pt x="29121" y="901"/>
                    </a:cubicBezTo>
                    <a:cubicBezTo>
                      <a:pt x="29588" y="1035"/>
                      <a:pt x="30055" y="1135"/>
                      <a:pt x="30456" y="1268"/>
                    </a:cubicBezTo>
                    <a:lnTo>
                      <a:pt x="31756" y="1735"/>
                    </a:lnTo>
                    <a:lnTo>
                      <a:pt x="32390" y="1969"/>
                    </a:lnTo>
                    <a:cubicBezTo>
                      <a:pt x="32590" y="2069"/>
                      <a:pt x="32791" y="2169"/>
                      <a:pt x="32991" y="2269"/>
                    </a:cubicBezTo>
                    <a:lnTo>
                      <a:pt x="34192" y="2836"/>
                    </a:lnTo>
                    <a:cubicBezTo>
                      <a:pt x="34392" y="2936"/>
                      <a:pt x="34558" y="3036"/>
                      <a:pt x="34759" y="3136"/>
                    </a:cubicBezTo>
                    <a:lnTo>
                      <a:pt x="35292" y="3470"/>
                    </a:lnTo>
                    <a:cubicBezTo>
                      <a:pt x="35659" y="3703"/>
                      <a:pt x="36026" y="3904"/>
                      <a:pt x="36393" y="4137"/>
                    </a:cubicBezTo>
                    <a:lnTo>
                      <a:pt x="37360" y="4871"/>
                    </a:lnTo>
                    <a:cubicBezTo>
                      <a:pt x="39729" y="6639"/>
                      <a:pt x="41697" y="8874"/>
                      <a:pt x="43198" y="11376"/>
                    </a:cubicBezTo>
                    <a:cubicBezTo>
                      <a:pt x="44365" y="13277"/>
                      <a:pt x="45233" y="15345"/>
                      <a:pt x="45766" y="17480"/>
                    </a:cubicBezTo>
                    <a:cubicBezTo>
                      <a:pt x="45800" y="17713"/>
                      <a:pt x="45867" y="17947"/>
                      <a:pt x="45933" y="18147"/>
                    </a:cubicBezTo>
                    <a:cubicBezTo>
                      <a:pt x="45967" y="18347"/>
                      <a:pt x="46033" y="18547"/>
                      <a:pt x="46067" y="18748"/>
                    </a:cubicBezTo>
                    <a:lnTo>
                      <a:pt x="46233" y="19882"/>
                    </a:lnTo>
                    <a:cubicBezTo>
                      <a:pt x="46267" y="20215"/>
                      <a:pt x="46367" y="20549"/>
                      <a:pt x="46367" y="20849"/>
                    </a:cubicBezTo>
                    <a:cubicBezTo>
                      <a:pt x="46400" y="21116"/>
                      <a:pt x="46434" y="21383"/>
                      <a:pt x="46434" y="21650"/>
                    </a:cubicBezTo>
                    <a:cubicBezTo>
                      <a:pt x="46434" y="22117"/>
                      <a:pt x="46467" y="22484"/>
                      <a:pt x="46500" y="22717"/>
                    </a:cubicBezTo>
                    <a:cubicBezTo>
                      <a:pt x="46500" y="22450"/>
                      <a:pt x="46500" y="22083"/>
                      <a:pt x="46467" y="21616"/>
                    </a:cubicBezTo>
                    <a:cubicBezTo>
                      <a:pt x="46467" y="21383"/>
                      <a:pt x="46467" y="21083"/>
                      <a:pt x="46434" y="20816"/>
                    </a:cubicBezTo>
                    <a:cubicBezTo>
                      <a:pt x="46400" y="20515"/>
                      <a:pt x="46334" y="20182"/>
                      <a:pt x="46300" y="19848"/>
                    </a:cubicBezTo>
                    <a:lnTo>
                      <a:pt x="46133" y="18714"/>
                    </a:lnTo>
                    <a:cubicBezTo>
                      <a:pt x="46100" y="18514"/>
                      <a:pt x="46067" y="18314"/>
                      <a:pt x="46000" y="18080"/>
                    </a:cubicBezTo>
                    <a:cubicBezTo>
                      <a:pt x="45933" y="17847"/>
                      <a:pt x="45900" y="17680"/>
                      <a:pt x="45833" y="17447"/>
                    </a:cubicBezTo>
                    <a:cubicBezTo>
                      <a:pt x="45299" y="15278"/>
                      <a:pt x="44466" y="13210"/>
                      <a:pt x="43331" y="11309"/>
                    </a:cubicBezTo>
                    <a:cubicBezTo>
                      <a:pt x="41797" y="8740"/>
                      <a:pt x="39829" y="6539"/>
                      <a:pt x="37494" y="4738"/>
                    </a:cubicBezTo>
                    <a:lnTo>
                      <a:pt x="36493" y="3970"/>
                    </a:lnTo>
                    <a:cubicBezTo>
                      <a:pt x="36126" y="3737"/>
                      <a:pt x="35759" y="3537"/>
                      <a:pt x="35392" y="3303"/>
                    </a:cubicBezTo>
                    <a:lnTo>
                      <a:pt x="34859" y="2970"/>
                    </a:lnTo>
                    <a:cubicBezTo>
                      <a:pt x="34659" y="2870"/>
                      <a:pt x="34458" y="2769"/>
                      <a:pt x="34292" y="2669"/>
                    </a:cubicBezTo>
                    <a:lnTo>
                      <a:pt x="33091" y="2069"/>
                    </a:lnTo>
                    <a:lnTo>
                      <a:pt x="32457" y="1802"/>
                    </a:lnTo>
                    <a:lnTo>
                      <a:pt x="31823" y="1569"/>
                    </a:lnTo>
                    <a:lnTo>
                      <a:pt x="30522" y="1068"/>
                    </a:lnTo>
                    <a:cubicBezTo>
                      <a:pt x="30089" y="935"/>
                      <a:pt x="29622" y="835"/>
                      <a:pt x="29188" y="701"/>
                    </a:cubicBezTo>
                    <a:cubicBezTo>
                      <a:pt x="28721" y="568"/>
                      <a:pt x="28254" y="468"/>
                      <a:pt x="27787" y="401"/>
                    </a:cubicBezTo>
                    <a:cubicBezTo>
                      <a:pt x="26820" y="201"/>
                      <a:pt x="25819" y="101"/>
                      <a:pt x="24852" y="34"/>
                    </a:cubicBezTo>
                    <a:cubicBezTo>
                      <a:pt x="24351" y="34"/>
                      <a:pt x="23851" y="1"/>
                      <a:pt x="23350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" name="Google Shape;435;p35"/>
              <p:cNvSpPr/>
              <p:nvPr/>
            </p:nvSpPr>
            <p:spPr>
              <a:xfrm>
                <a:off x="1506238" y="3630922"/>
                <a:ext cx="4593" cy="117221"/>
              </a:xfrm>
              <a:custGeom>
                <a:avLst/>
                <a:gdLst/>
                <a:ahLst/>
                <a:cxnLst/>
                <a:rect l="l" t="t" r="r" b="b"/>
                <a:pathLst>
                  <a:path w="268" h="6840" extrusionOk="0">
                    <a:moveTo>
                      <a:pt x="134" y="1"/>
                    </a:moveTo>
                    <a:cubicBezTo>
                      <a:pt x="34" y="1135"/>
                      <a:pt x="1" y="2269"/>
                      <a:pt x="34" y="3403"/>
                    </a:cubicBezTo>
                    <a:cubicBezTo>
                      <a:pt x="1" y="4571"/>
                      <a:pt x="34" y="5705"/>
                      <a:pt x="134" y="6839"/>
                    </a:cubicBezTo>
                    <a:cubicBezTo>
                      <a:pt x="234" y="5705"/>
                      <a:pt x="268" y="4571"/>
                      <a:pt x="234" y="3403"/>
                    </a:cubicBezTo>
                    <a:cubicBezTo>
                      <a:pt x="268" y="2269"/>
                      <a:pt x="234" y="1135"/>
                      <a:pt x="134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" name="Google Shape;436;p35"/>
              <p:cNvSpPr/>
              <p:nvPr/>
            </p:nvSpPr>
            <p:spPr>
              <a:xfrm>
                <a:off x="1746064" y="4022590"/>
                <a:ext cx="159516" cy="4027"/>
              </a:xfrm>
              <a:custGeom>
                <a:avLst/>
                <a:gdLst/>
                <a:ahLst/>
                <a:cxnLst/>
                <a:rect l="l" t="t" r="r" b="b"/>
                <a:pathLst>
                  <a:path w="9308" h="235" extrusionOk="0">
                    <a:moveTo>
                      <a:pt x="4638" y="1"/>
                    </a:moveTo>
                    <a:cubicBezTo>
                      <a:pt x="2069" y="1"/>
                      <a:pt x="1" y="68"/>
                      <a:pt x="1" y="134"/>
                    </a:cubicBezTo>
                    <a:cubicBezTo>
                      <a:pt x="1" y="168"/>
                      <a:pt x="2069" y="234"/>
                      <a:pt x="4638" y="234"/>
                    </a:cubicBezTo>
                    <a:cubicBezTo>
                      <a:pt x="7206" y="234"/>
                      <a:pt x="9308" y="168"/>
                      <a:pt x="9308" y="134"/>
                    </a:cubicBezTo>
                    <a:cubicBezTo>
                      <a:pt x="9308" y="68"/>
                      <a:pt x="7206" y="1"/>
                      <a:pt x="4638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" name="Google Shape;437;p35"/>
              <p:cNvSpPr/>
              <p:nvPr/>
            </p:nvSpPr>
            <p:spPr>
              <a:xfrm>
                <a:off x="1506238" y="4291783"/>
                <a:ext cx="4593" cy="127503"/>
              </a:xfrm>
              <a:custGeom>
                <a:avLst/>
                <a:gdLst/>
                <a:ahLst/>
                <a:cxnLst/>
                <a:rect l="l" t="t" r="r" b="b"/>
                <a:pathLst>
                  <a:path w="268" h="7440" extrusionOk="0">
                    <a:moveTo>
                      <a:pt x="134" y="1"/>
                    </a:moveTo>
                    <a:cubicBezTo>
                      <a:pt x="34" y="1235"/>
                      <a:pt x="1" y="2503"/>
                      <a:pt x="34" y="3737"/>
                    </a:cubicBezTo>
                    <a:cubicBezTo>
                      <a:pt x="1" y="4971"/>
                      <a:pt x="34" y="6205"/>
                      <a:pt x="134" y="7439"/>
                    </a:cubicBezTo>
                    <a:cubicBezTo>
                      <a:pt x="234" y="6205"/>
                      <a:pt x="268" y="4971"/>
                      <a:pt x="234" y="3737"/>
                    </a:cubicBezTo>
                    <a:cubicBezTo>
                      <a:pt x="268" y="2503"/>
                      <a:pt x="234" y="1235"/>
                      <a:pt x="134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" name="Google Shape;438;p35"/>
              <p:cNvSpPr/>
              <p:nvPr/>
            </p:nvSpPr>
            <p:spPr>
              <a:xfrm>
                <a:off x="1123689" y="4022590"/>
                <a:ext cx="159516" cy="4027"/>
              </a:xfrm>
              <a:custGeom>
                <a:avLst/>
                <a:gdLst/>
                <a:ahLst/>
                <a:cxnLst/>
                <a:rect l="l" t="t" r="r" b="b"/>
                <a:pathLst>
                  <a:path w="9308" h="235" extrusionOk="0">
                    <a:moveTo>
                      <a:pt x="4638" y="1"/>
                    </a:moveTo>
                    <a:cubicBezTo>
                      <a:pt x="2069" y="1"/>
                      <a:pt x="1" y="68"/>
                      <a:pt x="1" y="134"/>
                    </a:cubicBezTo>
                    <a:cubicBezTo>
                      <a:pt x="1" y="168"/>
                      <a:pt x="2069" y="234"/>
                      <a:pt x="4638" y="234"/>
                    </a:cubicBezTo>
                    <a:cubicBezTo>
                      <a:pt x="7206" y="234"/>
                      <a:pt x="9308" y="168"/>
                      <a:pt x="9308" y="134"/>
                    </a:cubicBezTo>
                    <a:cubicBezTo>
                      <a:pt x="9308" y="68"/>
                      <a:pt x="7206" y="1"/>
                      <a:pt x="4638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42" name="Google Shape;442;p35"/>
            <p:cNvGrpSpPr/>
            <p:nvPr/>
          </p:nvGrpSpPr>
          <p:grpSpPr>
            <a:xfrm>
              <a:off x="7108486" y="1975104"/>
              <a:ext cx="797476" cy="1140819"/>
              <a:chOff x="7076051" y="1966106"/>
              <a:chExt cx="797476" cy="1140819"/>
            </a:xfrm>
          </p:grpSpPr>
          <p:cxnSp>
            <p:nvCxnSpPr>
              <p:cNvPr id="443" name="Google Shape;443;p35"/>
              <p:cNvCxnSpPr/>
              <p:nvPr/>
            </p:nvCxnSpPr>
            <p:spPr>
              <a:xfrm rot="10800000">
                <a:off x="7474791" y="2373425"/>
                <a:ext cx="0" cy="733500"/>
              </a:xfrm>
              <a:prstGeom prst="straightConnector1">
                <a:avLst/>
              </a:prstGeom>
              <a:noFill/>
              <a:ln w="38100" cap="flat" cmpd="sng">
                <a:solidFill>
                  <a:schemeClr val="accent3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sp>
            <p:nvSpPr>
              <p:cNvPr id="444" name="Google Shape;444;p35"/>
              <p:cNvSpPr/>
              <p:nvPr/>
            </p:nvSpPr>
            <p:spPr>
              <a:xfrm rot="10800000" flipH="1">
                <a:off x="7193394" y="2075834"/>
                <a:ext cx="562792" cy="562792"/>
              </a:xfrm>
              <a:custGeom>
                <a:avLst/>
                <a:gdLst/>
                <a:ahLst/>
                <a:cxnLst/>
                <a:rect l="l" t="t" r="r" b="b"/>
                <a:pathLst>
                  <a:path w="42806" h="42806" extrusionOk="0">
                    <a:moveTo>
                      <a:pt x="21423" y="0"/>
                    </a:moveTo>
                    <a:cubicBezTo>
                      <a:pt x="9593" y="0"/>
                      <a:pt x="1" y="9593"/>
                      <a:pt x="1" y="21383"/>
                    </a:cubicBezTo>
                    <a:cubicBezTo>
                      <a:pt x="1" y="33213"/>
                      <a:pt x="9593" y="42806"/>
                      <a:pt x="21423" y="42806"/>
                    </a:cubicBezTo>
                    <a:cubicBezTo>
                      <a:pt x="33254" y="42806"/>
                      <a:pt x="42806" y="33213"/>
                      <a:pt x="42806" y="21383"/>
                    </a:cubicBezTo>
                    <a:cubicBezTo>
                      <a:pt x="42806" y="9593"/>
                      <a:pt x="33254" y="0"/>
                      <a:pt x="21423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5" name="Google Shape;445;p35"/>
              <p:cNvSpPr/>
              <p:nvPr/>
            </p:nvSpPr>
            <p:spPr>
              <a:xfrm rot="10800000" flipH="1">
                <a:off x="7076051" y="1966106"/>
                <a:ext cx="797476" cy="791770"/>
              </a:xfrm>
              <a:custGeom>
                <a:avLst/>
                <a:gdLst/>
                <a:ahLst/>
                <a:cxnLst/>
                <a:rect l="l" t="t" r="r" b="b"/>
                <a:pathLst>
                  <a:path w="46534" h="46201" extrusionOk="0">
                    <a:moveTo>
                      <a:pt x="46500" y="22717"/>
                    </a:moveTo>
                    <a:cubicBezTo>
                      <a:pt x="46500" y="22984"/>
                      <a:pt x="46500" y="23117"/>
                      <a:pt x="46500" y="23117"/>
                    </a:cubicBezTo>
                    <a:cubicBezTo>
                      <a:pt x="46500" y="23117"/>
                      <a:pt x="46534" y="22951"/>
                      <a:pt x="46500" y="22717"/>
                    </a:cubicBezTo>
                    <a:close/>
                    <a:moveTo>
                      <a:pt x="23350" y="1"/>
                    </a:moveTo>
                    <a:lnTo>
                      <a:pt x="21816" y="68"/>
                    </a:lnTo>
                    <a:cubicBezTo>
                      <a:pt x="21583" y="68"/>
                      <a:pt x="21316" y="68"/>
                      <a:pt x="21049" y="101"/>
                    </a:cubicBezTo>
                    <a:lnTo>
                      <a:pt x="20282" y="234"/>
                    </a:lnTo>
                    <a:cubicBezTo>
                      <a:pt x="19781" y="301"/>
                      <a:pt x="19248" y="368"/>
                      <a:pt x="18714" y="468"/>
                    </a:cubicBezTo>
                    <a:cubicBezTo>
                      <a:pt x="17680" y="701"/>
                      <a:pt x="16646" y="1002"/>
                      <a:pt x="15645" y="1368"/>
                    </a:cubicBezTo>
                    <a:lnTo>
                      <a:pt x="14878" y="1669"/>
                    </a:lnTo>
                    <a:cubicBezTo>
                      <a:pt x="14744" y="1702"/>
                      <a:pt x="14611" y="1735"/>
                      <a:pt x="14511" y="1802"/>
                    </a:cubicBezTo>
                    <a:lnTo>
                      <a:pt x="14111" y="1969"/>
                    </a:lnTo>
                    <a:lnTo>
                      <a:pt x="12643" y="2703"/>
                    </a:lnTo>
                    <a:cubicBezTo>
                      <a:pt x="12142" y="2936"/>
                      <a:pt x="11675" y="3236"/>
                      <a:pt x="11208" y="3537"/>
                    </a:cubicBezTo>
                    <a:cubicBezTo>
                      <a:pt x="10942" y="3703"/>
                      <a:pt x="10708" y="3804"/>
                      <a:pt x="10475" y="3970"/>
                    </a:cubicBezTo>
                    <a:lnTo>
                      <a:pt x="9807" y="4504"/>
                    </a:lnTo>
                    <a:cubicBezTo>
                      <a:pt x="8873" y="5171"/>
                      <a:pt x="8006" y="5905"/>
                      <a:pt x="7172" y="6706"/>
                    </a:cubicBezTo>
                    <a:lnTo>
                      <a:pt x="6005" y="8007"/>
                    </a:lnTo>
                    <a:lnTo>
                      <a:pt x="5705" y="8340"/>
                    </a:lnTo>
                    <a:lnTo>
                      <a:pt x="5438" y="8674"/>
                    </a:lnTo>
                    <a:lnTo>
                      <a:pt x="4904" y="9408"/>
                    </a:lnTo>
                    <a:lnTo>
                      <a:pt x="4370" y="10108"/>
                    </a:lnTo>
                    <a:lnTo>
                      <a:pt x="3903" y="10875"/>
                    </a:lnTo>
                    <a:lnTo>
                      <a:pt x="3436" y="11642"/>
                    </a:lnTo>
                    <a:lnTo>
                      <a:pt x="3203" y="12009"/>
                    </a:lnTo>
                    <a:cubicBezTo>
                      <a:pt x="3136" y="12176"/>
                      <a:pt x="3069" y="12310"/>
                      <a:pt x="3003" y="12443"/>
                    </a:cubicBezTo>
                    <a:cubicBezTo>
                      <a:pt x="2769" y="12977"/>
                      <a:pt x="2436" y="13510"/>
                      <a:pt x="2235" y="14078"/>
                    </a:cubicBezTo>
                    <a:cubicBezTo>
                      <a:pt x="2002" y="14645"/>
                      <a:pt x="1802" y="15212"/>
                      <a:pt x="1602" y="15779"/>
                    </a:cubicBezTo>
                    <a:cubicBezTo>
                      <a:pt x="0" y="20515"/>
                      <a:pt x="0" y="25619"/>
                      <a:pt x="1602" y="30356"/>
                    </a:cubicBezTo>
                    <a:lnTo>
                      <a:pt x="2235" y="32090"/>
                    </a:lnTo>
                    <a:lnTo>
                      <a:pt x="3003" y="33725"/>
                    </a:lnTo>
                    <a:lnTo>
                      <a:pt x="3203" y="34125"/>
                    </a:lnTo>
                    <a:lnTo>
                      <a:pt x="3436" y="34526"/>
                    </a:lnTo>
                    <a:lnTo>
                      <a:pt x="3903" y="35259"/>
                    </a:lnTo>
                    <a:lnTo>
                      <a:pt x="4370" y="36027"/>
                    </a:lnTo>
                    <a:lnTo>
                      <a:pt x="4904" y="36760"/>
                    </a:lnTo>
                    <a:lnTo>
                      <a:pt x="5438" y="37461"/>
                    </a:lnTo>
                    <a:lnTo>
                      <a:pt x="5705" y="37795"/>
                    </a:lnTo>
                    <a:lnTo>
                      <a:pt x="6005" y="38128"/>
                    </a:lnTo>
                    <a:lnTo>
                      <a:pt x="7172" y="39429"/>
                    </a:lnTo>
                    <a:cubicBezTo>
                      <a:pt x="8006" y="40230"/>
                      <a:pt x="8873" y="40963"/>
                      <a:pt x="9807" y="41664"/>
                    </a:cubicBezTo>
                    <a:lnTo>
                      <a:pt x="10475" y="42164"/>
                    </a:lnTo>
                    <a:cubicBezTo>
                      <a:pt x="10708" y="42331"/>
                      <a:pt x="10942" y="42465"/>
                      <a:pt x="11175" y="42598"/>
                    </a:cubicBezTo>
                    <a:cubicBezTo>
                      <a:pt x="11675" y="42898"/>
                      <a:pt x="12142" y="43198"/>
                      <a:pt x="12643" y="43465"/>
                    </a:cubicBezTo>
                    <a:lnTo>
                      <a:pt x="14177" y="44199"/>
                    </a:lnTo>
                    <a:lnTo>
                      <a:pt x="14544" y="44366"/>
                    </a:lnTo>
                    <a:lnTo>
                      <a:pt x="14911" y="44533"/>
                    </a:lnTo>
                    <a:lnTo>
                      <a:pt x="15678" y="44800"/>
                    </a:lnTo>
                    <a:cubicBezTo>
                      <a:pt x="16679" y="45166"/>
                      <a:pt x="17713" y="45467"/>
                      <a:pt x="18781" y="45700"/>
                    </a:cubicBezTo>
                    <a:cubicBezTo>
                      <a:pt x="19281" y="45800"/>
                      <a:pt x="19815" y="45867"/>
                      <a:pt x="20315" y="45967"/>
                    </a:cubicBezTo>
                    <a:lnTo>
                      <a:pt x="21082" y="46067"/>
                    </a:lnTo>
                    <a:cubicBezTo>
                      <a:pt x="21349" y="46134"/>
                      <a:pt x="21616" y="46100"/>
                      <a:pt x="21849" y="46134"/>
                    </a:cubicBezTo>
                    <a:lnTo>
                      <a:pt x="23384" y="46201"/>
                    </a:lnTo>
                    <a:cubicBezTo>
                      <a:pt x="23884" y="46201"/>
                      <a:pt x="24385" y="46134"/>
                      <a:pt x="24885" y="46134"/>
                    </a:cubicBezTo>
                    <a:cubicBezTo>
                      <a:pt x="25886" y="46100"/>
                      <a:pt x="26853" y="45967"/>
                      <a:pt x="27820" y="45800"/>
                    </a:cubicBezTo>
                    <a:lnTo>
                      <a:pt x="28187" y="45734"/>
                    </a:lnTo>
                    <a:cubicBezTo>
                      <a:pt x="28287" y="45700"/>
                      <a:pt x="28421" y="45667"/>
                      <a:pt x="28521" y="45633"/>
                    </a:cubicBezTo>
                    <a:lnTo>
                      <a:pt x="29221" y="45467"/>
                    </a:lnTo>
                    <a:cubicBezTo>
                      <a:pt x="29655" y="45333"/>
                      <a:pt x="30122" y="45267"/>
                      <a:pt x="30556" y="45100"/>
                    </a:cubicBezTo>
                    <a:lnTo>
                      <a:pt x="31857" y="44633"/>
                    </a:lnTo>
                    <a:lnTo>
                      <a:pt x="32524" y="44399"/>
                    </a:lnTo>
                    <a:lnTo>
                      <a:pt x="33124" y="44099"/>
                    </a:lnTo>
                    <a:lnTo>
                      <a:pt x="34325" y="43532"/>
                    </a:lnTo>
                    <a:cubicBezTo>
                      <a:pt x="34525" y="43432"/>
                      <a:pt x="34692" y="43332"/>
                      <a:pt x="34892" y="43198"/>
                    </a:cubicBezTo>
                    <a:lnTo>
                      <a:pt x="35426" y="42865"/>
                    </a:lnTo>
                    <a:cubicBezTo>
                      <a:pt x="35793" y="42631"/>
                      <a:pt x="36160" y="42431"/>
                      <a:pt x="36527" y="42198"/>
                    </a:cubicBezTo>
                    <a:lnTo>
                      <a:pt x="37527" y="41464"/>
                    </a:lnTo>
                    <a:cubicBezTo>
                      <a:pt x="39862" y="39663"/>
                      <a:pt x="41864" y="37428"/>
                      <a:pt x="43365" y="34892"/>
                    </a:cubicBezTo>
                    <a:cubicBezTo>
                      <a:pt x="44499" y="32991"/>
                      <a:pt x="45366" y="30890"/>
                      <a:pt x="45867" y="28721"/>
                    </a:cubicBezTo>
                    <a:cubicBezTo>
                      <a:pt x="45933" y="28488"/>
                      <a:pt x="46000" y="28288"/>
                      <a:pt x="46033" y="28088"/>
                    </a:cubicBezTo>
                    <a:cubicBezTo>
                      <a:pt x="46100" y="27887"/>
                      <a:pt x="46133" y="27687"/>
                      <a:pt x="46167" y="27454"/>
                    </a:cubicBezTo>
                    <a:cubicBezTo>
                      <a:pt x="46233" y="27054"/>
                      <a:pt x="46267" y="26687"/>
                      <a:pt x="46334" y="26353"/>
                    </a:cubicBezTo>
                    <a:cubicBezTo>
                      <a:pt x="46367" y="25986"/>
                      <a:pt x="46434" y="25686"/>
                      <a:pt x="46467" y="25386"/>
                    </a:cubicBezTo>
                    <a:cubicBezTo>
                      <a:pt x="46467" y="25085"/>
                      <a:pt x="46500" y="24819"/>
                      <a:pt x="46500" y="24585"/>
                    </a:cubicBezTo>
                    <a:cubicBezTo>
                      <a:pt x="46534" y="24085"/>
                      <a:pt x="46534" y="23718"/>
                      <a:pt x="46534" y="23484"/>
                    </a:cubicBezTo>
                    <a:lnTo>
                      <a:pt x="46534" y="23117"/>
                    </a:lnTo>
                    <a:cubicBezTo>
                      <a:pt x="46534" y="23117"/>
                      <a:pt x="46534" y="23217"/>
                      <a:pt x="46500" y="23484"/>
                    </a:cubicBezTo>
                    <a:cubicBezTo>
                      <a:pt x="46500" y="23751"/>
                      <a:pt x="46467" y="24085"/>
                      <a:pt x="46434" y="24585"/>
                    </a:cubicBezTo>
                    <a:cubicBezTo>
                      <a:pt x="46434" y="24819"/>
                      <a:pt x="46434" y="25085"/>
                      <a:pt x="46400" y="25386"/>
                    </a:cubicBezTo>
                    <a:cubicBezTo>
                      <a:pt x="46367" y="25652"/>
                      <a:pt x="46300" y="25986"/>
                      <a:pt x="46267" y="26320"/>
                    </a:cubicBezTo>
                    <a:lnTo>
                      <a:pt x="46100" y="27454"/>
                    </a:lnTo>
                    <a:cubicBezTo>
                      <a:pt x="46067" y="27654"/>
                      <a:pt x="46000" y="27854"/>
                      <a:pt x="45967" y="28088"/>
                    </a:cubicBezTo>
                    <a:lnTo>
                      <a:pt x="45800" y="28721"/>
                    </a:lnTo>
                    <a:cubicBezTo>
                      <a:pt x="45266" y="30856"/>
                      <a:pt x="44399" y="32924"/>
                      <a:pt x="43231" y="34826"/>
                    </a:cubicBezTo>
                    <a:cubicBezTo>
                      <a:pt x="41730" y="37361"/>
                      <a:pt x="39762" y="39562"/>
                      <a:pt x="37394" y="41330"/>
                    </a:cubicBezTo>
                    <a:lnTo>
                      <a:pt x="36426" y="42064"/>
                    </a:lnTo>
                    <a:cubicBezTo>
                      <a:pt x="36060" y="42298"/>
                      <a:pt x="35693" y="42498"/>
                      <a:pt x="35326" y="42731"/>
                    </a:cubicBezTo>
                    <a:lnTo>
                      <a:pt x="34792" y="43065"/>
                    </a:lnTo>
                    <a:cubicBezTo>
                      <a:pt x="34592" y="43165"/>
                      <a:pt x="34425" y="43298"/>
                      <a:pt x="34225" y="43365"/>
                    </a:cubicBezTo>
                    <a:lnTo>
                      <a:pt x="33024" y="43966"/>
                    </a:lnTo>
                    <a:lnTo>
                      <a:pt x="32424" y="44232"/>
                    </a:lnTo>
                    <a:lnTo>
                      <a:pt x="31790" y="44466"/>
                    </a:lnTo>
                    <a:lnTo>
                      <a:pt x="30489" y="44933"/>
                    </a:lnTo>
                    <a:cubicBezTo>
                      <a:pt x="30055" y="45100"/>
                      <a:pt x="29588" y="45166"/>
                      <a:pt x="29155" y="45300"/>
                    </a:cubicBezTo>
                    <a:lnTo>
                      <a:pt x="28454" y="45467"/>
                    </a:lnTo>
                    <a:cubicBezTo>
                      <a:pt x="28354" y="45500"/>
                      <a:pt x="28221" y="45533"/>
                      <a:pt x="28121" y="45567"/>
                    </a:cubicBezTo>
                    <a:lnTo>
                      <a:pt x="27754" y="45600"/>
                    </a:lnTo>
                    <a:cubicBezTo>
                      <a:pt x="26786" y="45800"/>
                      <a:pt x="25819" y="45900"/>
                      <a:pt x="24852" y="45967"/>
                    </a:cubicBezTo>
                    <a:cubicBezTo>
                      <a:pt x="24351" y="45967"/>
                      <a:pt x="23851" y="46000"/>
                      <a:pt x="23350" y="46000"/>
                    </a:cubicBezTo>
                    <a:lnTo>
                      <a:pt x="21849" y="45934"/>
                    </a:lnTo>
                    <a:cubicBezTo>
                      <a:pt x="21583" y="45900"/>
                      <a:pt x="21316" y="45900"/>
                      <a:pt x="21082" y="45867"/>
                    </a:cubicBezTo>
                    <a:lnTo>
                      <a:pt x="20315" y="45767"/>
                    </a:lnTo>
                    <a:cubicBezTo>
                      <a:pt x="19815" y="45667"/>
                      <a:pt x="19281" y="45633"/>
                      <a:pt x="18781" y="45500"/>
                    </a:cubicBezTo>
                    <a:cubicBezTo>
                      <a:pt x="17746" y="45267"/>
                      <a:pt x="16712" y="44966"/>
                      <a:pt x="15712" y="44633"/>
                    </a:cubicBezTo>
                    <a:lnTo>
                      <a:pt x="14944" y="44333"/>
                    </a:lnTo>
                    <a:cubicBezTo>
                      <a:pt x="14844" y="44299"/>
                      <a:pt x="14711" y="44266"/>
                      <a:pt x="14578" y="44199"/>
                    </a:cubicBezTo>
                    <a:lnTo>
                      <a:pt x="14211" y="44032"/>
                    </a:lnTo>
                    <a:lnTo>
                      <a:pt x="12743" y="43298"/>
                    </a:lnTo>
                    <a:cubicBezTo>
                      <a:pt x="12243" y="43065"/>
                      <a:pt x="11776" y="42765"/>
                      <a:pt x="11309" y="42465"/>
                    </a:cubicBezTo>
                    <a:cubicBezTo>
                      <a:pt x="11075" y="42331"/>
                      <a:pt x="10808" y="42198"/>
                      <a:pt x="10608" y="42031"/>
                    </a:cubicBezTo>
                    <a:lnTo>
                      <a:pt x="9908" y="41531"/>
                    </a:lnTo>
                    <a:cubicBezTo>
                      <a:pt x="9007" y="40830"/>
                      <a:pt x="8140" y="40096"/>
                      <a:pt x="7306" y="39296"/>
                    </a:cubicBezTo>
                    <a:lnTo>
                      <a:pt x="6172" y="38028"/>
                    </a:lnTo>
                    <a:lnTo>
                      <a:pt x="5871" y="37694"/>
                    </a:lnTo>
                    <a:lnTo>
                      <a:pt x="5604" y="37361"/>
                    </a:lnTo>
                    <a:lnTo>
                      <a:pt x="5071" y="36660"/>
                    </a:lnTo>
                    <a:lnTo>
                      <a:pt x="4537" y="35960"/>
                    </a:lnTo>
                    <a:lnTo>
                      <a:pt x="4103" y="35193"/>
                    </a:lnTo>
                    <a:lnTo>
                      <a:pt x="3636" y="34425"/>
                    </a:lnTo>
                    <a:lnTo>
                      <a:pt x="3403" y="34059"/>
                    </a:lnTo>
                    <a:lnTo>
                      <a:pt x="3203" y="33658"/>
                    </a:lnTo>
                    <a:lnTo>
                      <a:pt x="2436" y="32024"/>
                    </a:lnTo>
                    <a:lnTo>
                      <a:pt x="1802" y="30323"/>
                    </a:lnTo>
                    <a:cubicBezTo>
                      <a:pt x="234" y="25652"/>
                      <a:pt x="234" y="20582"/>
                      <a:pt x="1802" y="15879"/>
                    </a:cubicBezTo>
                    <a:cubicBezTo>
                      <a:pt x="2002" y="15312"/>
                      <a:pt x="2202" y="14745"/>
                      <a:pt x="2436" y="14178"/>
                    </a:cubicBezTo>
                    <a:lnTo>
                      <a:pt x="3203" y="12576"/>
                    </a:lnTo>
                    <a:cubicBezTo>
                      <a:pt x="3269" y="12410"/>
                      <a:pt x="3336" y="12276"/>
                      <a:pt x="3403" y="12143"/>
                    </a:cubicBezTo>
                    <a:lnTo>
                      <a:pt x="3636" y="11776"/>
                    </a:lnTo>
                    <a:lnTo>
                      <a:pt x="4103" y="11009"/>
                    </a:lnTo>
                    <a:lnTo>
                      <a:pt x="4537" y="10241"/>
                    </a:lnTo>
                    <a:lnTo>
                      <a:pt x="5071" y="9541"/>
                    </a:lnTo>
                    <a:lnTo>
                      <a:pt x="5604" y="8840"/>
                    </a:lnTo>
                    <a:lnTo>
                      <a:pt x="5871" y="8507"/>
                    </a:lnTo>
                    <a:lnTo>
                      <a:pt x="6172" y="8173"/>
                    </a:lnTo>
                    <a:lnTo>
                      <a:pt x="7339" y="6906"/>
                    </a:lnTo>
                    <a:cubicBezTo>
                      <a:pt x="8140" y="6105"/>
                      <a:pt x="9007" y="5371"/>
                      <a:pt x="9908" y="4704"/>
                    </a:cubicBezTo>
                    <a:lnTo>
                      <a:pt x="10575" y="4170"/>
                    </a:lnTo>
                    <a:cubicBezTo>
                      <a:pt x="10808" y="4004"/>
                      <a:pt x="11042" y="3904"/>
                      <a:pt x="11275" y="3737"/>
                    </a:cubicBezTo>
                    <a:cubicBezTo>
                      <a:pt x="11776" y="3470"/>
                      <a:pt x="12243" y="3170"/>
                      <a:pt x="12710" y="2903"/>
                    </a:cubicBezTo>
                    <a:lnTo>
                      <a:pt x="14211" y="2202"/>
                    </a:lnTo>
                    <a:lnTo>
                      <a:pt x="14578" y="2002"/>
                    </a:lnTo>
                    <a:lnTo>
                      <a:pt x="14944" y="1869"/>
                    </a:lnTo>
                    <a:lnTo>
                      <a:pt x="15712" y="1602"/>
                    </a:lnTo>
                    <a:cubicBezTo>
                      <a:pt x="16712" y="1235"/>
                      <a:pt x="17713" y="935"/>
                      <a:pt x="18747" y="701"/>
                    </a:cubicBezTo>
                    <a:cubicBezTo>
                      <a:pt x="19281" y="601"/>
                      <a:pt x="19781" y="535"/>
                      <a:pt x="20282" y="434"/>
                    </a:cubicBezTo>
                    <a:lnTo>
                      <a:pt x="21049" y="334"/>
                    </a:lnTo>
                    <a:cubicBezTo>
                      <a:pt x="21316" y="268"/>
                      <a:pt x="21583" y="268"/>
                      <a:pt x="21816" y="268"/>
                    </a:cubicBezTo>
                    <a:lnTo>
                      <a:pt x="23350" y="201"/>
                    </a:lnTo>
                    <a:cubicBezTo>
                      <a:pt x="23851" y="201"/>
                      <a:pt x="24351" y="268"/>
                      <a:pt x="24852" y="268"/>
                    </a:cubicBezTo>
                    <a:cubicBezTo>
                      <a:pt x="25819" y="301"/>
                      <a:pt x="26786" y="401"/>
                      <a:pt x="27720" y="601"/>
                    </a:cubicBezTo>
                    <a:cubicBezTo>
                      <a:pt x="28187" y="668"/>
                      <a:pt x="28654" y="768"/>
                      <a:pt x="29121" y="901"/>
                    </a:cubicBezTo>
                    <a:cubicBezTo>
                      <a:pt x="29588" y="1035"/>
                      <a:pt x="30055" y="1135"/>
                      <a:pt x="30456" y="1268"/>
                    </a:cubicBezTo>
                    <a:lnTo>
                      <a:pt x="31756" y="1735"/>
                    </a:lnTo>
                    <a:lnTo>
                      <a:pt x="32390" y="1969"/>
                    </a:lnTo>
                    <a:cubicBezTo>
                      <a:pt x="32590" y="2069"/>
                      <a:pt x="32791" y="2169"/>
                      <a:pt x="32991" y="2269"/>
                    </a:cubicBezTo>
                    <a:lnTo>
                      <a:pt x="34192" y="2836"/>
                    </a:lnTo>
                    <a:cubicBezTo>
                      <a:pt x="34392" y="2936"/>
                      <a:pt x="34558" y="3036"/>
                      <a:pt x="34759" y="3136"/>
                    </a:cubicBezTo>
                    <a:lnTo>
                      <a:pt x="35292" y="3470"/>
                    </a:lnTo>
                    <a:cubicBezTo>
                      <a:pt x="35659" y="3703"/>
                      <a:pt x="36026" y="3904"/>
                      <a:pt x="36393" y="4137"/>
                    </a:cubicBezTo>
                    <a:lnTo>
                      <a:pt x="37360" y="4871"/>
                    </a:lnTo>
                    <a:cubicBezTo>
                      <a:pt x="39729" y="6639"/>
                      <a:pt x="41697" y="8874"/>
                      <a:pt x="43198" y="11376"/>
                    </a:cubicBezTo>
                    <a:cubicBezTo>
                      <a:pt x="44365" y="13277"/>
                      <a:pt x="45233" y="15345"/>
                      <a:pt x="45766" y="17480"/>
                    </a:cubicBezTo>
                    <a:cubicBezTo>
                      <a:pt x="45800" y="17713"/>
                      <a:pt x="45867" y="17947"/>
                      <a:pt x="45933" y="18147"/>
                    </a:cubicBezTo>
                    <a:cubicBezTo>
                      <a:pt x="45967" y="18347"/>
                      <a:pt x="46033" y="18547"/>
                      <a:pt x="46067" y="18748"/>
                    </a:cubicBezTo>
                    <a:lnTo>
                      <a:pt x="46233" y="19882"/>
                    </a:lnTo>
                    <a:cubicBezTo>
                      <a:pt x="46267" y="20215"/>
                      <a:pt x="46367" y="20549"/>
                      <a:pt x="46367" y="20849"/>
                    </a:cubicBezTo>
                    <a:cubicBezTo>
                      <a:pt x="46400" y="21116"/>
                      <a:pt x="46434" y="21383"/>
                      <a:pt x="46434" y="21650"/>
                    </a:cubicBezTo>
                    <a:cubicBezTo>
                      <a:pt x="46434" y="22117"/>
                      <a:pt x="46467" y="22484"/>
                      <a:pt x="46500" y="22717"/>
                    </a:cubicBezTo>
                    <a:cubicBezTo>
                      <a:pt x="46500" y="22450"/>
                      <a:pt x="46500" y="22083"/>
                      <a:pt x="46467" y="21616"/>
                    </a:cubicBezTo>
                    <a:cubicBezTo>
                      <a:pt x="46467" y="21383"/>
                      <a:pt x="46467" y="21083"/>
                      <a:pt x="46434" y="20816"/>
                    </a:cubicBezTo>
                    <a:cubicBezTo>
                      <a:pt x="46400" y="20515"/>
                      <a:pt x="46334" y="20182"/>
                      <a:pt x="46300" y="19848"/>
                    </a:cubicBezTo>
                    <a:lnTo>
                      <a:pt x="46133" y="18714"/>
                    </a:lnTo>
                    <a:cubicBezTo>
                      <a:pt x="46100" y="18514"/>
                      <a:pt x="46067" y="18314"/>
                      <a:pt x="46000" y="18080"/>
                    </a:cubicBezTo>
                    <a:cubicBezTo>
                      <a:pt x="45933" y="17847"/>
                      <a:pt x="45900" y="17680"/>
                      <a:pt x="45833" y="17447"/>
                    </a:cubicBezTo>
                    <a:cubicBezTo>
                      <a:pt x="45299" y="15278"/>
                      <a:pt x="44466" y="13210"/>
                      <a:pt x="43331" y="11309"/>
                    </a:cubicBezTo>
                    <a:cubicBezTo>
                      <a:pt x="41797" y="8740"/>
                      <a:pt x="39829" y="6539"/>
                      <a:pt x="37494" y="4738"/>
                    </a:cubicBezTo>
                    <a:lnTo>
                      <a:pt x="36493" y="3970"/>
                    </a:lnTo>
                    <a:cubicBezTo>
                      <a:pt x="36126" y="3737"/>
                      <a:pt x="35759" y="3537"/>
                      <a:pt x="35392" y="3303"/>
                    </a:cubicBezTo>
                    <a:lnTo>
                      <a:pt x="34859" y="2970"/>
                    </a:lnTo>
                    <a:cubicBezTo>
                      <a:pt x="34659" y="2870"/>
                      <a:pt x="34458" y="2769"/>
                      <a:pt x="34292" y="2669"/>
                    </a:cubicBezTo>
                    <a:lnTo>
                      <a:pt x="33091" y="2069"/>
                    </a:lnTo>
                    <a:lnTo>
                      <a:pt x="32457" y="1802"/>
                    </a:lnTo>
                    <a:lnTo>
                      <a:pt x="31823" y="1569"/>
                    </a:lnTo>
                    <a:lnTo>
                      <a:pt x="30522" y="1068"/>
                    </a:lnTo>
                    <a:cubicBezTo>
                      <a:pt x="30089" y="935"/>
                      <a:pt x="29622" y="835"/>
                      <a:pt x="29188" y="701"/>
                    </a:cubicBezTo>
                    <a:cubicBezTo>
                      <a:pt x="28721" y="568"/>
                      <a:pt x="28254" y="468"/>
                      <a:pt x="27787" y="401"/>
                    </a:cubicBezTo>
                    <a:cubicBezTo>
                      <a:pt x="26820" y="201"/>
                      <a:pt x="25819" y="101"/>
                      <a:pt x="24852" y="34"/>
                    </a:cubicBezTo>
                    <a:cubicBezTo>
                      <a:pt x="24351" y="34"/>
                      <a:pt x="23851" y="1"/>
                      <a:pt x="23350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6" name="Google Shape;446;p35"/>
              <p:cNvSpPr/>
              <p:nvPr/>
            </p:nvSpPr>
            <p:spPr>
              <a:xfrm rot="10800000" flipH="1">
                <a:off x="7472493" y="2638941"/>
                <a:ext cx="4593" cy="117221"/>
              </a:xfrm>
              <a:custGeom>
                <a:avLst/>
                <a:gdLst/>
                <a:ahLst/>
                <a:cxnLst/>
                <a:rect l="l" t="t" r="r" b="b"/>
                <a:pathLst>
                  <a:path w="268" h="6840" extrusionOk="0">
                    <a:moveTo>
                      <a:pt x="134" y="1"/>
                    </a:moveTo>
                    <a:cubicBezTo>
                      <a:pt x="34" y="1135"/>
                      <a:pt x="1" y="2269"/>
                      <a:pt x="34" y="3403"/>
                    </a:cubicBezTo>
                    <a:cubicBezTo>
                      <a:pt x="1" y="4571"/>
                      <a:pt x="34" y="5705"/>
                      <a:pt x="134" y="6839"/>
                    </a:cubicBezTo>
                    <a:cubicBezTo>
                      <a:pt x="234" y="5705"/>
                      <a:pt x="268" y="4571"/>
                      <a:pt x="234" y="3403"/>
                    </a:cubicBezTo>
                    <a:cubicBezTo>
                      <a:pt x="268" y="2269"/>
                      <a:pt x="234" y="1135"/>
                      <a:pt x="134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7" name="Google Shape;447;p35"/>
              <p:cNvSpPr/>
              <p:nvPr/>
            </p:nvSpPr>
            <p:spPr>
              <a:xfrm rot="10800000" flipH="1">
                <a:off x="7712319" y="2359570"/>
                <a:ext cx="159516" cy="4027"/>
              </a:xfrm>
              <a:custGeom>
                <a:avLst/>
                <a:gdLst/>
                <a:ahLst/>
                <a:cxnLst/>
                <a:rect l="l" t="t" r="r" b="b"/>
                <a:pathLst>
                  <a:path w="9308" h="235" extrusionOk="0">
                    <a:moveTo>
                      <a:pt x="4638" y="1"/>
                    </a:moveTo>
                    <a:cubicBezTo>
                      <a:pt x="2069" y="1"/>
                      <a:pt x="1" y="68"/>
                      <a:pt x="1" y="134"/>
                    </a:cubicBezTo>
                    <a:cubicBezTo>
                      <a:pt x="1" y="168"/>
                      <a:pt x="2069" y="234"/>
                      <a:pt x="4638" y="234"/>
                    </a:cubicBezTo>
                    <a:cubicBezTo>
                      <a:pt x="7206" y="234"/>
                      <a:pt x="9308" y="168"/>
                      <a:pt x="9308" y="134"/>
                    </a:cubicBezTo>
                    <a:cubicBezTo>
                      <a:pt x="9308" y="68"/>
                      <a:pt x="7206" y="1"/>
                      <a:pt x="4638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8" name="Google Shape;448;p35"/>
              <p:cNvSpPr/>
              <p:nvPr/>
            </p:nvSpPr>
            <p:spPr>
              <a:xfrm rot="10800000" flipH="1">
                <a:off x="7472493" y="1967798"/>
                <a:ext cx="4593" cy="127503"/>
              </a:xfrm>
              <a:custGeom>
                <a:avLst/>
                <a:gdLst/>
                <a:ahLst/>
                <a:cxnLst/>
                <a:rect l="l" t="t" r="r" b="b"/>
                <a:pathLst>
                  <a:path w="268" h="7440" extrusionOk="0">
                    <a:moveTo>
                      <a:pt x="134" y="1"/>
                    </a:moveTo>
                    <a:cubicBezTo>
                      <a:pt x="34" y="1235"/>
                      <a:pt x="1" y="2503"/>
                      <a:pt x="34" y="3737"/>
                    </a:cubicBezTo>
                    <a:cubicBezTo>
                      <a:pt x="1" y="4971"/>
                      <a:pt x="34" y="6205"/>
                      <a:pt x="134" y="7439"/>
                    </a:cubicBezTo>
                    <a:cubicBezTo>
                      <a:pt x="234" y="6205"/>
                      <a:pt x="268" y="4971"/>
                      <a:pt x="234" y="3737"/>
                    </a:cubicBezTo>
                    <a:cubicBezTo>
                      <a:pt x="268" y="2503"/>
                      <a:pt x="234" y="1235"/>
                      <a:pt x="134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9" name="Google Shape;449;p35"/>
              <p:cNvSpPr/>
              <p:nvPr/>
            </p:nvSpPr>
            <p:spPr>
              <a:xfrm rot="10800000" flipH="1">
                <a:off x="7089944" y="2359570"/>
                <a:ext cx="159516" cy="4027"/>
              </a:xfrm>
              <a:custGeom>
                <a:avLst/>
                <a:gdLst/>
                <a:ahLst/>
                <a:cxnLst/>
                <a:rect l="l" t="t" r="r" b="b"/>
                <a:pathLst>
                  <a:path w="9308" h="235" extrusionOk="0">
                    <a:moveTo>
                      <a:pt x="4638" y="1"/>
                    </a:moveTo>
                    <a:cubicBezTo>
                      <a:pt x="2069" y="1"/>
                      <a:pt x="1" y="68"/>
                      <a:pt x="1" y="134"/>
                    </a:cubicBezTo>
                    <a:cubicBezTo>
                      <a:pt x="1" y="168"/>
                      <a:pt x="2069" y="234"/>
                      <a:pt x="4638" y="234"/>
                    </a:cubicBezTo>
                    <a:cubicBezTo>
                      <a:pt x="7206" y="234"/>
                      <a:pt x="9308" y="168"/>
                      <a:pt x="9308" y="134"/>
                    </a:cubicBezTo>
                    <a:cubicBezTo>
                      <a:pt x="9308" y="68"/>
                      <a:pt x="7206" y="1"/>
                      <a:pt x="4638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450" name="Google Shape;450;p35"/>
              <p:cNvGrpSpPr/>
              <p:nvPr/>
            </p:nvGrpSpPr>
            <p:grpSpPr>
              <a:xfrm>
                <a:off x="7373937" y="2170089"/>
                <a:ext cx="196947" cy="353758"/>
                <a:chOff x="6745155" y="1383584"/>
                <a:chExt cx="273917" cy="492219"/>
              </a:xfrm>
            </p:grpSpPr>
            <p:sp>
              <p:nvSpPr>
                <p:cNvPr id="452" name="Google Shape;452;p35"/>
                <p:cNvSpPr/>
                <p:nvPr/>
              </p:nvSpPr>
              <p:spPr>
                <a:xfrm>
                  <a:off x="6830519" y="1536465"/>
                  <a:ext cx="125849" cy="30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441" h="227" extrusionOk="0">
                      <a:moveTo>
                        <a:pt x="6663" y="0"/>
                      </a:moveTo>
                      <a:cubicBezTo>
                        <a:pt x="6065" y="0"/>
                        <a:pt x="5401" y="4"/>
                        <a:pt x="4704" y="13"/>
                      </a:cubicBezTo>
                      <a:cubicBezTo>
                        <a:pt x="2102" y="13"/>
                        <a:pt x="1" y="80"/>
                        <a:pt x="1" y="147"/>
                      </a:cubicBezTo>
                      <a:cubicBezTo>
                        <a:pt x="1" y="195"/>
                        <a:pt x="1127" y="226"/>
                        <a:pt x="2751" y="226"/>
                      </a:cubicBezTo>
                      <a:cubicBezTo>
                        <a:pt x="3346" y="226"/>
                        <a:pt x="4007" y="222"/>
                        <a:pt x="4704" y="213"/>
                      </a:cubicBezTo>
                      <a:cubicBezTo>
                        <a:pt x="7306" y="213"/>
                        <a:pt x="9441" y="147"/>
                        <a:pt x="9441" y="80"/>
                      </a:cubicBezTo>
                      <a:cubicBezTo>
                        <a:pt x="9441" y="31"/>
                        <a:pt x="8297" y="0"/>
                        <a:pt x="6663" y="0"/>
                      </a:cubicBezTo>
                      <a:close/>
                    </a:path>
                  </a:pathLst>
                </a:custGeom>
                <a:solidFill>
                  <a:srgbClr val="263238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3" name="Google Shape;453;p35"/>
                <p:cNvSpPr/>
                <p:nvPr/>
              </p:nvSpPr>
              <p:spPr>
                <a:xfrm>
                  <a:off x="6821189" y="1465496"/>
                  <a:ext cx="56479" cy="2386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37" h="1790" extrusionOk="0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34" y="234"/>
                        <a:pt x="167" y="467"/>
                        <a:pt x="334" y="667"/>
                      </a:cubicBezTo>
                      <a:cubicBezTo>
                        <a:pt x="701" y="1134"/>
                        <a:pt x="1234" y="1501"/>
                        <a:pt x="1801" y="1668"/>
                      </a:cubicBezTo>
                      <a:cubicBezTo>
                        <a:pt x="2088" y="1747"/>
                        <a:pt x="2375" y="1789"/>
                        <a:pt x="2661" y="1789"/>
                      </a:cubicBezTo>
                      <a:cubicBezTo>
                        <a:pt x="2975" y="1789"/>
                        <a:pt x="3289" y="1739"/>
                        <a:pt x="3603" y="1635"/>
                      </a:cubicBezTo>
                      <a:cubicBezTo>
                        <a:pt x="3836" y="1568"/>
                        <a:pt x="4070" y="1468"/>
                        <a:pt x="4237" y="1268"/>
                      </a:cubicBezTo>
                      <a:cubicBezTo>
                        <a:pt x="4237" y="1265"/>
                        <a:pt x="4235" y="1263"/>
                        <a:pt x="4231" y="1263"/>
                      </a:cubicBezTo>
                      <a:cubicBezTo>
                        <a:pt x="4193" y="1263"/>
                        <a:pt x="3962" y="1410"/>
                        <a:pt x="3536" y="1501"/>
                      </a:cubicBezTo>
                      <a:cubicBezTo>
                        <a:pt x="3284" y="1564"/>
                        <a:pt x="3017" y="1597"/>
                        <a:pt x="2750" y="1597"/>
                      </a:cubicBezTo>
                      <a:cubicBezTo>
                        <a:pt x="2450" y="1597"/>
                        <a:pt x="2150" y="1556"/>
                        <a:pt x="1868" y="1468"/>
                      </a:cubicBezTo>
                      <a:cubicBezTo>
                        <a:pt x="1334" y="1301"/>
                        <a:pt x="834" y="967"/>
                        <a:pt x="434" y="567"/>
                      </a:cubicBezTo>
                      <a:cubicBezTo>
                        <a:pt x="134" y="234"/>
                        <a:pt x="0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263238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4" name="Google Shape;454;p35"/>
                <p:cNvSpPr/>
                <p:nvPr/>
              </p:nvSpPr>
              <p:spPr>
                <a:xfrm>
                  <a:off x="6906553" y="1460151"/>
                  <a:ext cx="60038" cy="2767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04" h="2076" extrusionOk="0">
                      <a:moveTo>
                        <a:pt x="4471" y="1"/>
                      </a:moveTo>
                      <a:lnTo>
                        <a:pt x="4471" y="1"/>
                      </a:lnTo>
                      <a:cubicBezTo>
                        <a:pt x="4371" y="234"/>
                        <a:pt x="4270" y="468"/>
                        <a:pt x="4137" y="701"/>
                      </a:cubicBezTo>
                      <a:cubicBezTo>
                        <a:pt x="3770" y="1202"/>
                        <a:pt x="3270" y="1602"/>
                        <a:pt x="2669" y="1769"/>
                      </a:cubicBezTo>
                      <a:cubicBezTo>
                        <a:pt x="2352" y="1835"/>
                        <a:pt x="2036" y="1869"/>
                        <a:pt x="1723" y="1869"/>
                      </a:cubicBezTo>
                      <a:cubicBezTo>
                        <a:pt x="1410" y="1869"/>
                        <a:pt x="1102" y="1835"/>
                        <a:pt x="801" y="1769"/>
                      </a:cubicBezTo>
                      <a:cubicBezTo>
                        <a:pt x="534" y="1669"/>
                        <a:pt x="268" y="1635"/>
                        <a:pt x="1" y="1569"/>
                      </a:cubicBezTo>
                      <a:lnTo>
                        <a:pt x="1" y="1569"/>
                      </a:lnTo>
                      <a:cubicBezTo>
                        <a:pt x="234" y="1735"/>
                        <a:pt x="468" y="1869"/>
                        <a:pt x="735" y="1902"/>
                      </a:cubicBezTo>
                      <a:cubicBezTo>
                        <a:pt x="1094" y="2016"/>
                        <a:pt x="1476" y="2076"/>
                        <a:pt x="1854" y="2076"/>
                      </a:cubicBezTo>
                      <a:cubicBezTo>
                        <a:pt x="2142" y="2076"/>
                        <a:pt x="2429" y="2041"/>
                        <a:pt x="2703" y="1969"/>
                      </a:cubicBezTo>
                      <a:cubicBezTo>
                        <a:pt x="3370" y="1769"/>
                        <a:pt x="3937" y="1368"/>
                        <a:pt x="4270" y="768"/>
                      </a:cubicBezTo>
                      <a:cubicBezTo>
                        <a:pt x="4437" y="534"/>
                        <a:pt x="4504" y="268"/>
                        <a:pt x="4471" y="1"/>
                      </a:cubicBezTo>
                      <a:close/>
                    </a:path>
                  </a:pathLst>
                </a:custGeom>
                <a:solidFill>
                  <a:srgbClr val="263238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7" name="Google Shape;457;p35"/>
                <p:cNvSpPr/>
                <p:nvPr/>
              </p:nvSpPr>
              <p:spPr>
                <a:xfrm>
                  <a:off x="6820295" y="1500087"/>
                  <a:ext cx="141858" cy="1666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42" h="1250" extrusionOk="0">
                      <a:moveTo>
                        <a:pt x="6883" y="1"/>
                      </a:moveTo>
                      <a:cubicBezTo>
                        <a:pt x="6348" y="1"/>
                        <a:pt x="5817" y="94"/>
                        <a:pt x="5304" y="240"/>
                      </a:cubicBezTo>
                      <a:cubicBezTo>
                        <a:pt x="4570" y="441"/>
                        <a:pt x="3903" y="707"/>
                        <a:pt x="3269" y="874"/>
                      </a:cubicBezTo>
                      <a:cubicBezTo>
                        <a:pt x="2702" y="1041"/>
                        <a:pt x="2135" y="1108"/>
                        <a:pt x="1535" y="1108"/>
                      </a:cubicBezTo>
                      <a:cubicBezTo>
                        <a:pt x="1001" y="1074"/>
                        <a:pt x="501" y="941"/>
                        <a:pt x="0" y="707"/>
                      </a:cubicBezTo>
                      <a:lnTo>
                        <a:pt x="0" y="707"/>
                      </a:lnTo>
                      <a:cubicBezTo>
                        <a:pt x="1" y="707"/>
                        <a:pt x="34" y="741"/>
                        <a:pt x="101" y="774"/>
                      </a:cubicBezTo>
                      <a:cubicBezTo>
                        <a:pt x="167" y="841"/>
                        <a:pt x="267" y="908"/>
                        <a:pt x="367" y="941"/>
                      </a:cubicBezTo>
                      <a:cubicBezTo>
                        <a:pt x="734" y="1141"/>
                        <a:pt x="1135" y="1241"/>
                        <a:pt x="1535" y="1241"/>
                      </a:cubicBezTo>
                      <a:cubicBezTo>
                        <a:pt x="1638" y="1247"/>
                        <a:pt x="1741" y="1250"/>
                        <a:pt x="1844" y="1250"/>
                      </a:cubicBezTo>
                      <a:cubicBezTo>
                        <a:pt x="2340" y="1250"/>
                        <a:pt x="2833" y="1185"/>
                        <a:pt x="3303" y="1074"/>
                      </a:cubicBezTo>
                      <a:cubicBezTo>
                        <a:pt x="3970" y="908"/>
                        <a:pt x="4637" y="641"/>
                        <a:pt x="5371" y="441"/>
                      </a:cubicBezTo>
                      <a:cubicBezTo>
                        <a:pt x="5896" y="290"/>
                        <a:pt x="6422" y="215"/>
                        <a:pt x="6947" y="215"/>
                      </a:cubicBezTo>
                      <a:cubicBezTo>
                        <a:pt x="7122" y="215"/>
                        <a:pt x="7297" y="224"/>
                        <a:pt x="7472" y="240"/>
                      </a:cubicBezTo>
                      <a:cubicBezTo>
                        <a:pt x="8040" y="340"/>
                        <a:pt x="8573" y="541"/>
                        <a:pt x="9107" y="807"/>
                      </a:cubicBezTo>
                      <a:cubicBezTo>
                        <a:pt x="9336" y="912"/>
                        <a:pt x="9579" y="964"/>
                        <a:pt x="9826" y="964"/>
                      </a:cubicBezTo>
                      <a:cubicBezTo>
                        <a:pt x="9974" y="964"/>
                        <a:pt x="10124" y="945"/>
                        <a:pt x="10274" y="908"/>
                      </a:cubicBezTo>
                      <a:cubicBezTo>
                        <a:pt x="10408" y="874"/>
                        <a:pt x="10475" y="807"/>
                        <a:pt x="10575" y="741"/>
                      </a:cubicBezTo>
                      <a:cubicBezTo>
                        <a:pt x="10641" y="674"/>
                        <a:pt x="10641" y="641"/>
                        <a:pt x="10641" y="641"/>
                      </a:cubicBezTo>
                      <a:lnTo>
                        <a:pt x="10641" y="641"/>
                      </a:lnTo>
                      <a:cubicBezTo>
                        <a:pt x="10508" y="707"/>
                        <a:pt x="10408" y="774"/>
                        <a:pt x="10274" y="807"/>
                      </a:cubicBezTo>
                      <a:cubicBezTo>
                        <a:pt x="10146" y="840"/>
                        <a:pt x="10018" y="854"/>
                        <a:pt x="9892" y="854"/>
                      </a:cubicBezTo>
                      <a:cubicBezTo>
                        <a:pt x="9624" y="854"/>
                        <a:pt x="9367" y="787"/>
                        <a:pt x="9140" y="674"/>
                      </a:cubicBezTo>
                      <a:cubicBezTo>
                        <a:pt x="8640" y="340"/>
                        <a:pt x="8073" y="140"/>
                        <a:pt x="7472" y="40"/>
                      </a:cubicBezTo>
                      <a:cubicBezTo>
                        <a:pt x="7276" y="13"/>
                        <a:pt x="7079" y="1"/>
                        <a:pt x="6883" y="1"/>
                      </a:cubicBezTo>
                      <a:close/>
                    </a:path>
                  </a:pathLst>
                </a:custGeom>
                <a:solidFill>
                  <a:srgbClr val="FAFAF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8" name="Google Shape;458;p35"/>
                <p:cNvSpPr/>
                <p:nvPr/>
              </p:nvSpPr>
              <p:spPr>
                <a:xfrm>
                  <a:off x="6798954" y="1435611"/>
                  <a:ext cx="189433" cy="3261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211" h="2447" extrusionOk="0">
                      <a:moveTo>
                        <a:pt x="12352" y="1"/>
                      </a:moveTo>
                      <a:cubicBezTo>
                        <a:pt x="12282" y="1"/>
                        <a:pt x="12212" y="3"/>
                        <a:pt x="12142" y="7"/>
                      </a:cubicBezTo>
                      <a:cubicBezTo>
                        <a:pt x="11308" y="107"/>
                        <a:pt x="10508" y="407"/>
                        <a:pt x="9807" y="841"/>
                      </a:cubicBezTo>
                      <a:cubicBezTo>
                        <a:pt x="8973" y="1408"/>
                        <a:pt x="8073" y="1842"/>
                        <a:pt x="7139" y="2142"/>
                      </a:cubicBezTo>
                      <a:cubicBezTo>
                        <a:pt x="6889" y="2213"/>
                        <a:pt x="6619" y="2247"/>
                        <a:pt x="6351" y="2247"/>
                      </a:cubicBezTo>
                      <a:cubicBezTo>
                        <a:pt x="6119" y="2247"/>
                        <a:pt x="5888" y="2222"/>
                        <a:pt x="5671" y="2175"/>
                      </a:cubicBezTo>
                      <a:cubicBezTo>
                        <a:pt x="5204" y="2075"/>
                        <a:pt x="4737" y="1908"/>
                        <a:pt x="4337" y="1708"/>
                      </a:cubicBezTo>
                      <a:cubicBezTo>
                        <a:pt x="3903" y="1508"/>
                        <a:pt x="3503" y="1308"/>
                        <a:pt x="3136" y="1141"/>
                      </a:cubicBezTo>
                      <a:cubicBezTo>
                        <a:pt x="2769" y="1008"/>
                        <a:pt x="2402" y="908"/>
                        <a:pt x="2002" y="874"/>
                      </a:cubicBezTo>
                      <a:cubicBezTo>
                        <a:pt x="1907" y="863"/>
                        <a:pt x="1813" y="858"/>
                        <a:pt x="1719" y="858"/>
                      </a:cubicBezTo>
                      <a:cubicBezTo>
                        <a:pt x="1248" y="858"/>
                        <a:pt x="790" y="997"/>
                        <a:pt x="401" y="1275"/>
                      </a:cubicBezTo>
                      <a:cubicBezTo>
                        <a:pt x="267" y="1375"/>
                        <a:pt x="167" y="1475"/>
                        <a:pt x="67" y="1608"/>
                      </a:cubicBezTo>
                      <a:cubicBezTo>
                        <a:pt x="0" y="1708"/>
                        <a:pt x="0" y="1742"/>
                        <a:pt x="0" y="1742"/>
                      </a:cubicBezTo>
                      <a:cubicBezTo>
                        <a:pt x="134" y="1608"/>
                        <a:pt x="267" y="1441"/>
                        <a:pt x="434" y="1341"/>
                      </a:cubicBezTo>
                      <a:cubicBezTo>
                        <a:pt x="809" y="1100"/>
                        <a:pt x="1228" y="988"/>
                        <a:pt x="1655" y="988"/>
                      </a:cubicBezTo>
                      <a:cubicBezTo>
                        <a:pt x="1759" y="988"/>
                        <a:pt x="1864" y="995"/>
                        <a:pt x="1968" y="1008"/>
                      </a:cubicBezTo>
                      <a:cubicBezTo>
                        <a:pt x="2769" y="1141"/>
                        <a:pt x="3536" y="1441"/>
                        <a:pt x="4237" y="1842"/>
                      </a:cubicBezTo>
                      <a:cubicBezTo>
                        <a:pt x="4670" y="2075"/>
                        <a:pt x="5104" y="2242"/>
                        <a:pt x="5604" y="2375"/>
                      </a:cubicBezTo>
                      <a:cubicBezTo>
                        <a:pt x="5852" y="2422"/>
                        <a:pt x="6100" y="2447"/>
                        <a:pt x="6344" y="2447"/>
                      </a:cubicBezTo>
                      <a:cubicBezTo>
                        <a:pt x="6626" y="2447"/>
                        <a:pt x="6904" y="2414"/>
                        <a:pt x="7172" y="2342"/>
                      </a:cubicBezTo>
                      <a:cubicBezTo>
                        <a:pt x="8139" y="2009"/>
                        <a:pt x="9040" y="1575"/>
                        <a:pt x="9907" y="1008"/>
                      </a:cubicBezTo>
                      <a:cubicBezTo>
                        <a:pt x="10575" y="574"/>
                        <a:pt x="11342" y="274"/>
                        <a:pt x="12142" y="174"/>
                      </a:cubicBezTo>
                      <a:cubicBezTo>
                        <a:pt x="12272" y="158"/>
                        <a:pt x="12401" y="149"/>
                        <a:pt x="12530" y="149"/>
                      </a:cubicBezTo>
                      <a:cubicBezTo>
                        <a:pt x="12933" y="149"/>
                        <a:pt x="13331" y="231"/>
                        <a:pt x="13710" y="407"/>
                      </a:cubicBezTo>
                      <a:cubicBezTo>
                        <a:pt x="14044" y="608"/>
                        <a:pt x="14210" y="741"/>
                        <a:pt x="14210" y="741"/>
                      </a:cubicBezTo>
                      <a:cubicBezTo>
                        <a:pt x="14210" y="741"/>
                        <a:pt x="14177" y="708"/>
                        <a:pt x="14144" y="608"/>
                      </a:cubicBezTo>
                      <a:cubicBezTo>
                        <a:pt x="14010" y="507"/>
                        <a:pt x="13910" y="407"/>
                        <a:pt x="13777" y="341"/>
                      </a:cubicBezTo>
                      <a:cubicBezTo>
                        <a:pt x="13338" y="107"/>
                        <a:pt x="12848" y="1"/>
                        <a:pt x="12352" y="1"/>
                      </a:cubicBezTo>
                      <a:close/>
                    </a:path>
                  </a:pathLst>
                </a:custGeom>
                <a:solidFill>
                  <a:srgbClr val="FAFAF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9" name="Google Shape;459;p35"/>
                <p:cNvSpPr/>
                <p:nvPr/>
              </p:nvSpPr>
              <p:spPr>
                <a:xfrm>
                  <a:off x="6957687" y="1383584"/>
                  <a:ext cx="61385" cy="69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05" h="518" extrusionOk="0">
                      <a:moveTo>
                        <a:pt x="2134" y="1"/>
                      </a:moveTo>
                      <a:cubicBezTo>
                        <a:pt x="1407" y="1"/>
                        <a:pt x="682" y="126"/>
                        <a:pt x="1" y="374"/>
                      </a:cubicBezTo>
                      <a:cubicBezTo>
                        <a:pt x="1" y="382"/>
                        <a:pt x="14" y="385"/>
                        <a:pt x="39" y="385"/>
                      </a:cubicBezTo>
                      <a:cubicBezTo>
                        <a:pt x="212" y="385"/>
                        <a:pt x="951" y="230"/>
                        <a:pt x="1884" y="230"/>
                      </a:cubicBezTo>
                      <a:cubicBezTo>
                        <a:pt x="2020" y="230"/>
                        <a:pt x="2160" y="233"/>
                        <a:pt x="2302" y="241"/>
                      </a:cubicBezTo>
                      <a:cubicBezTo>
                        <a:pt x="3444" y="271"/>
                        <a:pt x="4396" y="517"/>
                        <a:pt x="4574" y="517"/>
                      </a:cubicBezTo>
                      <a:cubicBezTo>
                        <a:pt x="4594" y="517"/>
                        <a:pt x="4604" y="514"/>
                        <a:pt x="4604" y="508"/>
                      </a:cubicBezTo>
                      <a:cubicBezTo>
                        <a:pt x="3818" y="168"/>
                        <a:pt x="2974" y="1"/>
                        <a:pt x="2134" y="1"/>
                      </a:cubicBezTo>
                      <a:close/>
                    </a:path>
                  </a:pathLst>
                </a:custGeom>
                <a:solidFill>
                  <a:srgbClr val="FAFAF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60" name="Google Shape;460;p35"/>
                <p:cNvSpPr/>
                <p:nvPr/>
              </p:nvSpPr>
              <p:spPr>
                <a:xfrm>
                  <a:off x="6745155" y="1390796"/>
                  <a:ext cx="74715" cy="1111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605" h="834" extrusionOk="0">
                      <a:moveTo>
                        <a:pt x="5604" y="0"/>
                      </a:moveTo>
                      <a:lnTo>
                        <a:pt x="5604" y="0"/>
                      </a:lnTo>
                      <a:cubicBezTo>
                        <a:pt x="4670" y="200"/>
                        <a:pt x="3703" y="334"/>
                        <a:pt x="2735" y="367"/>
                      </a:cubicBezTo>
                      <a:cubicBezTo>
                        <a:pt x="2368" y="367"/>
                        <a:pt x="1968" y="367"/>
                        <a:pt x="1601" y="334"/>
                      </a:cubicBezTo>
                      <a:cubicBezTo>
                        <a:pt x="1425" y="295"/>
                        <a:pt x="1238" y="278"/>
                        <a:pt x="1053" y="278"/>
                      </a:cubicBezTo>
                      <a:cubicBezTo>
                        <a:pt x="922" y="278"/>
                        <a:pt x="792" y="286"/>
                        <a:pt x="667" y="300"/>
                      </a:cubicBezTo>
                      <a:cubicBezTo>
                        <a:pt x="434" y="334"/>
                        <a:pt x="234" y="434"/>
                        <a:pt x="100" y="600"/>
                      </a:cubicBezTo>
                      <a:cubicBezTo>
                        <a:pt x="0" y="734"/>
                        <a:pt x="0" y="834"/>
                        <a:pt x="0" y="834"/>
                      </a:cubicBezTo>
                      <a:cubicBezTo>
                        <a:pt x="0" y="834"/>
                        <a:pt x="33" y="767"/>
                        <a:pt x="134" y="667"/>
                      </a:cubicBezTo>
                      <a:cubicBezTo>
                        <a:pt x="300" y="534"/>
                        <a:pt x="467" y="467"/>
                        <a:pt x="667" y="434"/>
                      </a:cubicBezTo>
                      <a:cubicBezTo>
                        <a:pt x="967" y="434"/>
                        <a:pt x="1301" y="467"/>
                        <a:pt x="1568" y="534"/>
                      </a:cubicBezTo>
                      <a:cubicBezTo>
                        <a:pt x="1968" y="567"/>
                        <a:pt x="2335" y="600"/>
                        <a:pt x="2735" y="600"/>
                      </a:cubicBezTo>
                      <a:cubicBezTo>
                        <a:pt x="3436" y="600"/>
                        <a:pt x="4136" y="500"/>
                        <a:pt x="4804" y="300"/>
                      </a:cubicBezTo>
                      <a:cubicBezTo>
                        <a:pt x="5070" y="267"/>
                        <a:pt x="5337" y="133"/>
                        <a:pt x="5604" y="0"/>
                      </a:cubicBezTo>
                      <a:close/>
                    </a:path>
                  </a:pathLst>
                </a:custGeom>
                <a:solidFill>
                  <a:srgbClr val="FAFAF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61" name="Google Shape;461;p35"/>
                <p:cNvSpPr/>
                <p:nvPr/>
              </p:nvSpPr>
              <p:spPr>
                <a:xfrm>
                  <a:off x="6772721" y="1746957"/>
                  <a:ext cx="231222" cy="5209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346" h="3908" extrusionOk="0">
                      <a:moveTo>
                        <a:pt x="0" y="0"/>
                      </a:moveTo>
                      <a:cubicBezTo>
                        <a:pt x="0" y="0"/>
                        <a:pt x="67" y="33"/>
                        <a:pt x="167" y="100"/>
                      </a:cubicBezTo>
                      <a:lnTo>
                        <a:pt x="667" y="367"/>
                      </a:lnTo>
                      <a:lnTo>
                        <a:pt x="2469" y="1334"/>
                      </a:lnTo>
                      <a:lnTo>
                        <a:pt x="5171" y="2769"/>
                      </a:lnTo>
                      <a:cubicBezTo>
                        <a:pt x="6205" y="3269"/>
                        <a:pt x="7406" y="3870"/>
                        <a:pt x="8773" y="3903"/>
                      </a:cubicBezTo>
                      <a:cubicBezTo>
                        <a:pt x="8840" y="3906"/>
                        <a:pt x="8907" y="3908"/>
                        <a:pt x="8973" y="3908"/>
                      </a:cubicBezTo>
                      <a:cubicBezTo>
                        <a:pt x="9573" y="3908"/>
                        <a:pt x="10164" y="3773"/>
                        <a:pt x="10675" y="3503"/>
                      </a:cubicBezTo>
                      <a:cubicBezTo>
                        <a:pt x="11242" y="3202"/>
                        <a:pt x="11742" y="2869"/>
                        <a:pt x="12209" y="2469"/>
                      </a:cubicBezTo>
                      <a:cubicBezTo>
                        <a:pt x="12609" y="2102"/>
                        <a:pt x="13043" y="1768"/>
                        <a:pt x="13443" y="1435"/>
                      </a:cubicBezTo>
                      <a:cubicBezTo>
                        <a:pt x="13810" y="1168"/>
                        <a:pt x="14210" y="901"/>
                        <a:pt x="14644" y="734"/>
                      </a:cubicBezTo>
                      <a:cubicBezTo>
                        <a:pt x="15114" y="473"/>
                        <a:pt x="15645" y="335"/>
                        <a:pt x="16173" y="335"/>
                      </a:cubicBezTo>
                      <a:cubicBezTo>
                        <a:pt x="16320" y="335"/>
                        <a:pt x="16467" y="345"/>
                        <a:pt x="16612" y="367"/>
                      </a:cubicBezTo>
                      <a:cubicBezTo>
                        <a:pt x="16846" y="400"/>
                        <a:pt x="17112" y="467"/>
                        <a:pt x="17346" y="534"/>
                      </a:cubicBezTo>
                      <a:cubicBezTo>
                        <a:pt x="17279" y="500"/>
                        <a:pt x="17246" y="467"/>
                        <a:pt x="17179" y="434"/>
                      </a:cubicBezTo>
                      <a:cubicBezTo>
                        <a:pt x="17012" y="334"/>
                        <a:pt x="16846" y="267"/>
                        <a:pt x="16645" y="234"/>
                      </a:cubicBezTo>
                      <a:cubicBezTo>
                        <a:pt x="16470" y="209"/>
                        <a:pt x="16295" y="196"/>
                        <a:pt x="16121" y="196"/>
                      </a:cubicBezTo>
                      <a:cubicBezTo>
                        <a:pt x="15599" y="196"/>
                        <a:pt x="15086" y="309"/>
                        <a:pt x="14611" y="534"/>
                      </a:cubicBezTo>
                      <a:cubicBezTo>
                        <a:pt x="14177" y="734"/>
                        <a:pt x="13743" y="1001"/>
                        <a:pt x="13376" y="1268"/>
                      </a:cubicBezTo>
                      <a:cubicBezTo>
                        <a:pt x="12943" y="1568"/>
                        <a:pt x="12543" y="1935"/>
                        <a:pt x="12076" y="2302"/>
                      </a:cubicBezTo>
                      <a:cubicBezTo>
                        <a:pt x="11609" y="2669"/>
                        <a:pt x="11108" y="3002"/>
                        <a:pt x="10608" y="3269"/>
                      </a:cubicBezTo>
                      <a:cubicBezTo>
                        <a:pt x="10041" y="3569"/>
                        <a:pt x="9407" y="3703"/>
                        <a:pt x="8773" y="3703"/>
                      </a:cubicBezTo>
                      <a:cubicBezTo>
                        <a:pt x="7472" y="3636"/>
                        <a:pt x="6305" y="3069"/>
                        <a:pt x="5271" y="2569"/>
                      </a:cubicBezTo>
                      <a:lnTo>
                        <a:pt x="2535" y="1201"/>
                      </a:lnTo>
                      <a:lnTo>
                        <a:pt x="701" y="300"/>
                      </a:lnTo>
                      <a:lnTo>
                        <a:pt x="200" y="67"/>
                      </a:lnTo>
                      <a:cubicBezTo>
                        <a:pt x="134" y="33"/>
                        <a:pt x="67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FAFAF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62" name="Google Shape;462;p35"/>
                <p:cNvSpPr/>
                <p:nvPr/>
              </p:nvSpPr>
              <p:spPr>
                <a:xfrm>
                  <a:off x="6773601" y="1838999"/>
                  <a:ext cx="231236" cy="3680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347" h="2761" extrusionOk="0">
                      <a:moveTo>
                        <a:pt x="16613" y="0"/>
                      </a:moveTo>
                      <a:cubicBezTo>
                        <a:pt x="15946" y="0"/>
                        <a:pt x="15279" y="167"/>
                        <a:pt x="14711" y="467"/>
                      </a:cubicBezTo>
                      <a:cubicBezTo>
                        <a:pt x="13944" y="834"/>
                        <a:pt x="13144" y="1434"/>
                        <a:pt x="12176" y="1968"/>
                      </a:cubicBezTo>
                      <a:cubicBezTo>
                        <a:pt x="11676" y="2235"/>
                        <a:pt x="11142" y="2402"/>
                        <a:pt x="10575" y="2502"/>
                      </a:cubicBezTo>
                      <a:cubicBezTo>
                        <a:pt x="10326" y="2530"/>
                        <a:pt x="10078" y="2546"/>
                        <a:pt x="9829" y="2546"/>
                      </a:cubicBezTo>
                      <a:cubicBezTo>
                        <a:pt x="9477" y="2546"/>
                        <a:pt x="9126" y="2513"/>
                        <a:pt x="8774" y="2435"/>
                      </a:cubicBezTo>
                      <a:cubicBezTo>
                        <a:pt x="7606" y="2135"/>
                        <a:pt x="6472" y="1801"/>
                        <a:pt x="5371" y="1334"/>
                      </a:cubicBezTo>
                      <a:cubicBezTo>
                        <a:pt x="4516" y="1029"/>
                        <a:pt x="3604" y="863"/>
                        <a:pt x="2714" y="863"/>
                      </a:cubicBezTo>
                      <a:cubicBezTo>
                        <a:pt x="2632" y="863"/>
                        <a:pt x="2551" y="865"/>
                        <a:pt x="2469" y="867"/>
                      </a:cubicBezTo>
                      <a:cubicBezTo>
                        <a:pt x="1769" y="867"/>
                        <a:pt x="1135" y="1068"/>
                        <a:pt x="568" y="1434"/>
                      </a:cubicBezTo>
                      <a:cubicBezTo>
                        <a:pt x="401" y="1535"/>
                        <a:pt x="268" y="1635"/>
                        <a:pt x="134" y="1768"/>
                      </a:cubicBezTo>
                      <a:cubicBezTo>
                        <a:pt x="68" y="1868"/>
                        <a:pt x="1" y="1901"/>
                        <a:pt x="34" y="1901"/>
                      </a:cubicBezTo>
                      <a:cubicBezTo>
                        <a:pt x="34" y="1901"/>
                        <a:pt x="201" y="1735"/>
                        <a:pt x="601" y="1501"/>
                      </a:cubicBezTo>
                      <a:cubicBezTo>
                        <a:pt x="1168" y="1201"/>
                        <a:pt x="1802" y="1001"/>
                        <a:pt x="2469" y="1001"/>
                      </a:cubicBezTo>
                      <a:cubicBezTo>
                        <a:pt x="3437" y="1001"/>
                        <a:pt x="4404" y="1168"/>
                        <a:pt x="5305" y="1535"/>
                      </a:cubicBezTo>
                      <a:cubicBezTo>
                        <a:pt x="6406" y="1968"/>
                        <a:pt x="7540" y="2368"/>
                        <a:pt x="8707" y="2635"/>
                      </a:cubicBezTo>
                      <a:cubicBezTo>
                        <a:pt x="9091" y="2716"/>
                        <a:pt x="9475" y="2760"/>
                        <a:pt x="9859" y="2760"/>
                      </a:cubicBezTo>
                      <a:cubicBezTo>
                        <a:pt x="10109" y="2760"/>
                        <a:pt x="10359" y="2741"/>
                        <a:pt x="10609" y="2702"/>
                      </a:cubicBezTo>
                      <a:cubicBezTo>
                        <a:pt x="11176" y="2602"/>
                        <a:pt x="11743" y="2402"/>
                        <a:pt x="12276" y="2135"/>
                      </a:cubicBezTo>
                      <a:cubicBezTo>
                        <a:pt x="13244" y="1568"/>
                        <a:pt x="14044" y="967"/>
                        <a:pt x="14778" y="601"/>
                      </a:cubicBezTo>
                      <a:cubicBezTo>
                        <a:pt x="15345" y="300"/>
                        <a:pt x="15979" y="100"/>
                        <a:pt x="16646" y="67"/>
                      </a:cubicBezTo>
                      <a:cubicBezTo>
                        <a:pt x="16880" y="67"/>
                        <a:pt x="17113" y="100"/>
                        <a:pt x="17347" y="134"/>
                      </a:cubicBezTo>
                      <a:cubicBezTo>
                        <a:pt x="17280" y="100"/>
                        <a:pt x="17213" y="67"/>
                        <a:pt x="17180" y="67"/>
                      </a:cubicBezTo>
                      <a:cubicBezTo>
                        <a:pt x="16980" y="33"/>
                        <a:pt x="16813" y="0"/>
                        <a:pt x="16613" y="0"/>
                      </a:cubicBezTo>
                      <a:close/>
                    </a:path>
                  </a:pathLst>
                </a:custGeom>
                <a:solidFill>
                  <a:srgbClr val="FAFAFA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463" name="Google Shape;463;p35"/>
            <p:cNvGrpSpPr/>
            <p:nvPr/>
          </p:nvGrpSpPr>
          <p:grpSpPr>
            <a:xfrm>
              <a:off x="3112558" y="1972235"/>
              <a:ext cx="797476" cy="1143694"/>
              <a:chOff x="3104073" y="1987680"/>
              <a:chExt cx="797476" cy="1143694"/>
            </a:xfrm>
          </p:grpSpPr>
          <p:cxnSp>
            <p:nvCxnSpPr>
              <p:cNvPr id="464" name="Google Shape;464;p35"/>
              <p:cNvCxnSpPr/>
              <p:nvPr/>
            </p:nvCxnSpPr>
            <p:spPr>
              <a:xfrm rot="10800000">
                <a:off x="3502811" y="2413174"/>
                <a:ext cx="0" cy="7182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9AD9D7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sp>
            <p:nvSpPr>
              <p:cNvPr id="465" name="Google Shape;465;p35"/>
              <p:cNvSpPr/>
              <p:nvPr/>
            </p:nvSpPr>
            <p:spPr>
              <a:xfrm rot="10800000" flipH="1">
                <a:off x="3221415" y="2102169"/>
                <a:ext cx="562792" cy="562792"/>
              </a:xfrm>
              <a:custGeom>
                <a:avLst/>
                <a:gdLst/>
                <a:ahLst/>
                <a:cxnLst/>
                <a:rect l="l" t="t" r="r" b="b"/>
                <a:pathLst>
                  <a:path w="42806" h="42806" extrusionOk="0">
                    <a:moveTo>
                      <a:pt x="21423" y="0"/>
                    </a:moveTo>
                    <a:cubicBezTo>
                      <a:pt x="9593" y="0"/>
                      <a:pt x="1" y="9593"/>
                      <a:pt x="1" y="21383"/>
                    </a:cubicBezTo>
                    <a:cubicBezTo>
                      <a:pt x="1" y="33213"/>
                      <a:pt x="9593" y="42806"/>
                      <a:pt x="21423" y="42806"/>
                    </a:cubicBezTo>
                    <a:cubicBezTo>
                      <a:pt x="33254" y="42806"/>
                      <a:pt x="42806" y="33213"/>
                      <a:pt x="42806" y="21383"/>
                    </a:cubicBezTo>
                    <a:cubicBezTo>
                      <a:pt x="42806" y="9593"/>
                      <a:pt x="33254" y="0"/>
                      <a:pt x="21423" y="0"/>
                    </a:cubicBezTo>
                    <a:close/>
                  </a:path>
                </a:pathLst>
              </a:custGeom>
              <a:solidFill>
                <a:srgbClr val="9AD9D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dirty="0"/>
              </a:p>
            </p:txBody>
          </p:sp>
          <p:grpSp>
            <p:nvGrpSpPr>
              <p:cNvPr id="466" name="Google Shape;466;p35"/>
              <p:cNvGrpSpPr/>
              <p:nvPr/>
            </p:nvGrpSpPr>
            <p:grpSpPr>
              <a:xfrm>
                <a:off x="3104073" y="1987680"/>
                <a:ext cx="797476" cy="791770"/>
                <a:chOff x="3104073" y="1987680"/>
                <a:chExt cx="797476" cy="791770"/>
              </a:xfrm>
            </p:grpSpPr>
            <p:sp>
              <p:nvSpPr>
                <p:cNvPr id="467" name="Google Shape;467;p35"/>
                <p:cNvSpPr/>
                <p:nvPr/>
              </p:nvSpPr>
              <p:spPr>
                <a:xfrm rot="10800000" flipH="1">
                  <a:off x="3104073" y="1987680"/>
                  <a:ext cx="797476" cy="7917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534" h="46201" extrusionOk="0">
                      <a:moveTo>
                        <a:pt x="46500" y="22717"/>
                      </a:moveTo>
                      <a:cubicBezTo>
                        <a:pt x="46500" y="22984"/>
                        <a:pt x="46500" y="23117"/>
                        <a:pt x="46500" y="23117"/>
                      </a:cubicBezTo>
                      <a:cubicBezTo>
                        <a:pt x="46500" y="23117"/>
                        <a:pt x="46534" y="22951"/>
                        <a:pt x="46500" y="22717"/>
                      </a:cubicBezTo>
                      <a:close/>
                      <a:moveTo>
                        <a:pt x="23350" y="1"/>
                      </a:moveTo>
                      <a:lnTo>
                        <a:pt x="21816" y="68"/>
                      </a:lnTo>
                      <a:cubicBezTo>
                        <a:pt x="21583" y="68"/>
                        <a:pt x="21316" y="68"/>
                        <a:pt x="21049" y="101"/>
                      </a:cubicBezTo>
                      <a:lnTo>
                        <a:pt x="20282" y="234"/>
                      </a:lnTo>
                      <a:cubicBezTo>
                        <a:pt x="19781" y="301"/>
                        <a:pt x="19248" y="368"/>
                        <a:pt x="18714" y="468"/>
                      </a:cubicBezTo>
                      <a:cubicBezTo>
                        <a:pt x="17680" y="701"/>
                        <a:pt x="16646" y="1002"/>
                        <a:pt x="15645" y="1368"/>
                      </a:cubicBezTo>
                      <a:lnTo>
                        <a:pt x="14878" y="1669"/>
                      </a:lnTo>
                      <a:cubicBezTo>
                        <a:pt x="14744" y="1702"/>
                        <a:pt x="14611" y="1735"/>
                        <a:pt x="14511" y="1802"/>
                      </a:cubicBezTo>
                      <a:lnTo>
                        <a:pt x="14111" y="1969"/>
                      </a:lnTo>
                      <a:lnTo>
                        <a:pt x="12643" y="2703"/>
                      </a:lnTo>
                      <a:cubicBezTo>
                        <a:pt x="12142" y="2936"/>
                        <a:pt x="11675" y="3236"/>
                        <a:pt x="11208" y="3537"/>
                      </a:cubicBezTo>
                      <a:cubicBezTo>
                        <a:pt x="10942" y="3703"/>
                        <a:pt x="10708" y="3804"/>
                        <a:pt x="10475" y="3970"/>
                      </a:cubicBezTo>
                      <a:lnTo>
                        <a:pt x="9807" y="4504"/>
                      </a:lnTo>
                      <a:cubicBezTo>
                        <a:pt x="8873" y="5171"/>
                        <a:pt x="8006" y="5905"/>
                        <a:pt x="7172" y="6706"/>
                      </a:cubicBezTo>
                      <a:lnTo>
                        <a:pt x="6005" y="8007"/>
                      </a:lnTo>
                      <a:lnTo>
                        <a:pt x="5705" y="8340"/>
                      </a:lnTo>
                      <a:lnTo>
                        <a:pt x="5438" y="8674"/>
                      </a:lnTo>
                      <a:lnTo>
                        <a:pt x="4904" y="9408"/>
                      </a:lnTo>
                      <a:lnTo>
                        <a:pt x="4370" y="10108"/>
                      </a:lnTo>
                      <a:lnTo>
                        <a:pt x="3903" y="10875"/>
                      </a:lnTo>
                      <a:lnTo>
                        <a:pt x="3436" y="11642"/>
                      </a:lnTo>
                      <a:lnTo>
                        <a:pt x="3203" y="12009"/>
                      </a:lnTo>
                      <a:cubicBezTo>
                        <a:pt x="3136" y="12176"/>
                        <a:pt x="3069" y="12310"/>
                        <a:pt x="3003" y="12443"/>
                      </a:cubicBezTo>
                      <a:cubicBezTo>
                        <a:pt x="2769" y="12977"/>
                        <a:pt x="2436" y="13510"/>
                        <a:pt x="2235" y="14078"/>
                      </a:cubicBezTo>
                      <a:cubicBezTo>
                        <a:pt x="2002" y="14645"/>
                        <a:pt x="1802" y="15212"/>
                        <a:pt x="1602" y="15779"/>
                      </a:cubicBezTo>
                      <a:cubicBezTo>
                        <a:pt x="0" y="20515"/>
                        <a:pt x="0" y="25619"/>
                        <a:pt x="1602" y="30356"/>
                      </a:cubicBezTo>
                      <a:lnTo>
                        <a:pt x="2235" y="32090"/>
                      </a:lnTo>
                      <a:lnTo>
                        <a:pt x="3003" y="33725"/>
                      </a:lnTo>
                      <a:lnTo>
                        <a:pt x="3203" y="34125"/>
                      </a:lnTo>
                      <a:lnTo>
                        <a:pt x="3436" y="34526"/>
                      </a:lnTo>
                      <a:lnTo>
                        <a:pt x="3903" y="35259"/>
                      </a:lnTo>
                      <a:lnTo>
                        <a:pt x="4370" y="36027"/>
                      </a:lnTo>
                      <a:lnTo>
                        <a:pt x="4904" y="36760"/>
                      </a:lnTo>
                      <a:lnTo>
                        <a:pt x="5438" y="37461"/>
                      </a:lnTo>
                      <a:lnTo>
                        <a:pt x="5705" y="37795"/>
                      </a:lnTo>
                      <a:lnTo>
                        <a:pt x="6005" y="38128"/>
                      </a:lnTo>
                      <a:lnTo>
                        <a:pt x="7172" y="39429"/>
                      </a:lnTo>
                      <a:cubicBezTo>
                        <a:pt x="8006" y="40230"/>
                        <a:pt x="8873" y="40963"/>
                        <a:pt x="9807" y="41664"/>
                      </a:cubicBezTo>
                      <a:lnTo>
                        <a:pt x="10475" y="42164"/>
                      </a:lnTo>
                      <a:cubicBezTo>
                        <a:pt x="10708" y="42331"/>
                        <a:pt x="10942" y="42465"/>
                        <a:pt x="11175" y="42598"/>
                      </a:cubicBezTo>
                      <a:cubicBezTo>
                        <a:pt x="11675" y="42898"/>
                        <a:pt x="12142" y="43198"/>
                        <a:pt x="12643" y="43465"/>
                      </a:cubicBezTo>
                      <a:lnTo>
                        <a:pt x="14177" y="44199"/>
                      </a:lnTo>
                      <a:lnTo>
                        <a:pt x="14544" y="44366"/>
                      </a:lnTo>
                      <a:lnTo>
                        <a:pt x="14911" y="44533"/>
                      </a:lnTo>
                      <a:lnTo>
                        <a:pt x="15678" y="44800"/>
                      </a:lnTo>
                      <a:cubicBezTo>
                        <a:pt x="16679" y="45166"/>
                        <a:pt x="17713" y="45467"/>
                        <a:pt x="18781" y="45700"/>
                      </a:cubicBezTo>
                      <a:cubicBezTo>
                        <a:pt x="19281" y="45800"/>
                        <a:pt x="19815" y="45867"/>
                        <a:pt x="20315" y="45967"/>
                      </a:cubicBezTo>
                      <a:lnTo>
                        <a:pt x="21082" y="46067"/>
                      </a:lnTo>
                      <a:cubicBezTo>
                        <a:pt x="21349" y="46134"/>
                        <a:pt x="21616" y="46100"/>
                        <a:pt x="21849" y="46134"/>
                      </a:cubicBezTo>
                      <a:lnTo>
                        <a:pt x="23384" y="46201"/>
                      </a:lnTo>
                      <a:cubicBezTo>
                        <a:pt x="23884" y="46201"/>
                        <a:pt x="24385" y="46134"/>
                        <a:pt x="24885" y="46134"/>
                      </a:cubicBezTo>
                      <a:cubicBezTo>
                        <a:pt x="25886" y="46100"/>
                        <a:pt x="26853" y="45967"/>
                        <a:pt x="27820" y="45800"/>
                      </a:cubicBezTo>
                      <a:lnTo>
                        <a:pt x="28187" y="45734"/>
                      </a:lnTo>
                      <a:cubicBezTo>
                        <a:pt x="28287" y="45700"/>
                        <a:pt x="28421" y="45667"/>
                        <a:pt x="28521" y="45633"/>
                      </a:cubicBezTo>
                      <a:lnTo>
                        <a:pt x="29221" y="45467"/>
                      </a:lnTo>
                      <a:cubicBezTo>
                        <a:pt x="29655" y="45333"/>
                        <a:pt x="30122" y="45267"/>
                        <a:pt x="30556" y="45100"/>
                      </a:cubicBezTo>
                      <a:lnTo>
                        <a:pt x="31857" y="44633"/>
                      </a:lnTo>
                      <a:lnTo>
                        <a:pt x="32524" y="44399"/>
                      </a:lnTo>
                      <a:lnTo>
                        <a:pt x="33124" y="44099"/>
                      </a:lnTo>
                      <a:lnTo>
                        <a:pt x="34325" y="43532"/>
                      </a:lnTo>
                      <a:cubicBezTo>
                        <a:pt x="34525" y="43432"/>
                        <a:pt x="34692" y="43332"/>
                        <a:pt x="34892" y="43198"/>
                      </a:cubicBezTo>
                      <a:lnTo>
                        <a:pt x="35426" y="42865"/>
                      </a:lnTo>
                      <a:cubicBezTo>
                        <a:pt x="35793" y="42631"/>
                        <a:pt x="36160" y="42431"/>
                        <a:pt x="36527" y="42198"/>
                      </a:cubicBezTo>
                      <a:lnTo>
                        <a:pt x="37527" y="41464"/>
                      </a:lnTo>
                      <a:cubicBezTo>
                        <a:pt x="39862" y="39663"/>
                        <a:pt x="41864" y="37428"/>
                        <a:pt x="43365" y="34892"/>
                      </a:cubicBezTo>
                      <a:cubicBezTo>
                        <a:pt x="44499" y="32991"/>
                        <a:pt x="45366" y="30890"/>
                        <a:pt x="45867" y="28721"/>
                      </a:cubicBezTo>
                      <a:cubicBezTo>
                        <a:pt x="45933" y="28488"/>
                        <a:pt x="46000" y="28288"/>
                        <a:pt x="46033" y="28088"/>
                      </a:cubicBezTo>
                      <a:cubicBezTo>
                        <a:pt x="46100" y="27887"/>
                        <a:pt x="46133" y="27687"/>
                        <a:pt x="46167" y="27454"/>
                      </a:cubicBezTo>
                      <a:cubicBezTo>
                        <a:pt x="46233" y="27054"/>
                        <a:pt x="46267" y="26687"/>
                        <a:pt x="46334" y="26353"/>
                      </a:cubicBezTo>
                      <a:cubicBezTo>
                        <a:pt x="46367" y="25986"/>
                        <a:pt x="46434" y="25686"/>
                        <a:pt x="46467" y="25386"/>
                      </a:cubicBezTo>
                      <a:cubicBezTo>
                        <a:pt x="46467" y="25085"/>
                        <a:pt x="46500" y="24819"/>
                        <a:pt x="46500" y="24585"/>
                      </a:cubicBezTo>
                      <a:cubicBezTo>
                        <a:pt x="46534" y="24085"/>
                        <a:pt x="46534" y="23718"/>
                        <a:pt x="46534" y="23484"/>
                      </a:cubicBezTo>
                      <a:lnTo>
                        <a:pt x="46534" y="23117"/>
                      </a:lnTo>
                      <a:cubicBezTo>
                        <a:pt x="46534" y="23117"/>
                        <a:pt x="46534" y="23217"/>
                        <a:pt x="46500" y="23484"/>
                      </a:cubicBezTo>
                      <a:cubicBezTo>
                        <a:pt x="46500" y="23751"/>
                        <a:pt x="46467" y="24085"/>
                        <a:pt x="46434" y="24585"/>
                      </a:cubicBezTo>
                      <a:cubicBezTo>
                        <a:pt x="46434" y="24819"/>
                        <a:pt x="46434" y="25085"/>
                        <a:pt x="46400" y="25386"/>
                      </a:cubicBezTo>
                      <a:cubicBezTo>
                        <a:pt x="46367" y="25652"/>
                        <a:pt x="46300" y="25986"/>
                        <a:pt x="46267" y="26320"/>
                      </a:cubicBezTo>
                      <a:lnTo>
                        <a:pt x="46100" y="27454"/>
                      </a:lnTo>
                      <a:cubicBezTo>
                        <a:pt x="46067" y="27654"/>
                        <a:pt x="46000" y="27854"/>
                        <a:pt x="45967" y="28088"/>
                      </a:cubicBezTo>
                      <a:lnTo>
                        <a:pt x="45800" y="28721"/>
                      </a:lnTo>
                      <a:cubicBezTo>
                        <a:pt x="45266" y="30856"/>
                        <a:pt x="44399" y="32924"/>
                        <a:pt x="43231" y="34826"/>
                      </a:cubicBezTo>
                      <a:cubicBezTo>
                        <a:pt x="41730" y="37361"/>
                        <a:pt x="39762" y="39562"/>
                        <a:pt x="37394" y="41330"/>
                      </a:cubicBezTo>
                      <a:lnTo>
                        <a:pt x="36426" y="42064"/>
                      </a:lnTo>
                      <a:cubicBezTo>
                        <a:pt x="36060" y="42298"/>
                        <a:pt x="35693" y="42498"/>
                        <a:pt x="35326" y="42731"/>
                      </a:cubicBezTo>
                      <a:lnTo>
                        <a:pt x="34792" y="43065"/>
                      </a:lnTo>
                      <a:cubicBezTo>
                        <a:pt x="34592" y="43165"/>
                        <a:pt x="34425" y="43298"/>
                        <a:pt x="34225" y="43365"/>
                      </a:cubicBezTo>
                      <a:lnTo>
                        <a:pt x="33024" y="43966"/>
                      </a:lnTo>
                      <a:lnTo>
                        <a:pt x="32424" y="44232"/>
                      </a:lnTo>
                      <a:lnTo>
                        <a:pt x="31790" y="44466"/>
                      </a:lnTo>
                      <a:lnTo>
                        <a:pt x="30489" y="44933"/>
                      </a:lnTo>
                      <a:cubicBezTo>
                        <a:pt x="30055" y="45100"/>
                        <a:pt x="29588" y="45166"/>
                        <a:pt x="29155" y="45300"/>
                      </a:cubicBezTo>
                      <a:lnTo>
                        <a:pt x="28454" y="45467"/>
                      </a:lnTo>
                      <a:cubicBezTo>
                        <a:pt x="28354" y="45500"/>
                        <a:pt x="28221" y="45533"/>
                        <a:pt x="28121" y="45567"/>
                      </a:cubicBezTo>
                      <a:lnTo>
                        <a:pt x="27754" y="45600"/>
                      </a:lnTo>
                      <a:cubicBezTo>
                        <a:pt x="26786" y="45800"/>
                        <a:pt x="25819" y="45900"/>
                        <a:pt x="24852" y="45967"/>
                      </a:cubicBezTo>
                      <a:cubicBezTo>
                        <a:pt x="24351" y="45967"/>
                        <a:pt x="23851" y="46000"/>
                        <a:pt x="23350" y="46000"/>
                      </a:cubicBezTo>
                      <a:lnTo>
                        <a:pt x="21849" y="45934"/>
                      </a:lnTo>
                      <a:cubicBezTo>
                        <a:pt x="21583" y="45900"/>
                        <a:pt x="21316" y="45900"/>
                        <a:pt x="21082" y="45867"/>
                      </a:cubicBezTo>
                      <a:lnTo>
                        <a:pt x="20315" y="45767"/>
                      </a:lnTo>
                      <a:cubicBezTo>
                        <a:pt x="19815" y="45667"/>
                        <a:pt x="19281" y="45633"/>
                        <a:pt x="18781" y="45500"/>
                      </a:cubicBezTo>
                      <a:cubicBezTo>
                        <a:pt x="17746" y="45267"/>
                        <a:pt x="16712" y="44966"/>
                        <a:pt x="15712" y="44633"/>
                      </a:cubicBezTo>
                      <a:lnTo>
                        <a:pt x="14944" y="44333"/>
                      </a:lnTo>
                      <a:cubicBezTo>
                        <a:pt x="14844" y="44299"/>
                        <a:pt x="14711" y="44266"/>
                        <a:pt x="14578" y="44199"/>
                      </a:cubicBezTo>
                      <a:lnTo>
                        <a:pt x="14211" y="44032"/>
                      </a:lnTo>
                      <a:lnTo>
                        <a:pt x="12743" y="43298"/>
                      </a:lnTo>
                      <a:cubicBezTo>
                        <a:pt x="12243" y="43065"/>
                        <a:pt x="11776" y="42765"/>
                        <a:pt x="11309" y="42465"/>
                      </a:cubicBezTo>
                      <a:cubicBezTo>
                        <a:pt x="11075" y="42331"/>
                        <a:pt x="10808" y="42198"/>
                        <a:pt x="10608" y="42031"/>
                      </a:cubicBezTo>
                      <a:lnTo>
                        <a:pt x="9908" y="41531"/>
                      </a:lnTo>
                      <a:cubicBezTo>
                        <a:pt x="9007" y="40830"/>
                        <a:pt x="8140" y="40096"/>
                        <a:pt x="7306" y="39296"/>
                      </a:cubicBezTo>
                      <a:lnTo>
                        <a:pt x="6172" y="38028"/>
                      </a:lnTo>
                      <a:lnTo>
                        <a:pt x="5871" y="37694"/>
                      </a:lnTo>
                      <a:lnTo>
                        <a:pt x="5604" y="37361"/>
                      </a:lnTo>
                      <a:lnTo>
                        <a:pt x="5071" y="36660"/>
                      </a:lnTo>
                      <a:lnTo>
                        <a:pt x="4537" y="35960"/>
                      </a:lnTo>
                      <a:lnTo>
                        <a:pt x="4103" y="35193"/>
                      </a:lnTo>
                      <a:lnTo>
                        <a:pt x="3636" y="34425"/>
                      </a:lnTo>
                      <a:lnTo>
                        <a:pt x="3403" y="34059"/>
                      </a:lnTo>
                      <a:lnTo>
                        <a:pt x="3203" y="33658"/>
                      </a:lnTo>
                      <a:lnTo>
                        <a:pt x="2436" y="32024"/>
                      </a:lnTo>
                      <a:lnTo>
                        <a:pt x="1802" y="30323"/>
                      </a:lnTo>
                      <a:cubicBezTo>
                        <a:pt x="234" y="25652"/>
                        <a:pt x="234" y="20582"/>
                        <a:pt x="1802" y="15879"/>
                      </a:cubicBezTo>
                      <a:cubicBezTo>
                        <a:pt x="2002" y="15312"/>
                        <a:pt x="2202" y="14745"/>
                        <a:pt x="2436" y="14178"/>
                      </a:cubicBezTo>
                      <a:lnTo>
                        <a:pt x="3203" y="12576"/>
                      </a:lnTo>
                      <a:cubicBezTo>
                        <a:pt x="3269" y="12410"/>
                        <a:pt x="3336" y="12276"/>
                        <a:pt x="3403" y="12143"/>
                      </a:cubicBezTo>
                      <a:lnTo>
                        <a:pt x="3636" y="11776"/>
                      </a:lnTo>
                      <a:lnTo>
                        <a:pt x="4103" y="11009"/>
                      </a:lnTo>
                      <a:lnTo>
                        <a:pt x="4537" y="10241"/>
                      </a:lnTo>
                      <a:lnTo>
                        <a:pt x="5071" y="9541"/>
                      </a:lnTo>
                      <a:lnTo>
                        <a:pt x="5604" y="8840"/>
                      </a:lnTo>
                      <a:lnTo>
                        <a:pt x="5871" y="8507"/>
                      </a:lnTo>
                      <a:lnTo>
                        <a:pt x="6172" y="8173"/>
                      </a:lnTo>
                      <a:lnTo>
                        <a:pt x="7339" y="6906"/>
                      </a:lnTo>
                      <a:cubicBezTo>
                        <a:pt x="8140" y="6105"/>
                        <a:pt x="9007" y="5371"/>
                        <a:pt x="9908" y="4704"/>
                      </a:cubicBezTo>
                      <a:lnTo>
                        <a:pt x="10575" y="4170"/>
                      </a:lnTo>
                      <a:cubicBezTo>
                        <a:pt x="10808" y="4004"/>
                        <a:pt x="11042" y="3904"/>
                        <a:pt x="11275" y="3737"/>
                      </a:cubicBezTo>
                      <a:cubicBezTo>
                        <a:pt x="11776" y="3470"/>
                        <a:pt x="12243" y="3170"/>
                        <a:pt x="12710" y="2903"/>
                      </a:cubicBezTo>
                      <a:lnTo>
                        <a:pt x="14211" y="2202"/>
                      </a:lnTo>
                      <a:lnTo>
                        <a:pt x="14578" y="2002"/>
                      </a:lnTo>
                      <a:lnTo>
                        <a:pt x="14944" y="1869"/>
                      </a:lnTo>
                      <a:lnTo>
                        <a:pt x="15712" y="1602"/>
                      </a:lnTo>
                      <a:cubicBezTo>
                        <a:pt x="16712" y="1235"/>
                        <a:pt x="17713" y="935"/>
                        <a:pt x="18747" y="701"/>
                      </a:cubicBezTo>
                      <a:cubicBezTo>
                        <a:pt x="19281" y="601"/>
                        <a:pt x="19781" y="535"/>
                        <a:pt x="20282" y="434"/>
                      </a:cubicBezTo>
                      <a:lnTo>
                        <a:pt x="21049" y="334"/>
                      </a:lnTo>
                      <a:cubicBezTo>
                        <a:pt x="21316" y="268"/>
                        <a:pt x="21583" y="268"/>
                        <a:pt x="21816" y="268"/>
                      </a:cubicBezTo>
                      <a:lnTo>
                        <a:pt x="23350" y="201"/>
                      </a:lnTo>
                      <a:cubicBezTo>
                        <a:pt x="23851" y="201"/>
                        <a:pt x="24351" y="268"/>
                        <a:pt x="24852" y="268"/>
                      </a:cubicBezTo>
                      <a:cubicBezTo>
                        <a:pt x="25819" y="301"/>
                        <a:pt x="26786" y="401"/>
                        <a:pt x="27720" y="601"/>
                      </a:cubicBezTo>
                      <a:cubicBezTo>
                        <a:pt x="28187" y="668"/>
                        <a:pt x="28654" y="768"/>
                        <a:pt x="29121" y="901"/>
                      </a:cubicBezTo>
                      <a:cubicBezTo>
                        <a:pt x="29588" y="1035"/>
                        <a:pt x="30055" y="1135"/>
                        <a:pt x="30456" y="1268"/>
                      </a:cubicBezTo>
                      <a:lnTo>
                        <a:pt x="31756" y="1735"/>
                      </a:lnTo>
                      <a:lnTo>
                        <a:pt x="32390" y="1969"/>
                      </a:lnTo>
                      <a:cubicBezTo>
                        <a:pt x="32590" y="2069"/>
                        <a:pt x="32791" y="2169"/>
                        <a:pt x="32991" y="2269"/>
                      </a:cubicBezTo>
                      <a:lnTo>
                        <a:pt x="34192" y="2836"/>
                      </a:lnTo>
                      <a:cubicBezTo>
                        <a:pt x="34392" y="2936"/>
                        <a:pt x="34558" y="3036"/>
                        <a:pt x="34759" y="3136"/>
                      </a:cubicBezTo>
                      <a:lnTo>
                        <a:pt x="35292" y="3470"/>
                      </a:lnTo>
                      <a:cubicBezTo>
                        <a:pt x="35659" y="3703"/>
                        <a:pt x="36026" y="3904"/>
                        <a:pt x="36393" y="4137"/>
                      </a:cubicBezTo>
                      <a:lnTo>
                        <a:pt x="37360" y="4871"/>
                      </a:lnTo>
                      <a:cubicBezTo>
                        <a:pt x="39729" y="6639"/>
                        <a:pt x="41697" y="8874"/>
                        <a:pt x="43198" y="11376"/>
                      </a:cubicBezTo>
                      <a:cubicBezTo>
                        <a:pt x="44365" y="13277"/>
                        <a:pt x="45233" y="15345"/>
                        <a:pt x="45766" y="17480"/>
                      </a:cubicBezTo>
                      <a:cubicBezTo>
                        <a:pt x="45800" y="17713"/>
                        <a:pt x="45867" y="17947"/>
                        <a:pt x="45933" y="18147"/>
                      </a:cubicBezTo>
                      <a:cubicBezTo>
                        <a:pt x="45967" y="18347"/>
                        <a:pt x="46033" y="18547"/>
                        <a:pt x="46067" y="18748"/>
                      </a:cubicBezTo>
                      <a:lnTo>
                        <a:pt x="46233" y="19882"/>
                      </a:lnTo>
                      <a:cubicBezTo>
                        <a:pt x="46267" y="20215"/>
                        <a:pt x="46367" y="20549"/>
                        <a:pt x="46367" y="20849"/>
                      </a:cubicBezTo>
                      <a:cubicBezTo>
                        <a:pt x="46400" y="21116"/>
                        <a:pt x="46434" y="21383"/>
                        <a:pt x="46434" y="21650"/>
                      </a:cubicBezTo>
                      <a:cubicBezTo>
                        <a:pt x="46434" y="22117"/>
                        <a:pt x="46467" y="22484"/>
                        <a:pt x="46500" y="22717"/>
                      </a:cubicBezTo>
                      <a:cubicBezTo>
                        <a:pt x="46500" y="22450"/>
                        <a:pt x="46500" y="22083"/>
                        <a:pt x="46467" y="21616"/>
                      </a:cubicBezTo>
                      <a:cubicBezTo>
                        <a:pt x="46467" y="21383"/>
                        <a:pt x="46467" y="21083"/>
                        <a:pt x="46434" y="20816"/>
                      </a:cubicBezTo>
                      <a:cubicBezTo>
                        <a:pt x="46400" y="20515"/>
                        <a:pt x="46334" y="20182"/>
                        <a:pt x="46300" y="19848"/>
                      </a:cubicBezTo>
                      <a:lnTo>
                        <a:pt x="46133" y="18714"/>
                      </a:lnTo>
                      <a:cubicBezTo>
                        <a:pt x="46100" y="18514"/>
                        <a:pt x="46067" y="18314"/>
                        <a:pt x="46000" y="18080"/>
                      </a:cubicBezTo>
                      <a:cubicBezTo>
                        <a:pt x="45933" y="17847"/>
                        <a:pt x="45900" y="17680"/>
                        <a:pt x="45833" y="17447"/>
                      </a:cubicBezTo>
                      <a:cubicBezTo>
                        <a:pt x="45299" y="15278"/>
                        <a:pt x="44466" y="13210"/>
                        <a:pt x="43331" y="11309"/>
                      </a:cubicBezTo>
                      <a:cubicBezTo>
                        <a:pt x="41797" y="8740"/>
                        <a:pt x="39829" y="6539"/>
                        <a:pt x="37494" y="4738"/>
                      </a:cubicBezTo>
                      <a:lnTo>
                        <a:pt x="36493" y="3970"/>
                      </a:lnTo>
                      <a:cubicBezTo>
                        <a:pt x="36126" y="3737"/>
                        <a:pt x="35759" y="3537"/>
                        <a:pt x="35392" y="3303"/>
                      </a:cubicBezTo>
                      <a:lnTo>
                        <a:pt x="34859" y="2970"/>
                      </a:lnTo>
                      <a:cubicBezTo>
                        <a:pt x="34659" y="2870"/>
                        <a:pt x="34458" y="2769"/>
                        <a:pt x="34292" y="2669"/>
                      </a:cubicBezTo>
                      <a:lnTo>
                        <a:pt x="33091" y="2069"/>
                      </a:lnTo>
                      <a:lnTo>
                        <a:pt x="32457" y="1802"/>
                      </a:lnTo>
                      <a:lnTo>
                        <a:pt x="31823" y="1569"/>
                      </a:lnTo>
                      <a:lnTo>
                        <a:pt x="30522" y="1068"/>
                      </a:lnTo>
                      <a:cubicBezTo>
                        <a:pt x="30089" y="935"/>
                        <a:pt x="29622" y="835"/>
                        <a:pt x="29188" y="701"/>
                      </a:cubicBezTo>
                      <a:cubicBezTo>
                        <a:pt x="28721" y="568"/>
                        <a:pt x="28254" y="468"/>
                        <a:pt x="27787" y="401"/>
                      </a:cubicBezTo>
                      <a:cubicBezTo>
                        <a:pt x="26820" y="201"/>
                        <a:pt x="25819" y="101"/>
                        <a:pt x="24852" y="34"/>
                      </a:cubicBezTo>
                      <a:cubicBezTo>
                        <a:pt x="24351" y="34"/>
                        <a:pt x="23851" y="1"/>
                        <a:pt x="23350" y="1"/>
                      </a:cubicBezTo>
                      <a:close/>
                    </a:path>
                  </a:pathLst>
                </a:custGeom>
                <a:solidFill>
                  <a:srgbClr val="263238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68" name="Google Shape;468;p35"/>
                <p:cNvSpPr/>
                <p:nvPr/>
              </p:nvSpPr>
              <p:spPr>
                <a:xfrm rot="10800000" flipH="1">
                  <a:off x="3500515" y="2660516"/>
                  <a:ext cx="4593" cy="1172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8" h="6840" extrusionOk="0">
                      <a:moveTo>
                        <a:pt x="134" y="1"/>
                      </a:moveTo>
                      <a:cubicBezTo>
                        <a:pt x="34" y="1135"/>
                        <a:pt x="1" y="2269"/>
                        <a:pt x="34" y="3403"/>
                      </a:cubicBezTo>
                      <a:cubicBezTo>
                        <a:pt x="1" y="4571"/>
                        <a:pt x="34" y="5705"/>
                        <a:pt x="134" y="6839"/>
                      </a:cubicBezTo>
                      <a:cubicBezTo>
                        <a:pt x="234" y="5705"/>
                        <a:pt x="268" y="4571"/>
                        <a:pt x="234" y="3403"/>
                      </a:cubicBezTo>
                      <a:cubicBezTo>
                        <a:pt x="268" y="2269"/>
                        <a:pt x="234" y="1135"/>
                        <a:pt x="134" y="1"/>
                      </a:cubicBezTo>
                      <a:close/>
                    </a:path>
                  </a:pathLst>
                </a:custGeom>
                <a:solidFill>
                  <a:srgbClr val="263238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69" name="Google Shape;469;p35"/>
                <p:cNvSpPr/>
                <p:nvPr/>
              </p:nvSpPr>
              <p:spPr>
                <a:xfrm rot="10800000" flipH="1">
                  <a:off x="3740340" y="2381551"/>
                  <a:ext cx="159516" cy="40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308" h="235" extrusionOk="0">
                      <a:moveTo>
                        <a:pt x="4638" y="1"/>
                      </a:moveTo>
                      <a:cubicBezTo>
                        <a:pt x="2069" y="1"/>
                        <a:pt x="1" y="68"/>
                        <a:pt x="1" y="134"/>
                      </a:cubicBezTo>
                      <a:cubicBezTo>
                        <a:pt x="1" y="168"/>
                        <a:pt x="2069" y="234"/>
                        <a:pt x="4638" y="234"/>
                      </a:cubicBezTo>
                      <a:cubicBezTo>
                        <a:pt x="7206" y="234"/>
                        <a:pt x="9308" y="168"/>
                        <a:pt x="9308" y="134"/>
                      </a:cubicBezTo>
                      <a:cubicBezTo>
                        <a:pt x="9308" y="68"/>
                        <a:pt x="7206" y="1"/>
                        <a:pt x="4638" y="1"/>
                      </a:cubicBezTo>
                      <a:close/>
                    </a:path>
                  </a:pathLst>
                </a:custGeom>
                <a:solidFill>
                  <a:srgbClr val="263238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70" name="Google Shape;470;p35"/>
                <p:cNvSpPr/>
                <p:nvPr/>
              </p:nvSpPr>
              <p:spPr>
                <a:xfrm rot="10800000" flipH="1">
                  <a:off x="3500515" y="1989373"/>
                  <a:ext cx="4593" cy="12750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8" h="7440" extrusionOk="0">
                      <a:moveTo>
                        <a:pt x="134" y="1"/>
                      </a:moveTo>
                      <a:cubicBezTo>
                        <a:pt x="34" y="1235"/>
                        <a:pt x="1" y="2503"/>
                        <a:pt x="34" y="3737"/>
                      </a:cubicBezTo>
                      <a:cubicBezTo>
                        <a:pt x="1" y="4971"/>
                        <a:pt x="34" y="6205"/>
                        <a:pt x="134" y="7439"/>
                      </a:cubicBezTo>
                      <a:cubicBezTo>
                        <a:pt x="234" y="6205"/>
                        <a:pt x="268" y="4971"/>
                        <a:pt x="234" y="3737"/>
                      </a:cubicBezTo>
                      <a:cubicBezTo>
                        <a:pt x="268" y="2503"/>
                        <a:pt x="234" y="1235"/>
                        <a:pt x="134" y="1"/>
                      </a:cubicBezTo>
                      <a:close/>
                    </a:path>
                  </a:pathLst>
                </a:custGeom>
                <a:solidFill>
                  <a:srgbClr val="263238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71" name="Google Shape;471;p35"/>
                <p:cNvSpPr/>
                <p:nvPr/>
              </p:nvSpPr>
              <p:spPr>
                <a:xfrm rot="10800000" flipH="1">
                  <a:off x="3117965" y="2381551"/>
                  <a:ext cx="159516" cy="40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308" h="235" extrusionOk="0">
                      <a:moveTo>
                        <a:pt x="4638" y="1"/>
                      </a:moveTo>
                      <a:cubicBezTo>
                        <a:pt x="2069" y="1"/>
                        <a:pt x="1" y="68"/>
                        <a:pt x="1" y="134"/>
                      </a:cubicBezTo>
                      <a:cubicBezTo>
                        <a:pt x="1" y="168"/>
                        <a:pt x="2069" y="234"/>
                        <a:pt x="4638" y="234"/>
                      </a:cubicBezTo>
                      <a:cubicBezTo>
                        <a:pt x="7206" y="234"/>
                        <a:pt x="9308" y="168"/>
                        <a:pt x="9308" y="134"/>
                      </a:cubicBezTo>
                      <a:cubicBezTo>
                        <a:pt x="9308" y="68"/>
                        <a:pt x="7206" y="1"/>
                        <a:pt x="4638" y="1"/>
                      </a:cubicBezTo>
                      <a:close/>
                    </a:path>
                  </a:pathLst>
                </a:custGeom>
                <a:solidFill>
                  <a:srgbClr val="263238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483" name="Google Shape;483;p35"/>
            <p:cNvGrpSpPr/>
            <p:nvPr/>
          </p:nvGrpSpPr>
          <p:grpSpPr>
            <a:xfrm>
              <a:off x="5115094" y="3277272"/>
              <a:ext cx="797476" cy="1143694"/>
              <a:chOff x="5090062" y="3277272"/>
              <a:chExt cx="797476" cy="1143694"/>
            </a:xfrm>
          </p:grpSpPr>
          <p:cxnSp>
            <p:nvCxnSpPr>
              <p:cNvPr id="484" name="Google Shape;484;p35"/>
              <p:cNvCxnSpPr/>
              <p:nvPr/>
            </p:nvCxnSpPr>
            <p:spPr>
              <a:xfrm>
                <a:off x="5488800" y="3277272"/>
                <a:ext cx="0" cy="7182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9AD9D7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  <p:grpSp>
            <p:nvGrpSpPr>
              <p:cNvPr id="485" name="Google Shape;485;p35"/>
              <p:cNvGrpSpPr/>
              <p:nvPr/>
            </p:nvGrpSpPr>
            <p:grpSpPr>
              <a:xfrm>
                <a:off x="5090062" y="3629196"/>
                <a:ext cx="797476" cy="791770"/>
                <a:chOff x="5090062" y="3629196"/>
                <a:chExt cx="797476" cy="791770"/>
              </a:xfrm>
            </p:grpSpPr>
            <p:sp>
              <p:nvSpPr>
                <p:cNvPr id="486" name="Google Shape;486;p35"/>
                <p:cNvSpPr/>
                <p:nvPr/>
              </p:nvSpPr>
              <p:spPr>
                <a:xfrm>
                  <a:off x="5207404" y="3743685"/>
                  <a:ext cx="562792" cy="56279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806" h="42806" extrusionOk="0">
                      <a:moveTo>
                        <a:pt x="21423" y="0"/>
                      </a:moveTo>
                      <a:cubicBezTo>
                        <a:pt x="9593" y="0"/>
                        <a:pt x="1" y="9593"/>
                        <a:pt x="1" y="21383"/>
                      </a:cubicBezTo>
                      <a:cubicBezTo>
                        <a:pt x="1" y="33213"/>
                        <a:pt x="9593" y="42806"/>
                        <a:pt x="21423" y="42806"/>
                      </a:cubicBezTo>
                      <a:cubicBezTo>
                        <a:pt x="33254" y="42806"/>
                        <a:pt x="42806" y="33213"/>
                        <a:pt x="42806" y="21383"/>
                      </a:cubicBezTo>
                      <a:cubicBezTo>
                        <a:pt x="42806" y="9593"/>
                        <a:pt x="33254" y="0"/>
                        <a:pt x="21423" y="0"/>
                      </a:cubicBezTo>
                      <a:close/>
                    </a:path>
                  </a:pathLst>
                </a:custGeom>
                <a:solidFill>
                  <a:srgbClr val="9AD9D7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87" name="Google Shape;487;p35"/>
                <p:cNvSpPr/>
                <p:nvPr/>
              </p:nvSpPr>
              <p:spPr>
                <a:xfrm>
                  <a:off x="5090062" y="3629196"/>
                  <a:ext cx="797476" cy="7917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534" h="46201" extrusionOk="0">
                      <a:moveTo>
                        <a:pt x="46500" y="22717"/>
                      </a:moveTo>
                      <a:cubicBezTo>
                        <a:pt x="46500" y="22984"/>
                        <a:pt x="46500" y="23117"/>
                        <a:pt x="46500" y="23117"/>
                      </a:cubicBezTo>
                      <a:cubicBezTo>
                        <a:pt x="46500" y="23117"/>
                        <a:pt x="46534" y="22951"/>
                        <a:pt x="46500" y="22717"/>
                      </a:cubicBezTo>
                      <a:close/>
                      <a:moveTo>
                        <a:pt x="23350" y="1"/>
                      </a:moveTo>
                      <a:lnTo>
                        <a:pt x="21816" y="68"/>
                      </a:lnTo>
                      <a:cubicBezTo>
                        <a:pt x="21583" y="68"/>
                        <a:pt x="21316" y="68"/>
                        <a:pt x="21049" y="101"/>
                      </a:cubicBezTo>
                      <a:lnTo>
                        <a:pt x="20282" y="234"/>
                      </a:lnTo>
                      <a:cubicBezTo>
                        <a:pt x="19781" y="301"/>
                        <a:pt x="19248" y="368"/>
                        <a:pt x="18714" y="468"/>
                      </a:cubicBezTo>
                      <a:cubicBezTo>
                        <a:pt x="17680" y="701"/>
                        <a:pt x="16646" y="1002"/>
                        <a:pt x="15645" y="1368"/>
                      </a:cubicBezTo>
                      <a:lnTo>
                        <a:pt x="14878" y="1669"/>
                      </a:lnTo>
                      <a:cubicBezTo>
                        <a:pt x="14744" y="1702"/>
                        <a:pt x="14611" y="1735"/>
                        <a:pt x="14511" y="1802"/>
                      </a:cubicBezTo>
                      <a:lnTo>
                        <a:pt x="14111" y="1969"/>
                      </a:lnTo>
                      <a:lnTo>
                        <a:pt x="12643" y="2703"/>
                      </a:lnTo>
                      <a:cubicBezTo>
                        <a:pt x="12142" y="2936"/>
                        <a:pt x="11675" y="3236"/>
                        <a:pt x="11208" y="3537"/>
                      </a:cubicBezTo>
                      <a:cubicBezTo>
                        <a:pt x="10942" y="3703"/>
                        <a:pt x="10708" y="3804"/>
                        <a:pt x="10475" y="3970"/>
                      </a:cubicBezTo>
                      <a:lnTo>
                        <a:pt x="9807" y="4504"/>
                      </a:lnTo>
                      <a:cubicBezTo>
                        <a:pt x="8873" y="5171"/>
                        <a:pt x="8006" y="5905"/>
                        <a:pt x="7172" y="6706"/>
                      </a:cubicBezTo>
                      <a:lnTo>
                        <a:pt x="6005" y="8007"/>
                      </a:lnTo>
                      <a:lnTo>
                        <a:pt x="5705" y="8340"/>
                      </a:lnTo>
                      <a:lnTo>
                        <a:pt x="5438" y="8674"/>
                      </a:lnTo>
                      <a:lnTo>
                        <a:pt x="4904" y="9408"/>
                      </a:lnTo>
                      <a:lnTo>
                        <a:pt x="4370" y="10108"/>
                      </a:lnTo>
                      <a:lnTo>
                        <a:pt x="3903" y="10875"/>
                      </a:lnTo>
                      <a:lnTo>
                        <a:pt x="3436" y="11642"/>
                      </a:lnTo>
                      <a:lnTo>
                        <a:pt x="3203" y="12009"/>
                      </a:lnTo>
                      <a:cubicBezTo>
                        <a:pt x="3136" y="12176"/>
                        <a:pt x="3069" y="12310"/>
                        <a:pt x="3003" y="12443"/>
                      </a:cubicBezTo>
                      <a:cubicBezTo>
                        <a:pt x="2769" y="12977"/>
                        <a:pt x="2436" y="13510"/>
                        <a:pt x="2235" y="14078"/>
                      </a:cubicBezTo>
                      <a:cubicBezTo>
                        <a:pt x="2002" y="14645"/>
                        <a:pt x="1802" y="15212"/>
                        <a:pt x="1602" y="15779"/>
                      </a:cubicBezTo>
                      <a:cubicBezTo>
                        <a:pt x="0" y="20515"/>
                        <a:pt x="0" y="25619"/>
                        <a:pt x="1602" y="30356"/>
                      </a:cubicBezTo>
                      <a:lnTo>
                        <a:pt x="2235" y="32090"/>
                      </a:lnTo>
                      <a:lnTo>
                        <a:pt x="3003" y="33725"/>
                      </a:lnTo>
                      <a:lnTo>
                        <a:pt x="3203" y="34125"/>
                      </a:lnTo>
                      <a:lnTo>
                        <a:pt x="3436" y="34526"/>
                      </a:lnTo>
                      <a:lnTo>
                        <a:pt x="3903" y="35259"/>
                      </a:lnTo>
                      <a:lnTo>
                        <a:pt x="4370" y="36027"/>
                      </a:lnTo>
                      <a:lnTo>
                        <a:pt x="4904" y="36760"/>
                      </a:lnTo>
                      <a:lnTo>
                        <a:pt x="5438" y="37461"/>
                      </a:lnTo>
                      <a:lnTo>
                        <a:pt x="5705" y="37795"/>
                      </a:lnTo>
                      <a:lnTo>
                        <a:pt x="6005" y="38128"/>
                      </a:lnTo>
                      <a:lnTo>
                        <a:pt x="7172" y="39429"/>
                      </a:lnTo>
                      <a:cubicBezTo>
                        <a:pt x="8006" y="40230"/>
                        <a:pt x="8873" y="40963"/>
                        <a:pt x="9807" y="41664"/>
                      </a:cubicBezTo>
                      <a:lnTo>
                        <a:pt x="10475" y="42164"/>
                      </a:lnTo>
                      <a:cubicBezTo>
                        <a:pt x="10708" y="42331"/>
                        <a:pt x="10942" y="42465"/>
                        <a:pt x="11175" y="42598"/>
                      </a:cubicBezTo>
                      <a:cubicBezTo>
                        <a:pt x="11675" y="42898"/>
                        <a:pt x="12142" y="43198"/>
                        <a:pt x="12643" y="43465"/>
                      </a:cubicBezTo>
                      <a:lnTo>
                        <a:pt x="14177" y="44199"/>
                      </a:lnTo>
                      <a:lnTo>
                        <a:pt x="14544" y="44366"/>
                      </a:lnTo>
                      <a:lnTo>
                        <a:pt x="14911" y="44533"/>
                      </a:lnTo>
                      <a:lnTo>
                        <a:pt x="15678" y="44800"/>
                      </a:lnTo>
                      <a:cubicBezTo>
                        <a:pt x="16679" y="45166"/>
                        <a:pt x="17713" y="45467"/>
                        <a:pt x="18781" y="45700"/>
                      </a:cubicBezTo>
                      <a:cubicBezTo>
                        <a:pt x="19281" y="45800"/>
                        <a:pt x="19815" y="45867"/>
                        <a:pt x="20315" y="45967"/>
                      </a:cubicBezTo>
                      <a:lnTo>
                        <a:pt x="21082" y="46067"/>
                      </a:lnTo>
                      <a:cubicBezTo>
                        <a:pt x="21349" y="46134"/>
                        <a:pt x="21616" y="46100"/>
                        <a:pt x="21849" y="46134"/>
                      </a:cubicBezTo>
                      <a:lnTo>
                        <a:pt x="23384" y="46201"/>
                      </a:lnTo>
                      <a:cubicBezTo>
                        <a:pt x="23884" y="46201"/>
                        <a:pt x="24385" y="46134"/>
                        <a:pt x="24885" y="46134"/>
                      </a:cubicBezTo>
                      <a:cubicBezTo>
                        <a:pt x="25886" y="46100"/>
                        <a:pt x="26853" y="45967"/>
                        <a:pt x="27820" y="45800"/>
                      </a:cubicBezTo>
                      <a:lnTo>
                        <a:pt x="28187" y="45734"/>
                      </a:lnTo>
                      <a:cubicBezTo>
                        <a:pt x="28287" y="45700"/>
                        <a:pt x="28421" y="45667"/>
                        <a:pt x="28521" y="45633"/>
                      </a:cubicBezTo>
                      <a:lnTo>
                        <a:pt x="29221" y="45467"/>
                      </a:lnTo>
                      <a:cubicBezTo>
                        <a:pt x="29655" y="45333"/>
                        <a:pt x="30122" y="45267"/>
                        <a:pt x="30556" y="45100"/>
                      </a:cubicBezTo>
                      <a:lnTo>
                        <a:pt x="31857" y="44633"/>
                      </a:lnTo>
                      <a:lnTo>
                        <a:pt x="32524" y="44399"/>
                      </a:lnTo>
                      <a:lnTo>
                        <a:pt x="33124" y="44099"/>
                      </a:lnTo>
                      <a:lnTo>
                        <a:pt x="34325" y="43532"/>
                      </a:lnTo>
                      <a:cubicBezTo>
                        <a:pt x="34525" y="43432"/>
                        <a:pt x="34692" y="43332"/>
                        <a:pt x="34892" y="43198"/>
                      </a:cubicBezTo>
                      <a:lnTo>
                        <a:pt x="35426" y="42865"/>
                      </a:lnTo>
                      <a:cubicBezTo>
                        <a:pt x="35793" y="42631"/>
                        <a:pt x="36160" y="42431"/>
                        <a:pt x="36527" y="42198"/>
                      </a:cubicBezTo>
                      <a:lnTo>
                        <a:pt x="37527" y="41464"/>
                      </a:lnTo>
                      <a:cubicBezTo>
                        <a:pt x="39862" y="39663"/>
                        <a:pt x="41864" y="37428"/>
                        <a:pt x="43365" y="34892"/>
                      </a:cubicBezTo>
                      <a:cubicBezTo>
                        <a:pt x="44499" y="32991"/>
                        <a:pt x="45366" y="30890"/>
                        <a:pt x="45867" y="28721"/>
                      </a:cubicBezTo>
                      <a:cubicBezTo>
                        <a:pt x="45933" y="28488"/>
                        <a:pt x="46000" y="28288"/>
                        <a:pt x="46033" y="28088"/>
                      </a:cubicBezTo>
                      <a:cubicBezTo>
                        <a:pt x="46100" y="27887"/>
                        <a:pt x="46133" y="27687"/>
                        <a:pt x="46167" y="27454"/>
                      </a:cubicBezTo>
                      <a:cubicBezTo>
                        <a:pt x="46233" y="27054"/>
                        <a:pt x="46267" y="26687"/>
                        <a:pt x="46334" y="26353"/>
                      </a:cubicBezTo>
                      <a:cubicBezTo>
                        <a:pt x="46367" y="25986"/>
                        <a:pt x="46434" y="25686"/>
                        <a:pt x="46467" y="25386"/>
                      </a:cubicBezTo>
                      <a:cubicBezTo>
                        <a:pt x="46467" y="25085"/>
                        <a:pt x="46500" y="24819"/>
                        <a:pt x="46500" y="24585"/>
                      </a:cubicBezTo>
                      <a:cubicBezTo>
                        <a:pt x="46534" y="24085"/>
                        <a:pt x="46534" y="23718"/>
                        <a:pt x="46534" y="23484"/>
                      </a:cubicBezTo>
                      <a:lnTo>
                        <a:pt x="46534" y="23117"/>
                      </a:lnTo>
                      <a:cubicBezTo>
                        <a:pt x="46534" y="23117"/>
                        <a:pt x="46534" y="23217"/>
                        <a:pt x="46500" y="23484"/>
                      </a:cubicBezTo>
                      <a:cubicBezTo>
                        <a:pt x="46500" y="23751"/>
                        <a:pt x="46467" y="24085"/>
                        <a:pt x="46434" y="24585"/>
                      </a:cubicBezTo>
                      <a:cubicBezTo>
                        <a:pt x="46434" y="24819"/>
                        <a:pt x="46434" y="25085"/>
                        <a:pt x="46400" y="25386"/>
                      </a:cubicBezTo>
                      <a:cubicBezTo>
                        <a:pt x="46367" y="25652"/>
                        <a:pt x="46300" y="25986"/>
                        <a:pt x="46267" y="26320"/>
                      </a:cubicBezTo>
                      <a:lnTo>
                        <a:pt x="46100" y="27454"/>
                      </a:lnTo>
                      <a:cubicBezTo>
                        <a:pt x="46067" y="27654"/>
                        <a:pt x="46000" y="27854"/>
                        <a:pt x="45967" y="28088"/>
                      </a:cubicBezTo>
                      <a:lnTo>
                        <a:pt x="45800" y="28721"/>
                      </a:lnTo>
                      <a:cubicBezTo>
                        <a:pt x="45266" y="30856"/>
                        <a:pt x="44399" y="32924"/>
                        <a:pt x="43231" y="34826"/>
                      </a:cubicBezTo>
                      <a:cubicBezTo>
                        <a:pt x="41730" y="37361"/>
                        <a:pt x="39762" y="39562"/>
                        <a:pt x="37394" y="41330"/>
                      </a:cubicBezTo>
                      <a:lnTo>
                        <a:pt x="36426" y="42064"/>
                      </a:lnTo>
                      <a:cubicBezTo>
                        <a:pt x="36060" y="42298"/>
                        <a:pt x="35693" y="42498"/>
                        <a:pt x="35326" y="42731"/>
                      </a:cubicBezTo>
                      <a:lnTo>
                        <a:pt x="34792" y="43065"/>
                      </a:lnTo>
                      <a:cubicBezTo>
                        <a:pt x="34592" y="43165"/>
                        <a:pt x="34425" y="43298"/>
                        <a:pt x="34225" y="43365"/>
                      </a:cubicBezTo>
                      <a:lnTo>
                        <a:pt x="33024" y="43966"/>
                      </a:lnTo>
                      <a:lnTo>
                        <a:pt x="32424" y="44232"/>
                      </a:lnTo>
                      <a:lnTo>
                        <a:pt x="31790" y="44466"/>
                      </a:lnTo>
                      <a:lnTo>
                        <a:pt x="30489" y="44933"/>
                      </a:lnTo>
                      <a:cubicBezTo>
                        <a:pt x="30055" y="45100"/>
                        <a:pt x="29588" y="45166"/>
                        <a:pt x="29155" y="45300"/>
                      </a:cubicBezTo>
                      <a:lnTo>
                        <a:pt x="28454" y="45467"/>
                      </a:lnTo>
                      <a:cubicBezTo>
                        <a:pt x="28354" y="45500"/>
                        <a:pt x="28221" y="45533"/>
                        <a:pt x="28121" y="45567"/>
                      </a:cubicBezTo>
                      <a:lnTo>
                        <a:pt x="27754" y="45600"/>
                      </a:lnTo>
                      <a:cubicBezTo>
                        <a:pt x="26786" y="45800"/>
                        <a:pt x="25819" y="45900"/>
                        <a:pt x="24852" y="45967"/>
                      </a:cubicBezTo>
                      <a:cubicBezTo>
                        <a:pt x="24351" y="45967"/>
                        <a:pt x="23851" y="46000"/>
                        <a:pt x="23350" y="46000"/>
                      </a:cubicBezTo>
                      <a:lnTo>
                        <a:pt x="21849" y="45934"/>
                      </a:lnTo>
                      <a:cubicBezTo>
                        <a:pt x="21583" y="45900"/>
                        <a:pt x="21316" y="45900"/>
                        <a:pt x="21082" y="45867"/>
                      </a:cubicBezTo>
                      <a:lnTo>
                        <a:pt x="20315" y="45767"/>
                      </a:lnTo>
                      <a:cubicBezTo>
                        <a:pt x="19815" y="45667"/>
                        <a:pt x="19281" y="45633"/>
                        <a:pt x="18781" y="45500"/>
                      </a:cubicBezTo>
                      <a:cubicBezTo>
                        <a:pt x="17746" y="45267"/>
                        <a:pt x="16712" y="44966"/>
                        <a:pt x="15712" y="44633"/>
                      </a:cubicBezTo>
                      <a:lnTo>
                        <a:pt x="14944" y="44333"/>
                      </a:lnTo>
                      <a:cubicBezTo>
                        <a:pt x="14844" y="44299"/>
                        <a:pt x="14711" y="44266"/>
                        <a:pt x="14578" y="44199"/>
                      </a:cubicBezTo>
                      <a:lnTo>
                        <a:pt x="14211" y="44032"/>
                      </a:lnTo>
                      <a:lnTo>
                        <a:pt x="12743" y="43298"/>
                      </a:lnTo>
                      <a:cubicBezTo>
                        <a:pt x="12243" y="43065"/>
                        <a:pt x="11776" y="42765"/>
                        <a:pt x="11309" y="42465"/>
                      </a:cubicBezTo>
                      <a:cubicBezTo>
                        <a:pt x="11075" y="42331"/>
                        <a:pt x="10808" y="42198"/>
                        <a:pt x="10608" y="42031"/>
                      </a:cubicBezTo>
                      <a:lnTo>
                        <a:pt x="9908" y="41531"/>
                      </a:lnTo>
                      <a:cubicBezTo>
                        <a:pt x="9007" y="40830"/>
                        <a:pt x="8140" y="40096"/>
                        <a:pt x="7306" y="39296"/>
                      </a:cubicBezTo>
                      <a:lnTo>
                        <a:pt x="6172" y="38028"/>
                      </a:lnTo>
                      <a:lnTo>
                        <a:pt x="5871" y="37694"/>
                      </a:lnTo>
                      <a:lnTo>
                        <a:pt x="5604" y="37361"/>
                      </a:lnTo>
                      <a:lnTo>
                        <a:pt x="5071" y="36660"/>
                      </a:lnTo>
                      <a:lnTo>
                        <a:pt x="4537" y="35960"/>
                      </a:lnTo>
                      <a:lnTo>
                        <a:pt x="4103" y="35193"/>
                      </a:lnTo>
                      <a:lnTo>
                        <a:pt x="3636" y="34425"/>
                      </a:lnTo>
                      <a:lnTo>
                        <a:pt x="3403" y="34059"/>
                      </a:lnTo>
                      <a:lnTo>
                        <a:pt x="3203" y="33658"/>
                      </a:lnTo>
                      <a:lnTo>
                        <a:pt x="2436" y="32024"/>
                      </a:lnTo>
                      <a:lnTo>
                        <a:pt x="1802" y="30323"/>
                      </a:lnTo>
                      <a:cubicBezTo>
                        <a:pt x="234" y="25652"/>
                        <a:pt x="234" y="20582"/>
                        <a:pt x="1802" y="15879"/>
                      </a:cubicBezTo>
                      <a:cubicBezTo>
                        <a:pt x="2002" y="15312"/>
                        <a:pt x="2202" y="14745"/>
                        <a:pt x="2436" y="14178"/>
                      </a:cubicBezTo>
                      <a:lnTo>
                        <a:pt x="3203" y="12576"/>
                      </a:lnTo>
                      <a:cubicBezTo>
                        <a:pt x="3269" y="12410"/>
                        <a:pt x="3336" y="12276"/>
                        <a:pt x="3403" y="12143"/>
                      </a:cubicBezTo>
                      <a:lnTo>
                        <a:pt x="3636" y="11776"/>
                      </a:lnTo>
                      <a:lnTo>
                        <a:pt x="4103" y="11009"/>
                      </a:lnTo>
                      <a:lnTo>
                        <a:pt x="4537" y="10241"/>
                      </a:lnTo>
                      <a:lnTo>
                        <a:pt x="5071" y="9541"/>
                      </a:lnTo>
                      <a:lnTo>
                        <a:pt x="5604" y="8840"/>
                      </a:lnTo>
                      <a:lnTo>
                        <a:pt x="5871" y="8507"/>
                      </a:lnTo>
                      <a:lnTo>
                        <a:pt x="6172" y="8173"/>
                      </a:lnTo>
                      <a:lnTo>
                        <a:pt x="7339" y="6906"/>
                      </a:lnTo>
                      <a:cubicBezTo>
                        <a:pt x="8140" y="6105"/>
                        <a:pt x="9007" y="5371"/>
                        <a:pt x="9908" y="4704"/>
                      </a:cubicBezTo>
                      <a:lnTo>
                        <a:pt x="10575" y="4170"/>
                      </a:lnTo>
                      <a:cubicBezTo>
                        <a:pt x="10808" y="4004"/>
                        <a:pt x="11042" y="3904"/>
                        <a:pt x="11275" y="3737"/>
                      </a:cubicBezTo>
                      <a:cubicBezTo>
                        <a:pt x="11776" y="3470"/>
                        <a:pt x="12243" y="3170"/>
                        <a:pt x="12710" y="2903"/>
                      </a:cubicBezTo>
                      <a:lnTo>
                        <a:pt x="14211" y="2202"/>
                      </a:lnTo>
                      <a:lnTo>
                        <a:pt x="14578" y="2002"/>
                      </a:lnTo>
                      <a:lnTo>
                        <a:pt x="14944" y="1869"/>
                      </a:lnTo>
                      <a:lnTo>
                        <a:pt x="15712" y="1602"/>
                      </a:lnTo>
                      <a:cubicBezTo>
                        <a:pt x="16712" y="1235"/>
                        <a:pt x="17713" y="935"/>
                        <a:pt x="18747" y="701"/>
                      </a:cubicBezTo>
                      <a:cubicBezTo>
                        <a:pt x="19281" y="601"/>
                        <a:pt x="19781" y="535"/>
                        <a:pt x="20282" y="434"/>
                      </a:cubicBezTo>
                      <a:lnTo>
                        <a:pt x="21049" y="334"/>
                      </a:lnTo>
                      <a:cubicBezTo>
                        <a:pt x="21316" y="268"/>
                        <a:pt x="21583" y="268"/>
                        <a:pt x="21816" y="268"/>
                      </a:cubicBezTo>
                      <a:lnTo>
                        <a:pt x="23350" y="201"/>
                      </a:lnTo>
                      <a:cubicBezTo>
                        <a:pt x="23851" y="201"/>
                        <a:pt x="24351" y="268"/>
                        <a:pt x="24852" y="268"/>
                      </a:cubicBezTo>
                      <a:cubicBezTo>
                        <a:pt x="25819" y="301"/>
                        <a:pt x="26786" y="401"/>
                        <a:pt x="27720" y="601"/>
                      </a:cubicBezTo>
                      <a:cubicBezTo>
                        <a:pt x="28187" y="668"/>
                        <a:pt x="28654" y="768"/>
                        <a:pt x="29121" y="901"/>
                      </a:cubicBezTo>
                      <a:cubicBezTo>
                        <a:pt x="29588" y="1035"/>
                        <a:pt x="30055" y="1135"/>
                        <a:pt x="30456" y="1268"/>
                      </a:cubicBezTo>
                      <a:lnTo>
                        <a:pt x="31756" y="1735"/>
                      </a:lnTo>
                      <a:lnTo>
                        <a:pt x="32390" y="1969"/>
                      </a:lnTo>
                      <a:cubicBezTo>
                        <a:pt x="32590" y="2069"/>
                        <a:pt x="32791" y="2169"/>
                        <a:pt x="32991" y="2269"/>
                      </a:cubicBezTo>
                      <a:lnTo>
                        <a:pt x="34192" y="2836"/>
                      </a:lnTo>
                      <a:cubicBezTo>
                        <a:pt x="34392" y="2936"/>
                        <a:pt x="34558" y="3036"/>
                        <a:pt x="34759" y="3136"/>
                      </a:cubicBezTo>
                      <a:lnTo>
                        <a:pt x="35292" y="3470"/>
                      </a:lnTo>
                      <a:cubicBezTo>
                        <a:pt x="35659" y="3703"/>
                        <a:pt x="36026" y="3904"/>
                        <a:pt x="36393" y="4137"/>
                      </a:cubicBezTo>
                      <a:lnTo>
                        <a:pt x="37360" y="4871"/>
                      </a:lnTo>
                      <a:cubicBezTo>
                        <a:pt x="39729" y="6639"/>
                        <a:pt x="41697" y="8874"/>
                        <a:pt x="43198" y="11376"/>
                      </a:cubicBezTo>
                      <a:cubicBezTo>
                        <a:pt x="44365" y="13277"/>
                        <a:pt x="45233" y="15345"/>
                        <a:pt x="45766" y="17480"/>
                      </a:cubicBezTo>
                      <a:cubicBezTo>
                        <a:pt x="45800" y="17713"/>
                        <a:pt x="45867" y="17947"/>
                        <a:pt x="45933" y="18147"/>
                      </a:cubicBezTo>
                      <a:cubicBezTo>
                        <a:pt x="45967" y="18347"/>
                        <a:pt x="46033" y="18547"/>
                        <a:pt x="46067" y="18748"/>
                      </a:cubicBezTo>
                      <a:lnTo>
                        <a:pt x="46233" y="19882"/>
                      </a:lnTo>
                      <a:cubicBezTo>
                        <a:pt x="46267" y="20215"/>
                        <a:pt x="46367" y="20549"/>
                        <a:pt x="46367" y="20849"/>
                      </a:cubicBezTo>
                      <a:cubicBezTo>
                        <a:pt x="46400" y="21116"/>
                        <a:pt x="46434" y="21383"/>
                        <a:pt x="46434" y="21650"/>
                      </a:cubicBezTo>
                      <a:cubicBezTo>
                        <a:pt x="46434" y="22117"/>
                        <a:pt x="46467" y="22484"/>
                        <a:pt x="46500" y="22717"/>
                      </a:cubicBezTo>
                      <a:cubicBezTo>
                        <a:pt x="46500" y="22450"/>
                        <a:pt x="46500" y="22083"/>
                        <a:pt x="46467" y="21616"/>
                      </a:cubicBezTo>
                      <a:cubicBezTo>
                        <a:pt x="46467" y="21383"/>
                        <a:pt x="46467" y="21083"/>
                        <a:pt x="46434" y="20816"/>
                      </a:cubicBezTo>
                      <a:cubicBezTo>
                        <a:pt x="46400" y="20515"/>
                        <a:pt x="46334" y="20182"/>
                        <a:pt x="46300" y="19848"/>
                      </a:cubicBezTo>
                      <a:lnTo>
                        <a:pt x="46133" y="18714"/>
                      </a:lnTo>
                      <a:cubicBezTo>
                        <a:pt x="46100" y="18514"/>
                        <a:pt x="46067" y="18314"/>
                        <a:pt x="46000" y="18080"/>
                      </a:cubicBezTo>
                      <a:cubicBezTo>
                        <a:pt x="45933" y="17847"/>
                        <a:pt x="45900" y="17680"/>
                        <a:pt x="45833" y="17447"/>
                      </a:cubicBezTo>
                      <a:cubicBezTo>
                        <a:pt x="45299" y="15278"/>
                        <a:pt x="44466" y="13210"/>
                        <a:pt x="43331" y="11309"/>
                      </a:cubicBezTo>
                      <a:cubicBezTo>
                        <a:pt x="41797" y="8740"/>
                        <a:pt x="39829" y="6539"/>
                        <a:pt x="37494" y="4738"/>
                      </a:cubicBezTo>
                      <a:lnTo>
                        <a:pt x="36493" y="3970"/>
                      </a:lnTo>
                      <a:cubicBezTo>
                        <a:pt x="36126" y="3737"/>
                        <a:pt x="35759" y="3537"/>
                        <a:pt x="35392" y="3303"/>
                      </a:cubicBezTo>
                      <a:lnTo>
                        <a:pt x="34859" y="2970"/>
                      </a:lnTo>
                      <a:cubicBezTo>
                        <a:pt x="34659" y="2870"/>
                        <a:pt x="34458" y="2769"/>
                        <a:pt x="34292" y="2669"/>
                      </a:cubicBezTo>
                      <a:lnTo>
                        <a:pt x="33091" y="2069"/>
                      </a:lnTo>
                      <a:lnTo>
                        <a:pt x="32457" y="1802"/>
                      </a:lnTo>
                      <a:lnTo>
                        <a:pt x="31823" y="1569"/>
                      </a:lnTo>
                      <a:lnTo>
                        <a:pt x="30522" y="1068"/>
                      </a:lnTo>
                      <a:cubicBezTo>
                        <a:pt x="30089" y="935"/>
                        <a:pt x="29622" y="835"/>
                        <a:pt x="29188" y="701"/>
                      </a:cubicBezTo>
                      <a:cubicBezTo>
                        <a:pt x="28721" y="568"/>
                        <a:pt x="28254" y="468"/>
                        <a:pt x="27787" y="401"/>
                      </a:cubicBezTo>
                      <a:cubicBezTo>
                        <a:pt x="26820" y="201"/>
                        <a:pt x="25819" y="101"/>
                        <a:pt x="24852" y="34"/>
                      </a:cubicBezTo>
                      <a:cubicBezTo>
                        <a:pt x="24351" y="34"/>
                        <a:pt x="23851" y="1"/>
                        <a:pt x="23350" y="1"/>
                      </a:cubicBezTo>
                      <a:close/>
                    </a:path>
                  </a:pathLst>
                </a:custGeom>
                <a:solidFill>
                  <a:srgbClr val="263238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88" name="Google Shape;488;p35"/>
                <p:cNvSpPr/>
                <p:nvPr/>
              </p:nvSpPr>
              <p:spPr>
                <a:xfrm>
                  <a:off x="5486504" y="3630910"/>
                  <a:ext cx="4593" cy="1172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8" h="6840" extrusionOk="0">
                      <a:moveTo>
                        <a:pt x="134" y="1"/>
                      </a:moveTo>
                      <a:cubicBezTo>
                        <a:pt x="34" y="1135"/>
                        <a:pt x="1" y="2269"/>
                        <a:pt x="34" y="3403"/>
                      </a:cubicBezTo>
                      <a:cubicBezTo>
                        <a:pt x="1" y="4571"/>
                        <a:pt x="34" y="5705"/>
                        <a:pt x="134" y="6839"/>
                      </a:cubicBezTo>
                      <a:cubicBezTo>
                        <a:pt x="234" y="5705"/>
                        <a:pt x="268" y="4571"/>
                        <a:pt x="234" y="3403"/>
                      </a:cubicBezTo>
                      <a:cubicBezTo>
                        <a:pt x="268" y="2269"/>
                        <a:pt x="234" y="1135"/>
                        <a:pt x="134" y="1"/>
                      </a:cubicBezTo>
                      <a:close/>
                    </a:path>
                  </a:pathLst>
                </a:custGeom>
                <a:solidFill>
                  <a:srgbClr val="263238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89" name="Google Shape;489;p35"/>
                <p:cNvSpPr/>
                <p:nvPr/>
              </p:nvSpPr>
              <p:spPr>
                <a:xfrm>
                  <a:off x="5726330" y="4023067"/>
                  <a:ext cx="159516" cy="40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308" h="235" extrusionOk="0">
                      <a:moveTo>
                        <a:pt x="4638" y="1"/>
                      </a:moveTo>
                      <a:cubicBezTo>
                        <a:pt x="2069" y="1"/>
                        <a:pt x="1" y="68"/>
                        <a:pt x="1" y="134"/>
                      </a:cubicBezTo>
                      <a:cubicBezTo>
                        <a:pt x="1" y="168"/>
                        <a:pt x="2069" y="234"/>
                        <a:pt x="4638" y="234"/>
                      </a:cubicBezTo>
                      <a:cubicBezTo>
                        <a:pt x="7206" y="234"/>
                        <a:pt x="9308" y="168"/>
                        <a:pt x="9308" y="134"/>
                      </a:cubicBezTo>
                      <a:cubicBezTo>
                        <a:pt x="9308" y="68"/>
                        <a:pt x="7206" y="1"/>
                        <a:pt x="4638" y="1"/>
                      </a:cubicBezTo>
                      <a:close/>
                    </a:path>
                  </a:pathLst>
                </a:custGeom>
                <a:solidFill>
                  <a:srgbClr val="263238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90" name="Google Shape;490;p35"/>
                <p:cNvSpPr/>
                <p:nvPr/>
              </p:nvSpPr>
              <p:spPr>
                <a:xfrm>
                  <a:off x="5486504" y="4291770"/>
                  <a:ext cx="4593" cy="12750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8" h="7440" extrusionOk="0">
                      <a:moveTo>
                        <a:pt x="134" y="1"/>
                      </a:moveTo>
                      <a:cubicBezTo>
                        <a:pt x="34" y="1235"/>
                        <a:pt x="1" y="2503"/>
                        <a:pt x="34" y="3737"/>
                      </a:cubicBezTo>
                      <a:cubicBezTo>
                        <a:pt x="1" y="4971"/>
                        <a:pt x="34" y="6205"/>
                        <a:pt x="134" y="7439"/>
                      </a:cubicBezTo>
                      <a:cubicBezTo>
                        <a:pt x="234" y="6205"/>
                        <a:pt x="268" y="4971"/>
                        <a:pt x="234" y="3737"/>
                      </a:cubicBezTo>
                      <a:cubicBezTo>
                        <a:pt x="268" y="2503"/>
                        <a:pt x="234" y="1235"/>
                        <a:pt x="134" y="1"/>
                      </a:cubicBezTo>
                      <a:close/>
                    </a:path>
                  </a:pathLst>
                </a:custGeom>
                <a:solidFill>
                  <a:srgbClr val="263238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grpSp>
              <p:nvGrpSpPr>
                <p:cNvPr id="491" name="Google Shape;491;p35"/>
                <p:cNvGrpSpPr/>
                <p:nvPr/>
              </p:nvGrpSpPr>
              <p:grpSpPr>
                <a:xfrm>
                  <a:off x="5431621" y="3800697"/>
                  <a:ext cx="116639" cy="389906"/>
                  <a:chOff x="5435925" y="3800697"/>
                  <a:chExt cx="116639" cy="389906"/>
                </a:xfrm>
              </p:grpSpPr>
              <p:sp>
                <p:nvSpPr>
                  <p:cNvPr id="494" name="Google Shape;494;p35"/>
                  <p:cNvSpPr/>
                  <p:nvPr/>
                </p:nvSpPr>
                <p:spPr>
                  <a:xfrm>
                    <a:off x="5467374" y="3908529"/>
                    <a:ext cx="50881" cy="4473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969" h="261" extrusionOk="0">
                        <a:moveTo>
                          <a:pt x="1843" y="1"/>
                        </a:moveTo>
                        <a:cubicBezTo>
                          <a:pt x="1718" y="1"/>
                          <a:pt x="1593" y="5"/>
                          <a:pt x="1468" y="13"/>
                        </a:cubicBezTo>
                        <a:cubicBezTo>
                          <a:pt x="1001" y="13"/>
                          <a:pt x="501" y="47"/>
                          <a:pt x="0" y="180"/>
                        </a:cubicBezTo>
                        <a:cubicBezTo>
                          <a:pt x="366" y="229"/>
                          <a:pt x="733" y="260"/>
                          <a:pt x="1086" y="260"/>
                        </a:cubicBezTo>
                        <a:cubicBezTo>
                          <a:pt x="1215" y="260"/>
                          <a:pt x="1343" y="256"/>
                          <a:pt x="1468" y="247"/>
                        </a:cubicBezTo>
                        <a:cubicBezTo>
                          <a:pt x="1557" y="253"/>
                          <a:pt x="1645" y="256"/>
                          <a:pt x="1734" y="256"/>
                        </a:cubicBezTo>
                        <a:cubicBezTo>
                          <a:pt x="2146" y="256"/>
                          <a:pt x="2557" y="196"/>
                          <a:pt x="2969" y="114"/>
                        </a:cubicBezTo>
                        <a:cubicBezTo>
                          <a:pt x="2594" y="38"/>
                          <a:pt x="2218" y="1"/>
                          <a:pt x="1843" y="1"/>
                        </a:cubicBezTo>
                        <a:close/>
                      </a:path>
                    </a:pathLst>
                  </a:custGeom>
                  <a:solidFill>
                    <a:srgbClr val="263238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496" name="Google Shape;496;p35"/>
                  <p:cNvSpPr/>
                  <p:nvPr/>
                </p:nvSpPr>
                <p:spPr>
                  <a:xfrm>
                    <a:off x="5435925" y="4036242"/>
                    <a:ext cx="104059" cy="6860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072" h="4003" extrusionOk="0">
                        <a:moveTo>
                          <a:pt x="6072" y="0"/>
                        </a:moveTo>
                        <a:lnTo>
                          <a:pt x="6072" y="0"/>
                        </a:lnTo>
                        <a:cubicBezTo>
                          <a:pt x="5004" y="567"/>
                          <a:pt x="3970" y="1201"/>
                          <a:pt x="2969" y="1901"/>
                        </a:cubicBezTo>
                        <a:cubicBezTo>
                          <a:pt x="1935" y="2535"/>
                          <a:pt x="935" y="3236"/>
                          <a:pt x="1" y="4003"/>
                        </a:cubicBezTo>
                        <a:cubicBezTo>
                          <a:pt x="1068" y="3436"/>
                          <a:pt x="2102" y="2802"/>
                          <a:pt x="3069" y="2102"/>
                        </a:cubicBezTo>
                        <a:cubicBezTo>
                          <a:pt x="4103" y="1468"/>
                          <a:pt x="5104" y="767"/>
                          <a:pt x="6072" y="0"/>
                        </a:cubicBezTo>
                        <a:close/>
                      </a:path>
                    </a:pathLst>
                  </a:custGeom>
                  <a:solidFill>
                    <a:srgbClr val="FAFAFA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497" name="Google Shape;497;p35"/>
                  <p:cNvSpPr/>
                  <p:nvPr/>
                </p:nvSpPr>
                <p:spPr>
                  <a:xfrm>
                    <a:off x="5446791" y="3964776"/>
                    <a:ext cx="79467" cy="5833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4637" h="3404" extrusionOk="0">
                        <a:moveTo>
                          <a:pt x="4637" y="0"/>
                        </a:moveTo>
                        <a:cubicBezTo>
                          <a:pt x="2936" y="934"/>
                          <a:pt x="1401" y="2069"/>
                          <a:pt x="0" y="3403"/>
                        </a:cubicBezTo>
                        <a:cubicBezTo>
                          <a:pt x="1" y="3404"/>
                          <a:pt x="2" y="3404"/>
                          <a:pt x="4" y="3404"/>
                        </a:cubicBezTo>
                        <a:cubicBezTo>
                          <a:pt x="76" y="3404"/>
                          <a:pt x="1093" y="2618"/>
                          <a:pt x="2335" y="1735"/>
                        </a:cubicBezTo>
                        <a:cubicBezTo>
                          <a:pt x="3136" y="1201"/>
                          <a:pt x="3903" y="634"/>
                          <a:pt x="4637" y="0"/>
                        </a:cubicBezTo>
                        <a:close/>
                      </a:path>
                    </a:pathLst>
                  </a:custGeom>
                  <a:solidFill>
                    <a:srgbClr val="FAFAFA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498" name="Google Shape;498;p35"/>
                  <p:cNvSpPr/>
                  <p:nvPr/>
                </p:nvSpPr>
                <p:spPr>
                  <a:xfrm>
                    <a:off x="5461084" y="3909900"/>
                    <a:ext cx="55457" cy="3316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3236" h="1935" extrusionOk="0">
                        <a:moveTo>
                          <a:pt x="3236" y="0"/>
                        </a:moveTo>
                        <a:lnTo>
                          <a:pt x="3236" y="0"/>
                        </a:lnTo>
                        <a:cubicBezTo>
                          <a:pt x="2635" y="200"/>
                          <a:pt x="2068" y="501"/>
                          <a:pt x="1568" y="867"/>
                        </a:cubicBezTo>
                        <a:cubicBezTo>
                          <a:pt x="1001" y="1134"/>
                          <a:pt x="467" y="1501"/>
                          <a:pt x="0" y="1935"/>
                        </a:cubicBezTo>
                        <a:cubicBezTo>
                          <a:pt x="567" y="1701"/>
                          <a:pt x="1134" y="1401"/>
                          <a:pt x="1668" y="1034"/>
                        </a:cubicBezTo>
                        <a:cubicBezTo>
                          <a:pt x="2202" y="767"/>
                          <a:pt x="2736" y="400"/>
                          <a:pt x="3236" y="0"/>
                        </a:cubicBezTo>
                        <a:close/>
                      </a:path>
                    </a:pathLst>
                  </a:custGeom>
                  <a:solidFill>
                    <a:srgbClr val="FAFAFA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499" name="Google Shape;499;p35"/>
                  <p:cNvSpPr/>
                  <p:nvPr/>
                </p:nvSpPr>
                <p:spPr>
                  <a:xfrm>
                    <a:off x="5449070" y="3833293"/>
                    <a:ext cx="45174" cy="3660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36" h="2136" extrusionOk="0">
                        <a:moveTo>
                          <a:pt x="1" y="0"/>
                        </a:moveTo>
                        <a:cubicBezTo>
                          <a:pt x="401" y="401"/>
                          <a:pt x="868" y="734"/>
                          <a:pt x="1335" y="1068"/>
                        </a:cubicBezTo>
                        <a:cubicBezTo>
                          <a:pt x="1735" y="1468"/>
                          <a:pt x="2169" y="1802"/>
                          <a:pt x="2636" y="2135"/>
                        </a:cubicBezTo>
                        <a:cubicBezTo>
                          <a:pt x="1969" y="1201"/>
                          <a:pt x="1035" y="467"/>
                          <a:pt x="1" y="0"/>
                        </a:cubicBezTo>
                        <a:close/>
                      </a:path>
                    </a:pathLst>
                  </a:custGeom>
                  <a:solidFill>
                    <a:srgbClr val="FAFAFA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500" name="Google Shape;500;p35"/>
                  <p:cNvSpPr/>
                  <p:nvPr/>
                </p:nvSpPr>
                <p:spPr>
                  <a:xfrm>
                    <a:off x="5483946" y="3800697"/>
                    <a:ext cx="35457" cy="28037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069" h="1636" extrusionOk="0">
                        <a:moveTo>
                          <a:pt x="1" y="1"/>
                        </a:moveTo>
                        <a:lnTo>
                          <a:pt x="1" y="1"/>
                        </a:lnTo>
                        <a:cubicBezTo>
                          <a:pt x="267" y="335"/>
                          <a:pt x="601" y="668"/>
                          <a:pt x="968" y="902"/>
                        </a:cubicBezTo>
                        <a:cubicBezTo>
                          <a:pt x="1301" y="1202"/>
                          <a:pt x="1668" y="1435"/>
                          <a:pt x="2069" y="1635"/>
                        </a:cubicBezTo>
                        <a:cubicBezTo>
                          <a:pt x="1802" y="1269"/>
                          <a:pt x="1468" y="968"/>
                          <a:pt x="1101" y="735"/>
                        </a:cubicBezTo>
                        <a:cubicBezTo>
                          <a:pt x="768" y="435"/>
                          <a:pt x="401" y="168"/>
                          <a:pt x="1" y="1"/>
                        </a:cubicBezTo>
                        <a:close/>
                      </a:path>
                    </a:pathLst>
                  </a:custGeom>
                  <a:solidFill>
                    <a:srgbClr val="FAFAFA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501" name="Google Shape;501;p35"/>
                  <p:cNvSpPr/>
                  <p:nvPr/>
                </p:nvSpPr>
                <p:spPr>
                  <a:xfrm>
                    <a:off x="5506808" y="3856155"/>
                    <a:ext cx="36606" cy="25175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136" h="1469" extrusionOk="0">
                        <a:moveTo>
                          <a:pt x="1" y="1"/>
                        </a:moveTo>
                        <a:lnTo>
                          <a:pt x="1" y="1"/>
                        </a:lnTo>
                        <a:cubicBezTo>
                          <a:pt x="301" y="334"/>
                          <a:pt x="635" y="601"/>
                          <a:pt x="1002" y="835"/>
                        </a:cubicBezTo>
                        <a:cubicBezTo>
                          <a:pt x="1335" y="1101"/>
                          <a:pt x="1735" y="1302"/>
                          <a:pt x="2136" y="1468"/>
                        </a:cubicBezTo>
                        <a:cubicBezTo>
                          <a:pt x="1835" y="1135"/>
                          <a:pt x="1502" y="835"/>
                          <a:pt x="1135" y="634"/>
                        </a:cubicBezTo>
                        <a:cubicBezTo>
                          <a:pt x="768" y="368"/>
                          <a:pt x="401" y="134"/>
                          <a:pt x="1" y="1"/>
                        </a:cubicBezTo>
                        <a:close/>
                      </a:path>
                    </a:pathLst>
                  </a:custGeom>
                  <a:solidFill>
                    <a:srgbClr val="FAFAFA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502" name="Google Shape;502;p35"/>
                  <p:cNvSpPr/>
                  <p:nvPr/>
                </p:nvSpPr>
                <p:spPr>
                  <a:xfrm>
                    <a:off x="5448505" y="4115129"/>
                    <a:ext cx="104059" cy="7547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072" h="4404" extrusionOk="0">
                        <a:moveTo>
                          <a:pt x="6071" y="0"/>
                        </a:moveTo>
                        <a:lnTo>
                          <a:pt x="6071" y="0"/>
                        </a:lnTo>
                        <a:cubicBezTo>
                          <a:pt x="5004" y="634"/>
                          <a:pt x="3970" y="1368"/>
                          <a:pt x="2969" y="2135"/>
                        </a:cubicBezTo>
                        <a:cubicBezTo>
                          <a:pt x="1935" y="2836"/>
                          <a:pt x="934" y="3603"/>
                          <a:pt x="0" y="4404"/>
                        </a:cubicBezTo>
                        <a:cubicBezTo>
                          <a:pt x="1068" y="3770"/>
                          <a:pt x="2102" y="3069"/>
                          <a:pt x="3103" y="2302"/>
                        </a:cubicBezTo>
                        <a:cubicBezTo>
                          <a:pt x="4137" y="1602"/>
                          <a:pt x="5137" y="834"/>
                          <a:pt x="6071" y="0"/>
                        </a:cubicBezTo>
                        <a:close/>
                      </a:path>
                    </a:pathLst>
                  </a:custGeom>
                  <a:solidFill>
                    <a:srgbClr val="FAFAFA"/>
                  </a:solidFill>
                  <a:ln>
                    <a:noFill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  <p:sp>
              <p:nvSpPr>
                <p:cNvPr id="503" name="Google Shape;503;p35"/>
                <p:cNvSpPr/>
                <p:nvPr/>
              </p:nvSpPr>
              <p:spPr>
                <a:xfrm>
                  <a:off x="5103332" y="4023067"/>
                  <a:ext cx="169233" cy="40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875" h="235" extrusionOk="0">
                      <a:moveTo>
                        <a:pt x="4937" y="1"/>
                      </a:moveTo>
                      <a:cubicBezTo>
                        <a:pt x="2202" y="1"/>
                        <a:pt x="0" y="68"/>
                        <a:pt x="0" y="134"/>
                      </a:cubicBezTo>
                      <a:cubicBezTo>
                        <a:pt x="0" y="168"/>
                        <a:pt x="2202" y="234"/>
                        <a:pt x="4937" y="234"/>
                      </a:cubicBezTo>
                      <a:cubicBezTo>
                        <a:pt x="7639" y="234"/>
                        <a:pt x="9874" y="168"/>
                        <a:pt x="9874" y="134"/>
                      </a:cubicBezTo>
                      <a:cubicBezTo>
                        <a:pt x="9874" y="68"/>
                        <a:pt x="7639" y="1"/>
                        <a:pt x="4937" y="1"/>
                      </a:cubicBezTo>
                      <a:close/>
                    </a:path>
                  </a:pathLst>
                </a:custGeom>
                <a:solidFill>
                  <a:srgbClr val="263238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sp>
          <p:nvSpPr>
            <p:cNvPr id="504" name="Google Shape;504;p35"/>
            <p:cNvSpPr/>
            <p:nvPr/>
          </p:nvSpPr>
          <p:spPr>
            <a:xfrm>
              <a:off x="7752321" y="3092974"/>
              <a:ext cx="545700" cy="192300"/>
            </a:xfrm>
            <a:prstGeom prst="chevron">
              <a:avLst>
                <a:gd name="adj" fmla="val 50000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" name="Google Shape;505;p35"/>
            <p:cNvSpPr/>
            <p:nvPr/>
          </p:nvSpPr>
          <p:spPr>
            <a:xfrm>
              <a:off x="693575" y="3092974"/>
              <a:ext cx="545700" cy="192300"/>
            </a:xfrm>
            <a:prstGeom prst="chevron">
              <a:avLst>
                <a:gd name="adj" fmla="val 50000"/>
              </a:avLst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" name="Google Shape;506;p35"/>
            <p:cNvSpPr/>
            <p:nvPr/>
          </p:nvSpPr>
          <p:spPr>
            <a:xfrm>
              <a:off x="975798" y="3092947"/>
              <a:ext cx="6966044" cy="192355"/>
            </a:xfrm>
            <a:custGeom>
              <a:avLst/>
              <a:gdLst/>
              <a:ahLst/>
              <a:cxnLst/>
              <a:rect l="l" t="t" r="r" b="b"/>
              <a:pathLst>
                <a:path w="69704" h="17906" extrusionOk="0">
                  <a:moveTo>
                    <a:pt x="0" y="1"/>
                  </a:moveTo>
                  <a:lnTo>
                    <a:pt x="0" y="17906"/>
                  </a:lnTo>
                  <a:lnTo>
                    <a:pt x="69703" y="17906"/>
                  </a:lnTo>
                  <a:lnTo>
                    <a:pt x="69703" y="1"/>
                  </a:lnTo>
                  <a:close/>
                </a:path>
              </a:pathLst>
            </a:custGeom>
            <a:gradFill>
              <a:gsLst>
                <a:gs pos="0">
                  <a:schemeClr val="accent4"/>
                </a:gs>
                <a:gs pos="100000">
                  <a:schemeClr val="accent3"/>
                </a:gs>
              </a:gsLst>
              <a:lin ang="2698631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" name="Google Shape;507;p35"/>
            <p:cNvSpPr/>
            <p:nvPr/>
          </p:nvSpPr>
          <p:spPr>
            <a:xfrm>
              <a:off x="1454235" y="3134824"/>
              <a:ext cx="108600" cy="1086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" name="Google Shape;508;p35"/>
            <p:cNvSpPr/>
            <p:nvPr/>
          </p:nvSpPr>
          <p:spPr>
            <a:xfrm>
              <a:off x="3456996" y="3134824"/>
              <a:ext cx="108600" cy="1086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" name="Google Shape;509;p35"/>
            <p:cNvSpPr/>
            <p:nvPr/>
          </p:nvSpPr>
          <p:spPr>
            <a:xfrm>
              <a:off x="5459532" y="3134824"/>
              <a:ext cx="108600" cy="1086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" name="Google Shape;510;p35"/>
            <p:cNvSpPr/>
            <p:nvPr/>
          </p:nvSpPr>
          <p:spPr>
            <a:xfrm>
              <a:off x="7452924" y="3134824"/>
              <a:ext cx="108600" cy="1086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" name="Google Shape;697;p39">
            <a:extLst>
              <a:ext uri="{FF2B5EF4-FFF2-40B4-BE49-F238E27FC236}">
                <a16:creationId xmlns:a16="http://schemas.microsoft.com/office/drawing/2014/main" id="{ECCE07BC-024D-9339-CC03-A7677FB3E55F}"/>
              </a:ext>
            </a:extLst>
          </p:cNvPr>
          <p:cNvGrpSpPr/>
          <p:nvPr/>
        </p:nvGrpSpPr>
        <p:grpSpPr>
          <a:xfrm>
            <a:off x="5840719" y="1433515"/>
            <a:ext cx="219906" cy="187189"/>
            <a:chOff x="5645200" y="879425"/>
            <a:chExt cx="478575" cy="407375"/>
          </a:xfrm>
        </p:grpSpPr>
        <p:sp>
          <p:nvSpPr>
            <p:cNvPr id="7" name="Google Shape;698;p39">
              <a:extLst>
                <a:ext uri="{FF2B5EF4-FFF2-40B4-BE49-F238E27FC236}">
                  <a16:creationId xmlns:a16="http://schemas.microsoft.com/office/drawing/2014/main" id="{190DF0D9-5E6C-9ACB-B5DA-76BFF387D0CF}"/>
                </a:ext>
              </a:extLst>
            </p:cNvPr>
            <p:cNvSpPr/>
            <p:nvPr/>
          </p:nvSpPr>
          <p:spPr>
            <a:xfrm>
              <a:off x="6004200" y="1075025"/>
              <a:ext cx="86075" cy="93450"/>
            </a:xfrm>
            <a:custGeom>
              <a:avLst/>
              <a:gdLst/>
              <a:ahLst/>
              <a:cxnLst/>
              <a:rect l="l" t="t" r="r" b="b"/>
              <a:pathLst>
                <a:path w="3443" h="3738" extrusionOk="0">
                  <a:moveTo>
                    <a:pt x="1" y="0"/>
                  </a:moveTo>
                  <a:lnTo>
                    <a:pt x="1" y="3737"/>
                  </a:lnTo>
                  <a:lnTo>
                    <a:pt x="1907" y="3737"/>
                  </a:lnTo>
                  <a:cubicBezTo>
                    <a:pt x="2157" y="3737"/>
                    <a:pt x="2377" y="3574"/>
                    <a:pt x="2449" y="3334"/>
                  </a:cubicBezTo>
                  <a:lnTo>
                    <a:pt x="344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8" name="Google Shape;699;p39">
              <a:extLst>
                <a:ext uri="{FF2B5EF4-FFF2-40B4-BE49-F238E27FC236}">
                  <a16:creationId xmlns:a16="http://schemas.microsoft.com/office/drawing/2014/main" id="{8CFADC0C-CB0A-D970-A813-CDAAE73F62F5}"/>
                </a:ext>
              </a:extLst>
            </p:cNvPr>
            <p:cNvSpPr/>
            <p:nvPr/>
          </p:nvSpPr>
          <p:spPr>
            <a:xfrm>
              <a:off x="5880900" y="953275"/>
              <a:ext cx="95100" cy="93525"/>
            </a:xfrm>
            <a:custGeom>
              <a:avLst/>
              <a:gdLst/>
              <a:ahLst/>
              <a:cxnLst/>
              <a:rect l="l" t="t" r="r" b="b"/>
              <a:pathLst>
                <a:path w="3804" h="3741" extrusionOk="0">
                  <a:moveTo>
                    <a:pt x="0" y="1"/>
                  </a:moveTo>
                  <a:lnTo>
                    <a:pt x="0" y="3741"/>
                  </a:lnTo>
                  <a:lnTo>
                    <a:pt x="3804" y="3741"/>
                  </a:lnTo>
                  <a:lnTo>
                    <a:pt x="380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9" name="Google Shape;700;p39">
              <a:extLst>
                <a:ext uri="{FF2B5EF4-FFF2-40B4-BE49-F238E27FC236}">
                  <a16:creationId xmlns:a16="http://schemas.microsoft.com/office/drawing/2014/main" id="{8A24F156-316F-77A2-8353-B432219D65C8}"/>
                </a:ext>
              </a:extLst>
            </p:cNvPr>
            <p:cNvSpPr/>
            <p:nvPr/>
          </p:nvSpPr>
          <p:spPr>
            <a:xfrm>
              <a:off x="6004200" y="953275"/>
              <a:ext cx="119575" cy="93525"/>
            </a:xfrm>
            <a:custGeom>
              <a:avLst/>
              <a:gdLst/>
              <a:ahLst/>
              <a:cxnLst/>
              <a:rect l="l" t="t" r="r" b="b"/>
              <a:pathLst>
                <a:path w="4783" h="3741" extrusionOk="0">
                  <a:moveTo>
                    <a:pt x="1" y="1"/>
                  </a:moveTo>
                  <a:lnTo>
                    <a:pt x="1" y="3741"/>
                  </a:lnTo>
                  <a:lnTo>
                    <a:pt x="3777" y="3741"/>
                  </a:lnTo>
                  <a:lnTo>
                    <a:pt x="4674" y="727"/>
                  </a:lnTo>
                  <a:cubicBezTo>
                    <a:pt x="4783" y="365"/>
                    <a:pt x="4512" y="1"/>
                    <a:pt x="41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0" name="Google Shape;701;p39">
              <a:extLst>
                <a:ext uri="{FF2B5EF4-FFF2-40B4-BE49-F238E27FC236}">
                  <a16:creationId xmlns:a16="http://schemas.microsoft.com/office/drawing/2014/main" id="{13F74992-ACE3-386E-5600-0C98F74CB055}"/>
                </a:ext>
              </a:extLst>
            </p:cNvPr>
            <p:cNvSpPr/>
            <p:nvPr/>
          </p:nvSpPr>
          <p:spPr>
            <a:xfrm>
              <a:off x="5880900" y="1075025"/>
              <a:ext cx="95100" cy="93450"/>
            </a:xfrm>
            <a:custGeom>
              <a:avLst/>
              <a:gdLst/>
              <a:ahLst/>
              <a:cxnLst/>
              <a:rect l="l" t="t" r="r" b="b"/>
              <a:pathLst>
                <a:path w="3804" h="3738" extrusionOk="0">
                  <a:moveTo>
                    <a:pt x="0" y="0"/>
                  </a:moveTo>
                  <a:lnTo>
                    <a:pt x="0" y="3737"/>
                  </a:lnTo>
                  <a:lnTo>
                    <a:pt x="3804" y="3737"/>
                  </a:lnTo>
                  <a:lnTo>
                    <a:pt x="380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1" name="Google Shape;702;p39">
              <a:extLst>
                <a:ext uri="{FF2B5EF4-FFF2-40B4-BE49-F238E27FC236}">
                  <a16:creationId xmlns:a16="http://schemas.microsoft.com/office/drawing/2014/main" id="{C8669FE4-41CB-28FE-451F-C723D676B1BE}"/>
                </a:ext>
              </a:extLst>
            </p:cNvPr>
            <p:cNvSpPr/>
            <p:nvPr/>
          </p:nvSpPr>
          <p:spPr>
            <a:xfrm>
              <a:off x="5645200" y="879425"/>
              <a:ext cx="207500" cy="167375"/>
            </a:xfrm>
            <a:custGeom>
              <a:avLst/>
              <a:gdLst/>
              <a:ahLst/>
              <a:cxnLst/>
              <a:rect l="l" t="t" r="r" b="b"/>
              <a:pathLst>
                <a:path w="8300" h="6695" extrusionOk="0">
                  <a:moveTo>
                    <a:pt x="563" y="1"/>
                  </a:moveTo>
                  <a:cubicBezTo>
                    <a:pt x="253" y="1"/>
                    <a:pt x="0" y="254"/>
                    <a:pt x="0" y="564"/>
                  </a:cubicBezTo>
                  <a:cubicBezTo>
                    <a:pt x="0" y="877"/>
                    <a:pt x="253" y="1130"/>
                    <a:pt x="563" y="1130"/>
                  </a:cubicBezTo>
                  <a:lnTo>
                    <a:pt x="2403" y="1130"/>
                  </a:lnTo>
                  <a:lnTo>
                    <a:pt x="3159" y="3672"/>
                  </a:lnTo>
                  <a:cubicBezTo>
                    <a:pt x="3162" y="3678"/>
                    <a:pt x="3162" y="3687"/>
                    <a:pt x="3165" y="3696"/>
                  </a:cubicBezTo>
                  <a:lnTo>
                    <a:pt x="4059" y="6695"/>
                  </a:lnTo>
                  <a:lnTo>
                    <a:pt x="8299" y="6695"/>
                  </a:lnTo>
                  <a:lnTo>
                    <a:pt x="8299" y="2955"/>
                  </a:lnTo>
                  <a:lnTo>
                    <a:pt x="4123" y="2955"/>
                  </a:lnTo>
                  <a:lnTo>
                    <a:pt x="3364" y="404"/>
                  </a:lnTo>
                  <a:cubicBezTo>
                    <a:pt x="3295" y="163"/>
                    <a:pt x="3072" y="1"/>
                    <a:pt x="282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2" name="Google Shape;703;p39">
              <a:extLst>
                <a:ext uri="{FF2B5EF4-FFF2-40B4-BE49-F238E27FC236}">
                  <a16:creationId xmlns:a16="http://schemas.microsoft.com/office/drawing/2014/main" id="{F2CEDFE0-B23B-DF77-2015-9C497C76756A}"/>
                </a:ext>
              </a:extLst>
            </p:cNvPr>
            <p:cNvSpPr/>
            <p:nvPr/>
          </p:nvSpPr>
          <p:spPr>
            <a:xfrm>
              <a:off x="5722500" y="1075025"/>
              <a:ext cx="370875" cy="211775"/>
            </a:xfrm>
            <a:custGeom>
              <a:avLst/>
              <a:gdLst/>
              <a:ahLst/>
              <a:cxnLst/>
              <a:rect l="l" t="t" r="r" b="b"/>
              <a:pathLst>
                <a:path w="14835" h="8471" extrusionOk="0">
                  <a:moveTo>
                    <a:pt x="1305" y="0"/>
                  </a:moveTo>
                  <a:lnTo>
                    <a:pt x="2082" y="2614"/>
                  </a:lnTo>
                  <a:cubicBezTo>
                    <a:pt x="901" y="2701"/>
                    <a:pt x="1" y="3704"/>
                    <a:pt x="40" y="4887"/>
                  </a:cubicBezTo>
                  <a:cubicBezTo>
                    <a:pt x="82" y="6071"/>
                    <a:pt x="1049" y="7010"/>
                    <a:pt x="2232" y="7019"/>
                  </a:cubicBezTo>
                  <a:lnTo>
                    <a:pt x="2795" y="7019"/>
                  </a:lnTo>
                  <a:cubicBezTo>
                    <a:pt x="3045" y="7878"/>
                    <a:pt x="3834" y="8471"/>
                    <a:pt x="4731" y="8471"/>
                  </a:cubicBezTo>
                  <a:cubicBezTo>
                    <a:pt x="5629" y="8471"/>
                    <a:pt x="6418" y="7878"/>
                    <a:pt x="6671" y="7019"/>
                  </a:cubicBezTo>
                  <a:lnTo>
                    <a:pt x="9667" y="7019"/>
                  </a:lnTo>
                  <a:cubicBezTo>
                    <a:pt x="9917" y="7878"/>
                    <a:pt x="10709" y="8471"/>
                    <a:pt x="11606" y="8471"/>
                  </a:cubicBezTo>
                  <a:cubicBezTo>
                    <a:pt x="12500" y="8471"/>
                    <a:pt x="13292" y="7878"/>
                    <a:pt x="13542" y="7019"/>
                  </a:cubicBezTo>
                  <a:lnTo>
                    <a:pt x="14271" y="7019"/>
                  </a:lnTo>
                  <a:cubicBezTo>
                    <a:pt x="14581" y="7019"/>
                    <a:pt x="14834" y="6766"/>
                    <a:pt x="14834" y="6453"/>
                  </a:cubicBezTo>
                  <a:cubicBezTo>
                    <a:pt x="14834" y="6140"/>
                    <a:pt x="14581" y="5890"/>
                    <a:pt x="14271" y="5890"/>
                  </a:cubicBezTo>
                  <a:lnTo>
                    <a:pt x="13542" y="5890"/>
                  </a:lnTo>
                  <a:cubicBezTo>
                    <a:pt x="13292" y="5029"/>
                    <a:pt x="12500" y="4436"/>
                    <a:pt x="11606" y="4436"/>
                  </a:cubicBezTo>
                  <a:cubicBezTo>
                    <a:pt x="10709" y="4436"/>
                    <a:pt x="9917" y="5029"/>
                    <a:pt x="9667" y="5890"/>
                  </a:cubicBezTo>
                  <a:lnTo>
                    <a:pt x="6671" y="5890"/>
                  </a:lnTo>
                  <a:cubicBezTo>
                    <a:pt x="6418" y="5029"/>
                    <a:pt x="5629" y="4436"/>
                    <a:pt x="4731" y="4436"/>
                  </a:cubicBezTo>
                  <a:cubicBezTo>
                    <a:pt x="3834" y="4436"/>
                    <a:pt x="3045" y="5029"/>
                    <a:pt x="2792" y="5890"/>
                  </a:cubicBezTo>
                  <a:lnTo>
                    <a:pt x="2232" y="5890"/>
                  </a:lnTo>
                  <a:cubicBezTo>
                    <a:pt x="1639" y="5890"/>
                    <a:pt x="1157" y="5408"/>
                    <a:pt x="1157" y="4815"/>
                  </a:cubicBezTo>
                  <a:cubicBezTo>
                    <a:pt x="1157" y="4219"/>
                    <a:pt x="1639" y="3737"/>
                    <a:pt x="2232" y="3737"/>
                  </a:cubicBezTo>
                  <a:lnTo>
                    <a:pt x="5207" y="3737"/>
                  </a:lnTo>
                  <a:lnTo>
                    <a:pt x="520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13" name="Google Shape;2189;p57">
            <a:extLst>
              <a:ext uri="{FF2B5EF4-FFF2-40B4-BE49-F238E27FC236}">
                <a16:creationId xmlns:a16="http://schemas.microsoft.com/office/drawing/2014/main" id="{493ADC64-0ED1-6734-DB10-0986843C01BD}"/>
              </a:ext>
            </a:extLst>
          </p:cNvPr>
          <p:cNvSpPr/>
          <p:nvPr/>
        </p:nvSpPr>
        <p:spPr>
          <a:xfrm>
            <a:off x="4715565" y="2385049"/>
            <a:ext cx="158988" cy="211205"/>
          </a:xfrm>
          <a:custGeom>
            <a:avLst/>
            <a:gdLst/>
            <a:ahLst/>
            <a:cxnLst/>
            <a:rect l="l" t="t" r="r" b="b"/>
            <a:pathLst>
              <a:path w="6333" h="8413" extrusionOk="0">
                <a:moveTo>
                  <a:pt x="2804" y="0"/>
                </a:moveTo>
                <a:cubicBezTo>
                  <a:pt x="1229" y="189"/>
                  <a:pt x="0" y="1481"/>
                  <a:pt x="0" y="3119"/>
                </a:cubicBezTo>
                <a:lnTo>
                  <a:pt x="0" y="5262"/>
                </a:lnTo>
                <a:cubicBezTo>
                  <a:pt x="0" y="6994"/>
                  <a:pt x="1418" y="8412"/>
                  <a:pt x="3151" y="8412"/>
                </a:cubicBezTo>
                <a:cubicBezTo>
                  <a:pt x="4884" y="8412"/>
                  <a:pt x="6301" y="6994"/>
                  <a:pt x="6301" y="5262"/>
                </a:cubicBezTo>
                <a:lnTo>
                  <a:pt x="6301" y="3119"/>
                </a:lnTo>
                <a:cubicBezTo>
                  <a:pt x="6333" y="1481"/>
                  <a:pt x="5073" y="158"/>
                  <a:pt x="3497" y="0"/>
                </a:cubicBezTo>
                <a:lnTo>
                  <a:pt x="3497" y="1418"/>
                </a:lnTo>
                <a:cubicBezTo>
                  <a:pt x="3907" y="1576"/>
                  <a:pt x="4222" y="1954"/>
                  <a:pt x="4222" y="2395"/>
                </a:cubicBezTo>
                <a:cubicBezTo>
                  <a:pt x="4222" y="2836"/>
                  <a:pt x="3938" y="3214"/>
                  <a:pt x="3497" y="3371"/>
                </a:cubicBezTo>
                <a:lnTo>
                  <a:pt x="3497" y="3844"/>
                </a:lnTo>
                <a:cubicBezTo>
                  <a:pt x="3497" y="4065"/>
                  <a:pt x="3340" y="4191"/>
                  <a:pt x="3151" y="4191"/>
                </a:cubicBezTo>
                <a:cubicBezTo>
                  <a:pt x="2962" y="4191"/>
                  <a:pt x="2804" y="4065"/>
                  <a:pt x="2804" y="3844"/>
                </a:cubicBezTo>
                <a:lnTo>
                  <a:pt x="2804" y="3371"/>
                </a:lnTo>
                <a:cubicBezTo>
                  <a:pt x="2395" y="3214"/>
                  <a:pt x="2080" y="2836"/>
                  <a:pt x="2080" y="2395"/>
                </a:cubicBezTo>
                <a:cubicBezTo>
                  <a:pt x="2080" y="1954"/>
                  <a:pt x="2363" y="1576"/>
                  <a:pt x="2804" y="1418"/>
                </a:cubicBezTo>
                <a:lnTo>
                  <a:pt x="2804" y="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704;p39">
            <a:extLst>
              <a:ext uri="{FF2B5EF4-FFF2-40B4-BE49-F238E27FC236}">
                <a16:creationId xmlns:a16="http://schemas.microsoft.com/office/drawing/2014/main" id="{1D67CFBA-FA13-4C1E-6341-FD7A12052D89}"/>
              </a:ext>
            </a:extLst>
          </p:cNvPr>
          <p:cNvSpPr/>
          <p:nvPr/>
        </p:nvSpPr>
        <p:spPr>
          <a:xfrm>
            <a:off x="7006837" y="2393438"/>
            <a:ext cx="225999" cy="217501"/>
          </a:xfrm>
          <a:custGeom>
            <a:avLst/>
            <a:gdLst/>
            <a:ahLst/>
            <a:cxnLst/>
            <a:rect l="l" t="t" r="r" b="b"/>
            <a:pathLst>
              <a:path w="20026" h="19273" extrusionOk="0">
                <a:moveTo>
                  <a:pt x="14841" y="2901"/>
                </a:moveTo>
                <a:cubicBezTo>
                  <a:pt x="15282" y="2901"/>
                  <a:pt x="15717" y="3074"/>
                  <a:pt x="16042" y="3397"/>
                </a:cubicBezTo>
                <a:cubicBezTo>
                  <a:pt x="16704" y="4059"/>
                  <a:pt x="16704" y="5131"/>
                  <a:pt x="16042" y="5794"/>
                </a:cubicBezTo>
                <a:cubicBezTo>
                  <a:pt x="15717" y="6118"/>
                  <a:pt x="15284" y="6290"/>
                  <a:pt x="14843" y="6290"/>
                </a:cubicBezTo>
                <a:cubicBezTo>
                  <a:pt x="14625" y="6290"/>
                  <a:pt x="14405" y="6248"/>
                  <a:pt x="14196" y="6161"/>
                </a:cubicBezTo>
                <a:cubicBezTo>
                  <a:pt x="13563" y="5899"/>
                  <a:pt x="13151" y="5282"/>
                  <a:pt x="13151" y="4595"/>
                </a:cubicBezTo>
                <a:cubicBezTo>
                  <a:pt x="13151" y="3912"/>
                  <a:pt x="13563" y="3294"/>
                  <a:pt x="14196" y="3029"/>
                </a:cubicBezTo>
                <a:cubicBezTo>
                  <a:pt x="14404" y="2943"/>
                  <a:pt x="14623" y="2901"/>
                  <a:pt x="14841" y="2901"/>
                </a:cubicBezTo>
                <a:close/>
                <a:moveTo>
                  <a:pt x="10859" y="4837"/>
                </a:moveTo>
                <a:cubicBezTo>
                  <a:pt x="11001" y="4837"/>
                  <a:pt x="11142" y="4890"/>
                  <a:pt x="11251" y="4996"/>
                </a:cubicBezTo>
                <a:lnTo>
                  <a:pt x="12049" y="5794"/>
                </a:lnTo>
                <a:cubicBezTo>
                  <a:pt x="12269" y="6014"/>
                  <a:pt x="12269" y="6372"/>
                  <a:pt x="12049" y="6592"/>
                </a:cubicBezTo>
                <a:cubicBezTo>
                  <a:pt x="11939" y="6702"/>
                  <a:pt x="11794" y="6757"/>
                  <a:pt x="11650" y="6757"/>
                </a:cubicBezTo>
                <a:cubicBezTo>
                  <a:pt x="11505" y="6757"/>
                  <a:pt x="11361" y="6702"/>
                  <a:pt x="11251" y="6592"/>
                </a:cubicBezTo>
                <a:lnTo>
                  <a:pt x="10453" y="5794"/>
                </a:lnTo>
                <a:cubicBezTo>
                  <a:pt x="10239" y="5571"/>
                  <a:pt x="10242" y="5219"/>
                  <a:pt x="10459" y="5002"/>
                </a:cubicBezTo>
                <a:cubicBezTo>
                  <a:pt x="10570" y="4892"/>
                  <a:pt x="10715" y="4837"/>
                  <a:pt x="10859" y="4837"/>
                </a:cubicBezTo>
                <a:close/>
                <a:moveTo>
                  <a:pt x="13255" y="7232"/>
                </a:moveTo>
                <a:cubicBezTo>
                  <a:pt x="13396" y="7232"/>
                  <a:pt x="13538" y="7284"/>
                  <a:pt x="13648" y="7390"/>
                </a:cubicBezTo>
                <a:lnTo>
                  <a:pt x="14446" y="8188"/>
                </a:lnTo>
                <a:cubicBezTo>
                  <a:pt x="14665" y="8411"/>
                  <a:pt x="14665" y="8766"/>
                  <a:pt x="14446" y="8989"/>
                </a:cubicBezTo>
                <a:cubicBezTo>
                  <a:pt x="14336" y="9099"/>
                  <a:pt x="14191" y="9154"/>
                  <a:pt x="14047" y="9154"/>
                </a:cubicBezTo>
                <a:cubicBezTo>
                  <a:pt x="13902" y="9154"/>
                  <a:pt x="13758" y="9099"/>
                  <a:pt x="13648" y="8989"/>
                </a:cubicBezTo>
                <a:lnTo>
                  <a:pt x="12850" y="8188"/>
                </a:lnTo>
                <a:cubicBezTo>
                  <a:pt x="12633" y="7968"/>
                  <a:pt x="12636" y="7616"/>
                  <a:pt x="12856" y="7399"/>
                </a:cubicBezTo>
                <a:cubicBezTo>
                  <a:pt x="12966" y="7287"/>
                  <a:pt x="13110" y="7232"/>
                  <a:pt x="13255" y="7232"/>
                </a:cubicBezTo>
                <a:close/>
                <a:moveTo>
                  <a:pt x="10846" y="8029"/>
                </a:moveTo>
                <a:cubicBezTo>
                  <a:pt x="10991" y="8029"/>
                  <a:pt x="11135" y="8084"/>
                  <a:pt x="11245" y="8194"/>
                </a:cubicBezTo>
                <a:cubicBezTo>
                  <a:pt x="11462" y="8411"/>
                  <a:pt x="11465" y="8763"/>
                  <a:pt x="11251" y="8986"/>
                </a:cubicBezTo>
                <a:lnTo>
                  <a:pt x="11251" y="8989"/>
                </a:lnTo>
                <a:lnTo>
                  <a:pt x="10778" y="9461"/>
                </a:lnTo>
                <a:cubicBezTo>
                  <a:pt x="11088" y="10106"/>
                  <a:pt x="10959" y="10874"/>
                  <a:pt x="10453" y="11383"/>
                </a:cubicBezTo>
                <a:cubicBezTo>
                  <a:pt x="10343" y="11493"/>
                  <a:pt x="10198" y="11548"/>
                  <a:pt x="10054" y="11548"/>
                </a:cubicBezTo>
                <a:cubicBezTo>
                  <a:pt x="9909" y="11548"/>
                  <a:pt x="9765" y="11493"/>
                  <a:pt x="9655" y="11383"/>
                </a:cubicBezTo>
                <a:cubicBezTo>
                  <a:pt x="9435" y="11163"/>
                  <a:pt x="9435" y="10804"/>
                  <a:pt x="9655" y="10585"/>
                </a:cubicBezTo>
                <a:cubicBezTo>
                  <a:pt x="10010" y="10229"/>
                  <a:pt x="9757" y="9621"/>
                  <a:pt x="9254" y="9621"/>
                </a:cubicBezTo>
                <a:cubicBezTo>
                  <a:pt x="8751" y="9621"/>
                  <a:pt x="8498" y="10229"/>
                  <a:pt x="8857" y="10585"/>
                </a:cubicBezTo>
                <a:cubicBezTo>
                  <a:pt x="9441" y="11166"/>
                  <a:pt x="9519" y="12084"/>
                  <a:pt x="9043" y="12756"/>
                </a:cubicBezTo>
                <a:cubicBezTo>
                  <a:pt x="8717" y="13218"/>
                  <a:pt x="8196" y="13472"/>
                  <a:pt x="7661" y="13472"/>
                </a:cubicBezTo>
                <a:cubicBezTo>
                  <a:pt x="7415" y="13472"/>
                  <a:pt x="7167" y="13419"/>
                  <a:pt x="6933" y="13307"/>
                </a:cubicBezTo>
                <a:lnTo>
                  <a:pt x="6460" y="13777"/>
                </a:lnTo>
                <a:cubicBezTo>
                  <a:pt x="6351" y="13882"/>
                  <a:pt x="6210" y="13935"/>
                  <a:pt x="6068" y="13935"/>
                </a:cubicBezTo>
                <a:cubicBezTo>
                  <a:pt x="5924" y="13935"/>
                  <a:pt x="5779" y="13880"/>
                  <a:pt x="5668" y="13771"/>
                </a:cubicBezTo>
                <a:cubicBezTo>
                  <a:pt x="5451" y="13551"/>
                  <a:pt x="5448" y="13198"/>
                  <a:pt x="5662" y="12979"/>
                </a:cubicBezTo>
                <a:lnTo>
                  <a:pt x="6135" y="12506"/>
                </a:lnTo>
                <a:cubicBezTo>
                  <a:pt x="5824" y="11861"/>
                  <a:pt x="5957" y="11091"/>
                  <a:pt x="6460" y="10582"/>
                </a:cubicBezTo>
                <a:cubicBezTo>
                  <a:pt x="6570" y="10476"/>
                  <a:pt x="6711" y="10424"/>
                  <a:pt x="6852" y="10424"/>
                </a:cubicBezTo>
                <a:cubicBezTo>
                  <a:pt x="6997" y="10424"/>
                  <a:pt x="7142" y="10479"/>
                  <a:pt x="7252" y="10591"/>
                </a:cubicBezTo>
                <a:cubicBezTo>
                  <a:pt x="7469" y="10808"/>
                  <a:pt x="7472" y="11160"/>
                  <a:pt x="7258" y="11383"/>
                </a:cubicBezTo>
                <a:cubicBezTo>
                  <a:pt x="6902" y="11738"/>
                  <a:pt x="7155" y="12346"/>
                  <a:pt x="7658" y="12346"/>
                </a:cubicBezTo>
                <a:cubicBezTo>
                  <a:pt x="8161" y="12346"/>
                  <a:pt x="8414" y="11738"/>
                  <a:pt x="8059" y="11383"/>
                </a:cubicBezTo>
                <a:cubicBezTo>
                  <a:pt x="7475" y="10798"/>
                  <a:pt x="7393" y="9883"/>
                  <a:pt x="7869" y="9209"/>
                </a:cubicBezTo>
                <a:cubicBezTo>
                  <a:pt x="8195" y="8749"/>
                  <a:pt x="8716" y="8495"/>
                  <a:pt x="9251" y="8495"/>
                </a:cubicBezTo>
                <a:cubicBezTo>
                  <a:pt x="9497" y="8495"/>
                  <a:pt x="9746" y="8549"/>
                  <a:pt x="9980" y="8660"/>
                </a:cubicBezTo>
                <a:lnTo>
                  <a:pt x="10453" y="8188"/>
                </a:lnTo>
                <a:cubicBezTo>
                  <a:pt x="10563" y="8082"/>
                  <a:pt x="10705" y="8029"/>
                  <a:pt x="10846" y="8029"/>
                </a:cubicBezTo>
                <a:close/>
                <a:moveTo>
                  <a:pt x="13208" y="0"/>
                </a:moveTo>
                <a:cubicBezTo>
                  <a:pt x="11632" y="0"/>
                  <a:pt x="10059" y="597"/>
                  <a:pt x="8857" y="1801"/>
                </a:cubicBezTo>
                <a:lnTo>
                  <a:pt x="8456" y="2201"/>
                </a:lnTo>
                <a:lnTo>
                  <a:pt x="9655" y="3397"/>
                </a:lnTo>
                <a:cubicBezTo>
                  <a:pt x="9869" y="3620"/>
                  <a:pt x="9866" y="3972"/>
                  <a:pt x="9646" y="4189"/>
                </a:cubicBezTo>
                <a:cubicBezTo>
                  <a:pt x="9536" y="4300"/>
                  <a:pt x="9391" y="4356"/>
                  <a:pt x="9246" y="4356"/>
                </a:cubicBezTo>
                <a:cubicBezTo>
                  <a:pt x="9106" y="4356"/>
                  <a:pt x="8965" y="4303"/>
                  <a:pt x="8857" y="4198"/>
                </a:cubicBezTo>
                <a:lnTo>
                  <a:pt x="7658" y="2999"/>
                </a:lnTo>
                <a:lnTo>
                  <a:pt x="663" y="9994"/>
                </a:lnTo>
                <a:cubicBezTo>
                  <a:pt x="1" y="10654"/>
                  <a:pt x="1" y="11726"/>
                  <a:pt x="663" y="12388"/>
                </a:cubicBezTo>
                <a:lnTo>
                  <a:pt x="7053" y="18775"/>
                </a:lnTo>
                <a:cubicBezTo>
                  <a:pt x="7383" y="19107"/>
                  <a:pt x="7816" y="19272"/>
                  <a:pt x="8249" y="19272"/>
                </a:cubicBezTo>
                <a:cubicBezTo>
                  <a:pt x="8682" y="19272"/>
                  <a:pt x="9116" y="19107"/>
                  <a:pt x="9447" y="18775"/>
                </a:cubicBezTo>
                <a:lnTo>
                  <a:pt x="16442" y="11783"/>
                </a:lnTo>
                <a:lnTo>
                  <a:pt x="15244" y="10585"/>
                </a:lnTo>
                <a:cubicBezTo>
                  <a:pt x="15030" y="10362"/>
                  <a:pt x="15033" y="10010"/>
                  <a:pt x="15250" y="9793"/>
                </a:cubicBezTo>
                <a:cubicBezTo>
                  <a:pt x="15361" y="9683"/>
                  <a:pt x="15506" y="9628"/>
                  <a:pt x="15650" y="9628"/>
                </a:cubicBezTo>
                <a:cubicBezTo>
                  <a:pt x="15792" y="9628"/>
                  <a:pt x="15933" y="9681"/>
                  <a:pt x="16042" y="9787"/>
                </a:cubicBezTo>
                <a:lnTo>
                  <a:pt x="17240" y="10982"/>
                </a:lnTo>
                <a:lnTo>
                  <a:pt x="17641" y="10585"/>
                </a:lnTo>
                <a:cubicBezTo>
                  <a:pt x="19923" y="8299"/>
                  <a:pt x="20025" y="4677"/>
                  <a:pt x="17999" y="2240"/>
                </a:cubicBezTo>
                <a:lnTo>
                  <a:pt x="19237" y="1003"/>
                </a:lnTo>
                <a:cubicBezTo>
                  <a:pt x="19456" y="783"/>
                  <a:pt x="19456" y="425"/>
                  <a:pt x="19237" y="205"/>
                </a:cubicBezTo>
                <a:cubicBezTo>
                  <a:pt x="19127" y="95"/>
                  <a:pt x="18982" y="40"/>
                  <a:pt x="18838" y="40"/>
                </a:cubicBezTo>
                <a:cubicBezTo>
                  <a:pt x="18693" y="40"/>
                  <a:pt x="18548" y="95"/>
                  <a:pt x="18439" y="205"/>
                </a:cubicBezTo>
                <a:lnTo>
                  <a:pt x="17198" y="1443"/>
                </a:lnTo>
                <a:cubicBezTo>
                  <a:pt x="16045" y="483"/>
                  <a:pt x="14625" y="0"/>
                  <a:pt x="1320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>
              <a:solidFill>
                <a:srgbClr val="435D74"/>
              </a:solidFill>
            </a:endParaRPr>
          </a:p>
        </p:txBody>
      </p:sp>
      <p:grpSp>
        <p:nvGrpSpPr>
          <p:cNvPr id="15" name="Google Shape;8956;p78">
            <a:extLst>
              <a:ext uri="{FF2B5EF4-FFF2-40B4-BE49-F238E27FC236}">
                <a16:creationId xmlns:a16="http://schemas.microsoft.com/office/drawing/2014/main" id="{24657553-AE6C-6444-DC32-FFE4CA492E0B}"/>
              </a:ext>
            </a:extLst>
          </p:cNvPr>
          <p:cNvGrpSpPr/>
          <p:nvPr/>
        </p:nvGrpSpPr>
        <p:grpSpPr>
          <a:xfrm>
            <a:off x="8175101" y="1427194"/>
            <a:ext cx="232927" cy="216035"/>
            <a:chOff x="-62511900" y="4129100"/>
            <a:chExt cx="304050" cy="282000"/>
          </a:xfrm>
          <a:solidFill>
            <a:schemeClr val="tx1"/>
          </a:solidFill>
        </p:grpSpPr>
        <p:sp>
          <p:nvSpPr>
            <p:cNvPr id="16" name="Google Shape;8957;p78">
              <a:extLst>
                <a:ext uri="{FF2B5EF4-FFF2-40B4-BE49-F238E27FC236}">
                  <a16:creationId xmlns:a16="http://schemas.microsoft.com/office/drawing/2014/main" id="{07ED7ADE-F2FF-AB40-9EF2-265C4BED4450}"/>
                </a:ext>
              </a:extLst>
            </p:cNvPr>
            <p:cNvSpPr/>
            <p:nvPr/>
          </p:nvSpPr>
          <p:spPr>
            <a:xfrm>
              <a:off x="-62414225" y="4203925"/>
              <a:ext cx="206375" cy="207175"/>
            </a:xfrm>
            <a:custGeom>
              <a:avLst/>
              <a:gdLst/>
              <a:ahLst/>
              <a:cxnLst/>
              <a:rect l="l" t="t" r="r" b="b"/>
              <a:pathLst>
                <a:path w="8255" h="8287" extrusionOk="0">
                  <a:moveTo>
                    <a:pt x="4128" y="1229"/>
                  </a:moveTo>
                  <a:cubicBezTo>
                    <a:pt x="4348" y="1229"/>
                    <a:pt x="4506" y="1418"/>
                    <a:pt x="4506" y="1670"/>
                  </a:cubicBezTo>
                  <a:lnTo>
                    <a:pt x="4506" y="1922"/>
                  </a:lnTo>
                  <a:cubicBezTo>
                    <a:pt x="4978" y="2080"/>
                    <a:pt x="5356" y="2552"/>
                    <a:pt x="5356" y="3119"/>
                  </a:cubicBezTo>
                  <a:cubicBezTo>
                    <a:pt x="5356" y="3340"/>
                    <a:pt x="5136" y="3498"/>
                    <a:pt x="4947" y="3498"/>
                  </a:cubicBezTo>
                  <a:cubicBezTo>
                    <a:pt x="4726" y="3498"/>
                    <a:pt x="4506" y="3308"/>
                    <a:pt x="4506" y="3119"/>
                  </a:cubicBezTo>
                  <a:cubicBezTo>
                    <a:pt x="4506" y="2867"/>
                    <a:pt x="4317" y="2710"/>
                    <a:pt x="4128" y="2710"/>
                  </a:cubicBezTo>
                  <a:cubicBezTo>
                    <a:pt x="3939" y="2710"/>
                    <a:pt x="3687" y="2930"/>
                    <a:pt x="3687" y="3119"/>
                  </a:cubicBezTo>
                  <a:cubicBezTo>
                    <a:pt x="3718" y="3340"/>
                    <a:pt x="4033" y="3592"/>
                    <a:pt x="4411" y="3813"/>
                  </a:cubicBezTo>
                  <a:cubicBezTo>
                    <a:pt x="4821" y="4128"/>
                    <a:pt x="5388" y="4537"/>
                    <a:pt x="5388" y="5199"/>
                  </a:cubicBezTo>
                  <a:cubicBezTo>
                    <a:pt x="5388" y="5766"/>
                    <a:pt x="5041" y="6175"/>
                    <a:pt x="4569" y="6396"/>
                  </a:cubicBezTo>
                  <a:lnTo>
                    <a:pt x="4569" y="6648"/>
                  </a:lnTo>
                  <a:cubicBezTo>
                    <a:pt x="4569" y="6900"/>
                    <a:pt x="4348" y="7089"/>
                    <a:pt x="4159" y="7089"/>
                  </a:cubicBezTo>
                  <a:cubicBezTo>
                    <a:pt x="3970" y="7089"/>
                    <a:pt x="3718" y="6900"/>
                    <a:pt x="3718" y="6648"/>
                  </a:cubicBezTo>
                  <a:lnTo>
                    <a:pt x="3718" y="6396"/>
                  </a:lnTo>
                  <a:cubicBezTo>
                    <a:pt x="3245" y="6238"/>
                    <a:pt x="2899" y="5766"/>
                    <a:pt x="2899" y="5199"/>
                  </a:cubicBezTo>
                  <a:cubicBezTo>
                    <a:pt x="2899" y="4978"/>
                    <a:pt x="3088" y="4821"/>
                    <a:pt x="3308" y="4821"/>
                  </a:cubicBezTo>
                  <a:cubicBezTo>
                    <a:pt x="3498" y="4821"/>
                    <a:pt x="3687" y="5010"/>
                    <a:pt x="3687" y="5199"/>
                  </a:cubicBezTo>
                  <a:cubicBezTo>
                    <a:pt x="3687" y="5451"/>
                    <a:pt x="3876" y="5608"/>
                    <a:pt x="4128" y="5608"/>
                  </a:cubicBezTo>
                  <a:cubicBezTo>
                    <a:pt x="4348" y="5608"/>
                    <a:pt x="4506" y="5388"/>
                    <a:pt x="4506" y="5199"/>
                  </a:cubicBezTo>
                  <a:cubicBezTo>
                    <a:pt x="4506" y="4978"/>
                    <a:pt x="4191" y="4726"/>
                    <a:pt x="3844" y="4506"/>
                  </a:cubicBezTo>
                  <a:cubicBezTo>
                    <a:pt x="3403" y="4191"/>
                    <a:pt x="2867" y="3781"/>
                    <a:pt x="2867" y="3119"/>
                  </a:cubicBezTo>
                  <a:cubicBezTo>
                    <a:pt x="2867" y="2552"/>
                    <a:pt x="3214" y="2143"/>
                    <a:pt x="3687" y="1922"/>
                  </a:cubicBezTo>
                  <a:lnTo>
                    <a:pt x="3687" y="1670"/>
                  </a:lnTo>
                  <a:cubicBezTo>
                    <a:pt x="3687" y="1418"/>
                    <a:pt x="3876" y="1229"/>
                    <a:pt x="4128" y="1229"/>
                  </a:cubicBezTo>
                  <a:close/>
                  <a:moveTo>
                    <a:pt x="4128" y="0"/>
                  </a:moveTo>
                  <a:cubicBezTo>
                    <a:pt x="1828" y="0"/>
                    <a:pt x="0" y="1859"/>
                    <a:pt x="0" y="4128"/>
                  </a:cubicBezTo>
                  <a:cubicBezTo>
                    <a:pt x="0" y="6427"/>
                    <a:pt x="1828" y="8286"/>
                    <a:pt x="4128" y="8286"/>
                  </a:cubicBezTo>
                  <a:cubicBezTo>
                    <a:pt x="6396" y="8286"/>
                    <a:pt x="8255" y="6427"/>
                    <a:pt x="8255" y="4128"/>
                  </a:cubicBezTo>
                  <a:cubicBezTo>
                    <a:pt x="8255" y="1859"/>
                    <a:pt x="6396" y="0"/>
                    <a:pt x="41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8958;p78">
              <a:extLst>
                <a:ext uri="{FF2B5EF4-FFF2-40B4-BE49-F238E27FC236}">
                  <a16:creationId xmlns:a16="http://schemas.microsoft.com/office/drawing/2014/main" id="{51B2A80B-5FE3-D41E-B5CE-6F9528F9622F}"/>
                </a:ext>
              </a:extLst>
            </p:cNvPr>
            <p:cNvSpPr/>
            <p:nvPr/>
          </p:nvSpPr>
          <p:spPr>
            <a:xfrm>
              <a:off x="-62511100" y="4129100"/>
              <a:ext cx="159900" cy="74850"/>
            </a:xfrm>
            <a:custGeom>
              <a:avLst/>
              <a:gdLst/>
              <a:ahLst/>
              <a:cxnLst/>
              <a:rect l="l" t="t" r="r" b="b"/>
              <a:pathLst>
                <a:path w="6396" h="2994" extrusionOk="0">
                  <a:moveTo>
                    <a:pt x="3214" y="1"/>
                  </a:moveTo>
                  <a:cubicBezTo>
                    <a:pt x="1450" y="1"/>
                    <a:pt x="0" y="662"/>
                    <a:pt x="0" y="1513"/>
                  </a:cubicBezTo>
                  <a:cubicBezTo>
                    <a:pt x="0" y="2332"/>
                    <a:pt x="1450" y="2993"/>
                    <a:pt x="3214" y="2993"/>
                  </a:cubicBezTo>
                  <a:cubicBezTo>
                    <a:pt x="4947" y="2993"/>
                    <a:pt x="6396" y="2332"/>
                    <a:pt x="6396" y="1513"/>
                  </a:cubicBezTo>
                  <a:cubicBezTo>
                    <a:pt x="6396" y="662"/>
                    <a:pt x="4947" y="1"/>
                    <a:pt x="321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8959;p78">
              <a:extLst>
                <a:ext uri="{FF2B5EF4-FFF2-40B4-BE49-F238E27FC236}">
                  <a16:creationId xmlns:a16="http://schemas.microsoft.com/office/drawing/2014/main" id="{3E5150E6-3BCC-82FF-A778-C2CA189BEE24}"/>
                </a:ext>
              </a:extLst>
            </p:cNvPr>
            <p:cNvSpPr/>
            <p:nvPr/>
          </p:nvSpPr>
          <p:spPr>
            <a:xfrm>
              <a:off x="-62511100" y="4207075"/>
              <a:ext cx="110275" cy="59875"/>
            </a:xfrm>
            <a:custGeom>
              <a:avLst/>
              <a:gdLst/>
              <a:ahLst/>
              <a:cxnLst/>
              <a:rect l="l" t="t" r="r" b="b"/>
              <a:pathLst>
                <a:path w="4411" h="2395" extrusionOk="0">
                  <a:moveTo>
                    <a:pt x="0" y="0"/>
                  </a:moveTo>
                  <a:lnTo>
                    <a:pt x="0" y="1135"/>
                  </a:lnTo>
                  <a:cubicBezTo>
                    <a:pt x="0" y="1450"/>
                    <a:pt x="347" y="1765"/>
                    <a:pt x="882" y="2017"/>
                  </a:cubicBezTo>
                  <a:cubicBezTo>
                    <a:pt x="1355" y="2237"/>
                    <a:pt x="2332" y="2395"/>
                    <a:pt x="3151" y="2395"/>
                  </a:cubicBezTo>
                  <a:lnTo>
                    <a:pt x="3308" y="2395"/>
                  </a:lnTo>
                  <a:cubicBezTo>
                    <a:pt x="3560" y="1733"/>
                    <a:pt x="3907" y="1135"/>
                    <a:pt x="4411" y="631"/>
                  </a:cubicBezTo>
                  <a:lnTo>
                    <a:pt x="4411" y="631"/>
                  </a:lnTo>
                  <a:cubicBezTo>
                    <a:pt x="4033" y="694"/>
                    <a:pt x="3623" y="757"/>
                    <a:pt x="3182" y="757"/>
                  </a:cubicBezTo>
                  <a:cubicBezTo>
                    <a:pt x="2363" y="757"/>
                    <a:pt x="1261" y="599"/>
                    <a:pt x="567" y="316"/>
                  </a:cubicBezTo>
                  <a:cubicBezTo>
                    <a:pt x="347" y="221"/>
                    <a:pt x="158" y="12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8960;p78">
              <a:extLst>
                <a:ext uri="{FF2B5EF4-FFF2-40B4-BE49-F238E27FC236}">
                  <a16:creationId xmlns:a16="http://schemas.microsoft.com/office/drawing/2014/main" id="{4A17D271-5157-3575-B0B9-B79A3046F728}"/>
                </a:ext>
              </a:extLst>
            </p:cNvPr>
            <p:cNvSpPr/>
            <p:nvPr/>
          </p:nvSpPr>
          <p:spPr>
            <a:xfrm>
              <a:off x="-62511100" y="4329950"/>
              <a:ext cx="106350" cy="59875"/>
            </a:xfrm>
            <a:custGeom>
              <a:avLst/>
              <a:gdLst/>
              <a:ahLst/>
              <a:cxnLst/>
              <a:rect l="l" t="t" r="r" b="b"/>
              <a:pathLst>
                <a:path w="4254" h="2395" extrusionOk="0">
                  <a:moveTo>
                    <a:pt x="0" y="0"/>
                  </a:moveTo>
                  <a:lnTo>
                    <a:pt x="0" y="1197"/>
                  </a:lnTo>
                  <a:cubicBezTo>
                    <a:pt x="0" y="1701"/>
                    <a:pt x="1355" y="2395"/>
                    <a:pt x="3182" y="2395"/>
                  </a:cubicBezTo>
                  <a:cubicBezTo>
                    <a:pt x="3560" y="2395"/>
                    <a:pt x="3907" y="2363"/>
                    <a:pt x="4254" y="2332"/>
                  </a:cubicBezTo>
                  <a:cubicBezTo>
                    <a:pt x="3875" y="1859"/>
                    <a:pt x="3560" y="1355"/>
                    <a:pt x="3340" y="756"/>
                  </a:cubicBezTo>
                  <a:lnTo>
                    <a:pt x="3182" y="756"/>
                  </a:lnTo>
                  <a:cubicBezTo>
                    <a:pt x="2363" y="756"/>
                    <a:pt x="1261" y="599"/>
                    <a:pt x="567" y="315"/>
                  </a:cubicBezTo>
                  <a:cubicBezTo>
                    <a:pt x="347" y="252"/>
                    <a:pt x="158" y="12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8961;p78">
              <a:extLst>
                <a:ext uri="{FF2B5EF4-FFF2-40B4-BE49-F238E27FC236}">
                  <a16:creationId xmlns:a16="http://schemas.microsoft.com/office/drawing/2014/main" id="{B7CEC79C-BD99-00DC-9F6C-0841D78EC9C3}"/>
                </a:ext>
              </a:extLst>
            </p:cNvPr>
            <p:cNvSpPr/>
            <p:nvPr/>
          </p:nvSpPr>
          <p:spPr>
            <a:xfrm>
              <a:off x="-62511900" y="4268500"/>
              <a:ext cx="78000" cy="60675"/>
            </a:xfrm>
            <a:custGeom>
              <a:avLst/>
              <a:gdLst/>
              <a:ahLst/>
              <a:cxnLst/>
              <a:rect l="l" t="t" r="r" b="b"/>
              <a:pathLst>
                <a:path w="3120" h="2427" extrusionOk="0">
                  <a:moveTo>
                    <a:pt x="1" y="1"/>
                  </a:moveTo>
                  <a:lnTo>
                    <a:pt x="1" y="1167"/>
                  </a:lnTo>
                  <a:lnTo>
                    <a:pt x="32" y="1167"/>
                  </a:lnTo>
                  <a:cubicBezTo>
                    <a:pt x="32" y="1482"/>
                    <a:pt x="379" y="1797"/>
                    <a:pt x="914" y="2017"/>
                  </a:cubicBezTo>
                  <a:cubicBezTo>
                    <a:pt x="1387" y="2238"/>
                    <a:pt x="2332" y="2395"/>
                    <a:pt x="3120" y="2427"/>
                  </a:cubicBezTo>
                  <a:cubicBezTo>
                    <a:pt x="3057" y="2143"/>
                    <a:pt x="3025" y="1860"/>
                    <a:pt x="3025" y="1608"/>
                  </a:cubicBezTo>
                  <a:cubicBezTo>
                    <a:pt x="3025" y="1324"/>
                    <a:pt x="3088" y="1041"/>
                    <a:pt x="3120" y="757"/>
                  </a:cubicBezTo>
                  <a:cubicBezTo>
                    <a:pt x="2332" y="757"/>
                    <a:pt x="1230" y="599"/>
                    <a:pt x="536" y="316"/>
                  </a:cubicBezTo>
                  <a:cubicBezTo>
                    <a:pt x="347" y="253"/>
                    <a:pt x="158" y="127"/>
                    <a:pt x="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aphicFrame>
        <p:nvGraphicFramePr>
          <p:cNvPr id="21" name="Google Shape;1820;p51">
            <a:extLst>
              <a:ext uri="{FF2B5EF4-FFF2-40B4-BE49-F238E27FC236}">
                <a16:creationId xmlns:a16="http://schemas.microsoft.com/office/drawing/2014/main" id="{69B4D60B-E2B4-D6C3-02AB-6A6BC0976E6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9785998"/>
              </p:ext>
            </p:extLst>
          </p:nvPr>
        </p:nvGraphicFramePr>
        <p:xfrm>
          <a:off x="3910642" y="2684117"/>
          <a:ext cx="4767962" cy="2126270"/>
        </p:xfrm>
        <a:graphic>
          <a:graphicData uri="http://schemas.openxmlformats.org/drawingml/2006/table">
            <a:tbl>
              <a:tblPr>
                <a:noFill/>
                <a:tableStyleId>{CF3E7793-6198-4D91-BA47-2F7F9A1D2886}</a:tableStyleId>
              </a:tblPr>
              <a:tblGrid>
                <a:gridCol w="119192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9194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9194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921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37332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200" dirty="0">
                        <a:solidFill>
                          <a:schemeClr val="accent1"/>
                        </a:solidFill>
                        <a:latin typeface="Barlow SemiBold"/>
                        <a:ea typeface="Barlow SemiBold"/>
                        <a:cs typeface="Barlow SemiBold"/>
                        <a:sym typeface="Barlow SemiBold"/>
                      </a:endParaRPr>
                    </a:p>
                  </a:txBody>
                  <a:tcPr marL="78611" marR="78611" marT="78611" marB="78611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100" dirty="0">
                          <a:solidFill>
                            <a:schemeClr val="accent1"/>
                          </a:solidFill>
                          <a:latin typeface="Barlow SemiBold"/>
                          <a:ea typeface="Barlow SemiBold"/>
                          <a:cs typeface="Barlow SemiBold"/>
                          <a:sym typeface="Barlow SemiBold"/>
                        </a:rPr>
                        <a:t>2018</a:t>
                      </a:r>
                      <a:endParaRPr sz="2100" dirty="0">
                        <a:solidFill>
                          <a:schemeClr val="accent1"/>
                        </a:solidFill>
                        <a:latin typeface="Barlow SemiBold"/>
                        <a:ea typeface="Barlow SemiBold"/>
                        <a:cs typeface="Barlow SemiBold"/>
                        <a:sym typeface="Barlow SemiBold"/>
                      </a:endParaRPr>
                    </a:p>
                  </a:txBody>
                  <a:tcPr marL="78611" marR="78611" marT="78611" marB="78611" anchor="b">
                    <a:lnL w="9525" cap="flat" cmpd="sng">
                      <a:solidFill>
                        <a:schemeClr val="accent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100" dirty="0">
                          <a:solidFill>
                            <a:schemeClr val="accent1"/>
                          </a:solidFill>
                          <a:latin typeface="Barlow SemiBold"/>
                          <a:ea typeface="Barlow SemiBold"/>
                          <a:cs typeface="Barlow SemiBold"/>
                          <a:sym typeface="Barlow SemiBold"/>
                        </a:rPr>
                        <a:t>2019</a:t>
                      </a:r>
                      <a:endParaRPr sz="2100" dirty="0">
                        <a:solidFill>
                          <a:schemeClr val="accent1"/>
                        </a:solidFill>
                        <a:latin typeface="Barlow SemiBold"/>
                        <a:ea typeface="Barlow SemiBold"/>
                        <a:cs typeface="Barlow SemiBold"/>
                        <a:sym typeface="Barlow SemiBold"/>
                      </a:endParaRPr>
                    </a:p>
                  </a:txBody>
                  <a:tcPr marL="78611" marR="78611" marT="78611" marB="78611" anchor="b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100" dirty="0">
                          <a:solidFill>
                            <a:schemeClr val="accent1"/>
                          </a:solidFill>
                          <a:latin typeface="Barlow SemiBold"/>
                          <a:ea typeface="Barlow SemiBold"/>
                          <a:cs typeface="Barlow SemiBold"/>
                          <a:sym typeface="Barlow SemiBold"/>
                        </a:rPr>
                        <a:t>2020</a:t>
                      </a:r>
                      <a:endParaRPr sz="2100" dirty="0">
                        <a:solidFill>
                          <a:schemeClr val="accent1"/>
                        </a:solidFill>
                        <a:latin typeface="Barlow SemiBold"/>
                        <a:ea typeface="Barlow SemiBold"/>
                        <a:cs typeface="Barlow SemiBold"/>
                        <a:sym typeface="Barlow SemiBold"/>
                      </a:endParaRPr>
                    </a:p>
                  </a:txBody>
                  <a:tcPr marL="78611" marR="78611" marT="78611" marB="78611" anchor="b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24131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dirty="0">
                          <a:solidFill>
                            <a:schemeClr val="accent1"/>
                          </a:solidFill>
                          <a:latin typeface="Barlow Medium"/>
                          <a:ea typeface="Barlow Medium"/>
                          <a:cs typeface="Barlow Medium"/>
                          <a:sym typeface="Barlow Medium"/>
                        </a:rPr>
                        <a:t>% change in sales</a:t>
                      </a:r>
                      <a:endParaRPr sz="1200" dirty="0">
                        <a:solidFill>
                          <a:schemeClr val="accent1"/>
                        </a:solidFill>
                        <a:latin typeface="Barlow Medium"/>
                        <a:ea typeface="Barlow Medium"/>
                        <a:cs typeface="Barlow Medium"/>
                        <a:sym typeface="Barlow Medium"/>
                      </a:endParaRPr>
                    </a:p>
                  </a:txBody>
                  <a:tcPr marL="78611" marR="78611" marT="78611" marB="78611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99999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dirty="0">
                          <a:solidFill>
                            <a:schemeClr val="accent1"/>
                          </a:solidFill>
                          <a:latin typeface="Barlow Medium"/>
                          <a:ea typeface="Barlow Medium"/>
                          <a:cs typeface="Barlow Medium"/>
                          <a:sym typeface="Barlow Medium"/>
                        </a:rPr>
                        <a:t>1.5%</a:t>
                      </a:r>
                      <a:endParaRPr sz="1200" dirty="0">
                        <a:solidFill>
                          <a:schemeClr val="accent1"/>
                        </a:solidFill>
                        <a:latin typeface="Barlow Medium"/>
                        <a:ea typeface="Barlow Medium"/>
                        <a:cs typeface="Barlow Medium"/>
                        <a:sym typeface="Barlow Medium"/>
                      </a:endParaRPr>
                    </a:p>
                  </a:txBody>
                  <a:tcPr marL="78611" marR="78611" marT="78611" marB="78611">
                    <a:lnL w="9525" cap="flat" cmpd="sng">
                      <a:solidFill>
                        <a:srgbClr val="999999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dirty="0">
                          <a:solidFill>
                            <a:schemeClr val="accent1"/>
                          </a:solidFill>
                          <a:latin typeface="Barlow Medium"/>
                          <a:ea typeface="Barlow Medium"/>
                          <a:cs typeface="Barlow Medium"/>
                          <a:sym typeface="Barlow Medium"/>
                        </a:rPr>
                        <a:t>2%</a:t>
                      </a:r>
                      <a:endParaRPr sz="1200" dirty="0">
                        <a:solidFill>
                          <a:schemeClr val="accent1"/>
                        </a:solidFill>
                        <a:latin typeface="Barlow Medium"/>
                        <a:ea typeface="Barlow Medium"/>
                        <a:cs typeface="Barlow Medium"/>
                        <a:sym typeface="Barlow Medium"/>
                      </a:endParaRPr>
                    </a:p>
                  </a:txBody>
                  <a:tcPr marL="78611" marR="78611" marT="78611" marB="78611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dirty="0">
                          <a:solidFill>
                            <a:schemeClr val="accent1"/>
                          </a:solidFill>
                          <a:latin typeface="Barlow Medium"/>
                          <a:ea typeface="Barlow Medium"/>
                          <a:cs typeface="Barlow Medium"/>
                          <a:sym typeface="Barlow Medium"/>
                        </a:rPr>
                        <a:t>-25.7%</a:t>
                      </a:r>
                      <a:endParaRPr sz="1200" dirty="0">
                        <a:solidFill>
                          <a:schemeClr val="accent1"/>
                        </a:solidFill>
                        <a:latin typeface="Barlow Medium"/>
                        <a:ea typeface="Barlow Medium"/>
                        <a:cs typeface="Barlow Medium"/>
                        <a:sym typeface="Barlow Medium"/>
                      </a:endParaRPr>
                    </a:p>
                  </a:txBody>
                  <a:tcPr marL="78611" marR="78611" marT="78611" marB="78611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0676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accent1"/>
                          </a:solidFill>
                          <a:latin typeface="Barlow Medium"/>
                          <a:ea typeface="Barlow Medium"/>
                          <a:cs typeface="Barlow Medium"/>
                          <a:sym typeface="Barlow Medium"/>
                        </a:rPr>
                        <a:t>Stores</a:t>
                      </a:r>
                      <a:endParaRPr sz="1200">
                        <a:solidFill>
                          <a:schemeClr val="accent1"/>
                        </a:solidFill>
                        <a:latin typeface="Barlow Medium"/>
                        <a:ea typeface="Barlow Medium"/>
                        <a:cs typeface="Barlow Medium"/>
                        <a:sym typeface="Barlow Medium"/>
                      </a:endParaRPr>
                    </a:p>
                  </a:txBody>
                  <a:tcPr marL="78611" marR="78611" marT="78611" marB="78611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99999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en" sz="1200" dirty="0">
                          <a:solidFill>
                            <a:schemeClr val="accent1"/>
                          </a:solidFill>
                          <a:latin typeface="Barlow Medium"/>
                          <a:ea typeface="Barlow Medium"/>
                          <a:cs typeface="Barlow Medium"/>
                          <a:sym typeface="Barlow Medium"/>
                        </a:rPr>
                        <a:t>11,583</a:t>
                      </a:r>
                      <a:endParaRPr sz="1200" dirty="0">
                        <a:solidFill>
                          <a:schemeClr val="accent1"/>
                        </a:solidFill>
                        <a:latin typeface="Barlow Medium"/>
                        <a:ea typeface="Barlow Medium"/>
                        <a:cs typeface="Barlow Medium"/>
                        <a:sym typeface="Barlow Medium"/>
                      </a:endParaRPr>
                    </a:p>
                  </a:txBody>
                  <a:tcPr marL="78611" marR="78611" marT="78611" marB="78611">
                    <a:lnL w="9525" cap="flat" cmpd="sng">
                      <a:solidFill>
                        <a:srgbClr val="999999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dirty="0">
                          <a:solidFill>
                            <a:schemeClr val="accent1"/>
                          </a:solidFill>
                          <a:latin typeface="Barlow Medium"/>
                          <a:ea typeface="Barlow Medium"/>
                          <a:cs typeface="Barlow Medium"/>
                          <a:sym typeface="Barlow Medium"/>
                        </a:rPr>
                        <a:t>11,301</a:t>
                      </a:r>
                      <a:endParaRPr sz="1200" dirty="0">
                        <a:solidFill>
                          <a:schemeClr val="accent1"/>
                        </a:solidFill>
                        <a:latin typeface="Barlow Medium"/>
                        <a:ea typeface="Barlow Medium"/>
                        <a:cs typeface="Barlow Medium"/>
                        <a:sym typeface="Barlow Medium"/>
                      </a:endParaRPr>
                    </a:p>
                  </a:txBody>
                  <a:tcPr marL="78611" marR="78611" marT="78611" marB="78611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dirty="0">
                          <a:solidFill>
                            <a:schemeClr val="accent1"/>
                          </a:solidFill>
                          <a:latin typeface="Barlow Medium"/>
                          <a:ea typeface="Barlow Medium"/>
                          <a:cs typeface="Barlow Medium"/>
                          <a:sym typeface="Barlow Medium"/>
                        </a:rPr>
                        <a:t>11,330</a:t>
                      </a:r>
                      <a:endParaRPr sz="1200" dirty="0">
                        <a:solidFill>
                          <a:schemeClr val="accent1"/>
                        </a:solidFill>
                        <a:latin typeface="Barlow Medium"/>
                        <a:ea typeface="Barlow Medium"/>
                        <a:cs typeface="Barlow Medium"/>
                        <a:sym typeface="Barlow Medium"/>
                      </a:endParaRPr>
                    </a:p>
                  </a:txBody>
                  <a:tcPr marL="78611" marR="78611" marT="78611" marB="78611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4131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dirty="0">
                          <a:solidFill>
                            <a:schemeClr val="accent1"/>
                          </a:solidFill>
                          <a:latin typeface="Barlow Medium"/>
                          <a:ea typeface="Barlow Medium"/>
                          <a:cs typeface="Barlow Medium"/>
                          <a:sym typeface="Barlow Medium"/>
                        </a:rPr>
                        <a:t>Revenue </a:t>
                      </a: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dirty="0">
                          <a:solidFill>
                            <a:schemeClr val="accent1"/>
                          </a:solidFill>
                          <a:latin typeface="Barlow Medium"/>
                          <a:ea typeface="Barlow Medium"/>
                          <a:cs typeface="Barlow Medium"/>
                          <a:sym typeface="Barlow Medium"/>
                        </a:rPr>
                        <a:t>(in billion £)</a:t>
                      </a:r>
                      <a:endParaRPr sz="1200" dirty="0">
                        <a:solidFill>
                          <a:schemeClr val="accent1"/>
                        </a:solidFill>
                        <a:latin typeface="Barlow Medium"/>
                        <a:ea typeface="Barlow Medium"/>
                        <a:cs typeface="Barlow Medium"/>
                        <a:sym typeface="Barlow Medium"/>
                      </a:endParaRPr>
                    </a:p>
                  </a:txBody>
                  <a:tcPr marL="78611" marR="78611" marT="78611" marB="78611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99999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en" sz="1200" dirty="0">
                          <a:solidFill>
                            <a:schemeClr val="accent1"/>
                          </a:solidFill>
                          <a:latin typeface="Barlow Medium"/>
                          <a:ea typeface="Barlow Medium"/>
                          <a:cs typeface="Barlow Medium"/>
                          <a:sym typeface="Barlow Medium"/>
                        </a:rPr>
                        <a:t>54.79</a:t>
                      </a:r>
                      <a:endParaRPr sz="1200" dirty="0">
                        <a:solidFill>
                          <a:schemeClr val="accent1"/>
                        </a:solidFill>
                        <a:latin typeface="Barlow Medium"/>
                        <a:ea typeface="Barlow Medium"/>
                        <a:cs typeface="Barlow Medium"/>
                        <a:sym typeface="Barlow Medium"/>
                      </a:endParaRPr>
                    </a:p>
                  </a:txBody>
                  <a:tcPr marL="78611" marR="78611" marT="78611" marB="78611">
                    <a:lnL w="9525" cap="flat" cmpd="sng">
                      <a:solidFill>
                        <a:srgbClr val="999999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</a:pPr>
                      <a:r>
                        <a:rPr lang="en" sz="1200" dirty="0">
                          <a:solidFill>
                            <a:schemeClr val="accent1"/>
                          </a:solidFill>
                          <a:latin typeface="Barlow Medium"/>
                          <a:ea typeface="Barlow Medium"/>
                          <a:cs typeface="Barlow Medium"/>
                          <a:sym typeface="Barlow Medium"/>
                        </a:rPr>
                        <a:t>57.66</a:t>
                      </a:r>
                      <a:endParaRPr sz="1200" dirty="0">
                        <a:solidFill>
                          <a:schemeClr val="accent1"/>
                        </a:solidFill>
                        <a:latin typeface="Barlow Medium"/>
                        <a:ea typeface="Barlow Medium"/>
                        <a:cs typeface="Barlow Medium"/>
                        <a:sym typeface="Barlow Medium"/>
                      </a:endParaRPr>
                    </a:p>
                  </a:txBody>
                  <a:tcPr marL="78611" marR="78611" marT="78611" marB="78611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200" dirty="0">
                          <a:solidFill>
                            <a:schemeClr val="accent1"/>
                          </a:solidFill>
                          <a:latin typeface="Barlow Medium"/>
                          <a:ea typeface="Barlow Medium"/>
                          <a:cs typeface="Barlow Medium"/>
                          <a:sym typeface="Barlow Medium"/>
                        </a:rPr>
                        <a:t>52.04</a:t>
                      </a:r>
                      <a:endParaRPr sz="1200" dirty="0">
                        <a:solidFill>
                          <a:schemeClr val="accent1"/>
                        </a:solidFill>
                        <a:latin typeface="Barlow Medium"/>
                        <a:ea typeface="Barlow Medium"/>
                        <a:cs typeface="Barlow Medium"/>
                        <a:sym typeface="Barlow Medium"/>
                      </a:endParaRPr>
                    </a:p>
                  </a:txBody>
                  <a:tcPr marL="78611" marR="78611" marT="78611" marB="78611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 algn="ctr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9050" cap="flat" cmpd="sng">
                      <a:solidFill>
                        <a:schemeClr val="lt2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3" name="TextBox 22">
            <a:extLst>
              <a:ext uri="{FF2B5EF4-FFF2-40B4-BE49-F238E27FC236}">
                <a16:creationId xmlns:a16="http://schemas.microsoft.com/office/drawing/2014/main" id="{85825177-BD3D-F53F-AAA2-EA486B6AA4A8}"/>
              </a:ext>
            </a:extLst>
          </p:cNvPr>
          <p:cNvSpPr txBox="1"/>
          <p:nvPr/>
        </p:nvSpPr>
        <p:spPr>
          <a:xfrm>
            <a:off x="7163403" y="4831632"/>
            <a:ext cx="1776490" cy="2623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1100" i="1" dirty="0"/>
              <a:t>Source: Statista (2022)</a:t>
            </a:r>
            <a:endParaRPr lang="en-GB" sz="1100" i="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C33E720-3DFE-DC2B-B377-9F700A4A6DEA}"/>
              </a:ext>
            </a:extLst>
          </p:cNvPr>
          <p:cNvSpPr txBox="1"/>
          <p:nvPr/>
        </p:nvSpPr>
        <p:spPr>
          <a:xfrm>
            <a:off x="634079" y="2464160"/>
            <a:ext cx="284579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" sz="2800" b="1" dirty="0"/>
              <a:t>61 closures per day in H1 2020</a:t>
            </a:r>
            <a:endParaRPr lang="en-GB" sz="2800" b="1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3" name="Google Shape;2103;p57"/>
          <p:cNvSpPr/>
          <p:nvPr/>
        </p:nvSpPr>
        <p:spPr>
          <a:xfrm rot="5400000" flipH="1">
            <a:off x="5900006" y="1600795"/>
            <a:ext cx="500534" cy="521795"/>
          </a:xfrm>
          <a:custGeom>
            <a:avLst/>
            <a:gdLst/>
            <a:ahLst/>
            <a:cxnLst/>
            <a:rect l="l" t="t" r="r" b="b"/>
            <a:pathLst>
              <a:path w="48572" h="48573" extrusionOk="0">
                <a:moveTo>
                  <a:pt x="0" y="1"/>
                </a:moveTo>
                <a:lnTo>
                  <a:pt x="0" y="48572"/>
                </a:lnTo>
                <a:lnTo>
                  <a:pt x="48572" y="48572"/>
                </a:lnTo>
                <a:lnTo>
                  <a:pt x="48572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04" name="Google Shape;2104;p57"/>
          <p:cNvSpPr/>
          <p:nvPr/>
        </p:nvSpPr>
        <p:spPr>
          <a:xfrm>
            <a:off x="879525" y="932750"/>
            <a:ext cx="4320300" cy="177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105" name="Google Shape;2105;p57"/>
          <p:cNvGrpSpPr/>
          <p:nvPr/>
        </p:nvGrpSpPr>
        <p:grpSpPr>
          <a:xfrm>
            <a:off x="-1409637" y="1307393"/>
            <a:ext cx="6050634" cy="3124308"/>
            <a:chOff x="501025" y="1164478"/>
            <a:chExt cx="6668100" cy="3443143"/>
          </a:xfrm>
        </p:grpSpPr>
        <p:sp>
          <p:nvSpPr>
            <p:cNvPr id="2106" name="Google Shape;2106;p57"/>
            <p:cNvSpPr/>
            <p:nvPr/>
          </p:nvSpPr>
          <p:spPr>
            <a:xfrm>
              <a:off x="1053915" y="1164478"/>
              <a:ext cx="5356409" cy="3443143"/>
            </a:xfrm>
            <a:custGeom>
              <a:avLst/>
              <a:gdLst/>
              <a:ahLst/>
              <a:cxnLst/>
              <a:rect l="l" t="t" r="r" b="b"/>
              <a:pathLst>
                <a:path w="195080" h="125399" extrusionOk="0">
                  <a:moveTo>
                    <a:pt x="36232" y="1"/>
                  </a:moveTo>
                  <a:cubicBezTo>
                    <a:pt x="35490" y="1"/>
                    <a:pt x="34750" y="22"/>
                    <a:pt x="34013" y="63"/>
                  </a:cubicBezTo>
                  <a:cubicBezTo>
                    <a:pt x="25958" y="519"/>
                    <a:pt x="18055" y="1492"/>
                    <a:pt x="11642" y="7875"/>
                  </a:cubicBezTo>
                  <a:cubicBezTo>
                    <a:pt x="2006" y="16568"/>
                    <a:pt x="0" y="33863"/>
                    <a:pt x="669" y="46812"/>
                  </a:cubicBezTo>
                  <a:cubicBezTo>
                    <a:pt x="2189" y="76478"/>
                    <a:pt x="23253" y="102284"/>
                    <a:pt x="49940" y="115293"/>
                  </a:cubicBezTo>
                  <a:cubicBezTo>
                    <a:pt x="65467" y="122876"/>
                    <a:pt x="82838" y="125398"/>
                    <a:pt x="100247" y="125398"/>
                  </a:cubicBezTo>
                  <a:cubicBezTo>
                    <a:pt x="106285" y="125398"/>
                    <a:pt x="112328" y="125095"/>
                    <a:pt x="118300" y="124594"/>
                  </a:cubicBezTo>
                  <a:cubicBezTo>
                    <a:pt x="134288" y="123257"/>
                    <a:pt x="150489" y="120521"/>
                    <a:pt x="164562" y="112831"/>
                  </a:cubicBezTo>
                  <a:cubicBezTo>
                    <a:pt x="178636" y="105141"/>
                    <a:pt x="190368" y="91797"/>
                    <a:pt x="192739" y="75931"/>
                  </a:cubicBezTo>
                  <a:cubicBezTo>
                    <a:pt x="195080" y="60095"/>
                    <a:pt x="186052" y="42283"/>
                    <a:pt x="170702" y="37724"/>
                  </a:cubicBezTo>
                  <a:cubicBezTo>
                    <a:pt x="167748" y="36844"/>
                    <a:pt x="164723" y="36460"/>
                    <a:pt x="161678" y="36460"/>
                  </a:cubicBezTo>
                  <a:cubicBezTo>
                    <a:pt x="154415" y="36460"/>
                    <a:pt x="147044" y="38644"/>
                    <a:pt x="140276" y="41493"/>
                  </a:cubicBezTo>
                  <a:cubicBezTo>
                    <a:pt x="130641" y="45535"/>
                    <a:pt x="121552" y="50946"/>
                    <a:pt x="111522" y="53772"/>
                  </a:cubicBezTo>
                  <a:cubicBezTo>
                    <a:pt x="107635" y="54853"/>
                    <a:pt x="103511" y="55489"/>
                    <a:pt x="99442" y="55489"/>
                  </a:cubicBezTo>
                  <a:cubicBezTo>
                    <a:pt x="92978" y="55489"/>
                    <a:pt x="86648" y="53885"/>
                    <a:pt x="81613" y="49912"/>
                  </a:cubicBezTo>
                  <a:cubicBezTo>
                    <a:pt x="68451" y="39547"/>
                    <a:pt x="69302" y="17966"/>
                    <a:pt x="56658" y="6933"/>
                  </a:cubicBezTo>
                  <a:cubicBezTo>
                    <a:pt x="51133" y="2098"/>
                    <a:pt x="43624" y="1"/>
                    <a:pt x="3623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7" name="Google Shape;2107;p57"/>
            <p:cNvSpPr/>
            <p:nvPr/>
          </p:nvSpPr>
          <p:spPr>
            <a:xfrm>
              <a:off x="5885625" y="3397750"/>
              <a:ext cx="528150" cy="541075"/>
            </a:xfrm>
            <a:custGeom>
              <a:avLst/>
              <a:gdLst/>
              <a:ahLst/>
              <a:cxnLst/>
              <a:rect l="l" t="t" r="r" b="b"/>
              <a:pathLst>
                <a:path w="21126" h="21643" extrusionOk="0">
                  <a:moveTo>
                    <a:pt x="8846" y="1"/>
                  </a:moveTo>
                  <a:lnTo>
                    <a:pt x="1" y="7873"/>
                  </a:lnTo>
                  <a:lnTo>
                    <a:pt x="12281" y="21642"/>
                  </a:lnTo>
                  <a:lnTo>
                    <a:pt x="21126" y="13770"/>
                  </a:lnTo>
                  <a:lnTo>
                    <a:pt x="8846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8" name="Google Shape;2108;p57"/>
            <p:cNvSpPr/>
            <p:nvPr/>
          </p:nvSpPr>
          <p:spPr>
            <a:xfrm>
              <a:off x="6364275" y="3701275"/>
              <a:ext cx="95875" cy="89125"/>
            </a:xfrm>
            <a:custGeom>
              <a:avLst/>
              <a:gdLst/>
              <a:ahLst/>
              <a:cxnLst/>
              <a:rect l="l" t="t" r="r" b="b"/>
              <a:pathLst>
                <a:path w="3835" h="3565" extrusionOk="0">
                  <a:moveTo>
                    <a:pt x="1869" y="0"/>
                  </a:moveTo>
                  <a:cubicBezTo>
                    <a:pt x="989" y="0"/>
                    <a:pt x="125" y="657"/>
                    <a:pt x="65" y="1690"/>
                  </a:cubicBezTo>
                  <a:cubicBezTo>
                    <a:pt x="1" y="2799"/>
                    <a:pt x="910" y="3564"/>
                    <a:pt x="1858" y="3564"/>
                  </a:cubicBezTo>
                  <a:cubicBezTo>
                    <a:pt x="2260" y="3564"/>
                    <a:pt x="2669" y="3426"/>
                    <a:pt x="3013" y="3118"/>
                  </a:cubicBezTo>
                  <a:cubicBezTo>
                    <a:pt x="3743" y="2450"/>
                    <a:pt x="3834" y="1325"/>
                    <a:pt x="3165" y="596"/>
                  </a:cubicBezTo>
                  <a:cubicBezTo>
                    <a:pt x="2807" y="185"/>
                    <a:pt x="2336" y="0"/>
                    <a:pt x="1869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9" name="Google Shape;2109;p57"/>
            <p:cNvSpPr/>
            <p:nvPr/>
          </p:nvSpPr>
          <p:spPr>
            <a:xfrm>
              <a:off x="6391725" y="3726025"/>
              <a:ext cx="44850" cy="31950"/>
            </a:xfrm>
            <a:custGeom>
              <a:avLst/>
              <a:gdLst/>
              <a:ahLst/>
              <a:cxnLst/>
              <a:rect l="l" t="t" r="r" b="b"/>
              <a:pathLst>
                <a:path w="1794" h="1278" extrusionOk="0">
                  <a:moveTo>
                    <a:pt x="61" y="1"/>
                  </a:moveTo>
                  <a:lnTo>
                    <a:pt x="0" y="1216"/>
                  </a:lnTo>
                  <a:lnTo>
                    <a:pt x="1763" y="1277"/>
                  </a:lnTo>
                  <a:lnTo>
                    <a:pt x="1794" y="913"/>
                  </a:lnTo>
                  <a:lnTo>
                    <a:pt x="396" y="852"/>
                  </a:lnTo>
                  <a:lnTo>
                    <a:pt x="456" y="31"/>
                  </a:lnTo>
                  <a:lnTo>
                    <a:pt x="6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0" name="Google Shape;2110;p57"/>
            <p:cNvSpPr/>
            <p:nvPr/>
          </p:nvSpPr>
          <p:spPr>
            <a:xfrm>
              <a:off x="6096125" y="3640150"/>
              <a:ext cx="224950" cy="198400"/>
            </a:xfrm>
            <a:custGeom>
              <a:avLst/>
              <a:gdLst/>
              <a:ahLst/>
              <a:cxnLst/>
              <a:rect l="l" t="t" r="r" b="b"/>
              <a:pathLst>
                <a:path w="8998" h="7936" extrusionOk="0">
                  <a:moveTo>
                    <a:pt x="8936" y="1"/>
                  </a:moveTo>
                  <a:cubicBezTo>
                    <a:pt x="8872" y="1"/>
                    <a:pt x="6879" y="1722"/>
                    <a:pt x="4438" y="3892"/>
                  </a:cubicBezTo>
                  <a:cubicBezTo>
                    <a:pt x="1976" y="6110"/>
                    <a:pt x="0" y="7904"/>
                    <a:pt x="31" y="7934"/>
                  </a:cubicBezTo>
                  <a:cubicBezTo>
                    <a:pt x="32" y="7935"/>
                    <a:pt x="33" y="7936"/>
                    <a:pt x="36" y="7936"/>
                  </a:cubicBezTo>
                  <a:cubicBezTo>
                    <a:pt x="159" y="7936"/>
                    <a:pt x="2139" y="6195"/>
                    <a:pt x="4560" y="4044"/>
                  </a:cubicBezTo>
                  <a:cubicBezTo>
                    <a:pt x="7022" y="1855"/>
                    <a:pt x="8998" y="62"/>
                    <a:pt x="8937" y="1"/>
                  </a:cubicBezTo>
                  <a:cubicBezTo>
                    <a:pt x="8937" y="1"/>
                    <a:pt x="8936" y="1"/>
                    <a:pt x="8936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1" name="Google Shape;2111;p57"/>
            <p:cNvSpPr/>
            <p:nvPr/>
          </p:nvSpPr>
          <p:spPr>
            <a:xfrm>
              <a:off x="5979850" y="3504125"/>
              <a:ext cx="314625" cy="352650"/>
            </a:xfrm>
            <a:custGeom>
              <a:avLst/>
              <a:gdLst/>
              <a:ahLst/>
              <a:cxnLst/>
              <a:rect l="l" t="t" r="r" b="b"/>
              <a:pathLst>
                <a:path w="12585" h="14106" extrusionOk="0">
                  <a:moveTo>
                    <a:pt x="32" y="1"/>
                  </a:moveTo>
                  <a:cubicBezTo>
                    <a:pt x="32" y="1"/>
                    <a:pt x="32" y="1"/>
                    <a:pt x="31" y="1"/>
                  </a:cubicBezTo>
                  <a:cubicBezTo>
                    <a:pt x="1" y="32"/>
                    <a:pt x="2767" y="3223"/>
                    <a:pt x="6202" y="7114"/>
                  </a:cubicBezTo>
                  <a:cubicBezTo>
                    <a:pt x="9634" y="10997"/>
                    <a:pt x="12439" y="14106"/>
                    <a:pt x="12522" y="14106"/>
                  </a:cubicBezTo>
                  <a:cubicBezTo>
                    <a:pt x="12523" y="14106"/>
                    <a:pt x="12524" y="14105"/>
                    <a:pt x="12524" y="14105"/>
                  </a:cubicBezTo>
                  <a:cubicBezTo>
                    <a:pt x="12585" y="14074"/>
                    <a:pt x="9819" y="10883"/>
                    <a:pt x="6354" y="6992"/>
                  </a:cubicBezTo>
                  <a:cubicBezTo>
                    <a:pt x="2935" y="3120"/>
                    <a:pt x="119" y="1"/>
                    <a:pt x="32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2" name="Google Shape;2112;p57"/>
            <p:cNvSpPr/>
            <p:nvPr/>
          </p:nvSpPr>
          <p:spPr>
            <a:xfrm>
              <a:off x="5980625" y="3504900"/>
              <a:ext cx="223425" cy="196850"/>
            </a:xfrm>
            <a:custGeom>
              <a:avLst/>
              <a:gdLst/>
              <a:ahLst/>
              <a:cxnLst/>
              <a:rect l="l" t="t" r="r" b="b"/>
              <a:pathLst>
                <a:path w="8937" h="7874" extrusionOk="0">
                  <a:moveTo>
                    <a:pt x="8905" y="0"/>
                  </a:moveTo>
                  <a:cubicBezTo>
                    <a:pt x="8841" y="0"/>
                    <a:pt x="6818" y="1721"/>
                    <a:pt x="4408" y="3861"/>
                  </a:cubicBezTo>
                  <a:cubicBezTo>
                    <a:pt x="1946" y="6049"/>
                    <a:pt x="0" y="7843"/>
                    <a:pt x="31" y="7873"/>
                  </a:cubicBezTo>
                  <a:cubicBezTo>
                    <a:pt x="31" y="7873"/>
                    <a:pt x="31" y="7873"/>
                    <a:pt x="32" y="7873"/>
                  </a:cubicBezTo>
                  <a:cubicBezTo>
                    <a:pt x="96" y="7873"/>
                    <a:pt x="2089" y="6152"/>
                    <a:pt x="4529" y="4013"/>
                  </a:cubicBezTo>
                  <a:cubicBezTo>
                    <a:pt x="6991" y="1855"/>
                    <a:pt x="8937" y="61"/>
                    <a:pt x="8906" y="1"/>
                  </a:cubicBezTo>
                  <a:cubicBezTo>
                    <a:pt x="8906" y="0"/>
                    <a:pt x="8906" y="0"/>
                    <a:pt x="8905" y="0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3" name="Google Shape;2113;p57"/>
            <p:cNvSpPr/>
            <p:nvPr/>
          </p:nvSpPr>
          <p:spPr>
            <a:xfrm>
              <a:off x="6143250" y="3690300"/>
              <a:ext cx="224950" cy="198375"/>
            </a:xfrm>
            <a:custGeom>
              <a:avLst/>
              <a:gdLst/>
              <a:ahLst/>
              <a:cxnLst/>
              <a:rect l="l" t="t" r="r" b="b"/>
              <a:pathLst>
                <a:path w="8998" h="7935" extrusionOk="0">
                  <a:moveTo>
                    <a:pt x="8966" y="1"/>
                  </a:moveTo>
                  <a:cubicBezTo>
                    <a:pt x="8901" y="1"/>
                    <a:pt x="6879" y="1722"/>
                    <a:pt x="4438" y="3892"/>
                  </a:cubicBezTo>
                  <a:cubicBezTo>
                    <a:pt x="1976" y="6080"/>
                    <a:pt x="0" y="7904"/>
                    <a:pt x="30" y="7934"/>
                  </a:cubicBezTo>
                  <a:cubicBezTo>
                    <a:pt x="31" y="7935"/>
                    <a:pt x="31" y="7935"/>
                    <a:pt x="32" y="7935"/>
                  </a:cubicBezTo>
                  <a:cubicBezTo>
                    <a:pt x="96" y="7935"/>
                    <a:pt x="2119" y="6213"/>
                    <a:pt x="4559" y="4044"/>
                  </a:cubicBezTo>
                  <a:cubicBezTo>
                    <a:pt x="7052" y="1855"/>
                    <a:pt x="8997" y="62"/>
                    <a:pt x="8967" y="1"/>
                  </a:cubicBezTo>
                  <a:cubicBezTo>
                    <a:pt x="8966" y="1"/>
                    <a:pt x="8966" y="1"/>
                    <a:pt x="8966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4" name="Google Shape;2114;p57"/>
            <p:cNvSpPr/>
            <p:nvPr/>
          </p:nvSpPr>
          <p:spPr>
            <a:xfrm>
              <a:off x="6045975" y="3509700"/>
              <a:ext cx="50925" cy="105400"/>
            </a:xfrm>
            <a:custGeom>
              <a:avLst/>
              <a:gdLst/>
              <a:ahLst/>
              <a:cxnLst/>
              <a:rect l="l" t="t" r="r" b="b"/>
              <a:pathLst>
                <a:path w="2037" h="4216" extrusionOk="0">
                  <a:moveTo>
                    <a:pt x="832" y="0"/>
                  </a:moveTo>
                  <a:cubicBezTo>
                    <a:pt x="529" y="0"/>
                    <a:pt x="250" y="196"/>
                    <a:pt x="122" y="477"/>
                  </a:cubicBezTo>
                  <a:cubicBezTo>
                    <a:pt x="31" y="781"/>
                    <a:pt x="0" y="1085"/>
                    <a:pt x="31" y="1389"/>
                  </a:cubicBezTo>
                  <a:cubicBezTo>
                    <a:pt x="61" y="1906"/>
                    <a:pt x="183" y="2392"/>
                    <a:pt x="396" y="2878"/>
                  </a:cubicBezTo>
                  <a:cubicBezTo>
                    <a:pt x="517" y="3182"/>
                    <a:pt x="699" y="3486"/>
                    <a:pt x="882" y="3760"/>
                  </a:cubicBezTo>
                  <a:cubicBezTo>
                    <a:pt x="943" y="3851"/>
                    <a:pt x="1034" y="3942"/>
                    <a:pt x="1125" y="4034"/>
                  </a:cubicBezTo>
                  <a:cubicBezTo>
                    <a:pt x="912" y="3638"/>
                    <a:pt x="699" y="3243"/>
                    <a:pt x="517" y="2818"/>
                  </a:cubicBezTo>
                  <a:cubicBezTo>
                    <a:pt x="365" y="2362"/>
                    <a:pt x="244" y="1875"/>
                    <a:pt x="213" y="1389"/>
                  </a:cubicBezTo>
                  <a:cubicBezTo>
                    <a:pt x="183" y="1116"/>
                    <a:pt x="213" y="812"/>
                    <a:pt x="304" y="568"/>
                  </a:cubicBezTo>
                  <a:cubicBezTo>
                    <a:pt x="405" y="341"/>
                    <a:pt x="611" y="219"/>
                    <a:pt x="835" y="219"/>
                  </a:cubicBezTo>
                  <a:cubicBezTo>
                    <a:pt x="881" y="219"/>
                    <a:pt x="927" y="224"/>
                    <a:pt x="973" y="234"/>
                  </a:cubicBezTo>
                  <a:cubicBezTo>
                    <a:pt x="1247" y="264"/>
                    <a:pt x="1490" y="477"/>
                    <a:pt x="1611" y="720"/>
                  </a:cubicBezTo>
                  <a:cubicBezTo>
                    <a:pt x="1733" y="994"/>
                    <a:pt x="1824" y="1268"/>
                    <a:pt x="1824" y="1541"/>
                  </a:cubicBezTo>
                  <a:cubicBezTo>
                    <a:pt x="1885" y="2027"/>
                    <a:pt x="1824" y="2514"/>
                    <a:pt x="1703" y="3000"/>
                  </a:cubicBezTo>
                  <a:cubicBezTo>
                    <a:pt x="1551" y="3426"/>
                    <a:pt x="1368" y="3821"/>
                    <a:pt x="1155" y="4216"/>
                  </a:cubicBezTo>
                  <a:cubicBezTo>
                    <a:pt x="1247" y="4155"/>
                    <a:pt x="1338" y="4064"/>
                    <a:pt x="1399" y="3942"/>
                  </a:cubicBezTo>
                  <a:cubicBezTo>
                    <a:pt x="1581" y="3669"/>
                    <a:pt x="1733" y="3365"/>
                    <a:pt x="1824" y="3030"/>
                  </a:cubicBezTo>
                  <a:cubicBezTo>
                    <a:pt x="1976" y="2544"/>
                    <a:pt x="2037" y="2027"/>
                    <a:pt x="2006" y="1541"/>
                  </a:cubicBezTo>
                  <a:cubicBezTo>
                    <a:pt x="2006" y="1237"/>
                    <a:pt x="1915" y="933"/>
                    <a:pt x="1794" y="660"/>
                  </a:cubicBezTo>
                  <a:cubicBezTo>
                    <a:pt x="1642" y="325"/>
                    <a:pt x="1368" y="112"/>
                    <a:pt x="1003" y="21"/>
                  </a:cubicBezTo>
                  <a:cubicBezTo>
                    <a:pt x="946" y="7"/>
                    <a:pt x="889" y="0"/>
                    <a:pt x="832" y="0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5" name="Google Shape;2115;p57"/>
            <p:cNvSpPr/>
            <p:nvPr/>
          </p:nvSpPr>
          <p:spPr>
            <a:xfrm>
              <a:off x="6071800" y="3596850"/>
              <a:ext cx="98050" cy="40125"/>
            </a:xfrm>
            <a:custGeom>
              <a:avLst/>
              <a:gdLst/>
              <a:ahLst/>
              <a:cxnLst/>
              <a:rect l="l" t="t" r="r" b="b"/>
              <a:pathLst>
                <a:path w="3922" h="1605" extrusionOk="0">
                  <a:moveTo>
                    <a:pt x="2463" y="183"/>
                  </a:moveTo>
                  <a:cubicBezTo>
                    <a:pt x="2706" y="183"/>
                    <a:pt x="2980" y="213"/>
                    <a:pt x="3223" y="274"/>
                  </a:cubicBezTo>
                  <a:cubicBezTo>
                    <a:pt x="3344" y="304"/>
                    <a:pt x="3466" y="335"/>
                    <a:pt x="3557" y="396"/>
                  </a:cubicBezTo>
                  <a:cubicBezTo>
                    <a:pt x="3648" y="487"/>
                    <a:pt x="3709" y="578"/>
                    <a:pt x="3739" y="700"/>
                  </a:cubicBezTo>
                  <a:cubicBezTo>
                    <a:pt x="3739" y="912"/>
                    <a:pt x="3466" y="1095"/>
                    <a:pt x="3223" y="1186"/>
                  </a:cubicBezTo>
                  <a:cubicBezTo>
                    <a:pt x="3010" y="1307"/>
                    <a:pt x="2736" y="1368"/>
                    <a:pt x="2493" y="1399"/>
                  </a:cubicBezTo>
                  <a:cubicBezTo>
                    <a:pt x="2351" y="1419"/>
                    <a:pt x="2206" y="1429"/>
                    <a:pt x="2060" y="1429"/>
                  </a:cubicBezTo>
                  <a:cubicBezTo>
                    <a:pt x="1767" y="1429"/>
                    <a:pt x="1470" y="1388"/>
                    <a:pt x="1186" y="1307"/>
                  </a:cubicBezTo>
                  <a:cubicBezTo>
                    <a:pt x="797" y="1188"/>
                    <a:pt x="437" y="1009"/>
                    <a:pt x="106" y="800"/>
                  </a:cubicBezTo>
                  <a:lnTo>
                    <a:pt x="106" y="800"/>
                  </a:lnTo>
                  <a:cubicBezTo>
                    <a:pt x="441" y="640"/>
                    <a:pt x="799" y="503"/>
                    <a:pt x="1156" y="365"/>
                  </a:cubicBezTo>
                  <a:cubicBezTo>
                    <a:pt x="1581" y="244"/>
                    <a:pt x="2007" y="183"/>
                    <a:pt x="2463" y="183"/>
                  </a:cubicBezTo>
                  <a:close/>
                  <a:moveTo>
                    <a:pt x="2432" y="0"/>
                  </a:moveTo>
                  <a:cubicBezTo>
                    <a:pt x="1977" y="31"/>
                    <a:pt x="1521" y="92"/>
                    <a:pt x="1095" y="244"/>
                  </a:cubicBezTo>
                  <a:cubicBezTo>
                    <a:pt x="791" y="335"/>
                    <a:pt x="518" y="487"/>
                    <a:pt x="274" y="639"/>
                  </a:cubicBezTo>
                  <a:cubicBezTo>
                    <a:pt x="153" y="700"/>
                    <a:pt x="62" y="760"/>
                    <a:pt x="1" y="851"/>
                  </a:cubicBezTo>
                  <a:cubicBezTo>
                    <a:pt x="34" y="835"/>
                    <a:pt x="67" y="819"/>
                    <a:pt x="100" y="803"/>
                  </a:cubicBezTo>
                  <a:lnTo>
                    <a:pt x="100" y="803"/>
                  </a:lnTo>
                  <a:cubicBezTo>
                    <a:pt x="161" y="890"/>
                    <a:pt x="248" y="976"/>
                    <a:pt x="335" y="1034"/>
                  </a:cubicBezTo>
                  <a:cubicBezTo>
                    <a:pt x="578" y="1216"/>
                    <a:pt x="852" y="1338"/>
                    <a:pt x="1156" y="1459"/>
                  </a:cubicBezTo>
                  <a:cubicBezTo>
                    <a:pt x="1467" y="1548"/>
                    <a:pt x="1811" y="1605"/>
                    <a:pt x="2152" y="1605"/>
                  </a:cubicBezTo>
                  <a:cubicBezTo>
                    <a:pt x="2277" y="1605"/>
                    <a:pt x="2401" y="1597"/>
                    <a:pt x="2524" y="1581"/>
                  </a:cubicBezTo>
                  <a:cubicBezTo>
                    <a:pt x="2797" y="1551"/>
                    <a:pt x="3071" y="1459"/>
                    <a:pt x="3314" y="1368"/>
                  </a:cubicBezTo>
                  <a:cubicBezTo>
                    <a:pt x="3436" y="1307"/>
                    <a:pt x="3588" y="1247"/>
                    <a:pt x="3679" y="1155"/>
                  </a:cubicBezTo>
                  <a:cubicBezTo>
                    <a:pt x="3831" y="1034"/>
                    <a:pt x="3922" y="882"/>
                    <a:pt x="3922" y="700"/>
                  </a:cubicBezTo>
                  <a:cubicBezTo>
                    <a:pt x="3922" y="517"/>
                    <a:pt x="3831" y="365"/>
                    <a:pt x="3679" y="244"/>
                  </a:cubicBezTo>
                  <a:cubicBezTo>
                    <a:pt x="3557" y="152"/>
                    <a:pt x="3405" y="92"/>
                    <a:pt x="3253" y="92"/>
                  </a:cubicBezTo>
                  <a:cubicBezTo>
                    <a:pt x="2980" y="31"/>
                    <a:pt x="2706" y="0"/>
                    <a:pt x="2432" y="0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6" name="Google Shape;2116;p57"/>
            <p:cNvSpPr/>
            <p:nvPr/>
          </p:nvSpPr>
          <p:spPr>
            <a:xfrm>
              <a:off x="5707825" y="3552025"/>
              <a:ext cx="1461300" cy="990900"/>
            </a:xfrm>
            <a:custGeom>
              <a:avLst/>
              <a:gdLst/>
              <a:ahLst/>
              <a:cxnLst/>
              <a:rect l="l" t="t" r="r" b="b"/>
              <a:pathLst>
                <a:path w="58452" h="39636" extrusionOk="0">
                  <a:moveTo>
                    <a:pt x="5988" y="0"/>
                  </a:moveTo>
                  <a:lnTo>
                    <a:pt x="0" y="7964"/>
                  </a:lnTo>
                  <a:lnTo>
                    <a:pt x="27660" y="39636"/>
                  </a:lnTo>
                  <a:lnTo>
                    <a:pt x="58451" y="39636"/>
                  </a:lnTo>
                  <a:lnTo>
                    <a:pt x="58451" y="26414"/>
                  </a:lnTo>
                  <a:lnTo>
                    <a:pt x="29241" y="26414"/>
                  </a:lnTo>
                  <a:lnTo>
                    <a:pt x="5988" y="0"/>
                  </a:ln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7" name="Google Shape;2117;p57"/>
            <p:cNvSpPr/>
            <p:nvPr/>
          </p:nvSpPr>
          <p:spPr>
            <a:xfrm>
              <a:off x="5207050" y="3036800"/>
              <a:ext cx="225725" cy="487875"/>
            </a:xfrm>
            <a:custGeom>
              <a:avLst/>
              <a:gdLst/>
              <a:ahLst/>
              <a:cxnLst/>
              <a:rect l="l" t="t" r="r" b="b"/>
              <a:pathLst>
                <a:path w="9029" h="19515" extrusionOk="0">
                  <a:moveTo>
                    <a:pt x="1" y="1"/>
                  </a:moveTo>
                  <a:cubicBezTo>
                    <a:pt x="1" y="31"/>
                    <a:pt x="335" y="92"/>
                    <a:pt x="912" y="305"/>
                  </a:cubicBezTo>
                  <a:cubicBezTo>
                    <a:pt x="1703" y="578"/>
                    <a:pt x="2432" y="974"/>
                    <a:pt x="3101" y="1460"/>
                  </a:cubicBezTo>
                  <a:cubicBezTo>
                    <a:pt x="4104" y="2159"/>
                    <a:pt x="4985" y="3040"/>
                    <a:pt x="5715" y="4013"/>
                  </a:cubicBezTo>
                  <a:cubicBezTo>
                    <a:pt x="6596" y="5229"/>
                    <a:pt x="7295" y="6566"/>
                    <a:pt x="7782" y="7995"/>
                  </a:cubicBezTo>
                  <a:cubicBezTo>
                    <a:pt x="8238" y="9454"/>
                    <a:pt x="8542" y="10913"/>
                    <a:pt x="8694" y="12433"/>
                  </a:cubicBezTo>
                  <a:cubicBezTo>
                    <a:pt x="8846" y="13800"/>
                    <a:pt x="8906" y="15077"/>
                    <a:pt x="8906" y="16111"/>
                  </a:cubicBezTo>
                  <a:lnTo>
                    <a:pt x="8906" y="18603"/>
                  </a:lnTo>
                  <a:lnTo>
                    <a:pt x="8906" y="19302"/>
                  </a:lnTo>
                  <a:cubicBezTo>
                    <a:pt x="8906" y="19363"/>
                    <a:pt x="8906" y="19454"/>
                    <a:pt x="8906" y="19515"/>
                  </a:cubicBezTo>
                  <a:cubicBezTo>
                    <a:pt x="8906" y="19454"/>
                    <a:pt x="8937" y="19363"/>
                    <a:pt x="8937" y="19302"/>
                  </a:cubicBezTo>
                  <a:cubicBezTo>
                    <a:pt x="8937" y="19120"/>
                    <a:pt x="8967" y="18877"/>
                    <a:pt x="8967" y="18603"/>
                  </a:cubicBezTo>
                  <a:cubicBezTo>
                    <a:pt x="8998" y="18025"/>
                    <a:pt x="9028" y="17174"/>
                    <a:pt x="9028" y="16111"/>
                  </a:cubicBezTo>
                  <a:cubicBezTo>
                    <a:pt x="9028" y="14864"/>
                    <a:pt x="8967" y="13648"/>
                    <a:pt x="8846" y="12402"/>
                  </a:cubicBezTo>
                  <a:cubicBezTo>
                    <a:pt x="8694" y="10882"/>
                    <a:pt x="8390" y="9393"/>
                    <a:pt x="7934" y="7934"/>
                  </a:cubicBezTo>
                  <a:cubicBezTo>
                    <a:pt x="7447" y="6506"/>
                    <a:pt x="6718" y="5138"/>
                    <a:pt x="5806" y="3922"/>
                  </a:cubicBezTo>
                  <a:cubicBezTo>
                    <a:pt x="5077" y="2919"/>
                    <a:pt x="4165" y="2037"/>
                    <a:pt x="3162" y="1338"/>
                  </a:cubicBezTo>
                  <a:cubicBezTo>
                    <a:pt x="2463" y="852"/>
                    <a:pt x="1703" y="487"/>
                    <a:pt x="912" y="214"/>
                  </a:cubicBezTo>
                  <a:cubicBezTo>
                    <a:pt x="669" y="153"/>
                    <a:pt x="456" y="92"/>
                    <a:pt x="244" y="62"/>
                  </a:cubicBezTo>
                  <a:cubicBezTo>
                    <a:pt x="152" y="31"/>
                    <a:pt x="92" y="1"/>
                    <a:pt x="1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8" name="Google Shape;2118;p57"/>
            <p:cNvSpPr/>
            <p:nvPr/>
          </p:nvSpPr>
          <p:spPr>
            <a:xfrm>
              <a:off x="5238975" y="2969950"/>
              <a:ext cx="225700" cy="549425"/>
            </a:xfrm>
            <a:custGeom>
              <a:avLst/>
              <a:gdLst/>
              <a:ahLst/>
              <a:cxnLst/>
              <a:rect l="l" t="t" r="r" b="b"/>
              <a:pathLst>
                <a:path w="9028" h="21977" extrusionOk="0">
                  <a:moveTo>
                    <a:pt x="0" y="0"/>
                  </a:moveTo>
                  <a:cubicBezTo>
                    <a:pt x="0" y="0"/>
                    <a:pt x="334" y="152"/>
                    <a:pt x="912" y="426"/>
                  </a:cubicBezTo>
                  <a:cubicBezTo>
                    <a:pt x="1702" y="851"/>
                    <a:pt x="2462" y="1368"/>
                    <a:pt x="3161" y="1945"/>
                  </a:cubicBezTo>
                  <a:cubicBezTo>
                    <a:pt x="4164" y="2857"/>
                    <a:pt x="5046" y="3860"/>
                    <a:pt x="5775" y="5015"/>
                  </a:cubicBezTo>
                  <a:cubicBezTo>
                    <a:pt x="6657" y="6414"/>
                    <a:pt x="7356" y="7933"/>
                    <a:pt x="7812" y="9514"/>
                  </a:cubicBezTo>
                  <a:cubicBezTo>
                    <a:pt x="8268" y="11094"/>
                    <a:pt x="8572" y="12736"/>
                    <a:pt x="8724" y="14377"/>
                  </a:cubicBezTo>
                  <a:cubicBezTo>
                    <a:pt x="8876" y="15897"/>
                    <a:pt x="8936" y="17295"/>
                    <a:pt x="8936" y="18450"/>
                  </a:cubicBezTo>
                  <a:lnTo>
                    <a:pt x="8936" y="21186"/>
                  </a:lnTo>
                  <a:lnTo>
                    <a:pt x="8936" y="21946"/>
                  </a:lnTo>
                  <a:cubicBezTo>
                    <a:pt x="8936" y="21956"/>
                    <a:pt x="8936" y="21966"/>
                    <a:pt x="8936" y="21976"/>
                  </a:cubicBezTo>
                  <a:cubicBezTo>
                    <a:pt x="8967" y="21763"/>
                    <a:pt x="8967" y="21520"/>
                    <a:pt x="8967" y="21216"/>
                  </a:cubicBezTo>
                  <a:cubicBezTo>
                    <a:pt x="8997" y="20547"/>
                    <a:pt x="9028" y="19636"/>
                    <a:pt x="9028" y="18481"/>
                  </a:cubicBezTo>
                  <a:cubicBezTo>
                    <a:pt x="9028" y="17295"/>
                    <a:pt x="8997" y="15927"/>
                    <a:pt x="8845" y="14408"/>
                  </a:cubicBezTo>
                  <a:cubicBezTo>
                    <a:pt x="8724" y="12736"/>
                    <a:pt x="8450" y="11094"/>
                    <a:pt x="7994" y="9483"/>
                  </a:cubicBezTo>
                  <a:cubicBezTo>
                    <a:pt x="7538" y="7873"/>
                    <a:pt x="6839" y="6353"/>
                    <a:pt x="5927" y="4924"/>
                  </a:cubicBezTo>
                  <a:cubicBezTo>
                    <a:pt x="5198" y="3769"/>
                    <a:pt x="4286" y="2736"/>
                    <a:pt x="3252" y="1854"/>
                  </a:cubicBezTo>
                  <a:cubicBezTo>
                    <a:pt x="2523" y="1277"/>
                    <a:pt x="1763" y="760"/>
                    <a:pt x="942" y="365"/>
                  </a:cubicBezTo>
                  <a:cubicBezTo>
                    <a:pt x="699" y="274"/>
                    <a:pt x="486" y="152"/>
                    <a:pt x="243" y="91"/>
                  </a:cubicBezTo>
                  <a:cubicBezTo>
                    <a:pt x="152" y="30"/>
                    <a:pt x="91" y="0"/>
                    <a:pt x="0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9" name="Google Shape;2119;p57"/>
            <p:cNvSpPr/>
            <p:nvPr/>
          </p:nvSpPr>
          <p:spPr>
            <a:xfrm>
              <a:off x="4454000" y="2499575"/>
              <a:ext cx="53225" cy="450625"/>
            </a:xfrm>
            <a:custGeom>
              <a:avLst/>
              <a:gdLst/>
              <a:ahLst/>
              <a:cxnLst/>
              <a:rect l="l" t="t" r="r" b="b"/>
              <a:pathLst>
                <a:path w="2129" h="18025" extrusionOk="0">
                  <a:moveTo>
                    <a:pt x="0" y="0"/>
                  </a:moveTo>
                  <a:lnTo>
                    <a:pt x="487" y="18025"/>
                  </a:lnTo>
                  <a:lnTo>
                    <a:pt x="1946" y="18025"/>
                  </a:lnTo>
                  <a:cubicBezTo>
                    <a:pt x="1946" y="18025"/>
                    <a:pt x="2128" y="213"/>
                    <a:pt x="2006" y="31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0" name="Google Shape;2120;p57"/>
            <p:cNvSpPr/>
            <p:nvPr/>
          </p:nvSpPr>
          <p:spPr>
            <a:xfrm>
              <a:off x="4415250" y="2890150"/>
              <a:ext cx="136050" cy="175550"/>
            </a:xfrm>
            <a:custGeom>
              <a:avLst/>
              <a:gdLst/>
              <a:ahLst/>
              <a:cxnLst/>
              <a:rect l="l" t="t" r="r" b="b"/>
              <a:pathLst>
                <a:path w="5442" h="7022" extrusionOk="0">
                  <a:moveTo>
                    <a:pt x="1885" y="1"/>
                  </a:moveTo>
                  <a:lnTo>
                    <a:pt x="1824" y="2523"/>
                  </a:lnTo>
                  <a:lnTo>
                    <a:pt x="61" y="3830"/>
                  </a:lnTo>
                  <a:lnTo>
                    <a:pt x="0" y="5350"/>
                  </a:lnTo>
                  <a:lnTo>
                    <a:pt x="1338" y="7022"/>
                  </a:lnTo>
                  <a:lnTo>
                    <a:pt x="1277" y="4438"/>
                  </a:lnTo>
                  <a:lnTo>
                    <a:pt x="2584" y="3770"/>
                  </a:lnTo>
                  <a:lnTo>
                    <a:pt x="4134" y="4560"/>
                  </a:lnTo>
                  <a:lnTo>
                    <a:pt x="4195" y="6961"/>
                  </a:lnTo>
                  <a:lnTo>
                    <a:pt x="5411" y="5229"/>
                  </a:lnTo>
                  <a:lnTo>
                    <a:pt x="5441" y="3587"/>
                  </a:lnTo>
                  <a:lnTo>
                    <a:pt x="3556" y="2584"/>
                  </a:lnTo>
                  <a:lnTo>
                    <a:pt x="3556" y="61"/>
                  </a:lnTo>
                  <a:lnTo>
                    <a:pt x="1885" y="1"/>
                  </a:ln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1" name="Google Shape;2121;p57"/>
            <p:cNvSpPr/>
            <p:nvPr/>
          </p:nvSpPr>
          <p:spPr>
            <a:xfrm>
              <a:off x="4659175" y="2398425"/>
              <a:ext cx="585900" cy="633925"/>
            </a:xfrm>
            <a:custGeom>
              <a:avLst/>
              <a:gdLst/>
              <a:ahLst/>
              <a:cxnLst/>
              <a:rect l="l" t="t" r="r" b="b"/>
              <a:pathLst>
                <a:path w="23436" h="25357" extrusionOk="0">
                  <a:moveTo>
                    <a:pt x="4694" y="1"/>
                  </a:moveTo>
                  <a:cubicBezTo>
                    <a:pt x="3749" y="1"/>
                    <a:pt x="2795" y="321"/>
                    <a:pt x="2006" y="976"/>
                  </a:cubicBezTo>
                  <a:cubicBezTo>
                    <a:pt x="243" y="2435"/>
                    <a:pt x="0" y="5080"/>
                    <a:pt x="1459" y="6873"/>
                  </a:cubicBezTo>
                  <a:lnTo>
                    <a:pt x="15532" y="23834"/>
                  </a:lnTo>
                  <a:cubicBezTo>
                    <a:pt x="16349" y="24838"/>
                    <a:pt x="17538" y="25356"/>
                    <a:pt x="18741" y="25356"/>
                  </a:cubicBezTo>
                  <a:cubicBezTo>
                    <a:pt x="19686" y="25356"/>
                    <a:pt x="20640" y="25036"/>
                    <a:pt x="21429" y="24381"/>
                  </a:cubicBezTo>
                  <a:cubicBezTo>
                    <a:pt x="23192" y="22922"/>
                    <a:pt x="23435" y="20277"/>
                    <a:pt x="21976" y="18484"/>
                  </a:cubicBezTo>
                  <a:lnTo>
                    <a:pt x="7903" y="1523"/>
                  </a:lnTo>
                  <a:cubicBezTo>
                    <a:pt x="7086" y="519"/>
                    <a:pt x="5897" y="1"/>
                    <a:pt x="4694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2" name="Google Shape;2122;p57"/>
            <p:cNvSpPr/>
            <p:nvPr/>
          </p:nvSpPr>
          <p:spPr>
            <a:xfrm>
              <a:off x="4418275" y="2436500"/>
              <a:ext cx="444575" cy="131475"/>
            </a:xfrm>
            <a:custGeom>
              <a:avLst/>
              <a:gdLst/>
              <a:ahLst/>
              <a:cxnLst/>
              <a:rect l="l" t="t" r="r" b="b"/>
              <a:pathLst>
                <a:path w="17783" h="5259" extrusionOk="0">
                  <a:moveTo>
                    <a:pt x="2645" y="0"/>
                  </a:moveTo>
                  <a:cubicBezTo>
                    <a:pt x="1186" y="0"/>
                    <a:pt x="1" y="1186"/>
                    <a:pt x="1" y="2645"/>
                  </a:cubicBezTo>
                  <a:cubicBezTo>
                    <a:pt x="1" y="4073"/>
                    <a:pt x="1186" y="5259"/>
                    <a:pt x="2645" y="5259"/>
                  </a:cubicBezTo>
                  <a:lnTo>
                    <a:pt x="15168" y="5259"/>
                  </a:lnTo>
                  <a:cubicBezTo>
                    <a:pt x="16627" y="5259"/>
                    <a:pt x="17782" y="4073"/>
                    <a:pt x="17782" y="2645"/>
                  </a:cubicBezTo>
                  <a:cubicBezTo>
                    <a:pt x="17782" y="1186"/>
                    <a:pt x="16627" y="0"/>
                    <a:pt x="15168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3" name="Google Shape;2123;p57"/>
            <p:cNvSpPr/>
            <p:nvPr/>
          </p:nvSpPr>
          <p:spPr>
            <a:xfrm>
              <a:off x="4960850" y="2808075"/>
              <a:ext cx="294100" cy="924050"/>
            </a:xfrm>
            <a:custGeom>
              <a:avLst/>
              <a:gdLst/>
              <a:ahLst/>
              <a:cxnLst/>
              <a:rect l="l" t="t" r="r" b="b"/>
              <a:pathLst>
                <a:path w="11764" h="36962" extrusionOk="0">
                  <a:moveTo>
                    <a:pt x="5897" y="1"/>
                  </a:moveTo>
                  <a:cubicBezTo>
                    <a:pt x="2645" y="1"/>
                    <a:pt x="0" y="2615"/>
                    <a:pt x="0" y="5867"/>
                  </a:cubicBezTo>
                  <a:lnTo>
                    <a:pt x="0" y="31095"/>
                  </a:lnTo>
                  <a:cubicBezTo>
                    <a:pt x="0" y="34348"/>
                    <a:pt x="2645" y="36962"/>
                    <a:pt x="5897" y="36962"/>
                  </a:cubicBezTo>
                  <a:cubicBezTo>
                    <a:pt x="9149" y="36962"/>
                    <a:pt x="11763" y="34348"/>
                    <a:pt x="11763" y="31095"/>
                  </a:cubicBezTo>
                  <a:lnTo>
                    <a:pt x="11763" y="5867"/>
                  </a:lnTo>
                  <a:cubicBezTo>
                    <a:pt x="11763" y="2615"/>
                    <a:pt x="9149" y="1"/>
                    <a:pt x="5897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4" name="Google Shape;2124;p57"/>
            <p:cNvSpPr/>
            <p:nvPr/>
          </p:nvSpPr>
          <p:spPr>
            <a:xfrm>
              <a:off x="5024675" y="3519400"/>
              <a:ext cx="161125" cy="145050"/>
            </a:xfrm>
            <a:custGeom>
              <a:avLst/>
              <a:gdLst/>
              <a:ahLst/>
              <a:cxnLst/>
              <a:rect l="l" t="t" r="r" b="b"/>
              <a:pathLst>
                <a:path w="6445" h="5802" extrusionOk="0">
                  <a:moveTo>
                    <a:pt x="3234" y="0"/>
                  </a:moveTo>
                  <a:cubicBezTo>
                    <a:pt x="2436" y="0"/>
                    <a:pt x="1639" y="330"/>
                    <a:pt x="1064" y="971"/>
                  </a:cubicBezTo>
                  <a:cubicBezTo>
                    <a:pt x="1" y="2156"/>
                    <a:pt x="92" y="4010"/>
                    <a:pt x="1277" y="5074"/>
                  </a:cubicBezTo>
                  <a:cubicBezTo>
                    <a:pt x="1836" y="5563"/>
                    <a:pt x="2523" y="5802"/>
                    <a:pt x="3206" y="5802"/>
                  </a:cubicBezTo>
                  <a:cubicBezTo>
                    <a:pt x="4009" y="5802"/>
                    <a:pt x="4806" y="5472"/>
                    <a:pt x="5381" y="4831"/>
                  </a:cubicBezTo>
                  <a:cubicBezTo>
                    <a:pt x="6444" y="3646"/>
                    <a:pt x="6353" y="1791"/>
                    <a:pt x="5137" y="728"/>
                  </a:cubicBezTo>
                  <a:cubicBezTo>
                    <a:pt x="4593" y="239"/>
                    <a:pt x="3913" y="0"/>
                    <a:pt x="3234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5" name="Google Shape;2125;p57"/>
            <p:cNvSpPr/>
            <p:nvPr/>
          </p:nvSpPr>
          <p:spPr>
            <a:xfrm>
              <a:off x="5028475" y="2862225"/>
              <a:ext cx="158850" cy="144775"/>
            </a:xfrm>
            <a:custGeom>
              <a:avLst/>
              <a:gdLst/>
              <a:ahLst/>
              <a:cxnLst/>
              <a:rect l="l" t="t" r="r" b="b"/>
              <a:pathLst>
                <a:path w="6354" h="5791" extrusionOk="0">
                  <a:moveTo>
                    <a:pt x="3188" y="0"/>
                  </a:moveTo>
                  <a:cubicBezTo>
                    <a:pt x="2447" y="0"/>
                    <a:pt x="1703" y="282"/>
                    <a:pt x="1125" y="844"/>
                  </a:cubicBezTo>
                  <a:cubicBezTo>
                    <a:pt x="1" y="1969"/>
                    <a:pt x="1" y="3823"/>
                    <a:pt x="1125" y="4947"/>
                  </a:cubicBezTo>
                  <a:cubicBezTo>
                    <a:pt x="1703" y="5510"/>
                    <a:pt x="2447" y="5791"/>
                    <a:pt x="3188" y="5791"/>
                  </a:cubicBezTo>
                  <a:cubicBezTo>
                    <a:pt x="3929" y="5791"/>
                    <a:pt x="4666" y="5510"/>
                    <a:pt x="5229" y="4947"/>
                  </a:cubicBezTo>
                  <a:cubicBezTo>
                    <a:pt x="6353" y="3823"/>
                    <a:pt x="6353" y="1969"/>
                    <a:pt x="5229" y="844"/>
                  </a:cubicBezTo>
                  <a:cubicBezTo>
                    <a:pt x="4666" y="282"/>
                    <a:pt x="3929" y="0"/>
                    <a:pt x="3188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6" name="Google Shape;2126;p57"/>
            <p:cNvSpPr/>
            <p:nvPr/>
          </p:nvSpPr>
          <p:spPr>
            <a:xfrm>
              <a:off x="4743525" y="2458525"/>
              <a:ext cx="88175" cy="87425"/>
            </a:xfrm>
            <a:custGeom>
              <a:avLst/>
              <a:gdLst/>
              <a:ahLst/>
              <a:cxnLst/>
              <a:rect l="l" t="t" r="r" b="b"/>
              <a:pathLst>
                <a:path w="3527" h="3497" extrusionOk="0">
                  <a:moveTo>
                    <a:pt x="1763" y="1"/>
                  </a:moveTo>
                  <a:cubicBezTo>
                    <a:pt x="790" y="1"/>
                    <a:pt x="0" y="791"/>
                    <a:pt x="0" y="1764"/>
                  </a:cubicBezTo>
                  <a:cubicBezTo>
                    <a:pt x="0" y="2736"/>
                    <a:pt x="790" y="3496"/>
                    <a:pt x="1763" y="3496"/>
                  </a:cubicBezTo>
                  <a:cubicBezTo>
                    <a:pt x="2736" y="3496"/>
                    <a:pt x="3526" y="2736"/>
                    <a:pt x="3526" y="1764"/>
                  </a:cubicBezTo>
                  <a:cubicBezTo>
                    <a:pt x="3526" y="791"/>
                    <a:pt x="2736" y="1"/>
                    <a:pt x="1763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7" name="Google Shape;2127;p57"/>
            <p:cNvSpPr/>
            <p:nvPr/>
          </p:nvSpPr>
          <p:spPr>
            <a:xfrm>
              <a:off x="4447150" y="2472200"/>
              <a:ext cx="59300" cy="60075"/>
            </a:xfrm>
            <a:custGeom>
              <a:avLst/>
              <a:gdLst/>
              <a:ahLst/>
              <a:cxnLst/>
              <a:rect l="l" t="t" r="r" b="b"/>
              <a:pathLst>
                <a:path w="2372" h="2403" extrusionOk="0">
                  <a:moveTo>
                    <a:pt x="1186" y="1"/>
                  </a:moveTo>
                  <a:cubicBezTo>
                    <a:pt x="518" y="1"/>
                    <a:pt x="1" y="548"/>
                    <a:pt x="1" y="1217"/>
                  </a:cubicBezTo>
                  <a:cubicBezTo>
                    <a:pt x="1" y="1855"/>
                    <a:pt x="518" y="2402"/>
                    <a:pt x="1186" y="2402"/>
                  </a:cubicBezTo>
                  <a:cubicBezTo>
                    <a:pt x="1855" y="2402"/>
                    <a:pt x="2372" y="1855"/>
                    <a:pt x="2372" y="1217"/>
                  </a:cubicBezTo>
                  <a:cubicBezTo>
                    <a:pt x="2372" y="548"/>
                    <a:pt x="1855" y="1"/>
                    <a:pt x="1186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8" name="Google Shape;2128;p57"/>
            <p:cNvSpPr/>
            <p:nvPr/>
          </p:nvSpPr>
          <p:spPr>
            <a:xfrm>
              <a:off x="4960850" y="2805175"/>
              <a:ext cx="272825" cy="161750"/>
            </a:xfrm>
            <a:custGeom>
              <a:avLst/>
              <a:gdLst/>
              <a:ahLst/>
              <a:cxnLst/>
              <a:rect l="l" t="t" r="r" b="b"/>
              <a:pathLst>
                <a:path w="10913" h="6470" extrusionOk="0">
                  <a:moveTo>
                    <a:pt x="5881" y="0"/>
                  </a:moveTo>
                  <a:cubicBezTo>
                    <a:pt x="4208" y="0"/>
                    <a:pt x="2611" y="748"/>
                    <a:pt x="1520" y="2062"/>
                  </a:cubicBezTo>
                  <a:cubicBezTo>
                    <a:pt x="973" y="2700"/>
                    <a:pt x="547" y="3430"/>
                    <a:pt x="304" y="4220"/>
                  </a:cubicBezTo>
                  <a:cubicBezTo>
                    <a:pt x="122" y="4737"/>
                    <a:pt x="31" y="5284"/>
                    <a:pt x="31" y="5862"/>
                  </a:cubicBezTo>
                  <a:cubicBezTo>
                    <a:pt x="0" y="6014"/>
                    <a:pt x="0" y="6166"/>
                    <a:pt x="31" y="6317"/>
                  </a:cubicBezTo>
                  <a:cubicBezTo>
                    <a:pt x="31" y="6348"/>
                    <a:pt x="31" y="6409"/>
                    <a:pt x="61" y="6469"/>
                  </a:cubicBezTo>
                  <a:cubicBezTo>
                    <a:pt x="61" y="5710"/>
                    <a:pt x="183" y="4980"/>
                    <a:pt x="426" y="4281"/>
                  </a:cubicBezTo>
                  <a:cubicBezTo>
                    <a:pt x="699" y="3521"/>
                    <a:pt x="1125" y="2822"/>
                    <a:pt x="1672" y="2214"/>
                  </a:cubicBezTo>
                  <a:cubicBezTo>
                    <a:pt x="2757" y="928"/>
                    <a:pt x="4322" y="207"/>
                    <a:pt x="5970" y="207"/>
                  </a:cubicBezTo>
                  <a:cubicBezTo>
                    <a:pt x="6308" y="207"/>
                    <a:pt x="6650" y="237"/>
                    <a:pt x="6991" y="299"/>
                  </a:cubicBezTo>
                  <a:cubicBezTo>
                    <a:pt x="7782" y="451"/>
                    <a:pt x="8541" y="725"/>
                    <a:pt x="9241" y="1150"/>
                  </a:cubicBezTo>
                  <a:cubicBezTo>
                    <a:pt x="9879" y="1545"/>
                    <a:pt x="10426" y="2062"/>
                    <a:pt x="10912" y="2640"/>
                  </a:cubicBezTo>
                  <a:cubicBezTo>
                    <a:pt x="10912" y="2640"/>
                    <a:pt x="10882" y="2579"/>
                    <a:pt x="10852" y="2488"/>
                  </a:cubicBezTo>
                  <a:cubicBezTo>
                    <a:pt x="10760" y="2366"/>
                    <a:pt x="10669" y="2244"/>
                    <a:pt x="10578" y="2123"/>
                  </a:cubicBezTo>
                  <a:cubicBezTo>
                    <a:pt x="10213" y="1697"/>
                    <a:pt x="9788" y="1333"/>
                    <a:pt x="9301" y="1029"/>
                  </a:cubicBezTo>
                  <a:cubicBezTo>
                    <a:pt x="8602" y="573"/>
                    <a:pt x="7842" y="269"/>
                    <a:pt x="7022" y="117"/>
                  </a:cubicBezTo>
                  <a:cubicBezTo>
                    <a:pt x="6641" y="38"/>
                    <a:pt x="6259" y="0"/>
                    <a:pt x="5881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9" name="Google Shape;2129;p57"/>
            <p:cNvSpPr/>
            <p:nvPr/>
          </p:nvSpPr>
          <p:spPr>
            <a:xfrm>
              <a:off x="4675875" y="2427375"/>
              <a:ext cx="31950" cy="157325"/>
            </a:xfrm>
            <a:custGeom>
              <a:avLst/>
              <a:gdLst/>
              <a:ahLst/>
              <a:cxnLst/>
              <a:rect l="l" t="t" r="r" b="b"/>
              <a:pathLst>
                <a:path w="1278" h="6293" extrusionOk="0">
                  <a:moveTo>
                    <a:pt x="974" y="1"/>
                  </a:moveTo>
                  <a:lnTo>
                    <a:pt x="974" y="1"/>
                  </a:lnTo>
                  <a:cubicBezTo>
                    <a:pt x="974" y="1"/>
                    <a:pt x="913" y="61"/>
                    <a:pt x="822" y="213"/>
                  </a:cubicBezTo>
                  <a:cubicBezTo>
                    <a:pt x="670" y="396"/>
                    <a:pt x="548" y="609"/>
                    <a:pt x="457" y="852"/>
                  </a:cubicBezTo>
                  <a:cubicBezTo>
                    <a:pt x="305" y="1156"/>
                    <a:pt x="214" y="1520"/>
                    <a:pt x="122" y="1855"/>
                  </a:cubicBezTo>
                  <a:cubicBezTo>
                    <a:pt x="62" y="2311"/>
                    <a:pt x="1" y="2736"/>
                    <a:pt x="31" y="3192"/>
                  </a:cubicBezTo>
                  <a:cubicBezTo>
                    <a:pt x="62" y="3618"/>
                    <a:pt x="122" y="4074"/>
                    <a:pt x="244" y="4499"/>
                  </a:cubicBezTo>
                  <a:cubicBezTo>
                    <a:pt x="366" y="4834"/>
                    <a:pt x="487" y="5168"/>
                    <a:pt x="670" y="5502"/>
                  </a:cubicBezTo>
                  <a:cubicBezTo>
                    <a:pt x="791" y="5715"/>
                    <a:pt x="913" y="5897"/>
                    <a:pt x="1065" y="6080"/>
                  </a:cubicBezTo>
                  <a:cubicBezTo>
                    <a:pt x="1186" y="6232"/>
                    <a:pt x="1247" y="6292"/>
                    <a:pt x="1278" y="6292"/>
                  </a:cubicBezTo>
                  <a:cubicBezTo>
                    <a:pt x="1278" y="6262"/>
                    <a:pt x="1065" y="5958"/>
                    <a:pt x="791" y="5411"/>
                  </a:cubicBezTo>
                  <a:cubicBezTo>
                    <a:pt x="457" y="4712"/>
                    <a:pt x="274" y="3952"/>
                    <a:pt x="214" y="3192"/>
                  </a:cubicBezTo>
                  <a:cubicBezTo>
                    <a:pt x="183" y="2402"/>
                    <a:pt x="335" y="1612"/>
                    <a:pt x="609" y="912"/>
                  </a:cubicBezTo>
                  <a:cubicBezTo>
                    <a:pt x="822" y="335"/>
                    <a:pt x="1004" y="31"/>
                    <a:pt x="974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0" name="Google Shape;2130;p57"/>
            <p:cNvSpPr/>
            <p:nvPr/>
          </p:nvSpPr>
          <p:spPr>
            <a:xfrm>
              <a:off x="1840619" y="2926625"/>
              <a:ext cx="256875" cy="559300"/>
            </a:xfrm>
            <a:custGeom>
              <a:avLst/>
              <a:gdLst/>
              <a:ahLst/>
              <a:cxnLst/>
              <a:rect l="l" t="t" r="r" b="b"/>
              <a:pathLst>
                <a:path w="10275" h="22372" extrusionOk="0">
                  <a:moveTo>
                    <a:pt x="10275" y="1"/>
                  </a:moveTo>
                  <a:cubicBezTo>
                    <a:pt x="10183" y="1"/>
                    <a:pt x="10092" y="31"/>
                    <a:pt x="10031" y="61"/>
                  </a:cubicBezTo>
                  <a:cubicBezTo>
                    <a:pt x="9758" y="122"/>
                    <a:pt x="9515" y="183"/>
                    <a:pt x="9272" y="274"/>
                  </a:cubicBezTo>
                  <a:cubicBezTo>
                    <a:pt x="8329" y="548"/>
                    <a:pt x="7478" y="1004"/>
                    <a:pt x="6688" y="1551"/>
                  </a:cubicBezTo>
                  <a:cubicBezTo>
                    <a:pt x="5533" y="2341"/>
                    <a:pt x="4499" y="3344"/>
                    <a:pt x="3648" y="4499"/>
                  </a:cubicBezTo>
                  <a:cubicBezTo>
                    <a:pt x="2615" y="5897"/>
                    <a:pt x="1794" y="7447"/>
                    <a:pt x="1247" y="9119"/>
                  </a:cubicBezTo>
                  <a:cubicBezTo>
                    <a:pt x="700" y="10761"/>
                    <a:pt x="366" y="12463"/>
                    <a:pt x="214" y="14195"/>
                  </a:cubicBezTo>
                  <a:cubicBezTo>
                    <a:pt x="62" y="15624"/>
                    <a:pt x="1" y="17022"/>
                    <a:pt x="1" y="18451"/>
                  </a:cubicBezTo>
                  <a:cubicBezTo>
                    <a:pt x="1" y="19666"/>
                    <a:pt x="31" y="20639"/>
                    <a:pt x="62" y="21308"/>
                  </a:cubicBezTo>
                  <a:lnTo>
                    <a:pt x="92" y="22098"/>
                  </a:lnTo>
                  <a:cubicBezTo>
                    <a:pt x="92" y="22189"/>
                    <a:pt x="92" y="22280"/>
                    <a:pt x="122" y="22372"/>
                  </a:cubicBezTo>
                  <a:cubicBezTo>
                    <a:pt x="122" y="22280"/>
                    <a:pt x="122" y="22189"/>
                    <a:pt x="122" y="22098"/>
                  </a:cubicBezTo>
                  <a:lnTo>
                    <a:pt x="122" y="21308"/>
                  </a:lnTo>
                  <a:cubicBezTo>
                    <a:pt x="122" y="20639"/>
                    <a:pt x="92" y="19666"/>
                    <a:pt x="122" y="18451"/>
                  </a:cubicBezTo>
                  <a:cubicBezTo>
                    <a:pt x="153" y="17235"/>
                    <a:pt x="183" y="15806"/>
                    <a:pt x="366" y="14226"/>
                  </a:cubicBezTo>
                  <a:cubicBezTo>
                    <a:pt x="518" y="12493"/>
                    <a:pt x="882" y="10791"/>
                    <a:pt x="1399" y="9150"/>
                  </a:cubicBezTo>
                  <a:cubicBezTo>
                    <a:pt x="1946" y="7508"/>
                    <a:pt x="2737" y="5988"/>
                    <a:pt x="3770" y="4590"/>
                  </a:cubicBezTo>
                  <a:cubicBezTo>
                    <a:pt x="4591" y="3466"/>
                    <a:pt x="5594" y="2463"/>
                    <a:pt x="6749" y="1642"/>
                  </a:cubicBezTo>
                  <a:cubicBezTo>
                    <a:pt x="7539" y="1095"/>
                    <a:pt x="8390" y="669"/>
                    <a:pt x="9272" y="335"/>
                  </a:cubicBezTo>
                  <a:cubicBezTo>
                    <a:pt x="9879" y="122"/>
                    <a:pt x="10275" y="31"/>
                    <a:pt x="10275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1" name="Google Shape;2131;p57"/>
            <p:cNvSpPr/>
            <p:nvPr/>
          </p:nvSpPr>
          <p:spPr>
            <a:xfrm>
              <a:off x="1803394" y="2849875"/>
              <a:ext cx="259150" cy="636050"/>
            </a:xfrm>
            <a:custGeom>
              <a:avLst/>
              <a:gdLst/>
              <a:ahLst/>
              <a:cxnLst/>
              <a:rect l="l" t="t" r="r" b="b"/>
              <a:pathLst>
                <a:path w="10366" h="25442" extrusionOk="0">
                  <a:moveTo>
                    <a:pt x="10365" y="1"/>
                  </a:moveTo>
                  <a:lnTo>
                    <a:pt x="10365" y="1"/>
                  </a:lnTo>
                  <a:cubicBezTo>
                    <a:pt x="10274" y="31"/>
                    <a:pt x="10183" y="61"/>
                    <a:pt x="10092" y="92"/>
                  </a:cubicBezTo>
                  <a:cubicBezTo>
                    <a:pt x="9818" y="183"/>
                    <a:pt x="9575" y="305"/>
                    <a:pt x="9302" y="426"/>
                  </a:cubicBezTo>
                  <a:cubicBezTo>
                    <a:pt x="8359" y="882"/>
                    <a:pt x="7478" y="1460"/>
                    <a:pt x="6657" y="2159"/>
                  </a:cubicBezTo>
                  <a:cubicBezTo>
                    <a:pt x="5472" y="3162"/>
                    <a:pt x="4438" y="4347"/>
                    <a:pt x="3587" y="5654"/>
                  </a:cubicBezTo>
                  <a:cubicBezTo>
                    <a:pt x="2554" y="7265"/>
                    <a:pt x="1763" y="9028"/>
                    <a:pt x="1216" y="10852"/>
                  </a:cubicBezTo>
                  <a:cubicBezTo>
                    <a:pt x="700" y="12706"/>
                    <a:pt x="335" y="14560"/>
                    <a:pt x="183" y="16475"/>
                  </a:cubicBezTo>
                  <a:cubicBezTo>
                    <a:pt x="31" y="18238"/>
                    <a:pt x="0" y="19818"/>
                    <a:pt x="0" y="21125"/>
                  </a:cubicBezTo>
                  <a:cubicBezTo>
                    <a:pt x="0" y="22463"/>
                    <a:pt x="0" y="23527"/>
                    <a:pt x="31" y="24287"/>
                  </a:cubicBezTo>
                  <a:cubicBezTo>
                    <a:pt x="61" y="24621"/>
                    <a:pt x="61" y="24925"/>
                    <a:pt x="61" y="25138"/>
                  </a:cubicBezTo>
                  <a:cubicBezTo>
                    <a:pt x="61" y="25229"/>
                    <a:pt x="61" y="25320"/>
                    <a:pt x="92" y="25442"/>
                  </a:cubicBezTo>
                  <a:cubicBezTo>
                    <a:pt x="122" y="25320"/>
                    <a:pt x="122" y="25229"/>
                    <a:pt x="122" y="25138"/>
                  </a:cubicBezTo>
                  <a:lnTo>
                    <a:pt x="122" y="24287"/>
                  </a:lnTo>
                  <a:cubicBezTo>
                    <a:pt x="122" y="23527"/>
                    <a:pt x="122" y="22463"/>
                    <a:pt x="122" y="21125"/>
                  </a:cubicBezTo>
                  <a:cubicBezTo>
                    <a:pt x="152" y="19818"/>
                    <a:pt x="213" y="18238"/>
                    <a:pt x="365" y="16505"/>
                  </a:cubicBezTo>
                  <a:cubicBezTo>
                    <a:pt x="548" y="14590"/>
                    <a:pt x="882" y="12736"/>
                    <a:pt x="1429" y="10913"/>
                  </a:cubicBezTo>
                  <a:cubicBezTo>
                    <a:pt x="1946" y="9089"/>
                    <a:pt x="2736" y="7356"/>
                    <a:pt x="3770" y="5745"/>
                  </a:cubicBezTo>
                  <a:cubicBezTo>
                    <a:pt x="4590" y="4438"/>
                    <a:pt x="5593" y="3283"/>
                    <a:pt x="6779" y="2250"/>
                  </a:cubicBezTo>
                  <a:cubicBezTo>
                    <a:pt x="7539" y="1581"/>
                    <a:pt x="8420" y="973"/>
                    <a:pt x="9362" y="517"/>
                  </a:cubicBezTo>
                  <a:cubicBezTo>
                    <a:pt x="9666" y="305"/>
                    <a:pt x="9940" y="213"/>
                    <a:pt x="10122" y="122"/>
                  </a:cubicBezTo>
                  <a:cubicBezTo>
                    <a:pt x="10213" y="92"/>
                    <a:pt x="10305" y="61"/>
                    <a:pt x="10365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2" name="Google Shape;2132;p57"/>
            <p:cNvSpPr/>
            <p:nvPr/>
          </p:nvSpPr>
          <p:spPr>
            <a:xfrm>
              <a:off x="2895369" y="2305025"/>
              <a:ext cx="60800" cy="334375"/>
            </a:xfrm>
            <a:custGeom>
              <a:avLst/>
              <a:gdLst/>
              <a:ahLst/>
              <a:cxnLst/>
              <a:rect l="l" t="t" r="r" b="b"/>
              <a:pathLst>
                <a:path w="2432" h="13375" extrusionOk="0">
                  <a:moveTo>
                    <a:pt x="2432" y="1"/>
                  </a:moveTo>
                  <a:lnTo>
                    <a:pt x="122" y="62"/>
                  </a:lnTo>
                  <a:cubicBezTo>
                    <a:pt x="0" y="274"/>
                    <a:pt x="730" y="13375"/>
                    <a:pt x="730" y="13375"/>
                  </a:cubicBezTo>
                  <a:lnTo>
                    <a:pt x="2371" y="13345"/>
                  </a:lnTo>
                  <a:lnTo>
                    <a:pt x="2432" y="1"/>
                  </a:ln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3" name="Google Shape;2133;p57"/>
            <p:cNvSpPr/>
            <p:nvPr/>
          </p:nvSpPr>
          <p:spPr>
            <a:xfrm>
              <a:off x="2772269" y="2463850"/>
              <a:ext cx="323725" cy="414175"/>
            </a:xfrm>
            <a:custGeom>
              <a:avLst/>
              <a:gdLst/>
              <a:ahLst/>
              <a:cxnLst/>
              <a:rect l="l" t="t" r="r" b="b"/>
              <a:pathLst>
                <a:path w="12949" h="16567" extrusionOk="0">
                  <a:moveTo>
                    <a:pt x="8116" y="1"/>
                  </a:moveTo>
                  <a:lnTo>
                    <a:pt x="4195" y="305"/>
                  </a:lnTo>
                  <a:lnTo>
                    <a:pt x="4377" y="6262"/>
                  </a:lnTo>
                  <a:lnTo>
                    <a:pt x="0" y="8694"/>
                  </a:lnTo>
                  <a:lnTo>
                    <a:pt x="122" y="12615"/>
                  </a:lnTo>
                  <a:lnTo>
                    <a:pt x="3131" y="16566"/>
                  </a:lnTo>
                  <a:lnTo>
                    <a:pt x="3131" y="16566"/>
                  </a:lnTo>
                  <a:lnTo>
                    <a:pt x="3100" y="10943"/>
                  </a:lnTo>
                  <a:lnTo>
                    <a:pt x="6717" y="8937"/>
                  </a:lnTo>
                  <a:lnTo>
                    <a:pt x="9848" y="10487"/>
                  </a:lnTo>
                  <a:lnTo>
                    <a:pt x="9818" y="16536"/>
                  </a:lnTo>
                  <a:lnTo>
                    <a:pt x="9818" y="16536"/>
                  </a:lnTo>
                  <a:lnTo>
                    <a:pt x="12949" y="12524"/>
                  </a:lnTo>
                  <a:lnTo>
                    <a:pt x="12675" y="8906"/>
                  </a:lnTo>
                  <a:lnTo>
                    <a:pt x="8450" y="5958"/>
                  </a:lnTo>
                  <a:lnTo>
                    <a:pt x="8116" y="1"/>
                  </a:ln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4" name="Google Shape;2134;p57"/>
            <p:cNvSpPr/>
            <p:nvPr/>
          </p:nvSpPr>
          <p:spPr>
            <a:xfrm>
              <a:off x="2053394" y="2196100"/>
              <a:ext cx="671775" cy="725500"/>
            </a:xfrm>
            <a:custGeom>
              <a:avLst/>
              <a:gdLst/>
              <a:ahLst/>
              <a:cxnLst/>
              <a:rect l="l" t="t" r="r" b="b"/>
              <a:pathLst>
                <a:path w="26871" h="29020" extrusionOk="0">
                  <a:moveTo>
                    <a:pt x="21521" y="1"/>
                  </a:moveTo>
                  <a:cubicBezTo>
                    <a:pt x="20142" y="1"/>
                    <a:pt x="18770" y="598"/>
                    <a:pt x="17813" y="1744"/>
                  </a:cubicBezTo>
                  <a:lnTo>
                    <a:pt x="1703" y="21167"/>
                  </a:lnTo>
                  <a:cubicBezTo>
                    <a:pt x="1" y="23203"/>
                    <a:pt x="274" y="26212"/>
                    <a:pt x="2311" y="27914"/>
                  </a:cubicBezTo>
                  <a:cubicBezTo>
                    <a:pt x="3201" y="28659"/>
                    <a:pt x="4284" y="29020"/>
                    <a:pt x="5359" y="29020"/>
                  </a:cubicBezTo>
                  <a:cubicBezTo>
                    <a:pt x="6744" y="29020"/>
                    <a:pt x="8118" y="28422"/>
                    <a:pt x="9059" y="27276"/>
                  </a:cubicBezTo>
                  <a:lnTo>
                    <a:pt x="25199" y="7853"/>
                  </a:lnTo>
                  <a:cubicBezTo>
                    <a:pt x="26870" y="5817"/>
                    <a:pt x="26597" y="2777"/>
                    <a:pt x="24560" y="1106"/>
                  </a:cubicBezTo>
                  <a:cubicBezTo>
                    <a:pt x="23670" y="361"/>
                    <a:pt x="22593" y="1"/>
                    <a:pt x="21521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5" name="Google Shape;2135;p57"/>
            <p:cNvSpPr/>
            <p:nvPr/>
          </p:nvSpPr>
          <p:spPr>
            <a:xfrm>
              <a:off x="2492619" y="2238925"/>
              <a:ext cx="508400" cy="150475"/>
            </a:xfrm>
            <a:custGeom>
              <a:avLst/>
              <a:gdLst/>
              <a:ahLst/>
              <a:cxnLst/>
              <a:rect l="l" t="t" r="r" b="b"/>
              <a:pathLst>
                <a:path w="20336" h="6019" extrusionOk="0">
                  <a:moveTo>
                    <a:pt x="3010" y="1"/>
                  </a:moveTo>
                  <a:cubicBezTo>
                    <a:pt x="1338" y="1"/>
                    <a:pt x="0" y="1338"/>
                    <a:pt x="0" y="3010"/>
                  </a:cubicBezTo>
                  <a:cubicBezTo>
                    <a:pt x="0" y="4681"/>
                    <a:pt x="1338" y="6019"/>
                    <a:pt x="3010" y="6019"/>
                  </a:cubicBezTo>
                  <a:lnTo>
                    <a:pt x="17356" y="6019"/>
                  </a:lnTo>
                  <a:cubicBezTo>
                    <a:pt x="18998" y="6019"/>
                    <a:pt x="20335" y="4681"/>
                    <a:pt x="20335" y="3010"/>
                  </a:cubicBezTo>
                  <a:cubicBezTo>
                    <a:pt x="20335" y="1338"/>
                    <a:pt x="18998" y="1"/>
                    <a:pt x="17356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6" name="Google Shape;2136;p57"/>
            <p:cNvSpPr/>
            <p:nvPr/>
          </p:nvSpPr>
          <p:spPr>
            <a:xfrm>
              <a:off x="2042769" y="2664475"/>
              <a:ext cx="336650" cy="1058550"/>
            </a:xfrm>
            <a:custGeom>
              <a:avLst/>
              <a:gdLst/>
              <a:ahLst/>
              <a:cxnLst/>
              <a:rect l="l" t="t" r="r" b="b"/>
              <a:pathLst>
                <a:path w="13466" h="42342" extrusionOk="0">
                  <a:moveTo>
                    <a:pt x="6718" y="0"/>
                  </a:moveTo>
                  <a:cubicBezTo>
                    <a:pt x="3009" y="0"/>
                    <a:pt x="0" y="3009"/>
                    <a:pt x="0" y="6717"/>
                  </a:cubicBezTo>
                  <a:lnTo>
                    <a:pt x="0" y="35624"/>
                  </a:lnTo>
                  <a:cubicBezTo>
                    <a:pt x="0" y="39332"/>
                    <a:pt x="3009" y="42341"/>
                    <a:pt x="6718" y="42341"/>
                  </a:cubicBezTo>
                  <a:cubicBezTo>
                    <a:pt x="10456" y="42341"/>
                    <a:pt x="13465" y="39332"/>
                    <a:pt x="13465" y="35624"/>
                  </a:cubicBezTo>
                  <a:lnTo>
                    <a:pt x="13465" y="6717"/>
                  </a:lnTo>
                  <a:cubicBezTo>
                    <a:pt x="13465" y="3009"/>
                    <a:pt x="10456" y="0"/>
                    <a:pt x="6718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7" name="Google Shape;2137;p57"/>
            <p:cNvSpPr/>
            <p:nvPr/>
          </p:nvSpPr>
          <p:spPr>
            <a:xfrm>
              <a:off x="1177350" y="3479625"/>
              <a:ext cx="181625" cy="166075"/>
            </a:xfrm>
            <a:custGeom>
              <a:avLst/>
              <a:gdLst/>
              <a:ahLst/>
              <a:cxnLst/>
              <a:rect l="l" t="t" r="r" b="b"/>
              <a:pathLst>
                <a:path w="7265" h="6643" extrusionOk="0">
                  <a:moveTo>
                    <a:pt x="3636" y="1"/>
                  </a:moveTo>
                  <a:cubicBezTo>
                    <a:pt x="2789" y="1"/>
                    <a:pt x="1945" y="328"/>
                    <a:pt x="1307" y="981"/>
                  </a:cubicBezTo>
                  <a:cubicBezTo>
                    <a:pt x="0" y="2258"/>
                    <a:pt x="0" y="4355"/>
                    <a:pt x="1307" y="5662"/>
                  </a:cubicBezTo>
                  <a:cubicBezTo>
                    <a:pt x="1945" y="6316"/>
                    <a:pt x="2789" y="6642"/>
                    <a:pt x="3636" y="6642"/>
                  </a:cubicBezTo>
                  <a:cubicBezTo>
                    <a:pt x="4483" y="6642"/>
                    <a:pt x="5335" y="6316"/>
                    <a:pt x="5988" y="5662"/>
                  </a:cubicBezTo>
                  <a:cubicBezTo>
                    <a:pt x="7265" y="4355"/>
                    <a:pt x="7265" y="2258"/>
                    <a:pt x="5988" y="981"/>
                  </a:cubicBezTo>
                  <a:cubicBezTo>
                    <a:pt x="5335" y="328"/>
                    <a:pt x="4483" y="1"/>
                    <a:pt x="3636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8" name="Google Shape;2138;p57"/>
            <p:cNvSpPr/>
            <p:nvPr/>
          </p:nvSpPr>
          <p:spPr>
            <a:xfrm>
              <a:off x="2121794" y="2726575"/>
              <a:ext cx="178600" cy="166250"/>
            </a:xfrm>
            <a:custGeom>
              <a:avLst/>
              <a:gdLst/>
              <a:ahLst/>
              <a:cxnLst/>
              <a:rect l="l" t="t" r="r" b="b"/>
              <a:pathLst>
                <a:path w="7144" h="6650" extrusionOk="0">
                  <a:moveTo>
                    <a:pt x="3591" y="0"/>
                  </a:moveTo>
                  <a:cubicBezTo>
                    <a:pt x="1971" y="0"/>
                    <a:pt x="552" y="1153"/>
                    <a:pt x="304" y="2805"/>
                  </a:cubicBezTo>
                  <a:cubicBezTo>
                    <a:pt x="0" y="4598"/>
                    <a:pt x="1216" y="6300"/>
                    <a:pt x="3040" y="6604"/>
                  </a:cubicBezTo>
                  <a:cubicBezTo>
                    <a:pt x="3222" y="6635"/>
                    <a:pt x="3402" y="6650"/>
                    <a:pt x="3581" y="6650"/>
                  </a:cubicBezTo>
                  <a:cubicBezTo>
                    <a:pt x="5164" y="6650"/>
                    <a:pt x="6566" y="5480"/>
                    <a:pt x="6839" y="3869"/>
                  </a:cubicBezTo>
                  <a:cubicBezTo>
                    <a:pt x="7143" y="2045"/>
                    <a:pt x="5897" y="343"/>
                    <a:pt x="4104" y="39"/>
                  </a:cubicBezTo>
                  <a:cubicBezTo>
                    <a:pt x="3931" y="13"/>
                    <a:pt x="3760" y="0"/>
                    <a:pt x="3591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9" name="Google Shape;2139;p57"/>
            <p:cNvSpPr/>
            <p:nvPr/>
          </p:nvSpPr>
          <p:spPr>
            <a:xfrm>
              <a:off x="2527569" y="2264000"/>
              <a:ext cx="101100" cy="101100"/>
            </a:xfrm>
            <a:custGeom>
              <a:avLst/>
              <a:gdLst/>
              <a:ahLst/>
              <a:cxnLst/>
              <a:rect l="l" t="t" r="r" b="b"/>
              <a:pathLst>
                <a:path w="4044" h="4044" extrusionOk="0">
                  <a:moveTo>
                    <a:pt x="2007" y="1"/>
                  </a:moveTo>
                  <a:cubicBezTo>
                    <a:pt x="912" y="1"/>
                    <a:pt x="1" y="912"/>
                    <a:pt x="1" y="2007"/>
                  </a:cubicBezTo>
                  <a:cubicBezTo>
                    <a:pt x="1" y="3131"/>
                    <a:pt x="912" y="4043"/>
                    <a:pt x="2007" y="4043"/>
                  </a:cubicBezTo>
                  <a:cubicBezTo>
                    <a:pt x="3131" y="4043"/>
                    <a:pt x="4043" y="3131"/>
                    <a:pt x="4043" y="2007"/>
                  </a:cubicBezTo>
                  <a:cubicBezTo>
                    <a:pt x="4043" y="912"/>
                    <a:pt x="3131" y="1"/>
                    <a:pt x="2007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0" name="Google Shape;2140;p57"/>
            <p:cNvSpPr/>
            <p:nvPr/>
          </p:nvSpPr>
          <p:spPr>
            <a:xfrm>
              <a:off x="2888519" y="2280350"/>
              <a:ext cx="91225" cy="68025"/>
            </a:xfrm>
            <a:custGeom>
              <a:avLst/>
              <a:gdLst/>
              <a:ahLst/>
              <a:cxnLst/>
              <a:rect l="l" t="t" r="r" b="b"/>
              <a:pathLst>
                <a:path w="3649" h="2721" extrusionOk="0">
                  <a:moveTo>
                    <a:pt x="1813" y="0"/>
                  </a:moveTo>
                  <a:cubicBezTo>
                    <a:pt x="1460" y="0"/>
                    <a:pt x="1110" y="137"/>
                    <a:pt x="852" y="410"/>
                  </a:cubicBezTo>
                  <a:cubicBezTo>
                    <a:pt x="1" y="1261"/>
                    <a:pt x="608" y="2720"/>
                    <a:pt x="1824" y="2720"/>
                  </a:cubicBezTo>
                  <a:cubicBezTo>
                    <a:pt x="3040" y="2720"/>
                    <a:pt x="3648" y="1261"/>
                    <a:pt x="2797" y="410"/>
                  </a:cubicBezTo>
                  <a:cubicBezTo>
                    <a:pt x="2523" y="137"/>
                    <a:pt x="2166" y="0"/>
                    <a:pt x="1813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1" name="Google Shape;2141;p57"/>
            <p:cNvSpPr/>
            <p:nvPr/>
          </p:nvSpPr>
          <p:spPr>
            <a:xfrm>
              <a:off x="2067844" y="2661425"/>
              <a:ext cx="312325" cy="184675"/>
            </a:xfrm>
            <a:custGeom>
              <a:avLst/>
              <a:gdLst/>
              <a:ahLst/>
              <a:cxnLst/>
              <a:rect l="l" t="t" r="r" b="b"/>
              <a:pathLst>
                <a:path w="12493" h="7387" extrusionOk="0">
                  <a:moveTo>
                    <a:pt x="5722" y="1"/>
                  </a:moveTo>
                  <a:cubicBezTo>
                    <a:pt x="5306" y="1"/>
                    <a:pt x="4886" y="41"/>
                    <a:pt x="4468" y="122"/>
                  </a:cubicBezTo>
                  <a:cubicBezTo>
                    <a:pt x="3526" y="304"/>
                    <a:pt x="2645" y="639"/>
                    <a:pt x="1824" y="1155"/>
                  </a:cubicBezTo>
                  <a:cubicBezTo>
                    <a:pt x="1277" y="1490"/>
                    <a:pt x="821" y="1915"/>
                    <a:pt x="395" y="2402"/>
                  </a:cubicBezTo>
                  <a:cubicBezTo>
                    <a:pt x="274" y="2554"/>
                    <a:pt x="183" y="2675"/>
                    <a:pt x="91" y="2827"/>
                  </a:cubicBezTo>
                  <a:cubicBezTo>
                    <a:pt x="31" y="2858"/>
                    <a:pt x="0" y="2918"/>
                    <a:pt x="0" y="2979"/>
                  </a:cubicBezTo>
                  <a:cubicBezTo>
                    <a:pt x="517" y="2311"/>
                    <a:pt x="1155" y="1733"/>
                    <a:pt x="1885" y="1277"/>
                  </a:cubicBezTo>
                  <a:cubicBezTo>
                    <a:pt x="2675" y="791"/>
                    <a:pt x="3557" y="456"/>
                    <a:pt x="4499" y="304"/>
                  </a:cubicBezTo>
                  <a:cubicBezTo>
                    <a:pt x="4896" y="230"/>
                    <a:pt x="5293" y="194"/>
                    <a:pt x="5688" y="194"/>
                  </a:cubicBezTo>
                  <a:cubicBezTo>
                    <a:pt x="7559" y="194"/>
                    <a:pt x="9353" y="1012"/>
                    <a:pt x="10608" y="2493"/>
                  </a:cubicBezTo>
                  <a:cubicBezTo>
                    <a:pt x="11216" y="3192"/>
                    <a:pt x="11703" y="3982"/>
                    <a:pt x="12007" y="4864"/>
                  </a:cubicBezTo>
                  <a:cubicBezTo>
                    <a:pt x="12280" y="5684"/>
                    <a:pt x="12402" y="6535"/>
                    <a:pt x="12432" y="7387"/>
                  </a:cubicBezTo>
                  <a:cubicBezTo>
                    <a:pt x="12432" y="7326"/>
                    <a:pt x="12462" y="7265"/>
                    <a:pt x="12462" y="7204"/>
                  </a:cubicBezTo>
                  <a:cubicBezTo>
                    <a:pt x="12493" y="7022"/>
                    <a:pt x="12493" y="6870"/>
                    <a:pt x="12462" y="6687"/>
                  </a:cubicBezTo>
                  <a:cubicBezTo>
                    <a:pt x="12462" y="6049"/>
                    <a:pt x="12341" y="5411"/>
                    <a:pt x="12128" y="4803"/>
                  </a:cubicBezTo>
                  <a:cubicBezTo>
                    <a:pt x="11855" y="3921"/>
                    <a:pt x="11368" y="3070"/>
                    <a:pt x="10760" y="2341"/>
                  </a:cubicBezTo>
                  <a:cubicBezTo>
                    <a:pt x="9487" y="843"/>
                    <a:pt x="7639" y="1"/>
                    <a:pt x="5722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2" name="Google Shape;2142;p57"/>
            <p:cNvSpPr/>
            <p:nvPr/>
          </p:nvSpPr>
          <p:spPr>
            <a:xfrm>
              <a:off x="2668919" y="2228275"/>
              <a:ext cx="35725" cy="180125"/>
            </a:xfrm>
            <a:custGeom>
              <a:avLst/>
              <a:gdLst/>
              <a:ahLst/>
              <a:cxnLst/>
              <a:rect l="l" t="t" r="r" b="b"/>
              <a:pathLst>
                <a:path w="1429" h="7205" extrusionOk="0">
                  <a:moveTo>
                    <a:pt x="365" y="1"/>
                  </a:moveTo>
                  <a:lnTo>
                    <a:pt x="365" y="1"/>
                  </a:lnTo>
                  <a:cubicBezTo>
                    <a:pt x="304" y="31"/>
                    <a:pt x="547" y="366"/>
                    <a:pt x="790" y="1034"/>
                  </a:cubicBezTo>
                  <a:cubicBezTo>
                    <a:pt x="942" y="1399"/>
                    <a:pt x="1064" y="1764"/>
                    <a:pt x="1125" y="2159"/>
                  </a:cubicBezTo>
                  <a:cubicBezTo>
                    <a:pt x="1216" y="2645"/>
                    <a:pt x="1246" y="3132"/>
                    <a:pt x="1216" y="3618"/>
                  </a:cubicBezTo>
                  <a:cubicBezTo>
                    <a:pt x="1186" y="4104"/>
                    <a:pt x="1125" y="4591"/>
                    <a:pt x="1003" y="5077"/>
                  </a:cubicBezTo>
                  <a:cubicBezTo>
                    <a:pt x="882" y="5472"/>
                    <a:pt x="730" y="5837"/>
                    <a:pt x="578" y="6232"/>
                  </a:cubicBezTo>
                  <a:cubicBezTo>
                    <a:pt x="274" y="6840"/>
                    <a:pt x="0" y="7174"/>
                    <a:pt x="31" y="7205"/>
                  </a:cubicBezTo>
                  <a:cubicBezTo>
                    <a:pt x="31" y="7205"/>
                    <a:pt x="122" y="7114"/>
                    <a:pt x="243" y="6962"/>
                  </a:cubicBezTo>
                  <a:cubicBezTo>
                    <a:pt x="395" y="6749"/>
                    <a:pt x="547" y="6536"/>
                    <a:pt x="699" y="6293"/>
                  </a:cubicBezTo>
                  <a:cubicBezTo>
                    <a:pt x="882" y="5928"/>
                    <a:pt x="1064" y="5533"/>
                    <a:pt x="1155" y="5138"/>
                  </a:cubicBezTo>
                  <a:cubicBezTo>
                    <a:pt x="1307" y="4651"/>
                    <a:pt x="1398" y="4165"/>
                    <a:pt x="1429" y="3648"/>
                  </a:cubicBezTo>
                  <a:cubicBezTo>
                    <a:pt x="1429" y="3132"/>
                    <a:pt x="1398" y="2615"/>
                    <a:pt x="1307" y="2129"/>
                  </a:cubicBezTo>
                  <a:cubicBezTo>
                    <a:pt x="1216" y="1734"/>
                    <a:pt x="1094" y="1338"/>
                    <a:pt x="912" y="943"/>
                  </a:cubicBezTo>
                  <a:cubicBezTo>
                    <a:pt x="821" y="700"/>
                    <a:pt x="699" y="457"/>
                    <a:pt x="547" y="214"/>
                  </a:cubicBezTo>
                  <a:cubicBezTo>
                    <a:pt x="426" y="62"/>
                    <a:pt x="365" y="1"/>
                    <a:pt x="365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3" name="Google Shape;2143;p57"/>
            <p:cNvSpPr/>
            <p:nvPr/>
          </p:nvSpPr>
          <p:spPr>
            <a:xfrm>
              <a:off x="501025" y="3452475"/>
              <a:ext cx="5356525" cy="298650"/>
            </a:xfrm>
            <a:custGeom>
              <a:avLst/>
              <a:gdLst/>
              <a:ahLst/>
              <a:cxnLst/>
              <a:rect l="l" t="t" r="r" b="b"/>
              <a:pathLst>
                <a:path w="214261" h="11946" extrusionOk="0">
                  <a:moveTo>
                    <a:pt x="5989" y="0"/>
                  </a:moveTo>
                  <a:cubicBezTo>
                    <a:pt x="2676" y="0"/>
                    <a:pt x="1" y="2675"/>
                    <a:pt x="1" y="5988"/>
                  </a:cubicBezTo>
                  <a:cubicBezTo>
                    <a:pt x="1" y="9301"/>
                    <a:pt x="2676" y="11946"/>
                    <a:pt x="5989" y="11946"/>
                  </a:cubicBezTo>
                  <a:lnTo>
                    <a:pt x="208272" y="11946"/>
                  </a:lnTo>
                  <a:cubicBezTo>
                    <a:pt x="211585" y="11946"/>
                    <a:pt x="214260" y="9301"/>
                    <a:pt x="214260" y="5988"/>
                  </a:cubicBezTo>
                  <a:cubicBezTo>
                    <a:pt x="214260" y="2675"/>
                    <a:pt x="211585" y="0"/>
                    <a:pt x="208272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4" name="Google Shape;2144;p57"/>
            <p:cNvSpPr/>
            <p:nvPr/>
          </p:nvSpPr>
          <p:spPr>
            <a:xfrm>
              <a:off x="5003400" y="3536425"/>
              <a:ext cx="163400" cy="148975"/>
            </a:xfrm>
            <a:custGeom>
              <a:avLst/>
              <a:gdLst/>
              <a:ahLst/>
              <a:cxnLst/>
              <a:rect l="l" t="t" r="r" b="b"/>
              <a:pathLst>
                <a:path w="6536" h="5959" extrusionOk="0">
                  <a:moveTo>
                    <a:pt x="3282" y="0"/>
                  </a:moveTo>
                  <a:cubicBezTo>
                    <a:pt x="1940" y="0"/>
                    <a:pt x="709" y="913"/>
                    <a:pt x="396" y="2296"/>
                  </a:cubicBezTo>
                  <a:cubicBezTo>
                    <a:pt x="0" y="3876"/>
                    <a:pt x="1004" y="5487"/>
                    <a:pt x="2584" y="5882"/>
                  </a:cubicBezTo>
                  <a:cubicBezTo>
                    <a:pt x="2812" y="5934"/>
                    <a:pt x="3040" y="5959"/>
                    <a:pt x="3263" y="5959"/>
                  </a:cubicBezTo>
                  <a:cubicBezTo>
                    <a:pt x="4619" y="5959"/>
                    <a:pt x="5832" y="5046"/>
                    <a:pt x="6171" y="3664"/>
                  </a:cubicBezTo>
                  <a:cubicBezTo>
                    <a:pt x="6536" y="2053"/>
                    <a:pt x="5563" y="472"/>
                    <a:pt x="3952" y="77"/>
                  </a:cubicBezTo>
                  <a:cubicBezTo>
                    <a:pt x="3728" y="25"/>
                    <a:pt x="3504" y="0"/>
                    <a:pt x="3282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5" name="Google Shape;2145;p57"/>
            <p:cNvSpPr/>
            <p:nvPr/>
          </p:nvSpPr>
          <p:spPr>
            <a:xfrm>
              <a:off x="5644750" y="3519075"/>
              <a:ext cx="165675" cy="149500"/>
            </a:xfrm>
            <a:custGeom>
              <a:avLst/>
              <a:gdLst/>
              <a:ahLst/>
              <a:cxnLst/>
              <a:rect l="l" t="t" r="r" b="b"/>
              <a:pathLst>
                <a:path w="6627" h="5980" extrusionOk="0">
                  <a:moveTo>
                    <a:pt x="3305" y="0"/>
                  </a:moveTo>
                  <a:cubicBezTo>
                    <a:pt x="1992" y="0"/>
                    <a:pt x="782" y="880"/>
                    <a:pt x="426" y="2230"/>
                  </a:cubicBezTo>
                  <a:cubicBezTo>
                    <a:pt x="0" y="3811"/>
                    <a:pt x="943" y="5452"/>
                    <a:pt x="2523" y="5877"/>
                  </a:cubicBezTo>
                  <a:cubicBezTo>
                    <a:pt x="2785" y="5947"/>
                    <a:pt x="3047" y="5980"/>
                    <a:pt x="3304" y="5980"/>
                  </a:cubicBezTo>
                  <a:cubicBezTo>
                    <a:pt x="4627" y="5980"/>
                    <a:pt x="5814" y="5104"/>
                    <a:pt x="6171" y="3780"/>
                  </a:cubicBezTo>
                  <a:cubicBezTo>
                    <a:pt x="6627" y="2169"/>
                    <a:pt x="5654" y="528"/>
                    <a:pt x="4073" y="102"/>
                  </a:cubicBezTo>
                  <a:cubicBezTo>
                    <a:pt x="3817" y="33"/>
                    <a:pt x="3559" y="0"/>
                    <a:pt x="3305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6" name="Google Shape;2146;p57"/>
            <p:cNvSpPr/>
            <p:nvPr/>
          </p:nvSpPr>
          <p:spPr>
            <a:xfrm>
              <a:off x="4327100" y="3536425"/>
              <a:ext cx="163400" cy="148225"/>
            </a:xfrm>
            <a:custGeom>
              <a:avLst/>
              <a:gdLst/>
              <a:ahLst/>
              <a:cxnLst/>
              <a:rect l="l" t="t" r="r" b="b"/>
              <a:pathLst>
                <a:path w="6536" h="5929" extrusionOk="0">
                  <a:moveTo>
                    <a:pt x="3256" y="1"/>
                  </a:moveTo>
                  <a:cubicBezTo>
                    <a:pt x="2493" y="1"/>
                    <a:pt x="1733" y="290"/>
                    <a:pt x="1155" y="867"/>
                  </a:cubicBezTo>
                  <a:cubicBezTo>
                    <a:pt x="0" y="2022"/>
                    <a:pt x="0" y="3907"/>
                    <a:pt x="1155" y="5062"/>
                  </a:cubicBezTo>
                  <a:cubicBezTo>
                    <a:pt x="1733" y="5639"/>
                    <a:pt x="2493" y="5928"/>
                    <a:pt x="3256" y="5928"/>
                  </a:cubicBezTo>
                  <a:cubicBezTo>
                    <a:pt x="4020" y="5928"/>
                    <a:pt x="4788" y="5639"/>
                    <a:pt x="5380" y="5062"/>
                  </a:cubicBezTo>
                  <a:cubicBezTo>
                    <a:pt x="6535" y="3907"/>
                    <a:pt x="6535" y="2022"/>
                    <a:pt x="5380" y="867"/>
                  </a:cubicBezTo>
                  <a:cubicBezTo>
                    <a:pt x="4788" y="290"/>
                    <a:pt x="4020" y="1"/>
                    <a:pt x="3256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7" name="Google Shape;2147;p57"/>
            <p:cNvSpPr/>
            <p:nvPr/>
          </p:nvSpPr>
          <p:spPr>
            <a:xfrm>
              <a:off x="3648500" y="3536350"/>
              <a:ext cx="167975" cy="148375"/>
            </a:xfrm>
            <a:custGeom>
              <a:avLst/>
              <a:gdLst/>
              <a:ahLst/>
              <a:cxnLst/>
              <a:rect l="l" t="t" r="r" b="b"/>
              <a:pathLst>
                <a:path w="6719" h="5935" extrusionOk="0">
                  <a:moveTo>
                    <a:pt x="3361" y="1"/>
                  </a:moveTo>
                  <a:cubicBezTo>
                    <a:pt x="2981" y="1"/>
                    <a:pt x="2594" y="75"/>
                    <a:pt x="2220" y="232"/>
                  </a:cubicBezTo>
                  <a:cubicBezTo>
                    <a:pt x="700" y="840"/>
                    <a:pt x="1" y="2572"/>
                    <a:pt x="609" y="4092"/>
                  </a:cubicBezTo>
                  <a:cubicBezTo>
                    <a:pt x="1090" y="5238"/>
                    <a:pt x="2193" y="5934"/>
                    <a:pt x="3358" y="5934"/>
                  </a:cubicBezTo>
                  <a:cubicBezTo>
                    <a:pt x="3738" y="5934"/>
                    <a:pt x="4125" y="5860"/>
                    <a:pt x="4499" y="5703"/>
                  </a:cubicBezTo>
                  <a:cubicBezTo>
                    <a:pt x="6019" y="5095"/>
                    <a:pt x="6718" y="3363"/>
                    <a:pt x="6110" y="1843"/>
                  </a:cubicBezTo>
                  <a:cubicBezTo>
                    <a:pt x="5629" y="697"/>
                    <a:pt x="4526" y="1"/>
                    <a:pt x="3361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8" name="Google Shape;2148;p57"/>
            <p:cNvSpPr/>
            <p:nvPr/>
          </p:nvSpPr>
          <p:spPr>
            <a:xfrm>
              <a:off x="2974475" y="3536425"/>
              <a:ext cx="163400" cy="148950"/>
            </a:xfrm>
            <a:custGeom>
              <a:avLst/>
              <a:gdLst/>
              <a:ahLst/>
              <a:cxnLst/>
              <a:rect l="l" t="t" r="r" b="b"/>
              <a:pathLst>
                <a:path w="6536" h="5958" extrusionOk="0">
                  <a:moveTo>
                    <a:pt x="3283" y="0"/>
                  </a:moveTo>
                  <a:cubicBezTo>
                    <a:pt x="1940" y="0"/>
                    <a:pt x="705" y="913"/>
                    <a:pt x="366" y="2296"/>
                  </a:cubicBezTo>
                  <a:cubicBezTo>
                    <a:pt x="1" y="3876"/>
                    <a:pt x="974" y="5487"/>
                    <a:pt x="2585" y="5882"/>
                  </a:cubicBezTo>
                  <a:cubicBezTo>
                    <a:pt x="2808" y="5933"/>
                    <a:pt x="3032" y="5957"/>
                    <a:pt x="3251" y="5957"/>
                  </a:cubicBezTo>
                  <a:cubicBezTo>
                    <a:pt x="4612" y="5957"/>
                    <a:pt x="5831" y="5025"/>
                    <a:pt x="6171" y="3664"/>
                  </a:cubicBezTo>
                  <a:cubicBezTo>
                    <a:pt x="6536" y="2053"/>
                    <a:pt x="5563" y="472"/>
                    <a:pt x="3952" y="77"/>
                  </a:cubicBezTo>
                  <a:cubicBezTo>
                    <a:pt x="3729" y="25"/>
                    <a:pt x="3504" y="0"/>
                    <a:pt x="3283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9" name="Google Shape;2149;p57"/>
            <p:cNvSpPr/>
            <p:nvPr/>
          </p:nvSpPr>
          <p:spPr>
            <a:xfrm>
              <a:off x="2298175" y="3536725"/>
              <a:ext cx="163400" cy="148300"/>
            </a:xfrm>
            <a:custGeom>
              <a:avLst/>
              <a:gdLst/>
              <a:ahLst/>
              <a:cxnLst/>
              <a:rect l="l" t="t" r="r" b="b"/>
              <a:pathLst>
                <a:path w="6536" h="5932" extrusionOk="0">
                  <a:moveTo>
                    <a:pt x="3268" y="0"/>
                  </a:moveTo>
                  <a:cubicBezTo>
                    <a:pt x="2493" y="0"/>
                    <a:pt x="1714" y="297"/>
                    <a:pt x="1125" y="886"/>
                  </a:cubicBezTo>
                  <a:cubicBezTo>
                    <a:pt x="1" y="2071"/>
                    <a:pt x="31" y="3956"/>
                    <a:pt x="1186" y="5111"/>
                  </a:cubicBezTo>
                  <a:cubicBezTo>
                    <a:pt x="1763" y="5658"/>
                    <a:pt x="2506" y="5932"/>
                    <a:pt x="3250" y="5932"/>
                  </a:cubicBezTo>
                  <a:cubicBezTo>
                    <a:pt x="4034" y="5932"/>
                    <a:pt x="4818" y="5628"/>
                    <a:pt x="5411" y="5019"/>
                  </a:cubicBezTo>
                  <a:cubicBezTo>
                    <a:pt x="6536" y="3864"/>
                    <a:pt x="6505" y="1980"/>
                    <a:pt x="5320" y="825"/>
                  </a:cubicBezTo>
                  <a:cubicBezTo>
                    <a:pt x="4754" y="274"/>
                    <a:pt x="4013" y="0"/>
                    <a:pt x="3268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0" name="Google Shape;2150;p57"/>
            <p:cNvSpPr/>
            <p:nvPr/>
          </p:nvSpPr>
          <p:spPr>
            <a:xfrm>
              <a:off x="1605150" y="3528400"/>
              <a:ext cx="167975" cy="147975"/>
            </a:xfrm>
            <a:custGeom>
              <a:avLst/>
              <a:gdLst/>
              <a:ahLst/>
              <a:cxnLst/>
              <a:rect l="l" t="t" r="r" b="b"/>
              <a:pathLst>
                <a:path w="6719" h="5919" extrusionOk="0">
                  <a:moveTo>
                    <a:pt x="3345" y="1"/>
                  </a:moveTo>
                  <a:cubicBezTo>
                    <a:pt x="2978" y="1"/>
                    <a:pt x="2607" y="70"/>
                    <a:pt x="2250" y="216"/>
                  </a:cubicBezTo>
                  <a:cubicBezTo>
                    <a:pt x="730" y="854"/>
                    <a:pt x="1" y="2586"/>
                    <a:pt x="639" y="4106"/>
                  </a:cubicBezTo>
                  <a:cubicBezTo>
                    <a:pt x="1097" y="5228"/>
                    <a:pt x="2193" y="5919"/>
                    <a:pt x="3355" y="5919"/>
                  </a:cubicBezTo>
                  <a:cubicBezTo>
                    <a:pt x="3736" y="5919"/>
                    <a:pt x="4124" y="5844"/>
                    <a:pt x="4499" y="5687"/>
                  </a:cubicBezTo>
                  <a:cubicBezTo>
                    <a:pt x="6019" y="5079"/>
                    <a:pt x="6718" y="3346"/>
                    <a:pt x="6110" y="1827"/>
                  </a:cubicBezTo>
                  <a:cubicBezTo>
                    <a:pt x="5625" y="694"/>
                    <a:pt x="4507" y="1"/>
                    <a:pt x="3345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1" name="Google Shape;2151;p57"/>
            <p:cNvSpPr/>
            <p:nvPr/>
          </p:nvSpPr>
          <p:spPr>
            <a:xfrm>
              <a:off x="699375" y="3536425"/>
              <a:ext cx="164150" cy="148475"/>
            </a:xfrm>
            <a:custGeom>
              <a:avLst/>
              <a:gdLst/>
              <a:ahLst/>
              <a:cxnLst/>
              <a:rect l="l" t="t" r="r" b="b"/>
              <a:pathLst>
                <a:path w="6566" h="5939" extrusionOk="0">
                  <a:moveTo>
                    <a:pt x="3282" y="0"/>
                  </a:moveTo>
                  <a:cubicBezTo>
                    <a:pt x="1940" y="0"/>
                    <a:pt x="708" y="913"/>
                    <a:pt x="395" y="2296"/>
                  </a:cubicBezTo>
                  <a:cubicBezTo>
                    <a:pt x="0" y="3876"/>
                    <a:pt x="1003" y="5487"/>
                    <a:pt x="2614" y="5852"/>
                  </a:cubicBezTo>
                  <a:cubicBezTo>
                    <a:pt x="2848" y="5910"/>
                    <a:pt x="3082" y="5938"/>
                    <a:pt x="3312" y="5938"/>
                  </a:cubicBezTo>
                  <a:cubicBezTo>
                    <a:pt x="4644" y="5938"/>
                    <a:pt x="5860" y="5011"/>
                    <a:pt x="6171" y="3664"/>
                  </a:cubicBezTo>
                  <a:cubicBezTo>
                    <a:pt x="6566" y="2053"/>
                    <a:pt x="5563" y="442"/>
                    <a:pt x="3952" y="77"/>
                  </a:cubicBezTo>
                  <a:cubicBezTo>
                    <a:pt x="3728" y="25"/>
                    <a:pt x="3503" y="0"/>
                    <a:pt x="3282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2" name="Google Shape;2152;p57"/>
            <p:cNvSpPr/>
            <p:nvPr/>
          </p:nvSpPr>
          <p:spPr>
            <a:xfrm>
              <a:off x="1790469" y="3751100"/>
              <a:ext cx="858700" cy="804750"/>
            </a:xfrm>
            <a:custGeom>
              <a:avLst/>
              <a:gdLst/>
              <a:ahLst/>
              <a:cxnLst/>
              <a:rect l="l" t="t" r="r" b="b"/>
              <a:pathLst>
                <a:path w="34348" h="32190" extrusionOk="0">
                  <a:moveTo>
                    <a:pt x="457" y="1"/>
                  </a:moveTo>
                  <a:lnTo>
                    <a:pt x="1" y="32190"/>
                  </a:lnTo>
                  <a:lnTo>
                    <a:pt x="33922" y="32190"/>
                  </a:lnTo>
                  <a:lnTo>
                    <a:pt x="34348" y="1"/>
                  </a:ln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3" name="Google Shape;2153;p57"/>
            <p:cNvSpPr/>
            <p:nvPr/>
          </p:nvSpPr>
          <p:spPr>
            <a:xfrm>
              <a:off x="4602175" y="3751100"/>
              <a:ext cx="854150" cy="802475"/>
            </a:xfrm>
            <a:custGeom>
              <a:avLst/>
              <a:gdLst/>
              <a:ahLst/>
              <a:cxnLst/>
              <a:rect l="l" t="t" r="r" b="b"/>
              <a:pathLst>
                <a:path w="34166" h="32099" extrusionOk="0">
                  <a:moveTo>
                    <a:pt x="274" y="1"/>
                  </a:moveTo>
                  <a:lnTo>
                    <a:pt x="1" y="32098"/>
                  </a:lnTo>
                  <a:lnTo>
                    <a:pt x="33922" y="32098"/>
                  </a:lnTo>
                  <a:lnTo>
                    <a:pt x="34165" y="1"/>
                  </a:ln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4" name="Google Shape;2154;p57"/>
            <p:cNvSpPr/>
            <p:nvPr/>
          </p:nvSpPr>
          <p:spPr>
            <a:xfrm>
              <a:off x="2041244" y="3450200"/>
              <a:ext cx="346525" cy="4575"/>
            </a:xfrm>
            <a:custGeom>
              <a:avLst/>
              <a:gdLst/>
              <a:ahLst/>
              <a:cxnLst/>
              <a:rect l="l" t="t" r="r" b="b"/>
              <a:pathLst>
                <a:path w="13861" h="183" extrusionOk="0">
                  <a:moveTo>
                    <a:pt x="6931" y="0"/>
                  </a:moveTo>
                  <a:cubicBezTo>
                    <a:pt x="3101" y="0"/>
                    <a:pt x="0" y="30"/>
                    <a:pt x="0" y="91"/>
                  </a:cubicBezTo>
                  <a:cubicBezTo>
                    <a:pt x="0" y="152"/>
                    <a:pt x="3101" y="182"/>
                    <a:pt x="6931" y="182"/>
                  </a:cubicBezTo>
                  <a:cubicBezTo>
                    <a:pt x="10760" y="182"/>
                    <a:pt x="13861" y="152"/>
                    <a:pt x="13861" y="91"/>
                  </a:cubicBezTo>
                  <a:cubicBezTo>
                    <a:pt x="13861" y="30"/>
                    <a:pt x="10760" y="0"/>
                    <a:pt x="6931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5" name="Google Shape;2155;p57"/>
            <p:cNvSpPr/>
            <p:nvPr/>
          </p:nvSpPr>
          <p:spPr>
            <a:xfrm>
              <a:off x="526875" y="3470650"/>
              <a:ext cx="5293425" cy="253875"/>
            </a:xfrm>
            <a:custGeom>
              <a:avLst/>
              <a:gdLst/>
              <a:ahLst/>
              <a:cxnLst/>
              <a:rect l="l" t="t" r="r" b="b"/>
              <a:pathLst>
                <a:path w="211737" h="10155" extrusionOk="0">
                  <a:moveTo>
                    <a:pt x="5299" y="0"/>
                  </a:moveTo>
                  <a:cubicBezTo>
                    <a:pt x="4405" y="0"/>
                    <a:pt x="3515" y="272"/>
                    <a:pt x="2736" y="763"/>
                  </a:cubicBezTo>
                  <a:cubicBezTo>
                    <a:pt x="2341" y="1006"/>
                    <a:pt x="1946" y="1310"/>
                    <a:pt x="1642" y="1674"/>
                  </a:cubicBezTo>
                  <a:cubicBezTo>
                    <a:pt x="1307" y="2009"/>
                    <a:pt x="1064" y="2404"/>
                    <a:pt x="851" y="2830"/>
                  </a:cubicBezTo>
                  <a:cubicBezTo>
                    <a:pt x="0" y="4562"/>
                    <a:pt x="183" y="6629"/>
                    <a:pt x="1368" y="8179"/>
                  </a:cubicBezTo>
                  <a:cubicBezTo>
                    <a:pt x="1642" y="8574"/>
                    <a:pt x="2006" y="8909"/>
                    <a:pt x="2371" y="9182"/>
                  </a:cubicBezTo>
                  <a:cubicBezTo>
                    <a:pt x="2766" y="9456"/>
                    <a:pt x="3162" y="9669"/>
                    <a:pt x="3587" y="9821"/>
                  </a:cubicBezTo>
                  <a:cubicBezTo>
                    <a:pt x="4043" y="9972"/>
                    <a:pt x="4499" y="10094"/>
                    <a:pt x="4955" y="10124"/>
                  </a:cubicBezTo>
                  <a:cubicBezTo>
                    <a:pt x="5441" y="10155"/>
                    <a:pt x="5897" y="10155"/>
                    <a:pt x="6353" y="10155"/>
                  </a:cubicBezTo>
                  <a:lnTo>
                    <a:pt x="74044" y="10155"/>
                  </a:lnTo>
                  <a:lnTo>
                    <a:pt x="142921" y="10124"/>
                  </a:lnTo>
                  <a:lnTo>
                    <a:pt x="189366" y="10094"/>
                  </a:lnTo>
                  <a:lnTo>
                    <a:pt x="142921" y="10064"/>
                  </a:lnTo>
                  <a:lnTo>
                    <a:pt x="74044" y="10033"/>
                  </a:lnTo>
                  <a:lnTo>
                    <a:pt x="6353" y="10033"/>
                  </a:lnTo>
                  <a:cubicBezTo>
                    <a:pt x="6125" y="10018"/>
                    <a:pt x="5897" y="10018"/>
                    <a:pt x="5669" y="10018"/>
                  </a:cubicBezTo>
                  <a:cubicBezTo>
                    <a:pt x="5441" y="10018"/>
                    <a:pt x="5213" y="10018"/>
                    <a:pt x="4985" y="10003"/>
                  </a:cubicBezTo>
                  <a:cubicBezTo>
                    <a:pt x="4529" y="9972"/>
                    <a:pt x="4104" y="9851"/>
                    <a:pt x="3678" y="9699"/>
                  </a:cubicBezTo>
                  <a:cubicBezTo>
                    <a:pt x="2827" y="9365"/>
                    <a:pt x="2098" y="8817"/>
                    <a:pt x="1551" y="8088"/>
                  </a:cubicBezTo>
                  <a:cubicBezTo>
                    <a:pt x="396" y="6629"/>
                    <a:pt x="213" y="4623"/>
                    <a:pt x="1034" y="2951"/>
                  </a:cubicBezTo>
                  <a:cubicBezTo>
                    <a:pt x="1216" y="2526"/>
                    <a:pt x="1490" y="2161"/>
                    <a:pt x="1794" y="1796"/>
                  </a:cubicBezTo>
                  <a:cubicBezTo>
                    <a:pt x="2098" y="1462"/>
                    <a:pt x="2462" y="1158"/>
                    <a:pt x="2858" y="915"/>
                  </a:cubicBezTo>
                  <a:cubicBezTo>
                    <a:pt x="3617" y="428"/>
                    <a:pt x="4529" y="185"/>
                    <a:pt x="5441" y="155"/>
                  </a:cubicBezTo>
                  <a:lnTo>
                    <a:pt x="158666" y="155"/>
                  </a:lnTo>
                  <a:lnTo>
                    <a:pt x="205111" y="124"/>
                  </a:lnTo>
                  <a:cubicBezTo>
                    <a:pt x="205388" y="112"/>
                    <a:pt x="205665" y="104"/>
                    <a:pt x="205942" y="104"/>
                  </a:cubicBezTo>
                  <a:cubicBezTo>
                    <a:pt x="206333" y="104"/>
                    <a:pt x="206725" y="119"/>
                    <a:pt x="207117" y="155"/>
                  </a:cubicBezTo>
                  <a:cubicBezTo>
                    <a:pt x="208880" y="428"/>
                    <a:pt x="210369" y="1614"/>
                    <a:pt x="211038" y="3285"/>
                  </a:cubicBezTo>
                  <a:cubicBezTo>
                    <a:pt x="211706" y="4957"/>
                    <a:pt x="211402" y="6872"/>
                    <a:pt x="210247" y="8270"/>
                  </a:cubicBezTo>
                  <a:cubicBezTo>
                    <a:pt x="209822" y="8757"/>
                    <a:pt x="209336" y="9182"/>
                    <a:pt x="208788" y="9486"/>
                  </a:cubicBezTo>
                  <a:cubicBezTo>
                    <a:pt x="208363" y="9699"/>
                    <a:pt x="207937" y="9851"/>
                    <a:pt x="207512" y="9972"/>
                  </a:cubicBezTo>
                  <a:cubicBezTo>
                    <a:pt x="207238" y="10033"/>
                    <a:pt x="206965" y="10064"/>
                    <a:pt x="206661" y="10094"/>
                  </a:cubicBezTo>
                  <a:lnTo>
                    <a:pt x="206387" y="10094"/>
                  </a:lnTo>
                  <a:lnTo>
                    <a:pt x="206661" y="10124"/>
                  </a:lnTo>
                  <a:cubicBezTo>
                    <a:pt x="206934" y="10094"/>
                    <a:pt x="207208" y="10064"/>
                    <a:pt x="207512" y="10003"/>
                  </a:cubicBezTo>
                  <a:cubicBezTo>
                    <a:pt x="207937" y="9912"/>
                    <a:pt x="208393" y="9729"/>
                    <a:pt x="208788" y="9517"/>
                  </a:cubicBezTo>
                  <a:cubicBezTo>
                    <a:pt x="209336" y="9213"/>
                    <a:pt x="209852" y="8817"/>
                    <a:pt x="210247" y="8331"/>
                  </a:cubicBezTo>
                  <a:cubicBezTo>
                    <a:pt x="211433" y="6903"/>
                    <a:pt x="211737" y="4988"/>
                    <a:pt x="211068" y="3255"/>
                  </a:cubicBezTo>
                  <a:cubicBezTo>
                    <a:pt x="210673" y="2191"/>
                    <a:pt x="209883" y="1279"/>
                    <a:pt x="208880" y="732"/>
                  </a:cubicBezTo>
                  <a:cubicBezTo>
                    <a:pt x="208333" y="398"/>
                    <a:pt x="207725" y="185"/>
                    <a:pt x="207117" y="94"/>
                  </a:cubicBezTo>
                  <a:cubicBezTo>
                    <a:pt x="206725" y="58"/>
                    <a:pt x="206333" y="44"/>
                    <a:pt x="205942" y="44"/>
                  </a:cubicBezTo>
                  <a:cubicBezTo>
                    <a:pt x="205665" y="44"/>
                    <a:pt x="205388" y="51"/>
                    <a:pt x="205111" y="64"/>
                  </a:cubicBezTo>
                  <a:lnTo>
                    <a:pt x="158666" y="3"/>
                  </a:lnTo>
                  <a:lnTo>
                    <a:pt x="5441" y="3"/>
                  </a:lnTo>
                  <a:cubicBezTo>
                    <a:pt x="5394" y="1"/>
                    <a:pt x="5346" y="0"/>
                    <a:pt x="5299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6" name="Google Shape;2156;p57"/>
            <p:cNvSpPr/>
            <p:nvPr/>
          </p:nvSpPr>
          <p:spPr>
            <a:xfrm>
              <a:off x="4257175" y="3137875"/>
              <a:ext cx="489400" cy="314625"/>
            </a:xfrm>
            <a:custGeom>
              <a:avLst/>
              <a:gdLst/>
              <a:ahLst/>
              <a:cxnLst/>
              <a:rect l="l" t="t" r="r" b="b"/>
              <a:pathLst>
                <a:path w="19576" h="12585" extrusionOk="0">
                  <a:moveTo>
                    <a:pt x="1" y="0"/>
                  </a:moveTo>
                  <a:lnTo>
                    <a:pt x="1" y="12584"/>
                  </a:lnTo>
                  <a:lnTo>
                    <a:pt x="19576" y="12584"/>
                  </a:lnTo>
                  <a:lnTo>
                    <a:pt x="19576" y="0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7" name="Google Shape;2157;p57"/>
            <p:cNvSpPr/>
            <p:nvPr/>
          </p:nvSpPr>
          <p:spPr>
            <a:xfrm>
              <a:off x="4684250" y="3095325"/>
              <a:ext cx="110200" cy="94575"/>
            </a:xfrm>
            <a:custGeom>
              <a:avLst/>
              <a:gdLst/>
              <a:ahLst/>
              <a:cxnLst/>
              <a:rect l="l" t="t" r="r" b="b"/>
              <a:pathLst>
                <a:path w="4408" h="3783" extrusionOk="0">
                  <a:moveTo>
                    <a:pt x="2523" y="0"/>
                  </a:moveTo>
                  <a:cubicBezTo>
                    <a:pt x="851" y="0"/>
                    <a:pt x="0" y="2037"/>
                    <a:pt x="1186" y="3222"/>
                  </a:cubicBezTo>
                  <a:cubicBezTo>
                    <a:pt x="1572" y="3609"/>
                    <a:pt x="2046" y="3782"/>
                    <a:pt x="2510" y="3782"/>
                  </a:cubicBezTo>
                  <a:cubicBezTo>
                    <a:pt x="3469" y="3782"/>
                    <a:pt x="4387" y="3042"/>
                    <a:pt x="4408" y="1915"/>
                  </a:cubicBezTo>
                  <a:cubicBezTo>
                    <a:pt x="4408" y="851"/>
                    <a:pt x="3587" y="0"/>
                    <a:pt x="2523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8" name="Google Shape;2158;p57"/>
            <p:cNvSpPr/>
            <p:nvPr/>
          </p:nvSpPr>
          <p:spPr>
            <a:xfrm>
              <a:off x="4719950" y="3124950"/>
              <a:ext cx="55500" cy="40300"/>
            </a:xfrm>
            <a:custGeom>
              <a:avLst/>
              <a:gdLst/>
              <a:ahLst/>
              <a:cxnLst/>
              <a:rect l="l" t="t" r="r" b="b"/>
              <a:pathLst>
                <a:path w="2220" h="1612" extrusionOk="0">
                  <a:moveTo>
                    <a:pt x="1946" y="1"/>
                  </a:moveTo>
                  <a:lnTo>
                    <a:pt x="882" y="1065"/>
                  </a:lnTo>
                  <a:lnTo>
                    <a:pt x="274" y="426"/>
                  </a:lnTo>
                  <a:lnTo>
                    <a:pt x="1" y="700"/>
                  </a:lnTo>
                  <a:lnTo>
                    <a:pt x="882" y="1612"/>
                  </a:lnTo>
                  <a:lnTo>
                    <a:pt x="2220" y="244"/>
                  </a:lnTo>
                  <a:lnTo>
                    <a:pt x="194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9" name="Google Shape;2159;p57"/>
            <p:cNvSpPr/>
            <p:nvPr/>
          </p:nvSpPr>
          <p:spPr>
            <a:xfrm>
              <a:off x="4597625" y="3140925"/>
              <a:ext cx="5325" cy="316125"/>
            </a:xfrm>
            <a:custGeom>
              <a:avLst/>
              <a:gdLst/>
              <a:ahLst/>
              <a:cxnLst/>
              <a:rect l="l" t="t" r="r" b="b"/>
              <a:pathLst>
                <a:path w="213" h="12645" extrusionOk="0">
                  <a:moveTo>
                    <a:pt x="91" y="0"/>
                  </a:moveTo>
                  <a:cubicBezTo>
                    <a:pt x="61" y="0"/>
                    <a:pt x="0" y="2827"/>
                    <a:pt x="0" y="6322"/>
                  </a:cubicBezTo>
                  <a:cubicBezTo>
                    <a:pt x="0" y="9818"/>
                    <a:pt x="61" y="12645"/>
                    <a:pt x="91" y="12645"/>
                  </a:cubicBezTo>
                  <a:cubicBezTo>
                    <a:pt x="152" y="12645"/>
                    <a:pt x="213" y="9818"/>
                    <a:pt x="213" y="6322"/>
                  </a:cubicBezTo>
                  <a:cubicBezTo>
                    <a:pt x="213" y="2827"/>
                    <a:pt x="152" y="0"/>
                    <a:pt x="91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0" name="Google Shape;2160;p57"/>
            <p:cNvSpPr/>
            <p:nvPr/>
          </p:nvSpPr>
          <p:spPr>
            <a:xfrm>
              <a:off x="3536781" y="3169025"/>
              <a:ext cx="444575" cy="285750"/>
            </a:xfrm>
            <a:custGeom>
              <a:avLst/>
              <a:gdLst/>
              <a:ahLst/>
              <a:cxnLst/>
              <a:rect l="l" t="t" r="r" b="b"/>
              <a:pathLst>
                <a:path w="17783" h="11430" extrusionOk="0">
                  <a:moveTo>
                    <a:pt x="1" y="1"/>
                  </a:moveTo>
                  <a:lnTo>
                    <a:pt x="1" y="11429"/>
                  </a:lnTo>
                  <a:lnTo>
                    <a:pt x="17782" y="11429"/>
                  </a:lnTo>
                  <a:lnTo>
                    <a:pt x="17782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1" name="Google Shape;2161;p57"/>
            <p:cNvSpPr/>
            <p:nvPr/>
          </p:nvSpPr>
          <p:spPr>
            <a:xfrm>
              <a:off x="3808081" y="3168275"/>
              <a:ext cx="4575" cy="286500"/>
            </a:xfrm>
            <a:custGeom>
              <a:avLst/>
              <a:gdLst/>
              <a:ahLst/>
              <a:cxnLst/>
              <a:rect l="l" t="t" r="r" b="b"/>
              <a:pathLst>
                <a:path w="183" h="11460" extrusionOk="0">
                  <a:moveTo>
                    <a:pt x="91" y="0"/>
                  </a:moveTo>
                  <a:cubicBezTo>
                    <a:pt x="31" y="0"/>
                    <a:pt x="0" y="2584"/>
                    <a:pt x="0" y="5745"/>
                  </a:cubicBezTo>
                  <a:cubicBezTo>
                    <a:pt x="0" y="8876"/>
                    <a:pt x="31" y="11459"/>
                    <a:pt x="91" y="11459"/>
                  </a:cubicBezTo>
                  <a:cubicBezTo>
                    <a:pt x="152" y="11459"/>
                    <a:pt x="183" y="8876"/>
                    <a:pt x="183" y="5745"/>
                  </a:cubicBezTo>
                  <a:cubicBezTo>
                    <a:pt x="183" y="2584"/>
                    <a:pt x="122" y="0"/>
                    <a:pt x="91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2" name="Google Shape;2162;p57"/>
            <p:cNvSpPr/>
            <p:nvPr/>
          </p:nvSpPr>
          <p:spPr>
            <a:xfrm>
              <a:off x="2442469" y="2926625"/>
              <a:ext cx="314625" cy="525875"/>
            </a:xfrm>
            <a:custGeom>
              <a:avLst/>
              <a:gdLst/>
              <a:ahLst/>
              <a:cxnLst/>
              <a:rect l="l" t="t" r="r" b="b"/>
              <a:pathLst>
                <a:path w="12585" h="21035" extrusionOk="0">
                  <a:moveTo>
                    <a:pt x="0" y="1"/>
                  </a:moveTo>
                  <a:lnTo>
                    <a:pt x="0" y="21034"/>
                  </a:lnTo>
                  <a:lnTo>
                    <a:pt x="12584" y="21034"/>
                  </a:lnTo>
                  <a:lnTo>
                    <a:pt x="12584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3" name="Google Shape;2163;p57"/>
            <p:cNvSpPr/>
            <p:nvPr/>
          </p:nvSpPr>
          <p:spPr>
            <a:xfrm>
              <a:off x="2686394" y="2929675"/>
              <a:ext cx="4575" cy="521300"/>
            </a:xfrm>
            <a:custGeom>
              <a:avLst/>
              <a:gdLst/>
              <a:ahLst/>
              <a:cxnLst/>
              <a:rect l="l" t="t" r="r" b="b"/>
              <a:pathLst>
                <a:path w="183" h="20852" extrusionOk="0">
                  <a:moveTo>
                    <a:pt x="91" y="0"/>
                  </a:moveTo>
                  <a:cubicBezTo>
                    <a:pt x="61" y="0"/>
                    <a:pt x="0" y="4651"/>
                    <a:pt x="0" y="10426"/>
                  </a:cubicBezTo>
                  <a:cubicBezTo>
                    <a:pt x="0" y="16171"/>
                    <a:pt x="61" y="20851"/>
                    <a:pt x="91" y="20851"/>
                  </a:cubicBezTo>
                  <a:cubicBezTo>
                    <a:pt x="152" y="20851"/>
                    <a:pt x="183" y="16171"/>
                    <a:pt x="183" y="10426"/>
                  </a:cubicBezTo>
                  <a:cubicBezTo>
                    <a:pt x="183" y="4681"/>
                    <a:pt x="152" y="0"/>
                    <a:pt x="91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4" name="Google Shape;2164;p57"/>
            <p:cNvSpPr/>
            <p:nvPr/>
          </p:nvSpPr>
          <p:spPr>
            <a:xfrm>
              <a:off x="6600700" y="3917525"/>
              <a:ext cx="462800" cy="297900"/>
            </a:xfrm>
            <a:custGeom>
              <a:avLst/>
              <a:gdLst/>
              <a:ahLst/>
              <a:cxnLst/>
              <a:rect l="l" t="t" r="r" b="b"/>
              <a:pathLst>
                <a:path w="18512" h="11916" extrusionOk="0">
                  <a:moveTo>
                    <a:pt x="18450" y="0"/>
                  </a:moveTo>
                  <a:lnTo>
                    <a:pt x="0" y="61"/>
                  </a:lnTo>
                  <a:lnTo>
                    <a:pt x="31" y="11915"/>
                  </a:lnTo>
                  <a:lnTo>
                    <a:pt x="18511" y="11855"/>
                  </a:lnTo>
                  <a:lnTo>
                    <a:pt x="18450" y="0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5" name="Google Shape;2165;p57"/>
            <p:cNvSpPr/>
            <p:nvPr/>
          </p:nvSpPr>
          <p:spPr>
            <a:xfrm>
              <a:off x="7003425" y="3878750"/>
              <a:ext cx="104150" cy="88475"/>
            </a:xfrm>
            <a:custGeom>
              <a:avLst/>
              <a:gdLst/>
              <a:ahLst/>
              <a:cxnLst/>
              <a:rect l="l" t="t" r="r" b="b"/>
              <a:pathLst>
                <a:path w="4166" h="3539" extrusionOk="0">
                  <a:moveTo>
                    <a:pt x="2424" y="0"/>
                  </a:moveTo>
                  <a:cubicBezTo>
                    <a:pt x="2407" y="0"/>
                    <a:pt x="2389" y="1"/>
                    <a:pt x="2372" y="1"/>
                  </a:cubicBezTo>
                  <a:cubicBezTo>
                    <a:pt x="791" y="1"/>
                    <a:pt x="1" y="1916"/>
                    <a:pt x="1126" y="3010"/>
                  </a:cubicBezTo>
                  <a:cubicBezTo>
                    <a:pt x="1491" y="3375"/>
                    <a:pt x="1939" y="3539"/>
                    <a:pt x="2378" y="3539"/>
                  </a:cubicBezTo>
                  <a:cubicBezTo>
                    <a:pt x="3292" y="3539"/>
                    <a:pt x="4165" y="2832"/>
                    <a:pt x="4165" y="1764"/>
                  </a:cubicBezTo>
                  <a:cubicBezTo>
                    <a:pt x="4165" y="809"/>
                    <a:pt x="3374" y="0"/>
                    <a:pt x="2424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6" name="Google Shape;2166;p57"/>
            <p:cNvSpPr/>
            <p:nvPr/>
          </p:nvSpPr>
          <p:spPr>
            <a:xfrm>
              <a:off x="7036875" y="3905375"/>
              <a:ext cx="52450" cy="38775"/>
            </a:xfrm>
            <a:custGeom>
              <a:avLst/>
              <a:gdLst/>
              <a:ahLst/>
              <a:cxnLst/>
              <a:rect l="l" t="t" r="r" b="b"/>
              <a:pathLst>
                <a:path w="2098" h="1551" extrusionOk="0">
                  <a:moveTo>
                    <a:pt x="1824" y="0"/>
                  </a:moveTo>
                  <a:lnTo>
                    <a:pt x="851" y="1003"/>
                  </a:lnTo>
                  <a:lnTo>
                    <a:pt x="274" y="426"/>
                  </a:lnTo>
                  <a:lnTo>
                    <a:pt x="0" y="699"/>
                  </a:lnTo>
                  <a:lnTo>
                    <a:pt x="851" y="1550"/>
                  </a:lnTo>
                  <a:lnTo>
                    <a:pt x="2098" y="274"/>
                  </a:lnTo>
                  <a:lnTo>
                    <a:pt x="182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7" name="Google Shape;2167;p57"/>
            <p:cNvSpPr/>
            <p:nvPr/>
          </p:nvSpPr>
          <p:spPr>
            <a:xfrm>
              <a:off x="6922125" y="3920550"/>
              <a:ext cx="5350" cy="298675"/>
            </a:xfrm>
            <a:custGeom>
              <a:avLst/>
              <a:gdLst/>
              <a:ahLst/>
              <a:cxnLst/>
              <a:rect l="l" t="t" r="r" b="b"/>
              <a:pathLst>
                <a:path w="214" h="11947" extrusionOk="0">
                  <a:moveTo>
                    <a:pt x="92" y="1"/>
                  </a:moveTo>
                  <a:cubicBezTo>
                    <a:pt x="31" y="1"/>
                    <a:pt x="1" y="2676"/>
                    <a:pt x="1" y="5989"/>
                  </a:cubicBezTo>
                  <a:cubicBezTo>
                    <a:pt x="31" y="9272"/>
                    <a:pt x="61" y="11946"/>
                    <a:pt x="122" y="11946"/>
                  </a:cubicBezTo>
                  <a:cubicBezTo>
                    <a:pt x="153" y="11946"/>
                    <a:pt x="213" y="9272"/>
                    <a:pt x="213" y="5989"/>
                  </a:cubicBezTo>
                  <a:cubicBezTo>
                    <a:pt x="183" y="2676"/>
                    <a:pt x="153" y="1"/>
                    <a:pt x="92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8" name="Google Shape;2168;p57"/>
            <p:cNvSpPr/>
            <p:nvPr/>
          </p:nvSpPr>
          <p:spPr>
            <a:xfrm>
              <a:off x="6596900" y="4081650"/>
              <a:ext cx="471900" cy="5350"/>
            </a:xfrm>
            <a:custGeom>
              <a:avLst/>
              <a:gdLst/>
              <a:ahLst/>
              <a:cxnLst/>
              <a:rect l="l" t="t" r="r" b="b"/>
              <a:pathLst>
                <a:path w="18876" h="214" extrusionOk="0">
                  <a:moveTo>
                    <a:pt x="9453" y="1"/>
                  </a:moveTo>
                  <a:cubicBezTo>
                    <a:pt x="4225" y="1"/>
                    <a:pt x="0" y="62"/>
                    <a:pt x="0" y="122"/>
                  </a:cubicBezTo>
                  <a:cubicBezTo>
                    <a:pt x="0" y="183"/>
                    <a:pt x="4225" y="214"/>
                    <a:pt x="9453" y="214"/>
                  </a:cubicBezTo>
                  <a:cubicBezTo>
                    <a:pt x="14651" y="214"/>
                    <a:pt x="18876" y="183"/>
                    <a:pt x="18876" y="122"/>
                  </a:cubicBezTo>
                  <a:cubicBezTo>
                    <a:pt x="18876" y="62"/>
                    <a:pt x="14651" y="1"/>
                    <a:pt x="9453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9" name="Google Shape;2169;p57"/>
            <p:cNvSpPr/>
            <p:nvPr/>
          </p:nvSpPr>
          <p:spPr>
            <a:xfrm>
              <a:off x="6742800" y="3918275"/>
              <a:ext cx="5325" cy="296375"/>
            </a:xfrm>
            <a:custGeom>
              <a:avLst/>
              <a:gdLst/>
              <a:ahLst/>
              <a:cxnLst/>
              <a:rect l="l" t="t" r="r" b="b"/>
              <a:pathLst>
                <a:path w="213" h="11855" extrusionOk="0">
                  <a:moveTo>
                    <a:pt x="91" y="1"/>
                  </a:moveTo>
                  <a:cubicBezTo>
                    <a:pt x="61" y="1"/>
                    <a:pt x="0" y="2676"/>
                    <a:pt x="0" y="5928"/>
                  </a:cubicBezTo>
                  <a:cubicBezTo>
                    <a:pt x="0" y="9211"/>
                    <a:pt x="61" y="11855"/>
                    <a:pt x="91" y="11855"/>
                  </a:cubicBezTo>
                  <a:cubicBezTo>
                    <a:pt x="152" y="11855"/>
                    <a:pt x="213" y="9211"/>
                    <a:pt x="213" y="5928"/>
                  </a:cubicBezTo>
                  <a:cubicBezTo>
                    <a:pt x="213" y="2676"/>
                    <a:pt x="152" y="1"/>
                    <a:pt x="91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0" name="Google Shape;2170;p57"/>
            <p:cNvSpPr/>
            <p:nvPr/>
          </p:nvSpPr>
          <p:spPr>
            <a:xfrm>
              <a:off x="6990525" y="3919050"/>
              <a:ext cx="5325" cy="297900"/>
            </a:xfrm>
            <a:custGeom>
              <a:avLst/>
              <a:gdLst/>
              <a:ahLst/>
              <a:cxnLst/>
              <a:rect l="l" t="t" r="r" b="b"/>
              <a:pathLst>
                <a:path w="213" h="11916" extrusionOk="0">
                  <a:moveTo>
                    <a:pt x="122" y="0"/>
                  </a:moveTo>
                  <a:cubicBezTo>
                    <a:pt x="61" y="0"/>
                    <a:pt x="0" y="2645"/>
                    <a:pt x="0" y="5958"/>
                  </a:cubicBezTo>
                  <a:cubicBezTo>
                    <a:pt x="0" y="9271"/>
                    <a:pt x="61" y="11915"/>
                    <a:pt x="122" y="11915"/>
                  </a:cubicBezTo>
                  <a:cubicBezTo>
                    <a:pt x="152" y="11915"/>
                    <a:pt x="213" y="9271"/>
                    <a:pt x="213" y="5958"/>
                  </a:cubicBezTo>
                  <a:cubicBezTo>
                    <a:pt x="213" y="2645"/>
                    <a:pt x="183" y="0"/>
                    <a:pt x="122" y="0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1" name="Google Shape;2171;p57"/>
            <p:cNvSpPr/>
            <p:nvPr/>
          </p:nvSpPr>
          <p:spPr>
            <a:xfrm>
              <a:off x="6653125" y="4015275"/>
              <a:ext cx="89700" cy="73250"/>
            </a:xfrm>
            <a:custGeom>
              <a:avLst/>
              <a:gdLst/>
              <a:ahLst/>
              <a:cxnLst/>
              <a:rect l="l" t="t" r="r" b="b"/>
              <a:pathLst>
                <a:path w="3588" h="2930" extrusionOk="0">
                  <a:moveTo>
                    <a:pt x="1012" y="1"/>
                  </a:moveTo>
                  <a:cubicBezTo>
                    <a:pt x="763" y="1"/>
                    <a:pt x="526" y="75"/>
                    <a:pt x="335" y="224"/>
                  </a:cubicBezTo>
                  <a:cubicBezTo>
                    <a:pt x="183" y="346"/>
                    <a:pt x="92" y="498"/>
                    <a:pt x="61" y="650"/>
                  </a:cubicBezTo>
                  <a:cubicBezTo>
                    <a:pt x="1" y="832"/>
                    <a:pt x="31" y="1014"/>
                    <a:pt x="92" y="1197"/>
                  </a:cubicBezTo>
                  <a:cubicBezTo>
                    <a:pt x="244" y="1470"/>
                    <a:pt x="456" y="1683"/>
                    <a:pt x="730" y="1865"/>
                  </a:cubicBezTo>
                  <a:cubicBezTo>
                    <a:pt x="1125" y="2169"/>
                    <a:pt x="1581" y="2413"/>
                    <a:pt x="2067" y="2565"/>
                  </a:cubicBezTo>
                  <a:cubicBezTo>
                    <a:pt x="2371" y="2686"/>
                    <a:pt x="2706" y="2747"/>
                    <a:pt x="3040" y="2777"/>
                  </a:cubicBezTo>
                  <a:cubicBezTo>
                    <a:pt x="3101" y="2793"/>
                    <a:pt x="3162" y="2800"/>
                    <a:pt x="3226" y="2800"/>
                  </a:cubicBezTo>
                  <a:cubicBezTo>
                    <a:pt x="3291" y="2800"/>
                    <a:pt x="3359" y="2793"/>
                    <a:pt x="3435" y="2777"/>
                  </a:cubicBezTo>
                  <a:cubicBezTo>
                    <a:pt x="2979" y="2717"/>
                    <a:pt x="2523" y="2595"/>
                    <a:pt x="2098" y="2473"/>
                  </a:cubicBezTo>
                  <a:cubicBezTo>
                    <a:pt x="1642" y="2291"/>
                    <a:pt x="1186" y="2048"/>
                    <a:pt x="821" y="1744"/>
                  </a:cubicBezTo>
                  <a:cubicBezTo>
                    <a:pt x="578" y="1592"/>
                    <a:pt x="396" y="1379"/>
                    <a:pt x="274" y="1136"/>
                  </a:cubicBezTo>
                  <a:cubicBezTo>
                    <a:pt x="153" y="862"/>
                    <a:pt x="213" y="558"/>
                    <a:pt x="456" y="407"/>
                  </a:cubicBezTo>
                  <a:cubicBezTo>
                    <a:pt x="603" y="281"/>
                    <a:pt x="794" y="213"/>
                    <a:pt x="988" y="213"/>
                  </a:cubicBezTo>
                  <a:cubicBezTo>
                    <a:pt x="1074" y="213"/>
                    <a:pt x="1162" y="226"/>
                    <a:pt x="1247" y="255"/>
                  </a:cubicBezTo>
                  <a:cubicBezTo>
                    <a:pt x="1520" y="346"/>
                    <a:pt x="1794" y="467"/>
                    <a:pt x="2007" y="650"/>
                  </a:cubicBezTo>
                  <a:cubicBezTo>
                    <a:pt x="2402" y="923"/>
                    <a:pt x="2736" y="1288"/>
                    <a:pt x="3010" y="1714"/>
                  </a:cubicBezTo>
                  <a:cubicBezTo>
                    <a:pt x="3253" y="2078"/>
                    <a:pt x="3435" y="2504"/>
                    <a:pt x="3587" y="2929"/>
                  </a:cubicBezTo>
                  <a:cubicBezTo>
                    <a:pt x="3587" y="2808"/>
                    <a:pt x="3557" y="2656"/>
                    <a:pt x="3526" y="2534"/>
                  </a:cubicBezTo>
                  <a:cubicBezTo>
                    <a:pt x="3435" y="2230"/>
                    <a:pt x="3314" y="1896"/>
                    <a:pt x="3131" y="1622"/>
                  </a:cubicBezTo>
                  <a:cubicBezTo>
                    <a:pt x="2888" y="1166"/>
                    <a:pt x="2554" y="771"/>
                    <a:pt x="2159" y="467"/>
                  </a:cubicBezTo>
                  <a:cubicBezTo>
                    <a:pt x="1915" y="285"/>
                    <a:pt x="1612" y="133"/>
                    <a:pt x="1338" y="42"/>
                  </a:cubicBezTo>
                  <a:cubicBezTo>
                    <a:pt x="1229" y="14"/>
                    <a:pt x="1119" y="1"/>
                    <a:pt x="1012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2" name="Google Shape;2172;p57"/>
            <p:cNvSpPr/>
            <p:nvPr/>
          </p:nvSpPr>
          <p:spPr>
            <a:xfrm>
              <a:off x="6742800" y="4012650"/>
              <a:ext cx="66900" cy="79675"/>
            </a:xfrm>
            <a:custGeom>
              <a:avLst/>
              <a:gdLst/>
              <a:ahLst/>
              <a:cxnLst/>
              <a:rect l="l" t="t" r="r" b="b"/>
              <a:pathLst>
                <a:path w="2676" h="3187" extrusionOk="0">
                  <a:moveTo>
                    <a:pt x="2146" y="196"/>
                  </a:moveTo>
                  <a:cubicBezTo>
                    <a:pt x="2221" y="196"/>
                    <a:pt x="2304" y="224"/>
                    <a:pt x="2371" y="268"/>
                  </a:cubicBezTo>
                  <a:cubicBezTo>
                    <a:pt x="2553" y="420"/>
                    <a:pt x="2493" y="724"/>
                    <a:pt x="2432" y="967"/>
                  </a:cubicBezTo>
                  <a:cubicBezTo>
                    <a:pt x="2341" y="1211"/>
                    <a:pt x="2219" y="1454"/>
                    <a:pt x="2098" y="1667"/>
                  </a:cubicBezTo>
                  <a:cubicBezTo>
                    <a:pt x="1854" y="2031"/>
                    <a:pt x="1520" y="2335"/>
                    <a:pt x="1155" y="2578"/>
                  </a:cubicBezTo>
                  <a:cubicBezTo>
                    <a:pt x="792" y="2790"/>
                    <a:pt x="430" y="2942"/>
                    <a:pt x="37" y="3063"/>
                  </a:cubicBezTo>
                  <a:lnTo>
                    <a:pt x="37" y="3063"/>
                  </a:lnTo>
                  <a:cubicBezTo>
                    <a:pt x="152" y="2689"/>
                    <a:pt x="289" y="2357"/>
                    <a:pt x="426" y="2001"/>
                  </a:cubicBezTo>
                  <a:cubicBezTo>
                    <a:pt x="608" y="1606"/>
                    <a:pt x="851" y="1241"/>
                    <a:pt x="1155" y="907"/>
                  </a:cubicBezTo>
                  <a:cubicBezTo>
                    <a:pt x="1338" y="694"/>
                    <a:pt x="1520" y="542"/>
                    <a:pt x="1733" y="360"/>
                  </a:cubicBezTo>
                  <a:cubicBezTo>
                    <a:pt x="1824" y="299"/>
                    <a:pt x="1946" y="238"/>
                    <a:pt x="2067" y="208"/>
                  </a:cubicBezTo>
                  <a:cubicBezTo>
                    <a:pt x="2092" y="199"/>
                    <a:pt x="2118" y="196"/>
                    <a:pt x="2146" y="196"/>
                  </a:cubicBezTo>
                  <a:close/>
                  <a:moveTo>
                    <a:pt x="2127" y="1"/>
                  </a:moveTo>
                  <a:cubicBezTo>
                    <a:pt x="2078" y="1"/>
                    <a:pt x="2027" y="8"/>
                    <a:pt x="1976" y="25"/>
                  </a:cubicBezTo>
                  <a:cubicBezTo>
                    <a:pt x="1824" y="56"/>
                    <a:pt x="1672" y="116"/>
                    <a:pt x="1581" y="238"/>
                  </a:cubicBezTo>
                  <a:cubicBezTo>
                    <a:pt x="973" y="663"/>
                    <a:pt x="547" y="1271"/>
                    <a:pt x="243" y="1940"/>
                  </a:cubicBezTo>
                  <a:cubicBezTo>
                    <a:pt x="122" y="2244"/>
                    <a:pt x="61" y="2518"/>
                    <a:pt x="0" y="2852"/>
                  </a:cubicBezTo>
                  <a:cubicBezTo>
                    <a:pt x="0" y="2943"/>
                    <a:pt x="0" y="3065"/>
                    <a:pt x="0" y="3186"/>
                  </a:cubicBezTo>
                  <a:cubicBezTo>
                    <a:pt x="12" y="3145"/>
                    <a:pt x="24" y="3105"/>
                    <a:pt x="36" y="3065"/>
                  </a:cubicBezTo>
                  <a:lnTo>
                    <a:pt x="36" y="3065"/>
                  </a:lnTo>
                  <a:cubicBezTo>
                    <a:pt x="127" y="3065"/>
                    <a:pt x="246" y="3064"/>
                    <a:pt x="365" y="3034"/>
                  </a:cubicBezTo>
                  <a:cubicBezTo>
                    <a:pt x="669" y="2974"/>
                    <a:pt x="942" y="2852"/>
                    <a:pt x="1216" y="2700"/>
                  </a:cubicBezTo>
                  <a:cubicBezTo>
                    <a:pt x="1611" y="2457"/>
                    <a:pt x="1946" y="2153"/>
                    <a:pt x="2189" y="1758"/>
                  </a:cubicBezTo>
                  <a:cubicBezTo>
                    <a:pt x="2341" y="1545"/>
                    <a:pt x="2462" y="1302"/>
                    <a:pt x="2553" y="1028"/>
                  </a:cubicBezTo>
                  <a:cubicBezTo>
                    <a:pt x="2614" y="907"/>
                    <a:pt x="2645" y="755"/>
                    <a:pt x="2645" y="603"/>
                  </a:cubicBezTo>
                  <a:cubicBezTo>
                    <a:pt x="2675" y="420"/>
                    <a:pt x="2584" y="238"/>
                    <a:pt x="2462" y="116"/>
                  </a:cubicBezTo>
                  <a:cubicBezTo>
                    <a:pt x="2375" y="51"/>
                    <a:pt x="2255" y="1"/>
                    <a:pt x="2127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182" name="Google Shape;2182;p57"/>
          <p:cNvSpPr/>
          <p:nvPr/>
        </p:nvSpPr>
        <p:spPr>
          <a:xfrm rot="5400000" flipH="1">
            <a:off x="5906514" y="2350495"/>
            <a:ext cx="500413" cy="521795"/>
          </a:xfrm>
          <a:custGeom>
            <a:avLst/>
            <a:gdLst/>
            <a:ahLst/>
            <a:cxnLst/>
            <a:rect l="l" t="t" r="r" b="b"/>
            <a:pathLst>
              <a:path w="48572" h="48573" extrusionOk="0">
                <a:moveTo>
                  <a:pt x="0" y="1"/>
                </a:moveTo>
                <a:lnTo>
                  <a:pt x="0" y="48572"/>
                </a:lnTo>
                <a:lnTo>
                  <a:pt x="48572" y="48572"/>
                </a:lnTo>
                <a:lnTo>
                  <a:pt x="48572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90" name="Google Shape;2190;p57"/>
          <p:cNvSpPr/>
          <p:nvPr/>
        </p:nvSpPr>
        <p:spPr>
          <a:xfrm rot="5400000" flipH="1">
            <a:off x="5906503" y="3115913"/>
            <a:ext cx="500292" cy="521674"/>
          </a:xfrm>
          <a:custGeom>
            <a:avLst/>
            <a:gdLst/>
            <a:ahLst/>
            <a:cxnLst/>
            <a:rect l="l" t="t" r="r" b="b"/>
            <a:pathLst>
              <a:path w="48572" h="48573" extrusionOk="0">
                <a:moveTo>
                  <a:pt x="0" y="1"/>
                </a:moveTo>
                <a:lnTo>
                  <a:pt x="0" y="48572"/>
                </a:lnTo>
                <a:lnTo>
                  <a:pt x="48572" y="48572"/>
                </a:lnTo>
                <a:lnTo>
                  <a:pt x="48572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91" name="Google Shape;2191;p57"/>
          <p:cNvSpPr/>
          <p:nvPr/>
        </p:nvSpPr>
        <p:spPr>
          <a:xfrm rot="5400000" flipH="1">
            <a:off x="5905966" y="3870018"/>
            <a:ext cx="500170" cy="521553"/>
          </a:xfrm>
          <a:custGeom>
            <a:avLst/>
            <a:gdLst/>
            <a:ahLst/>
            <a:cxnLst/>
            <a:rect l="l" t="t" r="r" b="b"/>
            <a:pathLst>
              <a:path w="48572" h="48573" extrusionOk="0">
                <a:moveTo>
                  <a:pt x="0" y="1"/>
                </a:moveTo>
                <a:lnTo>
                  <a:pt x="0" y="48572"/>
                </a:lnTo>
                <a:lnTo>
                  <a:pt x="48572" y="48572"/>
                </a:lnTo>
                <a:lnTo>
                  <a:pt x="48572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06" name="Google Shape;2206;p57"/>
          <p:cNvSpPr txBox="1">
            <a:spLocks noGrp="1"/>
          </p:cNvSpPr>
          <p:nvPr>
            <p:ph type="subTitle" idx="1"/>
          </p:nvPr>
        </p:nvSpPr>
        <p:spPr>
          <a:xfrm>
            <a:off x="6611112" y="1610293"/>
            <a:ext cx="2069510" cy="50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dirty="0"/>
              <a:t>Short-term as it affects the profitability of the moment – due to restrictions of the lockdown</a:t>
            </a:r>
            <a:endParaRPr sz="1100" dirty="0"/>
          </a:p>
        </p:txBody>
      </p:sp>
      <p:sp>
        <p:nvSpPr>
          <p:cNvPr id="2207" name="Google Shape;2207;p57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113600" cy="6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Nature of the problem</a:t>
            </a:r>
            <a:endParaRPr dirty="0"/>
          </a:p>
        </p:txBody>
      </p:sp>
      <p:sp>
        <p:nvSpPr>
          <p:cNvPr id="2208" name="Google Shape;2208;p57"/>
          <p:cNvSpPr txBox="1">
            <a:spLocks noGrp="1"/>
          </p:cNvSpPr>
          <p:nvPr>
            <p:ph type="subTitle" idx="2"/>
          </p:nvPr>
        </p:nvSpPr>
        <p:spPr>
          <a:xfrm>
            <a:off x="6611112" y="3879394"/>
            <a:ext cx="1819800" cy="50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dirty="0"/>
              <a:t>Strategic problem as it has long term consequences</a:t>
            </a:r>
            <a:endParaRPr sz="1100" dirty="0"/>
          </a:p>
        </p:txBody>
      </p:sp>
      <p:sp>
        <p:nvSpPr>
          <p:cNvPr id="2209" name="Google Shape;2209;p57"/>
          <p:cNvSpPr txBox="1">
            <a:spLocks noGrp="1"/>
          </p:cNvSpPr>
          <p:nvPr>
            <p:ph type="subTitle" idx="3"/>
          </p:nvPr>
        </p:nvSpPr>
        <p:spPr>
          <a:xfrm>
            <a:off x="6611112" y="3125350"/>
            <a:ext cx="1819800" cy="50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100" dirty="0"/>
              <a:t>Shareholders and stakeholders affected</a:t>
            </a:r>
            <a:endParaRPr sz="1100" dirty="0"/>
          </a:p>
        </p:txBody>
      </p:sp>
      <p:sp>
        <p:nvSpPr>
          <p:cNvPr id="2210" name="Google Shape;2210;p57"/>
          <p:cNvSpPr txBox="1">
            <a:spLocks noGrp="1"/>
          </p:cNvSpPr>
          <p:nvPr>
            <p:ph type="subTitle" idx="4"/>
          </p:nvPr>
        </p:nvSpPr>
        <p:spPr>
          <a:xfrm>
            <a:off x="6611112" y="2359992"/>
            <a:ext cx="1819800" cy="50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50" dirty="0"/>
              <a:t>Long-term as fashion trends are changing and formalwear might not be as profitable</a:t>
            </a:r>
            <a:endParaRPr sz="1050" dirty="0"/>
          </a:p>
        </p:txBody>
      </p:sp>
      <p:sp>
        <p:nvSpPr>
          <p:cNvPr id="2211" name="Google Shape;2211;p57"/>
          <p:cNvSpPr txBox="1">
            <a:spLocks noGrp="1"/>
          </p:cNvSpPr>
          <p:nvPr>
            <p:ph type="title" idx="6"/>
          </p:nvPr>
        </p:nvSpPr>
        <p:spPr>
          <a:xfrm>
            <a:off x="5907024" y="2359992"/>
            <a:ext cx="521100" cy="50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</a:t>
            </a:r>
            <a:endParaRPr/>
          </a:p>
        </p:txBody>
      </p:sp>
      <p:sp>
        <p:nvSpPr>
          <p:cNvPr id="2212" name="Google Shape;2212;p57"/>
          <p:cNvSpPr txBox="1">
            <a:spLocks noGrp="1"/>
          </p:cNvSpPr>
          <p:nvPr>
            <p:ph type="title" idx="7"/>
          </p:nvPr>
        </p:nvSpPr>
        <p:spPr>
          <a:xfrm>
            <a:off x="5907024" y="3125350"/>
            <a:ext cx="521100" cy="50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3</a:t>
            </a:r>
            <a:endParaRPr/>
          </a:p>
        </p:txBody>
      </p:sp>
      <p:sp>
        <p:nvSpPr>
          <p:cNvPr id="2213" name="Google Shape;2213;p57"/>
          <p:cNvSpPr txBox="1">
            <a:spLocks noGrp="1"/>
          </p:cNvSpPr>
          <p:nvPr>
            <p:ph type="title" idx="8"/>
          </p:nvPr>
        </p:nvSpPr>
        <p:spPr>
          <a:xfrm>
            <a:off x="5907024" y="3879394"/>
            <a:ext cx="521100" cy="50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4</a:t>
            </a:r>
            <a:endParaRPr/>
          </a:p>
        </p:txBody>
      </p:sp>
      <p:sp>
        <p:nvSpPr>
          <p:cNvPr id="2214" name="Google Shape;2214;p57"/>
          <p:cNvSpPr txBox="1">
            <a:spLocks noGrp="1"/>
          </p:cNvSpPr>
          <p:nvPr>
            <p:ph type="title" idx="5"/>
          </p:nvPr>
        </p:nvSpPr>
        <p:spPr>
          <a:xfrm>
            <a:off x="5907024" y="1610293"/>
            <a:ext cx="521100" cy="50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1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5" name="Google Shape;2225;p59"/>
          <p:cNvSpPr/>
          <p:nvPr/>
        </p:nvSpPr>
        <p:spPr>
          <a:xfrm>
            <a:off x="879525" y="932750"/>
            <a:ext cx="4661100" cy="177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26" name="Google Shape;2226;p59"/>
          <p:cNvSpPr txBox="1">
            <a:spLocks noGrp="1"/>
          </p:cNvSpPr>
          <p:nvPr>
            <p:ph type="title" idx="15"/>
          </p:nvPr>
        </p:nvSpPr>
        <p:spPr>
          <a:xfrm>
            <a:off x="713225" y="539496"/>
            <a:ext cx="5187600" cy="6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PESTLE analysis</a:t>
            </a:r>
            <a:endParaRPr dirty="0"/>
          </a:p>
        </p:txBody>
      </p:sp>
      <p:grpSp>
        <p:nvGrpSpPr>
          <p:cNvPr id="2227" name="Google Shape;2227;p59"/>
          <p:cNvGrpSpPr/>
          <p:nvPr/>
        </p:nvGrpSpPr>
        <p:grpSpPr>
          <a:xfrm>
            <a:off x="818775" y="1882868"/>
            <a:ext cx="559500" cy="246881"/>
            <a:chOff x="818775" y="1603700"/>
            <a:chExt cx="559500" cy="408000"/>
          </a:xfrm>
        </p:grpSpPr>
        <p:sp>
          <p:nvSpPr>
            <p:cNvPr id="2228" name="Google Shape;2228;p59"/>
            <p:cNvSpPr/>
            <p:nvPr/>
          </p:nvSpPr>
          <p:spPr>
            <a:xfrm>
              <a:off x="818775" y="1603700"/>
              <a:ext cx="559500" cy="4080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9" name="Google Shape;2229;p59"/>
            <p:cNvSpPr/>
            <p:nvPr/>
          </p:nvSpPr>
          <p:spPr>
            <a:xfrm rot="5400000">
              <a:off x="649275" y="1773200"/>
              <a:ext cx="408000" cy="690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30" name="Google Shape;2230;p59"/>
          <p:cNvGrpSpPr/>
          <p:nvPr/>
        </p:nvGrpSpPr>
        <p:grpSpPr>
          <a:xfrm>
            <a:off x="3421129" y="1882868"/>
            <a:ext cx="559513" cy="246881"/>
            <a:chOff x="3421038" y="1603700"/>
            <a:chExt cx="559513" cy="408000"/>
          </a:xfrm>
        </p:grpSpPr>
        <p:sp>
          <p:nvSpPr>
            <p:cNvPr id="2231" name="Google Shape;2231;p59"/>
            <p:cNvSpPr/>
            <p:nvPr/>
          </p:nvSpPr>
          <p:spPr>
            <a:xfrm>
              <a:off x="3421050" y="1603700"/>
              <a:ext cx="559500" cy="4080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2" name="Google Shape;2232;p59"/>
            <p:cNvSpPr/>
            <p:nvPr/>
          </p:nvSpPr>
          <p:spPr>
            <a:xfrm rot="5400000">
              <a:off x="3251538" y="1773200"/>
              <a:ext cx="408000" cy="690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33" name="Google Shape;2233;p59"/>
          <p:cNvGrpSpPr/>
          <p:nvPr/>
        </p:nvGrpSpPr>
        <p:grpSpPr>
          <a:xfrm>
            <a:off x="6080613" y="1882868"/>
            <a:ext cx="559512" cy="246817"/>
            <a:chOff x="6080613" y="1603700"/>
            <a:chExt cx="559512" cy="416428"/>
          </a:xfrm>
        </p:grpSpPr>
        <p:sp>
          <p:nvSpPr>
            <p:cNvPr id="2234" name="Google Shape;2234;p59"/>
            <p:cNvSpPr/>
            <p:nvPr/>
          </p:nvSpPr>
          <p:spPr>
            <a:xfrm rot="10800000" flipH="1">
              <a:off x="6080625" y="1603728"/>
              <a:ext cx="559500" cy="4164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5" name="Google Shape;2235;p59"/>
            <p:cNvSpPr/>
            <p:nvPr/>
          </p:nvSpPr>
          <p:spPr>
            <a:xfrm rot="5400000">
              <a:off x="5906913" y="1777400"/>
              <a:ext cx="416400" cy="690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36" name="Google Shape;2236;p59"/>
          <p:cNvGrpSpPr/>
          <p:nvPr/>
        </p:nvGrpSpPr>
        <p:grpSpPr>
          <a:xfrm>
            <a:off x="818775" y="3235340"/>
            <a:ext cx="559500" cy="243005"/>
            <a:chOff x="818775" y="3269725"/>
            <a:chExt cx="559500" cy="408000"/>
          </a:xfrm>
        </p:grpSpPr>
        <p:sp>
          <p:nvSpPr>
            <p:cNvPr id="2237" name="Google Shape;2237;p59"/>
            <p:cNvSpPr/>
            <p:nvPr/>
          </p:nvSpPr>
          <p:spPr>
            <a:xfrm>
              <a:off x="818775" y="3269725"/>
              <a:ext cx="559500" cy="4080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8" name="Google Shape;2238;p59"/>
            <p:cNvSpPr/>
            <p:nvPr/>
          </p:nvSpPr>
          <p:spPr>
            <a:xfrm rot="5400000">
              <a:off x="649275" y="3439225"/>
              <a:ext cx="408000" cy="690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39" name="Google Shape;2239;p59"/>
          <p:cNvGrpSpPr/>
          <p:nvPr/>
        </p:nvGrpSpPr>
        <p:grpSpPr>
          <a:xfrm>
            <a:off x="3421038" y="3235340"/>
            <a:ext cx="559512" cy="243005"/>
            <a:chOff x="3421038" y="3269725"/>
            <a:chExt cx="559512" cy="408000"/>
          </a:xfrm>
        </p:grpSpPr>
        <p:sp>
          <p:nvSpPr>
            <p:cNvPr id="2240" name="Google Shape;2240;p59"/>
            <p:cNvSpPr/>
            <p:nvPr/>
          </p:nvSpPr>
          <p:spPr>
            <a:xfrm>
              <a:off x="3421050" y="3269725"/>
              <a:ext cx="559500" cy="4080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1" name="Google Shape;2241;p59"/>
            <p:cNvSpPr/>
            <p:nvPr/>
          </p:nvSpPr>
          <p:spPr>
            <a:xfrm rot="5400000">
              <a:off x="3251538" y="3439225"/>
              <a:ext cx="408000" cy="690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42" name="Google Shape;2242;p59"/>
          <p:cNvGrpSpPr/>
          <p:nvPr/>
        </p:nvGrpSpPr>
        <p:grpSpPr>
          <a:xfrm>
            <a:off x="6080613" y="3235340"/>
            <a:ext cx="559512" cy="243005"/>
            <a:chOff x="6080613" y="3269725"/>
            <a:chExt cx="559512" cy="408000"/>
          </a:xfrm>
        </p:grpSpPr>
        <p:sp>
          <p:nvSpPr>
            <p:cNvPr id="2243" name="Google Shape;2243;p59"/>
            <p:cNvSpPr/>
            <p:nvPr/>
          </p:nvSpPr>
          <p:spPr>
            <a:xfrm>
              <a:off x="6080625" y="3269725"/>
              <a:ext cx="559500" cy="4080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4" name="Google Shape;2244;p59"/>
            <p:cNvSpPr/>
            <p:nvPr/>
          </p:nvSpPr>
          <p:spPr>
            <a:xfrm rot="5400000">
              <a:off x="5911113" y="3439225"/>
              <a:ext cx="408000" cy="690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245" name="Google Shape;2245;p59"/>
          <p:cNvSpPr txBox="1">
            <a:spLocks noGrp="1"/>
          </p:cNvSpPr>
          <p:nvPr>
            <p:ph type="title"/>
          </p:nvPr>
        </p:nvSpPr>
        <p:spPr>
          <a:xfrm>
            <a:off x="1373525" y="1811050"/>
            <a:ext cx="1345800" cy="40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Political</a:t>
            </a:r>
            <a:endParaRPr dirty="0"/>
          </a:p>
        </p:txBody>
      </p:sp>
      <p:sp>
        <p:nvSpPr>
          <p:cNvPr id="2246" name="Google Shape;2246;p59"/>
          <p:cNvSpPr txBox="1">
            <a:spLocks noGrp="1"/>
          </p:cNvSpPr>
          <p:nvPr>
            <p:ph type="title" idx="2"/>
          </p:nvPr>
        </p:nvSpPr>
        <p:spPr>
          <a:xfrm>
            <a:off x="3975724" y="1811050"/>
            <a:ext cx="1614377" cy="40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Economic</a:t>
            </a:r>
            <a:endParaRPr dirty="0"/>
          </a:p>
        </p:txBody>
      </p:sp>
      <p:sp>
        <p:nvSpPr>
          <p:cNvPr id="2247" name="Google Shape;2247;p59"/>
          <p:cNvSpPr txBox="1">
            <a:spLocks noGrp="1"/>
          </p:cNvSpPr>
          <p:nvPr>
            <p:ph type="title" idx="4"/>
          </p:nvPr>
        </p:nvSpPr>
        <p:spPr>
          <a:xfrm>
            <a:off x="6636550" y="1811050"/>
            <a:ext cx="1345800" cy="40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Social</a:t>
            </a:r>
            <a:endParaRPr dirty="0"/>
          </a:p>
        </p:txBody>
      </p:sp>
      <p:sp>
        <p:nvSpPr>
          <p:cNvPr id="2248" name="Google Shape;2248;p59"/>
          <p:cNvSpPr txBox="1">
            <a:spLocks noGrp="1"/>
          </p:cNvSpPr>
          <p:nvPr>
            <p:ph type="body" idx="1"/>
          </p:nvPr>
        </p:nvSpPr>
        <p:spPr>
          <a:xfrm>
            <a:off x="304002" y="2084735"/>
            <a:ext cx="3181198" cy="104453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>
              <a:spcAft>
                <a:spcPts val="1600"/>
              </a:spcAft>
            </a:pPr>
            <a:r>
              <a:rPr lang="en" sz="1050" dirty="0"/>
              <a:t>Brexit – the UK imports around £10B clothes and shoes from Europe each year</a:t>
            </a:r>
          </a:p>
          <a:p>
            <a:pPr marL="285750" indent="-285750">
              <a:spcAft>
                <a:spcPts val="1600"/>
              </a:spcAft>
            </a:pPr>
            <a:r>
              <a:rPr lang="en" sz="1050" dirty="0"/>
              <a:t>Without any substantial support from the government during the pandemic, many retail stores closed</a:t>
            </a:r>
          </a:p>
          <a:p>
            <a:pPr marL="285750" indent="-285750">
              <a:spcAft>
                <a:spcPts val="1600"/>
              </a:spcAft>
            </a:pPr>
            <a:endParaRPr sz="1050" dirty="0"/>
          </a:p>
        </p:txBody>
      </p:sp>
      <p:sp>
        <p:nvSpPr>
          <p:cNvPr id="2249" name="Google Shape;2249;p59"/>
          <p:cNvSpPr txBox="1">
            <a:spLocks noGrp="1"/>
          </p:cNvSpPr>
          <p:nvPr>
            <p:ph type="body" idx="3"/>
          </p:nvPr>
        </p:nvSpPr>
        <p:spPr>
          <a:xfrm>
            <a:off x="3319414" y="2129858"/>
            <a:ext cx="2653336" cy="678300"/>
          </a:xfrm>
          <a:prstGeom prst="rect">
            <a:avLst/>
          </a:prstGeom>
        </p:spPr>
        <p:txBody>
          <a:bodyPr spcFirstLastPara="1" wrap="square" lIns="91425" tIns="91425" rIns="0" bIns="91425" anchor="t" anchorCtr="0">
            <a:noAutofit/>
          </a:bodyPr>
          <a:lstStyle/>
          <a:p>
            <a:pPr marL="171450" indent="-171450">
              <a:spcAft>
                <a:spcPts val="1600"/>
              </a:spcAft>
            </a:pPr>
            <a:r>
              <a:rPr lang="en" sz="1050" dirty="0"/>
              <a:t>Due to the expensive production costs in the UK, retailers produce their items in countries such as Bangladesh, India, Turkey, China.</a:t>
            </a:r>
          </a:p>
        </p:txBody>
      </p:sp>
      <p:sp>
        <p:nvSpPr>
          <p:cNvPr id="2250" name="Google Shape;2250;p59"/>
          <p:cNvSpPr txBox="1">
            <a:spLocks noGrp="1"/>
          </p:cNvSpPr>
          <p:nvPr>
            <p:ph type="body" idx="5"/>
          </p:nvPr>
        </p:nvSpPr>
        <p:spPr>
          <a:xfrm>
            <a:off x="5963117" y="2123679"/>
            <a:ext cx="2653335" cy="150598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indent="-171450">
              <a:spcAft>
                <a:spcPts val="1600"/>
              </a:spcAft>
            </a:pPr>
            <a:r>
              <a:rPr lang="en" sz="1050" dirty="0"/>
              <a:t>London Fashion Week, Manchester Fashion Week, Glamour Beauty Festival London</a:t>
            </a:r>
          </a:p>
          <a:p>
            <a:pPr marL="171450" indent="-171450">
              <a:spcAft>
                <a:spcPts val="1600"/>
              </a:spcAft>
            </a:pPr>
            <a:r>
              <a:rPr lang="en" sz="1050" dirty="0"/>
              <a:t>Fast-fashion is dominant. 80% buyers buy clothes they would never wear</a:t>
            </a:r>
          </a:p>
        </p:txBody>
      </p:sp>
      <p:sp>
        <p:nvSpPr>
          <p:cNvPr id="2251" name="Google Shape;2251;p59"/>
          <p:cNvSpPr txBox="1">
            <a:spLocks noGrp="1"/>
          </p:cNvSpPr>
          <p:nvPr>
            <p:ph type="title" idx="6"/>
          </p:nvPr>
        </p:nvSpPr>
        <p:spPr>
          <a:xfrm>
            <a:off x="1373525" y="3159800"/>
            <a:ext cx="2116514" cy="40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Technological</a:t>
            </a:r>
            <a:endParaRPr dirty="0"/>
          </a:p>
        </p:txBody>
      </p:sp>
      <p:sp>
        <p:nvSpPr>
          <p:cNvPr id="2252" name="Google Shape;2252;p59"/>
          <p:cNvSpPr txBox="1">
            <a:spLocks noGrp="1"/>
          </p:cNvSpPr>
          <p:nvPr>
            <p:ph type="title" idx="8"/>
          </p:nvPr>
        </p:nvSpPr>
        <p:spPr>
          <a:xfrm>
            <a:off x="3991975" y="3159800"/>
            <a:ext cx="1345800" cy="40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Legal	</a:t>
            </a:r>
            <a:endParaRPr dirty="0"/>
          </a:p>
        </p:txBody>
      </p:sp>
      <p:sp>
        <p:nvSpPr>
          <p:cNvPr id="2253" name="Google Shape;2253;p59"/>
          <p:cNvSpPr txBox="1">
            <a:spLocks noGrp="1"/>
          </p:cNvSpPr>
          <p:nvPr>
            <p:ph type="title" idx="13"/>
          </p:nvPr>
        </p:nvSpPr>
        <p:spPr>
          <a:xfrm>
            <a:off x="6641400" y="3159800"/>
            <a:ext cx="2265836" cy="40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Environmental</a:t>
            </a:r>
            <a:endParaRPr dirty="0"/>
          </a:p>
        </p:txBody>
      </p:sp>
      <p:sp>
        <p:nvSpPr>
          <p:cNvPr id="2254" name="Google Shape;2254;p59"/>
          <p:cNvSpPr txBox="1">
            <a:spLocks noGrp="1"/>
          </p:cNvSpPr>
          <p:nvPr>
            <p:ph type="body" idx="7"/>
          </p:nvPr>
        </p:nvSpPr>
        <p:spPr>
          <a:xfrm>
            <a:off x="304002" y="3537850"/>
            <a:ext cx="3015412" cy="67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indent="-171450">
              <a:spcAft>
                <a:spcPts val="1600"/>
              </a:spcAft>
              <a:buClr>
                <a:schemeClr val="dk1"/>
              </a:buClr>
              <a:buSzPts val="1100"/>
            </a:pPr>
            <a:r>
              <a:rPr lang="en" sz="1050" dirty="0"/>
              <a:t>eCommerce dominates with giants such as Amazon, eBay, boohoo, ASOS etc.</a:t>
            </a:r>
          </a:p>
          <a:p>
            <a:pPr marL="171450" indent="-171450">
              <a:spcAft>
                <a:spcPts val="1600"/>
              </a:spcAft>
              <a:buClr>
                <a:schemeClr val="dk1"/>
              </a:buClr>
              <a:buSzPts val="1100"/>
            </a:pPr>
            <a:r>
              <a:rPr lang="en" sz="1050" dirty="0"/>
              <a:t>Fierce competition for the online sales</a:t>
            </a:r>
            <a:endParaRPr sz="1050" dirty="0"/>
          </a:p>
        </p:txBody>
      </p:sp>
      <p:sp>
        <p:nvSpPr>
          <p:cNvPr id="2255" name="Google Shape;2255;p59"/>
          <p:cNvSpPr txBox="1">
            <a:spLocks noGrp="1"/>
          </p:cNvSpPr>
          <p:nvPr>
            <p:ph type="body" idx="9"/>
          </p:nvPr>
        </p:nvSpPr>
        <p:spPr>
          <a:xfrm>
            <a:off x="3331749" y="3540300"/>
            <a:ext cx="2569075" cy="114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indent="-171450">
              <a:spcAft>
                <a:spcPts val="1600"/>
              </a:spcAft>
              <a:buClr>
                <a:schemeClr val="dk1"/>
              </a:buClr>
              <a:buSzPts val="1100"/>
            </a:pPr>
            <a:r>
              <a:rPr lang="en" sz="1050" dirty="0"/>
              <a:t>Many companies might face court action if they are making false environmental claims</a:t>
            </a:r>
            <a:endParaRPr sz="1050" dirty="0"/>
          </a:p>
        </p:txBody>
      </p:sp>
      <p:sp>
        <p:nvSpPr>
          <p:cNvPr id="2256" name="Google Shape;2256;p59"/>
          <p:cNvSpPr txBox="1">
            <a:spLocks noGrp="1"/>
          </p:cNvSpPr>
          <p:nvPr>
            <p:ph type="body" idx="14"/>
          </p:nvPr>
        </p:nvSpPr>
        <p:spPr>
          <a:xfrm>
            <a:off x="5975025" y="3540299"/>
            <a:ext cx="2569074" cy="106362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indent="-171450">
              <a:spcAft>
                <a:spcPts val="1600"/>
              </a:spcAft>
            </a:pPr>
            <a:r>
              <a:rPr lang="en" sz="1050" dirty="0"/>
              <a:t>SH clothes – recycling/upcycling</a:t>
            </a:r>
          </a:p>
          <a:p>
            <a:pPr marL="171450" indent="-171450">
              <a:spcAft>
                <a:spcPts val="1600"/>
              </a:spcAft>
            </a:pPr>
            <a:r>
              <a:rPr lang="en" sz="1050" dirty="0"/>
              <a:t>Fashion accounts for up to 10% of the global CO2 output </a:t>
            </a:r>
            <a:endParaRPr sz="105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6FD92C-36B4-388B-F722-00D2E1F2888B}"/>
              </a:ext>
            </a:extLst>
          </p:cNvPr>
          <p:cNvSpPr txBox="1"/>
          <p:nvPr/>
        </p:nvSpPr>
        <p:spPr>
          <a:xfrm>
            <a:off x="7138000" y="4773633"/>
            <a:ext cx="457200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900" i="1" dirty="0"/>
              <a:t>Source: Dottle and Gu (2022)</a:t>
            </a:r>
            <a:endParaRPr lang="en-GB" sz="900" i="1" dirty="0"/>
          </a:p>
        </p:txBody>
      </p:sp>
      <p:grpSp>
        <p:nvGrpSpPr>
          <p:cNvPr id="2" name="Google Shape;5888;p71">
            <a:extLst>
              <a:ext uri="{FF2B5EF4-FFF2-40B4-BE49-F238E27FC236}">
                <a16:creationId xmlns:a16="http://schemas.microsoft.com/office/drawing/2014/main" id="{946E3EDB-C780-D36D-2EBB-CE24B668AC93}"/>
              </a:ext>
            </a:extLst>
          </p:cNvPr>
          <p:cNvGrpSpPr/>
          <p:nvPr/>
        </p:nvGrpSpPr>
        <p:grpSpPr>
          <a:xfrm>
            <a:off x="6193206" y="254149"/>
            <a:ext cx="2241344" cy="1330656"/>
            <a:chOff x="3597785" y="3065882"/>
            <a:chExt cx="2241344" cy="1330656"/>
          </a:xfrm>
          <a:solidFill>
            <a:schemeClr val="accent2"/>
          </a:solidFill>
        </p:grpSpPr>
        <p:grpSp>
          <p:nvGrpSpPr>
            <p:cNvPr id="4" name="Google Shape;5889;p71">
              <a:extLst>
                <a:ext uri="{FF2B5EF4-FFF2-40B4-BE49-F238E27FC236}">
                  <a16:creationId xmlns:a16="http://schemas.microsoft.com/office/drawing/2014/main" id="{E1CC3DCC-E7A5-C998-0FA4-90087244D1BC}"/>
                </a:ext>
              </a:extLst>
            </p:cNvPr>
            <p:cNvGrpSpPr/>
            <p:nvPr/>
          </p:nvGrpSpPr>
          <p:grpSpPr>
            <a:xfrm>
              <a:off x="5296908" y="3937355"/>
              <a:ext cx="143198" cy="32380"/>
              <a:chOff x="5296908" y="3937355"/>
              <a:chExt cx="143198" cy="32380"/>
            </a:xfrm>
            <a:grpFill/>
          </p:grpSpPr>
          <p:sp>
            <p:nvSpPr>
              <p:cNvPr id="2952" name="Google Shape;5890;p71">
                <a:extLst>
                  <a:ext uri="{FF2B5EF4-FFF2-40B4-BE49-F238E27FC236}">
                    <a16:creationId xmlns:a16="http://schemas.microsoft.com/office/drawing/2014/main" id="{D3C8D6F7-B532-BB9C-7EE5-E0274308D31F}"/>
                  </a:ext>
                </a:extLst>
              </p:cNvPr>
              <p:cNvSpPr/>
              <p:nvPr/>
            </p:nvSpPr>
            <p:spPr>
              <a:xfrm>
                <a:off x="5319457" y="3952794"/>
                <a:ext cx="111895" cy="8"/>
              </a:xfrm>
              <a:custGeom>
                <a:avLst/>
                <a:gdLst/>
                <a:ahLst/>
                <a:cxnLst/>
                <a:rect l="l" t="t" r="r" b="b"/>
                <a:pathLst>
                  <a:path w="14227" h="1" fill="none" extrusionOk="0">
                    <a:moveTo>
                      <a:pt x="1" y="0"/>
                    </a:moveTo>
                    <a:lnTo>
                      <a:pt x="14227" y="0"/>
                    </a:lnTo>
                  </a:path>
                </a:pathLst>
              </a:custGeom>
              <a:grpFill/>
              <a:ln w="1825" cap="flat" cmpd="sng">
                <a:solidFill>
                  <a:schemeClr val="tx2">
                    <a:lumMod val="50000"/>
                  </a:schemeClr>
                </a:solidFill>
                <a:prstDash val="solid"/>
                <a:miter lim="12096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2953" name="Google Shape;5891;p71">
                <a:extLst>
                  <a:ext uri="{FF2B5EF4-FFF2-40B4-BE49-F238E27FC236}">
                    <a16:creationId xmlns:a16="http://schemas.microsoft.com/office/drawing/2014/main" id="{134DCF9F-796A-3AB3-A9E4-DB1F44486303}"/>
                  </a:ext>
                </a:extLst>
              </p:cNvPr>
              <p:cNvGrpSpPr/>
              <p:nvPr/>
            </p:nvGrpSpPr>
            <p:grpSpPr>
              <a:xfrm>
                <a:off x="5402331" y="3937355"/>
                <a:ext cx="37776" cy="32380"/>
                <a:chOff x="5402331" y="3937355"/>
                <a:chExt cx="37776" cy="32380"/>
              </a:xfrm>
              <a:grpFill/>
            </p:grpSpPr>
            <p:sp>
              <p:nvSpPr>
                <p:cNvPr id="2957" name="Google Shape;5892;p71">
                  <a:extLst>
                    <a:ext uri="{FF2B5EF4-FFF2-40B4-BE49-F238E27FC236}">
                      <a16:creationId xmlns:a16="http://schemas.microsoft.com/office/drawing/2014/main" id="{2A946FD8-2CAB-A978-6B2D-CA759759C0B8}"/>
                    </a:ext>
                  </a:extLst>
                </p:cNvPr>
                <p:cNvSpPr/>
                <p:nvPr/>
              </p:nvSpPr>
              <p:spPr>
                <a:xfrm>
                  <a:off x="5402331" y="3937355"/>
                  <a:ext cx="37776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7" extrusionOk="0">
                      <a:moveTo>
                        <a:pt x="2737" y="1"/>
                      </a:moveTo>
                      <a:cubicBezTo>
                        <a:pt x="2231" y="1"/>
                        <a:pt x="1714" y="189"/>
                        <a:pt x="1294" y="609"/>
                      </a:cubicBezTo>
                      <a:cubicBezTo>
                        <a:pt x="0" y="1903"/>
                        <a:pt x="919" y="4117"/>
                        <a:pt x="2746" y="4117"/>
                      </a:cubicBezTo>
                      <a:cubicBezTo>
                        <a:pt x="3883" y="4117"/>
                        <a:pt x="4802" y="3185"/>
                        <a:pt x="4802" y="2060"/>
                      </a:cubicBezTo>
                      <a:cubicBezTo>
                        <a:pt x="4802" y="818"/>
                        <a:pt x="3792" y="1"/>
                        <a:pt x="2737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58" name="Google Shape;5893;p71">
                  <a:extLst>
                    <a:ext uri="{FF2B5EF4-FFF2-40B4-BE49-F238E27FC236}">
                      <a16:creationId xmlns:a16="http://schemas.microsoft.com/office/drawing/2014/main" id="{392173BC-B349-8B3B-213D-0F97557E327D}"/>
                    </a:ext>
                  </a:extLst>
                </p:cNvPr>
                <p:cNvSpPr/>
                <p:nvPr/>
              </p:nvSpPr>
              <p:spPr>
                <a:xfrm>
                  <a:off x="5415174" y="3946990"/>
                  <a:ext cx="15321" cy="130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48" h="1661" extrusionOk="0">
                      <a:moveTo>
                        <a:pt x="1113" y="1"/>
                      </a:moveTo>
                      <a:cubicBezTo>
                        <a:pt x="375" y="1"/>
                        <a:pt x="0" y="896"/>
                        <a:pt x="532" y="1416"/>
                      </a:cubicBezTo>
                      <a:cubicBezTo>
                        <a:pt x="701" y="1585"/>
                        <a:pt x="910" y="1661"/>
                        <a:pt x="1114" y="1661"/>
                      </a:cubicBezTo>
                      <a:cubicBezTo>
                        <a:pt x="1540" y="1661"/>
                        <a:pt x="1948" y="1333"/>
                        <a:pt x="1948" y="835"/>
                      </a:cubicBezTo>
                      <a:cubicBezTo>
                        <a:pt x="1948" y="376"/>
                        <a:pt x="1573" y="1"/>
                        <a:pt x="111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54" name="Google Shape;5894;p71">
                <a:extLst>
                  <a:ext uri="{FF2B5EF4-FFF2-40B4-BE49-F238E27FC236}">
                    <a16:creationId xmlns:a16="http://schemas.microsoft.com/office/drawing/2014/main" id="{A4B2BB87-0C87-CF54-CB02-0C5765A8EF11}"/>
                  </a:ext>
                </a:extLst>
              </p:cNvPr>
              <p:cNvGrpSpPr/>
              <p:nvPr/>
            </p:nvGrpSpPr>
            <p:grpSpPr>
              <a:xfrm>
                <a:off x="5296908" y="3937355"/>
                <a:ext cx="37783" cy="32380"/>
                <a:chOff x="5296908" y="3937355"/>
                <a:chExt cx="37783" cy="32380"/>
              </a:xfrm>
              <a:grpFill/>
            </p:grpSpPr>
            <p:sp>
              <p:nvSpPr>
                <p:cNvPr id="2955" name="Google Shape;5895;p71">
                  <a:extLst>
                    <a:ext uri="{FF2B5EF4-FFF2-40B4-BE49-F238E27FC236}">
                      <a16:creationId xmlns:a16="http://schemas.microsoft.com/office/drawing/2014/main" id="{AFB820E5-C99F-96F3-3FF7-1B79263F3382}"/>
                    </a:ext>
                  </a:extLst>
                </p:cNvPr>
                <p:cNvSpPr/>
                <p:nvPr/>
              </p:nvSpPr>
              <p:spPr>
                <a:xfrm>
                  <a:off x="5296908" y="3937355"/>
                  <a:ext cx="37783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7" extrusionOk="0">
                      <a:moveTo>
                        <a:pt x="2738" y="1"/>
                      </a:moveTo>
                      <a:cubicBezTo>
                        <a:pt x="2231" y="1"/>
                        <a:pt x="1715" y="189"/>
                        <a:pt x="1295" y="609"/>
                      </a:cubicBezTo>
                      <a:cubicBezTo>
                        <a:pt x="1" y="1903"/>
                        <a:pt x="920" y="4117"/>
                        <a:pt x="2747" y="4117"/>
                      </a:cubicBezTo>
                      <a:cubicBezTo>
                        <a:pt x="3884" y="4117"/>
                        <a:pt x="4803" y="3185"/>
                        <a:pt x="4803" y="2060"/>
                      </a:cubicBezTo>
                      <a:cubicBezTo>
                        <a:pt x="4803" y="818"/>
                        <a:pt x="3792" y="1"/>
                        <a:pt x="2738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56" name="Google Shape;5896;p71">
                  <a:extLst>
                    <a:ext uri="{FF2B5EF4-FFF2-40B4-BE49-F238E27FC236}">
                      <a16:creationId xmlns:a16="http://schemas.microsoft.com/office/drawing/2014/main" id="{6A508069-8471-CFD5-1D3E-D5F2EF3209C1}"/>
                    </a:ext>
                  </a:extLst>
                </p:cNvPr>
                <p:cNvSpPr/>
                <p:nvPr/>
              </p:nvSpPr>
              <p:spPr>
                <a:xfrm>
                  <a:off x="5309846" y="3946990"/>
                  <a:ext cx="15235" cy="130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7" h="1661" extrusionOk="0">
                      <a:moveTo>
                        <a:pt x="1102" y="1"/>
                      </a:moveTo>
                      <a:cubicBezTo>
                        <a:pt x="364" y="1"/>
                        <a:pt x="1" y="896"/>
                        <a:pt x="521" y="1416"/>
                      </a:cubicBezTo>
                      <a:cubicBezTo>
                        <a:pt x="690" y="1585"/>
                        <a:pt x="899" y="1661"/>
                        <a:pt x="1103" y="1661"/>
                      </a:cubicBezTo>
                      <a:cubicBezTo>
                        <a:pt x="1528" y="1661"/>
                        <a:pt x="1936" y="1333"/>
                        <a:pt x="1936" y="835"/>
                      </a:cubicBezTo>
                      <a:cubicBezTo>
                        <a:pt x="1936" y="376"/>
                        <a:pt x="1561" y="1"/>
                        <a:pt x="110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5" name="Google Shape;5897;p71">
              <a:extLst>
                <a:ext uri="{FF2B5EF4-FFF2-40B4-BE49-F238E27FC236}">
                  <a16:creationId xmlns:a16="http://schemas.microsoft.com/office/drawing/2014/main" id="{439110A5-EA1A-E75D-4E58-06EAD860C9D8}"/>
                </a:ext>
              </a:extLst>
            </p:cNvPr>
            <p:cNvGrpSpPr/>
            <p:nvPr/>
          </p:nvGrpSpPr>
          <p:grpSpPr>
            <a:xfrm>
              <a:off x="4724163" y="3119631"/>
              <a:ext cx="120838" cy="84218"/>
              <a:chOff x="4724163" y="3119631"/>
              <a:chExt cx="120838" cy="84218"/>
            </a:xfrm>
            <a:grpFill/>
          </p:grpSpPr>
          <p:grpSp>
            <p:nvGrpSpPr>
              <p:cNvPr id="2937" name="Google Shape;5898;p71">
                <a:extLst>
                  <a:ext uri="{FF2B5EF4-FFF2-40B4-BE49-F238E27FC236}">
                    <a16:creationId xmlns:a16="http://schemas.microsoft.com/office/drawing/2014/main" id="{88AA77D9-F630-94B1-8BB9-1F9B78FFEE20}"/>
                  </a:ext>
                </a:extLst>
              </p:cNvPr>
              <p:cNvGrpSpPr/>
              <p:nvPr/>
            </p:nvGrpSpPr>
            <p:grpSpPr>
              <a:xfrm>
                <a:off x="4746712" y="3132773"/>
                <a:ext cx="86869" cy="56424"/>
                <a:chOff x="4746712" y="3132773"/>
                <a:chExt cx="86869" cy="56424"/>
              </a:xfrm>
              <a:grpFill/>
            </p:grpSpPr>
            <p:sp>
              <p:nvSpPr>
                <p:cNvPr id="2950" name="Google Shape;5899;p71">
                  <a:extLst>
                    <a:ext uri="{FF2B5EF4-FFF2-40B4-BE49-F238E27FC236}">
                      <a16:creationId xmlns:a16="http://schemas.microsoft.com/office/drawing/2014/main" id="{BB2F349E-A015-CF81-93DA-FF1097ADF4E4}"/>
                    </a:ext>
                  </a:extLst>
                </p:cNvPr>
                <p:cNvSpPr/>
                <p:nvPr/>
              </p:nvSpPr>
              <p:spPr>
                <a:xfrm>
                  <a:off x="4746712" y="3132773"/>
                  <a:ext cx="86869" cy="564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045" h="7174" fill="none" extrusionOk="0">
                      <a:moveTo>
                        <a:pt x="0" y="1597"/>
                      </a:moveTo>
                      <a:cubicBezTo>
                        <a:pt x="242" y="1743"/>
                        <a:pt x="3532" y="7174"/>
                        <a:pt x="3532" y="7174"/>
                      </a:cubicBezTo>
                      <a:lnTo>
                        <a:pt x="6290" y="3315"/>
                      </a:lnTo>
                      <a:lnTo>
                        <a:pt x="11044" y="1"/>
                      </a:lnTo>
                      <a:close/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51" name="Google Shape;5900;p71">
                  <a:extLst>
                    <a:ext uri="{FF2B5EF4-FFF2-40B4-BE49-F238E27FC236}">
                      <a16:creationId xmlns:a16="http://schemas.microsoft.com/office/drawing/2014/main" id="{1FCCCBE9-F901-B7D0-DE21-FC8E4CACE9C5}"/>
                    </a:ext>
                  </a:extLst>
                </p:cNvPr>
                <p:cNvSpPr/>
                <p:nvPr/>
              </p:nvSpPr>
              <p:spPr>
                <a:xfrm>
                  <a:off x="4746712" y="3145334"/>
                  <a:ext cx="49479" cy="135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291" h="1719" fill="none" extrusionOk="0">
                      <a:moveTo>
                        <a:pt x="0" y="0"/>
                      </a:moveTo>
                      <a:lnTo>
                        <a:pt x="6290" y="1718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38" name="Google Shape;5901;p71">
                <a:extLst>
                  <a:ext uri="{FF2B5EF4-FFF2-40B4-BE49-F238E27FC236}">
                    <a16:creationId xmlns:a16="http://schemas.microsoft.com/office/drawing/2014/main" id="{EE553F37-27FB-F44F-FACF-587E1BB1245C}"/>
                  </a:ext>
                </a:extLst>
              </p:cNvPr>
              <p:cNvGrpSpPr/>
              <p:nvPr/>
            </p:nvGrpSpPr>
            <p:grpSpPr>
              <a:xfrm>
                <a:off x="4773634" y="3143336"/>
                <a:ext cx="37776" cy="32451"/>
                <a:chOff x="4773634" y="3143336"/>
                <a:chExt cx="37776" cy="32451"/>
              </a:xfrm>
              <a:grpFill/>
            </p:grpSpPr>
            <p:sp>
              <p:nvSpPr>
                <p:cNvPr id="2948" name="Google Shape;5902;p71">
                  <a:extLst>
                    <a:ext uri="{FF2B5EF4-FFF2-40B4-BE49-F238E27FC236}">
                      <a16:creationId xmlns:a16="http://schemas.microsoft.com/office/drawing/2014/main" id="{F3ABB2B0-4437-F736-36D4-3E4B7F558E49}"/>
                    </a:ext>
                  </a:extLst>
                </p:cNvPr>
                <p:cNvSpPr/>
                <p:nvPr/>
              </p:nvSpPr>
              <p:spPr>
                <a:xfrm>
                  <a:off x="4773634" y="3143336"/>
                  <a:ext cx="37776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26" extrusionOk="0">
                      <a:moveTo>
                        <a:pt x="2730" y="0"/>
                      </a:moveTo>
                      <a:cubicBezTo>
                        <a:pt x="2226" y="0"/>
                        <a:pt x="1713" y="187"/>
                        <a:pt x="1295" y="605"/>
                      </a:cubicBezTo>
                      <a:cubicBezTo>
                        <a:pt x="1" y="1900"/>
                        <a:pt x="920" y="4125"/>
                        <a:pt x="2746" y="4125"/>
                      </a:cubicBezTo>
                      <a:cubicBezTo>
                        <a:pt x="3884" y="4125"/>
                        <a:pt x="4803" y="3206"/>
                        <a:pt x="4803" y="2069"/>
                      </a:cubicBezTo>
                      <a:cubicBezTo>
                        <a:pt x="4803" y="824"/>
                        <a:pt x="3788" y="0"/>
                        <a:pt x="273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49" name="Google Shape;5903;p71">
                  <a:extLst>
                    <a:ext uri="{FF2B5EF4-FFF2-40B4-BE49-F238E27FC236}">
                      <a16:creationId xmlns:a16="http://schemas.microsoft.com/office/drawing/2014/main" id="{55CBA977-099A-C1BE-13E9-1E035F72B8D6}"/>
                    </a:ext>
                  </a:extLst>
                </p:cNvPr>
                <p:cNvSpPr/>
                <p:nvPr/>
              </p:nvSpPr>
              <p:spPr>
                <a:xfrm>
                  <a:off x="4788664" y="3153041"/>
                  <a:ext cx="13048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9" h="1658" extrusionOk="0">
                      <a:moveTo>
                        <a:pt x="835" y="0"/>
                      </a:moveTo>
                      <a:cubicBezTo>
                        <a:pt x="376" y="0"/>
                        <a:pt x="1" y="375"/>
                        <a:pt x="1" y="835"/>
                      </a:cubicBezTo>
                      <a:cubicBezTo>
                        <a:pt x="1" y="1295"/>
                        <a:pt x="376" y="1657"/>
                        <a:pt x="835" y="1657"/>
                      </a:cubicBezTo>
                      <a:cubicBezTo>
                        <a:pt x="1295" y="1657"/>
                        <a:pt x="1658" y="1295"/>
                        <a:pt x="1658" y="835"/>
                      </a:cubicBezTo>
                      <a:cubicBezTo>
                        <a:pt x="1658" y="375"/>
                        <a:pt x="1295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39" name="Google Shape;5904;p71">
                <a:extLst>
                  <a:ext uri="{FF2B5EF4-FFF2-40B4-BE49-F238E27FC236}">
                    <a16:creationId xmlns:a16="http://schemas.microsoft.com/office/drawing/2014/main" id="{DC75B697-58C3-F0D7-1422-C61F0E5F1EC2}"/>
                  </a:ext>
                </a:extLst>
              </p:cNvPr>
              <p:cNvGrpSpPr/>
              <p:nvPr/>
            </p:nvGrpSpPr>
            <p:grpSpPr>
              <a:xfrm>
                <a:off x="4724163" y="3131248"/>
                <a:ext cx="37776" cy="32459"/>
                <a:chOff x="4724163" y="3131248"/>
                <a:chExt cx="37776" cy="32459"/>
              </a:xfrm>
              <a:grpFill/>
            </p:grpSpPr>
            <p:sp>
              <p:nvSpPr>
                <p:cNvPr id="2946" name="Google Shape;5905;p71">
                  <a:extLst>
                    <a:ext uri="{FF2B5EF4-FFF2-40B4-BE49-F238E27FC236}">
                      <a16:creationId xmlns:a16="http://schemas.microsoft.com/office/drawing/2014/main" id="{E1E8E8C2-4B6E-39F6-8864-89E6D0EE3A55}"/>
                    </a:ext>
                  </a:extLst>
                </p:cNvPr>
                <p:cNvSpPr/>
                <p:nvPr/>
              </p:nvSpPr>
              <p:spPr>
                <a:xfrm>
                  <a:off x="4724163" y="3131248"/>
                  <a:ext cx="37776" cy="3245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27" extrusionOk="0">
                      <a:moveTo>
                        <a:pt x="2730" y="1"/>
                      </a:moveTo>
                      <a:cubicBezTo>
                        <a:pt x="2226" y="1"/>
                        <a:pt x="1712" y="188"/>
                        <a:pt x="1295" y="606"/>
                      </a:cubicBezTo>
                      <a:cubicBezTo>
                        <a:pt x="0" y="1900"/>
                        <a:pt x="920" y="4114"/>
                        <a:pt x="2746" y="4126"/>
                      </a:cubicBezTo>
                      <a:cubicBezTo>
                        <a:pt x="3883" y="4114"/>
                        <a:pt x="4803" y="3195"/>
                        <a:pt x="4803" y="2070"/>
                      </a:cubicBezTo>
                      <a:cubicBezTo>
                        <a:pt x="4803" y="824"/>
                        <a:pt x="3787" y="1"/>
                        <a:pt x="2730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47" name="Google Shape;5906;p71">
                  <a:extLst>
                    <a:ext uri="{FF2B5EF4-FFF2-40B4-BE49-F238E27FC236}">
                      <a16:creationId xmlns:a16="http://schemas.microsoft.com/office/drawing/2014/main" id="{DEF6DAD0-2906-F252-CDB3-1EDD15B7AD54}"/>
                    </a:ext>
                  </a:extLst>
                </p:cNvPr>
                <p:cNvSpPr/>
                <p:nvPr/>
              </p:nvSpPr>
              <p:spPr>
                <a:xfrm>
                  <a:off x="4739288" y="3140953"/>
                  <a:ext cx="13040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9" extrusionOk="0">
                      <a:moveTo>
                        <a:pt x="823" y="1"/>
                      </a:moveTo>
                      <a:cubicBezTo>
                        <a:pt x="363" y="1"/>
                        <a:pt x="1" y="376"/>
                        <a:pt x="1" y="823"/>
                      </a:cubicBezTo>
                      <a:cubicBezTo>
                        <a:pt x="1" y="1283"/>
                        <a:pt x="363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76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40" name="Google Shape;5907;p71">
                <a:extLst>
                  <a:ext uri="{FF2B5EF4-FFF2-40B4-BE49-F238E27FC236}">
                    <a16:creationId xmlns:a16="http://schemas.microsoft.com/office/drawing/2014/main" id="{7D54D927-B8A4-305B-578E-F28E30FC917B}"/>
                  </a:ext>
                </a:extLst>
              </p:cNvPr>
              <p:cNvGrpSpPr/>
              <p:nvPr/>
            </p:nvGrpSpPr>
            <p:grpSpPr>
              <a:xfrm>
                <a:off x="4755081" y="3176054"/>
                <a:ext cx="32357" cy="27795"/>
                <a:chOff x="4755081" y="3176054"/>
                <a:chExt cx="32357" cy="27795"/>
              </a:xfrm>
              <a:grpFill/>
            </p:grpSpPr>
            <p:sp>
              <p:nvSpPr>
                <p:cNvPr id="2944" name="Google Shape;5908;p71">
                  <a:extLst>
                    <a:ext uri="{FF2B5EF4-FFF2-40B4-BE49-F238E27FC236}">
                      <a16:creationId xmlns:a16="http://schemas.microsoft.com/office/drawing/2014/main" id="{BCCD0CD9-67FB-F584-ACF3-49FD02D1EFAB}"/>
                    </a:ext>
                  </a:extLst>
                </p:cNvPr>
                <p:cNvSpPr/>
                <p:nvPr/>
              </p:nvSpPr>
              <p:spPr>
                <a:xfrm>
                  <a:off x="4755081" y="3176054"/>
                  <a:ext cx="32357" cy="2779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14" h="3534" extrusionOk="0">
                      <a:moveTo>
                        <a:pt x="2338" y="0"/>
                      </a:moveTo>
                      <a:cubicBezTo>
                        <a:pt x="1904" y="0"/>
                        <a:pt x="1462" y="162"/>
                        <a:pt x="1101" y="522"/>
                      </a:cubicBezTo>
                      <a:cubicBezTo>
                        <a:pt x="1" y="1635"/>
                        <a:pt x="787" y="3534"/>
                        <a:pt x="2360" y="3534"/>
                      </a:cubicBezTo>
                      <a:cubicBezTo>
                        <a:pt x="3327" y="3534"/>
                        <a:pt x="4114" y="2735"/>
                        <a:pt x="4114" y="1768"/>
                      </a:cubicBezTo>
                      <a:cubicBezTo>
                        <a:pt x="4114" y="704"/>
                        <a:pt x="3245" y="0"/>
                        <a:pt x="2338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45" name="Google Shape;5909;p71">
                  <a:extLst>
                    <a:ext uri="{FF2B5EF4-FFF2-40B4-BE49-F238E27FC236}">
                      <a16:creationId xmlns:a16="http://schemas.microsoft.com/office/drawing/2014/main" id="{7D27A4AE-91A9-5BE0-ABAA-F8328F0914CC}"/>
                    </a:ext>
                  </a:extLst>
                </p:cNvPr>
                <p:cNvSpPr/>
                <p:nvPr/>
              </p:nvSpPr>
              <p:spPr>
                <a:xfrm>
                  <a:off x="4767924" y="3185768"/>
                  <a:ext cx="9902" cy="839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59" h="1067" extrusionOk="0">
                      <a:moveTo>
                        <a:pt x="714" y="0"/>
                      </a:moveTo>
                      <a:cubicBezTo>
                        <a:pt x="243" y="0"/>
                        <a:pt x="1" y="569"/>
                        <a:pt x="339" y="908"/>
                      </a:cubicBezTo>
                      <a:cubicBezTo>
                        <a:pt x="449" y="1017"/>
                        <a:pt x="584" y="1066"/>
                        <a:pt x="716" y="1066"/>
                      </a:cubicBezTo>
                      <a:cubicBezTo>
                        <a:pt x="993" y="1066"/>
                        <a:pt x="1259" y="852"/>
                        <a:pt x="1259" y="533"/>
                      </a:cubicBezTo>
                      <a:cubicBezTo>
                        <a:pt x="1259" y="230"/>
                        <a:pt x="1017" y="0"/>
                        <a:pt x="71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41" name="Google Shape;5910;p71">
                <a:extLst>
                  <a:ext uri="{FF2B5EF4-FFF2-40B4-BE49-F238E27FC236}">
                    <a16:creationId xmlns:a16="http://schemas.microsoft.com/office/drawing/2014/main" id="{B4051D7A-E272-B525-6EDA-DC057CB5A734}"/>
                  </a:ext>
                </a:extLst>
              </p:cNvPr>
              <p:cNvGrpSpPr/>
              <p:nvPr/>
            </p:nvGrpSpPr>
            <p:grpSpPr>
              <a:xfrm>
                <a:off x="4812550" y="3119631"/>
                <a:ext cx="32451" cy="27803"/>
                <a:chOff x="4812550" y="3119631"/>
                <a:chExt cx="32451" cy="27803"/>
              </a:xfrm>
              <a:grpFill/>
            </p:grpSpPr>
            <p:sp>
              <p:nvSpPr>
                <p:cNvPr id="2942" name="Google Shape;5911;p71">
                  <a:extLst>
                    <a:ext uri="{FF2B5EF4-FFF2-40B4-BE49-F238E27FC236}">
                      <a16:creationId xmlns:a16="http://schemas.microsoft.com/office/drawing/2014/main" id="{3E44C51A-6888-FABF-FE7D-E976CA8181F6}"/>
                    </a:ext>
                  </a:extLst>
                </p:cNvPr>
                <p:cNvSpPr/>
                <p:nvPr/>
              </p:nvSpPr>
              <p:spPr>
                <a:xfrm>
                  <a:off x="4812550" y="3119631"/>
                  <a:ext cx="32451" cy="2780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26" h="3535" extrusionOk="0">
                      <a:moveTo>
                        <a:pt x="2350" y="1"/>
                      </a:moveTo>
                      <a:cubicBezTo>
                        <a:pt x="1916" y="1"/>
                        <a:pt x="1473" y="162"/>
                        <a:pt x="1113" y="522"/>
                      </a:cubicBezTo>
                      <a:cubicBezTo>
                        <a:pt x="0" y="1635"/>
                        <a:pt x="798" y="3534"/>
                        <a:pt x="2371" y="3534"/>
                      </a:cubicBezTo>
                      <a:cubicBezTo>
                        <a:pt x="3339" y="3534"/>
                        <a:pt x="4125" y="2748"/>
                        <a:pt x="4125" y="1768"/>
                      </a:cubicBezTo>
                      <a:cubicBezTo>
                        <a:pt x="4125" y="705"/>
                        <a:pt x="3256" y="1"/>
                        <a:pt x="2350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43" name="Google Shape;5912;p71">
                  <a:extLst>
                    <a:ext uri="{FF2B5EF4-FFF2-40B4-BE49-F238E27FC236}">
                      <a16:creationId xmlns:a16="http://schemas.microsoft.com/office/drawing/2014/main" id="{ED279280-B82B-3C55-115A-E5E83CA57B0D}"/>
                    </a:ext>
                  </a:extLst>
                </p:cNvPr>
                <p:cNvSpPr/>
                <p:nvPr/>
              </p:nvSpPr>
              <p:spPr>
                <a:xfrm>
                  <a:off x="4826912" y="3129352"/>
                  <a:ext cx="8478" cy="837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78" h="1065" extrusionOk="0">
                      <a:moveTo>
                        <a:pt x="533" y="0"/>
                      </a:moveTo>
                      <a:cubicBezTo>
                        <a:pt x="243" y="0"/>
                        <a:pt x="1" y="242"/>
                        <a:pt x="1" y="532"/>
                      </a:cubicBezTo>
                      <a:cubicBezTo>
                        <a:pt x="1" y="835"/>
                        <a:pt x="243" y="1065"/>
                        <a:pt x="533" y="1065"/>
                      </a:cubicBezTo>
                      <a:cubicBezTo>
                        <a:pt x="835" y="1065"/>
                        <a:pt x="1077" y="835"/>
                        <a:pt x="1077" y="532"/>
                      </a:cubicBezTo>
                      <a:cubicBezTo>
                        <a:pt x="1077" y="242"/>
                        <a:pt x="835" y="0"/>
                        <a:pt x="53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6" name="Google Shape;5913;p71">
              <a:extLst>
                <a:ext uri="{FF2B5EF4-FFF2-40B4-BE49-F238E27FC236}">
                  <a16:creationId xmlns:a16="http://schemas.microsoft.com/office/drawing/2014/main" id="{BFBCE29D-16E2-DE9C-05FE-33092C467816}"/>
                </a:ext>
              </a:extLst>
            </p:cNvPr>
            <p:cNvGrpSpPr/>
            <p:nvPr/>
          </p:nvGrpSpPr>
          <p:grpSpPr>
            <a:xfrm>
              <a:off x="5382826" y="4027197"/>
              <a:ext cx="268967" cy="250422"/>
              <a:chOff x="5382826" y="4027197"/>
              <a:chExt cx="268967" cy="250422"/>
            </a:xfrm>
            <a:grpFill/>
          </p:grpSpPr>
          <p:grpSp>
            <p:nvGrpSpPr>
              <p:cNvPr id="2909" name="Google Shape;5914;p71">
                <a:extLst>
                  <a:ext uri="{FF2B5EF4-FFF2-40B4-BE49-F238E27FC236}">
                    <a16:creationId xmlns:a16="http://schemas.microsoft.com/office/drawing/2014/main" id="{8C2E7F32-89A2-8781-6C9D-F3D3F02B54F6}"/>
                  </a:ext>
                </a:extLst>
              </p:cNvPr>
              <p:cNvGrpSpPr/>
              <p:nvPr/>
            </p:nvGrpSpPr>
            <p:grpSpPr>
              <a:xfrm>
                <a:off x="5405280" y="4042510"/>
                <a:ext cx="237570" cy="218647"/>
                <a:chOff x="5405280" y="4042510"/>
                <a:chExt cx="237570" cy="218647"/>
              </a:xfrm>
              <a:grpFill/>
            </p:grpSpPr>
            <p:sp>
              <p:nvSpPr>
                <p:cNvPr id="2931" name="Google Shape;5915;p71">
                  <a:extLst>
                    <a:ext uri="{FF2B5EF4-FFF2-40B4-BE49-F238E27FC236}">
                      <a16:creationId xmlns:a16="http://schemas.microsoft.com/office/drawing/2014/main" id="{D0FFCEDF-DACF-FC87-911E-3E9230E1EF41}"/>
                    </a:ext>
                  </a:extLst>
                </p:cNvPr>
                <p:cNvSpPr/>
                <p:nvPr/>
              </p:nvSpPr>
              <p:spPr>
                <a:xfrm>
                  <a:off x="5405280" y="4042510"/>
                  <a:ext cx="144999" cy="1738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436" h="22102" fill="none" extrusionOk="0">
                      <a:moveTo>
                        <a:pt x="0" y="12037"/>
                      </a:moveTo>
                      <a:cubicBezTo>
                        <a:pt x="702" y="12073"/>
                        <a:pt x="12302" y="22101"/>
                        <a:pt x="12302" y="22101"/>
                      </a:cubicBezTo>
                      <a:lnTo>
                        <a:pt x="11819" y="13005"/>
                      </a:lnTo>
                      <a:lnTo>
                        <a:pt x="18435" y="1"/>
                      </a:lnTo>
                      <a:lnTo>
                        <a:pt x="0" y="1252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32" name="Google Shape;5916;p71">
                  <a:extLst>
                    <a:ext uri="{FF2B5EF4-FFF2-40B4-BE49-F238E27FC236}">
                      <a16:creationId xmlns:a16="http://schemas.microsoft.com/office/drawing/2014/main" id="{35D839BC-7501-09F1-899B-76AAD23204E4}"/>
                    </a:ext>
                  </a:extLst>
                </p:cNvPr>
                <p:cNvSpPr/>
                <p:nvPr/>
              </p:nvSpPr>
              <p:spPr>
                <a:xfrm>
                  <a:off x="5502036" y="4125093"/>
                  <a:ext cx="134350" cy="13558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082" h="17239" fill="none" extrusionOk="0">
                      <a:moveTo>
                        <a:pt x="13513" y="17239"/>
                      </a:moveTo>
                      <a:lnTo>
                        <a:pt x="12690" y="8614"/>
                      </a:lnTo>
                      <a:lnTo>
                        <a:pt x="17081" y="1"/>
                      </a:lnTo>
                      <a:lnTo>
                        <a:pt x="0" y="2021"/>
                      </a:lnTo>
                      <a:close/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33" name="Google Shape;5917;p71">
                  <a:extLst>
                    <a:ext uri="{FF2B5EF4-FFF2-40B4-BE49-F238E27FC236}">
                      <a16:creationId xmlns:a16="http://schemas.microsoft.com/office/drawing/2014/main" id="{7AFF1799-AEC8-A5E3-827A-0C76F6D05BB3}"/>
                    </a:ext>
                  </a:extLst>
                </p:cNvPr>
                <p:cNvSpPr/>
                <p:nvPr/>
              </p:nvSpPr>
              <p:spPr>
                <a:xfrm>
                  <a:off x="5543704" y="4042990"/>
                  <a:ext cx="99146" cy="8163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06" h="10380" fill="none" extrusionOk="0">
                      <a:moveTo>
                        <a:pt x="1" y="0"/>
                      </a:moveTo>
                      <a:lnTo>
                        <a:pt x="12606" y="10379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34" name="Google Shape;5918;p71">
                  <a:extLst>
                    <a:ext uri="{FF2B5EF4-FFF2-40B4-BE49-F238E27FC236}">
                      <a16:creationId xmlns:a16="http://schemas.microsoft.com/office/drawing/2014/main" id="{AE6E57D9-D649-9E01-D0D9-2C1F31CE9126}"/>
                    </a:ext>
                  </a:extLst>
                </p:cNvPr>
                <p:cNvSpPr/>
                <p:nvPr/>
              </p:nvSpPr>
              <p:spPr>
                <a:xfrm>
                  <a:off x="5501941" y="4140980"/>
                  <a:ext cx="103708" cy="5186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186" h="6594" fill="none" extrusionOk="0">
                      <a:moveTo>
                        <a:pt x="13186" y="6594"/>
                      </a:moveTo>
                      <a:lnTo>
                        <a:pt x="0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35" name="Google Shape;5919;p71">
                  <a:extLst>
                    <a:ext uri="{FF2B5EF4-FFF2-40B4-BE49-F238E27FC236}">
                      <a16:creationId xmlns:a16="http://schemas.microsoft.com/office/drawing/2014/main" id="{08145721-D50D-0C44-886C-586E871554A6}"/>
                    </a:ext>
                  </a:extLst>
                </p:cNvPr>
                <p:cNvSpPr/>
                <p:nvPr/>
              </p:nvSpPr>
              <p:spPr>
                <a:xfrm>
                  <a:off x="5495854" y="4211010"/>
                  <a:ext cx="105989" cy="501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476" h="6376" fill="none" extrusionOk="0">
                      <a:moveTo>
                        <a:pt x="0" y="0"/>
                      </a:moveTo>
                      <a:lnTo>
                        <a:pt x="13476" y="6375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36" name="Google Shape;5920;p71">
                  <a:extLst>
                    <a:ext uri="{FF2B5EF4-FFF2-40B4-BE49-F238E27FC236}">
                      <a16:creationId xmlns:a16="http://schemas.microsoft.com/office/drawing/2014/main" id="{5C23B890-0ED2-DC80-FEA2-327BA1586E56}"/>
                    </a:ext>
                  </a:extLst>
                </p:cNvPr>
                <p:cNvSpPr/>
                <p:nvPr/>
              </p:nvSpPr>
              <p:spPr>
                <a:xfrm>
                  <a:off x="5405280" y="4134420"/>
                  <a:ext cx="96669" cy="656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291" h="835" fill="none" extrusionOk="0">
                      <a:moveTo>
                        <a:pt x="12290" y="835"/>
                      </a:moveTo>
                      <a:lnTo>
                        <a:pt x="0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10" name="Google Shape;5921;p71">
                <a:extLst>
                  <a:ext uri="{FF2B5EF4-FFF2-40B4-BE49-F238E27FC236}">
                    <a16:creationId xmlns:a16="http://schemas.microsoft.com/office/drawing/2014/main" id="{95AE5B82-C0DA-D0EF-DE35-4CC26EB06905}"/>
                  </a:ext>
                </a:extLst>
              </p:cNvPr>
              <p:cNvGrpSpPr/>
              <p:nvPr/>
            </p:nvGrpSpPr>
            <p:grpSpPr>
              <a:xfrm>
                <a:off x="5382826" y="4125549"/>
                <a:ext cx="37776" cy="32380"/>
                <a:chOff x="5382826" y="4125549"/>
                <a:chExt cx="37776" cy="32380"/>
              </a:xfrm>
              <a:grpFill/>
            </p:grpSpPr>
            <p:sp>
              <p:nvSpPr>
                <p:cNvPr id="2929" name="Google Shape;5922;p71">
                  <a:extLst>
                    <a:ext uri="{FF2B5EF4-FFF2-40B4-BE49-F238E27FC236}">
                      <a16:creationId xmlns:a16="http://schemas.microsoft.com/office/drawing/2014/main" id="{AADE1B9E-C2BF-A6D5-EA1A-BFCB7BE7B121}"/>
                    </a:ext>
                  </a:extLst>
                </p:cNvPr>
                <p:cNvSpPr/>
                <p:nvPr/>
              </p:nvSpPr>
              <p:spPr>
                <a:xfrm>
                  <a:off x="5382826" y="4125549"/>
                  <a:ext cx="37776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7" extrusionOk="0">
                      <a:moveTo>
                        <a:pt x="2734" y="0"/>
                      </a:moveTo>
                      <a:cubicBezTo>
                        <a:pt x="2229" y="0"/>
                        <a:pt x="1714" y="188"/>
                        <a:pt x="1295" y="608"/>
                      </a:cubicBezTo>
                      <a:cubicBezTo>
                        <a:pt x="0" y="1902"/>
                        <a:pt x="907" y="4116"/>
                        <a:pt x="2746" y="4116"/>
                      </a:cubicBezTo>
                      <a:cubicBezTo>
                        <a:pt x="3871" y="4116"/>
                        <a:pt x="4790" y="3197"/>
                        <a:pt x="4803" y="2060"/>
                      </a:cubicBezTo>
                      <a:cubicBezTo>
                        <a:pt x="4794" y="817"/>
                        <a:pt x="3787" y="0"/>
                        <a:pt x="273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30" name="Google Shape;5923;p71">
                  <a:extLst>
                    <a:ext uri="{FF2B5EF4-FFF2-40B4-BE49-F238E27FC236}">
                      <a16:creationId xmlns:a16="http://schemas.microsoft.com/office/drawing/2014/main" id="{A4DB7820-9E03-EFC1-A32E-747EE11CB595}"/>
                    </a:ext>
                  </a:extLst>
                </p:cNvPr>
                <p:cNvSpPr/>
                <p:nvPr/>
              </p:nvSpPr>
              <p:spPr>
                <a:xfrm>
                  <a:off x="5395669" y="4135176"/>
                  <a:ext cx="15227" cy="130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62" extrusionOk="0">
                      <a:moveTo>
                        <a:pt x="1113" y="1"/>
                      </a:moveTo>
                      <a:cubicBezTo>
                        <a:pt x="375" y="1"/>
                        <a:pt x="0" y="896"/>
                        <a:pt x="520" y="1416"/>
                      </a:cubicBezTo>
                      <a:cubicBezTo>
                        <a:pt x="689" y="1585"/>
                        <a:pt x="898" y="1661"/>
                        <a:pt x="1103" y="1661"/>
                      </a:cubicBezTo>
                      <a:cubicBezTo>
                        <a:pt x="1528" y="1661"/>
                        <a:pt x="1936" y="1334"/>
                        <a:pt x="1936" y="836"/>
                      </a:cubicBezTo>
                      <a:cubicBezTo>
                        <a:pt x="1936" y="376"/>
                        <a:pt x="1561" y="1"/>
                        <a:pt x="111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11" name="Google Shape;5924;p71">
                <a:extLst>
                  <a:ext uri="{FF2B5EF4-FFF2-40B4-BE49-F238E27FC236}">
                    <a16:creationId xmlns:a16="http://schemas.microsoft.com/office/drawing/2014/main" id="{F5629F90-CF32-8C07-840D-A67F50392FA1}"/>
                  </a:ext>
                </a:extLst>
              </p:cNvPr>
              <p:cNvGrpSpPr/>
              <p:nvPr/>
            </p:nvGrpSpPr>
            <p:grpSpPr>
              <a:xfrm>
                <a:off x="5475680" y="4195587"/>
                <a:ext cx="37783" cy="32364"/>
                <a:chOff x="5475680" y="4195587"/>
                <a:chExt cx="37783" cy="32364"/>
              </a:xfrm>
              <a:grpFill/>
            </p:grpSpPr>
            <p:sp>
              <p:nvSpPr>
                <p:cNvPr id="2927" name="Google Shape;5925;p71">
                  <a:extLst>
                    <a:ext uri="{FF2B5EF4-FFF2-40B4-BE49-F238E27FC236}">
                      <a16:creationId xmlns:a16="http://schemas.microsoft.com/office/drawing/2014/main" id="{296AB018-6157-66CE-6763-8C842BF3978B}"/>
                    </a:ext>
                  </a:extLst>
                </p:cNvPr>
                <p:cNvSpPr/>
                <p:nvPr/>
              </p:nvSpPr>
              <p:spPr>
                <a:xfrm>
                  <a:off x="5475680" y="4195587"/>
                  <a:ext cx="37783" cy="32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5" extrusionOk="0">
                      <a:moveTo>
                        <a:pt x="2732" y="1"/>
                      </a:moveTo>
                      <a:cubicBezTo>
                        <a:pt x="2228" y="1"/>
                        <a:pt x="1713" y="188"/>
                        <a:pt x="1295" y="606"/>
                      </a:cubicBezTo>
                      <a:cubicBezTo>
                        <a:pt x="1" y="1901"/>
                        <a:pt x="920" y="4114"/>
                        <a:pt x="2747" y="4114"/>
                      </a:cubicBezTo>
                      <a:cubicBezTo>
                        <a:pt x="3884" y="4114"/>
                        <a:pt x="4803" y="3195"/>
                        <a:pt x="4803" y="2058"/>
                      </a:cubicBezTo>
                      <a:cubicBezTo>
                        <a:pt x="4803" y="821"/>
                        <a:pt x="3789" y="1"/>
                        <a:pt x="273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28" name="Google Shape;5926;p71">
                  <a:extLst>
                    <a:ext uri="{FF2B5EF4-FFF2-40B4-BE49-F238E27FC236}">
                      <a16:creationId xmlns:a16="http://schemas.microsoft.com/office/drawing/2014/main" id="{1F48A71F-70E3-2B8C-A5F5-E4539FDAFAAC}"/>
                    </a:ext>
                  </a:extLst>
                </p:cNvPr>
                <p:cNvSpPr/>
                <p:nvPr/>
              </p:nvSpPr>
              <p:spPr>
                <a:xfrm>
                  <a:off x="5488523" y="4205300"/>
                  <a:ext cx="15329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49" h="1658" extrusionOk="0">
                      <a:moveTo>
                        <a:pt x="1114" y="0"/>
                      </a:moveTo>
                      <a:cubicBezTo>
                        <a:pt x="376" y="0"/>
                        <a:pt x="1" y="883"/>
                        <a:pt x="533" y="1416"/>
                      </a:cubicBezTo>
                      <a:cubicBezTo>
                        <a:pt x="700" y="1583"/>
                        <a:pt x="905" y="1657"/>
                        <a:pt x="1106" y="1657"/>
                      </a:cubicBezTo>
                      <a:cubicBezTo>
                        <a:pt x="1531" y="1657"/>
                        <a:pt x="1940" y="1324"/>
                        <a:pt x="1948" y="823"/>
                      </a:cubicBezTo>
                      <a:cubicBezTo>
                        <a:pt x="1948" y="363"/>
                        <a:pt x="1573" y="0"/>
                        <a:pt x="111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12" name="Google Shape;5927;p71">
                <a:extLst>
                  <a:ext uri="{FF2B5EF4-FFF2-40B4-BE49-F238E27FC236}">
                    <a16:creationId xmlns:a16="http://schemas.microsoft.com/office/drawing/2014/main" id="{D3EB08A0-7825-7831-F4EC-BCED7712A766}"/>
                  </a:ext>
                </a:extLst>
              </p:cNvPr>
              <p:cNvGrpSpPr/>
              <p:nvPr/>
            </p:nvGrpSpPr>
            <p:grpSpPr>
              <a:xfrm>
                <a:off x="5532575" y="4027197"/>
                <a:ext cx="33308" cy="32262"/>
                <a:chOff x="5532575" y="4027197"/>
                <a:chExt cx="33308" cy="32262"/>
              </a:xfrm>
              <a:grpFill/>
            </p:grpSpPr>
            <p:sp>
              <p:nvSpPr>
                <p:cNvPr id="2925" name="Google Shape;5928;p71">
                  <a:extLst>
                    <a:ext uri="{FF2B5EF4-FFF2-40B4-BE49-F238E27FC236}">
                      <a16:creationId xmlns:a16="http://schemas.microsoft.com/office/drawing/2014/main" id="{57B379EF-BA8D-E6D1-ADF0-DEBFA23E83E3}"/>
                    </a:ext>
                  </a:extLst>
                </p:cNvPr>
                <p:cNvSpPr/>
                <p:nvPr/>
              </p:nvSpPr>
              <p:spPr>
                <a:xfrm>
                  <a:off x="5532575" y="4027197"/>
                  <a:ext cx="33308" cy="3226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35" h="4102" extrusionOk="0">
                      <a:moveTo>
                        <a:pt x="1984" y="0"/>
                      </a:moveTo>
                      <a:cubicBezTo>
                        <a:pt x="871" y="49"/>
                        <a:pt x="0" y="1004"/>
                        <a:pt x="37" y="2117"/>
                      </a:cubicBezTo>
                      <a:cubicBezTo>
                        <a:pt x="73" y="3227"/>
                        <a:pt x="980" y="4101"/>
                        <a:pt x="2084" y="4101"/>
                      </a:cubicBezTo>
                      <a:cubicBezTo>
                        <a:pt x="2099" y="4101"/>
                        <a:pt x="2114" y="4101"/>
                        <a:pt x="2130" y="4101"/>
                      </a:cubicBezTo>
                      <a:lnTo>
                        <a:pt x="2275" y="4101"/>
                      </a:lnTo>
                      <a:cubicBezTo>
                        <a:pt x="3375" y="4028"/>
                        <a:pt x="4234" y="3085"/>
                        <a:pt x="4186" y="1984"/>
                      </a:cubicBezTo>
                      <a:cubicBezTo>
                        <a:pt x="4150" y="871"/>
                        <a:pt x="3242" y="0"/>
                        <a:pt x="213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26" name="Google Shape;5929;p71">
                  <a:extLst>
                    <a:ext uri="{FF2B5EF4-FFF2-40B4-BE49-F238E27FC236}">
                      <a16:creationId xmlns:a16="http://schemas.microsoft.com/office/drawing/2014/main" id="{E4EFB6E9-1D40-2830-41CC-3E85ADD5D4A6}"/>
                    </a:ext>
                  </a:extLst>
                </p:cNvPr>
                <p:cNvSpPr/>
                <p:nvPr/>
              </p:nvSpPr>
              <p:spPr>
                <a:xfrm>
                  <a:off x="5540661" y="4036792"/>
                  <a:ext cx="15502" cy="130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71" h="1661" extrusionOk="0">
                      <a:moveTo>
                        <a:pt x="1098" y="1"/>
                      </a:moveTo>
                      <a:cubicBezTo>
                        <a:pt x="1083" y="1"/>
                        <a:pt x="1068" y="1"/>
                        <a:pt x="1053" y="2"/>
                      </a:cubicBezTo>
                      <a:cubicBezTo>
                        <a:pt x="315" y="50"/>
                        <a:pt x="1" y="970"/>
                        <a:pt x="557" y="1453"/>
                      </a:cubicBezTo>
                      <a:cubicBezTo>
                        <a:pt x="721" y="1596"/>
                        <a:pt x="913" y="1660"/>
                        <a:pt x="1100" y="1660"/>
                      </a:cubicBezTo>
                      <a:cubicBezTo>
                        <a:pt x="1548" y="1660"/>
                        <a:pt x="1970" y="1296"/>
                        <a:pt x="1936" y="776"/>
                      </a:cubicBezTo>
                      <a:cubicBezTo>
                        <a:pt x="1901" y="332"/>
                        <a:pt x="1527" y="1"/>
                        <a:pt x="1098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13" name="Google Shape;5930;p71">
                <a:extLst>
                  <a:ext uri="{FF2B5EF4-FFF2-40B4-BE49-F238E27FC236}">
                    <a16:creationId xmlns:a16="http://schemas.microsoft.com/office/drawing/2014/main" id="{E6307987-430B-63C9-29E9-0F1F237195BD}"/>
                  </a:ext>
                </a:extLst>
              </p:cNvPr>
              <p:cNvGrpSpPr/>
              <p:nvPr/>
            </p:nvGrpSpPr>
            <p:grpSpPr>
              <a:xfrm>
                <a:off x="5590706" y="4245348"/>
                <a:ext cx="33497" cy="32270"/>
                <a:chOff x="5590706" y="4245348"/>
                <a:chExt cx="33497" cy="32270"/>
              </a:xfrm>
              <a:grpFill/>
            </p:grpSpPr>
            <p:sp>
              <p:nvSpPr>
                <p:cNvPr id="2923" name="Google Shape;5931;p71">
                  <a:extLst>
                    <a:ext uri="{FF2B5EF4-FFF2-40B4-BE49-F238E27FC236}">
                      <a16:creationId xmlns:a16="http://schemas.microsoft.com/office/drawing/2014/main" id="{542C525B-E563-4A3D-D10E-F3DB86C93E2F}"/>
                    </a:ext>
                  </a:extLst>
                </p:cNvPr>
                <p:cNvSpPr/>
                <p:nvPr/>
              </p:nvSpPr>
              <p:spPr>
                <a:xfrm>
                  <a:off x="5590706" y="4245348"/>
                  <a:ext cx="33497" cy="322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59" h="4103" extrusionOk="0">
                      <a:moveTo>
                        <a:pt x="2175" y="0"/>
                      </a:moveTo>
                      <a:cubicBezTo>
                        <a:pt x="2160" y="0"/>
                        <a:pt x="2145" y="1"/>
                        <a:pt x="2130" y="1"/>
                      </a:cubicBezTo>
                      <a:lnTo>
                        <a:pt x="1984" y="1"/>
                      </a:lnTo>
                      <a:cubicBezTo>
                        <a:pt x="872" y="49"/>
                        <a:pt x="1" y="993"/>
                        <a:pt x="37" y="2118"/>
                      </a:cubicBezTo>
                      <a:cubicBezTo>
                        <a:pt x="73" y="3228"/>
                        <a:pt x="980" y="4102"/>
                        <a:pt x="2085" y="4102"/>
                      </a:cubicBezTo>
                      <a:cubicBezTo>
                        <a:pt x="2100" y="4102"/>
                        <a:pt x="2115" y="4102"/>
                        <a:pt x="2130" y="4102"/>
                      </a:cubicBezTo>
                      <a:lnTo>
                        <a:pt x="2275" y="4102"/>
                      </a:lnTo>
                      <a:cubicBezTo>
                        <a:pt x="3388" y="4041"/>
                        <a:pt x="4259" y="3098"/>
                        <a:pt x="4222" y="1985"/>
                      </a:cubicBezTo>
                      <a:cubicBezTo>
                        <a:pt x="4175" y="875"/>
                        <a:pt x="3279" y="0"/>
                        <a:pt x="217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24" name="Google Shape;5932;p71">
                  <a:extLst>
                    <a:ext uri="{FF2B5EF4-FFF2-40B4-BE49-F238E27FC236}">
                      <a16:creationId xmlns:a16="http://schemas.microsoft.com/office/drawing/2014/main" id="{6EB5A138-0CED-5754-F984-8EFED9FE61FB}"/>
                    </a:ext>
                  </a:extLst>
                </p:cNvPr>
                <p:cNvSpPr/>
                <p:nvPr/>
              </p:nvSpPr>
              <p:spPr>
                <a:xfrm>
                  <a:off x="5598791" y="4254944"/>
                  <a:ext cx="15408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59" h="1659" extrusionOk="0">
                      <a:moveTo>
                        <a:pt x="1106" y="0"/>
                      </a:moveTo>
                      <a:cubicBezTo>
                        <a:pt x="1085" y="0"/>
                        <a:pt x="1063" y="1"/>
                        <a:pt x="1041" y="3"/>
                      </a:cubicBezTo>
                      <a:cubicBezTo>
                        <a:pt x="303" y="51"/>
                        <a:pt x="1" y="970"/>
                        <a:pt x="557" y="1454"/>
                      </a:cubicBezTo>
                      <a:cubicBezTo>
                        <a:pt x="720" y="1596"/>
                        <a:pt x="909" y="1659"/>
                        <a:pt x="1093" y="1659"/>
                      </a:cubicBezTo>
                      <a:cubicBezTo>
                        <a:pt x="1538" y="1659"/>
                        <a:pt x="1958" y="1290"/>
                        <a:pt x="1924" y="777"/>
                      </a:cubicBezTo>
                      <a:cubicBezTo>
                        <a:pt x="1901" y="339"/>
                        <a:pt x="1538" y="0"/>
                        <a:pt x="1106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14" name="Google Shape;5933;p71">
                <a:extLst>
                  <a:ext uri="{FF2B5EF4-FFF2-40B4-BE49-F238E27FC236}">
                    <a16:creationId xmlns:a16="http://schemas.microsoft.com/office/drawing/2014/main" id="{3E38AAD8-09B1-336B-F86C-1BCABA4DDEEB}"/>
                  </a:ext>
                </a:extLst>
              </p:cNvPr>
              <p:cNvGrpSpPr/>
              <p:nvPr/>
            </p:nvGrpSpPr>
            <p:grpSpPr>
              <a:xfrm>
                <a:off x="5618681" y="4109677"/>
                <a:ext cx="33112" cy="32357"/>
                <a:chOff x="5618681" y="4109677"/>
                <a:chExt cx="33112" cy="32357"/>
              </a:xfrm>
              <a:grpFill/>
            </p:grpSpPr>
            <p:sp>
              <p:nvSpPr>
                <p:cNvPr id="2921" name="Google Shape;5934;p71">
                  <a:extLst>
                    <a:ext uri="{FF2B5EF4-FFF2-40B4-BE49-F238E27FC236}">
                      <a16:creationId xmlns:a16="http://schemas.microsoft.com/office/drawing/2014/main" id="{6F379C8C-CD3C-73FA-4BC3-9D87460FCC26}"/>
                    </a:ext>
                  </a:extLst>
                </p:cNvPr>
                <p:cNvSpPr/>
                <p:nvPr/>
              </p:nvSpPr>
              <p:spPr>
                <a:xfrm>
                  <a:off x="5618681" y="4109677"/>
                  <a:ext cx="33112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0" h="4114" extrusionOk="0">
                      <a:moveTo>
                        <a:pt x="1984" y="1"/>
                      </a:moveTo>
                      <a:cubicBezTo>
                        <a:pt x="871" y="61"/>
                        <a:pt x="0" y="1005"/>
                        <a:pt x="36" y="2130"/>
                      </a:cubicBezTo>
                      <a:cubicBezTo>
                        <a:pt x="84" y="3235"/>
                        <a:pt x="992" y="4114"/>
                        <a:pt x="2106" y="4114"/>
                      </a:cubicBezTo>
                      <a:cubicBezTo>
                        <a:pt x="2114" y="4114"/>
                        <a:pt x="2121" y="4114"/>
                        <a:pt x="2129" y="4114"/>
                      </a:cubicBezTo>
                      <a:lnTo>
                        <a:pt x="2274" y="4114"/>
                      </a:lnTo>
                      <a:cubicBezTo>
                        <a:pt x="3375" y="4029"/>
                        <a:pt x="4210" y="3086"/>
                        <a:pt x="4173" y="1985"/>
                      </a:cubicBezTo>
                      <a:cubicBezTo>
                        <a:pt x="4137" y="884"/>
                        <a:pt x="3230" y="13"/>
                        <a:pt x="2129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22" name="Google Shape;5935;p71">
                  <a:extLst>
                    <a:ext uri="{FF2B5EF4-FFF2-40B4-BE49-F238E27FC236}">
                      <a16:creationId xmlns:a16="http://schemas.microsoft.com/office/drawing/2014/main" id="{377C967A-4EA1-3719-F16E-F2EBC0C0F95A}"/>
                    </a:ext>
                  </a:extLst>
                </p:cNvPr>
                <p:cNvSpPr/>
                <p:nvPr/>
              </p:nvSpPr>
              <p:spPr>
                <a:xfrm>
                  <a:off x="5626767" y="4119280"/>
                  <a:ext cx="15494" cy="1305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70" h="1660" extrusionOk="0">
                      <a:moveTo>
                        <a:pt x="1098" y="1"/>
                      </a:moveTo>
                      <a:cubicBezTo>
                        <a:pt x="1083" y="1"/>
                        <a:pt x="1068" y="1"/>
                        <a:pt x="1053" y="2"/>
                      </a:cubicBezTo>
                      <a:cubicBezTo>
                        <a:pt x="315" y="62"/>
                        <a:pt x="0" y="970"/>
                        <a:pt x="557" y="1453"/>
                      </a:cubicBezTo>
                      <a:cubicBezTo>
                        <a:pt x="721" y="1596"/>
                        <a:pt x="913" y="1660"/>
                        <a:pt x="1100" y="1660"/>
                      </a:cubicBezTo>
                      <a:cubicBezTo>
                        <a:pt x="1547" y="1660"/>
                        <a:pt x="1970" y="1296"/>
                        <a:pt x="1936" y="776"/>
                      </a:cubicBezTo>
                      <a:cubicBezTo>
                        <a:pt x="1901" y="332"/>
                        <a:pt x="1527" y="1"/>
                        <a:pt x="1098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15" name="Google Shape;5936;p71">
                <a:extLst>
                  <a:ext uri="{FF2B5EF4-FFF2-40B4-BE49-F238E27FC236}">
                    <a16:creationId xmlns:a16="http://schemas.microsoft.com/office/drawing/2014/main" id="{038D427C-DDE8-6713-CA3A-0BA65AA5EC39}"/>
                  </a:ext>
                </a:extLst>
              </p:cNvPr>
              <p:cNvGrpSpPr/>
              <p:nvPr/>
            </p:nvGrpSpPr>
            <p:grpSpPr>
              <a:xfrm>
                <a:off x="5479298" y="4128262"/>
                <a:ext cx="31405" cy="26906"/>
                <a:chOff x="5479298" y="4128262"/>
                <a:chExt cx="31405" cy="26906"/>
              </a:xfrm>
              <a:grpFill/>
            </p:grpSpPr>
            <p:sp>
              <p:nvSpPr>
                <p:cNvPr id="2919" name="Google Shape;5937;p71">
                  <a:extLst>
                    <a:ext uri="{FF2B5EF4-FFF2-40B4-BE49-F238E27FC236}">
                      <a16:creationId xmlns:a16="http://schemas.microsoft.com/office/drawing/2014/main" id="{EF4B58FD-17CF-F701-40D7-817E429CA9CB}"/>
                    </a:ext>
                  </a:extLst>
                </p:cNvPr>
                <p:cNvSpPr/>
                <p:nvPr/>
              </p:nvSpPr>
              <p:spPr>
                <a:xfrm>
                  <a:off x="5479298" y="4128262"/>
                  <a:ext cx="31405" cy="2690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1" extrusionOk="0">
                      <a:moveTo>
                        <a:pt x="2273" y="1"/>
                      </a:moveTo>
                      <a:cubicBezTo>
                        <a:pt x="1853" y="1"/>
                        <a:pt x="1425" y="157"/>
                        <a:pt x="1077" y="505"/>
                      </a:cubicBezTo>
                      <a:cubicBezTo>
                        <a:pt x="0" y="1582"/>
                        <a:pt x="762" y="3420"/>
                        <a:pt x="2287" y="3420"/>
                      </a:cubicBezTo>
                      <a:cubicBezTo>
                        <a:pt x="3230" y="3420"/>
                        <a:pt x="3992" y="2658"/>
                        <a:pt x="3992" y="1715"/>
                      </a:cubicBezTo>
                      <a:cubicBezTo>
                        <a:pt x="3992" y="683"/>
                        <a:pt x="3150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20" name="Google Shape;5938;p71">
                  <a:extLst>
                    <a:ext uri="{FF2B5EF4-FFF2-40B4-BE49-F238E27FC236}">
                      <a16:creationId xmlns:a16="http://schemas.microsoft.com/office/drawing/2014/main" id="{DB6F20EE-846D-83B3-ED63-889DB1F99808}"/>
                    </a:ext>
                  </a:extLst>
                </p:cNvPr>
                <p:cNvSpPr/>
                <p:nvPr/>
              </p:nvSpPr>
              <p:spPr>
                <a:xfrm>
                  <a:off x="5493471" y="4137936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5" y="1"/>
                      </a:moveTo>
                      <a:cubicBezTo>
                        <a:pt x="218" y="1"/>
                        <a:pt x="1" y="218"/>
                        <a:pt x="1" y="485"/>
                      </a:cubicBezTo>
                      <a:cubicBezTo>
                        <a:pt x="1" y="751"/>
                        <a:pt x="218" y="968"/>
                        <a:pt x="485" y="968"/>
                      </a:cubicBezTo>
                      <a:cubicBezTo>
                        <a:pt x="751" y="968"/>
                        <a:pt x="968" y="751"/>
                        <a:pt x="968" y="485"/>
                      </a:cubicBezTo>
                      <a:cubicBezTo>
                        <a:pt x="968" y="218"/>
                        <a:pt x="751" y="1"/>
                        <a:pt x="48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16" name="Google Shape;5939;p71">
                <a:extLst>
                  <a:ext uri="{FF2B5EF4-FFF2-40B4-BE49-F238E27FC236}">
                    <a16:creationId xmlns:a16="http://schemas.microsoft.com/office/drawing/2014/main" id="{1B9282B4-61E7-E14B-8EA4-CA66BD1DB0FC}"/>
                  </a:ext>
                </a:extLst>
              </p:cNvPr>
              <p:cNvGrpSpPr/>
              <p:nvPr/>
            </p:nvGrpSpPr>
            <p:grpSpPr>
              <a:xfrm>
                <a:off x="5582903" y="4180116"/>
                <a:ext cx="31499" cy="26898"/>
                <a:chOff x="5582903" y="4180116"/>
                <a:chExt cx="31499" cy="26898"/>
              </a:xfrm>
              <a:grpFill/>
            </p:grpSpPr>
            <p:sp>
              <p:nvSpPr>
                <p:cNvPr id="2917" name="Google Shape;5940;p71">
                  <a:extLst>
                    <a:ext uri="{FF2B5EF4-FFF2-40B4-BE49-F238E27FC236}">
                      <a16:creationId xmlns:a16="http://schemas.microsoft.com/office/drawing/2014/main" id="{FC3E3139-032B-C58A-A28F-D1D1986D3619}"/>
                    </a:ext>
                  </a:extLst>
                </p:cNvPr>
                <p:cNvSpPr/>
                <p:nvPr/>
              </p:nvSpPr>
              <p:spPr>
                <a:xfrm>
                  <a:off x="5582903" y="4180116"/>
                  <a:ext cx="31499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0" extrusionOk="0">
                      <a:moveTo>
                        <a:pt x="2276" y="1"/>
                      </a:moveTo>
                      <a:cubicBezTo>
                        <a:pt x="1855" y="1"/>
                        <a:pt x="1425" y="156"/>
                        <a:pt x="1077" y="505"/>
                      </a:cubicBezTo>
                      <a:cubicBezTo>
                        <a:pt x="1" y="1581"/>
                        <a:pt x="763" y="3420"/>
                        <a:pt x="2287" y="3420"/>
                      </a:cubicBezTo>
                      <a:cubicBezTo>
                        <a:pt x="3231" y="3420"/>
                        <a:pt x="4005" y="2658"/>
                        <a:pt x="4005" y="1714"/>
                      </a:cubicBezTo>
                      <a:cubicBezTo>
                        <a:pt x="4005" y="683"/>
                        <a:pt x="3157" y="1"/>
                        <a:pt x="227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18" name="Google Shape;5941;p71">
                  <a:extLst>
                    <a:ext uri="{FF2B5EF4-FFF2-40B4-BE49-F238E27FC236}">
                      <a16:creationId xmlns:a16="http://schemas.microsoft.com/office/drawing/2014/main" id="{2571FFD3-9D43-E6B0-BFC3-D6D1C91799E4}"/>
                    </a:ext>
                  </a:extLst>
                </p:cNvPr>
                <p:cNvSpPr/>
                <p:nvPr/>
              </p:nvSpPr>
              <p:spPr>
                <a:xfrm>
                  <a:off x="5597084" y="4189790"/>
                  <a:ext cx="7613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8" h="969" extrusionOk="0">
                      <a:moveTo>
                        <a:pt x="484" y="0"/>
                      </a:moveTo>
                      <a:cubicBezTo>
                        <a:pt x="218" y="0"/>
                        <a:pt x="0" y="218"/>
                        <a:pt x="0" y="484"/>
                      </a:cubicBezTo>
                      <a:cubicBezTo>
                        <a:pt x="0" y="750"/>
                        <a:pt x="218" y="968"/>
                        <a:pt x="484" y="968"/>
                      </a:cubicBezTo>
                      <a:cubicBezTo>
                        <a:pt x="750" y="968"/>
                        <a:pt x="968" y="750"/>
                        <a:pt x="968" y="484"/>
                      </a:cubicBezTo>
                      <a:cubicBezTo>
                        <a:pt x="968" y="218"/>
                        <a:pt x="750" y="0"/>
                        <a:pt x="4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7" name="Google Shape;5942;p71">
              <a:extLst>
                <a:ext uri="{FF2B5EF4-FFF2-40B4-BE49-F238E27FC236}">
                  <a16:creationId xmlns:a16="http://schemas.microsoft.com/office/drawing/2014/main" id="{AA2F7196-4D23-EA79-EFA1-905E2F0741EC}"/>
                </a:ext>
              </a:extLst>
            </p:cNvPr>
            <p:cNvGrpSpPr/>
            <p:nvPr/>
          </p:nvGrpSpPr>
          <p:grpSpPr>
            <a:xfrm>
              <a:off x="3977681" y="3230323"/>
              <a:ext cx="94584" cy="84085"/>
              <a:chOff x="3977681" y="3230323"/>
              <a:chExt cx="94584" cy="84085"/>
            </a:xfrm>
            <a:grpFill/>
          </p:grpSpPr>
          <p:grpSp>
            <p:nvGrpSpPr>
              <p:cNvPr id="2893" name="Google Shape;5943;p71">
                <a:extLst>
                  <a:ext uri="{FF2B5EF4-FFF2-40B4-BE49-F238E27FC236}">
                    <a16:creationId xmlns:a16="http://schemas.microsoft.com/office/drawing/2014/main" id="{C8F4577B-8DAB-71B4-7577-8C28DD174247}"/>
                  </a:ext>
                </a:extLst>
              </p:cNvPr>
              <p:cNvGrpSpPr/>
              <p:nvPr/>
            </p:nvGrpSpPr>
            <p:grpSpPr>
              <a:xfrm>
                <a:off x="4000135" y="3243041"/>
                <a:ext cx="59570" cy="57186"/>
                <a:chOff x="4000135" y="3243041"/>
                <a:chExt cx="59570" cy="57186"/>
              </a:xfrm>
              <a:grpFill/>
            </p:grpSpPr>
            <p:sp>
              <p:nvSpPr>
                <p:cNvPr id="2906" name="Google Shape;5944;p71">
                  <a:extLst>
                    <a:ext uri="{FF2B5EF4-FFF2-40B4-BE49-F238E27FC236}">
                      <a16:creationId xmlns:a16="http://schemas.microsoft.com/office/drawing/2014/main" id="{5FB48F94-F5C7-BF08-1861-41F6F1912320}"/>
                    </a:ext>
                  </a:extLst>
                </p:cNvPr>
                <p:cNvSpPr/>
                <p:nvPr/>
              </p:nvSpPr>
              <p:spPr>
                <a:xfrm>
                  <a:off x="4000135" y="3243041"/>
                  <a:ext cx="59570" cy="5709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574" h="7259" fill="none" extrusionOk="0">
                      <a:moveTo>
                        <a:pt x="1" y="2323"/>
                      </a:moveTo>
                      <a:lnTo>
                        <a:pt x="2577" y="7259"/>
                      </a:lnTo>
                      <a:lnTo>
                        <a:pt x="7573" y="4114"/>
                      </a:lnTo>
                      <a:lnTo>
                        <a:pt x="5541" y="1"/>
                      </a:lnTo>
                      <a:lnTo>
                        <a:pt x="352" y="2323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07" name="Google Shape;5945;p71">
                  <a:extLst>
                    <a:ext uri="{FF2B5EF4-FFF2-40B4-BE49-F238E27FC236}">
                      <a16:creationId xmlns:a16="http://schemas.microsoft.com/office/drawing/2014/main" id="{19219E2E-6636-23CD-AD29-4229F759E43A}"/>
                    </a:ext>
                  </a:extLst>
                </p:cNvPr>
                <p:cNvSpPr/>
                <p:nvPr/>
              </p:nvSpPr>
              <p:spPr>
                <a:xfrm>
                  <a:off x="4024210" y="3246847"/>
                  <a:ext cx="15706" cy="53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97" h="6787" fill="none" extrusionOk="0">
                      <a:moveTo>
                        <a:pt x="0" y="6787"/>
                      </a:moveTo>
                      <a:lnTo>
                        <a:pt x="1996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08" name="Google Shape;5946;p71">
                  <a:extLst>
                    <a:ext uri="{FF2B5EF4-FFF2-40B4-BE49-F238E27FC236}">
                      <a16:creationId xmlns:a16="http://schemas.microsoft.com/office/drawing/2014/main" id="{CD53B4DD-BBE8-541F-ED6B-64F57F701580}"/>
                    </a:ext>
                  </a:extLst>
                </p:cNvPr>
                <p:cNvSpPr/>
                <p:nvPr/>
              </p:nvSpPr>
              <p:spPr>
                <a:xfrm>
                  <a:off x="4002896" y="3261311"/>
                  <a:ext cx="56809" cy="1408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223" h="1791" fill="none" extrusionOk="0">
                      <a:moveTo>
                        <a:pt x="7222" y="1791"/>
                      </a:moveTo>
                      <a:lnTo>
                        <a:pt x="1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94" name="Google Shape;5947;p71">
                <a:extLst>
                  <a:ext uri="{FF2B5EF4-FFF2-40B4-BE49-F238E27FC236}">
                    <a16:creationId xmlns:a16="http://schemas.microsoft.com/office/drawing/2014/main" id="{28573130-0D2F-74DA-14FF-B958FEFE7D66}"/>
                  </a:ext>
                </a:extLst>
              </p:cNvPr>
              <p:cNvGrpSpPr/>
              <p:nvPr/>
            </p:nvGrpSpPr>
            <p:grpSpPr>
              <a:xfrm>
                <a:off x="3977681" y="3245872"/>
                <a:ext cx="37783" cy="32380"/>
                <a:chOff x="3977681" y="3245872"/>
                <a:chExt cx="37783" cy="32380"/>
              </a:xfrm>
              <a:grpFill/>
            </p:grpSpPr>
            <p:sp>
              <p:nvSpPr>
                <p:cNvPr id="2904" name="Google Shape;5948;p71">
                  <a:extLst>
                    <a:ext uri="{FF2B5EF4-FFF2-40B4-BE49-F238E27FC236}">
                      <a16:creationId xmlns:a16="http://schemas.microsoft.com/office/drawing/2014/main" id="{946488CD-C99F-657A-4B53-A2035B891E46}"/>
                    </a:ext>
                  </a:extLst>
                </p:cNvPr>
                <p:cNvSpPr/>
                <p:nvPr/>
              </p:nvSpPr>
              <p:spPr>
                <a:xfrm>
                  <a:off x="3977681" y="3245872"/>
                  <a:ext cx="37783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7" extrusionOk="0">
                      <a:moveTo>
                        <a:pt x="2726" y="1"/>
                      </a:moveTo>
                      <a:cubicBezTo>
                        <a:pt x="2219" y="1"/>
                        <a:pt x="1703" y="189"/>
                        <a:pt x="1283" y="608"/>
                      </a:cubicBezTo>
                      <a:cubicBezTo>
                        <a:pt x="1" y="1903"/>
                        <a:pt x="908" y="4117"/>
                        <a:pt x="2747" y="4117"/>
                      </a:cubicBezTo>
                      <a:cubicBezTo>
                        <a:pt x="3872" y="4104"/>
                        <a:pt x="4791" y="3185"/>
                        <a:pt x="4803" y="2060"/>
                      </a:cubicBezTo>
                      <a:cubicBezTo>
                        <a:pt x="4795" y="818"/>
                        <a:pt x="3782" y="1"/>
                        <a:pt x="272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05" name="Google Shape;5949;p71">
                  <a:extLst>
                    <a:ext uri="{FF2B5EF4-FFF2-40B4-BE49-F238E27FC236}">
                      <a16:creationId xmlns:a16="http://schemas.microsoft.com/office/drawing/2014/main" id="{92E629AC-6763-7324-C6F0-D1EBCA268EEA}"/>
                    </a:ext>
                  </a:extLst>
                </p:cNvPr>
                <p:cNvSpPr/>
                <p:nvPr/>
              </p:nvSpPr>
              <p:spPr>
                <a:xfrm>
                  <a:off x="3992718" y="3255507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0"/>
                      </a:moveTo>
                      <a:cubicBezTo>
                        <a:pt x="375" y="0"/>
                        <a:pt x="0" y="375"/>
                        <a:pt x="0" y="835"/>
                      </a:cubicBezTo>
                      <a:cubicBezTo>
                        <a:pt x="0" y="1295"/>
                        <a:pt x="375" y="1658"/>
                        <a:pt x="835" y="1658"/>
                      </a:cubicBezTo>
                      <a:cubicBezTo>
                        <a:pt x="1282" y="1658"/>
                        <a:pt x="1657" y="1295"/>
                        <a:pt x="1657" y="835"/>
                      </a:cubicBezTo>
                      <a:cubicBezTo>
                        <a:pt x="1657" y="375"/>
                        <a:pt x="1282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95" name="Google Shape;5950;p71">
                <a:extLst>
                  <a:ext uri="{FF2B5EF4-FFF2-40B4-BE49-F238E27FC236}">
                    <a16:creationId xmlns:a16="http://schemas.microsoft.com/office/drawing/2014/main" id="{02D1ECBC-8F95-FCC7-BA56-1CC479BCCDF1}"/>
                  </a:ext>
                </a:extLst>
              </p:cNvPr>
              <p:cNvGrpSpPr/>
              <p:nvPr/>
            </p:nvGrpSpPr>
            <p:grpSpPr>
              <a:xfrm>
                <a:off x="4040860" y="3262672"/>
                <a:ext cx="31405" cy="27001"/>
                <a:chOff x="4040860" y="3262672"/>
                <a:chExt cx="31405" cy="27001"/>
              </a:xfrm>
              <a:grpFill/>
            </p:grpSpPr>
            <p:sp>
              <p:nvSpPr>
                <p:cNvPr id="2902" name="Google Shape;5951;p71">
                  <a:extLst>
                    <a:ext uri="{FF2B5EF4-FFF2-40B4-BE49-F238E27FC236}">
                      <a16:creationId xmlns:a16="http://schemas.microsoft.com/office/drawing/2014/main" id="{9286EE04-4F4F-E704-60CC-07DE4C252E77}"/>
                    </a:ext>
                  </a:extLst>
                </p:cNvPr>
                <p:cNvSpPr/>
                <p:nvPr/>
              </p:nvSpPr>
              <p:spPr>
                <a:xfrm>
                  <a:off x="4040860" y="3262672"/>
                  <a:ext cx="31405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3" extrusionOk="0">
                      <a:moveTo>
                        <a:pt x="2272" y="1"/>
                      </a:moveTo>
                      <a:cubicBezTo>
                        <a:pt x="1853" y="1"/>
                        <a:pt x="1425" y="157"/>
                        <a:pt x="1077" y="505"/>
                      </a:cubicBezTo>
                      <a:cubicBezTo>
                        <a:pt x="0" y="1581"/>
                        <a:pt x="762" y="3420"/>
                        <a:pt x="2286" y="3432"/>
                      </a:cubicBezTo>
                      <a:cubicBezTo>
                        <a:pt x="3230" y="3420"/>
                        <a:pt x="3992" y="2658"/>
                        <a:pt x="3992" y="1714"/>
                      </a:cubicBezTo>
                      <a:cubicBezTo>
                        <a:pt x="3992" y="683"/>
                        <a:pt x="3150" y="1"/>
                        <a:pt x="227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03" name="Google Shape;5952;p71">
                  <a:extLst>
                    <a:ext uri="{FF2B5EF4-FFF2-40B4-BE49-F238E27FC236}">
                      <a16:creationId xmlns:a16="http://schemas.microsoft.com/office/drawing/2014/main" id="{39917790-DA5A-CB49-9EF7-78DA295494D0}"/>
                    </a:ext>
                  </a:extLst>
                </p:cNvPr>
                <p:cNvSpPr/>
                <p:nvPr/>
              </p:nvSpPr>
              <p:spPr>
                <a:xfrm>
                  <a:off x="4054938" y="3272346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4" y="1"/>
                      </a:moveTo>
                      <a:cubicBezTo>
                        <a:pt x="218" y="1"/>
                        <a:pt x="0" y="218"/>
                        <a:pt x="0" y="484"/>
                      </a:cubicBezTo>
                      <a:cubicBezTo>
                        <a:pt x="0" y="751"/>
                        <a:pt x="218" y="968"/>
                        <a:pt x="484" y="968"/>
                      </a:cubicBezTo>
                      <a:cubicBezTo>
                        <a:pt x="763" y="968"/>
                        <a:pt x="968" y="751"/>
                        <a:pt x="968" y="484"/>
                      </a:cubicBezTo>
                      <a:cubicBezTo>
                        <a:pt x="968" y="218"/>
                        <a:pt x="763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96" name="Google Shape;5953;p71">
                <a:extLst>
                  <a:ext uri="{FF2B5EF4-FFF2-40B4-BE49-F238E27FC236}">
                    <a16:creationId xmlns:a16="http://schemas.microsoft.com/office/drawing/2014/main" id="{64D1167B-BF75-CA3B-C2AB-9C6056281CD3}"/>
                  </a:ext>
                </a:extLst>
              </p:cNvPr>
              <p:cNvGrpSpPr/>
              <p:nvPr/>
            </p:nvGrpSpPr>
            <p:grpSpPr>
              <a:xfrm>
                <a:off x="4021072" y="3230323"/>
                <a:ext cx="31397" cy="26906"/>
                <a:chOff x="4021072" y="3230323"/>
                <a:chExt cx="31397" cy="26906"/>
              </a:xfrm>
              <a:grpFill/>
            </p:grpSpPr>
            <p:sp>
              <p:nvSpPr>
                <p:cNvPr id="2900" name="Google Shape;5954;p71">
                  <a:extLst>
                    <a:ext uri="{FF2B5EF4-FFF2-40B4-BE49-F238E27FC236}">
                      <a16:creationId xmlns:a16="http://schemas.microsoft.com/office/drawing/2014/main" id="{C1A6B5B8-DB13-80B1-EE64-23D207AE7C5D}"/>
                    </a:ext>
                  </a:extLst>
                </p:cNvPr>
                <p:cNvSpPr/>
                <p:nvPr/>
              </p:nvSpPr>
              <p:spPr>
                <a:xfrm>
                  <a:off x="4021072" y="3230323"/>
                  <a:ext cx="31397" cy="2690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2" h="3421" extrusionOk="0">
                      <a:moveTo>
                        <a:pt x="2272" y="1"/>
                      </a:moveTo>
                      <a:cubicBezTo>
                        <a:pt x="1853" y="1"/>
                        <a:pt x="1425" y="157"/>
                        <a:pt x="1077" y="505"/>
                      </a:cubicBezTo>
                      <a:cubicBezTo>
                        <a:pt x="0" y="1581"/>
                        <a:pt x="762" y="3420"/>
                        <a:pt x="2286" y="3420"/>
                      </a:cubicBezTo>
                      <a:cubicBezTo>
                        <a:pt x="3230" y="3420"/>
                        <a:pt x="3992" y="2658"/>
                        <a:pt x="3992" y="1714"/>
                      </a:cubicBezTo>
                      <a:cubicBezTo>
                        <a:pt x="3992" y="683"/>
                        <a:pt x="3150" y="1"/>
                        <a:pt x="227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01" name="Google Shape;5955;p71">
                  <a:extLst>
                    <a:ext uri="{FF2B5EF4-FFF2-40B4-BE49-F238E27FC236}">
                      <a16:creationId xmlns:a16="http://schemas.microsoft.com/office/drawing/2014/main" id="{FF13E560-9830-B593-26E2-3B6978D0DB85}"/>
                    </a:ext>
                  </a:extLst>
                </p:cNvPr>
                <p:cNvSpPr/>
                <p:nvPr/>
              </p:nvSpPr>
              <p:spPr>
                <a:xfrm>
                  <a:off x="4035245" y="3239997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4" y="1"/>
                      </a:moveTo>
                      <a:cubicBezTo>
                        <a:pt x="218" y="1"/>
                        <a:pt x="0" y="218"/>
                        <a:pt x="0" y="484"/>
                      </a:cubicBezTo>
                      <a:cubicBezTo>
                        <a:pt x="0" y="751"/>
                        <a:pt x="218" y="968"/>
                        <a:pt x="484" y="968"/>
                      </a:cubicBezTo>
                      <a:cubicBezTo>
                        <a:pt x="750" y="968"/>
                        <a:pt x="968" y="751"/>
                        <a:pt x="968" y="484"/>
                      </a:cubicBezTo>
                      <a:cubicBezTo>
                        <a:pt x="968" y="218"/>
                        <a:pt x="750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97" name="Google Shape;5956;p71">
                <a:extLst>
                  <a:ext uri="{FF2B5EF4-FFF2-40B4-BE49-F238E27FC236}">
                    <a16:creationId xmlns:a16="http://schemas.microsoft.com/office/drawing/2014/main" id="{6270F840-35F9-CAA1-7020-B78B312BD39A}"/>
                  </a:ext>
                </a:extLst>
              </p:cNvPr>
              <p:cNvGrpSpPr/>
              <p:nvPr/>
            </p:nvGrpSpPr>
            <p:grpSpPr>
              <a:xfrm>
                <a:off x="4001472" y="3287462"/>
                <a:ext cx="31499" cy="26945"/>
                <a:chOff x="4001472" y="3287462"/>
                <a:chExt cx="31499" cy="26945"/>
              </a:xfrm>
              <a:grpFill/>
            </p:grpSpPr>
            <p:sp>
              <p:nvSpPr>
                <p:cNvPr id="2898" name="Google Shape;5957;p71">
                  <a:extLst>
                    <a:ext uri="{FF2B5EF4-FFF2-40B4-BE49-F238E27FC236}">
                      <a16:creationId xmlns:a16="http://schemas.microsoft.com/office/drawing/2014/main" id="{51492991-47EC-CA46-CB10-623C775B6706}"/>
                    </a:ext>
                  </a:extLst>
                </p:cNvPr>
                <p:cNvSpPr/>
                <p:nvPr/>
              </p:nvSpPr>
              <p:spPr>
                <a:xfrm>
                  <a:off x="4001472" y="3287462"/>
                  <a:ext cx="31499" cy="269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6" extrusionOk="0">
                      <a:moveTo>
                        <a:pt x="2276" y="1"/>
                      </a:moveTo>
                      <a:cubicBezTo>
                        <a:pt x="1854" y="1"/>
                        <a:pt x="1425" y="158"/>
                        <a:pt x="1077" y="510"/>
                      </a:cubicBezTo>
                      <a:cubicBezTo>
                        <a:pt x="0" y="1587"/>
                        <a:pt x="762" y="3425"/>
                        <a:pt x="2286" y="3425"/>
                      </a:cubicBezTo>
                      <a:cubicBezTo>
                        <a:pt x="3230" y="3425"/>
                        <a:pt x="3992" y="2663"/>
                        <a:pt x="4004" y="1720"/>
                      </a:cubicBezTo>
                      <a:cubicBezTo>
                        <a:pt x="4004" y="688"/>
                        <a:pt x="3157" y="1"/>
                        <a:pt x="227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99" name="Google Shape;5958;p71">
                  <a:extLst>
                    <a:ext uri="{FF2B5EF4-FFF2-40B4-BE49-F238E27FC236}">
                      <a16:creationId xmlns:a16="http://schemas.microsoft.com/office/drawing/2014/main" id="{D7C58B0E-F1AF-A4D8-0D3C-551F97589C7E}"/>
                    </a:ext>
                  </a:extLst>
                </p:cNvPr>
                <p:cNvSpPr/>
                <p:nvPr/>
              </p:nvSpPr>
              <p:spPr>
                <a:xfrm>
                  <a:off x="4014410" y="3297175"/>
                  <a:ext cx="8856" cy="75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5" extrusionOk="0">
                      <a:moveTo>
                        <a:pt x="641" y="1"/>
                      </a:moveTo>
                      <a:cubicBezTo>
                        <a:pt x="218" y="1"/>
                        <a:pt x="0" y="521"/>
                        <a:pt x="303" y="823"/>
                      </a:cubicBezTo>
                      <a:cubicBezTo>
                        <a:pt x="400" y="921"/>
                        <a:pt x="520" y="964"/>
                        <a:pt x="638" y="964"/>
                      </a:cubicBezTo>
                      <a:cubicBezTo>
                        <a:pt x="886" y="964"/>
                        <a:pt x="1125" y="772"/>
                        <a:pt x="1125" y="485"/>
                      </a:cubicBezTo>
                      <a:cubicBezTo>
                        <a:pt x="1125" y="206"/>
                        <a:pt x="908" y="1"/>
                        <a:pt x="64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8" name="Google Shape;5959;p71">
              <a:extLst>
                <a:ext uri="{FF2B5EF4-FFF2-40B4-BE49-F238E27FC236}">
                  <a16:creationId xmlns:a16="http://schemas.microsoft.com/office/drawing/2014/main" id="{E9324AF4-8E15-0DBB-FDAC-1B4AADFA0B5D}"/>
                </a:ext>
              </a:extLst>
            </p:cNvPr>
            <p:cNvGrpSpPr/>
            <p:nvPr/>
          </p:nvGrpSpPr>
          <p:grpSpPr>
            <a:xfrm>
              <a:off x="4084715" y="3258865"/>
              <a:ext cx="184961" cy="137268"/>
              <a:chOff x="4084715" y="3258865"/>
              <a:chExt cx="184961" cy="137268"/>
            </a:xfrm>
            <a:grpFill/>
          </p:grpSpPr>
          <p:grpSp>
            <p:nvGrpSpPr>
              <p:cNvPr id="2870" name="Google Shape;5960;p71">
                <a:extLst>
                  <a:ext uri="{FF2B5EF4-FFF2-40B4-BE49-F238E27FC236}">
                    <a16:creationId xmlns:a16="http://schemas.microsoft.com/office/drawing/2014/main" id="{AF671CC8-D248-9C7A-88F0-1F786C319C78}"/>
                  </a:ext>
                </a:extLst>
              </p:cNvPr>
              <p:cNvGrpSpPr/>
              <p:nvPr/>
            </p:nvGrpSpPr>
            <p:grpSpPr>
              <a:xfrm>
                <a:off x="4107453" y="3271583"/>
                <a:ext cx="153470" cy="110275"/>
                <a:chOff x="4107453" y="3271583"/>
                <a:chExt cx="153470" cy="110275"/>
              </a:xfrm>
              <a:grpFill/>
            </p:grpSpPr>
            <p:sp>
              <p:nvSpPr>
                <p:cNvPr id="2889" name="Google Shape;5961;p71">
                  <a:extLst>
                    <a:ext uri="{FF2B5EF4-FFF2-40B4-BE49-F238E27FC236}">
                      <a16:creationId xmlns:a16="http://schemas.microsoft.com/office/drawing/2014/main" id="{DC3035D7-9C4F-13B1-317B-EB17E5C7DD12}"/>
                    </a:ext>
                  </a:extLst>
                </p:cNvPr>
                <p:cNvSpPr/>
                <p:nvPr/>
              </p:nvSpPr>
              <p:spPr>
                <a:xfrm>
                  <a:off x="4107453" y="3271583"/>
                  <a:ext cx="153470" cy="1102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513" h="14021" fill="none" extrusionOk="0">
                      <a:moveTo>
                        <a:pt x="19513" y="14021"/>
                      </a:moveTo>
                      <a:lnTo>
                        <a:pt x="14844" y="968"/>
                      </a:lnTo>
                      <a:lnTo>
                        <a:pt x="5674" y="1"/>
                      </a:lnTo>
                      <a:lnTo>
                        <a:pt x="1" y="968"/>
                      </a:lnTo>
                      <a:lnTo>
                        <a:pt x="8977" y="2674"/>
                      </a:lnTo>
                      <a:lnTo>
                        <a:pt x="14360" y="10102"/>
                      </a:lnTo>
                      <a:lnTo>
                        <a:pt x="19029" y="1402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90" name="Google Shape;5962;p71">
                  <a:extLst>
                    <a:ext uri="{FF2B5EF4-FFF2-40B4-BE49-F238E27FC236}">
                      <a16:creationId xmlns:a16="http://schemas.microsoft.com/office/drawing/2014/main" id="{0C4A73EB-5911-1C4E-E205-9AC34C4A26B3}"/>
                    </a:ext>
                  </a:extLst>
                </p:cNvPr>
                <p:cNvSpPr/>
                <p:nvPr/>
              </p:nvSpPr>
              <p:spPr>
                <a:xfrm>
                  <a:off x="4155886" y="3271968"/>
                  <a:ext cx="22171" cy="2055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819" h="2614" fill="none" extrusionOk="0">
                      <a:moveTo>
                        <a:pt x="2819" y="2613"/>
                      </a:moveTo>
                      <a:lnTo>
                        <a:pt x="0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91" name="Google Shape;5963;p71">
                  <a:extLst>
                    <a:ext uri="{FF2B5EF4-FFF2-40B4-BE49-F238E27FC236}">
                      <a16:creationId xmlns:a16="http://schemas.microsoft.com/office/drawing/2014/main" id="{D5923EDB-CF30-C367-A7B1-C517BADBE693}"/>
                    </a:ext>
                  </a:extLst>
                </p:cNvPr>
                <p:cNvSpPr/>
                <p:nvPr/>
              </p:nvSpPr>
              <p:spPr>
                <a:xfrm>
                  <a:off x="4178049" y="3279196"/>
                  <a:ext cx="42345" cy="1333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84" h="1695" fill="none" extrusionOk="0">
                      <a:moveTo>
                        <a:pt x="1" y="1694"/>
                      </a:moveTo>
                      <a:lnTo>
                        <a:pt x="5384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92" name="Google Shape;5964;p71">
                  <a:extLst>
                    <a:ext uri="{FF2B5EF4-FFF2-40B4-BE49-F238E27FC236}">
                      <a16:creationId xmlns:a16="http://schemas.microsoft.com/office/drawing/2014/main" id="{FC01F5E0-50F8-0A1B-19D7-1F335628522C}"/>
                    </a:ext>
                  </a:extLst>
                </p:cNvPr>
                <p:cNvSpPr/>
                <p:nvPr/>
              </p:nvSpPr>
              <p:spPr>
                <a:xfrm>
                  <a:off x="4220387" y="3279196"/>
                  <a:ext cx="8" cy="717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" h="9122" fill="none" extrusionOk="0">
                      <a:moveTo>
                        <a:pt x="1" y="0"/>
                      </a:moveTo>
                      <a:lnTo>
                        <a:pt x="1" y="912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71" name="Google Shape;5965;p71">
                <a:extLst>
                  <a:ext uri="{FF2B5EF4-FFF2-40B4-BE49-F238E27FC236}">
                    <a16:creationId xmlns:a16="http://schemas.microsoft.com/office/drawing/2014/main" id="{203A5838-81AD-481E-F45B-6E2C40FB3DE5}"/>
                  </a:ext>
                </a:extLst>
              </p:cNvPr>
              <p:cNvGrpSpPr/>
              <p:nvPr/>
            </p:nvGrpSpPr>
            <p:grpSpPr>
              <a:xfrm>
                <a:off x="4136947" y="3258865"/>
                <a:ext cx="31499" cy="27001"/>
                <a:chOff x="4136947" y="3258865"/>
                <a:chExt cx="31499" cy="27001"/>
              </a:xfrm>
              <a:grpFill/>
            </p:grpSpPr>
            <p:sp>
              <p:nvSpPr>
                <p:cNvPr id="2887" name="Google Shape;5966;p71">
                  <a:extLst>
                    <a:ext uri="{FF2B5EF4-FFF2-40B4-BE49-F238E27FC236}">
                      <a16:creationId xmlns:a16="http://schemas.microsoft.com/office/drawing/2014/main" id="{9D76C09B-0A79-DE10-ECF5-9BE7155EAD47}"/>
                    </a:ext>
                  </a:extLst>
                </p:cNvPr>
                <p:cNvSpPr/>
                <p:nvPr/>
              </p:nvSpPr>
              <p:spPr>
                <a:xfrm>
                  <a:off x="4136947" y="3258865"/>
                  <a:ext cx="31499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3" extrusionOk="0">
                      <a:moveTo>
                        <a:pt x="2285" y="1"/>
                      </a:moveTo>
                      <a:cubicBezTo>
                        <a:pt x="1866" y="1"/>
                        <a:pt x="1438" y="157"/>
                        <a:pt x="1090" y="505"/>
                      </a:cubicBezTo>
                      <a:cubicBezTo>
                        <a:pt x="1" y="1581"/>
                        <a:pt x="775" y="3432"/>
                        <a:pt x="2299" y="3432"/>
                      </a:cubicBezTo>
                      <a:cubicBezTo>
                        <a:pt x="3243" y="3420"/>
                        <a:pt x="4005" y="2658"/>
                        <a:pt x="4005" y="1715"/>
                      </a:cubicBezTo>
                      <a:cubicBezTo>
                        <a:pt x="4005" y="683"/>
                        <a:pt x="3163" y="1"/>
                        <a:pt x="228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88" name="Google Shape;5967;p71">
                  <a:extLst>
                    <a:ext uri="{FF2B5EF4-FFF2-40B4-BE49-F238E27FC236}">
                      <a16:creationId xmlns:a16="http://schemas.microsoft.com/office/drawing/2014/main" id="{50B56B02-71ED-99FB-CD10-5E1EB3EBDEDC}"/>
                    </a:ext>
                  </a:extLst>
                </p:cNvPr>
                <p:cNvSpPr/>
                <p:nvPr/>
              </p:nvSpPr>
              <p:spPr>
                <a:xfrm>
                  <a:off x="4151222" y="3268539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4" y="1"/>
                      </a:moveTo>
                      <a:cubicBezTo>
                        <a:pt x="206" y="1"/>
                        <a:pt x="0" y="218"/>
                        <a:pt x="0" y="485"/>
                      </a:cubicBezTo>
                      <a:cubicBezTo>
                        <a:pt x="0" y="751"/>
                        <a:pt x="206" y="968"/>
                        <a:pt x="484" y="968"/>
                      </a:cubicBezTo>
                      <a:cubicBezTo>
                        <a:pt x="750" y="968"/>
                        <a:pt x="968" y="751"/>
                        <a:pt x="968" y="485"/>
                      </a:cubicBezTo>
                      <a:cubicBezTo>
                        <a:pt x="968" y="218"/>
                        <a:pt x="750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72" name="Google Shape;5968;p71">
                <a:extLst>
                  <a:ext uri="{FF2B5EF4-FFF2-40B4-BE49-F238E27FC236}">
                    <a16:creationId xmlns:a16="http://schemas.microsoft.com/office/drawing/2014/main" id="{D0FF4B74-0318-07E0-EDC4-C0119EBD80C8}"/>
                  </a:ext>
                </a:extLst>
              </p:cNvPr>
              <p:cNvGrpSpPr/>
              <p:nvPr/>
            </p:nvGrpSpPr>
            <p:grpSpPr>
              <a:xfrm>
                <a:off x="4084715" y="3266478"/>
                <a:ext cx="31468" cy="26898"/>
                <a:chOff x="4084715" y="3266478"/>
                <a:chExt cx="31468" cy="26898"/>
              </a:xfrm>
              <a:grpFill/>
            </p:grpSpPr>
            <p:sp>
              <p:nvSpPr>
                <p:cNvPr id="2885" name="Google Shape;5969;p71">
                  <a:extLst>
                    <a:ext uri="{FF2B5EF4-FFF2-40B4-BE49-F238E27FC236}">
                      <a16:creationId xmlns:a16="http://schemas.microsoft.com/office/drawing/2014/main" id="{1047EAAE-8D3A-C16D-704E-2D2B26F98EBE}"/>
                    </a:ext>
                  </a:extLst>
                </p:cNvPr>
                <p:cNvSpPr/>
                <p:nvPr/>
              </p:nvSpPr>
              <p:spPr>
                <a:xfrm>
                  <a:off x="4084715" y="3266478"/>
                  <a:ext cx="31468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1" h="3420" extrusionOk="0">
                      <a:moveTo>
                        <a:pt x="2279" y="1"/>
                      </a:moveTo>
                      <a:cubicBezTo>
                        <a:pt x="1859" y="1"/>
                        <a:pt x="1429" y="157"/>
                        <a:pt x="1077" y="505"/>
                      </a:cubicBezTo>
                      <a:cubicBezTo>
                        <a:pt x="1" y="1581"/>
                        <a:pt x="763" y="3420"/>
                        <a:pt x="2287" y="3420"/>
                      </a:cubicBezTo>
                      <a:cubicBezTo>
                        <a:pt x="3231" y="3420"/>
                        <a:pt x="3993" y="2658"/>
                        <a:pt x="3993" y="1726"/>
                      </a:cubicBezTo>
                      <a:cubicBezTo>
                        <a:pt x="4001" y="686"/>
                        <a:pt x="3161" y="1"/>
                        <a:pt x="2279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86" name="Google Shape;5970;p71">
                  <a:extLst>
                    <a:ext uri="{FF2B5EF4-FFF2-40B4-BE49-F238E27FC236}">
                      <a16:creationId xmlns:a16="http://schemas.microsoft.com/office/drawing/2014/main" id="{5CB12A61-9995-E9C6-6673-28976D2D9C5A}"/>
                    </a:ext>
                  </a:extLst>
                </p:cNvPr>
                <p:cNvSpPr/>
                <p:nvPr/>
              </p:nvSpPr>
              <p:spPr>
                <a:xfrm>
                  <a:off x="4098896" y="3276152"/>
                  <a:ext cx="7613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8" h="969" extrusionOk="0">
                      <a:moveTo>
                        <a:pt x="484" y="0"/>
                      </a:moveTo>
                      <a:cubicBezTo>
                        <a:pt x="218" y="0"/>
                        <a:pt x="0" y="218"/>
                        <a:pt x="0" y="484"/>
                      </a:cubicBezTo>
                      <a:cubicBezTo>
                        <a:pt x="0" y="750"/>
                        <a:pt x="218" y="968"/>
                        <a:pt x="484" y="968"/>
                      </a:cubicBezTo>
                      <a:cubicBezTo>
                        <a:pt x="750" y="968"/>
                        <a:pt x="968" y="750"/>
                        <a:pt x="968" y="484"/>
                      </a:cubicBezTo>
                      <a:cubicBezTo>
                        <a:pt x="968" y="218"/>
                        <a:pt x="750" y="0"/>
                        <a:pt x="4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73" name="Google Shape;5971;p71">
                <a:extLst>
                  <a:ext uri="{FF2B5EF4-FFF2-40B4-BE49-F238E27FC236}">
                    <a16:creationId xmlns:a16="http://schemas.microsoft.com/office/drawing/2014/main" id="{BBFD83EF-BF6F-D57C-3075-F5E1BF4F7FE2}"/>
                  </a:ext>
                </a:extLst>
              </p:cNvPr>
              <p:cNvGrpSpPr/>
              <p:nvPr/>
            </p:nvGrpSpPr>
            <p:grpSpPr>
              <a:xfrm>
                <a:off x="4159213" y="3279849"/>
                <a:ext cx="31405" cy="26945"/>
                <a:chOff x="4159213" y="3279849"/>
                <a:chExt cx="31405" cy="26945"/>
              </a:xfrm>
              <a:grpFill/>
            </p:grpSpPr>
            <p:sp>
              <p:nvSpPr>
                <p:cNvPr id="2883" name="Google Shape;5972;p71">
                  <a:extLst>
                    <a:ext uri="{FF2B5EF4-FFF2-40B4-BE49-F238E27FC236}">
                      <a16:creationId xmlns:a16="http://schemas.microsoft.com/office/drawing/2014/main" id="{2B16A9A6-FB23-D0B1-C5A5-721141E5D86F}"/>
                    </a:ext>
                  </a:extLst>
                </p:cNvPr>
                <p:cNvSpPr/>
                <p:nvPr/>
              </p:nvSpPr>
              <p:spPr>
                <a:xfrm>
                  <a:off x="4159213" y="3279849"/>
                  <a:ext cx="31405" cy="269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6" extrusionOk="0">
                      <a:moveTo>
                        <a:pt x="2273" y="1"/>
                      </a:moveTo>
                      <a:cubicBezTo>
                        <a:pt x="1853" y="1"/>
                        <a:pt x="1425" y="158"/>
                        <a:pt x="1077" y="510"/>
                      </a:cubicBezTo>
                      <a:cubicBezTo>
                        <a:pt x="1" y="1587"/>
                        <a:pt x="763" y="3426"/>
                        <a:pt x="2287" y="3426"/>
                      </a:cubicBezTo>
                      <a:cubicBezTo>
                        <a:pt x="3230" y="3426"/>
                        <a:pt x="3992" y="2663"/>
                        <a:pt x="3992" y="1720"/>
                      </a:cubicBezTo>
                      <a:cubicBezTo>
                        <a:pt x="3992" y="689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84" name="Google Shape;5973;p71">
                  <a:extLst>
                    <a:ext uri="{FF2B5EF4-FFF2-40B4-BE49-F238E27FC236}">
                      <a16:creationId xmlns:a16="http://schemas.microsoft.com/office/drawing/2014/main" id="{0BE011E6-2EFB-2EA3-BB8F-31F6D23B0755}"/>
                    </a:ext>
                  </a:extLst>
                </p:cNvPr>
                <p:cNvSpPr/>
                <p:nvPr/>
              </p:nvSpPr>
              <p:spPr>
                <a:xfrm>
                  <a:off x="4173385" y="3289570"/>
                  <a:ext cx="7621" cy="76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8" extrusionOk="0">
                      <a:moveTo>
                        <a:pt x="485" y="0"/>
                      </a:moveTo>
                      <a:cubicBezTo>
                        <a:pt x="219" y="0"/>
                        <a:pt x="1" y="218"/>
                        <a:pt x="1" y="484"/>
                      </a:cubicBezTo>
                      <a:cubicBezTo>
                        <a:pt x="1" y="750"/>
                        <a:pt x="219" y="968"/>
                        <a:pt x="485" y="968"/>
                      </a:cubicBezTo>
                      <a:cubicBezTo>
                        <a:pt x="751" y="968"/>
                        <a:pt x="969" y="750"/>
                        <a:pt x="969" y="484"/>
                      </a:cubicBezTo>
                      <a:cubicBezTo>
                        <a:pt x="969" y="218"/>
                        <a:pt x="751" y="0"/>
                        <a:pt x="4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74" name="Google Shape;5974;p71">
                <a:extLst>
                  <a:ext uri="{FF2B5EF4-FFF2-40B4-BE49-F238E27FC236}">
                    <a16:creationId xmlns:a16="http://schemas.microsoft.com/office/drawing/2014/main" id="{DB06D0C5-73EB-3B0B-E8D5-380A2C1118EA}"/>
                  </a:ext>
                </a:extLst>
              </p:cNvPr>
              <p:cNvGrpSpPr/>
              <p:nvPr/>
            </p:nvGrpSpPr>
            <p:grpSpPr>
              <a:xfrm>
                <a:off x="4201550" y="3266502"/>
                <a:ext cx="31405" cy="26883"/>
                <a:chOff x="4201550" y="3266502"/>
                <a:chExt cx="31405" cy="26883"/>
              </a:xfrm>
              <a:grpFill/>
            </p:grpSpPr>
            <p:sp>
              <p:nvSpPr>
                <p:cNvPr id="2881" name="Google Shape;5975;p71">
                  <a:extLst>
                    <a:ext uri="{FF2B5EF4-FFF2-40B4-BE49-F238E27FC236}">
                      <a16:creationId xmlns:a16="http://schemas.microsoft.com/office/drawing/2014/main" id="{BE1F5149-AA54-4430-14EF-AA7047CE3A89}"/>
                    </a:ext>
                  </a:extLst>
                </p:cNvPr>
                <p:cNvSpPr/>
                <p:nvPr/>
              </p:nvSpPr>
              <p:spPr>
                <a:xfrm>
                  <a:off x="4201550" y="3266502"/>
                  <a:ext cx="31405" cy="2688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18" extrusionOk="0">
                      <a:moveTo>
                        <a:pt x="2266" y="1"/>
                      </a:moveTo>
                      <a:cubicBezTo>
                        <a:pt x="1849" y="1"/>
                        <a:pt x="1423" y="155"/>
                        <a:pt x="1077" y="502"/>
                      </a:cubicBezTo>
                      <a:cubicBezTo>
                        <a:pt x="1" y="1566"/>
                        <a:pt x="751" y="3417"/>
                        <a:pt x="2275" y="3417"/>
                      </a:cubicBezTo>
                      <a:cubicBezTo>
                        <a:pt x="2282" y="3417"/>
                        <a:pt x="2290" y="3417"/>
                        <a:pt x="2297" y="3417"/>
                      </a:cubicBezTo>
                      <a:cubicBezTo>
                        <a:pt x="3230" y="3417"/>
                        <a:pt x="3993" y="2660"/>
                        <a:pt x="3993" y="1723"/>
                      </a:cubicBezTo>
                      <a:cubicBezTo>
                        <a:pt x="3993" y="689"/>
                        <a:pt x="3146" y="1"/>
                        <a:pt x="226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82" name="Google Shape;5976;p71">
                  <a:extLst>
                    <a:ext uri="{FF2B5EF4-FFF2-40B4-BE49-F238E27FC236}">
                      <a16:creationId xmlns:a16="http://schemas.microsoft.com/office/drawing/2014/main" id="{DD3ADEA8-552B-A3FD-98EB-01B8703AB5F4}"/>
                    </a:ext>
                  </a:extLst>
                </p:cNvPr>
                <p:cNvSpPr/>
                <p:nvPr/>
              </p:nvSpPr>
              <p:spPr>
                <a:xfrm>
                  <a:off x="4214331" y="3276247"/>
                  <a:ext cx="8919" cy="758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4" h="964" extrusionOk="0">
                      <a:moveTo>
                        <a:pt x="635" y="0"/>
                      </a:moveTo>
                      <a:cubicBezTo>
                        <a:pt x="209" y="0"/>
                        <a:pt x="0" y="512"/>
                        <a:pt x="311" y="823"/>
                      </a:cubicBezTo>
                      <a:cubicBezTo>
                        <a:pt x="408" y="920"/>
                        <a:pt x="528" y="964"/>
                        <a:pt x="646" y="964"/>
                      </a:cubicBezTo>
                      <a:cubicBezTo>
                        <a:pt x="895" y="964"/>
                        <a:pt x="1134" y="771"/>
                        <a:pt x="1134" y="484"/>
                      </a:cubicBezTo>
                      <a:cubicBezTo>
                        <a:pt x="1134" y="206"/>
                        <a:pt x="916" y="0"/>
                        <a:pt x="650" y="0"/>
                      </a:cubicBezTo>
                      <a:cubicBezTo>
                        <a:pt x="645" y="0"/>
                        <a:pt x="640" y="0"/>
                        <a:pt x="6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75" name="Google Shape;5977;p71">
                <a:extLst>
                  <a:ext uri="{FF2B5EF4-FFF2-40B4-BE49-F238E27FC236}">
                    <a16:creationId xmlns:a16="http://schemas.microsoft.com/office/drawing/2014/main" id="{70134184-AC2C-57B1-2FCD-9A4833F7C264}"/>
                  </a:ext>
                </a:extLst>
              </p:cNvPr>
              <p:cNvGrpSpPr/>
              <p:nvPr/>
            </p:nvGrpSpPr>
            <p:grpSpPr>
              <a:xfrm>
                <a:off x="4201550" y="3338278"/>
                <a:ext cx="31405" cy="26930"/>
                <a:chOff x="4201550" y="3338278"/>
                <a:chExt cx="31405" cy="26930"/>
              </a:xfrm>
              <a:grpFill/>
            </p:grpSpPr>
            <p:sp>
              <p:nvSpPr>
                <p:cNvPr id="2879" name="Google Shape;5978;p71">
                  <a:extLst>
                    <a:ext uri="{FF2B5EF4-FFF2-40B4-BE49-F238E27FC236}">
                      <a16:creationId xmlns:a16="http://schemas.microsoft.com/office/drawing/2014/main" id="{718AE797-642B-1564-0187-F8F9B7641AA3}"/>
                    </a:ext>
                  </a:extLst>
                </p:cNvPr>
                <p:cNvSpPr/>
                <p:nvPr/>
              </p:nvSpPr>
              <p:spPr>
                <a:xfrm>
                  <a:off x="4201550" y="3338278"/>
                  <a:ext cx="31405" cy="269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4" extrusionOk="0">
                      <a:moveTo>
                        <a:pt x="2266" y="1"/>
                      </a:moveTo>
                      <a:cubicBezTo>
                        <a:pt x="1848" y="1"/>
                        <a:pt x="1423" y="154"/>
                        <a:pt x="1077" y="497"/>
                      </a:cubicBezTo>
                      <a:cubicBezTo>
                        <a:pt x="1" y="1573"/>
                        <a:pt x="751" y="3412"/>
                        <a:pt x="2275" y="3424"/>
                      </a:cubicBezTo>
                      <a:cubicBezTo>
                        <a:pt x="3218" y="3424"/>
                        <a:pt x="3993" y="2662"/>
                        <a:pt x="3993" y="1718"/>
                      </a:cubicBezTo>
                      <a:cubicBezTo>
                        <a:pt x="3993" y="684"/>
                        <a:pt x="3146" y="1"/>
                        <a:pt x="226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80" name="Google Shape;5979;p71">
                  <a:extLst>
                    <a:ext uri="{FF2B5EF4-FFF2-40B4-BE49-F238E27FC236}">
                      <a16:creationId xmlns:a16="http://schemas.microsoft.com/office/drawing/2014/main" id="{F251A9DC-DE9B-53AD-420F-4D07F7F20218}"/>
                    </a:ext>
                  </a:extLst>
                </p:cNvPr>
                <p:cNvSpPr/>
                <p:nvPr/>
              </p:nvSpPr>
              <p:spPr>
                <a:xfrm>
                  <a:off x="4214331" y="3347976"/>
                  <a:ext cx="8919" cy="75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4" h="965" extrusionOk="0">
                      <a:moveTo>
                        <a:pt x="671" y="1"/>
                      </a:moveTo>
                      <a:cubicBezTo>
                        <a:pt x="664" y="1"/>
                        <a:pt x="657" y="1"/>
                        <a:pt x="650" y="1"/>
                      </a:cubicBezTo>
                      <a:cubicBezTo>
                        <a:pt x="645" y="1"/>
                        <a:pt x="640" y="1"/>
                        <a:pt x="635" y="1"/>
                      </a:cubicBezTo>
                      <a:cubicBezTo>
                        <a:pt x="209" y="1"/>
                        <a:pt x="0" y="513"/>
                        <a:pt x="311" y="824"/>
                      </a:cubicBezTo>
                      <a:cubicBezTo>
                        <a:pt x="408" y="921"/>
                        <a:pt x="528" y="965"/>
                        <a:pt x="646" y="965"/>
                      </a:cubicBezTo>
                      <a:cubicBezTo>
                        <a:pt x="895" y="965"/>
                        <a:pt x="1134" y="772"/>
                        <a:pt x="1134" y="485"/>
                      </a:cubicBezTo>
                      <a:cubicBezTo>
                        <a:pt x="1134" y="214"/>
                        <a:pt x="927" y="1"/>
                        <a:pt x="67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76" name="Google Shape;5980;p71">
                <a:extLst>
                  <a:ext uri="{FF2B5EF4-FFF2-40B4-BE49-F238E27FC236}">
                    <a16:creationId xmlns:a16="http://schemas.microsoft.com/office/drawing/2014/main" id="{2FBF484C-2861-25EE-A6EC-7EB06B55E89E}"/>
                  </a:ext>
                </a:extLst>
              </p:cNvPr>
              <p:cNvGrpSpPr/>
              <p:nvPr/>
            </p:nvGrpSpPr>
            <p:grpSpPr>
              <a:xfrm>
                <a:off x="4238272" y="3369132"/>
                <a:ext cx="31405" cy="27001"/>
                <a:chOff x="4238272" y="3369132"/>
                <a:chExt cx="31405" cy="27001"/>
              </a:xfrm>
              <a:grpFill/>
            </p:grpSpPr>
            <p:sp>
              <p:nvSpPr>
                <p:cNvPr id="2877" name="Google Shape;5981;p71">
                  <a:extLst>
                    <a:ext uri="{FF2B5EF4-FFF2-40B4-BE49-F238E27FC236}">
                      <a16:creationId xmlns:a16="http://schemas.microsoft.com/office/drawing/2014/main" id="{1066D6D8-1307-4264-3731-2B5C2A5DD04E}"/>
                    </a:ext>
                  </a:extLst>
                </p:cNvPr>
                <p:cNvSpPr/>
                <p:nvPr/>
              </p:nvSpPr>
              <p:spPr>
                <a:xfrm>
                  <a:off x="4238272" y="3369132"/>
                  <a:ext cx="31405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3" extrusionOk="0">
                      <a:moveTo>
                        <a:pt x="2273" y="1"/>
                      </a:moveTo>
                      <a:cubicBezTo>
                        <a:pt x="1854" y="1"/>
                        <a:pt x="1426" y="157"/>
                        <a:pt x="1078" y="505"/>
                      </a:cubicBezTo>
                      <a:cubicBezTo>
                        <a:pt x="1" y="1582"/>
                        <a:pt x="763" y="3432"/>
                        <a:pt x="2287" y="3432"/>
                      </a:cubicBezTo>
                      <a:cubicBezTo>
                        <a:pt x="3231" y="3432"/>
                        <a:pt x="3993" y="2658"/>
                        <a:pt x="3993" y="1715"/>
                      </a:cubicBezTo>
                      <a:cubicBezTo>
                        <a:pt x="3993" y="683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78" name="Google Shape;5982;p71">
                  <a:extLst>
                    <a:ext uri="{FF2B5EF4-FFF2-40B4-BE49-F238E27FC236}">
                      <a16:creationId xmlns:a16="http://schemas.microsoft.com/office/drawing/2014/main" id="{DC5727EF-6B24-BE0C-70E5-2FA24876D891}"/>
                    </a:ext>
                  </a:extLst>
                </p:cNvPr>
                <p:cNvSpPr/>
                <p:nvPr/>
              </p:nvSpPr>
              <p:spPr>
                <a:xfrm>
                  <a:off x="4251217" y="3378806"/>
                  <a:ext cx="8856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7" extrusionOk="0">
                      <a:moveTo>
                        <a:pt x="641" y="1"/>
                      </a:moveTo>
                      <a:cubicBezTo>
                        <a:pt x="206" y="1"/>
                        <a:pt x="0" y="521"/>
                        <a:pt x="303" y="823"/>
                      </a:cubicBezTo>
                      <a:cubicBezTo>
                        <a:pt x="401" y="922"/>
                        <a:pt x="524" y="967"/>
                        <a:pt x="643" y="967"/>
                      </a:cubicBezTo>
                      <a:cubicBezTo>
                        <a:pt x="889" y="967"/>
                        <a:pt x="1125" y="778"/>
                        <a:pt x="1125" y="485"/>
                      </a:cubicBezTo>
                      <a:cubicBezTo>
                        <a:pt x="1125" y="219"/>
                        <a:pt x="907" y="1"/>
                        <a:pt x="64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9" name="Google Shape;5983;p71">
              <a:extLst>
                <a:ext uri="{FF2B5EF4-FFF2-40B4-BE49-F238E27FC236}">
                  <a16:creationId xmlns:a16="http://schemas.microsoft.com/office/drawing/2014/main" id="{641E7F7C-BFDC-95B4-BD3A-8C7D88EEE017}"/>
                </a:ext>
              </a:extLst>
            </p:cNvPr>
            <p:cNvGrpSpPr/>
            <p:nvPr/>
          </p:nvGrpSpPr>
          <p:grpSpPr>
            <a:xfrm>
              <a:off x="4068639" y="3200169"/>
              <a:ext cx="77643" cy="37272"/>
              <a:chOff x="4068639" y="3200169"/>
              <a:chExt cx="77643" cy="37272"/>
            </a:xfrm>
            <a:grpFill/>
          </p:grpSpPr>
          <p:sp>
            <p:nvSpPr>
              <p:cNvPr id="2863" name="Google Shape;5984;p71">
                <a:extLst>
                  <a:ext uri="{FF2B5EF4-FFF2-40B4-BE49-F238E27FC236}">
                    <a16:creationId xmlns:a16="http://schemas.microsoft.com/office/drawing/2014/main" id="{8EE3885F-26EB-8780-DCDF-A275F8C027D4}"/>
                  </a:ext>
                </a:extLst>
              </p:cNvPr>
              <p:cNvSpPr/>
              <p:nvPr/>
            </p:nvSpPr>
            <p:spPr>
              <a:xfrm>
                <a:off x="4087570" y="3212886"/>
                <a:ext cx="49958" cy="10374"/>
              </a:xfrm>
              <a:custGeom>
                <a:avLst/>
                <a:gdLst/>
                <a:ahLst/>
                <a:cxnLst/>
                <a:rect l="l" t="t" r="r" b="b"/>
                <a:pathLst>
                  <a:path w="6352" h="1319" fill="none" extrusionOk="0">
                    <a:moveTo>
                      <a:pt x="1" y="1319"/>
                    </a:moveTo>
                    <a:lnTo>
                      <a:pt x="6351" y="0"/>
                    </a:lnTo>
                  </a:path>
                </a:pathLst>
              </a:custGeom>
              <a:grpFill/>
              <a:ln w="1825" cap="flat" cmpd="sng">
                <a:solidFill>
                  <a:schemeClr val="tx2">
                    <a:lumMod val="50000"/>
                  </a:schemeClr>
                </a:solidFill>
                <a:prstDash val="solid"/>
                <a:miter lim="12096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2864" name="Google Shape;5985;p71">
                <a:extLst>
                  <a:ext uri="{FF2B5EF4-FFF2-40B4-BE49-F238E27FC236}">
                    <a16:creationId xmlns:a16="http://schemas.microsoft.com/office/drawing/2014/main" id="{F28F3390-68A3-D49F-50C8-15D7346C4765}"/>
                  </a:ext>
                </a:extLst>
              </p:cNvPr>
              <p:cNvGrpSpPr/>
              <p:nvPr/>
            </p:nvGrpSpPr>
            <p:grpSpPr>
              <a:xfrm>
                <a:off x="4114878" y="3200169"/>
                <a:ext cx="31405" cy="26993"/>
                <a:chOff x="4114878" y="3200169"/>
                <a:chExt cx="31405" cy="26993"/>
              </a:xfrm>
              <a:grpFill/>
            </p:grpSpPr>
            <p:sp>
              <p:nvSpPr>
                <p:cNvPr id="2868" name="Google Shape;5986;p71">
                  <a:extLst>
                    <a:ext uri="{FF2B5EF4-FFF2-40B4-BE49-F238E27FC236}">
                      <a16:creationId xmlns:a16="http://schemas.microsoft.com/office/drawing/2014/main" id="{93FA21D3-FB79-A5E5-2B45-5AFEB4D3589C}"/>
                    </a:ext>
                  </a:extLst>
                </p:cNvPr>
                <p:cNvSpPr/>
                <p:nvPr/>
              </p:nvSpPr>
              <p:spPr>
                <a:xfrm>
                  <a:off x="4114878" y="3200169"/>
                  <a:ext cx="31405" cy="269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2" extrusionOk="0">
                      <a:moveTo>
                        <a:pt x="2273" y="0"/>
                      </a:moveTo>
                      <a:cubicBezTo>
                        <a:pt x="1853" y="0"/>
                        <a:pt x="1425" y="156"/>
                        <a:pt x="1077" y="504"/>
                      </a:cubicBezTo>
                      <a:cubicBezTo>
                        <a:pt x="0" y="1581"/>
                        <a:pt x="763" y="3432"/>
                        <a:pt x="2287" y="3432"/>
                      </a:cubicBezTo>
                      <a:cubicBezTo>
                        <a:pt x="3230" y="3432"/>
                        <a:pt x="3992" y="2657"/>
                        <a:pt x="3992" y="1714"/>
                      </a:cubicBezTo>
                      <a:cubicBezTo>
                        <a:pt x="3992" y="683"/>
                        <a:pt x="3151" y="0"/>
                        <a:pt x="227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69" name="Google Shape;5987;p71">
                  <a:extLst>
                    <a:ext uri="{FF2B5EF4-FFF2-40B4-BE49-F238E27FC236}">
                      <a16:creationId xmlns:a16="http://schemas.microsoft.com/office/drawing/2014/main" id="{C9A870FB-3300-93DF-B7CA-115B7BCDDEA7}"/>
                    </a:ext>
                  </a:extLst>
                </p:cNvPr>
                <p:cNvSpPr/>
                <p:nvPr/>
              </p:nvSpPr>
              <p:spPr>
                <a:xfrm>
                  <a:off x="4127721" y="3209835"/>
                  <a:ext cx="8950" cy="76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77" extrusionOk="0">
                      <a:moveTo>
                        <a:pt x="654" y="1"/>
                      </a:moveTo>
                      <a:cubicBezTo>
                        <a:pt x="218" y="1"/>
                        <a:pt x="1" y="521"/>
                        <a:pt x="303" y="836"/>
                      </a:cubicBezTo>
                      <a:cubicBezTo>
                        <a:pt x="400" y="933"/>
                        <a:pt x="519" y="976"/>
                        <a:pt x="637" y="976"/>
                      </a:cubicBezTo>
                      <a:cubicBezTo>
                        <a:pt x="887" y="976"/>
                        <a:pt x="1129" y="781"/>
                        <a:pt x="1138" y="485"/>
                      </a:cubicBezTo>
                      <a:cubicBezTo>
                        <a:pt x="1138" y="219"/>
                        <a:pt x="920" y="1"/>
                        <a:pt x="65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65" name="Google Shape;5988;p71">
                <a:extLst>
                  <a:ext uri="{FF2B5EF4-FFF2-40B4-BE49-F238E27FC236}">
                    <a16:creationId xmlns:a16="http://schemas.microsoft.com/office/drawing/2014/main" id="{3A5FA5A7-5131-1D60-1A02-0EA610A8E5D0}"/>
                  </a:ext>
                </a:extLst>
              </p:cNvPr>
              <p:cNvGrpSpPr/>
              <p:nvPr/>
            </p:nvGrpSpPr>
            <p:grpSpPr>
              <a:xfrm>
                <a:off x="4068639" y="3210535"/>
                <a:ext cx="31499" cy="26906"/>
                <a:chOff x="4068639" y="3210535"/>
                <a:chExt cx="31499" cy="26906"/>
              </a:xfrm>
              <a:grpFill/>
            </p:grpSpPr>
            <p:sp>
              <p:nvSpPr>
                <p:cNvPr id="2866" name="Google Shape;5989;p71">
                  <a:extLst>
                    <a:ext uri="{FF2B5EF4-FFF2-40B4-BE49-F238E27FC236}">
                      <a16:creationId xmlns:a16="http://schemas.microsoft.com/office/drawing/2014/main" id="{DD14AD36-481A-1768-633D-CC7885A82E52}"/>
                    </a:ext>
                  </a:extLst>
                </p:cNvPr>
                <p:cNvSpPr/>
                <p:nvPr/>
              </p:nvSpPr>
              <p:spPr>
                <a:xfrm>
                  <a:off x="4068639" y="3210535"/>
                  <a:ext cx="31499" cy="2690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1" extrusionOk="0">
                      <a:moveTo>
                        <a:pt x="2285" y="1"/>
                      </a:moveTo>
                      <a:cubicBezTo>
                        <a:pt x="1865" y="1"/>
                        <a:pt x="1437" y="157"/>
                        <a:pt x="1089" y="505"/>
                      </a:cubicBezTo>
                      <a:cubicBezTo>
                        <a:pt x="0" y="1581"/>
                        <a:pt x="775" y="3420"/>
                        <a:pt x="2299" y="3420"/>
                      </a:cubicBezTo>
                      <a:cubicBezTo>
                        <a:pt x="3242" y="3420"/>
                        <a:pt x="4004" y="2658"/>
                        <a:pt x="4004" y="1714"/>
                      </a:cubicBezTo>
                      <a:cubicBezTo>
                        <a:pt x="4004" y="683"/>
                        <a:pt x="3163" y="1"/>
                        <a:pt x="228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67" name="Google Shape;5990;p71">
                  <a:extLst>
                    <a:ext uri="{FF2B5EF4-FFF2-40B4-BE49-F238E27FC236}">
                      <a16:creationId xmlns:a16="http://schemas.microsoft.com/office/drawing/2014/main" id="{740BCD2E-7E7E-EFE5-1927-731160AC9DE7}"/>
                    </a:ext>
                  </a:extLst>
                </p:cNvPr>
                <p:cNvSpPr/>
                <p:nvPr/>
              </p:nvSpPr>
              <p:spPr>
                <a:xfrm>
                  <a:off x="4081577" y="3220209"/>
                  <a:ext cx="8856" cy="758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4" extrusionOk="0">
                      <a:moveTo>
                        <a:pt x="642" y="1"/>
                      </a:moveTo>
                      <a:cubicBezTo>
                        <a:pt x="218" y="1"/>
                        <a:pt x="1" y="521"/>
                        <a:pt x="303" y="823"/>
                      </a:cubicBezTo>
                      <a:cubicBezTo>
                        <a:pt x="400" y="920"/>
                        <a:pt x="520" y="964"/>
                        <a:pt x="638" y="964"/>
                      </a:cubicBezTo>
                      <a:cubicBezTo>
                        <a:pt x="887" y="964"/>
                        <a:pt x="1126" y="771"/>
                        <a:pt x="1126" y="484"/>
                      </a:cubicBezTo>
                      <a:cubicBezTo>
                        <a:pt x="1126" y="218"/>
                        <a:pt x="908" y="1"/>
                        <a:pt x="64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10" name="Google Shape;5991;p71">
              <a:extLst>
                <a:ext uri="{FF2B5EF4-FFF2-40B4-BE49-F238E27FC236}">
                  <a16:creationId xmlns:a16="http://schemas.microsoft.com/office/drawing/2014/main" id="{00A62872-3C9F-2237-2F1A-5C507094A258}"/>
                </a:ext>
              </a:extLst>
            </p:cNvPr>
            <p:cNvGrpSpPr/>
            <p:nvPr/>
          </p:nvGrpSpPr>
          <p:grpSpPr>
            <a:xfrm>
              <a:off x="3869702" y="3066935"/>
              <a:ext cx="382664" cy="190294"/>
              <a:chOff x="3869702" y="3066935"/>
              <a:chExt cx="382664" cy="190294"/>
            </a:xfrm>
            <a:grpFill/>
          </p:grpSpPr>
          <p:grpSp>
            <p:nvGrpSpPr>
              <p:cNvPr id="2829" name="Google Shape;5992;p71">
                <a:extLst>
                  <a:ext uri="{FF2B5EF4-FFF2-40B4-BE49-F238E27FC236}">
                    <a16:creationId xmlns:a16="http://schemas.microsoft.com/office/drawing/2014/main" id="{793A4286-A602-A66D-BE98-A42AD81524EB}"/>
                  </a:ext>
                </a:extLst>
              </p:cNvPr>
              <p:cNvGrpSpPr/>
              <p:nvPr/>
            </p:nvGrpSpPr>
            <p:grpSpPr>
              <a:xfrm>
                <a:off x="3888633" y="3082351"/>
                <a:ext cx="351172" cy="160698"/>
                <a:chOff x="3888633" y="3082351"/>
                <a:chExt cx="351172" cy="160698"/>
              </a:xfrm>
              <a:grpFill/>
            </p:grpSpPr>
            <p:sp>
              <p:nvSpPr>
                <p:cNvPr id="2857" name="Google Shape;5993;p71">
                  <a:extLst>
                    <a:ext uri="{FF2B5EF4-FFF2-40B4-BE49-F238E27FC236}">
                      <a16:creationId xmlns:a16="http://schemas.microsoft.com/office/drawing/2014/main" id="{F7CD6F8D-945D-AC11-8D6F-46F77339F112}"/>
                    </a:ext>
                  </a:extLst>
                </p:cNvPr>
                <p:cNvSpPr/>
                <p:nvPr/>
              </p:nvSpPr>
              <p:spPr>
                <a:xfrm>
                  <a:off x="3892440" y="3082351"/>
                  <a:ext cx="347366" cy="1606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166" h="20432" fill="none" extrusionOk="0">
                      <a:moveTo>
                        <a:pt x="7041" y="11529"/>
                      </a:moveTo>
                      <a:lnTo>
                        <a:pt x="22440" y="4162"/>
                      </a:lnTo>
                      <a:lnTo>
                        <a:pt x="34815" y="0"/>
                      </a:lnTo>
                      <a:lnTo>
                        <a:pt x="44166" y="484"/>
                      </a:lnTo>
                      <a:lnTo>
                        <a:pt x="38964" y="8565"/>
                      </a:lnTo>
                      <a:lnTo>
                        <a:pt x="33012" y="10065"/>
                      </a:lnTo>
                      <a:lnTo>
                        <a:pt x="22440" y="4839"/>
                      </a:lnTo>
                      <a:lnTo>
                        <a:pt x="18750" y="15424"/>
                      </a:lnTo>
                      <a:cubicBezTo>
                        <a:pt x="18750" y="15424"/>
                        <a:pt x="6206" y="11154"/>
                        <a:pt x="6557" y="11516"/>
                      </a:cubicBezTo>
                      <a:lnTo>
                        <a:pt x="0" y="20432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58" name="Google Shape;5994;p71">
                  <a:extLst>
                    <a:ext uri="{FF2B5EF4-FFF2-40B4-BE49-F238E27FC236}">
                      <a16:creationId xmlns:a16="http://schemas.microsoft.com/office/drawing/2014/main" id="{D247AD03-20FB-8A83-131D-C681A9B3F551}"/>
                    </a:ext>
                  </a:extLst>
                </p:cNvPr>
                <p:cNvSpPr/>
                <p:nvPr/>
              </p:nvSpPr>
              <p:spPr>
                <a:xfrm>
                  <a:off x="3888633" y="3172924"/>
                  <a:ext cx="72979" cy="70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279" h="8916" fill="none" extrusionOk="0">
                      <a:moveTo>
                        <a:pt x="0" y="8916"/>
                      </a:moveTo>
                      <a:lnTo>
                        <a:pt x="9279" y="6883"/>
                      </a:lnTo>
                      <a:lnTo>
                        <a:pt x="7041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59" name="Google Shape;5995;p71">
                  <a:extLst>
                    <a:ext uri="{FF2B5EF4-FFF2-40B4-BE49-F238E27FC236}">
                      <a16:creationId xmlns:a16="http://schemas.microsoft.com/office/drawing/2014/main" id="{A4359BF3-C9CB-2C3B-A4D6-FCD0652E10D9}"/>
                    </a:ext>
                  </a:extLst>
                </p:cNvPr>
                <p:cNvSpPr/>
                <p:nvPr/>
              </p:nvSpPr>
              <p:spPr>
                <a:xfrm>
                  <a:off x="3960370" y="3203653"/>
                  <a:ext cx="79547" cy="1960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114" h="2493" fill="none" extrusionOk="0">
                      <a:moveTo>
                        <a:pt x="0" y="2493"/>
                      </a:moveTo>
                      <a:lnTo>
                        <a:pt x="10113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60" name="Google Shape;5996;p71">
                  <a:extLst>
                    <a:ext uri="{FF2B5EF4-FFF2-40B4-BE49-F238E27FC236}">
                      <a16:creationId xmlns:a16="http://schemas.microsoft.com/office/drawing/2014/main" id="{2BF3C422-184F-15E6-4FC6-80D7C45990BE}"/>
                    </a:ext>
                  </a:extLst>
                </p:cNvPr>
                <p:cNvSpPr/>
                <p:nvPr/>
              </p:nvSpPr>
              <p:spPr>
                <a:xfrm>
                  <a:off x="4043613" y="3161504"/>
                  <a:ext cx="108474" cy="4215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792" h="5360" fill="none" extrusionOk="0">
                      <a:moveTo>
                        <a:pt x="1" y="5360"/>
                      </a:moveTo>
                      <a:lnTo>
                        <a:pt x="13791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61" name="Google Shape;5997;p71">
                  <a:extLst>
                    <a:ext uri="{FF2B5EF4-FFF2-40B4-BE49-F238E27FC236}">
                      <a16:creationId xmlns:a16="http://schemas.microsoft.com/office/drawing/2014/main" id="{DC47AE98-BE45-97AD-205B-CDAF94A0C36B}"/>
                    </a:ext>
                  </a:extLst>
                </p:cNvPr>
                <p:cNvSpPr/>
                <p:nvPr/>
              </p:nvSpPr>
              <p:spPr>
                <a:xfrm>
                  <a:off x="4152079" y="3082351"/>
                  <a:ext cx="17224" cy="829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90" h="10549" fill="none" extrusionOk="0">
                      <a:moveTo>
                        <a:pt x="0" y="10549"/>
                      </a:moveTo>
                      <a:lnTo>
                        <a:pt x="2190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62" name="Google Shape;5998;p71">
                  <a:extLst>
                    <a:ext uri="{FF2B5EF4-FFF2-40B4-BE49-F238E27FC236}">
                      <a16:creationId xmlns:a16="http://schemas.microsoft.com/office/drawing/2014/main" id="{2AED4F7D-BCF8-EBF9-150E-1680B415FB94}"/>
                    </a:ext>
                  </a:extLst>
                </p:cNvPr>
                <p:cNvSpPr/>
                <p:nvPr/>
              </p:nvSpPr>
              <p:spPr>
                <a:xfrm>
                  <a:off x="4169296" y="3082351"/>
                  <a:ext cx="25797" cy="635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80" h="8081" fill="none" extrusionOk="0">
                      <a:moveTo>
                        <a:pt x="1" y="0"/>
                      </a:moveTo>
                      <a:lnTo>
                        <a:pt x="3279" y="808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30" name="Google Shape;5999;p71">
                <a:extLst>
                  <a:ext uri="{FF2B5EF4-FFF2-40B4-BE49-F238E27FC236}">
                    <a16:creationId xmlns:a16="http://schemas.microsoft.com/office/drawing/2014/main" id="{902B953C-5687-65D1-CCE6-A7894B47F266}"/>
                  </a:ext>
                </a:extLst>
              </p:cNvPr>
              <p:cNvGrpSpPr/>
              <p:nvPr/>
            </p:nvGrpSpPr>
            <p:grpSpPr>
              <a:xfrm>
                <a:off x="4143703" y="3066935"/>
                <a:ext cx="37783" cy="32357"/>
                <a:chOff x="4143703" y="3066935"/>
                <a:chExt cx="37783" cy="32357"/>
              </a:xfrm>
              <a:grpFill/>
            </p:grpSpPr>
            <p:sp>
              <p:nvSpPr>
                <p:cNvPr id="2855" name="Google Shape;6000;p71">
                  <a:extLst>
                    <a:ext uri="{FF2B5EF4-FFF2-40B4-BE49-F238E27FC236}">
                      <a16:creationId xmlns:a16="http://schemas.microsoft.com/office/drawing/2014/main" id="{C93D2BC9-452F-D9BD-6040-64006F553E8D}"/>
                    </a:ext>
                  </a:extLst>
                </p:cNvPr>
                <p:cNvSpPr/>
                <p:nvPr/>
              </p:nvSpPr>
              <p:spPr>
                <a:xfrm>
                  <a:off x="4143703" y="3066935"/>
                  <a:ext cx="37783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4" extrusionOk="0">
                      <a:moveTo>
                        <a:pt x="2731" y="0"/>
                      </a:moveTo>
                      <a:cubicBezTo>
                        <a:pt x="2227" y="0"/>
                        <a:pt x="1713" y="188"/>
                        <a:pt x="1295" y="605"/>
                      </a:cubicBezTo>
                      <a:cubicBezTo>
                        <a:pt x="1" y="1900"/>
                        <a:pt x="920" y="4114"/>
                        <a:pt x="2747" y="4114"/>
                      </a:cubicBezTo>
                      <a:cubicBezTo>
                        <a:pt x="3884" y="4114"/>
                        <a:pt x="4803" y="3194"/>
                        <a:pt x="4803" y="2069"/>
                      </a:cubicBezTo>
                      <a:cubicBezTo>
                        <a:pt x="4803" y="824"/>
                        <a:pt x="3788" y="0"/>
                        <a:pt x="273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56" name="Google Shape;6001;p71">
                  <a:extLst>
                    <a:ext uri="{FF2B5EF4-FFF2-40B4-BE49-F238E27FC236}">
                      <a16:creationId xmlns:a16="http://schemas.microsoft.com/office/drawing/2014/main" id="{EC89DB5A-76CF-F264-9716-90BBCD1999ED}"/>
                    </a:ext>
                  </a:extLst>
                </p:cNvPr>
                <p:cNvSpPr/>
                <p:nvPr/>
              </p:nvSpPr>
              <p:spPr>
                <a:xfrm>
                  <a:off x="4158741" y="3076641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1"/>
                      </a:moveTo>
                      <a:cubicBezTo>
                        <a:pt x="375" y="1"/>
                        <a:pt x="0" y="376"/>
                        <a:pt x="0" y="823"/>
                      </a:cubicBezTo>
                      <a:cubicBezTo>
                        <a:pt x="0" y="1283"/>
                        <a:pt x="375" y="1658"/>
                        <a:pt x="835" y="1658"/>
                      </a:cubicBezTo>
                      <a:cubicBezTo>
                        <a:pt x="1294" y="1658"/>
                        <a:pt x="1657" y="1283"/>
                        <a:pt x="1657" y="823"/>
                      </a:cubicBezTo>
                      <a:cubicBezTo>
                        <a:pt x="1657" y="376"/>
                        <a:pt x="1294" y="1"/>
                        <a:pt x="83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31" name="Google Shape;6002;p71">
                <a:extLst>
                  <a:ext uri="{FF2B5EF4-FFF2-40B4-BE49-F238E27FC236}">
                    <a16:creationId xmlns:a16="http://schemas.microsoft.com/office/drawing/2014/main" id="{BA0999A3-5718-D2C9-4278-7C3C19568671}"/>
                  </a:ext>
                </a:extLst>
              </p:cNvPr>
              <p:cNvGrpSpPr/>
              <p:nvPr/>
            </p:nvGrpSpPr>
            <p:grpSpPr>
              <a:xfrm>
                <a:off x="4044565" y="3103563"/>
                <a:ext cx="37783" cy="32451"/>
                <a:chOff x="4044565" y="3103563"/>
                <a:chExt cx="37783" cy="32451"/>
              </a:xfrm>
              <a:grpFill/>
            </p:grpSpPr>
            <p:sp>
              <p:nvSpPr>
                <p:cNvPr id="2853" name="Google Shape;6003;p71">
                  <a:extLst>
                    <a:ext uri="{FF2B5EF4-FFF2-40B4-BE49-F238E27FC236}">
                      <a16:creationId xmlns:a16="http://schemas.microsoft.com/office/drawing/2014/main" id="{4B2BAAAC-1F34-BC6E-D1B7-3909B9350067}"/>
                    </a:ext>
                  </a:extLst>
                </p:cNvPr>
                <p:cNvSpPr/>
                <p:nvPr/>
              </p:nvSpPr>
              <p:spPr>
                <a:xfrm>
                  <a:off x="4044565" y="3103563"/>
                  <a:ext cx="37783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26" extrusionOk="0">
                      <a:moveTo>
                        <a:pt x="2731" y="1"/>
                      </a:moveTo>
                      <a:cubicBezTo>
                        <a:pt x="2227" y="1"/>
                        <a:pt x="1713" y="188"/>
                        <a:pt x="1295" y="606"/>
                      </a:cubicBezTo>
                      <a:cubicBezTo>
                        <a:pt x="1" y="1900"/>
                        <a:pt x="908" y="4114"/>
                        <a:pt x="2747" y="4126"/>
                      </a:cubicBezTo>
                      <a:cubicBezTo>
                        <a:pt x="3884" y="4114"/>
                        <a:pt x="4803" y="3194"/>
                        <a:pt x="4803" y="2069"/>
                      </a:cubicBezTo>
                      <a:cubicBezTo>
                        <a:pt x="4803" y="824"/>
                        <a:pt x="3788" y="1"/>
                        <a:pt x="273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54" name="Google Shape;6004;p71">
                  <a:extLst>
                    <a:ext uri="{FF2B5EF4-FFF2-40B4-BE49-F238E27FC236}">
                      <a16:creationId xmlns:a16="http://schemas.microsoft.com/office/drawing/2014/main" id="{79FE9C45-E00F-900D-6E6D-7800BA80B1AE}"/>
                    </a:ext>
                  </a:extLst>
                </p:cNvPr>
                <p:cNvSpPr/>
                <p:nvPr/>
              </p:nvSpPr>
              <p:spPr>
                <a:xfrm>
                  <a:off x="4059602" y="3113268"/>
                  <a:ext cx="13040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9" extrusionOk="0">
                      <a:moveTo>
                        <a:pt x="835" y="1"/>
                      </a:moveTo>
                      <a:cubicBezTo>
                        <a:pt x="375" y="1"/>
                        <a:pt x="0" y="376"/>
                        <a:pt x="0" y="835"/>
                      </a:cubicBezTo>
                      <a:cubicBezTo>
                        <a:pt x="0" y="1283"/>
                        <a:pt x="375" y="1658"/>
                        <a:pt x="835" y="1658"/>
                      </a:cubicBezTo>
                      <a:cubicBezTo>
                        <a:pt x="1295" y="1658"/>
                        <a:pt x="1657" y="1283"/>
                        <a:pt x="1657" y="835"/>
                      </a:cubicBezTo>
                      <a:cubicBezTo>
                        <a:pt x="1657" y="376"/>
                        <a:pt x="1295" y="1"/>
                        <a:pt x="83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32" name="Google Shape;6005;p71">
                <a:extLst>
                  <a:ext uri="{FF2B5EF4-FFF2-40B4-BE49-F238E27FC236}">
                    <a16:creationId xmlns:a16="http://schemas.microsoft.com/office/drawing/2014/main" id="{FEF21B25-B1F6-F052-81BD-B36A526A6F89}"/>
                  </a:ext>
                </a:extLst>
              </p:cNvPr>
              <p:cNvGrpSpPr/>
              <p:nvPr/>
            </p:nvGrpSpPr>
            <p:grpSpPr>
              <a:xfrm>
                <a:off x="4017454" y="3188237"/>
                <a:ext cx="37776" cy="32357"/>
                <a:chOff x="4017454" y="3188237"/>
                <a:chExt cx="37776" cy="32357"/>
              </a:xfrm>
              <a:grpFill/>
            </p:grpSpPr>
            <p:sp>
              <p:nvSpPr>
                <p:cNvPr id="2851" name="Google Shape;6006;p71">
                  <a:extLst>
                    <a:ext uri="{FF2B5EF4-FFF2-40B4-BE49-F238E27FC236}">
                      <a16:creationId xmlns:a16="http://schemas.microsoft.com/office/drawing/2014/main" id="{6642B790-85DF-5587-E855-8E1AFCD48BA6}"/>
                    </a:ext>
                  </a:extLst>
                </p:cNvPr>
                <p:cNvSpPr/>
                <p:nvPr/>
              </p:nvSpPr>
              <p:spPr>
                <a:xfrm>
                  <a:off x="4017454" y="3188237"/>
                  <a:ext cx="3777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4" extrusionOk="0">
                      <a:moveTo>
                        <a:pt x="2732" y="0"/>
                      </a:moveTo>
                      <a:cubicBezTo>
                        <a:pt x="2227" y="0"/>
                        <a:pt x="1713" y="188"/>
                        <a:pt x="1295" y="606"/>
                      </a:cubicBezTo>
                      <a:cubicBezTo>
                        <a:pt x="0" y="1900"/>
                        <a:pt x="908" y="4114"/>
                        <a:pt x="2746" y="4114"/>
                      </a:cubicBezTo>
                      <a:cubicBezTo>
                        <a:pt x="3883" y="4114"/>
                        <a:pt x="4803" y="3195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52" name="Google Shape;6007;p71">
                  <a:extLst>
                    <a:ext uri="{FF2B5EF4-FFF2-40B4-BE49-F238E27FC236}">
                      <a16:creationId xmlns:a16="http://schemas.microsoft.com/office/drawing/2014/main" id="{052317C4-4C72-C043-2FF1-A058AE153699}"/>
                    </a:ext>
                  </a:extLst>
                </p:cNvPr>
                <p:cNvSpPr/>
                <p:nvPr/>
              </p:nvSpPr>
              <p:spPr>
                <a:xfrm>
                  <a:off x="4032484" y="3197943"/>
                  <a:ext cx="13040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9" extrusionOk="0">
                      <a:moveTo>
                        <a:pt x="835" y="1"/>
                      </a:moveTo>
                      <a:cubicBezTo>
                        <a:pt x="376" y="1"/>
                        <a:pt x="1" y="376"/>
                        <a:pt x="1" y="823"/>
                      </a:cubicBezTo>
                      <a:cubicBezTo>
                        <a:pt x="1" y="1283"/>
                        <a:pt x="376" y="1658"/>
                        <a:pt x="835" y="1658"/>
                      </a:cubicBezTo>
                      <a:cubicBezTo>
                        <a:pt x="1295" y="1658"/>
                        <a:pt x="1658" y="1283"/>
                        <a:pt x="1658" y="823"/>
                      </a:cubicBezTo>
                      <a:cubicBezTo>
                        <a:pt x="1658" y="376"/>
                        <a:pt x="1295" y="1"/>
                        <a:pt x="83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33" name="Google Shape;6008;p71">
                <a:extLst>
                  <a:ext uri="{FF2B5EF4-FFF2-40B4-BE49-F238E27FC236}">
                    <a16:creationId xmlns:a16="http://schemas.microsoft.com/office/drawing/2014/main" id="{A4742BE5-1A19-CD12-5C51-FB68FE055726}"/>
                  </a:ext>
                </a:extLst>
              </p:cNvPr>
              <p:cNvGrpSpPr/>
              <p:nvPr/>
            </p:nvGrpSpPr>
            <p:grpSpPr>
              <a:xfrm>
                <a:off x="3921548" y="3157509"/>
                <a:ext cx="37783" cy="32357"/>
                <a:chOff x="3921548" y="3157509"/>
                <a:chExt cx="37783" cy="32357"/>
              </a:xfrm>
              <a:grpFill/>
            </p:grpSpPr>
            <p:sp>
              <p:nvSpPr>
                <p:cNvPr id="2849" name="Google Shape;6009;p71">
                  <a:extLst>
                    <a:ext uri="{FF2B5EF4-FFF2-40B4-BE49-F238E27FC236}">
                      <a16:creationId xmlns:a16="http://schemas.microsoft.com/office/drawing/2014/main" id="{63266E48-7327-AE75-965C-99EB47767FD6}"/>
                    </a:ext>
                  </a:extLst>
                </p:cNvPr>
                <p:cNvSpPr/>
                <p:nvPr/>
              </p:nvSpPr>
              <p:spPr>
                <a:xfrm>
                  <a:off x="3921548" y="3157509"/>
                  <a:ext cx="37783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4" extrusionOk="0">
                      <a:moveTo>
                        <a:pt x="2732" y="0"/>
                      </a:moveTo>
                      <a:cubicBezTo>
                        <a:pt x="2228" y="0"/>
                        <a:pt x="1713" y="187"/>
                        <a:pt x="1295" y="606"/>
                      </a:cubicBezTo>
                      <a:cubicBezTo>
                        <a:pt x="1" y="1900"/>
                        <a:pt x="908" y="4114"/>
                        <a:pt x="2747" y="4114"/>
                      </a:cubicBezTo>
                      <a:cubicBezTo>
                        <a:pt x="3872" y="4114"/>
                        <a:pt x="4803" y="3194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50" name="Google Shape;6010;p71">
                  <a:extLst>
                    <a:ext uri="{FF2B5EF4-FFF2-40B4-BE49-F238E27FC236}">
                      <a16:creationId xmlns:a16="http://schemas.microsoft.com/office/drawing/2014/main" id="{087560F9-1694-1E10-C1FD-F133CA6917F8}"/>
                    </a:ext>
                  </a:extLst>
                </p:cNvPr>
                <p:cNvSpPr/>
                <p:nvPr/>
              </p:nvSpPr>
              <p:spPr>
                <a:xfrm>
                  <a:off x="3936586" y="3167214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1"/>
                      </a:moveTo>
                      <a:cubicBezTo>
                        <a:pt x="375" y="1"/>
                        <a:pt x="0" y="364"/>
                        <a:pt x="0" y="823"/>
                      </a:cubicBezTo>
                      <a:cubicBezTo>
                        <a:pt x="0" y="1283"/>
                        <a:pt x="375" y="1658"/>
                        <a:pt x="835" y="1658"/>
                      </a:cubicBezTo>
                      <a:cubicBezTo>
                        <a:pt x="1282" y="1658"/>
                        <a:pt x="1657" y="1283"/>
                        <a:pt x="1657" y="823"/>
                      </a:cubicBezTo>
                      <a:cubicBezTo>
                        <a:pt x="1657" y="364"/>
                        <a:pt x="1282" y="1"/>
                        <a:pt x="83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34" name="Google Shape;6011;p71">
                <a:extLst>
                  <a:ext uri="{FF2B5EF4-FFF2-40B4-BE49-F238E27FC236}">
                    <a16:creationId xmlns:a16="http://schemas.microsoft.com/office/drawing/2014/main" id="{A308515C-E167-9892-0D24-9511C6239AB7}"/>
                  </a:ext>
                </a:extLst>
              </p:cNvPr>
              <p:cNvGrpSpPr/>
              <p:nvPr/>
            </p:nvGrpSpPr>
            <p:grpSpPr>
              <a:xfrm>
                <a:off x="3939056" y="3211620"/>
                <a:ext cx="37783" cy="32380"/>
                <a:chOff x="3939056" y="3211620"/>
                <a:chExt cx="37783" cy="32380"/>
              </a:xfrm>
              <a:grpFill/>
            </p:grpSpPr>
            <p:sp>
              <p:nvSpPr>
                <p:cNvPr id="2847" name="Google Shape;6012;p71">
                  <a:extLst>
                    <a:ext uri="{FF2B5EF4-FFF2-40B4-BE49-F238E27FC236}">
                      <a16:creationId xmlns:a16="http://schemas.microsoft.com/office/drawing/2014/main" id="{34D0DE57-117A-16CF-6860-1FA3B0D8367C}"/>
                    </a:ext>
                  </a:extLst>
                </p:cNvPr>
                <p:cNvSpPr/>
                <p:nvPr/>
              </p:nvSpPr>
              <p:spPr>
                <a:xfrm>
                  <a:off x="3939056" y="3211620"/>
                  <a:ext cx="37783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7" extrusionOk="0">
                      <a:moveTo>
                        <a:pt x="2737" y="1"/>
                      </a:moveTo>
                      <a:cubicBezTo>
                        <a:pt x="2231" y="1"/>
                        <a:pt x="1715" y="189"/>
                        <a:pt x="1295" y="609"/>
                      </a:cubicBezTo>
                      <a:cubicBezTo>
                        <a:pt x="1" y="1903"/>
                        <a:pt x="920" y="4117"/>
                        <a:pt x="2759" y="4117"/>
                      </a:cubicBezTo>
                      <a:cubicBezTo>
                        <a:pt x="3884" y="4117"/>
                        <a:pt x="4803" y="3197"/>
                        <a:pt x="4803" y="2060"/>
                      </a:cubicBezTo>
                      <a:cubicBezTo>
                        <a:pt x="4803" y="818"/>
                        <a:pt x="3792" y="1"/>
                        <a:pt x="2737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48" name="Google Shape;6013;p71">
                  <a:extLst>
                    <a:ext uri="{FF2B5EF4-FFF2-40B4-BE49-F238E27FC236}">
                      <a16:creationId xmlns:a16="http://schemas.microsoft.com/office/drawing/2014/main" id="{539E39FC-E6FF-4E17-5101-1A3AF208035D}"/>
                    </a:ext>
                  </a:extLst>
                </p:cNvPr>
                <p:cNvSpPr/>
                <p:nvPr/>
              </p:nvSpPr>
              <p:spPr>
                <a:xfrm>
                  <a:off x="3954188" y="3221255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1"/>
                      </a:moveTo>
                      <a:cubicBezTo>
                        <a:pt x="375" y="1"/>
                        <a:pt x="0" y="376"/>
                        <a:pt x="0" y="835"/>
                      </a:cubicBezTo>
                      <a:cubicBezTo>
                        <a:pt x="0" y="1295"/>
                        <a:pt x="375" y="1658"/>
                        <a:pt x="823" y="1658"/>
                      </a:cubicBezTo>
                      <a:cubicBezTo>
                        <a:pt x="1282" y="1658"/>
                        <a:pt x="1657" y="1295"/>
                        <a:pt x="1657" y="835"/>
                      </a:cubicBezTo>
                      <a:cubicBezTo>
                        <a:pt x="1657" y="376"/>
                        <a:pt x="1282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35" name="Google Shape;6014;p71">
                <a:extLst>
                  <a:ext uri="{FF2B5EF4-FFF2-40B4-BE49-F238E27FC236}">
                    <a16:creationId xmlns:a16="http://schemas.microsoft.com/office/drawing/2014/main" id="{882CADCA-8E47-8254-77F2-333C8B657EBD}"/>
                  </a:ext>
                </a:extLst>
              </p:cNvPr>
              <p:cNvGrpSpPr/>
              <p:nvPr/>
            </p:nvGrpSpPr>
            <p:grpSpPr>
              <a:xfrm>
                <a:off x="4176240" y="3136965"/>
                <a:ext cx="31405" cy="26930"/>
                <a:chOff x="4176240" y="3136965"/>
                <a:chExt cx="31405" cy="26930"/>
              </a:xfrm>
              <a:grpFill/>
            </p:grpSpPr>
            <p:sp>
              <p:nvSpPr>
                <p:cNvPr id="2845" name="Google Shape;6015;p71">
                  <a:extLst>
                    <a:ext uri="{FF2B5EF4-FFF2-40B4-BE49-F238E27FC236}">
                      <a16:creationId xmlns:a16="http://schemas.microsoft.com/office/drawing/2014/main" id="{D9038634-7E08-B545-18E2-E85D2C0FA212}"/>
                    </a:ext>
                  </a:extLst>
                </p:cNvPr>
                <p:cNvSpPr/>
                <p:nvPr/>
              </p:nvSpPr>
              <p:spPr>
                <a:xfrm>
                  <a:off x="4176240" y="3136965"/>
                  <a:ext cx="31405" cy="269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4" extrusionOk="0">
                      <a:moveTo>
                        <a:pt x="2268" y="1"/>
                      </a:moveTo>
                      <a:cubicBezTo>
                        <a:pt x="1846" y="1"/>
                        <a:pt x="1415" y="158"/>
                        <a:pt x="1065" y="508"/>
                      </a:cubicBezTo>
                      <a:cubicBezTo>
                        <a:pt x="1" y="1585"/>
                        <a:pt x="763" y="3423"/>
                        <a:pt x="2275" y="3423"/>
                      </a:cubicBezTo>
                      <a:cubicBezTo>
                        <a:pt x="3231" y="3423"/>
                        <a:pt x="3993" y="2649"/>
                        <a:pt x="3993" y="1705"/>
                      </a:cubicBezTo>
                      <a:cubicBezTo>
                        <a:pt x="3985" y="677"/>
                        <a:pt x="3145" y="1"/>
                        <a:pt x="2268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46" name="Google Shape;6016;p71">
                  <a:extLst>
                    <a:ext uri="{FF2B5EF4-FFF2-40B4-BE49-F238E27FC236}">
                      <a16:creationId xmlns:a16="http://schemas.microsoft.com/office/drawing/2014/main" id="{80863DDF-B32D-BFDC-E938-B2450DA3BC01}"/>
                    </a:ext>
                  </a:extLst>
                </p:cNvPr>
                <p:cNvSpPr/>
                <p:nvPr/>
              </p:nvSpPr>
              <p:spPr>
                <a:xfrm>
                  <a:off x="4190327" y="3146663"/>
                  <a:ext cx="7613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8" h="969" extrusionOk="0">
                      <a:moveTo>
                        <a:pt x="484" y="1"/>
                      </a:moveTo>
                      <a:cubicBezTo>
                        <a:pt x="218" y="1"/>
                        <a:pt x="0" y="218"/>
                        <a:pt x="0" y="485"/>
                      </a:cubicBezTo>
                      <a:cubicBezTo>
                        <a:pt x="0" y="751"/>
                        <a:pt x="218" y="968"/>
                        <a:pt x="484" y="968"/>
                      </a:cubicBezTo>
                      <a:cubicBezTo>
                        <a:pt x="750" y="968"/>
                        <a:pt x="968" y="751"/>
                        <a:pt x="968" y="485"/>
                      </a:cubicBezTo>
                      <a:cubicBezTo>
                        <a:pt x="968" y="218"/>
                        <a:pt x="750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36" name="Google Shape;6017;p71">
                <a:extLst>
                  <a:ext uri="{FF2B5EF4-FFF2-40B4-BE49-F238E27FC236}">
                    <a16:creationId xmlns:a16="http://schemas.microsoft.com/office/drawing/2014/main" id="{7C16B6FE-9874-2935-45A3-EAF4DEB3C019}"/>
                  </a:ext>
                </a:extLst>
              </p:cNvPr>
              <p:cNvGrpSpPr/>
              <p:nvPr/>
            </p:nvGrpSpPr>
            <p:grpSpPr>
              <a:xfrm>
                <a:off x="4133148" y="3152593"/>
                <a:ext cx="31499" cy="27001"/>
                <a:chOff x="4133148" y="3152593"/>
                <a:chExt cx="31499" cy="27001"/>
              </a:xfrm>
              <a:grpFill/>
            </p:grpSpPr>
            <p:sp>
              <p:nvSpPr>
                <p:cNvPr id="2843" name="Google Shape;6018;p71">
                  <a:extLst>
                    <a:ext uri="{FF2B5EF4-FFF2-40B4-BE49-F238E27FC236}">
                      <a16:creationId xmlns:a16="http://schemas.microsoft.com/office/drawing/2014/main" id="{4DDA6CAA-5E24-99D2-4A57-6129C8AC3D52}"/>
                    </a:ext>
                  </a:extLst>
                </p:cNvPr>
                <p:cNvSpPr/>
                <p:nvPr/>
              </p:nvSpPr>
              <p:spPr>
                <a:xfrm>
                  <a:off x="4133148" y="3152593"/>
                  <a:ext cx="31499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3" extrusionOk="0">
                      <a:moveTo>
                        <a:pt x="2284" y="1"/>
                      </a:moveTo>
                      <a:cubicBezTo>
                        <a:pt x="1865" y="1"/>
                        <a:pt x="1437" y="157"/>
                        <a:pt x="1089" y="505"/>
                      </a:cubicBezTo>
                      <a:cubicBezTo>
                        <a:pt x="0" y="1581"/>
                        <a:pt x="774" y="3432"/>
                        <a:pt x="2298" y="3432"/>
                      </a:cubicBezTo>
                      <a:cubicBezTo>
                        <a:pt x="3242" y="3432"/>
                        <a:pt x="4004" y="2658"/>
                        <a:pt x="4004" y="1714"/>
                      </a:cubicBezTo>
                      <a:cubicBezTo>
                        <a:pt x="4004" y="683"/>
                        <a:pt x="3162" y="1"/>
                        <a:pt x="22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44" name="Google Shape;6019;p71">
                  <a:extLst>
                    <a:ext uri="{FF2B5EF4-FFF2-40B4-BE49-F238E27FC236}">
                      <a16:creationId xmlns:a16="http://schemas.microsoft.com/office/drawing/2014/main" id="{03DC9A2A-F272-26F9-08DF-A13D7817DF5A}"/>
                    </a:ext>
                  </a:extLst>
                </p:cNvPr>
                <p:cNvSpPr/>
                <p:nvPr/>
              </p:nvSpPr>
              <p:spPr>
                <a:xfrm>
                  <a:off x="4147321" y="3162267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4" y="1"/>
                      </a:moveTo>
                      <a:cubicBezTo>
                        <a:pt x="218" y="1"/>
                        <a:pt x="0" y="218"/>
                        <a:pt x="0" y="484"/>
                      </a:cubicBezTo>
                      <a:cubicBezTo>
                        <a:pt x="0" y="751"/>
                        <a:pt x="218" y="968"/>
                        <a:pt x="484" y="968"/>
                      </a:cubicBezTo>
                      <a:cubicBezTo>
                        <a:pt x="763" y="968"/>
                        <a:pt x="968" y="751"/>
                        <a:pt x="968" y="484"/>
                      </a:cubicBezTo>
                      <a:cubicBezTo>
                        <a:pt x="968" y="218"/>
                        <a:pt x="763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37" name="Google Shape;6020;p71">
                <a:extLst>
                  <a:ext uri="{FF2B5EF4-FFF2-40B4-BE49-F238E27FC236}">
                    <a16:creationId xmlns:a16="http://schemas.microsoft.com/office/drawing/2014/main" id="{08F39035-7245-9C3B-F73F-88B7066B4580}"/>
                  </a:ext>
                </a:extLst>
              </p:cNvPr>
              <p:cNvGrpSpPr/>
              <p:nvPr/>
            </p:nvGrpSpPr>
            <p:grpSpPr>
              <a:xfrm>
                <a:off x="4220866" y="3073534"/>
                <a:ext cx="31499" cy="26898"/>
                <a:chOff x="4220866" y="3073534"/>
                <a:chExt cx="31499" cy="26898"/>
              </a:xfrm>
              <a:grpFill/>
            </p:grpSpPr>
            <p:sp>
              <p:nvSpPr>
                <p:cNvPr id="2841" name="Google Shape;6021;p71">
                  <a:extLst>
                    <a:ext uri="{FF2B5EF4-FFF2-40B4-BE49-F238E27FC236}">
                      <a16:creationId xmlns:a16="http://schemas.microsoft.com/office/drawing/2014/main" id="{CFAB1EB4-D5B1-9A46-E769-5F5876FFD328}"/>
                    </a:ext>
                  </a:extLst>
                </p:cNvPr>
                <p:cNvSpPr/>
                <p:nvPr/>
              </p:nvSpPr>
              <p:spPr>
                <a:xfrm>
                  <a:off x="4220866" y="3073534"/>
                  <a:ext cx="31499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0" extrusionOk="0">
                      <a:moveTo>
                        <a:pt x="2285" y="0"/>
                      </a:moveTo>
                      <a:cubicBezTo>
                        <a:pt x="1865" y="0"/>
                        <a:pt x="1437" y="156"/>
                        <a:pt x="1089" y="504"/>
                      </a:cubicBezTo>
                      <a:cubicBezTo>
                        <a:pt x="0" y="1581"/>
                        <a:pt x="774" y="3420"/>
                        <a:pt x="2299" y="3420"/>
                      </a:cubicBezTo>
                      <a:cubicBezTo>
                        <a:pt x="3242" y="3420"/>
                        <a:pt x="4004" y="2658"/>
                        <a:pt x="4004" y="1714"/>
                      </a:cubicBezTo>
                      <a:cubicBezTo>
                        <a:pt x="4004" y="683"/>
                        <a:pt x="3163" y="0"/>
                        <a:pt x="22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42" name="Google Shape;6022;p71">
                  <a:extLst>
                    <a:ext uri="{FF2B5EF4-FFF2-40B4-BE49-F238E27FC236}">
                      <a16:creationId xmlns:a16="http://schemas.microsoft.com/office/drawing/2014/main" id="{A6B501F6-19A6-EE33-6A40-51BE27D3221F}"/>
                    </a:ext>
                  </a:extLst>
                </p:cNvPr>
                <p:cNvSpPr/>
                <p:nvPr/>
              </p:nvSpPr>
              <p:spPr>
                <a:xfrm>
                  <a:off x="4235039" y="3083114"/>
                  <a:ext cx="7621" cy="76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8" extrusionOk="0">
                      <a:moveTo>
                        <a:pt x="485" y="0"/>
                      </a:moveTo>
                      <a:cubicBezTo>
                        <a:pt x="218" y="0"/>
                        <a:pt x="1" y="218"/>
                        <a:pt x="1" y="484"/>
                      </a:cubicBezTo>
                      <a:cubicBezTo>
                        <a:pt x="1" y="750"/>
                        <a:pt x="218" y="968"/>
                        <a:pt x="485" y="968"/>
                      </a:cubicBezTo>
                      <a:cubicBezTo>
                        <a:pt x="751" y="968"/>
                        <a:pt x="968" y="750"/>
                        <a:pt x="968" y="484"/>
                      </a:cubicBezTo>
                      <a:cubicBezTo>
                        <a:pt x="968" y="218"/>
                        <a:pt x="751" y="0"/>
                        <a:pt x="4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38" name="Google Shape;6023;p71">
                <a:extLst>
                  <a:ext uri="{FF2B5EF4-FFF2-40B4-BE49-F238E27FC236}">
                    <a16:creationId xmlns:a16="http://schemas.microsoft.com/office/drawing/2014/main" id="{0D651C38-9C55-BE5E-C71E-E78C2E7B4951}"/>
                  </a:ext>
                </a:extLst>
              </p:cNvPr>
              <p:cNvGrpSpPr/>
              <p:nvPr/>
            </p:nvGrpSpPr>
            <p:grpSpPr>
              <a:xfrm>
                <a:off x="3869702" y="3230323"/>
                <a:ext cx="31499" cy="26906"/>
                <a:chOff x="3869702" y="3230323"/>
                <a:chExt cx="31499" cy="26906"/>
              </a:xfrm>
              <a:grpFill/>
            </p:grpSpPr>
            <p:sp>
              <p:nvSpPr>
                <p:cNvPr id="2839" name="Google Shape;6024;p71">
                  <a:extLst>
                    <a:ext uri="{FF2B5EF4-FFF2-40B4-BE49-F238E27FC236}">
                      <a16:creationId xmlns:a16="http://schemas.microsoft.com/office/drawing/2014/main" id="{7AF71D0C-F447-A7D2-3F6E-0AEFADC8D387}"/>
                    </a:ext>
                  </a:extLst>
                </p:cNvPr>
                <p:cNvSpPr/>
                <p:nvPr/>
              </p:nvSpPr>
              <p:spPr>
                <a:xfrm>
                  <a:off x="3869702" y="3230323"/>
                  <a:ext cx="31499" cy="2690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1" extrusionOk="0">
                      <a:moveTo>
                        <a:pt x="2275" y="1"/>
                      </a:moveTo>
                      <a:cubicBezTo>
                        <a:pt x="1854" y="1"/>
                        <a:pt x="1425" y="157"/>
                        <a:pt x="1077" y="505"/>
                      </a:cubicBezTo>
                      <a:cubicBezTo>
                        <a:pt x="0" y="1581"/>
                        <a:pt x="762" y="3420"/>
                        <a:pt x="2286" y="3420"/>
                      </a:cubicBezTo>
                      <a:cubicBezTo>
                        <a:pt x="3230" y="3420"/>
                        <a:pt x="3992" y="2658"/>
                        <a:pt x="4004" y="1714"/>
                      </a:cubicBezTo>
                      <a:cubicBezTo>
                        <a:pt x="4004" y="683"/>
                        <a:pt x="3157" y="1"/>
                        <a:pt x="227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40" name="Google Shape;6025;p71">
                  <a:extLst>
                    <a:ext uri="{FF2B5EF4-FFF2-40B4-BE49-F238E27FC236}">
                      <a16:creationId xmlns:a16="http://schemas.microsoft.com/office/drawing/2014/main" id="{A6DA9B89-38F3-2D40-66A9-59ABD092E166}"/>
                    </a:ext>
                  </a:extLst>
                </p:cNvPr>
                <p:cNvSpPr/>
                <p:nvPr/>
              </p:nvSpPr>
              <p:spPr>
                <a:xfrm>
                  <a:off x="3883875" y="3239997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4" y="1"/>
                      </a:moveTo>
                      <a:cubicBezTo>
                        <a:pt x="218" y="1"/>
                        <a:pt x="0" y="218"/>
                        <a:pt x="0" y="484"/>
                      </a:cubicBezTo>
                      <a:cubicBezTo>
                        <a:pt x="0" y="751"/>
                        <a:pt x="218" y="968"/>
                        <a:pt x="484" y="968"/>
                      </a:cubicBezTo>
                      <a:cubicBezTo>
                        <a:pt x="750" y="968"/>
                        <a:pt x="968" y="751"/>
                        <a:pt x="968" y="484"/>
                      </a:cubicBezTo>
                      <a:cubicBezTo>
                        <a:pt x="968" y="218"/>
                        <a:pt x="750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11" name="Google Shape;6026;p71">
              <a:extLst>
                <a:ext uri="{FF2B5EF4-FFF2-40B4-BE49-F238E27FC236}">
                  <a16:creationId xmlns:a16="http://schemas.microsoft.com/office/drawing/2014/main" id="{51861BA7-371E-8AA1-03EB-A428F7C738BC}"/>
                </a:ext>
              </a:extLst>
            </p:cNvPr>
            <p:cNvGrpSpPr/>
            <p:nvPr/>
          </p:nvGrpSpPr>
          <p:grpSpPr>
            <a:xfrm>
              <a:off x="4271383" y="3065882"/>
              <a:ext cx="304556" cy="341663"/>
              <a:chOff x="4271383" y="3065882"/>
              <a:chExt cx="304556" cy="341663"/>
            </a:xfrm>
            <a:grpFill/>
          </p:grpSpPr>
          <p:grpSp>
            <p:nvGrpSpPr>
              <p:cNvPr id="2772" name="Google Shape;6027;p71">
                <a:extLst>
                  <a:ext uri="{FF2B5EF4-FFF2-40B4-BE49-F238E27FC236}">
                    <a16:creationId xmlns:a16="http://schemas.microsoft.com/office/drawing/2014/main" id="{A5266436-F2F1-CA75-CDEF-9FAF9503388D}"/>
                  </a:ext>
                </a:extLst>
              </p:cNvPr>
              <p:cNvGrpSpPr/>
              <p:nvPr/>
            </p:nvGrpSpPr>
            <p:grpSpPr>
              <a:xfrm>
                <a:off x="4293838" y="3078639"/>
                <a:ext cx="269353" cy="311973"/>
                <a:chOff x="4293838" y="3078639"/>
                <a:chExt cx="269353" cy="311973"/>
              </a:xfrm>
              <a:grpFill/>
            </p:grpSpPr>
            <p:sp>
              <p:nvSpPr>
                <p:cNvPr id="2812" name="Google Shape;6028;p71">
                  <a:extLst>
                    <a:ext uri="{FF2B5EF4-FFF2-40B4-BE49-F238E27FC236}">
                      <a16:creationId xmlns:a16="http://schemas.microsoft.com/office/drawing/2014/main" id="{85B1A79C-A37B-2078-4242-E42A906553DC}"/>
                    </a:ext>
                  </a:extLst>
                </p:cNvPr>
                <p:cNvSpPr/>
                <p:nvPr/>
              </p:nvSpPr>
              <p:spPr>
                <a:xfrm>
                  <a:off x="4293838" y="3078639"/>
                  <a:ext cx="269353" cy="31197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247" h="39666" fill="none" extrusionOk="0">
                      <a:moveTo>
                        <a:pt x="13" y="16730"/>
                      </a:moveTo>
                      <a:lnTo>
                        <a:pt x="7162" y="27690"/>
                      </a:lnTo>
                      <a:lnTo>
                        <a:pt x="8480" y="39666"/>
                      </a:lnTo>
                      <a:lnTo>
                        <a:pt x="18182" y="34138"/>
                      </a:lnTo>
                      <a:lnTo>
                        <a:pt x="26371" y="29807"/>
                      </a:lnTo>
                      <a:cubicBezTo>
                        <a:pt x="26371" y="29807"/>
                        <a:pt x="33605" y="34694"/>
                        <a:pt x="33932" y="35456"/>
                      </a:cubicBezTo>
                      <a:cubicBezTo>
                        <a:pt x="34246" y="36218"/>
                        <a:pt x="32263" y="18388"/>
                        <a:pt x="32263" y="18388"/>
                      </a:cubicBezTo>
                      <a:lnTo>
                        <a:pt x="28428" y="2928"/>
                      </a:lnTo>
                      <a:lnTo>
                        <a:pt x="12932" y="1"/>
                      </a:lnTo>
                      <a:lnTo>
                        <a:pt x="1670" y="2650"/>
                      </a:lnTo>
                      <a:lnTo>
                        <a:pt x="0" y="17142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13" name="Google Shape;6029;p71">
                  <a:extLst>
                    <a:ext uri="{FF2B5EF4-FFF2-40B4-BE49-F238E27FC236}">
                      <a16:creationId xmlns:a16="http://schemas.microsoft.com/office/drawing/2014/main" id="{A3750E35-D162-7E81-9633-678D2413F334}"/>
                    </a:ext>
                  </a:extLst>
                </p:cNvPr>
                <p:cNvSpPr/>
                <p:nvPr/>
              </p:nvSpPr>
              <p:spPr>
                <a:xfrm>
                  <a:off x="4306965" y="3099473"/>
                  <a:ext cx="62519" cy="6965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949" h="8856" fill="none" extrusionOk="0">
                      <a:moveTo>
                        <a:pt x="1" y="1"/>
                      </a:moveTo>
                      <a:lnTo>
                        <a:pt x="7948" y="8856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14" name="Google Shape;6030;p71">
                  <a:extLst>
                    <a:ext uri="{FF2B5EF4-FFF2-40B4-BE49-F238E27FC236}">
                      <a16:creationId xmlns:a16="http://schemas.microsoft.com/office/drawing/2014/main" id="{0364BA19-135F-D24E-B9FC-6F0183BEE9DA}"/>
                    </a:ext>
                  </a:extLst>
                </p:cNvPr>
                <p:cNvSpPr/>
                <p:nvPr/>
              </p:nvSpPr>
              <p:spPr>
                <a:xfrm>
                  <a:off x="4369476" y="3169118"/>
                  <a:ext cx="26072" cy="9866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15" h="12545" fill="none" extrusionOk="0">
                      <a:moveTo>
                        <a:pt x="0" y="1"/>
                      </a:moveTo>
                      <a:lnTo>
                        <a:pt x="3315" y="12545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15" name="Google Shape;6031;p71">
                  <a:extLst>
                    <a:ext uri="{FF2B5EF4-FFF2-40B4-BE49-F238E27FC236}">
                      <a16:creationId xmlns:a16="http://schemas.microsoft.com/office/drawing/2014/main" id="{F8CE7BB5-48B5-13B7-56AE-2C4188D3089C}"/>
                    </a:ext>
                  </a:extLst>
                </p:cNvPr>
                <p:cNvSpPr/>
                <p:nvPr/>
              </p:nvSpPr>
              <p:spPr>
                <a:xfrm>
                  <a:off x="4399347" y="3078639"/>
                  <a:ext cx="60041" cy="11055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634" h="14057" fill="none" extrusionOk="0">
                      <a:moveTo>
                        <a:pt x="7634" y="14057"/>
                      </a:moveTo>
                      <a:lnTo>
                        <a:pt x="1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16" name="Google Shape;6032;p71">
                  <a:extLst>
                    <a:ext uri="{FF2B5EF4-FFF2-40B4-BE49-F238E27FC236}">
                      <a16:creationId xmlns:a16="http://schemas.microsoft.com/office/drawing/2014/main" id="{D36FFB6C-F53E-1D1D-53A8-FF9BE8BA77A7}"/>
                    </a:ext>
                  </a:extLst>
                </p:cNvPr>
                <p:cNvSpPr/>
                <p:nvPr/>
              </p:nvSpPr>
              <p:spPr>
                <a:xfrm>
                  <a:off x="4373282" y="3169118"/>
                  <a:ext cx="82299" cy="200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464" h="2553" fill="none" extrusionOk="0">
                      <a:moveTo>
                        <a:pt x="0" y="1"/>
                      </a:moveTo>
                      <a:lnTo>
                        <a:pt x="10464" y="2553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17" name="Google Shape;6033;p71">
                  <a:extLst>
                    <a:ext uri="{FF2B5EF4-FFF2-40B4-BE49-F238E27FC236}">
                      <a16:creationId xmlns:a16="http://schemas.microsoft.com/office/drawing/2014/main" id="{FC8A8186-F0A8-A456-DBA0-3F0225852295}"/>
                    </a:ext>
                  </a:extLst>
                </p:cNvPr>
                <p:cNvSpPr/>
                <p:nvPr/>
              </p:nvSpPr>
              <p:spPr>
                <a:xfrm>
                  <a:off x="4369476" y="3078639"/>
                  <a:ext cx="29879" cy="9048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99" h="11505" fill="none" extrusionOk="0">
                      <a:moveTo>
                        <a:pt x="0" y="11505"/>
                      </a:moveTo>
                      <a:lnTo>
                        <a:pt x="3799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18" name="Google Shape;6034;p71">
                  <a:extLst>
                    <a:ext uri="{FF2B5EF4-FFF2-40B4-BE49-F238E27FC236}">
                      <a16:creationId xmlns:a16="http://schemas.microsoft.com/office/drawing/2014/main" id="{1FDDCEDA-DC9D-FCA6-9E39-44BE03704224}"/>
                    </a:ext>
                  </a:extLst>
                </p:cNvPr>
                <p:cNvSpPr/>
                <p:nvPr/>
              </p:nvSpPr>
              <p:spPr>
                <a:xfrm>
                  <a:off x="4293932" y="3169118"/>
                  <a:ext cx="75551" cy="4111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06" h="5227" fill="none" extrusionOk="0">
                      <a:moveTo>
                        <a:pt x="1" y="5226"/>
                      </a:moveTo>
                      <a:lnTo>
                        <a:pt x="9605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19" name="Google Shape;6035;p71">
                  <a:extLst>
                    <a:ext uri="{FF2B5EF4-FFF2-40B4-BE49-F238E27FC236}">
                      <a16:creationId xmlns:a16="http://schemas.microsoft.com/office/drawing/2014/main" id="{6AC601F6-B27E-0D4A-7B07-8EB1669CC750}"/>
                    </a:ext>
                  </a:extLst>
                </p:cNvPr>
                <p:cNvSpPr/>
                <p:nvPr/>
              </p:nvSpPr>
              <p:spPr>
                <a:xfrm>
                  <a:off x="4350159" y="3267776"/>
                  <a:ext cx="45389" cy="270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71" h="3437" fill="none" extrusionOk="0">
                      <a:moveTo>
                        <a:pt x="1" y="3436"/>
                      </a:moveTo>
                      <a:lnTo>
                        <a:pt x="5771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20" name="Google Shape;6036;p71">
                  <a:extLst>
                    <a:ext uri="{FF2B5EF4-FFF2-40B4-BE49-F238E27FC236}">
                      <a16:creationId xmlns:a16="http://schemas.microsoft.com/office/drawing/2014/main" id="{001F16EF-2D28-DDE8-AFBD-9BD113D6E764}"/>
                    </a:ext>
                  </a:extLst>
                </p:cNvPr>
                <p:cNvSpPr/>
                <p:nvPr/>
              </p:nvSpPr>
              <p:spPr>
                <a:xfrm>
                  <a:off x="4395540" y="3267776"/>
                  <a:ext cx="38830" cy="7603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937" h="9667" fill="none" extrusionOk="0">
                      <a:moveTo>
                        <a:pt x="1" y="1"/>
                      </a:moveTo>
                      <a:lnTo>
                        <a:pt x="4936" y="9666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21" name="Google Shape;6037;p71">
                  <a:extLst>
                    <a:ext uri="{FF2B5EF4-FFF2-40B4-BE49-F238E27FC236}">
                      <a16:creationId xmlns:a16="http://schemas.microsoft.com/office/drawing/2014/main" id="{3276E36A-09D3-0A2E-C39B-59DE3A5B9317}"/>
                    </a:ext>
                  </a:extLst>
                </p:cNvPr>
                <p:cNvSpPr/>
                <p:nvPr/>
              </p:nvSpPr>
              <p:spPr>
                <a:xfrm>
                  <a:off x="4360439" y="3267776"/>
                  <a:ext cx="35109" cy="12197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64" h="15509" fill="none" extrusionOk="0">
                      <a:moveTo>
                        <a:pt x="0" y="15509"/>
                      </a:moveTo>
                      <a:lnTo>
                        <a:pt x="4464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22" name="Google Shape;6038;p71">
                  <a:extLst>
                    <a:ext uri="{FF2B5EF4-FFF2-40B4-BE49-F238E27FC236}">
                      <a16:creationId xmlns:a16="http://schemas.microsoft.com/office/drawing/2014/main" id="{779656A8-DAAB-B109-243C-43A6CC0C2F0E}"/>
                    </a:ext>
                  </a:extLst>
                </p:cNvPr>
                <p:cNvSpPr/>
                <p:nvPr/>
              </p:nvSpPr>
              <p:spPr>
                <a:xfrm>
                  <a:off x="4293932" y="3210220"/>
                  <a:ext cx="101616" cy="575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920" h="7319" fill="none" extrusionOk="0">
                      <a:moveTo>
                        <a:pt x="1" y="0"/>
                      </a:moveTo>
                      <a:lnTo>
                        <a:pt x="12920" y="7319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23" name="Google Shape;6039;p71">
                  <a:extLst>
                    <a:ext uri="{FF2B5EF4-FFF2-40B4-BE49-F238E27FC236}">
                      <a16:creationId xmlns:a16="http://schemas.microsoft.com/office/drawing/2014/main" id="{66CC1565-FE35-9DA2-FC55-CB929D87BE1E}"/>
                    </a:ext>
                  </a:extLst>
                </p:cNvPr>
                <p:cNvSpPr/>
                <p:nvPr/>
              </p:nvSpPr>
              <p:spPr>
                <a:xfrm>
                  <a:off x="4395540" y="3186436"/>
                  <a:ext cx="66420" cy="7973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45" h="10138" fill="none" extrusionOk="0">
                      <a:moveTo>
                        <a:pt x="8444" y="0"/>
                      </a:moveTo>
                      <a:lnTo>
                        <a:pt x="1" y="10137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24" name="Google Shape;6040;p71">
                  <a:extLst>
                    <a:ext uri="{FF2B5EF4-FFF2-40B4-BE49-F238E27FC236}">
                      <a16:creationId xmlns:a16="http://schemas.microsoft.com/office/drawing/2014/main" id="{A62ACC8D-00A2-2F25-96E9-3948AA6663F6}"/>
                    </a:ext>
                  </a:extLst>
                </p:cNvPr>
                <p:cNvSpPr/>
                <p:nvPr/>
              </p:nvSpPr>
              <p:spPr>
                <a:xfrm>
                  <a:off x="4459380" y="3189669"/>
                  <a:ext cx="41873" cy="12340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24" h="15690" fill="none" extrusionOk="0">
                      <a:moveTo>
                        <a:pt x="1" y="0"/>
                      </a:moveTo>
                      <a:lnTo>
                        <a:pt x="5323" y="1569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25" name="Google Shape;6041;p71">
                  <a:extLst>
                    <a:ext uri="{FF2B5EF4-FFF2-40B4-BE49-F238E27FC236}">
                      <a16:creationId xmlns:a16="http://schemas.microsoft.com/office/drawing/2014/main" id="{00087AF8-70A3-68D4-E210-0FCC0DEF8804}"/>
                    </a:ext>
                  </a:extLst>
                </p:cNvPr>
                <p:cNvSpPr/>
                <p:nvPr/>
              </p:nvSpPr>
              <p:spPr>
                <a:xfrm>
                  <a:off x="4395540" y="3267776"/>
                  <a:ext cx="105713" cy="4529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441" h="5759" fill="none" extrusionOk="0">
                      <a:moveTo>
                        <a:pt x="1" y="1"/>
                      </a:moveTo>
                      <a:lnTo>
                        <a:pt x="13440" y="5759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26" name="Google Shape;6042;p71">
                  <a:extLst>
                    <a:ext uri="{FF2B5EF4-FFF2-40B4-BE49-F238E27FC236}">
                      <a16:creationId xmlns:a16="http://schemas.microsoft.com/office/drawing/2014/main" id="{CC00CC0F-3FBA-8DB1-4F55-5A94FD1F0AC2}"/>
                    </a:ext>
                  </a:extLst>
                </p:cNvPr>
                <p:cNvSpPr/>
                <p:nvPr/>
              </p:nvSpPr>
              <p:spPr>
                <a:xfrm>
                  <a:off x="4501246" y="3223252"/>
                  <a:ext cx="46435" cy="898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04" h="11420" fill="none" extrusionOk="0">
                      <a:moveTo>
                        <a:pt x="0" y="11420"/>
                      </a:moveTo>
                      <a:lnTo>
                        <a:pt x="5904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27" name="Google Shape;6043;p71">
                  <a:extLst>
                    <a:ext uri="{FF2B5EF4-FFF2-40B4-BE49-F238E27FC236}">
                      <a16:creationId xmlns:a16="http://schemas.microsoft.com/office/drawing/2014/main" id="{8BE385FF-E25D-ECE1-007E-4E61BBF7DC13}"/>
                    </a:ext>
                  </a:extLst>
                </p:cNvPr>
                <p:cNvSpPr/>
                <p:nvPr/>
              </p:nvSpPr>
              <p:spPr>
                <a:xfrm>
                  <a:off x="4459671" y="3104231"/>
                  <a:ext cx="58421" cy="8496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28" h="10803" fill="none" extrusionOk="0">
                      <a:moveTo>
                        <a:pt x="0" y="10803"/>
                      </a:moveTo>
                      <a:lnTo>
                        <a:pt x="7428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28" name="Google Shape;6044;p71">
                  <a:extLst>
                    <a:ext uri="{FF2B5EF4-FFF2-40B4-BE49-F238E27FC236}">
                      <a16:creationId xmlns:a16="http://schemas.microsoft.com/office/drawing/2014/main" id="{E63A8357-10D7-3105-A007-54D81EB1F98E}"/>
                    </a:ext>
                  </a:extLst>
                </p:cNvPr>
                <p:cNvSpPr/>
                <p:nvPr/>
              </p:nvSpPr>
              <p:spPr>
                <a:xfrm>
                  <a:off x="4459671" y="3189189"/>
                  <a:ext cx="86586" cy="3673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009" h="4671" fill="none" extrusionOk="0">
                      <a:moveTo>
                        <a:pt x="0" y="1"/>
                      </a:moveTo>
                      <a:lnTo>
                        <a:pt x="11008" y="467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73" name="Google Shape;6045;p71">
                <a:extLst>
                  <a:ext uri="{FF2B5EF4-FFF2-40B4-BE49-F238E27FC236}">
                    <a16:creationId xmlns:a16="http://schemas.microsoft.com/office/drawing/2014/main" id="{A407E2C2-DE0A-E8E6-9895-9536EDBEA5BF}"/>
                  </a:ext>
                </a:extLst>
              </p:cNvPr>
              <p:cNvGrpSpPr/>
              <p:nvPr/>
            </p:nvGrpSpPr>
            <p:grpSpPr>
              <a:xfrm>
                <a:off x="4538164" y="3342061"/>
                <a:ext cx="37776" cy="32380"/>
                <a:chOff x="4538164" y="3342061"/>
                <a:chExt cx="37776" cy="32380"/>
              </a:xfrm>
              <a:grpFill/>
            </p:grpSpPr>
            <p:sp>
              <p:nvSpPr>
                <p:cNvPr id="2810" name="Google Shape;6046;p71">
                  <a:extLst>
                    <a:ext uri="{FF2B5EF4-FFF2-40B4-BE49-F238E27FC236}">
                      <a16:creationId xmlns:a16="http://schemas.microsoft.com/office/drawing/2014/main" id="{F6CFB31E-B51F-90F1-6948-03E9415136F1}"/>
                    </a:ext>
                  </a:extLst>
                </p:cNvPr>
                <p:cNvSpPr/>
                <p:nvPr/>
              </p:nvSpPr>
              <p:spPr>
                <a:xfrm>
                  <a:off x="4538164" y="3342061"/>
                  <a:ext cx="37776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7" extrusionOk="0">
                      <a:moveTo>
                        <a:pt x="2737" y="0"/>
                      </a:moveTo>
                      <a:cubicBezTo>
                        <a:pt x="2231" y="0"/>
                        <a:pt x="1714" y="189"/>
                        <a:pt x="1294" y="608"/>
                      </a:cubicBezTo>
                      <a:cubicBezTo>
                        <a:pt x="0" y="1903"/>
                        <a:pt x="919" y="4116"/>
                        <a:pt x="2746" y="4116"/>
                      </a:cubicBezTo>
                      <a:cubicBezTo>
                        <a:pt x="3883" y="4116"/>
                        <a:pt x="4802" y="3197"/>
                        <a:pt x="4802" y="2060"/>
                      </a:cubicBezTo>
                      <a:cubicBezTo>
                        <a:pt x="4802" y="817"/>
                        <a:pt x="3792" y="0"/>
                        <a:pt x="2737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11" name="Google Shape;6047;p71">
                  <a:extLst>
                    <a:ext uri="{FF2B5EF4-FFF2-40B4-BE49-F238E27FC236}">
                      <a16:creationId xmlns:a16="http://schemas.microsoft.com/office/drawing/2014/main" id="{E846E7AB-3A47-69C3-D59F-C0016452E262}"/>
                    </a:ext>
                  </a:extLst>
                </p:cNvPr>
                <p:cNvSpPr/>
                <p:nvPr/>
              </p:nvSpPr>
              <p:spPr>
                <a:xfrm>
                  <a:off x="4553194" y="3351790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0"/>
                      </a:moveTo>
                      <a:cubicBezTo>
                        <a:pt x="375" y="0"/>
                        <a:pt x="0" y="363"/>
                        <a:pt x="0" y="823"/>
                      </a:cubicBezTo>
                      <a:cubicBezTo>
                        <a:pt x="0" y="1283"/>
                        <a:pt x="375" y="1658"/>
                        <a:pt x="835" y="1658"/>
                      </a:cubicBezTo>
                      <a:cubicBezTo>
                        <a:pt x="1295" y="1658"/>
                        <a:pt x="1658" y="1283"/>
                        <a:pt x="1658" y="823"/>
                      </a:cubicBezTo>
                      <a:cubicBezTo>
                        <a:pt x="1658" y="363"/>
                        <a:pt x="1295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74" name="Google Shape;6048;p71">
                <a:extLst>
                  <a:ext uri="{FF2B5EF4-FFF2-40B4-BE49-F238E27FC236}">
                    <a16:creationId xmlns:a16="http://schemas.microsoft.com/office/drawing/2014/main" id="{5F4C44BE-A5C6-740D-DE25-E89A55C909D7}"/>
                  </a:ext>
                </a:extLst>
              </p:cNvPr>
              <p:cNvGrpSpPr/>
              <p:nvPr/>
            </p:nvGrpSpPr>
            <p:grpSpPr>
              <a:xfrm>
                <a:off x="4271383" y="3194742"/>
                <a:ext cx="37783" cy="32420"/>
                <a:chOff x="4271383" y="3194742"/>
                <a:chExt cx="37783" cy="32420"/>
              </a:xfrm>
              <a:grpFill/>
            </p:grpSpPr>
            <p:sp>
              <p:nvSpPr>
                <p:cNvPr id="2808" name="Google Shape;6049;p71">
                  <a:extLst>
                    <a:ext uri="{FF2B5EF4-FFF2-40B4-BE49-F238E27FC236}">
                      <a16:creationId xmlns:a16="http://schemas.microsoft.com/office/drawing/2014/main" id="{A4F5B46F-01B6-880F-84A3-A27DF61D4171}"/>
                    </a:ext>
                  </a:extLst>
                </p:cNvPr>
                <p:cNvSpPr/>
                <p:nvPr/>
              </p:nvSpPr>
              <p:spPr>
                <a:xfrm>
                  <a:off x="4271383" y="3194742"/>
                  <a:ext cx="37783" cy="324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22" extrusionOk="0">
                      <a:moveTo>
                        <a:pt x="2738" y="0"/>
                      </a:moveTo>
                      <a:cubicBezTo>
                        <a:pt x="2231" y="0"/>
                        <a:pt x="1715" y="190"/>
                        <a:pt x="1295" y="614"/>
                      </a:cubicBezTo>
                      <a:cubicBezTo>
                        <a:pt x="1" y="1908"/>
                        <a:pt x="920" y="4122"/>
                        <a:pt x="2747" y="4122"/>
                      </a:cubicBezTo>
                      <a:cubicBezTo>
                        <a:pt x="3884" y="4122"/>
                        <a:pt x="4803" y="3202"/>
                        <a:pt x="4803" y="2065"/>
                      </a:cubicBezTo>
                      <a:cubicBezTo>
                        <a:pt x="4803" y="823"/>
                        <a:pt x="3793" y="0"/>
                        <a:pt x="2738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09" name="Google Shape;6050;p71">
                  <a:extLst>
                    <a:ext uri="{FF2B5EF4-FFF2-40B4-BE49-F238E27FC236}">
                      <a16:creationId xmlns:a16="http://schemas.microsoft.com/office/drawing/2014/main" id="{4537167D-216E-9FB4-7AFF-2766172C44DA}"/>
                    </a:ext>
                  </a:extLst>
                </p:cNvPr>
                <p:cNvSpPr/>
                <p:nvPr/>
              </p:nvSpPr>
              <p:spPr>
                <a:xfrm>
                  <a:off x="4286516" y="3204416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0"/>
                      </a:moveTo>
                      <a:cubicBezTo>
                        <a:pt x="363" y="0"/>
                        <a:pt x="0" y="375"/>
                        <a:pt x="0" y="835"/>
                      </a:cubicBezTo>
                      <a:cubicBezTo>
                        <a:pt x="0" y="1295"/>
                        <a:pt x="363" y="1658"/>
                        <a:pt x="823" y="1658"/>
                      </a:cubicBezTo>
                      <a:cubicBezTo>
                        <a:pt x="1282" y="1658"/>
                        <a:pt x="1657" y="1295"/>
                        <a:pt x="1657" y="835"/>
                      </a:cubicBezTo>
                      <a:cubicBezTo>
                        <a:pt x="1657" y="375"/>
                        <a:pt x="1282" y="0"/>
                        <a:pt x="82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75" name="Google Shape;6051;p71">
                <a:extLst>
                  <a:ext uri="{FF2B5EF4-FFF2-40B4-BE49-F238E27FC236}">
                    <a16:creationId xmlns:a16="http://schemas.microsoft.com/office/drawing/2014/main" id="{950C7044-12FB-B845-DFE2-0BCB4AF15535}"/>
                  </a:ext>
                </a:extLst>
              </p:cNvPr>
              <p:cNvGrpSpPr/>
              <p:nvPr/>
            </p:nvGrpSpPr>
            <p:grpSpPr>
              <a:xfrm>
                <a:off x="4284416" y="3084058"/>
                <a:ext cx="37783" cy="32357"/>
                <a:chOff x="4284416" y="3084058"/>
                <a:chExt cx="37783" cy="32357"/>
              </a:xfrm>
              <a:grpFill/>
            </p:grpSpPr>
            <p:sp>
              <p:nvSpPr>
                <p:cNvPr id="2806" name="Google Shape;6052;p71">
                  <a:extLst>
                    <a:ext uri="{FF2B5EF4-FFF2-40B4-BE49-F238E27FC236}">
                      <a16:creationId xmlns:a16="http://schemas.microsoft.com/office/drawing/2014/main" id="{0431AE41-1093-8911-7EF9-EC2BF140E85E}"/>
                    </a:ext>
                  </a:extLst>
                </p:cNvPr>
                <p:cNvSpPr/>
                <p:nvPr/>
              </p:nvSpPr>
              <p:spPr>
                <a:xfrm>
                  <a:off x="4284416" y="3084058"/>
                  <a:ext cx="37783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4" extrusionOk="0">
                      <a:moveTo>
                        <a:pt x="2732" y="1"/>
                      </a:moveTo>
                      <a:cubicBezTo>
                        <a:pt x="2228" y="1"/>
                        <a:pt x="1714" y="188"/>
                        <a:pt x="1295" y="606"/>
                      </a:cubicBezTo>
                      <a:cubicBezTo>
                        <a:pt x="1" y="1900"/>
                        <a:pt x="920" y="4114"/>
                        <a:pt x="2747" y="4114"/>
                      </a:cubicBezTo>
                      <a:cubicBezTo>
                        <a:pt x="3884" y="4114"/>
                        <a:pt x="4803" y="3195"/>
                        <a:pt x="4803" y="2058"/>
                      </a:cubicBezTo>
                      <a:cubicBezTo>
                        <a:pt x="4803" y="821"/>
                        <a:pt x="3789" y="1"/>
                        <a:pt x="273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07" name="Google Shape;6053;p71">
                  <a:extLst>
                    <a:ext uri="{FF2B5EF4-FFF2-40B4-BE49-F238E27FC236}">
                      <a16:creationId xmlns:a16="http://schemas.microsoft.com/office/drawing/2014/main" id="{7B116E6B-3482-817E-E2D5-E0E0C68A9A5E}"/>
                    </a:ext>
                  </a:extLst>
                </p:cNvPr>
                <p:cNvSpPr/>
                <p:nvPr/>
              </p:nvSpPr>
              <p:spPr>
                <a:xfrm>
                  <a:off x="4299548" y="3093763"/>
                  <a:ext cx="13040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9" extrusionOk="0">
                      <a:moveTo>
                        <a:pt x="823" y="1"/>
                      </a:moveTo>
                      <a:cubicBezTo>
                        <a:pt x="363" y="1"/>
                        <a:pt x="0" y="364"/>
                        <a:pt x="0" y="824"/>
                      </a:cubicBezTo>
                      <a:cubicBezTo>
                        <a:pt x="0" y="1283"/>
                        <a:pt x="363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4"/>
                      </a:cubicBezTo>
                      <a:cubicBezTo>
                        <a:pt x="1658" y="364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76" name="Google Shape;6054;p71">
                <a:extLst>
                  <a:ext uri="{FF2B5EF4-FFF2-40B4-BE49-F238E27FC236}">
                    <a16:creationId xmlns:a16="http://schemas.microsoft.com/office/drawing/2014/main" id="{591619A2-17B5-9143-C68E-754C91C24F96}"/>
                  </a:ext>
                </a:extLst>
              </p:cNvPr>
              <p:cNvGrpSpPr/>
              <p:nvPr/>
            </p:nvGrpSpPr>
            <p:grpSpPr>
              <a:xfrm>
                <a:off x="4478697" y="3297561"/>
                <a:ext cx="37776" cy="32451"/>
                <a:chOff x="4478697" y="3297561"/>
                <a:chExt cx="37776" cy="32451"/>
              </a:xfrm>
              <a:grpFill/>
            </p:grpSpPr>
            <p:sp>
              <p:nvSpPr>
                <p:cNvPr id="2804" name="Google Shape;6055;p71">
                  <a:extLst>
                    <a:ext uri="{FF2B5EF4-FFF2-40B4-BE49-F238E27FC236}">
                      <a16:creationId xmlns:a16="http://schemas.microsoft.com/office/drawing/2014/main" id="{EB65223F-F07B-8D56-1245-9F3834A5D962}"/>
                    </a:ext>
                  </a:extLst>
                </p:cNvPr>
                <p:cNvSpPr/>
                <p:nvPr/>
              </p:nvSpPr>
              <p:spPr>
                <a:xfrm>
                  <a:off x="4478697" y="3297561"/>
                  <a:ext cx="37776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26" extrusionOk="0">
                      <a:moveTo>
                        <a:pt x="2730" y="0"/>
                      </a:moveTo>
                      <a:cubicBezTo>
                        <a:pt x="2226" y="0"/>
                        <a:pt x="1713" y="187"/>
                        <a:pt x="1295" y="605"/>
                      </a:cubicBezTo>
                      <a:cubicBezTo>
                        <a:pt x="1" y="1899"/>
                        <a:pt x="920" y="4125"/>
                        <a:pt x="2746" y="4125"/>
                      </a:cubicBezTo>
                      <a:cubicBezTo>
                        <a:pt x="3884" y="4113"/>
                        <a:pt x="4803" y="3194"/>
                        <a:pt x="4803" y="2069"/>
                      </a:cubicBezTo>
                      <a:cubicBezTo>
                        <a:pt x="4803" y="824"/>
                        <a:pt x="3788" y="0"/>
                        <a:pt x="273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05" name="Google Shape;6056;p71">
                  <a:extLst>
                    <a:ext uri="{FF2B5EF4-FFF2-40B4-BE49-F238E27FC236}">
                      <a16:creationId xmlns:a16="http://schemas.microsoft.com/office/drawing/2014/main" id="{E2A987EA-2BFF-8B8E-A424-B58107673942}"/>
                    </a:ext>
                  </a:extLst>
                </p:cNvPr>
                <p:cNvSpPr/>
                <p:nvPr/>
              </p:nvSpPr>
              <p:spPr>
                <a:xfrm>
                  <a:off x="4493727" y="3307361"/>
                  <a:ext cx="13048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9" h="1658" extrusionOk="0">
                      <a:moveTo>
                        <a:pt x="835" y="0"/>
                      </a:moveTo>
                      <a:cubicBezTo>
                        <a:pt x="376" y="0"/>
                        <a:pt x="1" y="363"/>
                        <a:pt x="1" y="823"/>
                      </a:cubicBezTo>
                      <a:cubicBezTo>
                        <a:pt x="1" y="1282"/>
                        <a:pt x="376" y="1657"/>
                        <a:pt x="835" y="1657"/>
                      </a:cubicBezTo>
                      <a:cubicBezTo>
                        <a:pt x="1295" y="1657"/>
                        <a:pt x="1658" y="1282"/>
                        <a:pt x="1658" y="823"/>
                      </a:cubicBezTo>
                      <a:cubicBezTo>
                        <a:pt x="1658" y="363"/>
                        <a:pt x="1295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77" name="Google Shape;6057;p71">
                <a:extLst>
                  <a:ext uri="{FF2B5EF4-FFF2-40B4-BE49-F238E27FC236}">
                    <a16:creationId xmlns:a16="http://schemas.microsoft.com/office/drawing/2014/main" id="{C75B4771-8B7E-7E39-BA08-54DC43DFBF92}"/>
                  </a:ext>
                </a:extLst>
              </p:cNvPr>
              <p:cNvGrpSpPr/>
              <p:nvPr/>
            </p:nvGrpSpPr>
            <p:grpSpPr>
              <a:xfrm>
                <a:off x="4411813" y="3331711"/>
                <a:ext cx="37776" cy="32451"/>
                <a:chOff x="4411813" y="3331711"/>
                <a:chExt cx="37776" cy="32451"/>
              </a:xfrm>
              <a:grpFill/>
            </p:grpSpPr>
            <p:sp>
              <p:nvSpPr>
                <p:cNvPr id="2802" name="Google Shape;6058;p71">
                  <a:extLst>
                    <a:ext uri="{FF2B5EF4-FFF2-40B4-BE49-F238E27FC236}">
                      <a16:creationId xmlns:a16="http://schemas.microsoft.com/office/drawing/2014/main" id="{1CF69F58-B46E-C880-BE89-A3261ABE641A}"/>
                    </a:ext>
                  </a:extLst>
                </p:cNvPr>
                <p:cNvSpPr/>
                <p:nvPr/>
              </p:nvSpPr>
              <p:spPr>
                <a:xfrm>
                  <a:off x="4411813" y="3331711"/>
                  <a:ext cx="37776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26" extrusionOk="0">
                      <a:moveTo>
                        <a:pt x="2730" y="1"/>
                      </a:moveTo>
                      <a:cubicBezTo>
                        <a:pt x="2226" y="1"/>
                        <a:pt x="1713" y="188"/>
                        <a:pt x="1295" y="606"/>
                      </a:cubicBezTo>
                      <a:cubicBezTo>
                        <a:pt x="0" y="1900"/>
                        <a:pt x="920" y="4126"/>
                        <a:pt x="2759" y="4126"/>
                      </a:cubicBezTo>
                      <a:cubicBezTo>
                        <a:pt x="3884" y="4114"/>
                        <a:pt x="4803" y="3194"/>
                        <a:pt x="4803" y="2069"/>
                      </a:cubicBezTo>
                      <a:cubicBezTo>
                        <a:pt x="4803" y="824"/>
                        <a:pt x="3788" y="1"/>
                        <a:pt x="2730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03" name="Google Shape;6059;p71">
                  <a:extLst>
                    <a:ext uri="{FF2B5EF4-FFF2-40B4-BE49-F238E27FC236}">
                      <a16:creationId xmlns:a16="http://schemas.microsoft.com/office/drawing/2014/main" id="{661D2772-ECDB-6F66-AA8E-D5FD77DE4CFD}"/>
                    </a:ext>
                  </a:extLst>
                </p:cNvPr>
                <p:cNvSpPr/>
                <p:nvPr/>
              </p:nvSpPr>
              <p:spPr>
                <a:xfrm>
                  <a:off x="4426937" y="3341416"/>
                  <a:ext cx="13048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9" h="1659" extrusionOk="0">
                      <a:moveTo>
                        <a:pt x="823" y="1"/>
                      </a:moveTo>
                      <a:cubicBezTo>
                        <a:pt x="376" y="1"/>
                        <a:pt x="1" y="376"/>
                        <a:pt x="1" y="823"/>
                      </a:cubicBezTo>
                      <a:cubicBezTo>
                        <a:pt x="1" y="1283"/>
                        <a:pt x="376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76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78" name="Google Shape;6060;p71">
                <a:extLst>
                  <a:ext uri="{FF2B5EF4-FFF2-40B4-BE49-F238E27FC236}">
                    <a16:creationId xmlns:a16="http://schemas.microsoft.com/office/drawing/2014/main" id="{1AEC61DE-695E-6C19-A6B5-D4FC7ED382ED}"/>
                  </a:ext>
                </a:extLst>
              </p:cNvPr>
              <p:cNvGrpSpPr/>
              <p:nvPr/>
            </p:nvGrpSpPr>
            <p:grpSpPr>
              <a:xfrm>
                <a:off x="4337984" y="3375188"/>
                <a:ext cx="37776" cy="32357"/>
                <a:chOff x="4337984" y="3375188"/>
                <a:chExt cx="37776" cy="32357"/>
              </a:xfrm>
              <a:grpFill/>
            </p:grpSpPr>
            <p:sp>
              <p:nvSpPr>
                <p:cNvPr id="2800" name="Google Shape;6061;p71">
                  <a:extLst>
                    <a:ext uri="{FF2B5EF4-FFF2-40B4-BE49-F238E27FC236}">
                      <a16:creationId xmlns:a16="http://schemas.microsoft.com/office/drawing/2014/main" id="{6F3B6051-5462-A2EE-A0F6-796FBCFB36E1}"/>
                    </a:ext>
                  </a:extLst>
                </p:cNvPr>
                <p:cNvSpPr/>
                <p:nvPr/>
              </p:nvSpPr>
              <p:spPr>
                <a:xfrm>
                  <a:off x="4337984" y="3375188"/>
                  <a:ext cx="3777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4" extrusionOk="0">
                      <a:moveTo>
                        <a:pt x="2732" y="1"/>
                      </a:moveTo>
                      <a:cubicBezTo>
                        <a:pt x="2227" y="1"/>
                        <a:pt x="1713" y="188"/>
                        <a:pt x="1295" y="606"/>
                      </a:cubicBezTo>
                      <a:cubicBezTo>
                        <a:pt x="0" y="1900"/>
                        <a:pt x="920" y="4114"/>
                        <a:pt x="2746" y="4114"/>
                      </a:cubicBezTo>
                      <a:cubicBezTo>
                        <a:pt x="3883" y="4114"/>
                        <a:pt x="4803" y="3195"/>
                        <a:pt x="4803" y="2058"/>
                      </a:cubicBezTo>
                      <a:cubicBezTo>
                        <a:pt x="4803" y="821"/>
                        <a:pt x="3789" y="1"/>
                        <a:pt x="273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01" name="Google Shape;6062;p71">
                  <a:extLst>
                    <a:ext uri="{FF2B5EF4-FFF2-40B4-BE49-F238E27FC236}">
                      <a16:creationId xmlns:a16="http://schemas.microsoft.com/office/drawing/2014/main" id="{6C22AE0A-B841-97F4-7F4E-89769C63E200}"/>
                    </a:ext>
                  </a:extLst>
                </p:cNvPr>
                <p:cNvSpPr/>
                <p:nvPr/>
              </p:nvSpPr>
              <p:spPr>
                <a:xfrm>
                  <a:off x="4353108" y="3384894"/>
                  <a:ext cx="13048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9" h="1659" extrusionOk="0">
                      <a:moveTo>
                        <a:pt x="823" y="1"/>
                      </a:moveTo>
                      <a:cubicBezTo>
                        <a:pt x="364" y="1"/>
                        <a:pt x="1" y="364"/>
                        <a:pt x="1" y="824"/>
                      </a:cubicBezTo>
                      <a:cubicBezTo>
                        <a:pt x="1" y="1283"/>
                        <a:pt x="364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4"/>
                      </a:cubicBezTo>
                      <a:cubicBezTo>
                        <a:pt x="1658" y="364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79" name="Google Shape;6063;p71">
                <a:extLst>
                  <a:ext uri="{FF2B5EF4-FFF2-40B4-BE49-F238E27FC236}">
                    <a16:creationId xmlns:a16="http://schemas.microsoft.com/office/drawing/2014/main" id="{CCEAFE06-838C-BC4D-0F63-0EEDC708BF2F}"/>
                  </a:ext>
                </a:extLst>
              </p:cNvPr>
              <p:cNvGrpSpPr/>
              <p:nvPr/>
            </p:nvGrpSpPr>
            <p:grpSpPr>
              <a:xfrm>
                <a:off x="4494867" y="3090530"/>
                <a:ext cx="37878" cy="32451"/>
                <a:chOff x="4494867" y="3090530"/>
                <a:chExt cx="37878" cy="32451"/>
              </a:xfrm>
              <a:grpFill/>
            </p:grpSpPr>
            <p:sp>
              <p:nvSpPr>
                <p:cNvPr id="2798" name="Google Shape;6064;p71">
                  <a:extLst>
                    <a:ext uri="{FF2B5EF4-FFF2-40B4-BE49-F238E27FC236}">
                      <a16:creationId xmlns:a16="http://schemas.microsoft.com/office/drawing/2014/main" id="{CBD76CFE-D703-CB9C-FB62-9CD0A259E448}"/>
                    </a:ext>
                  </a:extLst>
                </p:cNvPr>
                <p:cNvSpPr/>
                <p:nvPr/>
              </p:nvSpPr>
              <p:spPr>
                <a:xfrm>
                  <a:off x="4494867" y="3090530"/>
                  <a:ext cx="37878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6" h="4126" extrusionOk="0">
                      <a:moveTo>
                        <a:pt x="2739" y="0"/>
                      </a:moveTo>
                      <a:cubicBezTo>
                        <a:pt x="2233" y="0"/>
                        <a:pt x="1717" y="188"/>
                        <a:pt x="1295" y="605"/>
                      </a:cubicBezTo>
                      <a:cubicBezTo>
                        <a:pt x="1" y="1900"/>
                        <a:pt x="920" y="4126"/>
                        <a:pt x="2759" y="4126"/>
                      </a:cubicBezTo>
                      <a:cubicBezTo>
                        <a:pt x="3896" y="4114"/>
                        <a:pt x="4803" y="3194"/>
                        <a:pt x="4815" y="2069"/>
                      </a:cubicBezTo>
                      <a:cubicBezTo>
                        <a:pt x="4815" y="824"/>
                        <a:pt x="3800" y="0"/>
                        <a:pt x="2739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99" name="Google Shape;6065;p71">
                  <a:extLst>
                    <a:ext uri="{FF2B5EF4-FFF2-40B4-BE49-F238E27FC236}">
                      <a16:creationId xmlns:a16="http://schemas.microsoft.com/office/drawing/2014/main" id="{73015863-D991-A56D-9905-BAB06BDFCA35}"/>
                    </a:ext>
                  </a:extLst>
                </p:cNvPr>
                <p:cNvSpPr/>
                <p:nvPr/>
              </p:nvSpPr>
              <p:spPr>
                <a:xfrm>
                  <a:off x="4510000" y="3100236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1"/>
                      </a:moveTo>
                      <a:cubicBezTo>
                        <a:pt x="375" y="1"/>
                        <a:pt x="0" y="376"/>
                        <a:pt x="0" y="835"/>
                      </a:cubicBezTo>
                      <a:cubicBezTo>
                        <a:pt x="0" y="1283"/>
                        <a:pt x="375" y="1658"/>
                        <a:pt x="835" y="1658"/>
                      </a:cubicBezTo>
                      <a:cubicBezTo>
                        <a:pt x="1295" y="1658"/>
                        <a:pt x="1658" y="1283"/>
                        <a:pt x="1658" y="835"/>
                      </a:cubicBezTo>
                      <a:cubicBezTo>
                        <a:pt x="1658" y="376"/>
                        <a:pt x="1295" y="1"/>
                        <a:pt x="83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80" name="Google Shape;6066;p71">
                <a:extLst>
                  <a:ext uri="{FF2B5EF4-FFF2-40B4-BE49-F238E27FC236}">
                    <a16:creationId xmlns:a16="http://schemas.microsoft.com/office/drawing/2014/main" id="{9F82DEFF-D3E3-75C0-15E4-7FD41664A5DC}"/>
                  </a:ext>
                </a:extLst>
              </p:cNvPr>
              <p:cNvGrpSpPr/>
              <p:nvPr/>
            </p:nvGrpSpPr>
            <p:grpSpPr>
              <a:xfrm>
                <a:off x="4525124" y="3207774"/>
                <a:ext cx="37783" cy="32420"/>
                <a:chOff x="4525124" y="3207774"/>
                <a:chExt cx="37783" cy="32420"/>
              </a:xfrm>
              <a:grpFill/>
            </p:grpSpPr>
            <p:sp>
              <p:nvSpPr>
                <p:cNvPr id="2796" name="Google Shape;6067;p71">
                  <a:extLst>
                    <a:ext uri="{FF2B5EF4-FFF2-40B4-BE49-F238E27FC236}">
                      <a16:creationId xmlns:a16="http://schemas.microsoft.com/office/drawing/2014/main" id="{DCFFDADA-6F01-78DD-5681-B3941DCA3037}"/>
                    </a:ext>
                  </a:extLst>
                </p:cNvPr>
                <p:cNvSpPr/>
                <p:nvPr/>
              </p:nvSpPr>
              <p:spPr>
                <a:xfrm>
                  <a:off x="4525124" y="3207774"/>
                  <a:ext cx="37783" cy="324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22" extrusionOk="0">
                      <a:moveTo>
                        <a:pt x="2738" y="0"/>
                      </a:moveTo>
                      <a:cubicBezTo>
                        <a:pt x="2231" y="0"/>
                        <a:pt x="1715" y="190"/>
                        <a:pt x="1295" y="614"/>
                      </a:cubicBezTo>
                      <a:cubicBezTo>
                        <a:pt x="1" y="1908"/>
                        <a:pt x="920" y="4122"/>
                        <a:pt x="2747" y="4122"/>
                      </a:cubicBezTo>
                      <a:cubicBezTo>
                        <a:pt x="3884" y="4122"/>
                        <a:pt x="4803" y="3202"/>
                        <a:pt x="4803" y="2065"/>
                      </a:cubicBezTo>
                      <a:cubicBezTo>
                        <a:pt x="4803" y="823"/>
                        <a:pt x="3793" y="0"/>
                        <a:pt x="2738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97" name="Google Shape;6068;p71">
                  <a:extLst>
                    <a:ext uri="{FF2B5EF4-FFF2-40B4-BE49-F238E27FC236}">
                      <a16:creationId xmlns:a16="http://schemas.microsoft.com/office/drawing/2014/main" id="{9C392404-ADC0-8D1E-2413-3C5921F80707}"/>
                    </a:ext>
                  </a:extLst>
                </p:cNvPr>
                <p:cNvSpPr/>
                <p:nvPr/>
              </p:nvSpPr>
              <p:spPr>
                <a:xfrm>
                  <a:off x="4540256" y="3217448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1"/>
                      </a:moveTo>
                      <a:cubicBezTo>
                        <a:pt x="363" y="1"/>
                        <a:pt x="0" y="376"/>
                        <a:pt x="0" y="835"/>
                      </a:cubicBezTo>
                      <a:cubicBezTo>
                        <a:pt x="0" y="1295"/>
                        <a:pt x="363" y="1658"/>
                        <a:pt x="823" y="1658"/>
                      </a:cubicBezTo>
                      <a:cubicBezTo>
                        <a:pt x="1282" y="1658"/>
                        <a:pt x="1657" y="1295"/>
                        <a:pt x="1657" y="835"/>
                      </a:cubicBezTo>
                      <a:cubicBezTo>
                        <a:pt x="1657" y="376"/>
                        <a:pt x="1282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81" name="Google Shape;6069;p71">
                <a:extLst>
                  <a:ext uri="{FF2B5EF4-FFF2-40B4-BE49-F238E27FC236}">
                    <a16:creationId xmlns:a16="http://schemas.microsoft.com/office/drawing/2014/main" id="{DB3C994F-6509-78D5-73DE-3A957BE39DFF}"/>
                  </a:ext>
                </a:extLst>
              </p:cNvPr>
              <p:cNvGrpSpPr/>
              <p:nvPr/>
            </p:nvGrpSpPr>
            <p:grpSpPr>
              <a:xfrm>
                <a:off x="4440544" y="3176479"/>
                <a:ext cx="31499" cy="26898"/>
                <a:chOff x="4440544" y="3176479"/>
                <a:chExt cx="31499" cy="26898"/>
              </a:xfrm>
              <a:grpFill/>
            </p:grpSpPr>
            <p:sp>
              <p:nvSpPr>
                <p:cNvPr id="2794" name="Google Shape;6070;p71">
                  <a:extLst>
                    <a:ext uri="{FF2B5EF4-FFF2-40B4-BE49-F238E27FC236}">
                      <a16:creationId xmlns:a16="http://schemas.microsoft.com/office/drawing/2014/main" id="{BF91421A-9575-3A46-CD66-66476819165D}"/>
                    </a:ext>
                  </a:extLst>
                </p:cNvPr>
                <p:cNvSpPr/>
                <p:nvPr/>
              </p:nvSpPr>
              <p:spPr>
                <a:xfrm>
                  <a:off x="4440544" y="3176479"/>
                  <a:ext cx="31499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0" extrusionOk="0">
                      <a:moveTo>
                        <a:pt x="2281" y="0"/>
                      </a:moveTo>
                      <a:cubicBezTo>
                        <a:pt x="1860" y="0"/>
                        <a:pt x="1429" y="156"/>
                        <a:pt x="1077" y="504"/>
                      </a:cubicBezTo>
                      <a:cubicBezTo>
                        <a:pt x="1" y="1581"/>
                        <a:pt x="763" y="3419"/>
                        <a:pt x="2287" y="3419"/>
                      </a:cubicBezTo>
                      <a:cubicBezTo>
                        <a:pt x="3231" y="3419"/>
                        <a:pt x="3993" y="2657"/>
                        <a:pt x="4005" y="1714"/>
                      </a:cubicBezTo>
                      <a:cubicBezTo>
                        <a:pt x="4005" y="682"/>
                        <a:pt x="3163" y="0"/>
                        <a:pt x="228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95" name="Google Shape;6071;p71">
                  <a:extLst>
                    <a:ext uri="{FF2B5EF4-FFF2-40B4-BE49-F238E27FC236}">
                      <a16:creationId xmlns:a16="http://schemas.microsoft.com/office/drawing/2014/main" id="{DBBEAACD-2328-B0EB-6FF4-009A38C6CB84}"/>
                    </a:ext>
                  </a:extLst>
                </p:cNvPr>
                <p:cNvSpPr/>
                <p:nvPr/>
              </p:nvSpPr>
              <p:spPr>
                <a:xfrm>
                  <a:off x="4454724" y="3186145"/>
                  <a:ext cx="7613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8" h="969" extrusionOk="0">
                      <a:moveTo>
                        <a:pt x="484" y="1"/>
                      </a:moveTo>
                      <a:cubicBezTo>
                        <a:pt x="218" y="1"/>
                        <a:pt x="0" y="219"/>
                        <a:pt x="0" y="485"/>
                      </a:cubicBezTo>
                      <a:cubicBezTo>
                        <a:pt x="0" y="751"/>
                        <a:pt x="218" y="969"/>
                        <a:pt x="484" y="969"/>
                      </a:cubicBezTo>
                      <a:cubicBezTo>
                        <a:pt x="750" y="969"/>
                        <a:pt x="968" y="751"/>
                        <a:pt x="968" y="485"/>
                      </a:cubicBezTo>
                      <a:cubicBezTo>
                        <a:pt x="968" y="219"/>
                        <a:pt x="750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82" name="Google Shape;6072;p71">
                <a:extLst>
                  <a:ext uri="{FF2B5EF4-FFF2-40B4-BE49-F238E27FC236}">
                    <a16:creationId xmlns:a16="http://schemas.microsoft.com/office/drawing/2014/main" id="{D796FA7E-2566-D071-189E-2153F5BCBE8E}"/>
                  </a:ext>
                </a:extLst>
              </p:cNvPr>
              <p:cNvGrpSpPr/>
              <p:nvPr/>
            </p:nvGrpSpPr>
            <p:grpSpPr>
              <a:xfrm>
                <a:off x="4350545" y="3156400"/>
                <a:ext cx="31405" cy="27001"/>
                <a:chOff x="4350545" y="3156400"/>
                <a:chExt cx="31405" cy="27001"/>
              </a:xfrm>
              <a:grpFill/>
            </p:grpSpPr>
            <p:sp>
              <p:nvSpPr>
                <p:cNvPr id="2792" name="Google Shape;6073;p71">
                  <a:extLst>
                    <a:ext uri="{FF2B5EF4-FFF2-40B4-BE49-F238E27FC236}">
                      <a16:creationId xmlns:a16="http://schemas.microsoft.com/office/drawing/2014/main" id="{54D6FA49-D187-9E7F-C210-EE26CC6859EA}"/>
                    </a:ext>
                  </a:extLst>
                </p:cNvPr>
                <p:cNvSpPr/>
                <p:nvPr/>
              </p:nvSpPr>
              <p:spPr>
                <a:xfrm>
                  <a:off x="4350545" y="3156400"/>
                  <a:ext cx="31405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3" extrusionOk="0">
                      <a:moveTo>
                        <a:pt x="2272" y="1"/>
                      </a:moveTo>
                      <a:cubicBezTo>
                        <a:pt x="1853" y="1"/>
                        <a:pt x="1425" y="156"/>
                        <a:pt x="1077" y="505"/>
                      </a:cubicBezTo>
                      <a:cubicBezTo>
                        <a:pt x="0" y="1581"/>
                        <a:pt x="762" y="3432"/>
                        <a:pt x="2286" y="3432"/>
                      </a:cubicBezTo>
                      <a:cubicBezTo>
                        <a:pt x="3230" y="3420"/>
                        <a:pt x="3992" y="2658"/>
                        <a:pt x="3992" y="1714"/>
                      </a:cubicBezTo>
                      <a:cubicBezTo>
                        <a:pt x="3992" y="683"/>
                        <a:pt x="3150" y="1"/>
                        <a:pt x="227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93" name="Google Shape;6074;p71">
                  <a:extLst>
                    <a:ext uri="{FF2B5EF4-FFF2-40B4-BE49-F238E27FC236}">
                      <a16:creationId xmlns:a16="http://schemas.microsoft.com/office/drawing/2014/main" id="{C829D74F-1F10-299B-D6B0-27E0087903BF}"/>
                    </a:ext>
                  </a:extLst>
                </p:cNvPr>
                <p:cNvSpPr/>
                <p:nvPr/>
              </p:nvSpPr>
              <p:spPr>
                <a:xfrm>
                  <a:off x="4364717" y="3166074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4" y="0"/>
                      </a:moveTo>
                      <a:cubicBezTo>
                        <a:pt x="218" y="0"/>
                        <a:pt x="1" y="218"/>
                        <a:pt x="1" y="484"/>
                      </a:cubicBezTo>
                      <a:cubicBezTo>
                        <a:pt x="1" y="750"/>
                        <a:pt x="218" y="968"/>
                        <a:pt x="484" y="968"/>
                      </a:cubicBezTo>
                      <a:cubicBezTo>
                        <a:pt x="751" y="968"/>
                        <a:pt x="968" y="750"/>
                        <a:pt x="968" y="484"/>
                      </a:cubicBezTo>
                      <a:cubicBezTo>
                        <a:pt x="968" y="218"/>
                        <a:pt x="751" y="0"/>
                        <a:pt x="4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83" name="Google Shape;6075;p71">
                <a:extLst>
                  <a:ext uri="{FF2B5EF4-FFF2-40B4-BE49-F238E27FC236}">
                    <a16:creationId xmlns:a16="http://schemas.microsoft.com/office/drawing/2014/main" id="{655C615C-E1CC-5931-F4C8-74719E0EE8EA}"/>
                  </a:ext>
                </a:extLst>
              </p:cNvPr>
              <p:cNvGrpSpPr/>
              <p:nvPr/>
            </p:nvGrpSpPr>
            <p:grpSpPr>
              <a:xfrm>
                <a:off x="4376703" y="3255058"/>
                <a:ext cx="31405" cy="27001"/>
                <a:chOff x="4376703" y="3255058"/>
                <a:chExt cx="31405" cy="27001"/>
              </a:xfrm>
              <a:grpFill/>
            </p:grpSpPr>
            <p:sp>
              <p:nvSpPr>
                <p:cNvPr id="2790" name="Google Shape;6076;p71">
                  <a:extLst>
                    <a:ext uri="{FF2B5EF4-FFF2-40B4-BE49-F238E27FC236}">
                      <a16:creationId xmlns:a16="http://schemas.microsoft.com/office/drawing/2014/main" id="{1CC76CCD-12AD-4102-7E6B-41E5C68B0F96}"/>
                    </a:ext>
                  </a:extLst>
                </p:cNvPr>
                <p:cNvSpPr/>
                <p:nvPr/>
              </p:nvSpPr>
              <p:spPr>
                <a:xfrm>
                  <a:off x="4376703" y="3255058"/>
                  <a:ext cx="31405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3" extrusionOk="0">
                      <a:moveTo>
                        <a:pt x="2273" y="1"/>
                      </a:moveTo>
                      <a:cubicBezTo>
                        <a:pt x="1853" y="1"/>
                        <a:pt x="1426" y="157"/>
                        <a:pt x="1077" y="505"/>
                      </a:cubicBezTo>
                      <a:cubicBezTo>
                        <a:pt x="1" y="1582"/>
                        <a:pt x="763" y="3432"/>
                        <a:pt x="2287" y="3432"/>
                      </a:cubicBezTo>
                      <a:cubicBezTo>
                        <a:pt x="3231" y="3432"/>
                        <a:pt x="3993" y="2658"/>
                        <a:pt x="3993" y="1715"/>
                      </a:cubicBezTo>
                      <a:cubicBezTo>
                        <a:pt x="3993" y="683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91" name="Google Shape;6077;p71">
                  <a:extLst>
                    <a:ext uri="{FF2B5EF4-FFF2-40B4-BE49-F238E27FC236}">
                      <a16:creationId xmlns:a16="http://schemas.microsoft.com/office/drawing/2014/main" id="{21973A0F-C908-7E06-AA60-A60294ED8C58}"/>
                    </a:ext>
                  </a:extLst>
                </p:cNvPr>
                <p:cNvSpPr/>
                <p:nvPr/>
              </p:nvSpPr>
              <p:spPr>
                <a:xfrm>
                  <a:off x="4390884" y="3264732"/>
                  <a:ext cx="7613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8" h="969" extrusionOk="0">
                      <a:moveTo>
                        <a:pt x="484" y="1"/>
                      </a:moveTo>
                      <a:cubicBezTo>
                        <a:pt x="218" y="1"/>
                        <a:pt x="0" y="219"/>
                        <a:pt x="0" y="485"/>
                      </a:cubicBezTo>
                      <a:cubicBezTo>
                        <a:pt x="0" y="751"/>
                        <a:pt x="218" y="969"/>
                        <a:pt x="484" y="969"/>
                      </a:cubicBezTo>
                      <a:cubicBezTo>
                        <a:pt x="750" y="969"/>
                        <a:pt x="968" y="751"/>
                        <a:pt x="968" y="485"/>
                      </a:cubicBezTo>
                      <a:cubicBezTo>
                        <a:pt x="968" y="219"/>
                        <a:pt x="750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84" name="Google Shape;6078;p71">
                <a:extLst>
                  <a:ext uri="{FF2B5EF4-FFF2-40B4-BE49-F238E27FC236}">
                    <a16:creationId xmlns:a16="http://schemas.microsoft.com/office/drawing/2014/main" id="{1882F9F7-D6C8-1BCC-6406-E9C967F53798}"/>
                  </a:ext>
                </a:extLst>
              </p:cNvPr>
              <p:cNvGrpSpPr/>
              <p:nvPr/>
            </p:nvGrpSpPr>
            <p:grpSpPr>
              <a:xfrm>
                <a:off x="4331322" y="3283656"/>
                <a:ext cx="31405" cy="26945"/>
                <a:chOff x="4331322" y="3283656"/>
                <a:chExt cx="31405" cy="26945"/>
              </a:xfrm>
              <a:grpFill/>
            </p:grpSpPr>
            <p:sp>
              <p:nvSpPr>
                <p:cNvPr id="2788" name="Google Shape;6079;p71">
                  <a:extLst>
                    <a:ext uri="{FF2B5EF4-FFF2-40B4-BE49-F238E27FC236}">
                      <a16:creationId xmlns:a16="http://schemas.microsoft.com/office/drawing/2014/main" id="{4BB17E11-0778-59D1-C717-85C311D48C74}"/>
                    </a:ext>
                  </a:extLst>
                </p:cNvPr>
                <p:cNvSpPr/>
                <p:nvPr/>
              </p:nvSpPr>
              <p:spPr>
                <a:xfrm>
                  <a:off x="4331322" y="3283656"/>
                  <a:ext cx="31405" cy="269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6" extrusionOk="0">
                      <a:moveTo>
                        <a:pt x="2273" y="1"/>
                      </a:moveTo>
                      <a:cubicBezTo>
                        <a:pt x="1853" y="1"/>
                        <a:pt x="1425" y="158"/>
                        <a:pt x="1077" y="510"/>
                      </a:cubicBezTo>
                      <a:cubicBezTo>
                        <a:pt x="1" y="1587"/>
                        <a:pt x="763" y="3425"/>
                        <a:pt x="2287" y="3425"/>
                      </a:cubicBezTo>
                      <a:cubicBezTo>
                        <a:pt x="3230" y="3425"/>
                        <a:pt x="3993" y="2663"/>
                        <a:pt x="3993" y="1720"/>
                      </a:cubicBezTo>
                      <a:cubicBezTo>
                        <a:pt x="3993" y="689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89" name="Google Shape;6080;p71">
                  <a:extLst>
                    <a:ext uri="{FF2B5EF4-FFF2-40B4-BE49-F238E27FC236}">
                      <a16:creationId xmlns:a16="http://schemas.microsoft.com/office/drawing/2014/main" id="{A4839C2E-9C7F-FB9A-0373-5A236CC0E75E}"/>
                    </a:ext>
                  </a:extLst>
                </p:cNvPr>
                <p:cNvSpPr/>
                <p:nvPr/>
              </p:nvSpPr>
              <p:spPr>
                <a:xfrm>
                  <a:off x="4345503" y="3293274"/>
                  <a:ext cx="7613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8" h="969" extrusionOk="0">
                      <a:moveTo>
                        <a:pt x="484" y="1"/>
                      </a:moveTo>
                      <a:cubicBezTo>
                        <a:pt x="218" y="1"/>
                        <a:pt x="0" y="219"/>
                        <a:pt x="0" y="485"/>
                      </a:cubicBezTo>
                      <a:cubicBezTo>
                        <a:pt x="0" y="763"/>
                        <a:pt x="218" y="969"/>
                        <a:pt x="484" y="969"/>
                      </a:cubicBezTo>
                      <a:cubicBezTo>
                        <a:pt x="750" y="969"/>
                        <a:pt x="968" y="763"/>
                        <a:pt x="968" y="485"/>
                      </a:cubicBezTo>
                      <a:cubicBezTo>
                        <a:pt x="968" y="219"/>
                        <a:pt x="750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85" name="Google Shape;6081;p71">
                <a:extLst>
                  <a:ext uri="{FF2B5EF4-FFF2-40B4-BE49-F238E27FC236}">
                    <a16:creationId xmlns:a16="http://schemas.microsoft.com/office/drawing/2014/main" id="{5AC9FDC1-D099-19D4-4417-6CB6A89E3B52}"/>
                  </a:ext>
                </a:extLst>
              </p:cNvPr>
              <p:cNvGrpSpPr/>
              <p:nvPr/>
            </p:nvGrpSpPr>
            <p:grpSpPr>
              <a:xfrm>
                <a:off x="4380510" y="3065882"/>
                <a:ext cx="31405" cy="26938"/>
                <a:chOff x="4380510" y="3065882"/>
                <a:chExt cx="31405" cy="26938"/>
              </a:xfrm>
              <a:grpFill/>
            </p:grpSpPr>
            <p:sp>
              <p:nvSpPr>
                <p:cNvPr id="2786" name="Google Shape;6082;p71">
                  <a:extLst>
                    <a:ext uri="{FF2B5EF4-FFF2-40B4-BE49-F238E27FC236}">
                      <a16:creationId xmlns:a16="http://schemas.microsoft.com/office/drawing/2014/main" id="{505AE2C6-F656-D34E-DCF8-3BA29BF203AB}"/>
                    </a:ext>
                  </a:extLst>
                </p:cNvPr>
                <p:cNvSpPr/>
                <p:nvPr/>
              </p:nvSpPr>
              <p:spPr>
                <a:xfrm>
                  <a:off x="4380510" y="3065882"/>
                  <a:ext cx="31405" cy="269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5" extrusionOk="0">
                      <a:moveTo>
                        <a:pt x="2273" y="0"/>
                      </a:moveTo>
                      <a:cubicBezTo>
                        <a:pt x="1853" y="0"/>
                        <a:pt x="1426" y="157"/>
                        <a:pt x="1077" y="510"/>
                      </a:cubicBezTo>
                      <a:cubicBezTo>
                        <a:pt x="1" y="1586"/>
                        <a:pt x="763" y="3425"/>
                        <a:pt x="2287" y="3425"/>
                      </a:cubicBezTo>
                      <a:cubicBezTo>
                        <a:pt x="3230" y="3425"/>
                        <a:pt x="3993" y="2663"/>
                        <a:pt x="3993" y="1719"/>
                      </a:cubicBezTo>
                      <a:cubicBezTo>
                        <a:pt x="3993" y="688"/>
                        <a:pt x="3151" y="0"/>
                        <a:pt x="227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87" name="Google Shape;6083;p71">
                  <a:extLst>
                    <a:ext uri="{FF2B5EF4-FFF2-40B4-BE49-F238E27FC236}">
                      <a16:creationId xmlns:a16="http://schemas.microsoft.com/office/drawing/2014/main" id="{8C4AF443-4FCA-93E6-CA8F-F70AACCDFC92}"/>
                    </a:ext>
                  </a:extLst>
                </p:cNvPr>
                <p:cNvSpPr/>
                <p:nvPr/>
              </p:nvSpPr>
              <p:spPr>
                <a:xfrm>
                  <a:off x="4393354" y="3075500"/>
                  <a:ext cx="8950" cy="767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76" extrusionOk="0">
                      <a:moveTo>
                        <a:pt x="654" y="0"/>
                      </a:moveTo>
                      <a:cubicBezTo>
                        <a:pt x="218" y="0"/>
                        <a:pt x="1" y="521"/>
                        <a:pt x="303" y="835"/>
                      </a:cubicBezTo>
                      <a:cubicBezTo>
                        <a:pt x="401" y="932"/>
                        <a:pt x="522" y="976"/>
                        <a:pt x="641" y="976"/>
                      </a:cubicBezTo>
                      <a:cubicBezTo>
                        <a:pt x="893" y="976"/>
                        <a:pt x="1138" y="783"/>
                        <a:pt x="1138" y="496"/>
                      </a:cubicBezTo>
                      <a:cubicBezTo>
                        <a:pt x="1138" y="218"/>
                        <a:pt x="920" y="12"/>
                        <a:pt x="65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12" name="Google Shape;6084;p71">
              <a:extLst>
                <a:ext uri="{FF2B5EF4-FFF2-40B4-BE49-F238E27FC236}">
                  <a16:creationId xmlns:a16="http://schemas.microsoft.com/office/drawing/2014/main" id="{D1E76B3C-503E-2805-12FD-99801EECEAA2}"/>
                </a:ext>
              </a:extLst>
            </p:cNvPr>
            <p:cNvGrpSpPr/>
            <p:nvPr/>
          </p:nvGrpSpPr>
          <p:grpSpPr>
            <a:xfrm>
              <a:off x="4558998" y="3188237"/>
              <a:ext cx="1280131" cy="1052746"/>
              <a:chOff x="4558998" y="3188237"/>
              <a:chExt cx="1280131" cy="1052746"/>
            </a:xfrm>
            <a:grpFill/>
          </p:grpSpPr>
          <p:sp>
            <p:nvSpPr>
              <p:cNvPr id="2352" name="Google Shape;6085;p71">
                <a:extLst>
                  <a:ext uri="{FF2B5EF4-FFF2-40B4-BE49-F238E27FC236}">
                    <a16:creationId xmlns:a16="http://schemas.microsoft.com/office/drawing/2014/main" id="{ED0CA9B9-3CC6-FF71-F7F4-E9E22DB70475}"/>
                  </a:ext>
                </a:extLst>
              </p:cNvPr>
              <p:cNvSpPr/>
              <p:nvPr/>
            </p:nvSpPr>
            <p:spPr>
              <a:xfrm>
                <a:off x="4916156" y="3750813"/>
                <a:ext cx="8" cy="8"/>
              </a:xfrm>
              <a:custGeom>
                <a:avLst/>
                <a:gdLst/>
                <a:ahLst/>
                <a:cxnLst/>
                <a:rect l="l" t="t" r="r" b="b"/>
                <a:pathLst>
                  <a:path w="1" h="1" fill="none" extrusionOk="0">
                    <a:moveTo>
                      <a:pt x="0" y="0"/>
                    </a:moveTo>
                    <a:close/>
                  </a:path>
                </a:pathLst>
              </a:custGeom>
              <a:grpFill/>
              <a:ln w="1825" cap="flat" cmpd="sng">
                <a:solidFill>
                  <a:schemeClr val="tx2">
                    <a:lumMod val="50000"/>
                  </a:schemeClr>
                </a:solidFill>
                <a:prstDash val="solid"/>
                <a:miter lim="12096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2353" name="Google Shape;6086;p71">
                <a:extLst>
                  <a:ext uri="{FF2B5EF4-FFF2-40B4-BE49-F238E27FC236}">
                    <a16:creationId xmlns:a16="http://schemas.microsoft.com/office/drawing/2014/main" id="{FD8E586E-CF25-00A9-7267-889C089B7B9C}"/>
                  </a:ext>
                </a:extLst>
              </p:cNvPr>
              <p:cNvGrpSpPr/>
              <p:nvPr/>
            </p:nvGrpSpPr>
            <p:grpSpPr>
              <a:xfrm>
                <a:off x="4579164" y="3203653"/>
                <a:ext cx="1244833" cy="1020397"/>
                <a:chOff x="4579164" y="3203653"/>
                <a:chExt cx="1244833" cy="1020397"/>
              </a:xfrm>
              <a:grpFill/>
            </p:grpSpPr>
            <p:sp>
              <p:nvSpPr>
                <p:cNvPr id="2671" name="Google Shape;6087;p71">
                  <a:extLst>
                    <a:ext uri="{FF2B5EF4-FFF2-40B4-BE49-F238E27FC236}">
                      <a16:creationId xmlns:a16="http://schemas.microsoft.com/office/drawing/2014/main" id="{78AA89F8-3649-B535-8E91-84B9B80DCBBD}"/>
                    </a:ext>
                  </a:extLst>
                </p:cNvPr>
                <p:cNvSpPr/>
                <p:nvPr/>
              </p:nvSpPr>
              <p:spPr>
                <a:xfrm>
                  <a:off x="5490144" y="3482892"/>
                  <a:ext cx="58995" cy="49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501" h="630" fill="none" extrusionOk="0">
                      <a:moveTo>
                        <a:pt x="0" y="630"/>
                      </a:moveTo>
                      <a:lnTo>
                        <a:pt x="7500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72" name="Google Shape;6088;p71">
                  <a:extLst>
                    <a:ext uri="{FF2B5EF4-FFF2-40B4-BE49-F238E27FC236}">
                      <a16:creationId xmlns:a16="http://schemas.microsoft.com/office/drawing/2014/main" id="{9EEC09A0-4EC1-F1C9-2E2E-2B36BBB49082}"/>
                    </a:ext>
                  </a:extLst>
                </p:cNvPr>
                <p:cNvSpPr/>
                <p:nvPr/>
              </p:nvSpPr>
              <p:spPr>
                <a:xfrm>
                  <a:off x="5490616" y="3482892"/>
                  <a:ext cx="66137" cy="7736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09" h="9836" fill="none" extrusionOk="0">
                      <a:moveTo>
                        <a:pt x="1" y="1"/>
                      </a:moveTo>
                      <a:lnTo>
                        <a:pt x="8408" y="9835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grpSp>
              <p:nvGrpSpPr>
                <p:cNvPr id="2673" name="Google Shape;6089;p71">
                  <a:extLst>
                    <a:ext uri="{FF2B5EF4-FFF2-40B4-BE49-F238E27FC236}">
                      <a16:creationId xmlns:a16="http://schemas.microsoft.com/office/drawing/2014/main" id="{AE58F44F-6E61-0E9D-0A3C-A1DD8B83AF82}"/>
                    </a:ext>
                  </a:extLst>
                </p:cNvPr>
                <p:cNvGrpSpPr/>
                <p:nvPr/>
              </p:nvGrpSpPr>
              <p:grpSpPr>
                <a:xfrm>
                  <a:off x="4579164" y="3203653"/>
                  <a:ext cx="1244833" cy="1020397"/>
                  <a:chOff x="4579164" y="3203653"/>
                  <a:chExt cx="1244833" cy="1020397"/>
                </a:xfrm>
                <a:grpFill/>
              </p:grpSpPr>
              <p:sp>
                <p:nvSpPr>
                  <p:cNvPr id="2674" name="Google Shape;6090;p71">
                    <a:extLst>
                      <a:ext uri="{FF2B5EF4-FFF2-40B4-BE49-F238E27FC236}">
                        <a16:creationId xmlns:a16="http://schemas.microsoft.com/office/drawing/2014/main" id="{02AB5473-1D2B-8F67-3BDA-D87F46518BE2}"/>
                      </a:ext>
                    </a:extLst>
                  </p:cNvPr>
                  <p:cNvSpPr/>
                  <p:nvPr/>
                </p:nvSpPr>
                <p:spPr>
                  <a:xfrm>
                    <a:off x="4787909" y="3833395"/>
                    <a:ext cx="69267" cy="2226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807" h="2831" fill="none" extrusionOk="0">
                        <a:moveTo>
                          <a:pt x="8806" y="0"/>
                        </a:moveTo>
                        <a:lnTo>
                          <a:pt x="0" y="2831"/>
                        </a:lnTo>
                      </a:path>
                    </a:pathLst>
                  </a:custGeom>
                  <a:grpFill/>
                  <a:ln w="1825" cap="flat" cmpd="sng">
                    <a:solidFill>
                      <a:schemeClr val="tx2">
                        <a:lumMod val="50000"/>
                      </a:schemeClr>
                    </a:solidFill>
                    <a:prstDash val="solid"/>
                    <a:miter lim="12096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675" name="Google Shape;6091;p71">
                    <a:extLst>
                      <a:ext uri="{FF2B5EF4-FFF2-40B4-BE49-F238E27FC236}">
                        <a16:creationId xmlns:a16="http://schemas.microsoft.com/office/drawing/2014/main" id="{FC66AFF3-7B04-04E4-1F5A-D1A804C29668}"/>
                      </a:ext>
                    </a:extLst>
                  </p:cNvPr>
                  <p:cNvSpPr/>
                  <p:nvPr/>
                </p:nvSpPr>
                <p:spPr>
                  <a:xfrm>
                    <a:off x="4857263" y="3819695"/>
                    <a:ext cx="69936" cy="1418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892" h="1803" fill="none" extrusionOk="0">
                        <a:moveTo>
                          <a:pt x="1" y="1803"/>
                        </a:moveTo>
                        <a:lnTo>
                          <a:pt x="8892" y="0"/>
                        </a:lnTo>
                      </a:path>
                    </a:pathLst>
                  </a:custGeom>
                  <a:grpFill/>
                  <a:ln w="1825" cap="flat" cmpd="sng">
                    <a:solidFill>
                      <a:schemeClr val="tx2">
                        <a:lumMod val="50000"/>
                      </a:schemeClr>
                    </a:solidFill>
                    <a:prstDash val="solid"/>
                    <a:miter lim="12096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grpSp>
                <p:nvGrpSpPr>
                  <p:cNvPr id="2676" name="Google Shape;6092;p71">
                    <a:extLst>
                      <a:ext uri="{FF2B5EF4-FFF2-40B4-BE49-F238E27FC236}">
                        <a16:creationId xmlns:a16="http://schemas.microsoft.com/office/drawing/2014/main" id="{CAE12018-EE68-B44F-9B43-A76BD6AEAF65}"/>
                      </a:ext>
                    </a:extLst>
                  </p:cNvPr>
                  <p:cNvGrpSpPr/>
                  <p:nvPr/>
                </p:nvGrpSpPr>
                <p:grpSpPr>
                  <a:xfrm>
                    <a:off x="4579164" y="3203653"/>
                    <a:ext cx="1244833" cy="1020397"/>
                    <a:chOff x="4579164" y="3203653"/>
                    <a:chExt cx="1244833" cy="1020397"/>
                  </a:xfrm>
                  <a:grpFill/>
                </p:grpSpPr>
                <p:sp>
                  <p:nvSpPr>
                    <p:cNvPr id="2677" name="Google Shape;6093;p71">
                      <a:extLst>
                        <a:ext uri="{FF2B5EF4-FFF2-40B4-BE49-F238E27FC236}">
                          <a16:creationId xmlns:a16="http://schemas.microsoft.com/office/drawing/2014/main" id="{FE142779-CCED-D2B2-A542-9845F361306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930329" y="3363965"/>
                      <a:ext cx="23894" cy="102764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3038" h="13066" fill="none" extrusionOk="0">
                          <a:moveTo>
                            <a:pt x="3037" y="13065"/>
                          </a:moveTo>
                          <a:lnTo>
                            <a:pt x="1" y="1"/>
                          </a:lnTo>
                        </a:path>
                      </a:pathLst>
                    </a:custGeom>
                    <a:grpFill/>
                    <a:ln w="1825" cap="flat" cmpd="sng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miter lim="12096"/>
                      <a:headEnd type="none" w="sm" len="sm"/>
                      <a:tailEnd type="none" w="sm" len="sm"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678" name="Google Shape;6094;p71">
                      <a:extLst>
                        <a:ext uri="{FF2B5EF4-FFF2-40B4-BE49-F238E27FC236}">
                          <a16:creationId xmlns:a16="http://schemas.microsoft.com/office/drawing/2014/main" id="{38AB5A96-83F9-A914-C3E2-7F7EF56AC07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849846" y="3385948"/>
                      <a:ext cx="104085" cy="79256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3234" h="10077" fill="none" extrusionOk="0">
                          <a:moveTo>
                            <a:pt x="0" y="0"/>
                          </a:moveTo>
                          <a:lnTo>
                            <a:pt x="13234" y="10077"/>
                          </a:lnTo>
                        </a:path>
                      </a:pathLst>
                    </a:custGeom>
                    <a:grpFill/>
                    <a:ln w="1825" cap="flat" cmpd="sng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miter lim="12096"/>
                      <a:headEnd type="none" w="sm" len="sm"/>
                      <a:tailEnd type="none" w="sm" len="sm"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679" name="Google Shape;6095;p71">
                      <a:extLst>
                        <a:ext uri="{FF2B5EF4-FFF2-40B4-BE49-F238E27FC236}">
                          <a16:creationId xmlns:a16="http://schemas.microsoft.com/office/drawing/2014/main" id="{193B22E9-C39C-242B-CA16-A825F93C939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849650" y="3306598"/>
                      <a:ext cx="45869" cy="79358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5832" h="10090" fill="none" extrusionOk="0">
                          <a:moveTo>
                            <a:pt x="5831" y="0"/>
                          </a:moveTo>
                          <a:lnTo>
                            <a:pt x="1" y="10089"/>
                          </a:lnTo>
                        </a:path>
                      </a:pathLst>
                    </a:custGeom>
                    <a:grpFill/>
                    <a:ln w="1825" cap="flat" cmpd="sng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miter lim="12096"/>
                      <a:headEnd type="none" w="sm" len="sm"/>
                      <a:tailEnd type="none" w="sm" len="sm"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680" name="Google Shape;6096;p71">
                      <a:extLst>
                        <a:ext uri="{FF2B5EF4-FFF2-40B4-BE49-F238E27FC236}">
                          <a16:creationId xmlns:a16="http://schemas.microsoft.com/office/drawing/2014/main" id="{B56634D0-3229-6E25-6539-3777F3EDE46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849650" y="3361299"/>
                      <a:ext cx="84305" cy="24657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0719" h="3135" fill="none" extrusionOk="0">
                          <a:moveTo>
                            <a:pt x="1" y="3134"/>
                          </a:moveTo>
                          <a:lnTo>
                            <a:pt x="10719" y="1"/>
                          </a:lnTo>
                        </a:path>
                      </a:pathLst>
                    </a:custGeom>
                    <a:grpFill/>
                    <a:ln w="1825" cap="flat" cmpd="sng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miter lim="12096"/>
                      <a:headEnd type="none" w="sm" len="sm"/>
                      <a:tailEnd type="none" w="sm" len="sm"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681" name="Google Shape;6097;p71">
                      <a:extLst>
                        <a:ext uri="{FF2B5EF4-FFF2-40B4-BE49-F238E27FC236}">
                          <a16:creationId xmlns:a16="http://schemas.microsoft.com/office/drawing/2014/main" id="{1C5D864B-0CC0-C266-FE9A-945CD67D886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789616" y="3306598"/>
                      <a:ext cx="19702" cy="54709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2505" h="6956" fill="none" extrusionOk="0">
                          <a:moveTo>
                            <a:pt x="2505" y="6956"/>
                          </a:moveTo>
                          <a:lnTo>
                            <a:pt x="1" y="0"/>
                          </a:lnTo>
                        </a:path>
                      </a:pathLst>
                    </a:custGeom>
                    <a:grpFill/>
                    <a:ln w="1825" cap="flat" cmpd="sng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miter lim="12096"/>
                      <a:headEnd type="none" w="sm" len="sm"/>
                      <a:tailEnd type="none" w="sm" len="sm"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682" name="Google Shape;6098;p71">
                      <a:extLst>
                        <a:ext uri="{FF2B5EF4-FFF2-40B4-BE49-F238E27FC236}">
                          <a16:creationId xmlns:a16="http://schemas.microsoft.com/office/drawing/2014/main" id="{AC93EA6A-274F-2F43-3E2F-1F4D30F9613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738242" y="3357500"/>
                      <a:ext cx="74883" cy="10280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9521" h="1307" fill="none" extrusionOk="0">
                          <a:moveTo>
                            <a:pt x="1" y="1307"/>
                          </a:moveTo>
                          <a:lnTo>
                            <a:pt x="9521" y="0"/>
                          </a:lnTo>
                        </a:path>
                      </a:pathLst>
                    </a:custGeom>
                    <a:grpFill/>
                    <a:ln w="1825" cap="flat" cmpd="sng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miter lim="12096"/>
                      <a:headEnd type="none" w="sm" len="sm"/>
                      <a:tailEnd type="none" w="sm" len="sm"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683" name="Google Shape;6099;p71">
                      <a:extLst>
                        <a:ext uri="{FF2B5EF4-FFF2-40B4-BE49-F238E27FC236}">
                          <a16:creationId xmlns:a16="http://schemas.microsoft.com/office/drawing/2014/main" id="{F83FA03D-655B-66AA-2441-F40817AD417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710274" y="3357500"/>
                      <a:ext cx="99044" cy="63557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2593" h="8081" fill="none" extrusionOk="0">
                          <a:moveTo>
                            <a:pt x="0" y="8081"/>
                          </a:moveTo>
                          <a:lnTo>
                            <a:pt x="12593" y="0"/>
                          </a:lnTo>
                        </a:path>
                      </a:pathLst>
                    </a:custGeom>
                    <a:grpFill/>
                    <a:ln w="1825" cap="flat" cmpd="sng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miter lim="12096"/>
                      <a:headEnd type="none" w="sm" len="sm"/>
                      <a:tailEnd type="none" w="sm" len="sm"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684" name="Google Shape;6100;p71">
                      <a:extLst>
                        <a:ext uri="{FF2B5EF4-FFF2-40B4-BE49-F238E27FC236}">
                          <a16:creationId xmlns:a16="http://schemas.microsoft.com/office/drawing/2014/main" id="{6C8DC5E7-42D2-2DAA-7F5C-324E70E540D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809310" y="3306598"/>
                      <a:ext cx="87443" cy="50910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1118" h="6473" fill="none" extrusionOk="0">
                          <a:moveTo>
                            <a:pt x="1" y="6472"/>
                          </a:moveTo>
                          <a:lnTo>
                            <a:pt x="11118" y="0"/>
                          </a:lnTo>
                        </a:path>
                      </a:pathLst>
                    </a:custGeom>
                    <a:grpFill/>
                    <a:ln w="1825" cap="flat" cmpd="sng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miter lim="12096"/>
                      <a:headEnd type="none" w="sm" len="sm"/>
                      <a:tailEnd type="none" w="sm" len="sm"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grpSp>
                  <p:nvGrpSpPr>
                    <p:cNvPr id="2685" name="Google Shape;6101;p71">
                      <a:extLst>
                        <a:ext uri="{FF2B5EF4-FFF2-40B4-BE49-F238E27FC236}">
                          <a16:creationId xmlns:a16="http://schemas.microsoft.com/office/drawing/2014/main" id="{F20BF754-9BE4-BF0D-4125-475FB925DC3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4579164" y="3203653"/>
                      <a:ext cx="1244833" cy="1020397"/>
                      <a:chOff x="4579164" y="3203653"/>
                      <a:chExt cx="1244833" cy="1020397"/>
                    </a:xfrm>
                    <a:grpFill/>
                  </p:grpSpPr>
                  <p:sp>
                    <p:nvSpPr>
                      <p:cNvPr id="2686" name="Google Shape;6102;p71">
                        <a:extLst>
                          <a:ext uri="{FF2B5EF4-FFF2-40B4-BE49-F238E27FC236}">
                            <a16:creationId xmlns:a16="http://schemas.microsoft.com/office/drawing/2014/main" id="{4AA8A212-36D8-4913-C6A2-2E42944F9B0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617986" y="3614284"/>
                        <a:ext cx="53002" cy="21031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6739" h="2674" fill="none" extrusionOk="0">
                            <a:moveTo>
                              <a:pt x="0" y="0"/>
                            </a:moveTo>
                            <a:lnTo>
                              <a:pt x="6738" y="2674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87" name="Google Shape;6103;p71">
                        <a:extLst>
                          <a:ext uri="{FF2B5EF4-FFF2-40B4-BE49-F238E27FC236}">
                            <a16:creationId xmlns:a16="http://schemas.microsoft.com/office/drawing/2014/main" id="{5A52AB22-0EBE-C66D-1242-F166AFC46F3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624545" y="3589069"/>
                        <a:ext cx="43682" cy="63180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5554" h="8033" fill="none" extrusionOk="0">
                            <a:moveTo>
                              <a:pt x="1" y="8033"/>
                            </a:moveTo>
                            <a:lnTo>
                              <a:pt x="5553" y="1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88" name="Google Shape;6104;p71">
                        <a:extLst>
                          <a:ext uri="{FF2B5EF4-FFF2-40B4-BE49-F238E27FC236}">
                            <a16:creationId xmlns:a16="http://schemas.microsoft.com/office/drawing/2014/main" id="{1250858B-EE31-DB38-2E51-45E182564DA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668220" y="3517907"/>
                        <a:ext cx="112178" cy="71170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14263" h="9049" fill="none" extrusionOk="0">
                            <a:moveTo>
                              <a:pt x="0" y="9049"/>
                            </a:moveTo>
                            <a:lnTo>
                              <a:pt x="14262" y="0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89" name="Google Shape;6105;p71">
                        <a:extLst>
                          <a:ext uri="{FF2B5EF4-FFF2-40B4-BE49-F238E27FC236}">
                            <a16:creationId xmlns:a16="http://schemas.microsoft.com/office/drawing/2014/main" id="{158A3C69-BFCA-13F3-F120-BC99F6FA054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706562" y="3516766"/>
                        <a:ext cx="77455" cy="79924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9848" h="10162" fill="none" extrusionOk="0">
                            <a:moveTo>
                              <a:pt x="0" y="10161"/>
                            </a:moveTo>
                            <a:lnTo>
                              <a:pt x="9847" y="0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90" name="Google Shape;6106;p71">
                        <a:extLst>
                          <a:ext uri="{FF2B5EF4-FFF2-40B4-BE49-F238E27FC236}">
                            <a16:creationId xmlns:a16="http://schemas.microsoft.com/office/drawing/2014/main" id="{F0BC0F8F-B8A3-698F-4B8B-66800DC0E30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763646" y="3516766"/>
                        <a:ext cx="20370" cy="52806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2590" h="6714" fill="none" extrusionOk="0">
                            <a:moveTo>
                              <a:pt x="0" y="6714"/>
                            </a:moveTo>
                            <a:lnTo>
                              <a:pt x="2589" y="0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91" name="Google Shape;6107;p71">
                        <a:extLst>
                          <a:ext uri="{FF2B5EF4-FFF2-40B4-BE49-F238E27FC236}">
                            <a16:creationId xmlns:a16="http://schemas.microsoft.com/office/drawing/2014/main" id="{851744B6-3F61-3BCC-08CD-99BA047B207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783151" y="3520565"/>
                        <a:ext cx="45861" cy="97432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5831" h="12388" fill="none" extrusionOk="0">
                            <a:moveTo>
                              <a:pt x="5831" y="12388"/>
                            </a:moveTo>
                            <a:lnTo>
                              <a:pt x="0" y="1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92" name="Google Shape;6108;p71">
                        <a:extLst>
                          <a:ext uri="{FF2B5EF4-FFF2-40B4-BE49-F238E27FC236}">
                            <a16:creationId xmlns:a16="http://schemas.microsoft.com/office/drawing/2014/main" id="{3ED80D75-0BEC-C0B7-2871-024F6231F1E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738242" y="3483175"/>
                        <a:ext cx="44917" cy="37398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5711" h="4755" fill="none" extrusionOk="0">
                            <a:moveTo>
                              <a:pt x="1" y="1"/>
                            </a:moveTo>
                            <a:lnTo>
                              <a:pt x="5710" y="4755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93" name="Google Shape;6109;p71">
                        <a:extLst>
                          <a:ext uri="{FF2B5EF4-FFF2-40B4-BE49-F238E27FC236}">
                            <a16:creationId xmlns:a16="http://schemas.microsoft.com/office/drawing/2014/main" id="{0A4EA251-713E-206B-79A1-E93714F80F6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704941" y="3501823"/>
                        <a:ext cx="78217" cy="18750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9945" h="2384" fill="none" extrusionOk="0">
                            <a:moveTo>
                              <a:pt x="1" y="1"/>
                            </a:moveTo>
                            <a:lnTo>
                              <a:pt x="9944" y="2384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94" name="Google Shape;6110;p71">
                        <a:extLst>
                          <a:ext uri="{FF2B5EF4-FFF2-40B4-BE49-F238E27FC236}">
                            <a16:creationId xmlns:a16="http://schemas.microsoft.com/office/drawing/2014/main" id="{95060DD4-8F56-A7A9-9326-B4572762AC2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668220" y="3520565"/>
                        <a:ext cx="115796" cy="19324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14723" h="2457" fill="none" extrusionOk="0">
                            <a:moveTo>
                              <a:pt x="0" y="2457"/>
                            </a:moveTo>
                            <a:lnTo>
                              <a:pt x="14722" y="1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95" name="Google Shape;6111;p71">
                        <a:extLst>
                          <a:ext uri="{FF2B5EF4-FFF2-40B4-BE49-F238E27FC236}">
                            <a16:creationId xmlns:a16="http://schemas.microsoft.com/office/drawing/2014/main" id="{CEDD629F-459E-F9B5-769A-D6307157E61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813117" y="3462915"/>
                        <a:ext cx="40347" cy="5119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5130" h="6509" fill="none" extrusionOk="0">
                            <a:moveTo>
                              <a:pt x="5130" y="6508"/>
                            </a:moveTo>
                            <a:lnTo>
                              <a:pt x="1" y="0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96" name="Google Shape;6112;p71">
                        <a:extLst>
                          <a:ext uri="{FF2B5EF4-FFF2-40B4-BE49-F238E27FC236}">
                            <a16:creationId xmlns:a16="http://schemas.microsoft.com/office/drawing/2014/main" id="{6B11DC0F-7346-B4E2-E7F5-0B00BACEDDE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787807" y="3462915"/>
                        <a:ext cx="25317" cy="55000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3219" h="6993" fill="none" extrusionOk="0">
                            <a:moveTo>
                              <a:pt x="1" y="6992"/>
                            </a:moveTo>
                            <a:lnTo>
                              <a:pt x="3219" y="0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97" name="Google Shape;6113;p71">
                        <a:extLst>
                          <a:ext uri="{FF2B5EF4-FFF2-40B4-BE49-F238E27FC236}">
                            <a16:creationId xmlns:a16="http://schemas.microsoft.com/office/drawing/2014/main" id="{8AB2756B-8CA4-A8E9-B4B0-3C994DD7AC4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781342" y="3514100"/>
                        <a:ext cx="72311" cy="695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9194" h="884" fill="none" extrusionOk="0">
                            <a:moveTo>
                              <a:pt x="0" y="883"/>
                            </a:moveTo>
                            <a:lnTo>
                              <a:pt x="9194" y="0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98" name="Google Shape;6114;p71">
                        <a:extLst>
                          <a:ext uri="{FF2B5EF4-FFF2-40B4-BE49-F238E27FC236}">
                            <a16:creationId xmlns:a16="http://schemas.microsoft.com/office/drawing/2014/main" id="{95F50D8B-3D07-57AD-AA86-14B10D0AA19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853645" y="3514100"/>
                        <a:ext cx="26175" cy="59184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3328" h="7525" fill="none" extrusionOk="0">
                            <a:moveTo>
                              <a:pt x="1" y="0"/>
                            </a:moveTo>
                            <a:lnTo>
                              <a:pt x="3328" y="7525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99" name="Google Shape;6115;p71">
                        <a:extLst>
                          <a:ext uri="{FF2B5EF4-FFF2-40B4-BE49-F238E27FC236}">
                            <a16:creationId xmlns:a16="http://schemas.microsoft.com/office/drawing/2014/main" id="{7F78DD59-BD14-B64A-2A28-75CA96AF7D7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827392" y="3514100"/>
                        <a:ext cx="26261" cy="100381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3339" h="12763" fill="none" extrusionOk="0">
                            <a:moveTo>
                              <a:pt x="3339" y="0"/>
                            </a:moveTo>
                            <a:lnTo>
                              <a:pt x="0" y="12762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grpSp>
                    <p:nvGrpSpPr>
                      <p:cNvPr id="2700" name="Google Shape;6116;p71">
                        <a:extLst>
                          <a:ext uri="{FF2B5EF4-FFF2-40B4-BE49-F238E27FC236}">
                            <a16:creationId xmlns:a16="http://schemas.microsoft.com/office/drawing/2014/main" id="{148BE5CA-2B0D-A3A3-B6CE-D03C5BC2091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4579164" y="3203653"/>
                        <a:ext cx="1244833" cy="1020397"/>
                        <a:chOff x="4579164" y="3203653"/>
                        <a:chExt cx="1244833" cy="1020397"/>
                      </a:xfrm>
                      <a:grpFill/>
                    </p:grpSpPr>
                    <p:sp>
                      <p:nvSpPr>
                        <p:cNvPr id="2701" name="Google Shape;6117;p71">
                          <a:extLst>
                            <a:ext uri="{FF2B5EF4-FFF2-40B4-BE49-F238E27FC236}">
                              <a16:creationId xmlns:a16="http://schemas.microsoft.com/office/drawing/2014/main" id="{C58D59D3-1C47-6769-DE3C-961D96E688F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79812" y="3466721"/>
                          <a:ext cx="74411" cy="106563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9461" h="13549" fill="none" extrusionOk="0">
                              <a:moveTo>
                                <a:pt x="1" y="13549"/>
                              </a:moveTo>
                              <a:lnTo>
                                <a:pt x="9460" y="0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02" name="Google Shape;6118;p71">
                          <a:extLst>
                            <a:ext uri="{FF2B5EF4-FFF2-40B4-BE49-F238E27FC236}">
                              <a16:creationId xmlns:a16="http://schemas.microsoft.com/office/drawing/2014/main" id="{095DF7CD-49A7-CADE-337E-37879057209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54215" y="3408017"/>
                          <a:ext cx="105989" cy="58712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3476" h="7465" fill="none" extrusionOk="0">
                              <a:moveTo>
                                <a:pt x="0" y="7464"/>
                              </a:moveTo>
                              <a:lnTo>
                                <a:pt x="13476" y="0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03" name="Google Shape;6119;p71">
                          <a:extLst>
                            <a:ext uri="{FF2B5EF4-FFF2-40B4-BE49-F238E27FC236}">
                              <a16:creationId xmlns:a16="http://schemas.microsoft.com/office/drawing/2014/main" id="{6A2A7CB0-C3B4-7B1B-5ABC-ADA1A156ED5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53924" y="3465195"/>
                          <a:ext cx="119792" cy="54811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5231" h="6969" fill="none" extrusionOk="0">
                              <a:moveTo>
                                <a:pt x="1" y="1"/>
                              </a:moveTo>
                              <a:lnTo>
                                <a:pt x="15231" y="6968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04" name="Google Shape;6120;p71">
                          <a:extLst>
                            <a:ext uri="{FF2B5EF4-FFF2-40B4-BE49-F238E27FC236}">
                              <a16:creationId xmlns:a16="http://schemas.microsoft.com/office/drawing/2014/main" id="{D1E702C9-8477-DF79-7311-4B4640AB904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073708" y="3521045"/>
                          <a:ext cx="26938" cy="71839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3425" h="9134" fill="none" extrusionOk="0">
                              <a:moveTo>
                                <a:pt x="1" y="0"/>
                              </a:moveTo>
                              <a:lnTo>
                                <a:pt x="3424" y="9133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05" name="Google Shape;6121;p71">
                          <a:extLst>
                            <a:ext uri="{FF2B5EF4-FFF2-40B4-BE49-F238E27FC236}">
                              <a16:creationId xmlns:a16="http://schemas.microsoft.com/office/drawing/2014/main" id="{EB32D94A-79C1-F3F9-2ACE-86D68C4665D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100637" y="3586309"/>
                          <a:ext cx="26741" cy="8116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3400" h="10320" fill="none" extrusionOk="0">
                              <a:moveTo>
                                <a:pt x="3399" y="10319"/>
                              </a:moveTo>
                              <a:lnTo>
                                <a:pt x="0" y="1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06" name="Google Shape;6122;p71">
                          <a:extLst>
                            <a:ext uri="{FF2B5EF4-FFF2-40B4-BE49-F238E27FC236}">
                              <a16:creationId xmlns:a16="http://schemas.microsoft.com/office/drawing/2014/main" id="{520194EE-3083-4AF7-C257-349868FC636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088549" y="3252840"/>
                          <a:ext cx="693968" cy="520624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88235" h="66195" fill="none" extrusionOk="0">
                              <a:moveTo>
                                <a:pt x="1" y="63509"/>
                              </a:moveTo>
                              <a:lnTo>
                                <a:pt x="1537" y="42400"/>
                              </a:lnTo>
                              <a:lnTo>
                                <a:pt x="10077" y="22210"/>
                              </a:lnTo>
                              <a:cubicBezTo>
                                <a:pt x="10077" y="22210"/>
                                <a:pt x="14202" y="33218"/>
                                <a:pt x="14202" y="32384"/>
                              </a:cubicBezTo>
                              <a:cubicBezTo>
                                <a:pt x="14202" y="31561"/>
                                <a:pt x="26009" y="8976"/>
                                <a:pt x="26009" y="8976"/>
                              </a:cubicBezTo>
                              <a:lnTo>
                                <a:pt x="33618" y="31077"/>
                              </a:lnTo>
                              <a:lnTo>
                                <a:pt x="15025" y="46779"/>
                              </a:lnTo>
                              <a:lnTo>
                                <a:pt x="36037" y="48944"/>
                              </a:lnTo>
                              <a:lnTo>
                                <a:pt x="27557" y="58863"/>
                              </a:lnTo>
                              <a:lnTo>
                                <a:pt x="40803" y="66194"/>
                              </a:lnTo>
                              <a:lnTo>
                                <a:pt x="43586" y="48448"/>
                              </a:lnTo>
                              <a:lnTo>
                                <a:pt x="51122" y="29734"/>
                              </a:lnTo>
                              <a:lnTo>
                                <a:pt x="49670" y="16694"/>
                              </a:lnTo>
                              <a:lnTo>
                                <a:pt x="65263" y="21376"/>
                              </a:lnTo>
                              <a:lnTo>
                                <a:pt x="68819" y="9448"/>
                              </a:lnTo>
                              <a:lnTo>
                                <a:pt x="66098" y="1"/>
                              </a:lnTo>
                              <a:lnTo>
                                <a:pt x="88235" y="20069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07" name="Google Shape;6123;p71">
                          <a:extLst>
                            <a:ext uri="{FF2B5EF4-FFF2-40B4-BE49-F238E27FC236}">
                              <a16:creationId xmlns:a16="http://schemas.microsoft.com/office/drawing/2014/main" id="{6FC4C727-9A74-EFA0-A48C-92F367F997A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060203" y="3203653"/>
                          <a:ext cx="544588" cy="316354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69242" h="40223" fill="none" extrusionOk="0">
                              <a:moveTo>
                                <a:pt x="69242" y="6255"/>
                              </a:moveTo>
                              <a:lnTo>
                                <a:pt x="53274" y="22948"/>
                              </a:lnTo>
                              <a:lnTo>
                                <a:pt x="45532" y="5432"/>
                              </a:lnTo>
                              <a:lnTo>
                                <a:pt x="29613" y="14747"/>
                              </a:lnTo>
                              <a:lnTo>
                                <a:pt x="28790" y="1"/>
                              </a:lnTo>
                              <a:lnTo>
                                <a:pt x="13500" y="28912"/>
                              </a:lnTo>
                              <a:lnTo>
                                <a:pt x="4306" y="13089"/>
                              </a:lnTo>
                              <a:lnTo>
                                <a:pt x="0" y="25984"/>
                              </a:lnTo>
                              <a:lnTo>
                                <a:pt x="1718" y="40222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08" name="Google Shape;6124;p71">
                          <a:extLst>
                            <a:ext uri="{FF2B5EF4-FFF2-40B4-BE49-F238E27FC236}">
                              <a16:creationId xmlns:a16="http://schemas.microsoft.com/office/drawing/2014/main" id="{F33E2F06-A8D0-2BAE-915C-8F7DB4A5B43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127371" y="3507533"/>
                          <a:ext cx="124739" cy="267835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5860" h="34054" fill="none" extrusionOk="0">
                              <a:moveTo>
                                <a:pt x="9266" y="1"/>
                              </a:moveTo>
                              <a:lnTo>
                                <a:pt x="10101" y="14396"/>
                              </a:lnTo>
                              <a:lnTo>
                                <a:pt x="15859" y="34053"/>
                              </a:lnTo>
                              <a:lnTo>
                                <a:pt x="0" y="19851"/>
                              </a:lnTo>
                              <a:lnTo>
                                <a:pt x="1234" y="33642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09" name="Google Shape;6125;p71">
                          <a:extLst>
                            <a:ext uri="{FF2B5EF4-FFF2-40B4-BE49-F238E27FC236}">
                              <a16:creationId xmlns:a16="http://schemas.microsoft.com/office/drawing/2014/main" id="{C6D47458-06F1-3E24-448C-2BDCF7E4D57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100637" y="3507533"/>
                          <a:ext cx="99618" cy="78784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2666" h="10017" fill="none" extrusionOk="0">
                              <a:moveTo>
                                <a:pt x="0" y="10017"/>
                              </a:moveTo>
                              <a:lnTo>
                                <a:pt x="12665" y="1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10" name="Google Shape;6126;p71">
                          <a:extLst>
                            <a:ext uri="{FF2B5EF4-FFF2-40B4-BE49-F238E27FC236}">
                              <a16:creationId xmlns:a16="http://schemas.microsoft.com/office/drawing/2014/main" id="{0D3828C6-20CD-D30C-FCB4-980B5C12934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200248" y="3501068"/>
                          <a:ext cx="156514" cy="6473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9900" h="823" fill="none" extrusionOk="0">
                              <a:moveTo>
                                <a:pt x="0" y="823"/>
                              </a:moveTo>
                              <a:lnTo>
                                <a:pt x="19900" y="0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11" name="Google Shape;6127;p71">
                          <a:extLst>
                            <a:ext uri="{FF2B5EF4-FFF2-40B4-BE49-F238E27FC236}">
                              <a16:creationId xmlns:a16="http://schemas.microsoft.com/office/drawing/2014/main" id="{97A87945-F711-DDB3-0DC0-F8397E8CBBB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127371" y="3507533"/>
                          <a:ext cx="72885" cy="155853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9267" h="19816" fill="none" extrusionOk="0">
                              <a:moveTo>
                                <a:pt x="9266" y="1"/>
                              </a:moveTo>
                              <a:lnTo>
                                <a:pt x="0" y="19815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12" name="Google Shape;6128;p71">
                          <a:extLst>
                            <a:ext uri="{FF2B5EF4-FFF2-40B4-BE49-F238E27FC236}">
                              <a16:creationId xmlns:a16="http://schemas.microsoft.com/office/drawing/2014/main" id="{D36451F5-5AE1-2248-9B93-7A118D2C3AA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52947" y="3384139"/>
                          <a:ext cx="126265" cy="117692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6054" h="14964" fill="none" extrusionOk="0">
                              <a:moveTo>
                                <a:pt x="1" y="14964"/>
                              </a:moveTo>
                              <a:lnTo>
                                <a:pt x="16053" y="0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13" name="Google Shape;6129;p71">
                          <a:extLst>
                            <a:ext uri="{FF2B5EF4-FFF2-40B4-BE49-F238E27FC236}">
                              <a16:creationId xmlns:a16="http://schemas.microsoft.com/office/drawing/2014/main" id="{D8DBC992-532C-7D7F-7F44-DF316D90C1B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56753" y="3246375"/>
                          <a:ext cx="61567" cy="254700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7828" h="32384" fill="none" extrusionOk="0">
                              <a:moveTo>
                                <a:pt x="1" y="32383"/>
                              </a:moveTo>
                              <a:lnTo>
                                <a:pt x="7827" y="0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14" name="Google Shape;6130;p71">
                          <a:extLst>
                            <a:ext uri="{FF2B5EF4-FFF2-40B4-BE49-F238E27FC236}">
                              <a16:creationId xmlns:a16="http://schemas.microsoft.com/office/drawing/2014/main" id="{41E8BBD3-5783-9A24-48D4-9580FE725B6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52947" y="3486698"/>
                          <a:ext cx="141483" cy="10571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7989" h="1344" fill="none" extrusionOk="0">
                              <a:moveTo>
                                <a:pt x="1" y="1343"/>
                              </a:moveTo>
                              <a:lnTo>
                                <a:pt x="17989" y="0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15" name="Google Shape;6131;p71">
                          <a:extLst>
                            <a:ext uri="{FF2B5EF4-FFF2-40B4-BE49-F238E27FC236}">
                              <a16:creationId xmlns:a16="http://schemas.microsoft.com/office/drawing/2014/main" id="{5B07D5BF-840F-4084-FB54-4BDE3A52B4A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53898" y="3501068"/>
                          <a:ext cx="18089" cy="136725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2300" h="17384" fill="none" extrusionOk="0">
                              <a:moveTo>
                                <a:pt x="1" y="0"/>
                              </a:moveTo>
                              <a:lnTo>
                                <a:pt x="2299" y="17383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16" name="Google Shape;6132;p71">
                          <a:extLst>
                            <a:ext uri="{FF2B5EF4-FFF2-40B4-BE49-F238E27FC236}">
                              <a16:creationId xmlns:a16="http://schemas.microsoft.com/office/drawing/2014/main" id="{0094D805-4D69-6C7A-20C8-BC93DAF4A47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206721" y="3620749"/>
                          <a:ext cx="102379" cy="98863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3017" h="12570" fill="none" extrusionOk="0">
                              <a:moveTo>
                                <a:pt x="0" y="1"/>
                              </a:moveTo>
                              <a:lnTo>
                                <a:pt x="13016" y="12569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17" name="Google Shape;6133;p71">
                          <a:extLst>
                            <a:ext uri="{FF2B5EF4-FFF2-40B4-BE49-F238E27FC236}">
                              <a16:creationId xmlns:a16="http://schemas.microsoft.com/office/drawing/2014/main" id="{59EE2EFF-4E93-019D-EAE7-9860C9088EE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293102" y="3715798"/>
                          <a:ext cx="15997" cy="101238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2034" h="12872" fill="none" extrusionOk="0">
                              <a:moveTo>
                                <a:pt x="2033" y="0"/>
                              </a:moveTo>
                              <a:lnTo>
                                <a:pt x="1" y="12871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18" name="Google Shape;6134;p71">
                          <a:extLst>
                            <a:ext uri="{FF2B5EF4-FFF2-40B4-BE49-F238E27FC236}">
                              <a16:creationId xmlns:a16="http://schemas.microsoft.com/office/drawing/2014/main" id="{4EE9A1F1-0DD1-5A3F-A839-AE982F45B72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127371" y="3659854"/>
                          <a:ext cx="92862" cy="134539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1807" h="17106" fill="none" extrusionOk="0">
                              <a:moveTo>
                                <a:pt x="11807" y="17105"/>
                              </a:moveTo>
                              <a:lnTo>
                                <a:pt x="0" y="1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19" name="Google Shape;6135;p71">
                          <a:extLst>
                            <a:ext uri="{FF2B5EF4-FFF2-40B4-BE49-F238E27FC236}">
                              <a16:creationId xmlns:a16="http://schemas.microsoft.com/office/drawing/2014/main" id="{F90AA5BB-7DFC-41DE-5057-66542EB47DE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479203" y="3327149"/>
                          <a:ext cx="150615" cy="56998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9150" h="7247" fill="none" extrusionOk="0">
                              <a:moveTo>
                                <a:pt x="19149" y="0"/>
                              </a:moveTo>
                              <a:lnTo>
                                <a:pt x="0" y="7246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20" name="Google Shape;6136;p71">
                          <a:extLst>
                            <a:ext uri="{FF2B5EF4-FFF2-40B4-BE49-F238E27FC236}">
                              <a16:creationId xmlns:a16="http://schemas.microsoft.com/office/drawing/2014/main" id="{02D74A29-F303-7C4A-8DD1-EBEAD386833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71980" y="3633790"/>
                          <a:ext cx="59373" cy="4003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7549" h="509" fill="none" extrusionOk="0">
                              <a:moveTo>
                                <a:pt x="0" y="508"/>
                              </a:moveTo>
                              <a:lnTo>
                                <a:pt x="7549" y="0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21" name="Google Shape;6137;p71">
                          <a:extLst>
                            <a:ext uri="{FF2B5EF4-FFF2-40B4-BE49-F238E27FC236}">
                              <a16:creationId xmlns:a16="http://schemas.microsoft.com/office/drawing/2014/main" id="{0BCE3E33-C029-01D0-61E1-504ABD52854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52947" y="3497261"/>
                          <a:ext cx="78406" cy="136536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9969" h="17360" fill="none" extrusionOk="0">
                              <a:moveTo>
                                <a:pt x="9969" y="17359"/>
                              </a:moveTo>
                              <a:lnTo>
                                <a:pt x="1" y="0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22" name="Google Shape;6138;p71">
                          <a:extLst>
                            <a:ext uri="{FF2B5EF4-FFF2-40B4-BE49-F238E27FC236}">
                              <a16:creationId xmlns:a16="http://schemas.microsoft.com/office/drawing/2014/main" id="{99920D49-28A6-9030-92E4-A4FE7C0542C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17296" y="3466721"/>
                          <a:ext cx="40733" cy="122356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5179" h="15557" fill="none" extrusionOk="0">
                              <a:moveTo>
                                <a:pt x="1" y="15557"/>
                              </a:moveTo>
                              <a:lnTo>
                                <a:pt x="5178" y="0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23" name="Google Shape;6139;p71">
                          <a:extLst>
                            <a:ext uri="{FF2B5EF4-FFF2-40B4-BE49-F238E27FC236}">
                              <a16:creationId xmlns:a16="http://schemas.microsoft.com/office/drawing/2014/main" id="{5339ABC2-CEC8-2F94-8E38-FD5C8AF296C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060203" y="3408017"/>
                          <a:ext cx="111416" cy="19513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4166" h="2481" fill="none" extrusionOk="0">
                              <a:moveTo>
                                <a:pt x="0" y="0"/>
                              </a:moveTo>
                              <a:lnTo>
                                <a:pt x="14165" y="2480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24" name="Google Shape;6140;p71">
                          <a:extLst>
                            <a:ext uri="{FF2B5EF4-FFF2-40B4-BE49-F238E27FC236}">
                              <a16:creationId xmlns:a16="http://schemas.microsoft.com/office/drawing/2014/main" id="{D47EA5E8-0AE4-007A-D56A-6BE59D67A4C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127371" y="3620749"/>
                          <a:ext cx="79358" cy="42636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0090" h="5421" fill="none" extrusionOk="0">
                              <a:moveTo>
                                <a:pt x="0" y="5420"/>
                              </a:moveTo>
                              <a:lnTo>
                                <a:pt x="10089" y="1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grpSp>
                      <p:nvGrpSpPr>
                        <p:cNvPr id="2725" name="Google Shape;6141;p71">
                          <a:extLst>
                            <a:ext uri="{FF2B5EF4-FFF2-40B4-BE49-F238E27FC236}">
                              <a16:creationId xmlns:a16="http://schemas.microsoft.com/office/drawing/2014/main" id="{BCCC4112-298E-CB70-8F8A-8EAFBB8F9B8F}"/>
                            </a:ext>
                          </a:extLst>
                        </p:cNvPr>
                        <p:cNvGrpSpPr/>
                        <p:nvPr/>
                      </p:nvGrpSpPr>
                      <p:grpSpPr>
                        <a:xfrm>
                          <a:off x="4579164" y="3203653"/>
                          <a:ext cx="1244833" cy="1020397"/>
                          <a:chOff x="4579164" y="3203653"/>
                          <a:chExt cx="1244833" cy="1020397"/>
                        </a:xfrm>
                        <a:grpFill/>
                      </p:grpSpPr>
                      <p:sp>
                        <p:nvSpPr>
                          <p:cNvPr id="2727" name="Google Shape;6142;p71">
                            <a:extLst>
                              <a:ext uri="{FF2B5EF4-FFF2-40B4-BE49-F238E27FC236}">
                                <a16:creationId xmlns:a16="http://schemas.microsoft.com/office/drawing/2014/main" id="{61502C0B-2B01-21AD-37FE-DF13EACA5119}"/>
                              </a:ext>
                            </a:extLst>
                          </p:cNvPr>
                          <p:cNvSpPr/>
                          <p:nvPr/>
                        </p:nvSpPr>
                        <p:spPr>
                          <a:xfrm>
                            <a:off x="4949551" y="3708185"/>
                            <a:ext cx="37972" cy="3815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4828" h="485" fill="none" extrusionOk="0">
                                <a:moveTo>
                                  <a:pt x="0" y="1"/>
                                </a:moveTo>
                                <a:lnTo>
                                  <a:pt x="4827" y="485"/>
                                </a:lnTo>
                              </a:path>
                            </a:pathLst>
                          </a:custGeom>
                          <a:grpFill/>
                          <a:ln w="1825" cap="flat" cmpd="sng">
                            <a:solidFill>
                              <a:schemeClr val="tx2">
                                <a:lumMod val="50000"/>
                              </a:schemeClr>
                            </a:solidFill>
                            <a:prstDash val="solid"/>
                            <a:miter lim="12096"/>
                            <a:headEnd type="none" w="sm" len="sm"/>
                            <a:tailEnd type="none" w="sm" len="sm"/>
                          </a:ln>
                        </p:spPr>
                        <p:txBody>
                          <a:bodyPr spcFirstLastPara="1" wrap="square" lIns="91425" tIns="91425" rIns="91425" bIns="91425" anchor="ctr" anchorCtr="0">
                            <a:noAutofit/>
                          </a:bodyPr>
                          <a:lstStyle/>
                          <a:p>
                            <a:pPr marL="0" lvl="0" indent="0" algn="l" rtl="0">
                              <a:spcBef>
                                <a:spcPts val="0"/>
                              </a:spcBef>
                              <a:spcAft>
                                <a:spcPts val="0"/>
                              </a:spcAft>
                              <a:buNone/>
                            </a:pPr>
                            <a:endParaRPr/>
                          </a:p>
                        </p:txBody>
                      </p:sp>
                      <p:grpSp>
                        <p:nvGrpSpPr>
                          <p:cNvPr id="2728" name="Google Shape;6143;p71">
                            <a:extLst>
                              <a:ext uri="{FF2B5EF4-FFF2-40B4-BE49-F238E27FC236}">
                                <a16:creationId xmlns:a16="http://schemas.microsoft.com/office/drawing/2014/main" id="{DE17CC07-348A-B1F0-E7A1-4D2F92D9BEB2}"/>
                              </a:ext>
                            </a:extLst>
                          </p:cNvPr>
                          <p:cNvGrpSpPr/>
                          <p:nvPr/>
                        </p:nvGrpSpPr>
                        <p:grpSpPr>
                          <a:xfrm>
                            <a:off x="4579164" y="3203653"/>
                            <a:ext cx="1244833" cy="1020397"/>
                            <a:chOff x="4579164" y="3203653"/>
                            <a:chExt cx="1244833" cy="1020397"/>
                          </a:xfrm>
                          <a:grpFill/>
                        </p:grpSpPr>
                        <p:sp>
                          <p:nvSpPr>
                            <p:cNvPr id="2729" name="Google Shape;6144;p71">
                              <a:extLst>
                                <a:ext uri="{FF2B5EF4-FFF2-40B4-BE49-F238E27FC236}">
                                  <a16:creationId xmlns:a16="http://schemas.microsoft.com/office/drawing/2014/main" id="{A6715CC5-517C-0B35-1485-86FD9DDE3653}"/>
                                </a:ext>
                              </a:extLst>
                            </p:cNvPr>
                            <p:cNvSpPr/>
                            <p:nvPr/>
                          </p:nvSpPr>
                          <p:spPr>
                            <a:xfrm>
                              <a:off x="4953357" y="3586309"/>
                              <a:ext cx="147288" cy="121884"/>
                            </a:xfrm>
                            <a:custGeom>
                              <a:avLst/>
                              <a:gdLst/>
                              <a:ahLst/>
                              <a:cxnLst/>
                              <a:rect l="l" t="t" r="r" b="b"/>
                              <a:pathLst>
                                <a:path w="18727" h="15497" fill="none" extrusionOk="0">
                                  <a:moveTo>
                                    <a:pt x="18726" y="1"/>
                                  </a:moveTo>
                                  <a:lnTo>
                                    <a:pt x="0" y="15497"/>
                                  </a:lnTo>
                                </a:path>
                              </a:pathLst>
                            </a:custGeom>
                            <a:grpFill/>
                            <a:ln w="1825" cap="flat" cmpd="sng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prstDash val="solid"/>
                              <a:miter lim="12096"/>
                              <a:headEnd type="none" w="sm" len="sm"/>
                              <a:tailEnd type="none" w="sm" len="sm"/>
                            </a:ln>
                          </p:spPr>
                          <p:txBody>
                            <a:bodyPr spcFirstLastPara="1" wrap="square" lIns="91425" tIns="91425" rIns="91425" bIns="91425" anchor="ctr" anchorCtr="0">
                              <a:noAutofit/>
                            </a:bodyPr>
                            <a:lstStyle/>
                            <a:p>
                              <a:pPr marL="0" lvl="0" indent="0" algn="l" rtl="0">
                                <a:spcBef>
                                  <a:spcPts val="0"/>
                                </a:spcBef>
                                <a:spcAft>
                                  <a:spcPts val="0"/>
                                </a:spcAft>
                                <a:buNone/>
                              </a:pPr>
                              <a:endParaRPr/>
                            </a:p>
                          </p:txBody>
                        </p:sp>
                        <p:sp>
                          <p:nvSpPr>
                            <p:cNvPr id="2730" name="Google Shape;6145;p71">
                              <a:extLst>
                                <a:ext uri="{FF2B5EF4-FFF2-40B4-BE49-F238E27FC236}">
                                  <a16:creationId xmlns:a16="http://schemas.microsoft.com/office/drawing/2014/main" id="{5B4801E4-D8EB-CE24-BDCD-F89B9BBCB166}"/>
                                </a:ext>
                              </a:extLst>
                            </p:cNvPr>
                            <p:cNvSpPr/>
                            <p:nvPr/>
                          </p:nvSpPr>
                          <p:spPr>
                            <a:xfrm>
                              <a:off x="4987515" y="3592876"/>
                              <a:ext cx="113130" cy="119123"/>
                            </a:xfrm>
                            <a:custGeom>
                              <a:avLst/>
                              <a:gdLst/>
                              <a:ahLst/>
                              <a:cxnLst/>
                              <a:rect l="l" t="t" r="r" b="b"/>
                              <a:pathLst>
                                <a:path w="14384" h="15146" fill="none" extrusionOk="0">
                                  <a:moveTo>
                                    <a:pt x="0" y="15146"/>
                                  </a:moveTo>
                                  <a:lnTo>
                                    <a:pt x="14383" y="0"/>
                                  </a:lnTo>
                                </a:path>
                              </a:pathLst>
                            </a:custGeom>
                            <a:grpFill/>
                            <a:ln w="1825" cap="flat" cmpd="sng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prstDash val="solid"/>
                              <a:miter lim="12096"/>
                              <a:headEnd type="none" w="sm" len="sm"/>
                              <a:tailEnd type="none" w="sm" len="sm"/>
                            </a:ln>
                          </p:spPr>
                          <p:txBody>
                            <a:bodyPr spcFirstLastPara="1" wrap="square" lIns="91425" tIns="91425" rIns="91425" bIns="91425" anchor="ctr" anchorCtr="0">
                              <a:noAutofit/>
                            </a:bodyPr>
                            <a:lstStyle/>
                            <a:p>
                              <a:pPr marL="0" lvl="0" indent="0" algn="l" rtl="0">
                                <a:spcBef>
                                  <a:spcPts val="0"/>
                                </a:spcBef>
                                <a:spcAft>
                                  <a:spcPts val="0"/>
                                </a:spcAft>
                                <a:buNone/>
                              </a:pPr>
                              <a:endParaRPr/>
                            </a:p>
                          </p:txBody>
                        </p:sp>
                        <p:sp>
                          <p:nvSpPr>
                            <p:cNvPr id="2731" name="Google Shape;6146;p71">
                              <a:extLst>
                                <a:ext uri="{FF2B5EF4-FFF2-40B4-BE49-F238E27FC236}">
                                  <a16:creationId xmlns:a16="http://schemas.microsoft.com/office/drawing/2014/main" id="{E07CE104-8F91-2801-6284-75E8F9076C0D}"/>
                                </a:ext>
                              </a:extLst>
                            </p:cNvPr>
                            <p:cNvSpPr/>
                            <p:nvPr/>
                          </p:nvSpPr>
                          <p:spPr>
                            <a:xfrm>
                              <a:off x="4913395" y="3708185"/>
                              <a:ext cx="39970" cy="45389"/>
                            </a:xfrm>
                            <a:custGeom>
                              <a:avLst/>
                              <a:gdLst/>
                              <a:ahLst/>
                              <a:cxnLst/>
                              <a:rect l="l" t="t" r="r" b="b"/>
                              <a:pathLst>
                                <a:path w="5082" h="5771" fill="none" extrusionOk="0">
                                  <a:moveTo>
                                    <a:pt x="1" y="5771"/>
                                  </a:moveTo>
                                  <a:lnTo>
                                    <a:pt x="5081" y="1"/>
                                  </a:lnTo>
                                </a:path>
                              </a:pathLst>
                            </a:custGeom>
                            <a:grpFill/>
                            <a:ln w="1825" cap="flat" cmpd="sng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prstDash val="solid"/>
                              <a:miter lim="12096"/>
                              <a:headEnd type="none" w="sm" len="sm"/>
                              <a:tailEnd type="none" w="sm" len="sm"/>
                            </a:ln>
                          </p:spPr>
                          <p:txBody>
                            <a:bodyPr spcFirstLastPara="1" wrap="square" lIns="91425" tIns="91425" rIns="91425" bIns="91425" anchor="ctr" anchorCtr="0">
                              <a:noAutofit/>
                            </a:bodyPr>
                            <a:lstStyle/>
                            <a:p>
                              <a:pPr marL="0" lvl="0" indent="0" algn="l" rtl="0">
                                <a:spcBef>
                                  <a:spcPts val="0"/>
                                </a:spcBef>
                                <a:spcAft>
                                  <a:spcPts val="0"/>
                                </a:spcAft>
                                <a:buNone/>
                              </a:pPr>
                              <a:endParaRPr/>
                            </a:p>
                          </p:txBody>
                        </p:sp>
                        <p:sp>
                          <p:nvSpPr>
                            <p:cNvPr id="2732" name="Google Shape;6147;p71">
                              <a:extLst>
                                <a:ext uri="{FF2B5EF4-FFF2-40B4-BE49-F238E27FC236}">
                                  <a16:creationId xmlns:a16="http://schemas.microsoft.com/office/drawing/2014/main" id="{97FD446E-7187-4DA0-28D6-06A71B8EA960}"/>
                                </a:ext>
                              </a:extLst>
                            </p:cNvPr>
                            <p:cNvSpPr/>
                            <p:nvPr/>
                          </p:nvSpPr>
                          <p:spPr>
                            <a:xfrm>
                              <a:off x="4888943" y="3704378"/>
                              <a:ext cx="60616" cy="26080"/>
                            </a:xfrm>
                            <a:custGeom>
                              <a:avLst/>
                              <a:gdLst/>
                              <a:ahLst/>
                              <a:cxnLst/>
                              <a:rect l="l" t="t" r="r" b="b"/>
                              <a:pathLst>
                                <a:path w="7707" h="3316" fill="none" extrusionOk="0">
                                  <a:moveTo>
                                    <a:pt x="1" y="3315"/>
                                  </a:moveTo>
                                  <a:lnTo>
                                    <a:pt x="7706" y="1"/>
                                  </a:lnTo>
                                </a:path>
                              </a:pathLst>
                            </a:custGeom>
                            <a:grpFill/>
                            <a:ln w="1825" cap="flat" cmpd="sng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prstDash val="solid"/>
                              <a:miter lim="12096"/>
                              <a:headEnd type="none" w="sm" len="sm"/>
                              <a:tailEnd type="none" w="sm" len="sm"/>
                            </a:ln>
                          </p:spPr>
                          <p:txBody>
                            <a:bodyPr spcFirstLastPara="1" wrap="square" lIns="91425" tIns="91425" rIns="91425" bIns="91425" anchor="ctr" anchorCtr="0">
                              <a:noAutofit/>
                            </a:bodyPr>
                            <a:lstStyle/>
                            <a:p>
                              <a:pPr marL="0" lvl="0" indent="0" algn="l" rtl="0">
                                <a:spcBef>
                                  <a:spcPts val="0"/>
                                </a:spcBef>
                                <a:spcAft>
                                  <a:spcPts val="0"/>
                                </a:spcAft>
                                <a:buNone/>
                              </a:pPr>
                              <a:endParaRPr/>
                            </a:p>
                          </p:txBody>
                        </p:sp>
                        <p:sp>
                          <p:nvSpPr>
                            <p:cNvPr id="2733" name="Google Shape;6148;p71">
                              <a:extLst>
                                <a:ext uri="{FF2B5EF4-FFF2-40B4-BE49-F238E27FC236}">
                                  <a16:creationId xmlns:a16="http://schemas.microsoft.com/office/drawing/2014/main" id="{DE2BC7E1-1D1C-CFFD-3E3E-C9148F35B46A}"/>
                                </a:ext>
                              </a:extLst>
                            </p:cNvPr>
                            <p:cNvSpPr/>
                            <p:nvPr/>
                          </p:nvSpPr>
                          <p:spPr>
                            <a:xfrm>
                              <a:off x="4917296" y="3589069"/>
                              <a:ext cx="32262" cy="119123"/>
                            </a:xfrm>
                            <a:custGeom>
                              <a:avLst/>
                              <a:gdLst/>
                              <a:ahLst/>
                              <a:cxnLst/>
                              <a:rect l="l" t="t" r="r" b="b"/>
                              <a:pathLst>
                                <a:path w="4102" h="15146" fill="none" extrusionOk="0">
                                  <a:moveTo>
                                    <a:pt x="1" y="1"/>
                                  </a:moveTo>
                                  <a:lnTo>
                                    <a:pt x="4101" y="15146"/>
                                  </a:lnTo>
                                </a:path>
                              </a:pathLst>
                            </a:custGeom>
                            <a:grpFill/>
                            <a:ln w="1825" cap="flat" cmpd="sng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prstDash val="solid"/>
                              <a:miter lim="12096"/>
                              <a:headEnd type="none" w="sm" len="sm"/>
                              <a:tailEnd type="none" w="sm" len="sm"/>
                            </a:ln>
                          </p:spPr>
                          <p:txBody>
                            <a:bodyPr spcFirstLastPara="1" wrap="square" lIns="91425" tIns="91425" rIns="91425" bIns="91425" anchor="ctr" anchorCtr="0">
                              <a:noAutofit/>
                            </a:bodyPr>
                            <a:lstStyle/>
                            <a:p>
                              <a:pPr marL="0" lvl="0" indent="0" algn="l" rtl="0">
                                <a:spcBef>
                                  <a:spcPts val="0"/>
                                </a:spcBef>
                                <a:spcAft>
                                  <a:spcPts val="0"/>
                                </a:spcAft>
                                <a:buNone/>
                              </a:pPr>
                              <a:endParaRPr/>
                            </a:p>
                          </p:txBody>
                        </p:sp>
                        <p:sp>
                          <p:nvSpPr>
                            <p:cNvPr id="2734" name="Google Shape;6149;p71">
                              <a:extLst>
                                <a:ext uri="{FF2B5EF4-FFF2-40B4-BE49-F238E27FC236}">
                                  <a16:creationId xmlns:a16="http://schemas.microsoft.com/office/drawing/2014/main" id="{F5027A00-481F-2281-C307-46CAAB6FC14B}"/>
                                </a:ext>
                              </a:extLst>
                            </p:cNvPr>
                            <p:cNvSpPr/>
                            <p:nvPr/>
                          </p:nvSpPr>
                          <p:spPr>
                            <a:xfrm>
                              <a:off x="4949551" y="3708185"/>
                              <a:ext cx="22840" cy="72885"/>
                            </a:xfrm>
                            <a:custGeom>
                              <a:avLst/>
                              <a:gdLst/>
                              <a:ahLst/>
                              <a:cxnLst/>
                              <a:rect l="l" t="t" r="r" b="b"/>
                              <a:pathLst>
                                <a:path w="2904" h="9267" fill="none" extrusionOk="0">
                                  <a:moveTo>
                                    <a:pt x="0" y="1"/>
                                  </a:moveTo>
                                  <a:lnTo>
                                    <a:pt x="2904" y="9267"/>
                                  </a:lnTo>
                                </a:path>
                              </a:pathLst>
                            </a:custGeom>
                            <a:grpFill/>
                            <a:ln w="1825" cap="flat" cmpd="sng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prstDash val="solid"/>
                              <a:miter lim="12096"/>
                              <a:headEnd type="none" w="sm" len="sm"/>
                              <a:tailEnd type="none" w="sm" len="sm"/>
                            </a:ln>
                          </p:spPr>
                          <p:txBody>
                            <a:bodyPr spcFirstLastPara="1" wrap="square" lIns="91425" tIns="91425" rIns="91425" bIns="91425" anchor="ctr" anchorCtr="0">
                              <a:noAutofit/>
                            </a:bodyPr>
                            <a:lstStyle/>
                            <a:p>
                              <a:pPr marL="0" lvl="0" indent="0" algn="l" rtl="0">
                                <a:spcBef>
                                  <a:spcPts val="0"/>
                                </a:spcBef>
                                <a:spcAft>
                                  <a:spcPts val="0"/>
                                </a:spcAft>
                                <a:buNone/>
                              </a:pPr>
                              <a:endParaRPr/>
                            </a:p>
                          </p:txBody>
                        </p:sp>
                        <p:sp>
                          <p:nvSpPr>
                            <p:cNvPr id="2735" name="Google Shape;6150;p71">
                              <a:extLst>
                                <a:ext uri="{FF2B5EF4-FFF2-40B4-BE49-F238E27FC236}">
                                  <a16:creationId xmlns:a16="http://schemas.microsoft.com/office/drawing/2014/main" id="{2F51D329-F58F-EAAC-2C37-7C23C15DAD42}"/>
                                </a:ext>
                              </a:extLst>
                            </p:cNvPr>
                            <p:cNvSpPr/>
                            <p:nvPr/>
                          </p:nvSpPr>
                          <p:spPr>
                            <a:xfrm>
                              <a:off x="4912066" y="3752237"/>
                              <a:ext cx="60325" cy="28833"/>
                            </a:xfrm>
                            <a:custGeom>
                              <a:avLst/>
                              <a:gdLst/>
                              <a:ahLst/>
                              <a:cxnLst/>
                              <a:rect l="l" t="t" r="r" b="b"/>
                              <a:pathLst>
                                <a:path w="7670" h="3666" fill="none" extrusionOk="0">
                                  <a:moveTo>
                                    <a:pt x="0" y="1"/>
                                  </a:moveTo>
                                  <a:lnTo>
                                    <a:pt x="7670" y="3666"/>
                                  </a:lnTo>
                                </a:path>
                              </a:pathLst>
                            </a:custGeom>
                            <a:grpFill/>
                            <a:ln w="1825" cap="flat" cmpd="sng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prstDash val="solid"/>
                              <a:miter lim="12096"/>
                              <a:headEnd type="none" w="sm" len="sm"/>
                              <a:tailEnd type="none" w="sm" len="sm"/>
                            </a:ln>
                          </p:spPr>
                          <p:txBody>
                            <a:bodyPr spcFirstLastPara="1" wrap="square" lIns="91425" tIns="91425" rIns="91425" bIns="91425" anchor="ctr" anchorCtr="0">
                              <a:noAutofit/>
                            </a:bodyPr>
                            <a:lstStyle/>
                            <a:p>
                              <a:pPr marL="0" lvl="0" indent="0" algn="l" rtl="0">
                                <a:spcBef>
                                  <a:spcPts val="0"/>
                                </a:spcBef>
                                <a:spcAft>
                                  <a:spcPts val="0"/>
                                </a:spcAft>
                                <a:buNone/>
                              </a:pPr>
                              <a:endParaRPr/>
                            </a:p>
                          </p:txBody>
                        </p:sp>
                        <p:grpSp>
                          <p:nvGrpSpPr>
                            <p:cNvPr id="2736" name="Google Shape;6151;p71">
                              <a:extLst>
                                <a:ext uri="{FF2B5EF4-FFF2-40B4-BE49-F238E27FC236}">
                                  <a16:creationId xmlns:a16="http://schemas.microsoft.com/office/drawing/2014/main" id="{3FE00157-1BC9-2922-F297-F277AE0655BC}"/>
                                </a:ext>
                              </a:extLst>
                            </p:cNvPr>
                            <p:cNvGrpSpPr/>
                            <p:nvPr/>
                          </p:nvGrpSpPr>
                          <p:grpSpPr>
                            <a:xfrm>
                              <a:off x="4579164" y="3203653"/>
                              <a:ext cx="1244833" cy="1020397"/>
                              <a:chOff x="4579164" y="3203653"/>
                              <a:chExt cx="1244833" cy="1020397"/>
                            </a:xfrm>
                            <a:grpFill/>
                          </p:grpSpPr>
                          <p:sp>
                            <p:nvSpPr>
                              <p:cNvPr id="2740" name="Google Shape;6152;p71">
                                <a:extLst>
                                  <a:ext uri="{FF2B5EF4-FFF2-40B4-BE49-F238E27FC236}">
                                    <a16:creationId xmlns:a16="http://schemas.microsoft.com/office/drawing/2014/main" id="{5647BBCD-05BF-EA0E-0FA7-8F59A2965554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590301" y="3738347"/>
                                <a:ext cx="92956" cy="91722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11819" h="11662" fill="none" extrusionOk="0">
                                    <a:moveTo>
                                      <a:pt x="0" y="0"/>
                                    </a:moveTo>
                                    <a:lnTo>
                                      <a:pt x="11819" y="11662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sp>
                            <p:nvSpPr>
                              <p:cNvPr id="2741" name="Google Shape;6153;p71">
                                <a:extLst>
                                  <a:ext uri="{FF2B5EF4-FFF2-40B4-BE49-F238E27FC236}">
                                    <a16:creationId xmlns:a16="http://schemas.microsoft.com/office/drawing/2014/main" id="{EC1BFFBC-0271-381F-2AD8-2CE18820ECA4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683250" y="3652241"/>
                                <a:ext cx="33591" cy="177828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4271" h="22610" fill="none" extrusionOk="0">
                                    <a:moveTo>
                                      <a:pt x="1" y="22610"/>
                                    </a:moveTo>
                                    <a:lnTo>
                                      <a:pt x="4271" y="1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sp>
                            <p:nvSpPr>
                              <p:cNvPr id="2742" name="Google Shape;6154;p71">
                                <a:extLst>
                                  <a:ext uri="{FF2B5EF4-FFF2-40B4-BE49-F238E27FC236}">
                                    <a16:creationId xmlns:a16="http://schemas.microsoft.com/office/drawing/2014/main" id="{6DB370A0-9037-AA95-7A08-6908AD3D703F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716833" y="3652241"/>
                                <a:ext cx="70982" cy="207707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9025" h="26409" fill="none" extrusionOk="0">
                                    <a:moveTo>
                                      <a:pt x="1" y="1"/>
                                    </a:moveTo>
                                    <a:lnTo>
                                      <a:pt x="9025" y="26408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sp>
                            <p:nvSpPr>
                              <p:cNvPr id="2743" name="Google Shape;6155;p71">
                                <a:extLst>
                                  <a:ext uri="{FF2B5EF4-FFF2-40B4-BE49-F238E27FC236}">
                                    <a16:creationId xmlns:a16="http://schemas.microsoft.com/office/drawing/2014/main" id="{05A03D80-BF58-86B3-30E0-E5B33EE07AD4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813117" y="3694578"/>
                                <a:ext cx="44154" cy="139297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5614" h="17711" fill="none" extrusionOk="0">
                                    <a:moveTo>
                                      <a:pt x="5614" y="17711"/>
                                    </a:moveTo>
                                    <a:lnTo>
                                      <a:pt x="1" y="1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sp>
                            <p:nvSpPr>
                              <p:cNvPr id="2744" name="Google Shape;6156;p71">
                                <a:extLst>
                                  <a:ext uri="{FF2B5EF4-FFF2-40B4-BE49-F238E27FC236}">
                                    <a16:creationId xmlns:a16="http://schemas.microsoft.com/office/drawing/2014/main" id="{6B12FB24-DC2C-F5CD-C976-73BB3EA0AAD8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787807" y="3694578"/>
                                <a:ext cx="25317" cy="165369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3219" h="21026" fill="none" extrusionOk="0">
                                    <a:moveTo>
                                      <a:pt x="3219" y="1"/>
                                    </a:moveTo>
                                    <a:lnTo>
                                      <a:pt x="1" y="21025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sp>
                            <p:nvSpPr>
                              <p:cNvPr id="2745" name="Google Shape;6157;p71">
                                <a:extLst>
                                  <a:ext uri="{FF2B5EF4-FFF2-40B4-BE49-F238E27FC236}">
                                    <a16:creationId xmlns:a16="http://schemas.microsoft.com/office/drawing/2014/main" id="{9D3A767D-03D5-838E-FFAE-170975F136E8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683250" y="3830061"/>
                                <a:ext cx="106374" cy="25223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13525" h="3207" fill="none" extrusionOk="0">
                                    <a:moveTo>
                                      <a:pt x="1" y="1"/>
                                    </a:moveTo>
                                    <a:lnTo>
                                      <a:pt x="13525" y="3206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sp>
                            <p:nvSpPr>
                              <p:cNvPr id="2746" name="Google Shape;6158;p71">
                                <a:extLst>
                                  <a:ext uri="{FF2B5EF4-FFF2-40B4-BE49-F238E27FC236}">
                                    <a16:creationId xmlns:a16="http://schemas.microsoft.com/office/drawing/2014/main" id="{783735E5-8249-E9B8-E86F-D7ED770D0DB8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670980" y="3830061"/>
                                <a:ext cx="12277" cy="79263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1561" h="10078" fill="none" extrusionOk="0">
                                    <a:moveTo>
                                      <a:pt x="1561" y="1"/>
                                    </a:moveTo>
                                    <a:lnTo>
                                      <a:pt x="0" y="10077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sp>
                            <p:nvSpPr>
                              <p:cNvPr id="2747" name="Google Shape;6159;p71">
                                <a:extLst>
                                  <a:ext uri="{FF2B5EF4-FFF2-40B4-BE49-F238E27FC236}">
                                    <a16:creationId xmlns:a16="http://schemas.microsoft.com/office/drawing/2014/main" id="{EAFB2F96-553D-5426-D5EC-2008847A975D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583828" y="3830061"/>
                                <a:ext cx="99429" cy="34543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12642" h="4392" fill="none" extrusionOk="0">
                                    <a:moveTo>
                                      <a:pt x="0" y="4392"/>
                                    </a:moveTo>
                                    <a:lnTo>
                                      <a:pt x="12642" y="1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sp>
                            <p:nvSpPr>
                              <p:cNvPr id="2748" name="Google Shape;6160;p71">
                                <a:extLst>
                                  <a:ext uri="{FF2B5EF4-FFF2-40B4-BE49-F238E27FC236}">
                                    <a16:creationId xmlns:a16="http://schemas.microsoft.com/office/drawing/2014/main" id="{D34FEBC3-A5D3-8B26-838B-CC0A99144E49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683250" y="3830061"/>
                                <a:ext cx="50336" cy="117983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6400" h="15001" fill="none" extrusionOk="0">
                                    <a:moveTo>
                                      <a:pt x="1" y="1"/>
                                    </a:moveTo>
                                    <a:lnTo>
                                      <a:pt x="6400" y="15001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sp>
                            <p:nvSpPr>
                              <p:cNvPr id="2749" name="Google Shape;6161;p71">
                                <a:extLst>
                                  <a:ext uri="{FF2B5EF4-FFF2-40B4-BE49-F238E27FC236}">
                                    <a16:creationId xmlns:a16="http://schemas.microsoft.com/office/drawing/2014/main" id="{BBD86FF2-5467-BB9C-0E50-CD33ED374231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733578" y="3855276"/>
                                <a:ext cx="56046" cy="92768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7126" h="11795" fill="none" extrusionOk="0">
                                    <a:moveTo>
                                      <a:pt x="1" y="11795"/>
                                    </a:moveTo>
                                    <a:lnTo>
                                      <a:pt x="7126" y="0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sp>
                            <p:nvSpPr>
                              <p:cNvPr id="2750" name="Google Shape;6162;p71">
                                <a:extLst>
                                  <a:ext uri="{FF2B5EF4-FFF2-40B4-BE49-F238E27FC236}">
                                    <a16:creationId xmlns:a16="http://schemas.microsoft.com/office/drawing/2014/main" id="{BD904AA4-6740-8369-B66A-F284BB23A9DC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888943" y="3730450"/>
                                <a:ext cx="34928" cy="89252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4441" h="11348" fill="none" extrusionOk="0">
                                    <a:moveTo>
                                      <a:pt x="4440" y="11347"/>
                                    </a:moveTo>
                                    <a:lnTo>
                                      <a:pt x="1" y="0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sp>
                            <p:nvSpPr>
                              <p:cNvPr id="2751" name="Google Shape;6163;p71">
                                <a:extLst>
                                  <a:ext uri="{FF2B5EF4-FFF2-40B4-BE49-F238E27FC236}">
                                    <a16:creationId xmlns:a16="http://schemas.microsoft.com/office/drawing/2014/main" id="{410D31CA-AF68-C78B-F869-E9A1E2566E70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590301" y="3667468"/>
                                <a:ext cx="49762" cy="70887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6327" h="9013" fill="none" extrusionOk="0">
                                    <a:moveTo>
                                      <a:pt x="0" y="9012"/>
                                    </a:moveTo>
                                    <a:lnTo>
                                      <a:pt x="6327" y="0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sp>
                            <p:nvSpPr>
                              <p:cNvPr id="2752" name="Google Shape;6164;p71">
                                <a:extLst>
                                  <a:ext uri="{FF2B5EF4-FFF2-40B4-BE49-F238E27FC236}">
                                    <a16:creationId xmlns:a16="http://schemas.microsoft.com/office/drawing/2014/main" id="{E0162A44-4C3A-ACA7-DE35-97DF2BFC6D7E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640338" y="3648536"/>
                                <a:ext cx="80593" cy="20268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10247" h="2577" fill="none" extrusionOk="0">
                                    <a:moveTo>
                                      <a:pt x="1" y="2577"/>
                                    </a:moveTo>
                                    <a:lnTo>
                                      <a:pt x="10247" y="0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grpSp>
                            <p:nvGrpSpPr>
                              <p:cNvPr id="2753" name="Google Shape;6165;p71">
                                <a:extLst>
                                  <a:ext uri="{FF2B5EF4-FFF2-40B4-BE49-F238E27FC236}">
                                    <a16:creationId xmlns:a16="http://schemas.microsoft.com/office/drawing/2014/main" id="{1CCEBC09-554D-0446-16AC-32C9ADC3D1C4}"/>
                                  </a:ext>
                                </a:extLst>
                              </p:cNvPr>
                              <p:cNvGrpSpPr/>
                              <p:nvPr/>
                            </p:nvGrpSpPr>
                            <p:grpSpPr>
                              <a:xfrm>
                                <a:off x="4579164" y="3203653"/>
                                <a:ext cx="1244833" cy="1020397"/>
                                <a:chOff x="4579164" y="3203653"/>
                                <a:chExt cx="1244833" cy="1020397"/>
                              </a:xfrm>
                              <a:grpFill/>
                            </p:grpSpPr>
                            <p:sp>
                              <p:nvSpPr>
                                <p:cNvPr id="2754" name="Google Shape;6166;p71">
                                  <a:extLst>
                                    <a:ext uri="{FF2B5EF4-FFF2-40B4-BE49-F238E27FC236}">
                                      <a16:creationId xmlns:a16="http://schemas.microsoft.com/office/drawing/2014/main" id="{0FBD381F-40EA-F37F-991E-4805A97E9C43}"/>
                                    </a:ext>
                                  </a:extLst>
                                </p:cNvPr>
                                <p:cNvSpPr/>
                                <p:nvPr/>
                              </p:nvSpPr>
                              <p:spPr>
                                <a:xfrm>
                                  <a:off x="4753083" y="3966015"/>
                                  <a:ext cx="92964" cy="53765"/>
                                </a:xfrm>
                                <a:custGeom>
                                  <a:avLst/>
                                  <a:gdLst/>
                                  <a:ahLst/>
                                  <a:cxnLst/>
                                  <a:rect l="l" t="t" r="r" b="b"/>
                                  <a:pathLst>
                                    <a:path w="11820" h="6836" fill="none" extrusionOk="0">
                                      <a:moveTo>
                                        <a:pt x="1" y="6836"/>
                                      </a:moveTo>
                                      <a:lnTo>
                                        <a:pt x="11819" y="1"/>
                                      </a:lnTo>
                                    </a:path>
                                  </a:pathLst>
                                </a:custGeom>
                                <a:grpFill/>
                                <a:ln w="1825" cap="flat" cmpd="sng">
                                  <a:solidFill>
                                    <a:schemeClr val="tx2">
                                      <a:lumMod val="50000"/>
                                    </a:schemeClr>
                                  </a:solidFill>
                                  <a:prstDash val="solid"/>
                                  <a:miter lim="12096"/>
                                  <a:headEnd type="none" w="sm" len="sm"/>
                                  <a:tailEnd type="none" w="sm" len="sm"/>
                                </a:ln>
                              </p:spPr>
                              <p:txBody>
                                <a:bodyPr spcFirstLastPara="1" wrap="square" lIns="91425" tIns="91425" rIns="91425" bIns="91425" anchor="ctr" anchorCtr="0">
                                  <a:noAutofit/>
                                </a:bodyPr>
                                <a:lstStyle/>
                                <a:p>
                                  <a:pPr marL="0" lvl="0" indent="0" algn="l" rtl="0">
                                    <a:spcBef>
                                      <a:spcPts val="0"/>
                                    </a:spcBef>
                                    <a:spcAft>
                                      <a:spcPts val="0"/>
                                    </a:spcAft>
                                    <a:buNone/>
                                  </a:pPr>
                                  <a:endParaRPr/>
                                </a:p>
                              </p:txBody>
                            </p:sp>
                            <p:sp>
                              <p:nvSpPr>
                                <p:cNvPr id="2755" name="Google Shape;6167;p71">
                                  <a:extLst>
                                    <a:ext uri="{FF2B5EF4-FFF2-40B4-BE49-F238E27FC236}">
                                      <a16:creationId xmlns:a16="http://schemas.microsoft.com/office/drawing/2014/main" id="{104FFE1B-300C-BDF9-B954-089FE4E0EA09}"/>
                                    </a:ext>
                                  </a:extLst>
                                </p:cNvPr>
                                <p:cNvSpPr/>
                                <p:nvPr/>
                              </p:nvSpPr>
                              <p:spPr>
                                <a:xfrm>
                                  <a:off x="4846040" y="3952794"/>
                                  <a:ext cx="103519" cy="13135"/>
                                </a:xfrm>
                                <a:custGeom>
                                  <a:avLst/>
                                  <a:gdLst/>
                                  <a:ahLst/>
                                  <a:cxnLst/>
                                  <a:rect l="l" t="t" r="r" b="b"/>
                                  <a:pathLst>
                                    <a:path w="13162" h="1670" fill="none" extrusionOk="0">
                                      <a:moveTo>
                                        <a:pt x="13161" y="0"/>
                                      </a:moveTo>
                                      <a:lnTo>
                                        <a:pt x="0" y="1670"/>
                                      </a:lnTo>
                                    </a:path>
                                  </a:pathLst>
                                </a:custGeom>
                                <a:grpFill/>
                                <a:ln w="1825" cap="flat" cmpd="sng">
                                  <a:solidFill>
                                    <a:schemeClr val="tx2">
                                      <a:lumMod val="50000"/>
                                    </a:schemeClr>
                                  </a:solidFill>
                                  <a:prstDash val="solid"/>
                                  <a:miter lim="12096"/>
                                  <a:headEnd type="none" w="sm" len="sm"/>
                                  <a:tailEnd type="none" w="sm" len="sm"/>
                                </a:ln>
                              </p:spPr>
                              <p:txBody>
                                <a:bodyPr spcFirstLastPara="1" wrap="square" lIns="91425" tIns="91425" rIns="91425" bIns="91425" anchor="ctr" anchorCtr="0">
                                  <a:noAutofit/>
                                </a:bodyPr>
                                <a:lstStyle/>
                                <a:p>
                                  <a:pPr marL="0" lvl="0" indent="0" algn="l" rtl="0">
                                    <a:spcBef>
                                      <a:spcPts val="0"/>
                                    </a:spcBef>
                                    <a:spcAft>
                                      <a:spcPts val="0"/>
                                    </a:spcAft>
                                    <a:buNone/>
                                  </a:pPr>
                                  <a:endParaRPr/>
                                </a:p>
                              </p:txBody>
                            </p:sp>
                            <p:sp>
                              <p:nvSpPr>
                                <p:cNvPr id="2756" name="Google Shape;6168;p71">
                                  <a:extLst>
                                    <a:ext uri="{FF2B5EF4-FFF2-40B4-BE49-F238E27FC236}">
                                      <a16:creationId xmlns:a16="http://schemas.microsoft.com/office/drawing/2014/main" id="{8D58A7E8-1C89-ED94-9142-0887DE45F319}"/>
                                    </a:ext>
                                  </a:extLst>
                                </p:cNvPr>
                                <p:cNvSpPr/>
                                <p:nvPr/>
                              </p:nvSpPr>
                              <p:spPr>
                                <a:xfrm>
                                  <a:off x="4846040" y="3962216"/>
                                  <a:ext cx="64800" cy="128066"/>
                                </a:xfrm>
                                <a:custGeom>
                                  <a:avLst/>
                                  <a:gdLst/>
                                  <a:ahLst/>
                                  <a:cxnLst/>
                                  <a:rect l="l" t="t" r="r" b="b"/>
                                  <a:pathLst>
                                    <a:path w="8239" h="16283" fill="none" extrusionOk="0">
                                      <a:moveTo>
                                        <a:pt x="0" y="0"/>
                                      </a:moveTo>
                                      <a:lnTo>
                                        <a:pt x="8238" y="16282"/>
                                      </a:lnTo>
                                    </a:path>
                                  </a:pathLst>
                                </a:custGeom>
                                <a:grpFill/>
                                <a:ln w="1825" cap="flat" cmpd="sng">
                                  <a:solidFill>
                                    <a:schemeClr val="tx2">
                                      <a:lumMod val="50000"/>
                                    </a:schemeClr>
                                  </a:solidFill>
                                  <a:prstDash val="solid"/>
                                  <a:miter lim="12096"/>
                                  <a:headEnd type="none" w="sm" len="sm"/>
                                  <a:tailEnd type="none" w="sm" len="sm"/>
                                </a:ln>
                              </p:spPr>
                              <p:txBody>
                                <a:bodyPr spcFirstLastPara="1" wrap="square" lIns="91425" tIns="91425" rIns="91425" bIns="91425" anchor="ctr" anchorCtr="0">
                                  <a:noAutofit/>
                                </a:bodyPr>
                                <a:lstStyle/>
                                <a:p>
                                  <a:pPr marL="0" lvl="0" indent="0" algn="l" rtl="0">
                                    <a:spcBef>
                                      <a:spcPts val="0"/>
                                    </a:spcBef>
                                    <a:spcAft>
                                      <a:spcPts val="0"/>
                                    </a:spcAft>
                                    <a:buNone/>
                                  </a:pPr>
                                  <a:endParaRPr/>
                                </a:p>
                              </p:txBody>
                            </p:sp>
                            <p:sp>
                              <p:nvSpPr>
                                <p:cNvPr id="2757" name="Google Shape;6169;p71">
                                  <a:extLst>
                                    <a:ext uri="{FF2B5EF4-FFF2-40B4-BE49-F238E27FC236}">
                                      <a16:creationId xmlns:a16="http://schemas.microsoft.com/office/drawing/2014/main" id="{21C24408-B153-9769-9D2A-6924097E48D9}"/>
                                    </a:ext>
                                  </a:extLst>
                                </p:cNvPr>
                                <p:cNvSpPr/>
                                <p:nvPr/>
                              </p:nvSpPr>
                              <p:spPr>
                                <a:xfrm>
                                  <a:off x="4842233" y="3962216"/>
                                  <a:ext cx="3815" cy="164787"/>
                                </a:xfrm>
                                <a:custGeom>
                                  <a:avLst/>
                                  <a:gdLst/>
                                  <a:ahLst/>
                                  <a:cxnLst/>
                                  <a:rect l="l" t="t" r="r" b="b"/>
                                  <a:pathLst>
                                    <a:path w="485" h="20952" fill="none" extrusionOk="0">
                                      <a:moveTo>
                                        <a:pt x="0" y="20952"/>
                                      </a:moveTo>
                                      <a:lnTo>
                                        <a:pt x="484" y="0"/>
                                      </a:lnTo>
                                    </a:path>
                                  </a:pathLst>
                                </a:custGeom>
                                <a:grpFill/>
                                <a:ln w="1825" cap="flat" cmpd="sng">
                                  <a:solidFill>
                                    <a:schemeClr val="tx2">
                                      <a:lumMod val="50000"/>
                                    </a:schemeClr>
                                  </a:solidFill>
                                  <a:prstDash val="solid"/>
                                  <a:miter lim="12096"/>
                                  <a:headEnd type="none" w="sm" len="sm"/>
                                  <a:tailEnd type="none" w="sm" len="sm"/>
                                </a:ln>
                              </p:spPr>
                              <p:txBody>
                                <a:bodyPr spcFirstLastPara="1" wrap="square" lIns="91425" tIns="91425" rIns="91425" bIns="91425" anchor="ctr" anchorCtr="0">
                                  <a:noAutofit/>
                                </a:bodyPr>
                                <a:lstStyle/>
                                <a:p>
                                  <a:pPr marL="0" lvl="0" indent="0" algn="l" rtl="0">
                                    <a:spcBef>
                                      <a:spcPts val="0"/>
                                    </a:spcBef>
                                    <a:spcAft>
                                      <a:spcPts val="0"/>
                                    </a:spcAft>
                                    <a:buNone/>
                                  </a:pPr>
                                  <a:endParaRPr/>
                                </a:p>
                              </p:txBody>
                            </p:sp>
                            <p:sp>
                              <p:nvSpPr>
                                <p:cNvPr id="2758" name="Google Shape;6170;p71">
                                  <a:extLst>
                                    <a:ext uri="{FF2B5EF4-FFF2-40B4-BE49-F238E27FC236}">
                                      <a16:creationId xmlns:a16="http://schemas.microsoft.com/office/drawing/2014/main" id="{64AC9BC7-BDF4-1553-B4D3-28CD2DBDF013}"/>
                                    </a:ext>
                                  </a:extLst>
                                </p:cNvPr>
                                <p:cNvSpPr/>
                                <p:nvPr/>
                              </p:nvSpPr>
                              <p:spPr>
                                <a:xfrm>
                                  <a:off x="4842233" y="4123189"/>
                                  <a:ext cx="37587" cy="53002"/>
                                </a:xfrm>
                                <a:custGeom>
                                  <a:avLst/>
                                  <a:gdLst/>
                                  <a:ahLst/>
                                  <a:cxnLst/>
                                  <a:rect l="l" t="t" r="r" b="b"/>
                                  <a:pathLst>
                                    <a:path w="4779" h="6739" fill="none" extrusionOk="0">
                                      <a:moveTo>
                                        <a:pt x="4779" y="6739"/>
                                      </a:moveTo>
                                      <a:lnTo>
                                        <a:pt x="0" y="1"/>
                                      </a:lnTo>
                                    </a:path>
                                  </a:pathLst>
                                </a:custGeom>
                                <a:grpFill/>
                                <a:ln w="1825" cap="flat" cmpd="sng">
                                  <a:solidFill>
                                    <a:schemeClr val="tx2">
                                      <a:lumMod val="50000"/>
                                    </a:schemeClr>
                                  </a:solidFill>
                                  <a:prstDash val="solid"/>
                                  <a:miter lim="12096"/>
                                  <a:headEnd type="none" w="sm" len="sm"/>
                                  <a:tailEnd type="none" w="sm" len="sm"/>
                                </a:ln>
                              </p:spPr>
                              <p:txBody>
                                <a:bodyPr spcFirstLastPara="1" wrap="square" lIns="91425" tIns="91425" rIns="91425" bIns="91425" anchor="ctr" anchorCtr="0">
                                  <a:noAutofit/>
                                </a:bodyPr>
                                <a:lstStyle/>
                                <a:p>
                                  <a:pPr marL="0" lvl="0" indent="0" algn="l" rtl="0">
                                    <a:spcBef>
                                      <a:spcPts val="0"/>
                                    </a:spcBef>
                                    <a:spcAft>
                                      <a:spcPts val="0"/>
                                    </a:spcAft>
                                    <a:buNone/>
                                  </a:pPr>
                                  <a:endParaRPr/>
                                </a:p>
                              </p:txBody>
                            </p:sp>
                            <p:sp>
                              <p:nvSpPr>
                                <p:cNvPr id="2759" name="Google Shape;6171;p71">
                                  <a:extLst>
                                    <a:ext uri="{FF2B5EF4-FFF2-40B4-BE49-F238E27FC236}">
                                      <a16:creationId xmlns:a16="http://schemas.microsoft.com/office/drawing/2014/main" id="{C7DBB7DC-5880-A271-75F7-3004CB024AF7}"/>
                                    </a:ext>
                                  </a:extLst>
                                </p:cNvPr>
                                <p:cNvSpPr/>
                                <p:nvPr/>
                              </p:nvSpPr>
                              <p:spPr>
                                <a:xfrm>
                                  <a:off x="4770779" y="4118525"/>
                                  <a:ext cx="71461" cy="4672"/>
                                </a:xfrm>
                                <a:custGeom>
                                  <a:avLst/>
                                  <a:gdLst/>
                                  <a:ahLst/>
                                  <a:cxnLst/>
                                  <a:rect l="l" t="t" r="r" b="b"/>
                                  <a:pathLst>
                                    <a:path w="9086" h="594" fill="none" extrusionOk="0">
                                      <a:moveTo>
                                        <a:pt x="9085" y="594"/>
                                      </a:moveTo>
                                      <a:lnTo>
                                        <a:pt x="1" y="1"/>
                                      </a:lnTo>
                                    </a:path>
                                  </a:pathLst>
                                </a:custGeom>
                                <a:grpFill/>
                                <a:ln w="1825" cap="flat" cmpd="sng">
                                  <a:solidFill>
                                    <a:schemeClr val="tx2">
                                      <a:lumMod val="50000"/>
                                    </a:schemeClr>
                                  </a:solidFill>
                                  <a:prstDash val="solid"/>
                                  <a:miter lim="12096"/>
                                  <a:headEnd type="none" w="sm" len="sm"/>
                                  <a:tailEnd type="none" w="sm" len="sm"/>
                                </a:ln>
                              </p:spPr>
                              <p:txBody>
                                <a:bodyPr spcFirstLastPara="1" wrap="square" lIns="91425" tIns="91425" rIns="91425" bIns="91425" anchor="ctr" anchorCtr="0">
                                  <a:noAutofit/>
                                </a:bodyPr>
                                <a:lstStyle/>
                                <a:p>
                                  <a:pPr marL="0" lvl="0" indent="0" algn="l" rtl="0">
                                    <a:spcBef>
                                      <a:spcPts val="0"/>
                                    </a:spcBef>
                                    <a:spcAft>
                                      <a:spcPts val="0"/>
                                    </a:spcAft>
                                    <a:buNone/>
                                  </a:pPr>
                                  <a:endParaRPr/>
                                </a:p>
                              </p:txBody>
                            </p:sp>
                            <p:sp>
                              <p:nvSpPr>
                                <p:cNvPr id="2760" name="Google Shape;6172;p71">
                                  <a:extLst>
                                    <a:ext uri="{FF2B5EF4-FFF2-40B4-BE49-F238E27FC236}">
                                      <a16:creationId xmlns:a16="http://schemas.microsoft.com/office/drawing/2014/main" id="{99084762-8FC5-C24C-CD9B-CF6FD0023CB4}"/>
                                    </a:ext>
                                  </a:extLst>
                                </p:cNvPr>
                                <p:cNvSpPr/>
                                <p:nvPr/>
                              </p:nvSpPr>
                              <p:spPr>
                                <a:xfrm>
                                  <a:off x="4842233" y="4090274"/>
                                  <a:ext cx="68606" cy="32923"/>
                                </a:xfrm>
                                <a:custGeom>
                                  <a:avLst/>
                                  <a:gdLst/>
                                  <a:ahLst/>
                                  <a:cxnLst/>
                                  <a:rect l="l" t="t" r="r" b="b"/>
                                  <a:pathLst>
                                    <a:path w="8723" h="4186" fill="none" extrusionOk="0">
                                      <a:moveTo>
                                        <a:pt x="0" y="4186"/>
                                      </a:moveTo>
                                      <a:lnTo>
                                        <a:pt x="8722" y="0"/>
                                      </a:lnTo>
                                    </a:path>
                                  </a:pathLst>
                                </a:custGeom>
                                <a:grpFill/>
                                <a:ln w="1825" cap="flat" cmpd="sng">
                                  <a:solidFill>
                                    <a:schemeClr val="tx2">
                                      <a:lumMod val="50000"/>
                                    </a:schemeClr>
                                  </a:solidFill>
                                  <a:prstDash val="solid"/>
                                  <a:miter lim="12096"/>
                                  <a:headEnd type="none" w="sm" len="sm"/>
                                  <a:tailEnd type="none" w="sm" len="sm"/>
                                </a:ln>
                              </p:spPr>
                              <p:txBody>
                                <a:bodyPr spcFirstLastPara="1" wrap="square" lIns="91425" tIns="91425" rIns="91425" bIns="91425" anchor="ctr" anchorCtr="0">
                                  <a:noAutofit/>
                                </a:bodyPr>
                                <a:lstStyle/>
                                <a:p>
                                  <a:pPr marL="0" lvl="0" indent="0" algn="l" rtl="0">
                                    <a:spcBef>
                                      <a:spcPts val="0"/>
                                    </a:spcBef>
                                    <a:spcAft>
                                      <a:spcPts val="0"/>
                                    </a:spcAft>
                                    <a:buNone/>
                                  </a:pPr>
                                  <a:endParaRPr/>
                                </a:p>
                              </p:txBody>
                            </p:sp>
                            <p:grpSp>
                              <p:nvGrpSpPr>
                                <p:cNvPr id="2761" name="Google Shape;6173;p71">
                                  <a:extLst>
                                    <a:ext uri="{FF2B5EF4-FFF2-40B4-BE49-F238E27FC236}">
                                      <a16:creationId xmlns:a16="http://schemas.microsoft.com/office/drawing/2014/main" id="{9BE654A4-4D69-277E-B48A-4F6D69DB713B}"/>
                                    </a:ext>
                                  </a:extLst>
                                </p:cNvPr>
                                <p:cNvGrpSpPr/>
                                <p:nvPr/>
                              </p:nvGrpSpPr>
                              <p:grpSpPr>
                                <a:xfrm>
                                  <a:off x="4579164" y="3203653"/>
                                  <a:ext cx="1244833" cy="1020397"/>
                                  <a:chOff x="4579164" y="3203653"/>
                                  <a:chExt cx="1244833" cy="1020397"/>
                                </a:xfrm>
                                <a:grpFill/>
                              </p:grpSpPr>
                              <p:sp>
                                <p:nvSpPr>
                                  <p:cNvPr id="2762" name="Google Shape;6174;p71">
                                    <a:extLst>
                                      <a:ext uri="{FF2B5EF4-FFF2-40B4-BE49-F238E27FC236}">
                                        <a16:creationId xmlns:a16="http://schemas.microsoft.com/office/drawing/2014/main" id="{FA2071CD-4090-7508-CE86-A55B78971660}"/>
                                      </a:ext>
                                    </a:extLst>
                                  </p:cNvPr>
                                  <p:cNvSpPr/>
                                  <p:nvPr/>
                                </p:nvSpPr>
                                <p:spPr>
                                  <a:xfrm>
                                    <a:off x="4788476" y="3855276"/>
                                    <a:ext cx="57572" cy="110747"/>
                                  </a:xfrm>
                                  <a:custGeom>
                                    <a:avLst/>
                                    <a:gdLst/>
                                    <a:ahLst/>
                                    <a:cxnLst/>
                                    <a:rect l="l" t="t" r="r" b="b"/>
                                    <a:pathLst>
                                      <a:path w="7320" h="14081" fill="none" extrusionOk="0">
                                        <a:moveTo>
                                          <a:pt x="7319" y="14081"/>
                                        </a:moveTo>
                                        <a:lnTo>
                                          <a:pt x="1" y="0"/>
                                        </a:lnTo>
                                      </a:path>
                                    </a:pathLst>
                                  </a:custGeom>
                                  <a:grpFill/>
                                  <a:ln w="1825" cap="flat" cmpd="sng">
                                    <a:solidFill>
                                      <a:schemeClr val="tx2">
                                        <a:lumMod val="50000"/>
                                      </a:schemeClr>
                                    </a:solidFill>
                                    <a:prstDash val="solid"/>
                                    <a:miter lim="12096"/>
                                    <a:headEnd type="none" w="sm" len="sm"/>
                                    <a:tailEnd type="none" w="sm" len="sm"/>
                                  </a:ln>
                                </p:spPr>
                                <p:txBody>
                                  <a:bodyPr spcFirstLastPara="1" wrap="square" lIns="91425" tIns="91425" rIns="91425" bIns="91425" anchor="ctr" anchorCtr="0">
                                    <a:noAutofit/>
                                  </a:bodyPr>
                                  <a:lstStyle/>
                                  <a:p>
                                    <a:pPr marL="0" lvl="0" indent="0" algn="l" rtl="0">
                                      <a:spcBef>
                                        <a:spcPts val="0"/>
                                      </a:spcBef>
                                      <a:spcAft>
                                        <a:spcPts val="0"/>
                                      </a:spcAft>
                                      <a:buNone/>
                                    </a:pPr>
                                    <a:endParaRPr/>
                                  </a:p>
                                </p:txBody>
                              </p:sp>
                              <p:sp>
                                <p:nvSpPr>
                                  <p:cNvPr id="2763" name="Google Shape;6175;p71">
                                    <a:extLst>
                                      <a:ext uri="{FF2B5EF4-FFF2-40B4-BE49-F238E27FC236}">
                                        <a16:creationId xmlns:a16="http://schemas.microsoft.com/office/drawing/2014/main" id="{8A891D03-AE1C-A0CE-A49E-47338F58A8BC}"/>
                                      </a:ext>
                                    </a:extLst>
                                  </p:cNvPr>
                                  <p:cNvSpPr/>
                                  <p:nvPr/>
                                </p:nvSpPr>
                                <p:spPr>
                                  <a:xfrm>
                                    <a:off x="4846040" y="3833867"/>
                                    <a:ext cx="11231" cy="132156"/>
                                  </a:xfrm>
                                  <a:custGeom>
                                    <a:avLst/>
                                    <a:gdLst/>
                                    <a:ahLst/>
                                    <a:cxnLst/>
                                    <a:rect l="l" t="t" r="r" b="b"/>
                                    <a:pathLst>
                                      <a:path w="1428" h="16803" fill="none" extrusionOk="0">
                                        <a:moveTo>
                                          <a:pt x="0" y="16803"/>
                                        </a:moveTo>
                                        <a:lnTo>
                                          <a:pt x="1428" y="1"/>
                                        </a:lnTo>
                                      </a:path>
                                    </a:pathLst>
                                  </a:custGeom>
                                  <a:grpFill/>
                                  <a:ln w="1825" cap="flat" cmpd="sng">
                                    <a:solidFill>
                                      <a:schemeClr val="tx2">
                                        <a:lumMod val="50000"/>
                                      </a:schemeClr>
                                    </a:solidFill>
                                    <a:prstDash val="solid"/>
                                    <a:miter lim="12096"/>
                                    <a:headEnd type="none" w="sm" len="sm"/>
                                    <a:tailEnd type="none" w="sm" len="sm"/>
                                  </a:ln>
                                </p:spPr>
                                <p:txBody>
                                  <a:bodyPr spcFirstLastPara="1" wrap="square" lIns="91425" tIns="91425" rIns="91425" bIns="91425" anchor="ctr" anchorCtr="0">
                                    <a:noAutofit/>
                                  </a:bodyPr>
                                  <a:lstStyle/>
                                  <a:p>
                                    <a:pPr marL="0" lvl="0" indent="0" algn="l" rtl="0">
                                      <a:spcBef>
                                        <a:spcPts val="0"/>
                                      </a:spcBef>
                                      <a:spcAft>
                                        <a:spcPts val="0"/>
                                      </a:spcAft>
                                      <a:buNone/>
                                    </a:pPr>
                                    <a:endParaRPr/>
                                  </a:p>
                                </p:txBody>
                              </p:sp>
                              <p:sp>
                                <p:nvSpPr>
                                  <p:cNvPr id="2764" name="Google Shape;6176;p71">
                                    <a:extLst>
                                      <a:ext uri="{FF2B5EF4-FFF2-40B4-BE49-F238E27FC236}">
                                        <a16:creationId xmlns:a16="http://schemas.microsoft.com/office/drawing/2014/main" id="{70AC6554-915F-8CD7-EE29-EDB72B12B795}"/>
                                      </a:ext>
                                    </a:extLst>
                                  </p:cNvPr>
                                  <p:cNvSpPr/>
                                  <p:nvPr/>
                                </p:nvSpPr>
                                <p:spPr>
                                  <a:xfrm>
                                    <a:off x="4761554" y="3854796"/>
                                    <a:ext cx="26261" cy="164984"/>
                                  </a:xfrm>
                                  <a:custGeom>
                                    <a:avLst/>
                                    <a:gdLst/>
                                    <a:ahLst/>
                                    <a:cxnLst/>
                                    <a:rect l="l" t="t" r="r" b="b"/>
                                    <a:pathLst>
                                      <a:path w="3339" h="20977" fill="none" extrusionOk="0">
                                        <a:moveTo>
                                          <a:pt x="0" y="20977"/>
                                        </a:moveTo>
                                        <a:lnTo>
                                          <a:pt x="3339" y="1"/>
                                        </a:lnTo>
                                      </a:path>
                                    </a:pathLst>
                                  </a:custGeom>
                                  <a:grpFill/>
                                  <a:ln w="1825" cap="flat" cmpd="sng">
                                    <a:solidFill>
                                      <a:schemeClr val="tx2">
                                        <a:lumMod val="50000"/>
                                      </a:schemeClr>
                                    </a:solidFill>
                                    <a:prstDash val="solid"/>
                                    <a:miter lim="12096"/>
                                    <a:headEnd type="none" w="sm" len="sm"/>
                                    <a:tailEnd type="none" w="sm" len="sm"/>
                                  </a:ln>
                                </p:spPr>
                                <p:txBody>
                                  <a:bodyPr spcFirstLastPara="1" wrap="square" lIns="91425" tIns="91425" rIns="91425" bIns="91425" anchor="ctr" anchorCtr="0">
                                    <a:noAutofit/>
                                  </a:bodyPr>
                                  <a:lstStyle/>
                                  <a:p>
                                    <a:pPr marL="0" lvl="0" indent="0" algn="l" rtl="0">
                                      <a:spcBef>
                                        <a:spcPts val="0"/>
                                      </a:spcBef>
                                      <a:spcAft>
                                        <a:spcPts val="0"/>
                                      </a:spcAft>
                                      <a:buNone/>
                                    </a:pPr>
                                    <a:endParaRPr/>
                                  </a:p>
                                </p:txBody>
                              </p:sp>
                              <p:sp>
                                <p:nvSpPr>
                                  <p:cNvPr id="2765" name="Google Shape;6177;p71">
                                    <a:extLst>
                                      <a:ext uri="{FF2B5EF4-FFF2-40B4-BE49-F238E27FC236}">
                                        <a16:creationId xmlns:a16="http://schemas.microsoft.com/office/drawing/2014/main" id="{EEDD3507-E5D8-6012-6AC9-5A7940905866}"/>
                                      </a:ext>
                                    </a:extLst>
                                  </p:cNvPr>
                                  <p:cNvSpPr/>
                                  <p:nvPr/>
                                </p:nvSpPr>
                                <p:spPr>
                                  <a:xfrm>
                                    <a:off x="4846991" y="3818263"/>
                                    <a:ext cx="74025" cy="146242"/>
                                  </a:xfrm>
                                  <a:custGeom>
                                    <a:avLst/>
                                    <a:gdLst/>
                                    <a:ahLst/>
                                    <a:cxnLst/>
                                    <a:rect l="l" t="t" r="r" b="b"/>
                                    <a:pathLst>
                                      <a:path w="9412" h="18594" fill="none" extrusionOk="0">
                                        <a:moveTo>
                                          <a:pt x="0" y="18593"/>
                                        </a:moveTo>
                                        <a:lnTo>
                                          <a:pt x="9411" y="1"/>
                                        </a:lnTo>
                                      </a:path>
                                    </a:pathLst>
                                  </a:custGeom>
                                  <a:grpFill/>
                                  <a:ln w="1825" cap="flat" cmpd="sng">
                                    <a:solidFill>
                                      <a:schemeClr val="tx2">
                                        <a:lumMod val="50000"/>
                                      </a:schemeClr>
                                    </a:solidFill>
                                    <a:prstDash val="solid"/>
                                    <a:miter lim="12096"/>
                                    <a:headEnd type="none" w="sm" len="sm"/>
                                    <a:tailEnd type="none" w="sm" len="sm"/>
                                  </a:ln>
                                </p:spPr>
                                <p:txBody>
                                  <a:bodyPr spcFirstLastPara="1" wrap="square" lIns="91425" tIns="91425" rIns="91425" bIns="91425" anchor="ctr" anchorCtr="0">
                                    <a:noAutofit/>
                                  </a:bodyPr>
                                  <a:lstStyle/>
                                  <a:p>
                                    <a:pPr marL="0" lvl="0" indent="0" algn="l" rtl="0">
                                      <a:spcBef>
                                        <a:spcPts val="0"/>
                                      </a:spcBef>
                                      <a:spcAft>
                                        <a:spcPts val="0"/>
                                      </a:spcAft>
                                      <a:buNone/>
                                    </a:pPr>
                                    <a:endParaRPr/>
                                  </a:p>
                                </p:txBody>
                              </p:sp>
                              <p:sp>
                                <p:nvSpPr>
                                  <p:cNvPr id="2766" name="Google Shape;6178;p71">
                                    <a:extLst>
                                      <a:ext uri="{FF2B5EF4-FFF2-40B4-BE49-F238E27FC236}">
                                        <a16:creationId xmlns:a16="http://schemas.microsoft.com/office/drawing/2014/main" id="{AF1BE858-E624-268A-D9C1-1445172DA2BB}"/>
                                      </a:ext>
                                    </a:extLst>
                                  </p:cNvPr>
                                  <p:cNvSpPr/>
                                  <p:nvPr/>
                                </p:nvSpPr>
                                <p:spPr>
                                  <a:xfrm>
                                    <a:off x="4927191" y="3823305"/>
                                    <a:ext cx="22368" cy="129497"/>
                                  </a:xfrm>
                                  <a:custGeom>
                                    <a:avLst/>
                                    <a:gdLst/>
                                    <a:ahLst/>
                                    <a:cxnLst/>
                                    <a:rect l="l" t="t" r="r" b="b"/>
                                    <a:pathLst>
                                      <a:path w="2844" h="16465" fill="none" extrusionOk="0">
                                        <a:moveTo>
                                          <a:pt x="1" y="1"/>
                                        </a:moveTo>
                                        <a:lnTo>
                                          <a:pt x="2843" y="16464"/>
                                        </a:lnTo>
                                      </a:path>
                                    </a:pathLst>
                                  </a:custGeom>
                                  <a:grpFill/>
                                  <a:ln w="1825" cap="flat" cmpd="sng">
                                    <a:solidFill>
                                      <a:schemeClr val="tx2">
                                        <a:lumMod val="50000"/>
                                      </a:schemeClr>
                                    </a:solidFill>
                                    <a:prstDash val="solid"/>
                                    <a:miter lim="12096"/>
                                    <a:headEnd type="none" w="sm" len="sm"/>
                                    <a:tailEnd type="none" w="sm" len="sm"/>
                                  </a:ln>
                                </p:spPr>
                                <p:txBody>
                                  <a:bodyPr spcFirstLastPara="1" wrap="square" lIns="91425" tIns="91425" rIns="91425" bIns="91425" anchor="ctr" anchorCtr="0">
                                    <a:noAutofit/>
                                  </a:bodyPr>
                                  <a:lstStyle/>
                                  <a:p>
                                    <a:pPr marL="0" lvl="0" indent="0" algn="l" rtl="0">
                                      <a:spcBef>
                                        <a:spcPts val="0"/>
                                      </a:spcBef>
                                      <a:spcAft>
                                        <a:spcPts val="0"/>
                                      </a:spcAft>
                                      <a:buNone/>
                                    </a:pPr>
                                    <a:endParaRPr/>
                                  </a:p>
                                </p:txBody>
                              </p:sp>
                              <p:grpSp>
                                <p:nvGrpSpPr>
                                  <p:cNvPr id="2767" name="Google Shape;6179;p71">
                                    <a:extLst>
                                      <a:ext uri="{FF2B5EF4-FFF2-40B4-BE49-F238E27FC236}">
                                        <a16:creationId xmlns:a16="http://schemas.microsoft.com/office/drawing/2014/main" id="{C5F5AEC8-32AB-494B-0C01-37E909A68450}"/>
                                      </a:ext>
                                    </a:extLst>
                                  </p:cNvPr>
                                  <p:cNvGrpSpPr/>
                                  <p:nvPr/>
                                </p:nvGrpSpPr>
                                <p:grpSpPr>
                                  <a:xfrm>
                                    <a:off x="4579164" y="3203653"/>
                                    <a:ext cx="1244833" cy="1020397"/>
                                    <a:chOff x="4579164" y="3203653"/>
                                    <a:chExt cx="1244833" cy="1020397"/>
                                  </a:xfrm>
                                  <a:grpFill/>
                                </p:grpSpPr>
                                <p:sp>
                                  <p:nvSpPr>
                                    <p:cNvPr id="2768" name="Google Shape;6180;p71">
                                      <a:extLst>
                                        <a:ext uri="{FF2B5EF4-FFF2-40B4-BE49-F238E27FC236}">
                                          <a16:creationId xmlns:a16="http://schemas.microsoft.com/office/drawing/2014/main" id="{17D6C558-6F60-5961-76E5-CF0F8622E073}"/>
                                        </a:ext>
                                      </a:extLst>
                                    </p:cNvPr>
                                    <p:cNvSpPr/>
                                    <p:nvPr/>
                                  </p:nvSpPr>
                                  <p:spPr>
                                    <a:xfrm>
                                      <a:off x="4579164" y="3652241"/>
                                      <a:ext cx="422626" cy="571809"/>
                                    </a:xfrm>
                                    <a:custGeom>
                                      <a:avLst/>
                                      <a:gdLst/>
                                      <a:ahLst/>
                                      <a:cxnLst/>
                                      <a:rect l="l" t="t" r="r" b="b"/>
                                      <a:pathLst>
                                        <a:path w="53735" h="72703" fill="none" extrusionOk="0">
                                          <a:moveTo>
                                            <a:pt x="27593" y="71880"/>
                                          </a:moveTo>
                                          <a:lnTo>
                                            <a:pt x="23771" y="58694"/>
                                          </a:lnTo>
                                          <a:lnTo>
                                            <a:pt x="22936" y="46731"/>
                                          </a:lnTo>
                                          <a:lnTo>
                                            <a:pt x="19972" y="37380"/>
                                          </a:lnTo>
                                          <a:lnTo>
                                            <a:pt x="11674" y="32686"/>
                                          </a:lnTo>
                                          <a:lnTo>
                                            <a:pt x="1" y="27001"/>
                                          </a:lnTo>
                                          <a:lnTo>
                                            <a:pt x="1392" y="10610"/>
                                          </a:lnTo>
                                          <a:lnTo>
                                            <a:pt x="17517" y="1"/>
                                          </a:lnTo>
                                          <a:lnTo>
                                            <a:pt x="29747" y="5384"/>
                                          </a:lnTo>
                                          <a:lnTo>
                                            <a:pt x="43827" y="21291"/>
                                          </a:lnTo>
                                          <a:lnTo>
                                            <a:pt x="49343" y="27122"/>
                                          </a:lnTo>
                                          <a:lnTo>
                                            <a:pt x="53735" y="25815"/>
                                          </a:lnTo>
                                          <a:lnTo>
                                            <a:pt x="50347" y="35940"/>
                                          </a:lnTo>
                                          <a:lnTo>
                                            <a:pt x="47093" y="38214"/>
                                          </a:lnTo>
                                          <a:lnTo>
                                            <a:pt x="44069" y="44275"/>
                                          </a:lnTo>
                                          <a:lnTo>
                                            <a:pt x="45073" y="51944"/>
                                          </a:lnTo>
                                          <a:lnTo>
                                            <a:pt x="42170" y="55694"/>
                                          </a:lnTo>
                                          <a:lnTo>
                                            <a:pt x="38227" y="66025"/>
                                          </a:lnTo>
                                          <a:lnTo>
                                            <a:pt x="27593" y="72702"/>
                                          </a:lnTo>
                                        </a:path>
                                      </a:pathLst>
                                    </a:custGeom>
                                    <a:grpFill/>
                                    <a:ln w="1825" cap="flat" cmpd="sng">
                                      <a:solidFill>
                                        <a:schemeClr val="tx2">
                                          <a:lumMod val="50000"/>
                                        </a:schemeClr>
                                      </a:solidFill>
                                      <a:prstDash val="solid"/>
                                      <a:miter lim="12096"/>
                                      <a:headEnd type="none" w="sm" len="sm"/>
                                      <a:tailEnd type="none" w="sm" len="sm"/>
                                    </a:ln>
                                  </p:spPr>
                                  <p:txBody>
                                    <a:bodyPr spcFirstLastPara="1" wrap="square" lIns="91425" tIns="91425" rIns="91425" bIns="91425" anchor="ctr" anchorCtr="0">
                                      <a:noAutofit/>
                                    </a:bodyPr>
                                    <a:lstStyle/>
                                    <a:p>
                                      <a:pPr marL="0" lvl="0" indent="0" algn="l" rtl="0">
                                        <a:spcBef>
                                          <a:spcPts val="0"/>
                                        </a:spcBef>
                                        <a:spcAft>
                                          <a:spcPts val="0"/>
                                        </a:spcAft>
                                        <a:buNone/>
                                      </a:pPr>
                                      <a:endParaRPr/>
                                    </a:p>
                                  </p:txBody>
                                </p:sp>
                                <p:sp>
                                  <p:nvSpPr>
                                    <p:cNvPr id="2769" name="Google Shape;6181;p71">
                                      <a:extLst>
                                        <a:ext uri="{FF2B5EF4-FFF2-40B4-BE49-F238E27FC236}">
                                          <a16:creationId xmlns:a16="http://schemas.microsoft.com/office/drawing/2014/main" id="{742A8EDC-FD7C-C96F-DFE4-04B3BA035A86}"/>
                                        </a:ext>
                                      </a:extLst>
                                    </p:cNvPr>
                                    <p:cNvSpPr/>
                                    <p:nvPr/>
                                  </p:nvSpPr>
                                  <p:spPr>
                                    <a:xfrm>
                                      <a:off x="4617986" y="3203653"/>
                                      <a:ext cx="1206011" cy="684357"/>
                                    </a:xfrm>
                                    <a:custGeom>
                                      <a:avLst/>
                                      <a:gdLst/>
                                      <a:ahLst/>
                                      <a:cxnLst/>
                                      <a:rect l="l" t="t" r="r" b="b"/>
                                      <a:pathLst>
                                        <a:path w="153339" h="87013" fill="none" extrusionOk="0">
                                          <a:moveTo>
                                            <a:pt x="24811" y="62214"/>
                                          </a:moveTo>
                                          <a:lnTo>
                                            <a:pt x="34452" y="66980"/>
                                          </a:lnTo>
                                          <a:lnTo>
                                            <a:pt x="37549" y="69920"/>
                                          </a:lnTo>
                                          <a:lnTo>
                                            <a:pt x="41274" y="77698"/>
                                          </a:lnTo>
                                          <a:lnTo>
                                            <a:pt x="46270" y="79222"/>
                                          </a:lnTo>
                                          <a:lnTo>
                                            <a:pt x="55899" y="72775"/>
                                          </a:lnTo>
                                          <a:lnTo>
                                            <a:pt x="52645" y="69085"/>
                                          </a:lnTo>
                                          <a:lnTo>
                                            <a:pt x="48291" y="70234"/>
                                          </a:lnTo>
                                          <a:lnTo>
                                            <a:pt x="46585" y="64634"/>
                                          </a:lnTo>
                                          <a:lnTo>
                                            <a:pt x="48774" y="66097"/>
                                          </a:lnTo>
                                          <a:lnTo>
                                            <a:pt x="59698" y="70234"/>
                                          </a:lnTo>
                                          <a:lnTo>
                                            <a:pt x="65988" y="72279"/>
                                          </a:lnTo>
                                          <a:lnTo>
                                            <a:pt x="66315" y="75944"/>
                                          </a:lnTo>
                                          <a:lnTo>
                                            <a:pt x="70960" y="87013"/>
                                          </a:lnTo>
                                          <a:lnTo>
                                            <a:pt x="76573" y="75944"/>
                                          </a:lnTo>
                                          <a:lnTo>
                                            <a:pt x="80831" y="72932"/>
                                          </a:lnTo>
                                          <a:lnTo>
                                            <a:pt x="86069" y="78146"/>
                                          </a:lnTo>
                                          <a:lnTo>
                                            <a:pt x="88355" y="83928"/>
                                          </a:lnTo>
                                          <a:lnTo>
                                            <a:pt x="94633" y="84037"/>
                                          </a:lnTo>
                                          <a:lnTo>
                                            <a:pt x="94270" y="74299"/>
                                          </a:lnTo>
                                          <a:lnTo>
                                            <a:pt x="100936" y="72690"/>
                                          </a:lnTo>
                                          <a:lnTo>
                                            <a:pt x="106682" y="64307"/>
                                          </a:lnTo>
                                          <a:lnTo>
                                            <a:pt x="106319" y="56553"/>
                                          </a:lnTo>
                                          <a:lnTo>
                                            <a:pt x="103416" y="54690"/>
                                          </a:lnTo>
                                          <a:lnTo>
                                            <a:pt x="106827" y="53105"/>
                                          </a:lnTo>
                                          <a:lnTo>
                                            <a:pt x="120194" y="45339"/>
                                          </a:lnTo>
                                          <a:lnTo>
                                            <a:pt x="122528" y="36859"/>
                                          </a:lnTo>
                                          <a:lnTo>
                                            <a:pt x="118851" y="35493"/>
                                          </a:lnTo>
                                          <a:lnTo>
                                            <a:pt x="125093" y="28464"/>
                                          </a:lnTo>
                                          <a:lnTo>
                                            <a:pt x="148536" y="25972"/>
                                          </a:lnTo>
                                          <a:lnTo>
                                            <a:pt x="153339" y="12255"/>
                                          </a:lnTo>
                                          <a:lnTo>
                                            <a:pt x="125468" y="6255"/>
                                          </a:lnTo>
                                          <a:lnTo>
                                            <a:pt x="101758" y="5432"/>
                                          </a:lnTo>
                                          <a:lnTo>
                                            <a:pt x="85016" y="1"/>
                                          </a:lnTo>
                                          <a:lnTo>
                                            <a:pt x="60532" y="12255"/>
                                          </a:lnTo>
                                          <a:lnTo>
                                            <a:pt x="39714" y="20214"/>
                                          </a:lnTo>
                                          <a:lnTo>
                                            <a:pt x="35444" y="13089"/>
                                          </a:lnTo>
                                          <a:lnTo>
                                            <a:pt x="22186" y="13464"/>
                                          </a:lnTo>
                                          <a:lnTo>
                                            <a:pt x="15291" y="21351"/>
                                          </a:lnTo>
                                          <a:lnTo>
                                            <a:pt x="11831" y="27484"/>
                                          </a:lnTo>
                                          <a:lnTo>
                                            <a:pt x="21581" y="26614"/>
                                          </a:lnTo>
                                          <a:lnTo>
                                            <a:pt x="24532" y="19561"/>
                                          </a:lnTo>
                                          <a:lnTo>
                                            <a:pt x="29480" y="22694"/>
                                          </a:lnTo>
                                          <a:lnTo>
                                            <a:pt x="24811" y="32964"/>
                                          </a:lnTo>
                                          <a:lnTo>
                                            <a:pt x="20262" y="35541"/>
                                          </a:lnTo>
                                          <a:lnTo>
                                            <a:pt x="15569" y="31368"/>
                                          </a:lnTo>
                                          <a:lnTo>
                                            <a:pt x="15061" y="35650"/>
                                          </a:lnTo>
                                          <a:lnTo>
                                            <a:pt x="11057" y="37924"/>
                                          </a:lnTo>
                                          <a:lnTo>
                                            <a:pt x="6024" y="43089"/>
                                          </a:lnTo>
                                          <a:lnTo>
                                            <a:pt x="6387" y="49210"/>
                                          </a:lnTo>
                                          <a:lnTo>
                                            <a:pt x="992" y="49210"/>
                                          </a:lnTo>
                                          <a:lnTo>
                                            <a:pt x="0" y="52198"/>
                                          </a:lnTo>
                                          <a:lnTo>
                                            <a:pt x="835" y="57037"/>
                                          </a:lnTo>
                                          <a:lnTo>
                                            <a:pt x="6726" y="55198"/>
                                          </a:lnTo>
                                          <a:lnTo>
                                            <a:pt x="10924" y="50069"/>
                                          </a:lnTo>
                                          <a:lnTo>
                                            <a:pt x="16367" y="50686"/>
                                          </a:lnTo>
                                          <a:lnTo>
                                            <a:pt x="18049" y="46670"/>
                                          </a:lnTo>
                                          <a:lnTo>
                                            <a:pt x="23093" y="54363"/>
                                          </a:lnTo>
                                          <a:lnTo>
                                            <a:pt x="26528" y="56105"/>
                                          </a:lnTo>
                                          <a:lnTo>
                                            <a:pt x="26734" y="52210"/>
                                          </a:lnTo>
                                          <a:lnTo>
                                            <a:pt x="33835" y="47069"/>
                                          </a:lnTo>
                                          <a:lnTo>
                                            <a:pt x="38069" y="49488"/>
                                          </a:lnTo>
                                          <a:lnTo>
                                            <a:pt x="36278" y="53045"/>
                                          </a:lnTo>
                                          <a:lnTo>
                                            <a:pt x="28343" y="55392"/>
                                          </a:lnTo>
                                          <a:cubicBezTo>
                                            <a:pt x="28343" y="55392"/>
                                            <a:pt x="31041" y="58888"/>
                                            <a:pt x="31319" y="58984"/>
                                          </a:cubicBezTo>
                                          <a:cubicBezTo>
                                            <a:pt x="31597" y="59069"/>
                                            <a:pt x="36278" y="58150"/>
                                            <a:pt x="36278" y="58150"/>
                                          </a:cubicBezTo>
                                          <a:lnTo>
                                            <a:pt x="35456" y="61948"/>
                                          </a:lnTo>
                                          <a:lnTo>
                                            <a:pt x="30920" y="63255"/>
                                          </a:lnTo>
                                          <a:lnTo>
                                            <a:pt x="24823" y="62142"/>
                                          </a:lnTo>
                                        </a:path>
                                      </a:pathLst>
                                    </a:custGeom>
                                    <a:grpFill/>
                                    <a:ln w="1825" cap="flat" cmpd="sng">
                                      <a:solidFill>
                                        <a:schemeClr val="tx2">
                                          <a:lumMod val="50000"/>
                                        </a:schemeClr>
                                      </a:solidFill>
                                      <a:prstDash val="solid"/>
                                      <a:miter lim="12096"/>
                                      <a:headEnd type="none" w="sm" len="sm"/>
                                      <a:tailEnd type="none" w="sm" len="sm"/>
                                    </a:ln>
                                  </p:spPr>
                                  <p:txBody>
                                    <a:bodyPr spcFirstLastPara="1" wrap="square" lIns="91425" tIns="91425" rIns="91425" bIns="91425" anchor="ctr" anchorCtr="0">
                                      <a:noAutofit/>
                                    </a:bodyPr>
                                    <a:lstStyle/>
                                    <a:p>
                                      <a:pPr marL="0" lvl="0" indent="0" algn="l" rtl="0">
                                        <a:spcBef>
                                          <a:spcPts val="0"/>
                                        </a:spcBef>
                                        <a:spcAft>
                                          <a:spcPts val="0"/>
                                        </a:spcAft>
                                        <a:buNone/>
                                      </a:pPr>
                                      <a:endParaRPr/>
                                    </a:p>
                                  </p:txBody>
                                </p:sp>
                                <p:sp>
                                  <p:nvSpPr>
                                    <p:cNvPr id="2770" name="Google Shape;6182;p71">
                                      <a:extLst>
                                        <a:ext uri="{FF2B5EF4-FFF2-40B4-BE49-F238E27FC236}">
                                          <a16:creationId xmlns:a16="http://schemas.microsoft.com/office/drawing/2014/main" id="{3A347D59-35C2-391E-6C40-5BC13FB66D47}"/>
                                        </a:ext>
                                      </a:extLst>
                                    </p:cNvPr>
                                    <p:cNvSpPr/>
                                    <p:nvPr/>
                                  </p:nvSpPr>
                                  <p:spPr>
                                    <a:xfrm>
                                      <a:off x="4906356" y="3466721"/>
                                      <a:ext cx="194289" cy="358880"/>
                                    </a:xfrm>
                                    <a:custGeom>
                                      <a:avLst/>
                                      <a:gdLst/>
                                      <a:ahLst/>
                                      <a:cxnLst/>
                                      <a:rect l="l" t="t" r="r" b="b"/>
                                      <a:pathLst>
                                        <a:path w="24703" h="45630" fill="none" extrusionOk="0">
                                          <a:moveTo>
                                            <a:pt x="8396" y="39968"/>
                                          </a:moveTo>
                                          <a:lnTo>
                                            <a:pt x="9835" y="45629"/>
                                          </a:lnTo>
                                          <a:lnTo>
                                            <a:pt x="11626" y="36786"/>
                                          </a:lnTo>
                                          <a:lnTo>
                                            <a:pt x="5492" y="30218"/>
                                          </a:lnTo>
                                          <a:lnTo>
                                            <a:pt x="1" y="25016"/>
                                          </a:lnTo>
                                          <a:lnTo>
                                            <a:pt x="1392" y="16040"/>
                                          </a:lnTo>
                                          <a:lnTo>
                                            <a:pt x="24702" y="15206"/>
                                          </a:lnTo>
                                          <a:lnTo>
                                            <a:pt x="6472" y="0"/>
                                          </a:lnTo>
                                        </a:path>
                                      </a:pathLst>
                                    </a:custGeom>
                                    <a:grpFill/>
                                    <a:ln w="1825" cap="flat" cmpd="sng">
                                      <a:solidFill>
                                        <a:schemeClr val="tx2">
                                          <a:lumMod val="50000"/>
                                        </a:schemeClr>
                                      </a:solidFill>
                                      <a:prstDash val="solid"/>
                                      <a:miter lim="12096"/>
                                      <a:headEnd type="none" w="sm" len="sm"/>
                                      <a:tailEnd type="none" w="sm" len="sm"/>
                                    </a:ln>
                                  </p:spPr>
                                  <p:txBody>
                                    <a:bodyPr spcFirstLastPara="1" wrap="square" lIns="91425" tIns="91425" rIns="91425" bIns="91425" anchor="ctr" anchorCtr="0">
                                      <a:noAutofit/>
                                    </a:bodyPr>
                                    <a:lstStyle/>
                                    <a:p>
                                      <a:pPr marL="0" lvl="0" indent="0" algn="l" rtl="0">
                                        <a:spcBef>
                                          <a:spcPts val="0"/>
                                        </a:spcBef>
                                        <a:spcAft>
                                          <a:spcPts val="0"/>
                                        </a:spcAft>
                                        <a:buNone/>
                                      </a:pPr>
                                      <a:endParaRPr/>
                                    </a:p>
                                  </p:txBody>
                                </p:sp>
                                <p:sp>
                                  <p:nvSpPr>
                                    <p:cNvPr id="2771" name="Google Shape;6183;p71">
                                      <a:extLst>
                                        <a:ext uri="{FF2B5EF4-FFF2-40B4-BE49-F238E27FC236}">
                                          <a16:creationId xmlns:a16="http://schemas.microsoft.com/office/drawing/2014/main" id="{4FB873E6-5334-857A-2FE4-780ED1E3D58A}"/>
                                        </a:ext>
                                      </a:extLst>
                                    </p:cNvPr>
                                    <p:cNvSpPr/>
                                    <p:nvPr/>
                                  </p:nvSpPr>
                                  <p:spPr>
                                    <a:xfrm>
                                      <a:off x="4972383" y="3756043"/>
                                      <a:ext cx="25412" cy="25026"/>
                                    </a:xfrm>
                                    <a:custGeom>
                                      <a:avLst/>
                                      <a:gdLst/>
                                      <a:ahLst/>
                                      <a:cxnLst/>
                                      <a:rect l="l" t="t" r="r" b="b"/>
                                      <a:pathLst>
                                        <a:path w="3231" h="3182" fill="none" extrusionOk="0">
                                          <a:moveTo>
                                            <a:pt x="1" y="3182"/>
                                          </a:moveTo>
                                          <a:lnTo>
                                            <a:pt x="3231" y="0"/>
                                          </a:lnTo>
                                        </a:path>
                                      </a:pathLst>
                                    </a:custGeom>
                                    <a:grpFill/>
                                    <a:ln w="1825" cap="flat" cmpd="sng">
                                      <a:solidFill>
                                        <a:schemeClr val="tx2">
                                          <a:lumMod val="50000"/>
                                        </a:schemeClr>
                                      </a:solidFill>
                                      <a:prstDash val="solid"/>
                                      <a:miter lim="12096"/>
                                      <a:headEnd type="none" w="sm" len="sm"/>
                                      <a:tailEnd type="none" w="sm" len="sm"/>
                                    </a:ln>
                                  </p:spPr>
                                  <p:txBody>
                                    <a:bodyPr spcFirstLastPara="1" wrap="square" lIns="91425" tIns="91425" rIns="91425" bIns="91425" anchor="ctr" anchorCtr="0">
                                      <a:noAutofit/>
                                    </a:bodyPr>
                                    <a:lstStyle/>
                                    <a:p>
                                      <a:pPr marL="0" lvl="0" indent="0" algn="l" rtl="0">
                                        <a:spcBef>
                                          <a:spcPts val="0"/>
                                        </a:spcBef>
                                        <a:spcAft>
                                          <a:spcPts val="0"/>
                                        </a:spcAft>
                                        <a:buNone/>
                                      </a:pPr>
                                      <a:endParaRPr/>
                                    </a:p>
                                  </p:txBody>
                                </p:sp>
                              </p:grpSp>
                            </p:grpSp>
                          </p:grpSp>
                        </p:grpSp>
                        <p:sp>
                          <p:nvSpPr>
                            <p:cNvPr id="2737" name="Google Shape;6184;p71">
                              <a:extLst>
                                <a:ext uri="{FF2B5EF4-FFF2-40B4-BE49-F238E27FC236}">
                                  <a16:creationId xmlns:a16="http://schemas.microsoft.com/office/drawing/2014/main" id="{BDD7BD75-765C-05F5-1A3D-8CE4DC236BE1}"/>
                                </a:ext>
                              </a:extLst>
                            </p:cNvPr>
                            <p:cNvSpPr/>
                            <p:nvPr/>
                          </p:nvSpPr>
                          <p:spPr>
                            <a:xfrm>
                              <a:off x="4890375" y="3688019"/>
                              <a:ext cx="5144" cy="43769"/>
                            </a:xfrm>
                            <a:custGeom>
                              <a:avLst/>
                              <a:gdLst/>
                              <a:ahLst/>
                              <a:cxnLst/>
                              <a:rect l="l" t="t" r="r" b="b"/>
                              <a:pathLst>
                                <a:path w="654" h="5565" fill="none" extrusionOk="0">
                                  <a:moveTo>
                                    <a:pt x="653" y="0"/>
                                  </a:moveTo>
                                  <a:lnTo>
                                    <a:pt x="0" y="5565"/>
                                  </a:lnTo>
                                </a:path>
                              </a:pathLst>
                            </a:custGeom>
                            <a:grpFill/>
                            <a:ln w="1825" cap="flat" cmpd="sng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prstDash val="solid"/>
                              <a:miter lim="12096"/>
                              <a:headEnd type="none" w="sm" len="sm"/>
                              <a:tailEnd type="none" w="sm" len="sm"/>
                            </a:ln>
                          </p:spPr>
                          <p:txBody>
                            <a:bodyPr spcFirstLastPara="1" wrap="square" lIns="91425" tIns="91425" rIns="91425" bIns="91425" anchor="ctr" anchorCtr="0">
                              <a:noAutofit/>
                            </a:bodyPr>
                            <a:lstStyle/>
                            <a:p>
                              <a:pPr marL="0" lvl="0" indent="0" algn="l" rtl="0">
                                <a:spcBef>
                                  <a:spcPts val="0"/>
                                </a:spcBef>
                                <a:spcAft>
                                  <a:spcPts val="0"/>
                                </a:spcAft>
                                <a:buNone/>
                              </a:pPr>
                              <a:endParaRPr/>
                            </a:p>
                          </p:txBody>
                        </p:sp>
                        <p:sp>
                          <p:nvSpPr>
                            <p:cNvPr id="2738" name="Google Shape;6185;p71">
                              <a:extLst>
                                <a:ext uri="{FF2B5EF4-FFF2-40B4-BE49-F238E27FC236}">
                                  <a16:creationId xmlns:a16="http://schemas.microsoft.com/office/drawing/2014/main" id="{50BD9AC8-4CAE-2584-3900-6EE90050D007}"/>
                                </a:ext>
                              </a:extLst>
                            </p:cNvPr>
                            <p:cNvSpPr/>
                            <p:nvPr/>
                          </p:nvSpPr>
                          <p:spPr>
                            <a:xfrm>
                              <a:off x="4899317" y="3688019"/>
                              <a:ext cx="54048" cy="20174"/>
                            </a:xfrm>
                            <a:custGeom>
                              <a:avLst/>
                              <a:gdLst/>
                              <a:ahLst/>
                              <a:cxnLst/>
                              <a:rect l="l" t="t" r="r" b="b"/>
                              <a:pathLst>
                                <a:path w="6872" h="2565" fill="none" extrusionOk="0">
                                  <a:moveTo>
                                    <a:pt x="0" y="0"/>
                                  </a:moveTo>
                                  <a:lnTo>
                                    <a:pt x="6871" y="2565"/>
                                  </a:lnTo>
                                </a:path>
                              </a:pathLst>
                            </a:custGeom>
                            <a:grpFill/>
                            <a:ln w="1825" cap="flat" cmpd="sng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prstDash val="solid"/>
                              <a:miter lim="12096"/>
                              <a:headEnd type="none" w="sm" len="sm"/>
                              <a:tailEnd type="none" w="sm" len="sm"/>
                            </a:ln>
                          </p:spPr>
                          <p:txBody>
                            <a:bodyPr spcFirstLastPara="1" wrap="square" lIns="91425" tIns="91425" rIns="91425" bIns="91425" anchor="ctr" anchorCtr="0">
                              <a:noAutofit/>
                            </a:bodyPr>
                            <a:lstStyle/>
                            <a:p>
                              <a:pPr marL="0" lvl="0" indent="0" algn="l" rtl="0">
                                <a:spcBef>
                                  <a:spcPts val="0"/>
                                </a:spcBef>
                                <a:spcAft>
                                  <a:spcPts val="0"/>
                                </a:spcAft>
                                <a:buNone/>
                              </a:pPr>
                              <a:endParaRPr/>
                            </a:p>
                          </p:txBody>
                        </p:sp>
                        <p:sp>
                          <p:nvSpPr>
                            <p:cNvPr id="2739" name="Google Shape;6186;p71">
                              <a:extLst>
                                <a:ext uri="{FF2B5EF4-FFF2-40B4-BE49-F238E27FC236}">
                                  <a16:creationId xmlns:a16="http://schemas.microsoft.com/office/drawing/2014/main" id="{C2C8F9F7-F8C4-173D-23FF-5664C387899D}"/>
                                </a:ext>
                              </a:extLst>
                            </p:cNvPr>
                            <p:cNvSpPr/>
                            <p:nvPr/>
                          </p:nvSpPr>
                          <p:spPr>
                            <a:xfrm>
                              <a:off x="4862690" y="3700571"/>
                              <a:ext cx="27693" cy="31216"/>
                            </a:xfrm>
                            <a:custGeom>
                              <a:avLst/>
                              <a:gdLst/>
                              <a:ahLst/>
                              <a:cxnLst/>
                              <a:rect l="l" t="t" r="r" b="b"/>
                              <a:pathLst>
                                <a:path w="3521" h="3969" fill="none" extrusionOk="0">
                                  <a:moveTo>
                                    <a:pt x="0" y="1"/>
                                  </a:moveTo>
                                  <a:lnTo>
                                    <a:pt x="3520" y="3969"/>
                                  </a:lnTo>
                                </a:path>
                              </a:pathLst>
                            </a:custGeom>
                            <a:grpFill/>
                            <a:ln w="1825" cap="flat" cmpd="sng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prstDash val="solid"/>
                              <a:miter lim="12096"/>
                              <a:headEnd type="none" w="sm" len="sm"/>
                              <a:tailEnd type="none" w="sm" len="sm"/>
                            </a:ln>
                          </p:spPr>
                          <p:txBody>
                            <a:bodyPr spcFirstLastPara="1" wrap="square" lIns="91425" tIns="91425" rIns="91425" bIns="91425" anchor="ctr" anchorCtr="0">
                              <a:noAutofit/>
                            </a:bodyPr>
                            <a:lstStyle/>
                            <a:p>
                              <a:pPr marL="0" lvl="0" indent="0" algn="l" rtl="0">
                                <a:spcBef>
                                  <a:spcPts val="0"/>
                                </a:spcBef>
                                <a:spcAft>
                                  <a:spcPts val="0"/>
                                </a:spcAft>
                                <a:buNone/>
                              </a:pPr>
                              <a:endParaRPr/>
                            </a:p>
                          </p:txBody>
                        </p:sp>
                      </p:grpSp>
                    </p:grpSp>
                    <p:sp>
                      <p:nvSpPr>
                        <p:cNvPr id="2726" name="Google Shape;6187;p71">
                          <a:extLst>
                            <a:ext uri="{FF2B5EF4-FFF2-40B4-BE49-F238E27FC236}">
                              <a16:creationId xmlns:a16="http://schemas.microsoft.com/office/drawing/2014/main" id="{031CBDC3-05FE-DD83-06EA-C9124390FE5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53924" y="3297081"/>
                          <a:ext cx="146053" cy="168122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8570" h="21376" fill="none" extrusionOk="0">
                              <a:moveTo>
                                <a:pt x="1" y="21376"/>
                              </a:moveTo>
                              <a:lnTo>
                                <a:pt x="18569" y="1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</p:grpSp>
                </p:grpSp>
              </p:grpSp>
            </p:grpSp>
          </p:grpSp>
          <p:grpSp>
            <p:nvGrpSpPr>
              <p:cNvPr id="2354" name="Google Shape;6188;p71">
                <a:extLst>
                  <a:ext uri="{FF2B5EF4-FFF2-40B4-BE49-F238E27FC236}">
                    <a16:creationId xmlns:a16="http://schemas.microsoft.com/office/drawing/2014/main" id="{FFB4EEE6-B65B-0C58-E7EA-55CC6993B353}"/>
                  </a:ext>
                </a:extLst>
              </p:cNvPr>
              <p:cNvGrpSpPr/>
              <p:nvPr/>
            </p:nvGrpSpPr>
            <p:grpSpPr>
              <a:xfrm>
                <a:off x="4595437" y="3598775"/>
                <a:ext cx="37776" cy="32451"/>
                <a:chOff x="4595437" y="3598775"/>
                <a:chExt cx="37776" cy="32451"/>
              </a:xfrm>
              <a:grpFill/>
            </p:grpSpPr>
            <p:sp>
              <p:nvSpPr>
                <p:cNvPr id="2669" name="Google Shape;6189;p71">
                  <a:extLst>
                    <a:ext uri="{FF2B5EF4-FFF2-40B4-BE49-F238E27FC236}">
                      <a16:creationId xmlns:a16="http://schemas.microsoft.com/office/drawing/2014/main" id="{DE350D5F-56C4-0EB0-6577-EC1A803BD02A}"/>
                    </a:ext>
                  </a:extLst>
                </p:cNvPr>
                <p:cNvSpPr/>
                <p:nvPr/>
              </p:nvSpPr>
              <p:spPr>
                <a:xfrm>
                  <a:off x="4595437" y="3598775"/>
                  <a:ext cx="37776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26" extrusionOk="0">
                      <a:moveTo>
                        <a:pt x="2730" y="0"/>
                      </a:moveTo>
                      <a:cubicBezTo>
                        <a:pt x="2226" y="0"/>
                        <a:pt x="1712" y="187"/>
                        <a:pt x="1295" y="605"/>
                      </a:cubicBezTo>
                      <a:cubicBezTo>
                        <a:pt x="0" y="1900"/>
                        <a:pt x="920" y="4125"/>
                        <a:pt x="2758" y="4125"/>
                      </a:cubicBezTo>
                      <a:cubicBezTo>
                        <a:pt x="3883" y="4113"/>
                        <a:pt x="4803" y="3194"/>
                        <a:pt x="4803" y="2069"/>
                      </a:cubicBezTo>
                      <a:cubicBezTo>
                        <a:pt x="4803" y="824"/>
                        <a:pt x="3788" y="0"/>
                        <a:pt x="273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70" name="Google Shape;6190;p71">
                  <a:extLst>
                    <a:ext uri="{FF2B5EF4-FFF2-40B4-BE49-F238E27FC236}">
                      <a16:creationId xmlns:a16="http://schemas.microsoft.com/office/drawing/2014/main" id="{BC41A27B-3327-5941-C744-CDD79E04582D}"/>
                    </a:ext>
                  </a:extLst>
                </p:cNvPr>
                <p:cNvSpPr/>
                <p:nvPr/>
              </p:nvSpPr>
              <p:spPr>
                <a:xfrm>
                  <a:off x="4610561" y="3608480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0"/>
                      </a:moveTo>
                      <a:cubicBezTo>
                        <a:pt x="376" y="0"/>
                        <a:pt x="1" y="375"/>
                        <a:pt x="1" y="835"/>
                      </a:cubicBezTo>
                      <a:cubicBezTo>
                        <a:pt x="1" y="1283"/>
                        <a:pt x="376" y="1658"/>
                        <a:pt x="835" y="1658"/>
                      </a:cubicBezTo>
                      <a:cubicBezTo>
                        <a:pt x="1283" y="1658"/>
                        <a:pt x="1658" y="1283"/>
                        <a:pt x="1658" y="835"/>
                      </a:cubicBezTo>
                      <a:cubicBezTo>
                        <a:pt x="1658" y="375"/>
                        <a:pt x="1283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55" name="Google Shape;6191;p71">
                <a:extLst>
                  <a:ext uri="{FF2B5EF4-FFF2-40B4-BE49-F238E27FC236}">
                    <a16:creationId xmlns:a16="http://schemas.microsoft.com/office/drawing/2014/main" id="{2205DEB3-A81B-7228-35B5-87607E4621DC}"/>
                  </a:ext>
                </a:extLst>
              </p:cNvPr>
              <p:cNvGrpSpPr/>
              <p:nvPr/>
            </p:nvGrpSpPr>
            <p:grpSpPr>
              <a:xfrm>
                <a:off x="4641864" y="3524443"/>
                <a:ext cx="37776" cy="32380"/>
                <a:chOff x="4641864" y="3524443"/>
                <a:chExt cx="37776" cy="32380"/>
              </a:xfrm>
              <a:grpFill/>
            </p:grpSpPr>
            <p:sp>
              <p:nvSpPr>
                <p:cNvPr id="2667" name="Google Shape;6192;p71">
                  <a:extLst>
                    <a:ext uri="{FF2B5EF4-FFF2-40B4-BE49-F238E27FC236}">
                      <a16:creationId xmlns:a16="http://schemas.microsoft.com/office/drawing/2014/main" id="{3AF6A336-A8BC-6C9D-EDBD-EFC4C658B063}"/>
                    </a:ext>
                  </a:extLst>
                </p:cNvPr>
                <p:cNvSpPr/>
                <p:nvPr/>
              </p:nvSpPr>
              <p:spPr>
                <a:xfrm>
                  <a:off x="4641864" y="3524443"/>
                  <a:ext cx="37776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7" extrusionOk="0">
                      <a:moveTo>
                        <a:pt x="2737" y="1"/>
                      </a:moveTo>
                      <a:cubicBezTo>
                        <a:pt x="2231" y="1"/>
                        <a:pt x="1715" y="189"/>
                        <a:pt x="1295" y="609"/>
                      </a:cubicBezTo>
                      <a:cubicBezTo>
                        <a:pt x="0" y="1903"/>
                        <a:pt x="908" y="4117"/>
                        <a:pt x="2746" y="4117"/>
                      </a:cubicBezTo>
                      <a:cubicBezTo>
                        <a:pt x="3884" y="4117"/>
                        <a:pt x="4803" y="3197"/>
                        <a:pt x="4803" y="2060"/>
                      </a:cubicBezTo>
                      <a:cubicBezTo>
                        <a:pt x="4803" y="818"/>
                        <a:pt x="3792" y="1"/>
                        <a:pt x="2737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68" name="Google Shape;6193;p71">
                  <a:extLst>
                    <a:ext uri="{FF2B5EF4-FFF2-40B4-BE49-F238E27FC236}">
                      <a16:creationId xmlns:a16="http://schemas.microsoft.com/office/drawing/2014/main" id="{5978F683-B3EF-558C-6E00-90CA2187373D}"/>
                    </a:ext>
                  </a:extLst>
                </p:cNvPr>
                <p:cNvSpPr/>
                <p:nvPr/>
              </p:nvSpPr>
              <p:spPr>
                <a:xfrm>
                  <a:off x="4656988" y="3534077"/>
                  <a:ext cx="13048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9" h="1658" extrusionOk="0">
                      <a:moveTo>
                        <a:pt x="823" y="1"/>
                      </a:moveTo>
                      <a:cubicBezTo>
                        <a:pt x="376" y="1"/>
                        <a:pt x="1" y="376"/>
                        <a:pt x="1" y="835"/>
                      </a:cubicBezTo>
                      <a:cubicBezTo>
                        <a:pt x="1" y="1295"/>
                        <a:pt x="376" y="1658"/>
                        <a:pt x="823" y="1658"/>
                      </a:cubicBezTo>
                      <a:cubicBezTo>
                        <a:pt x="1283" y="1658"/>
                        <a:pt x="1658" y="1295"/>
                        <a:pt x="1658" y="835"/>
                      </a:cubicBezTo>
                      <a:cubicBezTo>
                        <a:pt x="1658" y="376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56" name="Google Shape;6194;p71">
                <a:extLst>
                  <a:ext uri="{FF2B5EF4-FFF2-40B4-BE49-F238E27FC236}">
                    <a16:creationId xmlns:a16="http://schemas.microsoft.com/office/drawing/2014/main" id="{08549BBA-341E-AB2B-107E-84EAC1157CCE}"/>
                  </a:ext>
                </a:extLst>
              </p:cNvPr>
              <p:cNvGrpSpPr/>
              <p:nvPr/>
            </p:nvGrpSpPr>
            <p:grpSpPr>
              <a:xfrm>
                <a:off x="4648431" y="3893901"/>
                <a:ext cx="37776" cy="32357"/>
                <a:chOff x="4648431" y="3893901"/>
                <a:chExt cx="37776" cy="32357"/>
              </a:xfrm>
              <a:grpFill/>
            </p:grpSpPr>
            <p:sp>
              <p:nvSpPr>
                <p:cNvPr id="2665" name="Google Shape;6195;p71">
                  <a:extLst>
                    <a:ext uri="{FF2B5EF4-FFF2-40B4-BE49-F238E27FC236}">
                      <a16:creationId xmlns:a16="http://schemas.microsoft.com/office/drawing/2014/main" id="{3CDCB45E-1908-FA24-1599-F6D55F02A078}"/>
                    </a:ext>
                  </a:extLst>
                </p:cNvPr>
                <p:cNvSpPr/>
                <p:nvPr/>
              </p:nvSpPr>
              <p:spPr>
                <a:xfrm>
                  <a:off x="4648431" y="3893901"/>
                  <a:ext cx="3777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4" extrusionOk="0">
                      <a:moveTo>
                        <a:pt x="2732" y="0"/>
                      </a:moveTo>
                      <a:cubicBezTo>
                        <a:pt x="2227" y="0"/>
                        <a:pt x="1713" y="187"/>
                        <a:pt x="1295" y="605"/>
                      </a:cubicBezTo>
                      <a:cubicBezTo>
                        <a:pt x="0" y="1900"/>
                        <a:pt x="920" y="4113"/>
                        <a:pt x="2746" y="4113"/>
                      </a:cubicBezTo>
                      <a:cubicBezTo>
                        <a:pt x="3883" y="4113"/>
                        <a:pt x="4803" y="3194"/>
                        <a:pt x="4803" y="2057"/>
                      </a:cubicBezTo>
                      <a:cubicBezTo>
                        <a:pt x="4803" y="821"/>
                        <a:pt x="3788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66" name="Google Shape;6196;p71">
                  <a:extLst>
                    <a:ext uri="{FF2B5EF4-FFF2-40B4-BE49-F238E27FC236}">
                      <a16:creationId xmlns:a16="http://schemas.microsoft.com/office/drawing/2014/main" id="{07997551-F84F-4278-0CE8-5385AC8E4918}"/>
                    </a:ext>
                  </a:extLst>
                </p:cNvPr>
                <p:cNvSpPr/>
                <p:nvPr/>
              </p:nvSpPr>
              <p:spPr>
                <a:xfrm>
                  <a:off x="4663556" y="3903606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0"/>
                      </a:moveTo>
                      <a:cubicBezTo>
                        <a:pt x="363" y="0"/>
                        <a:pt x="1" y="375"/>
                        <a:pt x="1" y="823"/>
                      </a:cubicBezTo>
                      <a:cubicBezTo>
                        <a:pt x="1" y="1283"/>
                        <a:pt x="363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75"/>
                        <a:pt x="1283" y="0"/>
                        <a:pt x="82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57" name="Google Shape;6197;p71">
                <a:extLst>
                  <a:ext uri="{FF2B5EF4-FFF2-40B4-BE49-F238E27FC236}">
                    <a16:creationId xmlns:a16="http://schemas.microsoft.com/office/drawing/2014/main" id="{9C1F79DB-A059-83A2-5FEB-EE2807AE3649}"/>
                  </a:ext>
                </a:extLst>
              </p:cNvPr>
              <p:cNvGrpSpPr/>
              <p:nvPr/>
            </p:nvGrpSpPr>
            <p:grpSpPr>
              <a:xfrm>
                <a:off x="4567752" y="3722908"/>
                <a:ext cx="37870" cy="32380"/>
                <a:chOff x="4567752" y="3722908"/>
                <a:chExt cx="37870" cy="32380"/>
              </a:xfrm>
              <a:grpFill/>
            </p:grpSpPr>
            <p:sp>
              <p:nvSpPr>
                <p:cNvPr id="2663" name="Google Shape;6198;p71">
                  <a:extLst>
                    <a:ext uri="{FF2B5EF4-FFF2-40B4-BE49-F238E27FC236}">
                      <a16:creationId xmlns:a16="http://schemas.microsoft.com/office/drawing/2014/main" id="{4C530568-9896-DFEA-A0B5-E465A70B6444}"/>
                    </a:ext>
                  </a:extLst>
                </p:cNvPr>
                <p:cNvSpPr/>
                <p:nvPr/>
              </p:nvSpPr>
              <p:spPr>
                <a:xfrm>
                  <a:off x="4567752" y="3722908"/>
                  <a:ext cx="37870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5" h="4117" extrusionOk="0">
                      <a:moveTo>
                        <a:pt x="2749" y="1"/>
                      </a:moveTo>
                      <a:cubicBezTo>
                        <a:pt x="2243" y="1"/>
                        <a:pt x="1726" y="189"/>
                        <a:pt x="1307" y="609"/>
                      </a:cubicBezTo>
                      <a:cubicBezTo>
                        <a:pt x="0" y="1903"/>
                        <a:pt x="919" y="4117"/>
                        <a:pt x="2758" y="4117"/>
                      </a:cubicBezTo>
                      <a:cubicBezTo>
                        <a:pt x="3895" y="4117"/>
                        <a:pt x="4815" y="3197"/>
                        <a:pt x="4815" y="2060"/>
                      </a:cubicBezTo>
                      <a:cubicBezTo>
                        <a:pt x="4815" y="818"/>
                        <a:pt x="3804" y="1"/>
                        <a:pt x="2749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64" name="Google Shape;6199;p71">
                  <a:extLst>
                    <a:ext uri="{FF2B5EF4-FFF2-40B4-BE49-F238E27FC236}">
                      <a16:creationId xmlns:a16="http://schemas.microsoft.com/office/drawing/2014/main" id="{81112961-2554-431C-AF25-0F96AD244480}"/>
                    </a:ext>
                  </a:extLst>
                </p:cNvPr>
                <p:cNvSpPr/>
                <p:nvPr/>
              </p:nvSpPr>
              <p:spPr>
                <a:xfrm>
                  <a:off x="4580690" y="3732543"/>
                  <a:ext cx="15227" cy="130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61" extrusionOk="0">
                      <a:moveTo>
                        <a:pt x="1113" y="0"/>
                      </a:moveTo>
                      <a:cubicBezTo>
                        <a:pt x="375" y="0"/>
                        <a:pt x="0" y="896"/>
                        <a:pt x="520" y="1416"/>
                      </a:cubicBezTo>
                      <a:cubicBezTo>
                        <a:pt x="689" y="1585"/>
                        <a:pt x="898" y="1661"/>
                        <a:pt x="1103" y="1661"/>
                      </a:cubicBezTo>
                      <a:cubicBezTo>
                        <a:pt x="1528" y="1661"/>
                        <a:pt x="1936" y="1333"/>
                        <a:pt x="1936" y="835"/>
                      </a:cubicBezTo>
                      <a:cubicBezTo>
                        <a:pt x="1936" y="375"/>
                        <a:pt x="1573" y="0"/>
                        <a:pt x="111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58" name="Google Shape;6200;p71">
                <a:extLst>
                  <a:ext uri="{FF2B5EF4-FFF2-40B4-BE49-F238E27FC236}">
                    <a16:creationId xmlns:a16="http://schemas.microsoft.com/office/drawing/2014/main" id="{BA24EC0B-343E-9CEB-280A-EBD0F30871B6}"/>
                  </a:ext>
                </a:extLst>
              </p:cNvPr>
              <p:cNvGrpSpPr/>
              <p:nvPr/>
            </p:nvGrpSpPr>
            <p:grpSpPr>
              <a:xfrm>
                <a:off x="4617506" y="3652052"/>
                <a:ext cx="37783" cy="32357"/>
                <a:chOff x="4617506" y="3652052"/>
                <a:chExt cx="37783" cy="32357"/>
              </a:xfrm>
              <a:grpFill/>
            </p:grpSpPr>
            <p:sp>
              <p:nvSpPr>
                <p:cNvPr id="2661" name="Google Shape;6201;p71">
                  <a:extLst>
                    <a:ext uri="{FF2B5EF4-FFF2-40B4-BE49-F238E27FC236}">
                      <a16:creationId xmlns:a16="http://schemas.microsoft.com/office/drawing/2014/main" id="{754ECAC6-14E3-FC1B-1EA8-99C26115994F}"/>
                    </a:ext>
                  </a:extLst>
                </p:cNvPr>
                <p:cNvSpPr/>
                <p:nvPr/>
              </p:nvSpPr>
              <p:spPr>
                <a:xfrm>
                  <a:off x="4617506" y="3652052"/>
                  <a:ext cx="37783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4" extrusionOk="0">
                      <a:moveTo>
                        <a:pt x="2732" y="0"/>
                      </a:moveTo>
                      <a:cubicBezTo>
                        <a:pt x="2228" y="0"/>
                        <a:pt x="1713" y="187"/>
                        <a:pt x="1295" y="605"/>
                      </a:cubicBezTo>
                      <a:cubicBezTo>
                        <a:pt x="1" y="1900"/>
                        <a:pt x="920" y="4114"/>
                        <a:pt x="2747" y="4114"/>
                      </a:cubicBezTo>
                      <a:cubicBezTo>
                        <a:pt x="3884" y="4114"/>
                        <a:pt x="4803" y="3194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62" name="Google Shape;6202;p71">
                  <a:extLst>
                    <a:ext uri="{FF2B5EF4-FFF2-40B4-BE49-F238E27FC236}">
                      <a16:creationId xmlns:a16="http://schemas.microsoft.com/office/drawing/2014/main" id="{6F4E2456-D4E3-928B-975E-F08F2AE57838}"/>
                    </a:ext>
                  </a:extLst>
                </p:cNvPr>
                <p:cNvSpPr/>
                <p:nvPr/>
              </p:nvSpPr>
              <p:spPr>
                <a:xfrm>
                  <a:off x="4632638" y="3661758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1"/>
                      </a:moveTo>
                      <a:cubicBezTo>
                        <a:pt x="363" y="1"/>
                        <a:pt x="0" y="363"/>
                        <a:pt x="0" y="823"/>
                      </a:cubicBezTo>
                      <a:cubicBezTo>
                        <a:pt x="0" y="1283"/>
                        <a:pt x="363" y="1658"/>
                        <a:pt x="823" y="1658"/>
                      </a:cubicBezTo>
                      <a:cubicBezTo>
                        <a:pt x="1282" y="1658"/>
                        <a:pt x="1657" y="1283"/>
                        <a:pt x="1657" y="823"/>
                      </a:cubicBezTo>
                      <a:cubicBezTo>
                        <a:pt x="1657" y="363"/>
                        <a:pt x="1282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59" name="Google Shape;6203;p71">
                <a:extLst>
                  <a:ext uri="{FF2B5EF4-FFF2-40B4-BE49-F238E27FC236}">
                    <a16:creationId xmlns:a16="http://schemas.microsoft.com/office/drawing/2014/main" id="{E7EF6BF2-4E18-5CC9-6991-D7C54DF1A5BD}"/>
                  </a:ext>
                </a:extLst>
              </p:cNvPr>
              <p:cNvGrpSpPr/>
              <p:nvPr/>
            </p:nvGrpSpPr>
            <p:grpSpPr>
              <a:xfrm>
                <a:off x="4739005" y="3554149"/>
                <a:ext cx="37870" cy="32357"/>
                <a:chOff x="4739005" y="3554149"/>
                <a:chExt cx="37870" cy="32357"/>
              </a:xfrm>
              <a:grpFill/>
            </p:grpSpPr>
            <p:sp>
              <p:nvSpPr>
                <p:cNvPr id="2659" name="Google Shape;6204;p71">
                  <a:extLst>
                    <a:ext uri="{FF2B5EF4-FFF2-40B4-BE49-F238E27FC236}">
                      <a16:creationId xmlns:a16="http://schemas.microsoft.com/office/drawing/2014/main" id="{BD7E531A-2EFA-0994-BB1C-5591CF07703A}"/>
                    </a:ext>
                  </a:extLst>
                </p:cNvPr>
                <p:cNvSpPr/>
                <p:nvPr/>
              </p:nvSpPr>
              <p:spPr>
                <a:xfrm>
                  <a:off x="4739005" y="3554149"/>
                  <a:ext cx="37870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5" h="4114" extrusionOk="0">
                      <a:moveTo>
                        <a:pt x="2744" y="1"/>
                      </a:moveTo>
                      <a:cubicBezTo>
                        <a:pt x="2239" y="1"/>
                        <a:pt x="1725" y="188"/>
                        <a:pt x="1307" y="606"/>
                      </a:cubicBezTo>
                      <a:cubicBezTo>
                        <a:pt x="0" y="1900"/>
                        <a:pt x="920" y="4114"/>
                        <a:pt x="2758" y="4114"/>
                      </a:cubicBezTo>
                      <a:cubicBezTo>
                        <a:pt x="3895" y="4114"/>
                        <a:pt x="4815" y="3195"/>
                        <a:pt x="4815" y="2058"/>
                      </a:cubicBezTo>
                      <a:cubicBezTo>
                        <a:pt x="4815" y="821"/>
                        <a:pt x="3801" y="1"/>
                        <a:pt x="274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60" name="Google Shape;6205;p71">
                  <a:extLst>
                    <a:ext uri="{FF2B5EF4-FFF2-40B4-BE49-F238E27FC236}">
                      <a16:creationId xmlns:a16="http://schemas.microsoft.com/office/drawing/2014/main" id="{0AFA31EC-FF9A-9363-7353-7021C93073C0}"/>
                    </a:ext>
                  </a:extLst>
                </p:cNvPr>
                <p:cNvSpPr/>
                <p:nvPr/>
              </p:nvSpPr>
              <p:spPr>
                <a:xfrm>
                  <a:off x="4751943" y="3563854"/>
                  <a:ext cx="15227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59" extrusionOk="0">
                      <a:moveTo>
                        <a:pt x="1113" y="1"/>
                      </a:moveTo>
                      <a:cubicBezTo>
                        <a:pt x="375" y="1"/>
                        <a:pt x="0" y="896"/>
                        <a:pt x="521" y="1416"/>
                      </a:cubicBezTo>
                      <a:cubicBezTo>
                        <a:pt x="692" y="1583"/>
                        <a:pt x="899" y="1658"/>
                        <a:pt x="1101" y="1658"/>
                      </a:cubicBezTo>
                      <a:cubicBezTo>
                        <a:pt x="1529" y="1658"/>
                        <a:pt x="1936" y="1324"/>
                        <a:pt x="1936" y="824"/>
                      </a:cubicBezTo>
                      <a:cubicBezTo>
                        <a:pt x="1936" y="364"/>
                        <a:pt x="1573" y="1"/>
                        <a:pt x="111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60" name="Google Shape;6206;p71">
                <a:extLst>
                  <a:ext uri="{FF2B5EF4-FFF2-40B4-BE49-F238E27FC236}">
                    <a16:creationId xmlns:a16="http://schemas.microsoft.com/office/drawing/2014/main" id="{774AD2B6-462A-F238-D0FD-7D1EE667BBE8}"/>
                  </a:ext>
                </a:extLst>
              </p:cNvPr>
              <p:cNvGrpSpPr/>
              <p:nvPr/>
            </p:nvGrpSpPr>
            <p:grpSpPr>
              <a:xfrm>
                <a:off x="4806557" y="3630258"/>
                <a:ext cx="37776" cy="32364"/>
                <a:chOff x="4806557" y="3630258"/>
                <a:chExt cx="37776" cy="32364"/>
              </a:xfrm>
              <a:grpFill/>
            </p:grpSpPr>
            <p:sp>
              <p:nvSpPr>
                <p:cNvPr id="2657" name="Google Shape;6207;p71">
                  <a:extLst>
                    <a:ext uri="{FF2B5EF4-FFF2-40B4-BE49-F238E27FC236}">
                      <a16:creationId xmlns:a16="http://schemas.microsoft.com/office/drawing/2014/main" id="{6F595D63-7E26-60F0-5F01-DD8234712B60}"/>
                    </a:ext>
                  </a:extLst>
                </p:cNvPr>
                <p:cNvSpPr/>
                <p:nvPr/>
              </p:nvSpPr>
              <p:spPr>
                <a:xfrm>
                  <a:off x="4806557" y="3630258"/>
                  <a:ext cx="37776" cy="32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5" extrusionOk="0">
                      <a:moveTo>
                        <a:pt x="2732" y="1"/>
                      </a:moveTo>
                      <a:cubicBezTo>
                        <a:pt x="2227" y="1"/>
                        <a:pt x="1713" y="188"/>
                        <a:pt x="1294" y="606"/>
                      </a:cubicBezTo>
                      <a:cubicBezTo>
                        <a:pt x="0" y="1901"/>
                        <a:pt x="907" y="4114"/>
                        <a:pt x="2746" y="4114"/>
                      </a:cubicBezTo>
                      <a:cubicBezTo>
                        <a:pt x="3883" y="4114"/>
                        <a:pt x="4802" y="3195"/>
                        <a:pt x="4802" y="2058"/>
                      </a:cubicBezTo>
                      <a:cubicBezTo>
                        <a:pt x="4802" y="822"/>
                        <a:pt x="3788" y="1"/>
                        <a:pt x="273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58" name="Google Shape;6208;p71">
                  <a:extLst>
                    <a:ext uri="{FF2B5EF4-FFF2-40B4-BE49-F238E27FC236}">
                      <a16:creationId xmlns:a16="http://schemas.microsoft.com/office/drawing/2014/main" id="{74AD6FF3-8C2D-7872-1104-C709F69B5ED7}"/>
                    </a:ext>
                  </a:extLst>
                </p:cNvPr>
                <p:cNvSpPr/>
                <p:nvPr/>
              </p:nvSpPr>
              <p:spPr>
                <a:xfrm>
                  <a:off x="4819495" y="3639972"/>
                  <a:ext cx="15227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58" extrusionOk="0">
                      <a:moveTo>
                        <a:pt x="1113" y="0"/>
                      </a:moveTo>
                      <a:cubicBezTo>
                        <a:pt x="363" y="0"/>
                        <a:pt x="0" y="896"/>
                        <a:pt x="520" y="1416"/>
                      </a:cubicBezTo>
                      <a:cubicBezTo>
                        <a:pt x="687" y="1583"/>
                        <a:pt x="893" y="1657"/>
                        <a:pt x="1096" y="1657"/>
                      </a:cubicBezTo>
                      <a:cubicBezTo>
                        <a:pt x="1523" y="1657"/>
                        <a:pt x="1936" y="1324"/>
                        <a:pt x="1936" y="823"/>
                      </a:cubicBezTo>
                      <a:cubicBezTo>
                        <a:pt x="1936" y="363"/>
                        <a:pt x="1561" y="0"/>
                        <a:pt x="111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61" name="Google Shape;6209;p71">
                <a:extLst>
                  <a:ext uri="{FF2B5EF4-FFF2-40B4-BE49-F238E27FC236}">
                    <a16:creationId xmlns:a16="http://schemas.microsoft.com/office/drawing/2014/main" id="{9332303B-7E9C-91BF-9706-D859538B63BE}"/>
                  </a:ext>
                </a:extLst>
              </p:cNvPr>
              <p:cNvGrpSpPr/>
              <p:nvPr/>
            </p:nvGrpSpPr>
            <p:grpSpPr>
              <a:xfrm>
                <a:off x="4737007" y="4004357"/>
                <a:ext cx="37870" cy="32357"/>
                <a:chOff x="4737007" y="4004357"/>
                <a:chExt cx="37870" cy="32357"/>
              </a:xfrm>
              <a:grpFill/>
            </p:grpSpPr>
            <p:sp>
              <p:nvSpPr>
                <p:cNvPr id="2655" name="Google Shape;6210;p71">
                  <a:extLst>
                    <a:ext uri="{FF2B5EF4-FFF2-40B4-BE49-F238E27FC236}">
                      <a16:creationId xmlns:a16="http://schemas.microsoft.com/office/drawing/2014/main" id="{C6A53FA7-313A-2E19-28B4-B48CA4830272}"/>
                    </a:ext>
                  </a:extLst>
                </p:cNvPr>
                <p:cNvSpPr/>
                <p:nvPr/>
              </p:nvSpPr>
              <p:spPr>
                <a:xfrm>
                  <a:off x="4737007" y="4004357"/>
                  <a:ext cx="37870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5" h="4114" extrusionOk="0">
                      <a:moveTo>
                        <a:pt x="2740" y="0"/>
                      </a:moveTo>
                      <a:cubicBezTo>
                        <a:pt x="2234" y="0"/>
                        <a:pt x="1717" y="187"/>
                        <a:pt x="1295" y="606"/>
                      </a:cubicBezTo>
                      <a:cubicBezTo>
                        <a:pt x="0" y="1900"/>
                        <a:pt x="920" y="4114"/>
                        <a:pt x="2758" y="4114"/>
                      </a:cubicBezTo>
                      <a:cubicBezTo>
                        <a:pt x="3895" y="4114"/>
                        <a:pt x="4803" y="3194"/>
                        <a:pt x="4815" y="2057"/>
                      </a:cubicBezTo>
                      <a:cubicBezTo>
                        <a:pt x="4815" y="821"/>
                        <a:pt x="3801" y="0"/>
                        <a:pt x="274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56" name="Google Shape;6211;p71">
                  <a:extLst>
                    <a:ext uri="{FF2B5EF4-FFF2-40B4-BE49-F238E27FC236}">
                      <a16:creationId xmlns:a16="http://schemas.microsoft.com/office/drawing/2014/main" id="{9DEB5296-4757-4FE9-7667-A45A9256C31D}"/>
                    </a:ext>
                  </a:extLst>
                </p:cNvPr>
                <p:cNvSpPr/>
                <p:nvPr/>
              </p:nvSpPr>
              <p:spPr>
                <a:xfrm>
                  <a:off x="4752131" y="4014062"/>
                  <a:ext cx="13040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9" extrusionOk="0">
                      <a:moveTo>
                        <a:pt x="835" y="1"/>
                      </a:moveTo>
                      <a:cubicBezTo>
                        <a:pt x="376" y="1"/>
                        <a:pt x="1" y="364"/>
                        <a:pt x="1" y="823"/>
                      </a:cubicBezTo>
                      <a:cubicBezTo>
                        <a:pt x="1" y="1283"/>
                        <a:pt x="376" y="1658"/>
                        <a:pt x="835" y="1658"/>
                      </a:cubicBezTo>
                      <a:cubicBezTo>
                        <a:pt x="1295" y="1658"/>
                        <a:pt x="1658" y="1283"/>
                        <a:pt x="1658" y="823"/>
                      </a:cubicBezTo>
                      <a:cubicBezTo>
                        <a:pt x="1658" y="364"/>
                        <a:pt x="1295" y="1"/>
                        <a:pt x="83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62" name="Google Shape;6212;p71">
                <a:extLst>
                  <a:ext uri="{FF2B5EF4-FFF2-40B4-BE49-F238E27FC236}">
                    <a16:creationId xmlns:a16="http://schemas.microsoft.com/office/drawing/2014/main" id="{3F213CD3-234D-A061-6AD6-972C2ABCDE65}"/>
                  </a:ext>
                </a:extLst>
              </p:cNvPr>
              <p:cNvGrpSpPr/>
              <p:nvPr/>
            </p:nvGrpSpPr>
            <p:grpSpPr>
              <a:xfrm>
                <a:off x="4773634" y="4208627"/>
                <a:ext cx="37776" cy="32357"/>
                <a:chOff x="4773634" y="4208627"/>
                <a:chExt cx="37776" cy="32357"/>
              </a:xfrm>
              <a:grpFill/>
            </p:grpSpPr>
            <p:sp>
              <p:nvSpPr>
                <p:cNvPr id="2653" name="Google Shape;6213;p71">
                  <a:extLst>
                    <a:ext uri="{FF2B5EF4-FFF2-40B4-BE49-F238E27FC236}">
                      <a16:creationId xmlns:a16="http://schemas.microsoft.com/office/drawing/2014/main" id="{7D2814E2-7082-EAE6-3FD7-F2F0425B9E16}"/>
                    </a:ext>
                  </a:extLst>
                </p:cNvPr>
                <p:cNvSpPr/>
                <p:nvPr/>
              </p:nvSpPr>
              <p:spPr>
                <a:xfrm>
                  <a:off x="4773634" y="4208627"/>
                  <a:ext cx="3777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4" extrusionOk="0">
                      <a:moveTo>
                        <a:pt x="2732" y="0"/>
                      </a:moveTo>
                      <a:cubicBezTo>
                        <a:pt x="2227" y="0"/>
                        <a:pt x="1713" y="187"/>
                        <a:pt x="1295" y="605"/>
                      </a:cubicBezTo>
                      <a:cubicBezTo>
                        <a:pt x="1" y="1900"/>
                        <a:pt x="920" y="4114"/>
                        <a:pt x="2746" y="4114"/>
                      </a:cubicBezTo>
                      <a:cubicBezTo>
                        <a:pt x="3884" y="4114"/>
                        <a:pt x="4803" y="3194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54" name="Google Shape;6214;p71">
                  <a:extLst>
                    <a:ext uri="{FF2B5EF4-FFF2-40B4-BE49-F238E27FC236}">
                      <a16:creationId xmlns:a16="http://schemas.microsoft.com/office/drawing/2014/main" id="{BFDA6CF4-AC40-EFB8-E77B-AF841B482275}"/>
                    </a:ext>
                  </a:extLst>
                </p:cNvPr>
                <p:cNvSpPr/>
                <p:nvPr/>
              </p:nvSpPr>
              <p:spPr>
                <a:xfrm>
                  <a:off x="4788664" y="4218332"/>
                  <a:ext cx="13048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9" h="1658" extrusionOk="0">
                      <a:moveTo>
                        <a:pt x="835" y="0"/>
                      </a:moveTo>
                      <a:cubicBezTo>
                        <a:pt x="376" y="0"/>
                        <a:pt x="1" y="363"/>
                        <a:pt x="1" y="823"/>
                      </a:cubicBezTo>
                      <a:cubicBezTo>
                        <a:pt x="1" y="1283"/>
                        <a:pt x="376" y="1658"/>
                        <a:pt x="835" y="1658"/>
                      </a:cubicBezTo>
                      <a:cubicBezTo>
                        <a:pt x="1295" y="1658"/>
                        <a:pt x="1658" y="1283"/>
                        <a:pt x="1658" y="823"/>
                      </a:cubicBezTo>
                      <a:cubicBezTo>
                        <a:pt x="1658" y="363"/>
                        <a:pt x="1295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63" name="Google Shape;6215;p71">
                <a:extLst>
                  <a:ext uri="{FF2B5EF4-FFF2-40B4-BE49-F238E27FC236}">
                    <a16:creationId xmlns:a16="http://schemas.microsoft.com/office/drawing/2014/main" id="{BE420833-B928-41E5-70D0-8B1A17F467B5}"/>
                  </a:ext>
                </a:extLst>
              </p:cNvPr>
              <p:cNvGrpSpPr/>
              <p:nvPr/>
            </p:nvGrpSpPr>
            <p:grpSpPr>
              <a:xfrm>
                <a:off x="4888282" y="4074764"/>
                <a:ext cx="37776" cy="32451"/>
                <a:chOff x="4888282" y="4074764"/>
                <a:chExt cx="37776" cy="32451"/>
              </a:xfrm>
              <a:grpFill/>
            </p:grpSpPr>
            <p:sp>
              <p:nvSpPr>
                <p:cNvPr id="2651" name="Google Shape;6216;p71">
                  <a:extLst>
                    <a:ext uri="{FF2B5EF4-FFF2-40B4-BE49-F238E27FC236}">
                      <a16:creationId xmlns:a16="http://schemas.microsoft.com/office/drawing/2014/main" id="{B71DC236-5169-DDA8-2702-D68EB4270053}"/>
                    </a:ext>
                  </a:extLst>
                </p:cNvPr>
                <p:cNvSpPr/>
                <p:nvPr/>
              </p:nvSpPr>
              <p:spPr>
                <a:xfrm>
                  <a:off x="4888282" y="4074764"/>
                  <a:ext cx="37776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26" extrusionOk="0">
                      <a:moveTo>
                        <a:pt x="2730" y="0"/>
                      </a:moveTo>
                      <a:cubicBezTo>
                        <a:pt x="2226" y="0"/>
                        <a:pt x="1712" y="187"/>
                        <a:pt x="1294" y="605"/>
                      </a:cubicBezTo>
                      <a:cubicBezTo>
                        <a:pt x="0" y="1912"/>
                        <a:pt x="919" y="4125"/>
                        <a:pt x="2746" y="4125"/>
                      </a:cubicBezTo>
                      <a:cubicBezTo>
                        <a:pt x="3883" y="4125"/>
                        <a:pt x="4803" y="3206"/>
                        <a:pt x="4803" y="2069"/>
                      </a:cubicBezTo>
                      <a:cubicBezTo>
                        <a:pt x="4803" y="824"/>
                        <a:pt x="3787" y="0"/>
                        <a:pt x="273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52" name="Google Shape;6217;p71">
                  <a:extLst>
                    <a:ext uri="{FF2B5EF4-FFF2-40B4-BE49-F238E27FC236}">
                      <a16:creationId xmlns:a16="http://schemas.microsoft.com/office/drawing/2014/main" id="{F35602AE-71FB-3F4F-7FC0-3EBEF81B6875}"/>
                    </a:ext>
                  </a:extLst>
                </p:cNvPr>
                <p:cNvSpPr/>
                <p:nvPr/>
              </p:nvSpPr>
              <p:spPr>
                <a:xfrm>
                  <a:off x="4901220" y="4084470"/>
                  <a:ext cx="15227" cy="130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61" extrusionOk="0">
                      <a:moveTo>
                        <a:pt x="1101" y="0"/>
                      </a:moveTo>
                      <a:cubicBezTo>
                        <a:pt x="363" y="0"/>
                        <a:pt x="0" y="896"/>
                        <a:pt x="520" y="1416"/>
                      </a:cubicBezTo>
                      <a:cubicBezTo>
                        <a:pt x="689" y="1585"/>
                        <a:pt x="898" y="1660"/>
                        <a:pt x="1103" y="1660"/>
                      </a:cubicBezTo>
                      <a:cubicBezTo>
                        <a:pt x="1528" y="1660"/>
                        <a:pt x="1936" y="1333"/>
                        <a:pt x="1936" y="835"/>
                      </a:cubicBezTo>
                      <a:cubicBezTo>
                        <a:pt x="1936" y="375"/>
                        <a:pt x="1561" y="0"/>
                        <a:pt x="110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64" name="Google Shape;6218;p71">
                <a:extLst>
                  <a:ext uri="{FF2B5EF4-FFF2-40B4-BE49-F238E27FC236}">
                    <a16:creationId xmlns:a16="http://schemas.microsoft.com/office/drawing/2014/main" id="{E2919FFD-6BDA-0F83-989E-8BC0E8C4C315}"/>
                  </a:ext>
                </a:extLst>
              </p:cNvPr>
              <p:cNvGrpSpPr/>
              <p:nvPr/>
            </p:nvGrpSpPr>
            <p:grpSpPr>
              <a:xfrm>
                <a:off x="4901315" y="3804271"/>
                <a:ext cx="37776" cy="32364"/>
                <a:chOff x="4901315" y="3804271"/>
                <a:chExt cx="37776" cy="32364"/>
              </a:xfrm>
              <a:grpFill/>
            </p:grpSpPr>
            <p:sp>
              <p:nvSpPr>
                <p:cNvPr id="2649" name="Google Shape;6219;p71">
                  <a:extLst>
                    <a:ext uri="{FF2B5EF4-FFF2-40B4-BE49-F238E27FC236}">
                      <a16:creationId xmlns:a16="http://schemas.microsoft.com/office/drawing/2014/main" id="{B5E5E749-AC34-B495-74F2-F5B80CD9AC4A}"/>
                    </a:ext>
                  </a:extLst>
                </p:cNvPr>
                <p:cNvSpPr/>
                <p:nvPr/>
              </p:nvSpPr>
              <p:spPr>
                <a:xfrm>
                  <a:off x="4901315" y="3804271"/>
                  <a:ext cx="37776" cy="32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5" extrusionOk="0">
                      <a:moveTo>
                        <a:pt x="2732" y="1"/>
                      </a:moveTo>
                      <a:cubicBezTo>
                        <a:pt x="2227" y="1"/>
                        <a:pt x="1713" y="188"/>
                        <a:pt x="1295" y="606"/>
                      </a:cubicBezTo>
                      <a:cubicBezTo>
                        <a:pt x="0" y="1901"/>
                        <a:pt x="920" y="4114"/>
                        <a:pt x="2746" y="4114"/>
                      </a:cubicBezTo>
                      <a:cubicBezTo>
                        <a:pt x="3883" y="4114"/>
                        <a:pt x="4803" y="3195"/>
                        <a:pt x="4803" y="2058"/>
                      </a:cubicBezTo>
                      <a:cubicBezTo>
                        <a:pt x="4803" y="822"/>
                        <a:pt x="3789" y="1"/>
                        <a:pt x="273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50" name="Google Shape;6220;p71">
                  <a:extLst>
                    <a:ext uri="{FF2B5EF4-FFF2-40B4-BE49-F238E27FC236}">
                      <a16:creationId xmlns:a16="http://schemas.microsoft.com/office/drawing/2014/main" id="{72CB1A4A-9E8E-C447-A4A5-FC1233F675F0}"/>
                    </a:ext>
                  </a:extLst>
                </p:cNvPr>
                <p:cNvSpPr/>
                <p:nvPr/>
              </p:nvSpPr>
              <p:spPr>
                <a:xfrm>
                  <a:off x="4914253" y="3813985"/>
                  <a:ext cx="15235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7" h="1658" extrusionOk="0">
                      <a:moveTo>
                        <a:pt x="1101" y="0"/>
                      </a:moveTo>
                      <a:cubicBezTo>
                        <a:pt x="363" y="0"/>
                        <a:pt x="1" y="895"/>
                        <a:pt x="521" y="1416"/>
                      </a:cubicBezTo>
                      <a:cubicBezTo>
                        <a:pt x="688" y="1583"/>
                        <a:pt x="894" y="1657"/>
                        <a:pt x="1096" y="1657"/>
                      </a:cubicBezTo>
                      <a:cubicBezTo>
                        <a:pt x="1524" y="1657"/>
                        <a:pt x="1936" y="1324"/>
                        <a:pt x="1936" y="823"/>
                      </a:cubicBezTo>
                      <a:cubicBezTo>
                        <a:pt x="1936" y="363"/>
                        <a:pt x="1561" y="0"/>
                        <a:pt x="110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65" name="Google Shape;6221;p71">
                <a:extLst>
                  <a:ext uri="{FF2B5EF4-FFF2-40B4-BE49-F238E27FC236}">
                    <a16:creationId xmlns:a16="http://schemas.microsoft.com/office/drawing/2014/main" id="{2D747BC3-EF07-61A8-F4BB-B33FB5B0D247}"/>
                  </a:ext>
                </a:extLst>
              </p:cNvPr>
              <p:cNvGrpSpPr/>
              <p:nvPr/>
            </p:nvGrpSpPr>
            <p:grpSpPr>
              <a:xfrm>
                <a:off x="4866394" y="3715035"/>
                <a:ext cx="37846" cy="32357"/>
                <a:chOff x="4866394" y="3715035"/>
                <a:chExt cx="37846" cy="32357"/>
              </a:xfrm>
              <a:grpFill/>
            </p:grpSpPr>
            <p:sp>
              <p:nvSpPr>
                <p:cNvPr id="2647" name="Google Shape;6222;p71">
                  <a:extLst>
                    <a:ext uri="{FF2B5EF4-FFF2-40B4-BE49-F238E27FC236}">
                      <a16:creationId xmlns:a16="http://schemas.microsoft.com/office/drawing/2014/main" id="{9A24C844-107E-4FD1-DED6-79DE2E66DBAC}"/>
                    </a:ext>
                  </a:extLst>
                </p:cNvPr>
                <p:cNvSpPr/>
                <p:nvPr/>
              </p:nvSpPr>
              <p:spPr>
                <a:xfrm>
                  <a:off x="4866394" y="3715035"/>
                  <a:ext cx="3784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2" h="4114" extrusionOk="0">
                      <a:moveTo>
                        <a:pt x="2735" y="0"/>
                      </a:moveTo>
                      <a:cubicBezTo>
                        <a:pt x="2229" y="0"/>
                        <a:pt x="1714" y="187"/>
                        <a:pt x="1295" y="606"/>
                      </a:cubicBezTo>
                      <a:cubicBezTo>
                        <a:pt x="1" y="1900"/>
                        <a:pt x="920" y="4114"/>
                        <a:pt x="2747" y="4114"/>
                      </a:cubicBezTo>
                      <a:cubicBezTo>
                        <a:pt x="3884" y="4114"/>
                        <a:pt x="4803" y="3194"/>
                        <a:pt x="4803" y="2057"/>
                      </a:cubicBezTo>
                      <a:cubicBezTo>
                        <a:pt x="4811" y="821"/>
                        <a:pt x="3794" y="0"/>
                        <a:pt x="27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48" name="Google Shape;6223;p71">
                  <a:extLst>
                    <a:ext uri="{FF2B5EF4-FFF2-40B4-BE49-F238E27FC236}">
                      <a16:creationId xmlns:a16="http://schemas.microsoft.com/office/drawing/2014/main" id="{AB1249EF-D9C9-F9EF-EA4F-7A1C4A68CC74}"/>
                    </a:ext>
                  </a:extLst>
                </p:cNvPr>
                <p:cNvSpPr/>
                <p:nvPr/>
              </p:nvSpPr>
              <p:spPr>
                <a:xfrm>
                  <a:off x="4879340" y="3724646"/>
                  <a:ext cx="15227" cy="1310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66" extrusionOk="0">
                      <a:moveTo>
                        <a:pt x="1101" y="0"/>
                      </a:moveTo>
                      <a:cubicBezTo>
                        <a:pt x="363" y="0"/>
                        <a:pt x="0" y="896"/>
                        <a:pt x="520" y="1416"/>
                      </a:cubicBezTo>
                      <a:cubicBezTo>
                        <a:pt x="689" y="1589"/>
                        <a:pt x="898" y="1666"/>
                        <a:pt x="1103" y="1666"/>
                      </a:cubicBezTo>
                      <a:cubicBezTo>
                        <a:pt x="1528" y="1666"/>
                        <a:pt x="1936" y="1333"/>
                        <a:pt x="1936" y="835"/>
                      </a:cubicBezTo>
                      <a:cubicBezTo>
                        <a:pt x="1936" y="375"/>
                        <a:pt x="1561" y="0"/>
                        <a:pt x="110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66" name="Google Shape;6224;p71">
                <a:extLst>
                  <a:ext uri="{FF2B5EF4-FFF2-40B4-BE49-F238E27FC236}">
                    <a16:creationId xmlns:a16="http://schemas.microsoft.com/office/drawing/2014/main" id="{06CBCD24-4469-9B03-E1BD-8146B8C74031}"/>
                  </a:ext>
                </a:extLst>
              </p:cNvPr>
              <p:cNvGrpSpPr/>
              <p:nvPr/>
            </p:nvGrpSpPr>
            <p:grpSpPr>
              <a:xfrm>
                <a:off x="4979233" y="3839798"/>
                <a:ext cx="37878" cy="32420"/>
                <a:chOff x="4979233" y="3839798"/>
                <a:chExt cx="37878" cy="32420"/>
              </a:xfrm>
              <a:grpFill/>
            </p:grpSpPr>
            <p:sp>
              <p:nvSpPr>
                <p:cNvPr id="2645" name="Google Shape;6225;p71">
                  <a:extLst>
                    <a:ext uri="{FF2B5EF4-FFF2-40B4-BE49-F238E27FC236}">
                      <a16:creationId xmlns:a16="http://schemas.microsoft.com/office/drawing/2014/main" id="{7C072279-16CD-1413-B9FA-4CC0343170FD}"/>
                    </a:ext>
                  </a:extLst>
                </p:cNvPr>
                <p:cNvSpPr/>
                <p:nvPr/>
              </p:nvSpPr>
              <p:spPr>
                <a:xfrm>
                  <a:off x="4979233" y="3839798"/>
                  <a:ext cx="37878" cy="324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6" h="4122" extrusionOk="0">
                      <a:moveTo>
                        <a:pt x="2738" y="0"/>
                      </a:moveTo>
                      <a:cubicBezTo>
                        <a:pt x="2231" y="0"/>
                        <a:pt x="1715" y="190"/>
                        <a:pt x="1295" y="613"/>
                      </a:cubicBezTo>
                      <a:cubicBezTo>
                        <a:pt x="1" y="1908"/>
                        <a:pt x="920" y="4122"/>
                        <a:pt x="2759" y="4122"/>
                      </a:cubicBezTo>
                      <a:cubicBezTo>
                        <a:pt x="3884" y="4122"/>
                        <a:pt x="4803" y="3202"/>
                        <a:pt x="4815" y="2065"/>
                      </a:cubicBezTo>
                      <a:cubicBezTo>
                        <a:pt x="4807" y="823"/>
                        <a:pt x="3794" y="0"/>
                        <a:pt x="2738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46" name="Google Shape;6226;p71">
                  <a:extLst>
                    <a:ext uri="{FF2B5EF4-FFF2-40B4-BE49-F238E27FC236}">
                      <a16:creationId xmlns:a16="http://schemas.microsoft.com/office/drawing/2014/main" id="{340D59B3-C42B-F2A2-F085-E4864E7E8D2E}"/>
                    </a:ext>
                  </a:extLst>
                </p:cNvPr>
                <p:cNvSpPr/>
                <p:nvPr/>
              </p:nvSpPr>
              <p:spPr>
                <a:xfrm>
                  <a:off x="4994366" y="3849472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0"/>
                      </a:moveTo>
                      <a:cubicBezTo>
                        <a:pt x="375" y="0"/>
                        <a:pt x="0" y="375"/>
                        <a:pt x="0" y="835"/>
                      </a:cubicBezTo>
                      <a:cubicBezTo>
                        <a:pt x="0" y="1295"/>
                        <a:pt x="375" y="1658"/>
                        <a:pt x="835" y="1658"/>
                      </a:cubicBezTo>
                      <a:cubicBezTo>
                        <a:pt x="1282" y="1658"/>
                        <a:pt x="1657" y="1295"/>
                        <a:pt x="1657" y="835"/>
                      </a:cubicBezTo>
                      <a:cubicBezTo>
                        <a:pt x="1657" y="375"/>
                        <a:pt x="1282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67" name="Google Shape;6227;p71">
                <a:extLst>
                  <a:ext uri="{FF2B5EF4-FFF2-40B4-BE49-F238E27FC236}">
                    <a16:creationId xmlns:a16="http://schemas.microsoft.com/office/drawing/2014/main" id="{1EAA3F9E-17EB-19F3-2CB7-E5C6D4AB08F4}"/>
                  </a:ext>
                </a:extLst>
              </p:cNvPr>
              <p:cNvGrpSpPr/>
              <p:nvPr/>
            </p:nvGrpSpPr>
            <p:grpSpPr>
              <a:xfrm>
                <a:off x="4790662" y="3679147"/>
                <a:ext cx="37783" cy="32380"/>
                <a:chOff x="4790662" y="3679147"/>
                <a:chExt cx="37783" cy="32380"/>
              </a:xfrm>
              <a:grpFill/>
            </p:grpSpPr>
            <p:sp>
              <p:nvSpPr>
                <p:cNvPr id="2643" name="Google Shape;6228;p71">
                  <a:extLst>
                    <a:ext uri="{FF2B5EF4-FFF2-40B4-BE49-F238E27FC236}">
                      <a16:creationId xmlns:a16="http://schemas.microsoft.com/office/drawing/2014/main" id="{902EBDD0-99BE-E8A7-4672-CB0ABC112ECB}"/>
                    </a:ext>
                  </a:extLst>
                </p:cNvPr>
                <p:cNvSpPr/>
                <p:nvPr/>
              </p:nvSpPr>
              <p:spPr>
                <a:xfrm>
                  <a:off x="4790662" y="3679147"/>
                  <a:ext cx="37783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7" extrusionOk="0">
                      <a:moveTo>
                        <a:pt x="2738" y="0"/>
                      </a:moveTo>
                      <a:cubicBezTo>
                        <a:pt x="2231" y="0"/>
                        <a:pt x="1715" y="188"/>
                        <a:pt x="1295" y="608"/>
                      </a:cubicBezTo>
                      <a:cubicBezTo>
                        <a:pt x="1" y="1902"/>
                        <a:pt x="908" y="4116"/>
                        <a:pt x="2747" y="4116"/>
                      </a:cubicBezTo>
                      <a:cubicBezTo>
                        <a:pt x="3884" y="4116"/>
                        <a:pt x="4803" y="3197"/>
                        <a:pt x="4803" y="2060"/>
                      </a:cubicBezTo>
                      <a:cubicBezTo>
                        <a:pt x="4803" y="817"/>
                        <a:pt x="3793" y="0"/>
                        <a:pt x="2738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44" name="Google Shape;6229;p71">
                  <a:extLst>
                    <a:ext uri="{FF2B5EF4-FFF2-40B4-BE49-F238E27FC236}">
                      <a16:creationId xmlns:a16="http://schemas.microsoft.com/office/drawing/2014/main" id="{EC5C187E-CD2B-C4CB-67A7-E2CAF220DFEF}"/>
                    </a:ext>
                  </a:extLst>
                </p:cNvPr>
                <p:cNvSpPr/>
                <p:nvPr/>
              </p:nvSpPr>
              <p:spPr>
                <a:xfrm>
                  <a:off x="4803506" y="3688774"/>
                  <a:ext cx="15235" cy="130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7" h="1662" extrusionOk="0">
                      <a:moveTo>
                        <a:pt x="1114" y="1"/>
                      </a:moveTo>
                      <a:cubicBezTo>
                        <a:pt x="376" y="1"/>
                        <a:pt x="1" y="896"/>
                        <a:pt x="521" y="1416"/>
                      </a:cubicBezTo>
                      <a:cubicBezTo>
                        <a:pt x="694" y="1585"/>
                        <a:pt x="904" y="1661"/>
                        <a:pt x="1109" y="1661"/>
                      </a:cubicBezTo>
                      <a:cubicBezTo>
                        <a:pt x="1534" y="1661"/>
                        <a:pt x="1936" y="1334"/>
                        <a:pt x="1936" y="836"/>
                      </a:cubicBezTo>
                      <a:cubicBezTo>
                        <a:pt x="1936" y="376"/>
                        <a:pt x="1573" y="1"/>
                        <a:pt x="111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68" name="Google Shape;6230;p71">
                <a:extLst>
                  <a:ext uri="{FF2B5EF4-FFF2-40B4-BE49-F238E27FC236}">
                    <a16:creationId xmlns:a16="http://schemas.microsoft.com/office/drawing/2014/main" id="{99204905-26CF-589C-927C-06E4DBBFE07B}"/>
                  </a:ext>
                </a:extLst>
              </p:cNvPr>
              <p:cNvGrpSpPr/>
              <p:nvPr/>
            </p:nvGrpSpPr>
            <p:grpSpPr>
              <a:xfrm>
                <a:off x="4857263" y="3557861"/>
                <a:ext cx="37776" cy="32357"/>
                <a:chOff x="4857263" y="3557861"/>
                <a:chExt cx="37776" cy="32357"/>
              </a:xfrm>
              <a:grpFill/>
            </p:grpSpPr>
            <p:sp>
              <p:nvSpPr>
                <p:cNvPr id="2641" name="Google Shape;6231;p71">
                  <a:extLst>
                    <a:ext uri="{FF2B5EF4-FFF2-40B4-BE49-F238E27FC236}">
                      <a16:creationId xmlns:a16="http://schemas.microsoft.com/office/drawing/2014/main" id="{D3E84390-8DDA-E25D-022E-869E8609D24A}"/>
                    </a:ext>
                  </a:extLst>
                </p:cNvPr>
                <p:cNvSpPr/>
                <p:nvPr/>
              </p:nvSpPr>
              <p:spPr>
                <a:xfrm>
                  <a:off x="4857263" y="3557861"/>
                  <a:ext cx="3777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4" extrusionOk="0">
                      <a:moveTo>
                        <a:pt x="2732" y="0"/>
                      </a:moveTo>
                      <a:cubicBezTo>
                        <a:pt x="2228" y="0"/>
                        <a:pt x="1713" y="187"/>
                        <a:pt x="1295" y="606"/>
                      </a:cubicBezTo>
                      <a:cubicBezTo>
                        <a:pt x="1" y="1900"/>
                        <a:pt x="908" y="4114"/>
                        <a:pt x="2747" y="4114"/>
                      </a:cubicBezTo>
                      <a:cubicBezTo>
                        <a:pt x="3884" y="4114"/>
                        <a:pt x="4803" y="3194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42" name="Google Shape;6232;p71">
                  <a:extLst>
                    <a:ext uri="{FF2B5EF4-FFF2-40B4-BE49-F238E27FC236}">
                      <a16:creationId xmlns:a16="http://schemas.microsoft.com/office/drawing/2014/main" id="{8B39492B-139D-7E71-D041-C282ECEA4C44}"/>
                    </a:ext>
                  </a:extLst>
                </p:cNvPr>
                <p:cNvSpPr/>
                <p:nvPr/>
              </p:nvSpPr>
              <p:spPr>
                <a:xfrm>
                  <a:off x="4870106" y="3567566"/>
                  <a:ext cx="15329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49" h="1658" extrusionOk="0">
                      <a:moveTo>
                        <a:pt x="1114" y="1"/>
                      </a:moveTo>
                      <a:cubicBezTo>
                        <a:pt x="376" y="1"/>
                        <a:pt x="1" y="896"/>
                        <a:pt x="533" y="1416"/>
                      </a:cubicBezTo>
                      <a:cubicBezTo>
                        <a:pt x="700" y="1583"/>
                        <a:pt x="905" y="1658"/>
                        <a:pt x="1105" y="1658"/>
                      </a:cubicBezTo>
                      <a:cubicBezTo>
                        <a:pt x="1529" y="1658"/>
                        <a:pt x="1936" y="1324"/>
                        <a:pt x="1936" y="823"/>
                      </a:cubicBezTo>
                      <a:cubicBezTo>
                        <a:pt x="1948" y="364"/>
                        <a:pt x="1573" y="1"/>
                        <a:pt x="111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69" name="Google Shape;6233;p71">
                <a:extLst>
                  <a:ext uri="{FF2B5EF4-FFF2-40B4-BE49-F238E27FC236}">
                    <a16:creationId xmlns:a16="http://schemas.microsoft.com/office/drawing/2014/main" id="{668094CB-DDEB-A231-C62D-43C8A2A4BF14}"/>
                  </a:ext>
                </a:extLst>
              </p:cNvPr>
              <p:cNvGrpSpPr/>
              <p:nvPr/>
            </p:nvGrpSpPr>
            <p:grpSpPr>
              <a:xfrm>
                <a:off x="4883902" y="3648033"/>
                <a:ext cx="37783" cy="32380"/>
                <a:chOff x="4883902" y="3648033"/>
                <a:chExt cx="37783" cy="32380"/>
              </a:xfrm>
              <a:grpFill/>
            </p:grpSpPr>
            <p:sp>
              <p:nvSpPr>
                <p:cNvPr id="2639" name="Google Shape;6234;p71">
                  <a:extLst>
                    <a:ext uri="{FF2B5EF4-FFF2-40B4-BE49-F238E27FC236}">
                      <a16:creationId xmlns:a16="http://schemas.microsoft.com/office/drawing/2014/main" id="{83D0DC54-A271-2B5A-378E-AA3F16D3EB60}"/>
                    </a:ext>
                  </a:extLst>
                </p:cNvPr>
                <p:cNvSpPr/>
                <p:nvPr/>
              </p:nvSpPr>
              <p:spPr>
                <a:xfrm>
                  <a:off x="4883902" y="3648033"/>
                  <a:ext cx="37783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7" extrusionOk="0">
                      <a:moveTo>
                        <a:pt x="2731" y="0"/>
                      </a:moveTo>
                      <a:cubicBezTo>
                        <a:pt x="2226" y="0"/>
                        <a:pt x="1711" y="188"/>
                        <a:pt x="1295" y="608"/>
                      </a:cubicBezTo>
                      <a:cubicBezTo>
                        <a:pt x="1" y="1903"/>
                        <a:pt x="920" y="4104"/>
                        <a:pt x="2747" y="4116"/>
                      </a:cubicBezTo>
                      <a:cubicBezTo>
                        <a:pt x="3884" y="4104"/>
                        <a:pt x="4803" y="3185"/>
                        <a:pt x="4803" y="2048"/>
                      </a:cubicBezTo>
                      <a:cubicBezTo>
                        <a:pt x="4795" y="814"/>
                        <a:pt x="3783" y="0"/>
                        <a:pt x="273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40" name="Google Shape;6235;p71">
                  <a:extLst>
                    <a:ext uri="{FF2B5EF4-FFF2-40B4-BE49-F238E27FC236}">
                      <a16:creationId xmlns:a16="http://schemas.microsoft.com/office/drawing/2014/main" id="{00D26D47-168F-B3C0-EBF4-EE58209F10E5}"/>
                    </a:ext>
                  </a:extLst>
                </p:cNvPr>
                <p:cNvSpPr/>
                <p:nvPr/>
              </p:nvSpPr>
              <p:spPr>
                <a:xfrm>
                  <a:off x="4896745" y="3657668"/>
                  <a:ext cx="15329" cy="1300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49" h="1654" extrusionOk="0">
                      <a:moveTo>
                        <a:pt x="1114" y="0"/>
                      </a:moveTo>
                      <a:cubicBezTo>
                        <a:pt x="376" y="0"/>
                        <a:pt x="1" y="883"/>
                        <a:pt x="533" y="1404"/>
                      </a:cubicBezTo>
                      <a:cubicBezTo>
                        <a:pt x="702" y="1577"/>
                        <a:pt x="911" y="1654"/>
                        <a:pt x="1115" y="1654"/>
                      </a:cubicBezTo>
                      <a:cubicBezTo>
                        <a:pt x="1541" y="1654"/>
                        <a:pt x="1948" y="1321"/>
                        <a:pt x="1948" y="823"/>
                      </a:cubicBezTo>
                      <a:cubicBezTo>
                        <a:pt x="1948" y="363"/>
                        <a:pt x="1573" y="0"/>
                        <a:pt x="111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70" name="Google Shape;6236;p71">
                <a:extLst>
                  <a:ext uri="{FF2B5EF4-FFF2-40B4-BE49-F238E27FC236}">
                    <a16:creationId xmlns:a16="http://schemas.microsoft.com/office/drawing/2014/main" id="{C7E450A8-57D1-3500-4BB2-210DB46DA37A}"/>
                  </a:ext>
                </a:extLst>
              </p:cNvPr>
              <p:cNvGrpSpPr/>
              <p:nvPr/>
            </p:nvGrpSpPr>
            <p:grpSpPr>
              <a:xfrm>
                <a:off x="4907780" y="3347220"/>
                <a:ext cx="37878" cy="32357"/>
                <a:chOff x="4907780" y="3347220"/>
                <a:chExt cx="37878" cy="32357"/>
              </a:xfrm>
              <a:grpFill/>
            </p:grpSpPr>
            <p:sp>
              <p:nvSpPr>
                <p:cNvPr id="2637" name="Google Shape;6237;p71">
                  <a:extLst>
                    <a:ext uri="{FF2B5EF4-FFF2-40B4-BE49-F238E27FC236}">
                      <a16:creationId xmlns:a16="http://schemas.microsoft.com/office/drawing/2014/main" id="{8F0151F5-530E-5E5A-27B9-71132FDBFD14}"/>
                    </a:ext>
                  </a:extLst>
                </p:cNvPr>
                <p:cNvSpPr/>
                <p:nvPr/>
              </p:nvSpPr>
              <p:spPr>
                <a:xfrm>
                  <a:off x="4907780" y="3347220"/>
                  <a:ext cx="37878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6" h="4114" extrusionOk="0">
                      <a:moveTo>
                        <a:pt x="2733" y="0"/>
                      </a:moveTo>
                      <a:cubicBezTo>
                        <a:pt x="2228" y="0"/>
                        <a:pt x="1714" y="187"/>
                        <a:pt x="1295" y="606"/>
                      </a:cubicBezTo>
                      <a:cubicBezTo>
                        <a:pt x="1" y="1900"/>
                        <a:pt x="920" y="4114"/>
                        <a:pt x="2759" y="4114"/>
                      </a:cubicBezTo>
                      <a:cubicBezTo>
                        <a:pt x="3884" y="4114"/>
                        <a:pt x="4803" y="3194"/>
                        <a:pt x="4815" y="2057"/>
                      </a:cubicBezTo>
                      <a:cubicBezTo>
                        <a:pt x="4807" y="821"/>
                        <a:pt x="3791" y="0"/>
                        <a:pt x="273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38" name="Google Shape;6238;p71">
                  <a:extLst>
                    <a:ext uri="{FF2B5EF4-FFF2-40B4-BE49-F238E27FC236}">
                      <a16:creationId xmlns:a16="http://schemas.microsoft.com/office/drawing/2014/main" id="{C661DC15-0DED-F813-4082-B0EBE9C0DDB6}"/>
                    </a:ext>
                  </a:extLst>
                </p:cNvPr>
                <p:cNvSpPr/>
                <p:nvPr/>
              </p:nvSpPr>
              <p:spPr>
                <a:xfrm>
                  <a:off x="4922912" y="3356926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1"/>
                      </a:moveTo>
                      <a:cubicBezTo>
                        <a:pt x="375" y="1"/>
                        <a:pt x="0" y="363"/>
                        <a:pt x="0" y="823"/>
                      </a:cubicBezTo>
                      <a:cubicBezTo>
                        <a:pt x="0" y="1283"/>
                        <a:pt x="375" y="1658"/>
                        <a:pt x="835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63"/>
                        <a:pt x="1283" y="1"/>
                        <a:pt x="83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71" name="Google Shape;6239;p71">
                <a:extLst>
                  <a:ext uri="{FF2B5EF4-FFF2-40B4-BE49-F238E27FC236}">
                    <a16:creationId xmlns:a16="http://schemas.microsoft.com/office/drawing/2014/main" id="{BB0F3A60-ADD4-36F6-1028-ED538A29C524}"/>
                  </a:ext>
                </a:extLst>
              </p:cNvPr>
              <p:cNvGrpSpPr/>
              <p:nvPr/>
            </p:nvGrpSpPr>
            <p:grpSpPr>
              <a:xfrm>
                <a:off x="5065048" y="3738150"/>
                <a:ext cx="37783" cy="32364"/>
                <a:chOff x="5065048" y="3738150"/>
                <a:chExt cx="37783" cy="32364"/>
              </a:xfrm>
              <a:grpFill/>
            </p:grpSpPr>
            <p:sp>
              <p:nvSpPr>
                <p:cNvPr id="2635" name="Google Shape;6240;p71">
                  <a:extLst>
                    <a:ext uri="{FF2B5EF4-FFF2-40B4-BE49-F238E27FC236}">
                      <a16:creationId xmlns:a16="http://schemas.microsoft.com/office/drawing/2014/main" id="{B798A6E5-391C-6A10-C9DD-AC6DE9C6C32D}"/>
                    </a:ext>
                  </a:extLst>
                </p:cNvPr>
                <p:cNvSpPr/>
                <p:nvPr/>
              </p:nvSpPr>
              <p:spPr>
                <a:xfrm>
                  <a:off x="5065048" y="3738150"/>
                  <a:ext cx="37783" cy="32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5" extrusionOk="0">
                      <a:moveTo>
                        <a:pt x="2732" y="1"/>
                      </a:moveTo>
                      <a:cubicBezTo>
                        <a:pt x="2228" y="1"/>
                        <a:pt x="1714" y="188"/>
                        <a:pt x="1295" y="606"/>
                      </a:cubicBezTo>
                      <a:cubicBezTo>
                        <a:pt x="1" y="1900"/>
                        <a:pt x="920" y="4114"/>
                        <a:pt x="2747" y="4114"/>
                      </a:cubicBezTo>
                      <a:cubicBezTo>
                        <a:pt x="3884" y="4114"/>
                        <a:pt x="4803" y="3195"/>
                        <a:pt x="4803" y="2058"/>
                      </a:cubicBezTo>
                      <a:cubicBezTo>
                        <a:pt x="4803" y="821"/>
                        <a:pt x="3789" y="1"/>
                        <a:pt x="273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36" name="Google Shape;6241;p71">
                  <a:extLst>
                    <a:ext uri="{FF2B5EF4-FFF2-40B4-BE49-F238E27FC236}">
                      <a16:creationId xmlns:a16="http://schemas.microsoft.com/office/drawing/2014/main" id="{E0DE188F-1DD2-2B0F-4029-4BDB12CFCD4D}"/>
                    </a:ext>
                  </a:extLst>
                </p:cNvPr>
                <p:cNvSpPr/>
                <p:nvPr/>
              </p:nvSpPr>
              <p:spPr>
                <a:xfrm>
                  <a:off x="5077994" y="3747761"/>
                  <a:ext cx="15227" cy="130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62" extrusionOk="0">
                      <a:moveTo>
                        <a:pt x="1101" y="1"/>
                      </a:moveTo>
                      <a:cubicBezTo>
                        <a:pt x="363" y="1"/>
                        <a:pt x="0" y="896"/>
                        <a:pt x="520" y="1416"/>
                      </a:cubicBezTo>
                      <a:cubicBezTo>
                        <a:pt x="689" y="1585"/>
                        <a:pt x="898" y="1661"/>
                        <a:pt x="1102" y="1661"/>
                      </a:cubicBezTo>
                      <a:cubicBezTo>
                        <a:pt x="1528" y="1661"/>
                        <a:pt x="1936" y="1334"/>
                        <a:pt x="1936" y="836"/>
                      </a:cubicBezTo>
                      <a:cubicBezTo>
                        <a:pt x="1936" y="376"/>
                        <a:pt x="1561" y="1"/>
                        <a:pt x="110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72" name="Google Shape;6242;p71">
                <a:extLst>
                  <a:ext uri="{FF2B5EF4-FFF2-40B4-BE49-F238E27FC236}">
                    <a16:creationId xmlns:a16="http://schemas.microsoft.com/office/drawing/2014/main" id="{EADBE28A-0D90-8C25-1D4F-EFF72B9FD2DD}"/>
                  </a:ext>
                </a:extLst>
              </p:cNvPr>
              <p:cNvGrpSpPr/>
              <p:nvPr/>
            </p:nvGrpSpPr>
            <p:grpSpPr>
              <a:xfrm>
                <a:off x="5071616" y="3284615"/>
                <a:ext cx="37783" cy="32357"/>
                <a:chOff x="5071616" y="3284615"/>
                <a:chExt cx="37783" cy="32357"/>
              </a:xfrm>
              <a:grpFill/>
            </p:grpSpPr>
            <p:sp>
              <p:nvSpPr>
                <p:cNvPr id="2633" name="Google Shape;6243;p71">
                  <a:extLst>
                    <a:ext uri="{FF2B5EF4-FFF2-40B4-BE49-F238E27FC236}">
                      <a16:creationId xmlns:a16="http://schemas.microsoft.com/office/drawing/2014/main" id="{DA909EBC-F87B-6E25-507C-DDA187391796}"/>
                    </a:ext>
                  </a:extLst>
                </p:cNvPr>
                <p:cNvSpPr/>
                <p:nvPr/>
              </p:nvSpPr>
              <p:spPr>
                <a:xfrm>
                  <a:off x="5071616" y="3284615"/>
                  <a:ext cx="37783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4" extrusionOk="0">
                      <a:moveTo>
                        <a:pt x="2732" y="0"/>
                      </a:moveTo>
                      <a:cubicBezTo>
                        <a:pt x="2228" y="0"/>
                        <a:pt x="1713" y="188"/>
                        <a:pt x="1295" y="606"/>
                      </a:cubicBezTo>
                      <a:cubicBezTo>
                        <a:pt x="1" y="1900"/>
                        <a:pt x="908" y="4114"/>
                        <a:pt x="2747" y="4114"/>
                      </a:cubicBezTo>
                      <a:cubicBezTo>
                        <a:pt x="3872" y="4114"/>
                        <a:pt x="4791" y="3195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34" name="Google Shape;6244;p71">
                  <a:extLst>
                    <a:ext uri="{FF2B5EF4-FFF2-40B4-BE49-F238E27FC236}">
                      <a16:creationId xmlns:a16="http://schemas.microsoft.com/office/drawing/2014/main" id="{933DD7D5-2AC8-13BC-1091-5D3203A0C547}"/>
                    </a:ext>
                  </a:extLst>
                </p:cNvPr>
                <p:cNvSpPr/>
                <p:nvPr/>
              </p:nvSpPr>
              <p:spPr>
                <a:xfrm>
                  <a:off x="5086646" y="3294320"/>
                  <a:ext cx="13048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9" h="1659" extrusionOk="0">
                      <a:moveTo>
                        <a:pt x="836" y="1"/>
                      </a:moveTo>
                      <a:cubicBezTo>
                        <a:pt x="376" y="1"/>
                        <a:pt x="1" y="364"/>
                        <a:pt x="1" y="823"/>
                      </a:cubicBezTo>
                      <a:cubicBezTo>
                        <a:pt x="1" y="1283"/>
                        <a:pt x="376" y="1658"/>
                        <a:pt x="836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64"/>
                        <a:pt x="1283" y="1"/>
                        <a:pt x="83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73" name="Google Shape;6245;p71">
                <a:extLst>
                  <a:ext uri="{FF2B5EF4-FFF2-40B4-BE49-F238E27FC236}">
                    <a16:creationId xmlns:a16="http://schemas.microsoft.com/office/drawing/2014/main" id="{9C68AEE1-9F00-2C9C-D804-BD68BBF7F22E}"/>
                  </a:ext>
                </a:extLst>
              </p:cNvPr>
              <p:cNvGrpSpPr/>
              <p:nvPr/>
            </p:nvGrpSpPr>
            <p:grpSpPr>
              <a:xfrm>
                <a:off x="5389291" y="3759921"/>
                <a:ext cx="37783" cy="32380"/>
                <a:chOff x="5389291" y="3759921"/>
                <a:chExt cx="37783" cy="32380"/>
              </a:xfrm>
              <a:grpFill/>
            </p:grpSpPr>
            <p:sp>
              <p:nvSpPr>
                <p:cNvPr id="2631" name="Google Shape;6246;p71">
                  <a:extLst>
                    <a:ext uri="{FF2B5EF4-FFF2-40B4-BE49-F238E27FC236}">
                      <a16:creationId xmlns:a16="http://schemas.microsoft.com/office/drawing/2014/main" id="{F3E8B811-61CE-0D7B-30C5-F78F9FBB28F3}"/>
                    </a:ext>
                  </a:extLst>
                </p:cNvPr>
                <p:cNvSpPr/>
                <p:nvPr/>
              </p:nvSpPr>
              <p:spPr>
                <a:xfrm>
                  <a:off x="5389291" y="3759921"/>
                  <a:ext cx="37783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7" extrusionOk="0">
                      <a:moveTo>
                        <a:pt x="2738" y="0"/>
                      </a:moveTo>
                      <a:cubicBezTo>
                        <a:pt x="2231" y="0"/>
                        <a:pt x="1715" y="188"/>
                        <a:pt x="1295" y="608"/>
                      </a:cubicBezTo>
                      <a:cubicBezTo>
                        <a:pt x="1" y="1903"/>
                        <a:pt x="920" y="4116"/>
                        <a:pt x="2747" y="4116"/>
                      </a:cubicBezTo>
                      <a:cubicBezTo>
                        <a:pt x="3884" y="4116"/>
                        <a:pt x="4803" y="3197"/>
                        <a:pt x="4803" y="2060"/>
                      </a:cubicBezTo>
                      <a:cubicBezTo>
                        <a:pt x="4803" y="817"/>
                        <a:pt x="3792" y="0"/>
                        <a:pt x="2738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32" name="Google Shape;6247;p71">
                  <a:extLst>
                    <a:ext uri="{FF2B5EF4-FFF2-40B4-BE49-F238E27FC236}">
                      <a16:creationId xmlns:a16="http://schemas.microsoft.com/office/drawing/2014/main" id="{7A9D0CBE-5614-4691-0513-7BA5C8678C20}"/>
                    </a:ext>
                  </a:extLst>
                </p:cNvPr>
                <p:cNvSpPr/>
                <p:nvPr/>
              </p:nvSpPr>
              <p:spPr>
                <a:xfrm>
                  <a:off x="5402229" y="3769555"/>
                  <a:ext cx="15235" cy="130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7" h="1661" extrusionOk="0">
                      <a:moveTo>
                        <a:pt x="1114" y="0"/>
                      </a:moveTo>
                      <a:cubicBezTo>
                        <a:pt x="364" y="0"/>
                        <a:pt x="1" y="895"/>
                        <a:pt x="521" y="1415"/>
                      </a:cubicBezTo>
                      <a:cubicBezTo>
                        <a:pt x="690" y="1584"/>
                        <a:pt x="899" y="1660"/>
                        <a:pt x="1103" y="1660"/>
                      </a:cubicBezTo>
                      <a:cubicBezTo>
                        <a:pt x="1528" y="1660"/>
                        <a:pt x="1936" y="1333"/>
                        <a:pt x="1936" y="835"/>
                      </a:cubicBezTo>
                      <a:cubicBezTo>
                        <a:pt x="1936" y="375"/>
                        <a:pt x="1561" y="0"/>
                        <a:pt x="111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74" name="Google Shape;6248;p71">
                <a:extLst>
                  <a:ext uri="{FF2B5EF4-FFF2-40B4-BE49-F238E27FC236}">
                    <a16:creationId xmlns:a16="http://schemas.microsoft.com/office/drawing/2014/main" id="{7A9C677F-6EFB-3EE5-EC62-875D8F51D916}"/>
                  </a:ext>
                </a:extLst>
              </p:cNvPr>
              <p:cNvGrpSpPr/>
              <p:nvPr/>
            </p:nvGrpSpPr>
            <p:grpSpPr>
              <a:xfrm>
                <a:off x="5431534" y="3632932"/>
                <a:ext cx="37878" cy="32451"/>
                <a:chOff x="5431534" y="3632932"/>
                <a:chExt cx="37878" cy="32451"/>
              </a:xfrm>
              <a:grpFill/>
            </p:grpSpPr>
            <p:sp>
              <p:nvSpPr>
                <p:cNvPr id="2629" name="Google Shape;6249;p71">
                  <a:extLst>
                    <a:ext uri="{FF2B5EF4-FFF2-40B4-BE49-F238E27FC236}">
                      <a16:creationId xmlns:a16="http://schemas.microsoft.com/office/drawing/2014/main" id="{5B66A43C-DFC7-503B-4B0C-121895F26D32}"/>
                    </a:ext>
                  </a:extLst>
                </p:cNvPr>
                <p:cNvSpPr/>
                <p:nvPr/>
              </p:nvSpPr>
              <p:spPr>
                <a:xfrm>
                  <a:off x="5431534" y="3632932"/>
                  <a:ext cx="37878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6" h="4126" extrusionOk="0">
                      <a:moveTo>
                        <a:pt x="2734" y="0"/>
                      </a:moveTo>
                      <a:cubicBezTo>
                        <a:pt x="2228" y="0"/>
                        <a:pt x="1713" y="187"/>
                        <a:pt x="1295" y="605"/>
                      </a:cubicBezTo>
                      <a:cubicBezTo>
                        <a:pt x="1" y="1899"/>
                        <a:pt x="920" y="4125"/>
                        <a:pt x="2759" y="4125"/>
                      </a:cubicBezTo>
                      <a:cubicBezTo>
                        <a:pt x="3896" y="4113"/>
                        <a:pt x="4815" y="3194"/>
                        <a:pt x="4815" y="2069"/>
                      </a:cubicBezTo>
                      <a:cubicBezTo>
                        <a:pt x="4815" y="824"/>
                        <a:pt x="3795" y="0"/>
                        <a:pt x="273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30" name="Google Shape;6250;p71">
                  <a:extLst>
                    <a:ext uri="{FF2B5EF4-FFF2-40B4-BE49-F238E27FC236}">
                      <a16:creationId xmlns:a16="http://schemas.microsoft.com/office/drawing/2014/main" id="{D9F7FEE7-2A18-B9EE-A0F7-D254B59571CE}"/>
                    </a:ext>
                  </a:extLst>
                </p:cNvPr>
                <p:cNvSpPr/>
                <p:nvPr/>
              </p:nvSpPr>
              <p:spPr>
                <a:xfrm>
                  <a:off x="5444472" y="3642638"/>
                  <a:ext cx="15235" cy="130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7" h="1661" extrusionOk="0">
                      <a:moveTo>
                        <a:pt x="1114" y="0"/>
                      </a:moveTo>
                      <a:cubicBezTo>
                        <a:pt x="376" y="0"/>
                        <a:pt x="1" y="895"/>
                        <a:pt x="521" y="1415"/>
                      </a:cubicBezTo>
                      <a:cubicBezTo>
                        <a:pt x="690" y="1584"/>
                        <a:pt x="899" y="1660"/>
                        <a:pt x="1103" y="1660"/>
                      </a:cubicBezTo>
                      <a:cubicBezTo>
                        <a:pt x="1528" y="1660"/>
                        <a:pt x="1936" y="1333"/>
                        <a:pt x="1936" y="835"/>
                      </a:cubicBezTo>
                      <a:cubicBezTo>
                        <a:pt x="1936" y="375"/>
                        <a:pt x="1573" y="0"/>
                        <a:pt x="111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75" name="Google Shape;6251;p71">
                <a:extLst>
                  <a:ext uri="{FF2B5EF4-FFF2-40B4-BE49-F238E27FC236}">
                    <a16:creationId xmlns:a16="http://schemas.microsoft.com/office/drawing/2014/main" id="{39990963-852D-CA0A-7B3A-25CE5A52167F}"/>
                  </a:ext>
                </a:extLst>
              </p:cNvPr>
              <p:cNvGrpSpPr/>
              <p:nvPr/>
            </p:nvGrpSpPr>
            <p:grpSpPr>
              <a:xfrm>
                <a:off x="5540755" y="3544829"/>
                <a:ext cx="37783" cy="32357"/>
                <a:chOff x="5540755" y="3544829"/>
                <a:chExt cx="37783" cy="32357"/>
              </a:xfrm>
              <a:grpFill/>
            </p:grpSpPr>
            <p:sp>
              <p:nvSpPr>
                <p:cNvPr id="2627" name="Google Shape;6252;p71">
                  <a:extLst>
                    <a:ext uri="{FF2B5EF4-FFF2-40B4-BE49-F238E27FC236}">
                      <a16:creationId xmlns:a16="http://schemas.microsoft.com/office/drawing/2014/main" id="{BA15A4B7-CC25-6145-FF89-5ECA520D76DB}"/>
                    </a:ext>
                  </a:extLst>
                </p:cNvPr>
                <p:cNvSpPr/>
                <p:nvPr/>
              </p:nvSpPr>
              <p:spPr>
                <a:xfrm>
                  <a:off x="5540755" y="3544829"/>
                  <a:ext cx="37783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4" extrusionOk="0">
                      <a:moveTo>
                        <a:pt x="2732" y="0"/>
                      </a:moveTo>
                      <a:cubicBezTo>
                        <a:pt x="2228" y="0"/>
                        <a:pt x="1713" y="187"/>
                        <a:pt x="1295" y="605"/>
                      </a:cubicBezTo>
                      <a:cubicBezTo>
                        <a:pt x="1" y="1900"/>
                        <a:pt x="920" y="4114"/>
                        <a:pt x="2747" y="4114"/>
                      </a:cubicBezTo>
                      <a:cubicBezTo>
                        <a:pt x="3884" y="4114"/>
                        <a:pt x="4803" y="3194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28" name="Google Shape;6253;p71">
                  <a:extLst>
                    <a:ext uri="{FF2B5EF4-FFF2-40B4-BE49-F238E27FC236}">
                      <a16:creationId xmlns:a16="http://schemas.microsoft.com/office/drawing/2014/main" id="{B6A3E202-AA82-E988-03A5-9AB44B9C2C1E}"/>
                    </a:ext>
                  </a:extLst>
                </p:cNvPr>
                <p:cNvSpPr/>
                <p:nvPr/>
              </p:nvSpPr>
              <p:spPr>
                <a:xfrm>
                  <a:off x="5553693" y="3554534"/>
                  <a:ext cx="15235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7" h="1658" extrusionOk="0">
                      <a:moveTo>
                        <a:pt x="1102" y="0"/>
                      </a:moveTo>
                      <a:cubicBezTo>
                        <a:pt x="364" y="0"/>
                        <a:pt x="1" y="896"/>
                        <a:pt x="521" y="1416"/>
                      </a:cubicBezTo>
                      <a:cubicBezTo>
                        <a:pt x="688" y="1583"/>
                        <a:pt x="894" y="1658"/>
                        <a:pt x="1096" y="1658"/>
                      </a:cubicBezTo>
                      <a:cubicBezTo>
                        <a:pt x="1524" y="1658"/>
                        <a:pt x="1936" y="1324"/>
                        <a:pt x="1936" y="823"/>
                      </a:cubicBezTo>
                      <a:cubicBezTo>
                        <a:pt x="1936" y="363"/>
                        <a:pt x="1561" y="0"/>
                        <a:pt x="110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76" name="Google Shape;6254;p71">
                <a:extLst>
                  <a:ext uri="{FF2B5EF4-FFF2-40B4-BE49-F238E27FC236}">
                    <a16:creationId xmlns:a16="http://schemas.microsoft.com/office/drawing/2014/main" id="{F82015FA-D253-99A6-563B-193591C2EFF0}"/>
                  </a:ext>
                </a:extLst>
              </p:cNvPr>
              <p:cNvGrpSpPr/>
              <p:nvPr/>
            </p:nvGrpSpPr>
            <p:grpSpPr>
              <a:xfrm>
                <a:off x="5579293" y="3412107"/>
                <a:ext cx="37776" cy="32357"/>
                <a:chOff x="5579293" y="3412107"/>
                <a:chExt cx="37776" cy="32357"/>
              </a:xfrm>
              <a:grpFill/>
            </p:grpSpPr>
            <p:sp>
              <p:nvSpPr>
                <p:cNvPr id="2625" name="Google Shape;6255;p71">
                  <a:extLst>
                    <a:ext uri="{FF2B5EF4-FFF2-40B4-BE49-F238E27FC236}">
                      <a16:creationId xmlns:a16="http://schemas.microsoft.com/office/drawing/2014/main" id="{7B6787E8-B4EE-9282-C7D1-D660777A8E2B}"/>
                    </a:ext>
                  </a:extLst>
                </p:cNvPr>
                <p:cNvSpPr/>
                <p:nvPr/>
              </p:nvSpPr>
              <p:spPr>
                <a:xfrm>
                  <a:off x="5579293" y="3412107"/>
                  <a:ext cx="3777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4" extrusionOk="0">
                      <a:moveTo>
                        <a:pt x="2732" y="0"/>
                      </a:moveTo>
                      <a:cubicBezTo>
                        <a:pt x="2227" y="0"/>
                        <a:pt x="1713" y="187"/>
                        <a:pt x="1294" y="605"/>
                      </a:cubicBezTo>
                      <a:cubicBezTo>
                        <a:pt x="0" y="1900"/>
                        <a:pt x="919" y="4114"/>
                        <a:pt x="2746" y="4114"/>
                      </a:cubicBezTo>
                      <a:cubicBezTo>
                        <a:pt x="3883" y="4114"/>
                        <a:pt x="4802" y="3194"/>
                        <a:pt x="4802" y="2057"/>
                      </a:cubicBezTo>
                      <a:cubicBezTo>
                        <a:pt x="4802" y="821"/>
                        <a:pt x="3788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26" name="Google Shape;6256;p71">
                  <a:extLst>
                    <a:ext uri="{FF2B5EF4-FFF2-40B4-BE49-F238E27FC236}">
                      <a16:creationId xmlns:a16="http://schemas.microsoft.com/office/drawing/2014/main" id="{D61FD1A6-064F-AF02-94A9-899008426A3A}"/>
                    </a:ext>
                  </a:extLst>
                </p:cNvPr>
                <p:cNvSpPr/>
                <p:nvPr/>
              </p:nvSpPr>
              <p:spPr>
                <a:xfrm>
                  <a:off x="5594418" y="3421812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1"/>
                      </a:moveTo>
                      <a:cubicBezTo>
                        <a:pt x="375" y="1"/>
                        <a:pt x="0" y="363"/>
                        <a:pt x="0" y="823"/>
                      </a:cubicBezTo>
                      <a:cubicBezTo>
                        <a:pt x="0" y="1283"/>
                        <a:pt x="375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63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77" name="Google Shape;6257;p71">
                <a:extLst>
                  <a:ext uri="{FF2B5EF4-FFF2-40B4-BE49-F238E27FC236}">
                    <a16:creationId xmlns:a16="http://schemas.microsoft.com/office/drawing/2014/main" id="{7BD3B407-7D62-5731-AFAE-55E4A52F96AB}"/>
                  </a:ext>
                </a:extLst>
              </p:cNvPr>
              <p:cNvGrpSpPr/>
              <p:nvPr/>
            </p:nvGrpSpPr>
            <p:grpSpPr>
              <a:xfrm>
                <a:off x="5801346" y="3284615"/>
                <a:ext cx="37783" cy="32357"/>
                <a:chOff x="5801346" y="3284615"/>
                <a:chExt cx="37783" cy="32357"/>
              </a:xfrm>
              <a:grpFill/>
            </p:grpSpPr>
            <p:sp>
              <p:nvSpPr>
                <p:cNvPr id="2623" name="Google Shape;6258;p71">
                  <a:extLst>
                    <a:ext uri="{FF2B5EF4-FFF2-40B4-BE49-F238E27FC236}">
                      <a16:creationId xmlns:a16="http://schemas.microsoft.com/office/drawing/2014/main" id="{848F9D72-E445-D076-07DE-3B83861AE4DC}"/>
                    </a:ext>
                  </a:extLst>
                </p:cNvPr>
                <p:cNvSpPr/>
                <p:nvPr/>
              </p:nvSpPr>
              <p:spPr>
                <a:xfrm>
                  <a:off x="5801346" y="3284615"/>
                  <a:ext cx="37783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4" extrusionOk="0">
                      <a:moveTo>
                        <a:pt x="2732" y="0"/>
                      </a:moveTo>
                      <a:cubicBezTo>
                        <a:pt x="2228" y="0"/>
                        <a:pt x="1714" y="188"/>
                        <a:pt x="1295" y="606"/>
                      </a:cubicBezTo>
                      <a:cubicBezTo>
                        <a:pt x="1" y="1900"/>
                        <a:pt x="920" y="4114"/>
                        <a:pt x="2759" y="4114"/>
                      </a:cubicBezTo>
                      <a:cubicBezTo>
                        <a:pt x="3884" y="4114"/>
                        <a:pt x="4803" y="3195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24" name="Google Shape;6259;p71">
                  <a:extLst>
                    <a:ext uri="{FF2B5EF4-FFF2-40B4-BE49-F238E27FC236}">
                      <a16:creationId xmlns:a16="http://schemas.microsoft.com/office/drawing/2014/main" id="{8B523CED-4FB4-30AB-6D72-4798C78C5ECF}"/>
                    </a:ext>
                  </a:extLst>
                </p:cNvPr>
                <p:cNvSpPr/>
                <p:nvPr/>
              </p:nvSpPr>
              <p:spPr>
                <a:xfrm>
                  <a:off x="5816478" y="3294320"/>
                  <a:ext cx="13040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9" extrusionOk="0">
                      <a:moveTo>
                        <a:pt x="835" y="1"/>
                      </a:moveTo>
                      <a:cubicBezTo>
                        <a:pt x="375" y="1"/>
                        <a:pt x="0" y="364"/>
                        <a:pt x="0" y="823"/>
                      </a:cubicBezTo>
                      <a:cubicBezTo>
                        <a:pt x="0" y="1283"/>
                        <a:pt x="375" y="1658"/>
                        <a:pt x="835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64"/>
                        <a:pt x="1283" y="1"/>
                        <a:pt x="83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78" name="Google Shape;6260;p71">
                <a:extLst>
                  <a:ext uri="{FF2B5EF4-FFF2-40B4-BE49-F238E27FC236}">
                    <a16:creationId xmlns:a16="http://schemas.microsoft.com/office/drawing/2014/main" id="{789ADF3C-B0B4-23E1-B64C-997973B4ED6C}"/>
                  </a:ext>
                </a:extLst>
              </p:cNvPr>
              <p:cNvGrpSpPr/>
              <p:nvPr/>
            </p:nvGrpSpPr>
            <p:grpSpPr>
              <a:xfrm>
                <a:off x="5763578" y="3399067"/>
                <a:ext cx="37776" cy="32364"/>
                <a:chOff x="5763578" y="3399067"/>
                <a:chExt cx="37776" cy="32364"/>
              </a:xfrm>
              <a:grpFill/>
            </p:grpSpPr>
            <p:sp>
              <p:nvSpPr>
                <p:cNvPr id="2621" name="Google Shape;6261;p71">
                  <a:extLst>
                    <a:ext uri="{FF2B5EF4-FFF2-40B4-BE49-F238E27FC236}">
                      <a16:creationId xmlns:a16="http://schemas.microsoft.com/office/drawing/2014/main" id="{B9D91A35-4ED9-3E49-4265-755DAFCDD7E1}"/>
                    </a:ext>
                  </a:extLst>
                </p:cNvPr>
                <p:cNvSpPr/>
                <p:nvPr/>
              </p:nvSpPr>
              <p:spPr>
                <a:xfrm>
                  <a:off x="5763578" y="3399067"/>
                  <a:ext cx="37776" cy="32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5" extrusionOk="0">
                      <a:moveTo>
                        <a:pt x="2732" y="1"/>
                      </a:moveTo>
                      <a:cubicBezTo>
                        <a:pt x="2227" y="1"/>
                        <a:pt x="1713" y="188"/>
                        <a:pt x="1295" y="606"/>
                      </a:cubicBezTo>
                      <a:cubicBezTo>
                        <a:pt x="0" y="1901"/>
                        <a:pt x="920" y="4114"/>
                        <a:pt x="2746" y="4114"/>
                      </a:cubicBezTo>
                      <a:cubicBezTo>
                        <a:pt x="3884" y="4114"/>
                        <a:pt x="4803" y="3195"/>
                        <a:pt x="4803" y="2058"/>
                      </a:cubicBezTo>
                      <a:cubicBezTo>
                        <a:pt x="4803" y="822"/>
                        <a:pt x="3789" y="1"/>
                        <a:pt x="273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22" name="Google Shape;6262;p71">
                  <a:extLst>
                    <a:ext uri="{FF2B5EF4-FFF2-40B4-BE49-F238E27FC236}">
                      <a16:creationId xmlns:a16="http://schemas.microsoft.com/office/drawing/2014/main" id="{19BF88A3-6863-5B0E-5248-A8C5F49FF20B}"/>
                    </a:ext>
                  </a:extLst>
                </p:cNvPr>
                <p:cNvSpPr/>
                <p:nvPr/>
              </p:nvSpPr>
              <p:spPr>
                <a:xfrm>
                  <a:off x="5776516" y="3408780"/>
                  <a:ext cx="15235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7" h="1658" extrusionOk="0">
                      <a:moveTo>
                        <a:pt x="1101" y="0"/>
                      </a:moveTo>
                      <a:cubicBezTo>
                        <a:pt x="364" y="0"/>
                        <a:pt x="1" y="895"/>
                        <a:pt x="521" y="1416"/>
                      </a:cubicBezTo>
                      <a:cubicBezTo>
                        <a:pt x="688" y="1583"/>
                        <a:pt x="894" y="1657"/>
                        <a:pt x="1096" y="1657"/>
                      </a:cubicBezTo>
                      <a:cubicBezTo>
                        <a:pt x="1524" y="1657"/>
                        <a:pt x="1936" y="1324"/>
                        <a:pt x="1936" y="823"/>
                      </a:cubicBezTo>
                      <a:cubicBezTo>
                        <a:pt x="1936" y="363"/>
                        <a:pt x="1561" y="0"/>
                        <a:pt x="110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79" name="Google Shape;6263;p71">
                <a:extLst>
                  <a:ext uri="{FF2B5EF4-FFF2-40B4-BE49-F238E27FC236}">
                    <a16:creationId xmlns:a16="http://schemas.microsoft.com/office/drawing/2014/main" id="{B191C3F9-57CA-BE71-EB26-686CD5D23F21}"/>
                  </a:ext>
                </a:extLst>
              </p:cNvPr>
              <p:cNvGrpSpPr/>
              <p:nvPr/>
            </p:nvGrpSpPr>
            <p:grpSpPr>
              <a:xfrm>
                <a:off x="5395858" y="3230952"/>
                <a:ext cx="37776" cy="32364"/>
                <a:chOff x="5395858" y="3230952"/>
                <a:chExt cx="37776" cy="32364"/>
              </a:xfrm>
              <a:grpFill/>
            </p:grpSpPr>
            <p:sp>
              <p:nvSpPr>
                <p:cNvPr id="2619" name="Google Shape;6264;p71">
                  <a:extLst>
                    <a:ext uri="{FF2B5EF4-FFF2-40B4-BE49-F238E27FC236}">
                      <a16:creationId xmlns:a16="http://schemas.microsoft.com/office/drawing/2014/main" id="{7B09D6B4-16A9-16D7-D509-92C4D2181AEF}"/>
                    </a:ext>
                  </a:extLst>
                </p:cNvPr>
                <p:cNvSpPr/>
                <p:nvPr/>
              </p:nvSpPr>
              <p:spPr>
                <a:xfrm>
                  <a:off x="5395858" y="3230952"/>
                  <a:ext cx="37776" cy="32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5" extrusionOk="0">
                      <a:moveTo>
                        <a:pt x="2732" y="1"/>
                      </a:moveTo>
                      <a:cubicBezTo>
                        <a:pt x="2227" y="1"/>
                        <a:pt x="1713" y="188"/>
                        <a:pt x="1295" y="606"/>
                      </a:cubicBezTo>
                      <a:cubicBezTo>
                        <a:pt x="0" y="1901"/>
                        <a:pt x="920" y="4114"/>
                        <a:pt x="2746" y="4114"/>
                      </a:cubicBezTo>
                      <a:cubicBezTo>
                        <a:pt x="3883" y="4114"/>
                        <a:pt x="4803" y="3195"/>
                        <a:pt x="4803" y="2058"/>
                      </a:cubicBezTo>
                      <a:cubicBezTo>
                        <a:pt x="4803" y="822"/>
                        <a:pt x="3789" y="1"/>
                        <a:pt x="273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20" name="Google Shape;6265;p71">
                  <a:extLst>
                    <a:ext uri="{FF2B5EF4-FFF2-40B4-BE49-F238E27FC236}">
                      <a16:creationId xmlns:a16="http://schemas.microsoft.com/office/drawing/2014/main" id="{B9DAAF69-5342-17EB-28E6-E442093B6978}"/>
                    </a:ext>
                  </a:extLst>
                </p:cNvPr>
                <p:cNvSpPr/>
                <p:nvPr/>
              </p:nvSpPr>
              <p:spPr>
                <a:xfrm>
                  <a:off x="5408702" y="3240571"/>
                  <a:ext cx="15227" cy="130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61" extrusionOk="0">
                      <a:moveTo>
                        <a:pt x="1113" y="0"/>
                      </a:moveTo>
                      <a:cubicBezTo>
                        <a:pt x="375" y="0"/>
                        <a:pt x="0" y="895"/>
                        <a:pt x="521" y="1416"/>
                      </a:cubicBezTo>
                      <a:cubicBezTo>
                        <a:pt x="690" y="1585"/>
                        <a:pt x="898" y="1660"/>
                        <a:pt x="1103" y="1660"/>
                      </a:cubicBezTo>
                      <a:cubicBezTo>
                        <a:pt x="1528" y="1660"/>
                        <a:pt x="1936" y="1333"/>
                        <a:pt x="1936" y="835"/>
                      </a:cubicBezTo>
                      <a:cubicBezTo>
                        <a:pt x="1936" y="375"/>
                        <a:pt x="1561" y="0"/>
                        <a:pt x="111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80" name="Google Shape;6266;p71">
                <a:extLst>
                  <a:ext uri="{FF2B5EF4-FFF2-40B4-BE49-F238E27FC236}">
                    <a16:creationId xmlns:a16="http://schemas.microsoft.com/office/drawing/2014/main" id="{37ADD554-6837-5B63-F068-D56B28B43C9C}"/>
                  </a:ext>
                </a:extLst>
              </p:cNvPr>
              <p:cNvGrpSpPr/>
              <p:nvPr/>
            </p:nvGrpSpPr>
            <p:grpSpPr>
              <a:xfrm>
                <a:off x="5264088" y="3188237"/>
                <a:ext cx="37776" cy="32357"/>
                <a:chOff x="5264088" y="3188237"/>
                <a:chExt cx="37776" cy="32357"/>
              </a:xfrm>
              <a:grpFill/>
            </p:grpSpPr>
            <p:sp>
              <p:nvSpPr>
                <p:cNvPr id="2617" name="Google Shape;6267;p71">
                  <a:extLst>
                    <a:ext uri="{FF2B5EF4-FFF2-40B4-BE49-F238E27FC236}">
                      <a16:creationId xmlns:a16="http://schemas.microsoft.com/office/drawing/2014/main" id="{BCB80A7A-CA89-EA59-2C76-1D6117BAACDA}"/>
                    </a:ext>
                  </a:extLst>
                </p:cNvPr>
                <p:cNvSpPr/>
                <p:nvPr/>
              </p:nvSpPr>
              <p:spPr>
                <a:xfrm>
                  <a:off x="5264088" y="3188237"/>
                  <a:ext cx="3777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4" extrusionOk="0">
                      <a:moveTo>
                        <a:pt x="2732" y="0"/>
                      </a:moveTo>
                      <a:cubicBezTo>
                        <a:pt x="2227" y="0"/>
                        <a:pt x="1713" y="188"/>
                        <a:pt x="1295" y="606"/>
                      </a:cubicBezTo>
                      <a:cubicBezTo>
                        <a:pt x="0" y="1900"/>
                        <a:pt x="920" y="4114"/>
                        <a:pt x="2746" y="4114"/>
                      </a:cubicBezTo>
                      <a:cubicBezTo>
                        <a:pt x="3883" y="4114"/>
                        <a:pt x="4803" y="3195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18" name="Google Shape;6268;p71">
                  <a:extLst>
                    <a:ext uri="{FF2B5EF4-FFF2-40B4-BE49-F238E27FC236}">
                      <a16:creationId xmlns:a16="http://schemas.microsoft.com/office/drawing/2014/main" id="{FE481027-1F8C-D3A4-B7D2-9AB2A58006E1}"/>
                    </a:ext>
                  </a:extLst>
                </p:cNvPr>
                <p:cNvSpPr/>
                <p:nvPr/>
              </p:nvSpPr>
              <p:spPr>
                <a:xfrm>
                  <a:off x="5279212" y="3197943"/>
                  <a:ext cx="13048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9" h="1659" extrusionOk="0">
                      <a:moveTo>
                        <a:pt x="823" y="1"/>
                      </a:moveTo>
                      <a:cubicBezTo>
                        <a:pt x="364" y="1"/>
                        <a:pt x="1" y="376"/>
                        <a:pt x="1" y="823"/>
                      </a:cubicBezTo>
                      <a:cubicBezTo>
                        <a:pt x="1" y="1283"/>
                        <a:pt x="364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76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81" name="Google Shape;6269;p71">
                <a:extLst>
                  <a:ext uri="{FF2B5EF4-FFF2-40B4-BE49-F238E27FC236}">
                    <a16:creationId xmlns:a16="http://schemas.microsoft.com/office/drawing/2014/main" id="{6889F6D2-E4A1-8722-0733-7D416A65414B}"/>
                  </a:ext>
                </a:extLst>
              </p:cNvPr>
              <p:cNvGrpSpPr/>
              <p:nvPr/>
            </p:nvGrpSpPr>
            <p:grpSpPr>
              <a:xfrm>
                <a:off x="5585758" y="3237425"/>
                <a:ext cx="37878" cy="32357"/>
                <a:chOff x="5585758" y="3237425"/>
                <a:chExt cx="37878" cy="32357"/>
              </a:xfrm>
              <a:grpFill/>
            </p:grpSpPr>
            <p:sp>
              <p:nvSpPr>
                <p:cNvPr id="2615" name="Google Shape;6270;p71">
                  <a:extLst>
                    <a:ext uri="{FF2B5EF4-FFF2-40B4-BE49-F238E27FC236}">
                      <a16:creationId xmlns:a16="http://schemas.microsoft.com/office/drawing/2014/main" id="{69084623-535B-6CDB-DC44-BE31FC3C2C88}"/>
                    </a:ext>
                  </a:extLst>
                </p:cNvPr>
                <p:cNvSpPr/>
                <p:nvPr/>
              </p:nvSpPr>
              <p:spPr>
                <a:xfrm>
                  <a:off x="5585758" y="3237425"/>
                  <a:ext cx="37878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6" h="4114" extrusionOk="0">
                      <a:moveTo>
                        <a:pt x="2744" y="0"/>
                      </a:moveTo>
                      <a:cubicBezTo>
                        <a:pt x="2240" y="0"/>
                        <a:pt x="1725" y="188"/>
                        <a:pt x="1307" y="606"/>
                      </a:cubicBezTo>
                      <a:cubicBezTo>
                        <a:pt x="1" y="1900"/>
                        <a:pt x="920" y="4114"/>
                        <a:pt x="2759" y="4114"/>
                      </a:cubicBezTo>
                      <a:cubicBezTo>
                        <a:pt x="3896" y="4114"/>
                        <a:pt x="4815" y="3195"/>
                        <a:pt x="4815" y="2057"/>
                      </a:cubicBezTo>
                      <a:cubicBezTo>
                        <a:pt x="4815" y="821"/>
                        <a:pt x="3801" y="0"/>
                        <a:pt x="274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16" name="Google Shape;6271;p71">
                  <a:extLst>
                    <a:ext uri="{FF2B5EF4-FFF2-40B4-BE49-F238E27FC236}">
                      <a16:creationId xmlns:a16="http://schemas.microsoft.com/office/drawing/2014/main" id="{1AB47C2E-A744-EF0D-09AE-D6DC3EB5814A}"/>
                    </a:ext>
                  </a:extLst>
                </p:cNvPr>
                <p:cNvSpPr/>
                <p:nvPr/>
              </p:nvSpPr>
              <p:spPr>
                <a:xfrm>
                  <a:off x="5598696" y="3247130"/>
                  <a:ext cx="15235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7" h="1659" extrusionOk="0">
                      <a:moveTo>
                        <a:pt x="1114" y="1"/>
                      </a:moveTo>
                      <a:cubicBezTo>
                        <a:pt x="376" y="1"/>
                        <a:pt x="1" y="896"/>
                        <a:pt x="521" y="1416"/>
                      </a:cubicBezTo>
                      <a:cubicBezTo>
                        <a:pt x="692" y="1583"/>
                        <a:pt x="899" y="1658"/>
                        <a:pt x="1102" y="1658"/>
                      </a:cubicBezTo>
                      <a:cubicBezTo>
                        <a:pt x="1529" y="1658"/>
                        <a:pt x="1936" y="1324"/>
                        <a:pt x="1936" y="823"/>
                      </a:cubicBezTo>
                      <a:cubicBezTo>
                        <a:pt x="1936" y="376"/>
                        <a:pt x="1573" y="1"/>
                        <a:pt x="111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82" name="Google Shape;6272;p71">
                <a:extLst>
                  <a:ext uri="{FF2B5EF4-FFF2-40B4-BE49-F238E27FC236}">
                    <a16:creationId xmlns:a16="http://schemas.microsoft.com/office/drawing/2014/main" id="{CD93F17F-6FAC-7676-D7D4-3D9358357CB9}"/>
                  </a:ext>
                </a:extLst>
              </p:cNvPr>
              <p:cNvGrpSpPr/>
              <p:nvPr/>
            </p:nvGrpSpPr>
            <p:grpSpPr>
              <a:xfrm>
                <a:off x="4874196" y="3291088"/>
                <a:ext cx="37878" cy="32451"/>
                <a:chOff x="4874196" y="3291088"/>
                <a:chExt cx="37878" cy="32451"/>
              </a:xfrm>
              <a:grpFill/>
            </p:grpSpPr>
            <p:sp>
              <p:nvSpPr>
                <p:cNvPr id="2613" name="Google Shape;6273;p71">
                  <a:extLst>
                    <a:ext uri="{FF2B5EF4-FFF2-40B4-BE49-F238E27FC236}">
                      <a16:creationId xmlns:a16="http://schemas.microsoft.com/office/drawing/2014/main" id="{82ED5DCC-772B-5555-603B-EAA2FD7C2980}"/>
                    </a:ext>
                  </a:extLst>
                </p:cNvPr>
                <p:cNvSpPr/>
                <p:nvPr/>
              </p:nvSpPr>
              <p:spPr>
                <a:xfrm>
                  <a:off x="4874196" y="3291088"/>
                  <a:ext cx="37878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6" h="4126" extrusionOk="0">
                      <a:moveTo>
                        <a:pt x="2739" y="0"/>
                      </a:moveTo>
                      <a:cubicBezTo>
                        <a:pt x="2233" y="0"/>
                        <a:pt x="1717" y="188"/>
                        <a:pt x="1295" y="605"/>
                      </a:cubicBezTo>
                      <a:cubicBezTo>
                        <a:pt x="1" y="1900"/>
                        <a:pt x="920" y="4126"/>
                        <a:pt x="2759" y="4126"/>
                      </a:cubicBezTo>
                      <a:cubicBezTo>
                        <a:pt x="3884" y="4113"/>
                        <a:pt x="4803" y="3206"/>
                        <a:pt x="4815" y="2069"/>
                      </a:cubicBezTo>
                      <a:cubicBezTo>
                        <a:pt x="4815" y="824"/>
                        <a:pt x="3800" y="0"/>
                        <a:pt x="2739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14" name="Google Shape;6274;p71">
                  <a:extLst>
                    <a:ext uri="{FF2B5EF4-FFF2-40B4-BE49-F238E27FC236}">
                      <a16:creationId xmlns:a16="http://schemas.microsoft.com/office/drawing/2014/main" id="{26C0B400-2752-C90C-449E-B613229E3B33}"/>
                    </a:ext>
                  </a:extLst>
                </p:cNvPr>
                <p:cNvSpPr/>
                <p:nvPr/>
              </p:nvSpPr>
              <p:spPr>
                <a:xfrm>
                  <a:off x="4889328" y="3300793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0"/>
                      </a:moveTo>
                      <a:cubicBezTo>
                        <a:pt x="375" y="0"/>
                        <a:pt x="0" y="375"/>
                        <a:pt x="0" y="835"/>
                      </a:cubicBezTo>
                      <a:cubicBezTo>
                        <a:pt x="0" y="1283"/>
                        <a:pt x="375" y="1658"/>
                        <a:pt x="835" y="1658"/>
                      </a:cubicBezTo>
                      <a:cubicBezTo>
                        <a:pt x="1295" y="1658"/>
                        <a:pt x="1657" y="1283"/>
                        <a:pt x="1657" y="835"/>
                      </a:cubicBezTo>
                      <a:cubicBezTo>
                        <a:pt x="1657" y="375"/>
                        <a:pt x="1295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83" name="Google Shape;6275;p71">
                <a:extLst>
                  <a:ext uri="{FF2B5EF4-FFF2-40B4-BE49-F238E27FC236}">
                    <a16:creationId xmlns:a16="http://schemas.microsoft.com/office/drawing/2014/main" id="{0B5C9A25-390E-B8C8-7A98-161472E008B6}"/>
                  </a:ext>
                </a:extLst>
              </p:cNvPr>
              <p:cNvGrpSpPr/>
              <p:nvPr/>
            </p:nvGrpSpPr>
            <p:grpSpPr>
              <a:xfrm>
                <a:off x="5197770" y="3785466"/>
                <a:ext cx="37783" cy="32427"/>
                <a:chOff x="5197770" y="3785466"/>
                <a:chExt cx="37783" cy="32427"/>
              </a:xfrm>
              <a:grpFill/>
            </p:grpSpPr>
            <p:sp>
              <p:nvSpPr>
                <p:cNvPr id="2611" name="Google Shape;6276;p71">
                  <a:extLst>
                    <a:ext uri="{FF2B5EF4-FFF2-40B4-BE49-F238E27FC236}">
                      <a16:creationId xmlns:a16="http://schemas.microsoft.com/office/drawing/2014/main" id="{40D783CC-96AD-3539-376E-B9E2E05CA4F6}"/>
                    </a:ext>
                  </a:extLst>
                </p:cNvPr>
                <p:cNvSpPr/>
                <p:nvPr/>
              </p:nvSpPr>
              <p:spPr>
                <a:xfrm>
                  <a:off x="5197770" y="3785466"/>
                  <a:ext cx="37783" cy="324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23" extrusionOk="0">
                      <a:moveTo>
                        <a:pt x="2738" y="1"/>
                      </a:moveTo>
                      <a:cubicBezTo>
                        <a:pt x="2232" y="1"/>
                        <a:pt x="1715" y="190"/>
                        <a:pt x="1295" y="614"/>
                      </a:cubicBezTo>
                      <a:cubicBezTo>
                        <a:pt x="1" y="1909"/>
                        <a:pt x="908" y="4122"/>
                        <a:pt x="2747" y="4122"/>
                      </a:cubicBezTo>
                      <a:cubicBezTo>
                        <a:pt x="3884" y="4122"/>
                        <a:pt x="4803" y="3203"/>
                        <a:pt x="4803" y="2066"/>
                      </a:cubicBezTo>
                      <a:cubicBezTo>
                        <a:pt x="4803" y="824"/>
                        <a:pt x="3793" y="1"/>
                        <a:pt x="2738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12" name="Google Shape;6277;p71">
                  <a:extLst>
                    <a:ext uri="{FF2B5EF4-FFF2-40B4-BE49-F238E27FC236}">
                      <a16:creationId xmlns:a16="http://schemas.microsoft.com/office/drawing/2014/main" id="{97AB898C-10C4-16CC-9A47-D4611263A6E4}"/>
                    </a:ext>
                  </a:extLst>
                </p:cNvPr>
                <p:cNvSpPr/>
                <p:nvPr/>
              </p:nvSpPr>
              <p:spPr>
                <a:xfrm>
                  <a:off x="5212808" y="3795148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0"/>
                      </a:moveTo>
                      <a:cubicBezTo>
                        <a:pt x="375" y="0"/>
                        <a:pt x="0" y="375"/>
                        <a:pt x="0" y="835"/>
                      </a:cubicBezTo>
                      <a:cubicBezTo>
                        <a:pt x="0" y="1294"/>
                        <a:pt x="375" y="1657"/>
                        <a:pt x="835" y="1657"/>
                      </a:cubicBezTo>
                      <a:cubicBezTo>
                        <a:pt x="1295" y="1657"/>
                        <a:pt x="1657" y="1294"/>
                        <a:pt x="1657" y="835"/>
                      </a:cubicBezTo>
                      <a:cubicBezTo>
                        <a:pt x="1657" y="375"/>
                        <a:pt x="1295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84" name="Google Shape;6278;p71">
                <a:extLst>
                  <a:ext uri="{FF2B5EF4-FFF2-40B4-BE49-F238E27FC236}">
                    <a16:creationId xmlns:a16="http://schemas.microsoft.com/office/drawing/2014/main" id="{F6A80166-692D-5BF2-5C55-242BD6927C23}"/>
                  </a:ext>
                </a:extLst>
              </p:cNvPr>
              <p:cNvGrpSpPr/>
              <p:nvPr/>
            </p:nvGrpSpPr>
            <p:grpSpPr>
              <a:xfrm>
                <a:off x="5177699" y="3492117"/>
                <a:ext cx="37776" cy="32357"/>
                <a:chOff x="5177699" y="3492117"/>
                <a:chExt cx="37776" cy="32357"/>
              </a:xfrm>
              <a:grpFill/>
            </p:grpSpPr>
            <p:sp>
              <p:nvSpPr>
                <p:cNvPr id="2609" name="Google Shape;6279;p71">
                  <a:extLst>
                    <a:ext uri="{FF2B5EF4-FFF2-40B4-BE49-F238E27FC236}">
                      <a16:creationId xmlns:a16="http://schemas.microsoft.com/office/drawing/2014/main" id="{0FF8B012-2A0A-F8AA-EF54-BF1001C34E31}"/>
                    </a:ext>
                  </a:extLst>
                </p:cNvPr>
                <p:cNvSpPr/>
                <p:nvPr/>
              </p:nvSpPr>
              <p:spPr>
                <a:xfrm>
                  <a:off x="5177699" y="3492117"/>
                  <a:ext cx="3777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4" extrusionOk="0">
                      <a:moveTo>
                        <a:pt x="2736" y="1"/>
                      </a:moveTo>
                      <a:cubicBezTo>
                        <a:pt x="2232" y="1"/>
                        <a:pt x="1717" y="188"/>
                        <a:pt x="1295" y="606"/>
                      </a:cubicBezTo>
                      <a:cubicBezTo>
                        <a:pt x="1" y="1900"/>
                        <a:pt x="920" y="4114"/>
                        <a:pt x="2746" y="4114"/>
                      </a:cubicBezTo>
                      <a:cubicBezTo>
                        <a:pt x="3884" y="4114"/>
                        <a:pt x="4803" y="3195"/>
                        <a:pt x="4803" y="2070"/>
                      </a:cubicBezTo>
                      <a:cubicBezTo>
                        <a:pt x="4803" y="824"/>
                        <a:pt x="3793" y="1"/>
                        <a:pt x="273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10" name="Google Shape;6280;p71">
                  <a:extLst>
                    <a:ext uri="{FF2B5EF4-FFF2-40B4-BE49-F238E27FC236}">
                      <a16:creationId xmlns:a16="http://schemas.microsoft.com/office/drawing/2014/main" id="{A02FD255-32FF-2533-3DF0-00223CB6C26E}"/>
                    </a:ext>
                  </a:extLst>
                </p:cNvPr>
                <p:cNvSpPr/>
                <p:nvPr/>
              </p:nvSpPr>
              <p:spPr>
                <a:xfrm>
                  <a:off x="5192823" y="3501823"/>
                  <a:ext cx="13048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9" h="1659" extrusionOk="0">
                      <a:moveTo>
                        <a:pt x="823" y="1"/>
                      </a:moveTo>
                      <a:cubicBezTo>
                        <a:pt x="376" y="1"/>
                        <a:pt x="1" y="364"/>
                        <a:pt x="1" y="823"/>
                      </a:cubicBezTo>
                      <a:cubicBezTo>
                        <a:pt x="1" y="1283"/>
                        <a:pt x="376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64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85" name="Google Shape;6281;p71">
                <a:extLst>
                  <a:ext uri="{FF2B5EF4-FFF2-40B4-BE49-F238E27FC236}">
                    <a16:creationId xmlns:a16="http://schemas.microsoft.com/office/drawing/2014/main" id="{7ADD30AB-D4F1-2D92-0CFB-FCCF8768803A}"/>
                  </a:ext>
                </a:extLst>
              </p:cNvPr>
              <p:cNvGrpSpPr/>
              <p:nvPr/>
            </p:nvGrpSpPr>
            <p:grpSpPr>
              <a:xfrm>
                <a:off x="5349431" y="3622346"/>
                <a:ext cx="37870" cy="32380"/>
                <a:chOff x="5349431" y="3622346"/>
                <a:chExt cx="37870" cy="32380"/>
              </a:xfrm>
              <a:grpFill/>
            </p:grpSpPr>
            <p:sp>
              <p:nvSpPr>
                <p:cNvPr id="2607" name="Google Shape;6282;p71">
                  <a:extLst>
                    <a:ext uri="{FF2B5EF4-FFF2-40B4-BE49-F238E27FC236}">
                      <a16:creationId xmlns:a16="http://schemas.microsoft.com/office/drawing/2014/main" id="{B163D279-7FEC-5C88-BEB2-82CB94B06D72}"/>
                    </a:ext>
                  </a:extLst>
                </p:cNvPr>
                <p:cNvSpPr/>
                <p:nvPr/>
              </p:nvSpPr>
              <p:spPr>
                <a:xfrm>
                  <a:off x="5349431" y="3622346"/>
                  <a:ext cx="37870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5" h="4117" extrusionOk="0">
                      <a:moveTo>
                        <a:pt x="2740" y="0"/>
                      </a:moveTo>
                      <a:cubicBezTo>
                        <a:pt x="2232" y="0"/>
                        <a:pt x="1714" y="189"/>
                        <a:pt x="1295" y="608"/>
                      </a:cubicBezTo>
                      <a:cubicBezTo>
                        <a:pt x="0" y="1903"/>
                        <a:pt x="920" y="4116"/>
                        <a:pt x="2758" y="4116"/>
                      </a:cubicBezTo>
                      <a:cubicBezTo>
                        <a:pt x="3883" y="4116"/>
                        <a:pt x="4815" y="3197"/>
                        <a:pt x="4815" y="2060"/>
                      </a:cubicBezTo>
                      <a:cubicBezTo>
                        <a:pt x="4815" y="817"/>
                        <a:pt x="3798" y="0"/>
                        <a:pt x="274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08" name="Google Shape;6283;p71">
                  <a:extLst>
                    <a:ext uri="{FF2B5EF4-FFF2-40B4-BE49-F238E27FC236}">
                      <a16:creationId xmlns:a16="http://schemas.microsoft.com/office/drawing/2014/main" id="{E57AC73C-6410-DBCF-4DFE-9B2389BD73EB}"/>
                    </a:ext>
                  </a:extLst>
                </p:cNvPr>
                <p:cNvSpPr/>
                <p:nvPr/>
              </p:nvSpPr>
              <p:spPr>
                <a:xfrm>
                  <a:off x="5362369" y="3632075"/>
                  <a:ext cx="15227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58" extrusionOk="0">
                      <a:moveTo>
                        <a:pt x="1134" y="0"/>
                      </a:moveTo>
                      <a:cubicBezTo>
                        <a:pt x="1127" y="0"/>
                        <a:pt x="1120" y="0"/>
                        <a:pt x="1113" y="0"/>
                      </a:cubicBezTo>
                      <a:cubicBezTo>
                        <a:pt x="363" y="0"/>
                        <a:pt x="0" y="883"/>
                        <a:pt x="521" y="1416"/>
                      </a:cubicBezTo>
                      <a:cubicBezTo>
                        <a:pt x="691" y="1583"/>
                        <a:pt x="899" y="1657"/>
                        <a:pt x="1101" y="1657"/>
                      </a:cubicBezTo>
                      <a:cubicBezTo>
                        <a:pt x="1529" y="1657"/>
                        <a:pt x="1936" y="1324"/>
                        <a:pt x="1936" y="823"/>
                      </a:cubicBezTo>
                      <a:cubicBezTo>
                        <a:pt x="1936" y="370"/>
                        <a:pt x="1573" y="0"/>
                        <a:pt x="113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86" name="Google Shape;6284;p71">
                <a:extLst>
                  <a:ext uri="{FF2B5EF4-FFF2-40B4-BE49-F238E27FC236}">
                    <a16:creationId xmlns:a16="http://schemas.microsoft.com/office/drawing/2014/main" id="{33F55DC7-FB56-6E34-C10D-DAF5726FF92A}"/>
                  </a:ext>
                </a:extLst>
              </p:cNvPr>
              <p:cNvGrpSpPr/>
              <p:nvPr/>
            </p:nvGrpSpPr>
            <p:grpSpPr>
              <a:xfrm>
                <a:off x="5068855" y="3563980"/>
                <a:ext cx="53954" cy="46223"/>
                <a:chOff x="5068855" y="3563980"/>
                <a:chExt cx="53954" cy="46223"/>
              </a:xfrm>
              <a:grpFill/>
            </p:grpSpPr>
            <p:sp>
              <p:nvSpPr>
                <p:cNvPr id="2605" name="Google Shape;6285;p71">
                  <a:extLst>
                    <a:ext uri="{FF2B5EF4-FFF2-40B4-BE49-F238E27FC236}">
                      <a16:creationId xmlns:a16="http://schemas.microsoft.com/office/drawing/2014/main" id="{473E1F27-2EC5-9799-96A4-C68809514DBF}"/>
                    </a:ext>
                  </a:extLst>
                </p:cNvPr>
                <p:cNvSpPr/>
                <p:nvPr/>
              </p:nvSpPr>
              <p:spPr>
                <a:xfrm>
                  <a:off x="5068855" y="3563980"/>
                  <a:ext cx="53954" cy="462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860" h="5877" extrusionOk="0">
                      <a:moveTo>
                        <a:pt x="3909" y="0"/>
                      </a:moveTo>
                      <a:cubicBezTo>
                        <a:pt x="3187" y="0"/>
                        <a:pt x="2451" y="269"/>
                        <a:pt x="1852" y="868"/>
                      </a:cubicBezTo>
                      <a:cubicBezTo>
                        <a:pt x="1" y="2719"/>
                        <a:pt x="1307" y="5876"/>
                        <a:pt x="3920" y="5876"/>
                      </a:cubicBezTo>
                      <a:cubicBezTo>
                        <a:pt x="5541" y="5876"/>
                        <a:pt x="6848" y="4558"/>
                        <a:pt x="6860" y="2937"/>
                      </a:cubicBezTo>
                      <a:cubicBezTo>
                        <a:pt x="6860" y="1170"/>
                        <a:pt x="5416" y="0"/>
                        <a:pt x="3909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06" name="Google Shape;6286;p71">
                  <a:extLst>
                    <a:ext uri="{FF2B5EF4-FFF2-40B4-BE49-F238E27FC236}">
                      <a16:creationId xmlns:a16="http://schemas.microsoft.com/office/drawing/2014/main" id="{0F608237-5C66-3C67-B290-3377CAC87C53}"/>
                    </a:ext>
                  </a:extLst>
                </p:cNvPr>
                <p:cNvSpPr/>
                <p:nvPr/>
              </p:nvSpPr>
              <p:spPr>
                <a:xfrm>
                  <a:off x="5086268" y="3573654"/>
                  <a:ext cx="26835" cy="268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12" h="3413" extrusionOk="0">
                      <a:moveTo>
                        <a:pt x="1706" y="1"/>
                      </a:moveTo>
                      <a:cubicBezTo>
                        <a:pt x="763" y="1"/>
                        <a:pt x="1" y="763"/>
                        <a:pt x="1" y="1707"/>
                      </a:cubicBezTo>
                      <a:cubicBezTo>
                        <a:pt x="1" y="2650"/>
                        <a:pt x="763" y="3412"/>
                        <a:pt x="1706" y="3412"/>
                      </a:cubicBezTo>
                      <a:cubicBezTo>
                        <a:pt x="2650" y="3412"/>
                        <a:pt x="3412" y="2650"/>
                        <a:pt x="3412" y="1707"/>
                      </a:cubicBezTo>
                      <a:cubicBezTo>
                        <a:pt x="3412" y="763"/>
                        <a:pt x="2650" y="1"/>
                        <a:pt x="170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87" name="Google Shape;6287;p71">
                <a:extLst>
                  <a:ext uri="{FF2B5EF4-FFF2-40B4-BE49-F238E27FC236}">
                    <a16:creationId xmlns:a16="http://schemas.microsoft.com/office/drawing/2014/main" id="{D7B19DE8-392C-0585-8AD4-B05A7A45BF09}"/>
                  </a:ext>
                </a:extLst>
              </p:cNvPr>
              <p:cNvGrpSpPr/>
              <p:nvPr/>
            </p:nvGrpSpPr>
            <p:grpSpPr>
              <a:xfrm>
                <a:off x="5037654" y="3392507"/>
                <a:ext cx="37870" cy="32451"/>
                <a:chOff x="5037654" y="3392507"/>
                <a:chExt cx="37870" cy="32451"/>
              </a:xfrm>
              <a:grpFill/>
            </p:grpSpPr>
            <p:sp>
              <p:nvSpPr>
                <p:cNvPr id="2603" name="Google Shape;6288;p71">
                  <a:extLst>
                    <a:ext uri="{FF2B5EF4-FFF2-40B4-BE49-F238E27FC236}">
                      <a16:creationId xmlns:a16="http://schemas.microsoft.com/office/drawing/2014/main" id="{86CB8B05-B813-BD3D-387B-6797B343A37A}"/>
                    </a:ext>
                  </a:extLst>
                </p:cNvPr>
                <p:cNvSpPr/>
                <p:nvPr/>
              </p:nvSpPr>
              <p:spPr>
                <a:xfrm>
                  <a:off x="5037654" y="3392507"/>
                  <a:ext cx="37870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5" h="4126" extrusionOk="0">
                      <a:moveTo>
                        <a:pt x="2742" y="1"/>
                      </a:moveTo>
                      <a:cubicBezTo>
                        <a:pt x="2238" y="1"/>
                        <a:pt x="1724" y="188"/>
                        <a:pt x="1307" y="606"/>
                      </a:cubicBezTo>
                      <a:cubicBezTo>
                        <a:pt x="0" y="1912"/>
                        <a:pt x="919" y="4126"/>
                        <a:pt x="2758" y="4126"/>
                      </a:cubicBezTo>
                      <a:cubicBezTo>
                        <a:pt x="3895" y="4114"/>
                        <a:pt x="4815" y="3194"/>
                        <a:pt x="4815" y="2069"/>
                      </a:cubicBezTo>
                      <a:cubicBezTo>
                        <a:pt x="4815" y="824"/>
                        <a:pt x="3799" y="1"/>
                        <a:pt x="274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04" name="Google Shape;6289;p71">
                  <a:extLst>
                    <a:ext uri="{FF2B5EF4-FFF2-40B4-BE49-F238E27FC236}">
                      <a16:creationId xmlns:a16="http://schemas.microsoft.com/office/drawing/2014/main" id="{F91E08A3-1946-7744-8A07-D7E9C771FEA7}"/>
                    </a:ext>
                  </a:extLst>
                </p:cNvPr>
                <p:cNvSpPr/>
                <p:nvPr/>
              </p:nvSpPr>
              <p:spPr>
                <a:xfrm>
                  <a:off x="5050592" y="3402213"/>
                  <a:ext cx="15227" cy="130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61" extrusionOk="0">
                      <a:moveTo>
                        <a:pt x="1113" y="1"/>
                      </a:moveTo>
                      <a:cubicBezTo>
                        <a:pt x="375" y="1"/>
                        <a:pt x="0" y="896"/>
                        <a:pt x="520" y="1416"/>
                      </a:cubicBezTo>
                      <a:cubicBezTo>
                        <a:pt x="689" y="1585"/>
                        <a:pt x="898" y="1661"/>
                        <a:pt x="1103" y="1661"/>
                      </a:cubicBezTo>
                      <a:cubicBezTo>
                        <a:pt x="1528" y="1661"/>
                        <a:pt x="1936" y="1333"/>
                        <a:pt x="1936" y="835"/>
                      </a:cubicBezTo>
                      <a:cubicBezTo>
                        <a:pt x="1936" y="376"/>
                        <a:pt x="1573" y="1"/>
                        <a:pt x="111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88" name="Google Shape;6290;p71">
                <a:extLst>
                  <a:ext uri="{FF2B5EF4-FFF2-40B4-BE49-F238E27FC236}">
                    <a16:creationId xmlns:a16="http://schemas.microsoft.com/office/drawing/2014/main" id="{9EC00BB5-7E37-FE6B-1595-787FA1C7AC77}"/>
                  </a:ext>
                </a:extLst>
              </p:cNvPr>
              <p:cNvGrpSpPr/>
              <p:nvPr/>
            </p:nvGrpSpPr>
            <p:grpSpPr>
              <a:xfrm>
                <a:off x="5456560" y="3368629"/>
                <a:ext cx="37870" cy="32451"/>
                <a:chOff x="5456560" y="3368629"/>
                <a:chExt cx="37870" cy="32451"/>
              </a:xfrm>
              <a:grpFill/>
            </p:grpSpPr>
            <p:sp>
              <p:nvSpPr>
                <p:cNvPr id="2601" name="Google Shape;6291;p71">
                  <a:extLst>
                    <a:ext uri="{FF2B5EF4-FFF2-40B4-BE49-F238E27FC236}">
                      <a16:creationId xmlns:a16="http://schemas.microsoft.com/office/drawing/2014/main" id="{FD04F821-15EB-72FD-AD83-8DE00814833B}"/>
                    </a:ext>
                  </a:extLst>
                </p:cNvPr>
                <p:cNvSpPr/>
                <p:nvPr/>
              </p:nvSpPr>
              <p:spPr>
                <a:xfrm>
                  <a:off x="5456560" y="3368629"/>
                  <a:ext cx="37870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5" h="4126" extrusionOk="0">
                      <a:moveTo>
                        <a:pt x="2742" y="0"/>
                      </a:moveTo>
                      <a:cubicBezTo>
                        <a:pt x="2238" y="0"/>
                        <a:pt x="1724" y="187"/>
                        <a:pt x="1307" y="605"/>
                      </a:cubicBezTo>
                      <a:cubicBezTo>
                        <a:pt x="0" y="1912"/>
                        <a:pt x="920" y="4125"/>
                        <a:pt x="2758" y="4125"/>
                      </a:cubicBezTo>
                      <a:cubicBezTo>
                        <a:pt x="3895" y="4113"/>
                        <a:pt x="4815" y="3194"/>
                        <a:pt x="4815" y="2069"/>
                      </a:cubicBezTo>
                      <a:cubicBezTo>
                        <a:pt x="4815" y="824"/>
                        <a:pt x="3800" y="0"/>
                        <a:pt x="274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02" name="Google Shape;6292;p71">
                  <a:extLst>
                    <a:ext uri="{FF2B5EF4-FFF2-40B4-BE49-F238E27FC236}">
                      <a16:creationId xmlns:a16="http://schemas.microsoft.com/office/drawing/2014/main" id="{307E2455-7DA0-4989-FEB3-09A423EC6C4D}"/>
                    </a:ext>
                  </a:extLst>
                </p:cNvPr>
                <p:cNvSpPr/>
                <p:nvPr/>
              </p:nvSpPr>
              <p:spPr>
                <a:xfrm>
                  <a:off x="5469498" y="3378334"/>
                  <a:ext cx="15227" cy="130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61" extrusionOk="0">
                      <a:moveTo>
                        <a:pt x="1113" y="0"/>
                      </a:moveTo>
                      <a:cubicBezTo>
                        <a:pt x="375" y="0"/>
                        <a:pt x="0" y="895"/>
                        <a:pt x="520" y="1416"/>
                      </a:cubicBezTo>
                      <a:cubicBezTo>
                        <a:pt x="693" y="1585"/>
                        <a:pt x="903" y="1660"/>
                        <a:pt x="1108" y="1660"/>
                      </a:cubicBezTo>
                      <a:cubicBezTo>
                        <a:pt x="1533" y="1660"/>
                        <a:pt x="1936" y="1333"/>
                        <a:pt x="1936" y="835"/>
                      </a:cubicBezTo>
                      <a:cubicBezTo>
                        <a:pt x="1936" y="375"/>
                        <a:pt x="1573" y="0"/>
                        <a:pt x="111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89" name="Google Shape;6293;p71">
                <a:extLst>
                  <a:ext uri="{FF2B5EF4-FFF2-40B4-BE49-F238E27FC236}">
                    <a16:creationId xmlns:a16="http://schemas.microsoft.com/office/drawing/2014/main" id="{442A08D4-86C6-5990-7186-94360DAC1D6B}"/>
                  </a:ext>
                </a:extLst>
              </p:cNvPr>
              <p:cNvGrpSpPr/>
              <p:nvPr/>
            </p:nvGrpSpPr>
            <p:grpSpPr>
              <a:xfrm>
                <a:off x="4755749" y="3501516"/>
                <a:ext cx="46246" cy="39608"/>
                <a:chOff x="4755749" y="3501516"/>
                <a:chExt cx="46246" cy="39608"/>
              </a:xfrm>
              <a:grpFill/>
            </p:grpSpPr>
            <p:sp>
              <p:nvSpPr>
                <p:cNvPr id="2599" name="Google Shape;6294;p71">
                  <a:extLst>
                    <a:ext uri="{FF2B5EF4-FFF2-40B4-BE49-F238E27FC236}">
                      <a16:creationId xmlns:a16="http://schemas.microsoft.com/office/drawing/2014/main" id="{54166075-2C44-D69D-30C8-DD9F40C8B33E}"/>
                    </a:ext>
                  </a:extLst>
                </p:cNvPr>
                <p:cNvSpPr/>
                <p:nvPr/>
              </p:nvSpPr>
              <p:spPr>
                <a:xfrm>
                  <a:off x="4755749" y="3501516"/>
                  <a:ext cx="46246" cy="3960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880" h="5036" extrusionOk="0">
                      <a:moveTo>
                        <a:pt x="3345" y="0"/>
                      </a:moveTo>
                      <a:cubicBezTo>
                        <a:pt x="2727" y="0"/>
                        <a:pt x="2097" y="229"/>
                        <a:pt x="1585" y="741"/>
                      </a:cubicBezTo>
                      <a:cubicBezTo>
                        <a:pt x="0" y="2326"/>
                        <a:pt x="1125" y="5036"/>
                        <a:pt x="3363" y="5036"/>
                      </a:cubicBezTo>
                      <a:cubicBezTo>
                        <a:pt x="4754" y="5036"/>
                        <a:pt x="5879" y="3911"/>
                        <a:pt x="5879" y="2520"/>
                      </a:cubicBezTo>
                      <a:cubicBezTo>
                        <a:pt x="5879" y="1005"/>
                        <a:pt x="4638" y="0"/>
                        <a:pt x="334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00" name="Google Shape;6295;p71">
                  <a:extLst>
                    <a:ext uri="{FF2B5EF4-FFF2-40B4-BE49-F238E27FC236}">
                      <a16:creationId xmlns:a16="http://schemas.microsoft.com/office/drawing/2014/main" id="{88CBDE7A-35C9-03A5-7642-5F41228CCFBE}"/>
                    </a:ext>
                  </a:extLst>
                </p:cNvPr>
                <p:cNvSpPr/>
                <p:nvPr/>
              </p:nvSpPr>
              <p:spPr>
                <a:xfrm>
                  <a:off x="4768687" y="3511245"/>
                  <a:ext cx="23697" cy="202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13" h="2571" extrusionOk="0">
                      <a:moveTo>
                        <a:pt x="1718" y="0"/>
                      </a:moveTo>
                      <a:cubicBezTo>
                        <a:pt x="569" y="0"/>
                        <a:pt x="0" y="1379"/>
                        <a:pt x="811" y="2190"/>
                      </a:cubicBezTo>
                      <a:cubicBezTo>
                        <a:pt x="1074" y="2453"/>
                        <a:pt x="1398" y="2571"/>
                        <a:pt x="1715" y="2571"/>
                      </a:cubicBezTo>
                      <a:cubicBezTo>
                        <a:pt x="2377" y="2571"/>
                        <a:pt x="3013" y="2059"/>
                        <a:pt x="3013" y="1283"/>
                      </a:cubicBezTo>
                      <a:cubicBezTo>
                        <a:pt x="3013" y="581"/>
                        <a:pt x="2432" y="0"/>
                        <a:pt x="1718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90" name="Google Shape;6296;p71">
                <a:extLst>
                  <a:ext uri="{FF2B5EF4-FFF2-40B4-BE49-F238E27FC236}">
                    <a16:creationId xmlns:a16="http://schemas.microsoft.com/office/drawing/2014/main" id="{CC93E128-6446-A55B-E339-FC2373E5092D}"/>
                  </a:ext>
                </a:extLst>
              </p:cNvPr>
              <p:cNvGrpSpPr/>
              <p:nvPr/>
            </p:nvGrpSpPr>
            <p:grpSpPr>
              <a:xfrm>
                <a:off x="4681346" y="3485582"/>
                <a:ext cx="37783" cy="32427"/>
                <a:chOff x="4681346" y="3485582"/>
                <a:chExt cx="37783" cy="32427"/>
              </a:xfrm>
              <a:grpFill/>
            </p:grpSpPr>
            <p:sp>
              <p:nvSpPr>
                <p:cNvPr id="2597" name="Google Shape;6297;p71">
                  <a:extLst>
                    <a:ext uri="{FF2B5EF4-FFF2-40B4-BE49-F238E27FC236}">
                      <a16:creationId xmlns:a16="http://schemas.microsoft.com/office/drawing/2014/main" id="{C87882FC-2B96-79FD-1692-1CAD6980E2D9}"/>
                    </a:ext>
                  </a:extLst>
                </p:cNvPr>
                <p:cNvSpPr/>
                <p:nvPr/>
              </p:nvSpPr>
              <p:spPr>
                <a:xfrm>
                  <a:off x="4681346" y="3485582"/>
                  <a:ext cx="37783" cy="324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23" extrusionOk="0">
                      <a:moveTo>
                        <a:pt x="2738" y="1"/>
                      </a:moveTo>
                      <a:cubicBezTo>
                        <a:pt x="2231" y="1"/>
                        <a:pt x="1715" y="191"/>
                        <a:pt x="1295" y="614"/>
                      </a:cubicBezTo>
                      <a:cubicBezTo>
                        <a:pt x="1" y="1909"/>
                        <a:pt x="920" y="4122"/>
                        <a:pt x="2747" y="4122"/>
                      </a:cubicBezTo>
                      <a:cubicBezTo>
                        <a:pt x="3884" y="4122"/>
                        <a:pt x="4803" y="3203"/>
                        <a:pt x="4803" y="2066"/>
                      </a:cubicBezTo>
                      <a:cubicBezTo>
                        <a:pt x="4803" y="824"/>
                        <a:pt x="3793" y="1"/>
                        <a:pt x="2738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98" name="Google Shape;6298;p71">
                  <a:extLst>
                    <a:ext uri="{FF2B5EF4-FFF2-40B4-BE49-F238E27FC236}">
                      <a16:creationId xmlns:a16="http://schemas.microsoft.com/office/drawing/2014/main" id="{A6A4B88E-46FF-CE70-1326-06EE1AEFC2D1}"/>
                    </a:ext>
                  </a:extLst>
                </p:cNvPr>
                <p:cNvSpPr/>
                <p:nvPr/>
              </p:nvSpPr>
              <p:spPr>
                <a:xfrm>
                  <a:off x="4696479" y="3495263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0"/>
                      </a:moveTo>
                      <a:cubicBezTo>
                        <a:pt x="363" y="0"/>
                        <a:pt x="0" y="375"/>
                        <a:pt x="0" y="835"/>
                      </a:cubicBezTo>
                      <a:cubicBezTo>
                        <a:pt x="0" y="1295"/>
                        <a:pt x="363" y="1657"/>
                        <a:pt x="823" y="1657"/>
                      </a:cubicBezTo>
                      <a:cubicBezTo>
                        <a:pt x="1282" y="1657"/>
                        <a:pt x="1657" y="1295"/>
                        <a:pt x="1657" y="835"/>
                      </a:cubicBezTo>
                      <a:cubicBezTo>
                        <a:pt x="1657" y="375"/>
                        <a:pt x="1282" y="0"/>
                        <a:pt x="82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91" name="Google Shape;6299;p71">
                <a:extLst>
                  <a:ext uri="{FF2B5EF4-FFF2-40B4-BE49-F238E27FC236}">
                    <a16:creationId xmlns:a16="http://schemas.microsoft.com/office/drawing/2014/main" id="{28FCEA16-8531-23C2-9476-CC38AB81EF9D}"/>
                  </a:ext>
                </a:extLst>
              </p:cNvPr>
              <p:cNvGrpSpPr/>
              <p:nvPr/>
            </p:nvGrpSpPr>
            <p:grpSpPr>
              <a:xfrm>
                <a:off x="4767067" y="3291088"/>
                <a:ext cx="37878" cy="32451"/>
                <a:chOff x="4767067" y="3291088"/>
                <a:chExt cx="37878" cy="32451"/>
              </a:xfrm>
              <a:grpFill/>
            </p:grpSpPr>
            <p:sp>
              <p:nvSpPr>
                <p:cNvPr id="2595" name="Google Shape;6300;p71">
                  <a:extLst>
                    <a:ext uri="{FF2B5EF4-FFF2-40B4-BE49-F238E27FC236}">
                      <a16:creationId xmlns:a16="http://schemas.microsoft.com/office/drawing/2014/main" id="{F13059CC-0E0C-95C6-863C-A1D804AC0266}"/>
                    </a:ext>
                  </a:extLst>
                </p:cNvPr>
                <p:cNvSpPr/>
                <p:nvPr/>
              </p:nvSpPr>
              <p:spPr>
                <a:xfrm>
                  <a:off x="4767067" y="3291088"/>
                  <a:ext cx="37878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6" h="4126" extrusionOk="0">
                      <a:moveTo>
                        <a:pt x="2739" y="0"/>
                      </a:moveTo>
                      <a:cubicBezTo>
                        <a:pt x="2233" y="0"/>
                        <a:pt x="1717" y="188"/>
                        <a:pt x="1295" y="605"/>
                      </a:cubicBezTo>
                      <a:cubicBezTo>
                        <a:pt x="1" y="1900"/>
                        <a:pt x="920" y="4126"/>
                        <a:pt x="2759" y="4126"/>
                      </a:cubicBezTo>
                      <a:cubicBezTo>
                        <a:pt x="3884" y="4113"/>
                        <a:pt x="4803" y="3206"/>
                        <a:pt x="4815" y="2069"/>
                      </a:cubicBezTo>
                      <a:cubicBezTo>
                        <a:pt x="4815" y="824"/>
                        <a:pt x="3800" y="0"/>
                        <a:pt x="2739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96" name="Google Shape;6301;p71">
                  <a:extLst>
                    <a:ext uri="{FF2B5EF4-FFF2-40B4-BE49-F238E27FC236}">
                      <a16:creationId xmlns:a16="http://schemas.microsoft.com/office/drawing/2014/main" id="{2D4819BB-887A-F6E3-B4F1-A184F572966F}"/>
                    </a:ext>
                  </a:extLst>
                </p:cNvPr>
                <p:cNvSpPr/>
                <p:nvPr/>
              </p:nvSpPr>
              <p:spPr>
                <a:xfrm>
                  <a:off x="4780036" y="3300888"/>
                  <a:ext cx="15203" cy="1300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3" h="1654" extrusionOk="0">
                      <a:moveTo>
                        <a:pt x="1131" y="0"/>
                      </a:moveTo>
                      <a:cubicBezTo>
                        <a:pt x="1124" y="0"/>
                        <a:pt x="1117" y="0"/>
                        <a:pt x="1110" y="1"/>
                      </a:cubicBezTo>
                      <a:cubicBezTo>
                        <a:pt x="1105" y="0"/>
                        <a:pt x="1100" y="0"/>
                        <a:pt x="1095" y="0"/>
                      </a:cubicBezTo>
                      <a:cubicBezTo>
                        <a:pt x="367" y="0"/>
                        <a:pt x="0" y="887"/>
                        <a:pt x="517" y="1404"/>
                      </a:cubicBezTo>
                      <a:cubicBezTo>
                        <a:pt x="686" y="1577"/>
                        <a:pt x="895" y="1654"/>
                        <a:pt x="1100" y="1654"/>
                      </a:cubicBezTo>
                      <a:cubicBezTo>
                        <a:pt x="1525" y="1654"/>
                        <a:pt x="1932" y="1321"/>
                        <a:pt x="1932" y="823"/>
                      </a:cubicBezTo>
                      <a:cubicBezTo>
                        <a:pt x="1932" y="371"/>
                        <a:pt x="1569" y="0"/>
                        <a:pt x="113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92" name="Google Shape;6302;p71">
                <a:extLst>
                  <a:ext uri="{FF2B5EF4-FFF2-40B4-BE49-F238E27FC236}">
                    <a16:creationId xmlns:a16="http://schemas.microsoft.com/office/drawing/2014/main" id="{86252C2B-F18B-2082-361E-AEBBBBC8EF68}"/>
                  </a:ext>
                </a:extLst>
              </p:cNvPr>
              <p:cNvGrpSpPr/>
              <p:nvPr/>
            </p:nvGrpSpPr>
            <p:grpSpPr>
              <a:xfrm>
                <a:off x="4687819" y="3405539"/>
                <a:ext cx="37776" cy="32451"/>
                <a:chOff x="4687819" y="3405539"/>
                <a:chExt cx="37776" cy="32451"/>
              </a:xfrm>
              <a:grpFill/>
            </p:grpSpPr>
            <p:sp>
              <p:nvSpPr>
                <p:cNvPr id="2593" name="Google Shape;6303;p71">
                  <a:extLst>
                    <a:ext uri="{FF2B5EF4-FFF2-40B4-BE49-F238E27FC236}">
                      <a16:creationId xmlns:a16="http://schemas.microsoft.com/office/drawing/2014/main" id="{C35C6494-B4BF-57A7-C45D-F492040A9DFC}"/>
                    </a:ext>
                  </a:extLst>
                </p:cNvPr>
                <p:cNvSpPr/>
                <p:nvPr/>
              </p:nvSpPr>
              <p:spPr>
                <a:xfrm>
                  <a:off x="4687819" y="3405539"/>
                  <a:ext cx="37776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26" extrusionOk="0">
                      <a:moveTo>
                        <a:pt x="2730" y="1"/>
                      </a:moveTo>
                      <a:cubicBezTo>
                        <a:pt x="2226" y="1"/>
                        <a:pt x="1712" y="188"/>
                        <a:pt x="1295" y="606"/>
                      </a:cubicBezTo>
                      <a:cubicBezTo>
                        <a:pt x="0" y="1912"/>
                        <a:pt x="920" y="4126"/>
                        <a:pt x="2758" y="4126"/>
                      </a:cubicBezTo>
                      <a:cubicBezTo>
                        <a:pt x="3883" y="4114"/>
                        <a:pt x="4803" y="3195"/>
                        <a:pt x="4803" y="2070"/>
                      </a:cubicBezTo>
                      <a:cubicBezTo>
                        <a:pt x="4803" y="824"/>
                        <a:pt x="3787" y="1"/>
                        <a:pt x="2730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94" name="Google Shape;6304;p71">
                  <a:extLst>
                    <a:ext uri="{FF2B5EF4-FFF2-40B4-BE49-F238E27FC236}">
                      <a16:creationId xmlns:a16="http://schemas.microsoft.com/office/drawing/2014/main" id="{A5BE9C4C-86CF-90EC-B7D3-D1D876A44462}"/>
                    </a:ext>
                  </a:extLst>
                </p:cNvPr>
                <p:cNvSpPr/>
                <p:nvPr/>
              </p:nvSpPr>
              <p:spPr>
                <a:xfrm>
                  <a:off x="4702944" y="3415245"/>
                  <a:ext cx="13040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9" extrusionOk="0">
                      <a:moveTo>
                        <a:pt x="823" y="1"/>
                      </a:moveTo>
                      <a:cubicBezTo>
                        <a:pt x="376" y="1"/>
                        <a:pt x="1" y="376"/>
                        <a:pt x="1" y="836"/>
                      </a:cubicBezTo>
                      <a:cubicBezTo>
                        <a:pt x="1" y="1295"/>
                        <a:pt x="376" y="1658"/>
                        <a:pt x="823" y="1658"/>
                      </a:cubicBezTo>
                      <a:cubicBezTo>
                        <a:pt x="1283" y="1658"/>
                        <a:pt x="1658" y="1295"/>
                        <a:pt x="1658" y="836"/>
                      </a:cubicBezTo>
                      <a:cubicBezTo>
                        <a:pt x="1658" y="376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93" name="Google Shape;6305;p71">
                <a:extLst>
                  <a:ext uri="{FF2B5EF4-FFF2-40B4-BE49-F238E27FC236}">
                    <a16:creationId xmlns:a16="http://schemas.microsoft.com/office/drawing/2014/main" id="{723512F6-2E3E-C795-7387-8885FF5DC8A5}"/>
                  </a:ext>
                </a:extLst>
              </p:cNvPr>
              <p:cNvGrpSpPr/>
              <p:nvPr/>
            </p:nvGrpSpPr>
            <p:grpSpPr>
              <a:xfrm>
                <a:off x="4923101" y="3444809"/>
                <a:ext cx="52813" cy="45318"/>
                <a:chOff x="4923101" y="3444809"/>
                <a:chExt cx="52813" cy="45318"/>
              </a:xfrm>
              <a:grpFill/>
            </p:grpSpPr>
            <p:sp>
              <p:nvSpPr>
                <p:cNvPr id="2591" name="Google Shape;6306;p71">
                  <a:extLst>
                    <a:ext uri="{FF2B5EF4-FFF2-40B4-BE49-F238E27FC236}">
                      <a16:creationId xmlns:a16="http://schemas.microsoft.com/office/drawing/2014/main" id="{24E366AA-EFB4-FFFC-043C-6AE8418F5019}"/>
                    </a:ext>
                  </a:extLst>
                </p:cNvPr>
                <p:cNvSpPr/>
                <p:nvPr/>
              </p:nvSpPr>
              <p:spPr>
                <a:xfrm>
                  <a:off x="4923101" y="3444809"/>
                  <a:ext cx="52813" cy="453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715" h="5762" extrusionOk="0">
                      <a:moveTo>
                        <a:pt x="3823" y="1"/>
                      </a:moveTo>
                      <a:cubicBezTo>
                        <a:pt x="3117" y="1"/>
                        <a:pt x="2398" y="263"/>
                        <a:pt x="1815" y="851"/>
                      </a:cubicBezTo>
                      <a:cubicBezTo>
                        <a:pt x="1" y="2665"/>
                        <a:pt x="1283" y="5762"/>
                        <a:pt x="3847" y="5762"/>
                      </a:cubicBezTo>
                      <a:cubicBezTo>
                        <a:pt x="5432" y="5762"/>
                        <a:pt x="6714" y="4468"/>
                        <a:pt x="6714" y="2883"/>
                      </a:cubicBezTo>
                      <a:cubicBezTo>
                        <a:pt x="6714" y="1148"/>
                        <a:pt x="5298" y="1"/>
                        <a:pt x="3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92" name="Google Shape;6307;p71">
                  <a:extLst>
                    <a:ext uri="{FF2B5EF4-FFF2-40B4-BE49-F238E27FC236}">
                      <a16:creationId xmlns:a16="http://schemas.microsoft.com/office/drawing/2014/main" id="{53203417-4E4C-166B-8BF5-E41BA2693226}"/>
                    </a:ext>
                  </a:extLst>
                </p:cNvPr>
                <p:cNvSpPr/>
                <p:nvPr/>
              </p:nvSpPr>
              <p:spPr>
                <a:xfrm>
                  <a:off x="4936039" y="3454538"/>
                  <a:ext cx="30265" cy="2591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48" h="3295" extrusionOk="0">
                      <a:moveTo>
                        <a:pt x="2202" y="1"/>
                      </a:moveTo>
                      <a:cubicBezTo>
                        <a:pt x="727" y="1"/>
                        <a:pt x="1" y="1779"/>
                        <a:pt x="1029" y="2807"/>
                      </a:cubicBezTo>
                      <a:cubicBezTo>
                        <a:pt x="1365" y="3144"/>
                        <a:pt x="1779" y="3294"/>
                        <a:pt x="2185" y="3294"/>
                      </a:cubicBezTo>
                      <a:cubicBezTo>
                        <a:pt x="3034" y="3294"/>
                        <a:pt x="3847" y="2636"/>
                        <a:pt x="3847" y="1646"/>
                      </a:cubicBezTo>
                      <a:cubicBezTo>
                        <a:pt x="3847" y="739"/>
                        <a:pt x="3110" y="1"/>
                        <a:pt x="220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94" name="Google Shape;6308;p71">
                <a:extLst>
                  <a:ext uri="{FF2B5EF4-FFF2-40B4-BE49-F238E27FC236}">
                    <a16:creationId xmlns:a16="http://schemas.microsoft.com/office/drawing/2014/main" id="{47800D09-FA33-4AA1-4801-10A39B95C081}"/>
                  </a:ext>
                </a:extLst>
              </p:cNvPr>
              <p:cNvGrpSpPr/>
              <p:nvPr/>
            </p:nvGrpSpPr>
            <p:grpSpPr>
              <a:xfrm>
                <a:off x="4846040" y="3654750"/>
                <a:ext cx="31405" cy="26993"/>
                <a:chOff x="4846040" y="3654750"/>
                <a:chExt cx="31405" cy="26993"/>
              </a:xfrm>
              <a:grpFill/>
            </p:grpSpPr>
            <p:sp>
              <p:nvSpPr>
                <p:cNvPr id="2589" name="Google Shape;6309;p71">
                  <a:extLst>
                    <a:ext uri="{FF2B5EF4-FFF2-40B4-BE49-F238E27FC236}">
                      <a16:creationId xmlns:a16="http://schemas.microsoft.com/office/drawing/2014/main" id="{05408054-7122-0382-73EF-E035FB52E245}"/>
                    </a:ext>
                  </a:extLst>
                </p:cNvPr>
                <p:cNvSpPr/>
                <p:nvPr/>
              </p:nvSpPr>
              <p:spPr>
                <a:xfrm>
                  <a:off x="4846040" y="3654750"/>
                  <a:ext cx="31405" cy="269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2" extrusionOk="0">
                      <a:moveTo>
                        <a:pt x="2272" y="0"/>
                      </a:moveTo>
                      <a:cubicBezTo>
                        <a:pt x="1853" y="0"/>
                        <a:pt x="1425" y="156"/>
                        <a:pt x="1077" y="504"/>
                      </a:cubicBezTo>
                      <a:cubicBezTo>
                        <a:pt x="0" y="1581"/>
                        <a:pt x="750" y="3432"/>
                        <a:pt x="2274" y="3432"/>
                      </a:cubicBezTo>
                      <a:cubicBezTo>
                        <a:pt x="3218" y="3432"/>
                        <a:pt x="3992" y="2658"/>
                        <a:pt x="3992" y="1714"/>
                      </a:cubicBezTo>
                      <a:cubicBezTo>
                        <a:pt x="3992" y="683"/>
                        <a:pt x="3150" y="0"/>
                        <a:pt x="227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90" name="Google Shape;6310;p71">
                  <a:extLst>
                    <a:ext uri="{FF2B5EF4-FFF2-40B4-BE49-F238E27FC236}">
                      <a16:creationId xmlns:a16="http://schemas.microsoft.com/office/drawing/2014/main" id="{1BC2827B-CB1F-CC62-7DF1-EE1724B51AC7}"/>
                    </a:ext>
                  </a:extLst>
                </p:cNvPr>
                <p:cNvSpPr/>
                <p:nvPr/>
              </p:nvSpPr>
              <p:spPr>
                <a:xfrm>
                  <a:off x="4858883" y="3664424"/>
                  <a:ext cx="8856" cy="767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76" extrusionOk="0">
                      <a:moveTo>
                        <a:pt x="641" y="0"/>
                      </a:moveTo>
                      <a:cubicBezTo>
                        <a:pt x="218" y="0"/>
                        <a:pt x="0" y="520"/>
                        <a:pt x="303" y="835"/>
                      </a:cubicBezTo>
                      <a:cubicBezTo>
                        <a:pt x="400" y="932"/>
                        <a:pt x="519" y="975"/>
                        <a:pt x="636" y="975"/>
                      </a:cubicBezTo>
                      <a:cubicBezTo>
                        <a:pt x="885" y="975"/>
                        <a:pt x="1125" y="780"/>
                        <a:pt x="1125" y="484"/>
                      </a:cubicBezTo>
                      <a:cubicBezTo>
                        <a:pt x="1125" y="218"/>
                        <a:pt x="907" y="0"/>
                        <a:pt x="64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95" name="Google Shape;6311;p71">
                <a:extLst>
                  <a:ext uri="{FF2B5EF4-FFF2-40B4-BE49-F238E27FC236}">
                    <a16:creationId xmlns:a16="http://schemas.microsoft.com/office/drawing/2014/main" id="{D23CF691-F7E9-CE1B-DF5E-B62F2F984706}"/>
                  </a:ext>
                </a:extLst>
              </p:cNvPr>
              <p:cNvGrpSpPr/>
              <p:nvPr/>
            </p:nvGrpSpPr>
            <p:grpSpPr>
              <a:xfrm>
                <a:off x="4925673" y="3691700"/>
                <a:ext cx="40253" cy="34472"/>
                <a:chOff x="4925673" y="3691700"/>
                <a:chExt cx="40253" cy="34472"/>
              </a:xfrm>
              <a:grpFill/>
            </p:grpSpPr>
            <p:sp>
              <p:nvSpPr>
                <p:cNvPr id="2587" name="Google Shape;6312;p71">
                  <a:extLst>
                    <a:ext uri="{FF2B5EF4-FFF2-40B4-BE49-F238E27FC236}">
                      <a16:creationId xmlns:a16="http://schemas.microsoft.com/office/drawing/2014/main" id="{74E28BB1-F62E-BD78-029E-C63E3BFDC3C5}"/>
                    </a:ext>
                  </a:extLst>
                </p:cNvPr>
                <p:cNvSpPr/>
                <p:nvPr/>
              </p:nvSpPr>
              <p:spPr>
                <a:xfrm>
                  <a:off x="4925673" y="3691700"/>
                  <a:ext cx="40253" cy="344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18" h="4383" extrusionOk="0">
                      <a:moveTo>
                        <a:pt x="2908" y="0"/>
                      </a:moveTo>
                      <a:cubicBezTo>
                        <a:pt x="2371" y="0"/>
                        <a:pt x="1825" y="200"/>
                        <a:pt x="1379" y="645"/>
                      </a:cubicBezTo>
                      <a:cubicBezTo>
                        <a:pt x="0" y="2024"/>
                        <a:pt x="968" y="4383"/>
                        <a:pt x="2915" y="4383"/>
                      </a:cubicBezTo>
                      <a:cubicBezTo>
                        <a:pt x="4125" y="4383"/>
                        <a:pt x="5105" y="3403"/>
                        <a:pt x="5117" y="2193"/>
                      </a:cubicBezTo>
                      <a:cubicBezTo>
                        <a:pt x="5109" y="875"/>
                        <a:pt x="4031" y="0"/>
                        <a:pt x="2908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88" name="Google Shape;6313;p71">
                  <a:extLst>
                    <a:ext uri="{FF2B5EF4-FFF2-40B4-BE49-F238E27FC236}">
                      <a16:creationId xmlns:a16="http://schemas.microsoft.com/office/drawing/2014/main" id="{C5FC9463-9479-827D-BF44-0CC1294AE595}"/>
                    </a:ext>
                  </a:extLst>
                </p:cNvPr>
                <p:cNvSpPr/>
                <p:nvPr/>
              </p:nvSpPr>
              <p:spPr>
                <a:xfrm>
                  <a:off x="4938516" y="3701334"/>
                  <a:ext cx="17704" cy="1518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51" h="1931" extrusionOk="0">
                      <a:moveTo>
                        <a:pt x="1295" y="1"/>
                      </a:moveTo>
                      <a:cubicBezTo>
                        <a:pt x="436" y="1"/>
                        <a:pt x="0" y="1041"/>
                        <a:pt x="605" y="1646"/>
                      </a:cubicBezTo>
                      <a:cubicBezTo>
                        <a:pt x="801" y="1842"/>
                        <a:pt x="1043" y="1930"/>
                        <a:pt x="1281" y="1930"/>
                      </a:cubicBezTo>
                      <a:cubicBezTo>
                        <a:pt x="1775" y="1930"/>
                        <a:pt x="2250" y="1549"/>
                        <a:pt x="2250" y="968"/>
                      </a:cubicBezTo>
                      <a:cubicBezTo>
                        <a:pt x="2250" y="436"/>
                        <a:pt x="1827" y="1"/>
                        <a:pt x="129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96" name="Google Shape;6314;p71">
                <a:extLst>
                  <a:ext uri="{FF2B5EF4-FFF2-40B4-BE49-F238E27FC236}">
                    <a16:creationId xmlns:a16="http://schemas.microsoft.com/office/drawing/2014/main" id="{245BFBA7-FB78-593A-CD63-2EF6FFBB9FC2}"/>
                  </a:ext>
                </a:extLst>
              </p:cNvPr>
              <p:cNvGrpSpPr/>
              <p:nvPr/>
            </p:nvGrpSpPr>
            <p:grpSpPr>
              <a:xfrm>
                <a:off x="4894653" y="3740848"/>
                <a:ext cx="31405" cy="26906"/>
                <a:chOff x="4894653" y="3740848"/>
                <a:chExt cx="31405" cy="26906"/>
              </a:xfrm>
              <a:grpFill/>
            </p:grpSpPr>
            <p:sp>
              <p:nvSpPr>
                <p:cNvPr id="2585" name="Google Shape;6315;p71">
                  <a:extLst>
                    <a:ext uri="{FF2B5EF4-FFF2-40B4-BE49-F238E27FC236}">
                      <a16:creationId xmlns:a16="http://schemas.microsoft.com/office/drawing/2014/main" id="{EBA95D7F-37B3-5EBC-521D-367B166156C2}"/>
                    </a:ext>
                  </a:extLst>
                </p:cNvPr>
                <p:cNvSpPr/>
                <p:nvPr/>
              </p:nvSpPr>
              <p:spPr>
                <a:xfrm>
                  <a:off x="4894653" y="3740848"/>
                  <a:ext cx="31405" cy="2690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1" extrusionOk="0">
                      <a:moveTo>
                        <a:pt x="2273" y="1"/>
                      </a:moveTo>
                      <a:cubicBezTo>
                        <a:pt x="1853" y="1"/>
                        <a:pt x="1425" y="157"/>
                        <a:pt x="1077" y="505"/>
                      </a:cubicBezTo>
                      <a:cubicBezTo>
                        <a:pt x="1" y="1582"/>
                        <a:pt x="763" y="3420"/>
                        <a:pt x="2287" y="3420"/>
                      </a:cubicBezTo>
                      <a:cubicBezTo>
                        <a:pt x="3230" y="3420"/>
                        <a:pt x="3993" y="2658"/>
                        <a:pt x="3993" y="1715"/>
                      </a:cubicBezTo>
                      <a:cubicBezTo>
                        <a:pt x="3993" y="683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86" name="Google Shape;6316;p71">
                  <a:extLst>
                    <a:ext uri="{FF2B5EF4-FFF2-40B4-BE49-F238E27FC236}">
                      <a16:creationId xmlns:a16="http://schemas.microsoft.com/office/drawing/2014/main" id="{E0BB4571-688B-7956-B7DC-BE38622A6958}"/>
                    </a:ext>
                  </a:extLst>
                </p:cNvPr>
                <p:cNvSpPr/>
                <p:nvPr/>
              </p:nvSpPr>
              <p:spPr>
                <a:xfrm>
                  <a:off x="4907497" y="3750522"/>
                  <a:ext cx="8950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67" extrusionOk="0">
                      <a:moveTo>
                        <a:pt x="654" y="1"/>
                      </a:moveTo>
                      <a:cubicBezTo>
                        <a:pt x="218" y="1"/>
                        <a:pt x="1" y="521"/>
                        <a:pt x="303" y="823"/>
                      </a:cubicBezTo>
                      <a:cubicBezTo>
                        <a:pt x="406" y="922"/>
                        <a:pt x="531" y="967"/>
                        <a:pt x="652" y="967"/>
                      </a:cubicBezTo>
                      <a:cubicBezTo>
                        <a:pt x="902" y="967"/>
                        <a:pt x="1138" y="778"/>
                        <a:pt x="1138" y="485"/>
                      </a:cubicBezTo>
                      <a:cubicBezTo>
                        <a:pt x="1138" y="219"/>
                        <a:pt x="920" y="1"/>
                        <a:pt x="65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97" name="Google Shape;6317;p71">
                <a:extLst>
                  <a:ext uri="{FF2B5EF4-FFF2-40B4-BE49-F238E27FC236}">
                    <a16:creationId xmlns:a16="http://schemas.microsoft.com/office/drawing/2014/main" id="{BAEBB7F7-AA43-B299-39F5-9436F80CA5D9}"/>
                  </a:ext>
                </a:extLst>
              </p:cNvPr>
              <p:cNvGrpSpPr/>
              <p:nvPr/>
            </p:nvGrpSpPr>
            <p:grpSpPr>
              <a:xfrm>
                <a:off x="4962300" y="3696348"/>
                <a:ext cx="38255" cy="32773"/>
                <a:chOff x="4962300" y="3696348"/>
                <a:chExt cx="38255" cy="32773"/>
              </a:xfrm>
              <a:grpFill/>
            </p:grpSpPr>
            <p:sp>
              <p:nvSpPr>
                <p:cNvPr id="2583" name="Google Shape;6318;p71">
                  <a:extLst>
                    <a:ext uri="{FF2B5EF4-FFF2-40B4-BE49-F238E27FC236}">
                      <a16:creationId xmlns:a16="http://schemas.microsoft.com/office/drawing/2014/main" id="{C33DAC19-0EE2-D355-D578-3A2589254862}"/>
                    </a:ext>
                  </a:extLst>
                </p:cNvPr>
                <p:cNvSpPr/>
                <p:nvPr/>
              </p:nvSpPr>
              <p:spPr>
                <a:xfrm>
                  <a:off x="4962300" y="3696348"/>
                  <a:ext cx="38255" cy="3277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64" h="4167" extrusionOk="0">
                      <a:moveTo>
                        <a:pt x="2767" y="1"/>
                      </a:moveTo>
                      <a:cubicBezTo>
                        <a:pt x="2259" y="1"/>
                        <a:pt x="1740" y="189"/>
                        <a:pt x="1319" y="611"/>
                      </a:cubicBezTo>
                      <a:cubicBezTo>
                        <a:pt x="0" y="1929"/>
                        <a:pt x="932" y="4167"/>
                        <a:pt x="2783" y="4167"/>
                      </a:cubicBezTo>
                      <a:cubicBezTo>
                        <a:pt x="3932" y="4167"/>
                        <a:pt x="4863" y="3236"/>
                        <a:pt x="4863" y="2086"/>
                      </a:cubicBezTo>
                      <a:cubicBezTo>
                        <a:pt x="4863" y="833"/>
                        <a:pt x="3836" y="1"/>
                        <a:pt x="2767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84" name="Google Shape;6319;p71">
                  <a:extLst>
                    <a:ext uri="{FF2B5EF4-FFF2-40B4-BE49-F238E27FC236}">
                      <a16:creationId xmlns:a16="http://schemas.microsoft.com/office/drawing/2014/main" id="{8ED6D043-0C94-C5C8-7D26-5B10A510137E}"/>
                    </a:ext>
                  </a:extLst>
                </p:cNvPr>
                <p:cNvSpPr/>
                <p:nvPr/>
              </p:nvSpPr>
              <p:spPr>
                <a:xfrm>
                  <a:off x="4975238" y="3706093"/>
                  <a:ext cx="15612" cy="1338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85" h="1702" extrusionOk="0">
                      <a:moveTo>
                        <a:pt x="1138" y="1"/>
                      </a:moveTo>
                      <a:cubicBezTo>
                        <a:pt x="388" y="1"/>
                        <a:pt x="1" y="908"/>
                        <a:pt x="533" y="1452"/>
                      </a:cubicBezTo>
                      <a:cubicBezTo>
                        <a:pt x="709" y="1624"/>
                        <a:pt x="923" y="1702"/>
                        <a:pt x="1132" y="1702"/>
                      </a:cubicBezTo>
                      <a:cubicBezTo>
                        <a:pt x="1569" y="1702"/>
                        <a:pt x="1984" y="1363"/>
                        <a:pt x="1984" y="847"/>
                      </a:cubicBezTo>
                      <a:cubicBezTo>
                        <a:pt x="1984" y="376"/>
                        <a:pt x="1609" y="1"/>
                        <a:pt x="1138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98" name="Google Shape;6320;p71">
                <a:extLst>
                  <a:ext uri="{FF2B5EF4-FFF2-40B4-BE49-F238E27FC236}">
                    <a16:creationId xmlns:a16="http://schemas.microsoft.com/office/drawing/2014/main" id="{A0A3275B-27A4-AC18-42E6-89628A5D5ABD}"/>
                  </a:ext>
                </a:extLst>
              </p:cNvPr>
              <p:cNvGrpSpPr/>
              <p:nvPr/>
            </p:nvGrpSpPr>
            <p:grpSpPr>
              <a:xfrm>
                <a:off x="4980185" y="3743349"/>
                <a:ext cx="31499" cy="26969"/>
                <a:chOff x="4980185" y="3743349"/>
                <a:chExt cx="31499" cy="26969"/>
              </a:xfrm>
              <a:grpFill/>
            </p:grpSpPr>
            <p:sp>
              <p:nvSpPr>
                <p:cNvPr id="2581" name="Google Shape;6321;p71">
                  <a:extLst>
                    <a:ext uri="{FF2B5EF4-FFF2-40B4-BE49-F238E27FC236}">
                      <a16:creationId xmlns:a16="http://schemas.microsoft.com/office/drawing/2014/main" id="{1FDF6828-AF2B-C954-9EA1-E412BFCCB1EC}"/>
                    </a:ext>
                  </a:extLst>
                </p:cNvPr>
                <p:cNvSpPr/>
                <p:nvPr/>
              </p:nvSpPr>
              <p:spPr>
                <a:xfrm>
                  <a:off x="4980185" y="3743349"/>
                  <a:ext cx="31499" cy="2696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9" extrusionOk="0">
                      <a:moveTo>
                        <a:pt x="2274" y="0"/>
                      </a:moveTo>
                      <a:cubicBezTo>
                        <a:pt x="1855" y="0"/>
                        <a:pt x="1427" y="155"/>
                        <a:pt x="1077" y="501"/>
                      </a:cubicBezTo>
                      <a:cubicBezTo>
                        <a:pt x="1" y="1578"/>
                        <a:pt x="763" y="3429"/>
                        <a:pt x="2287" y="3429"/>
                      </a:cubicBezTo>
                      <a:cubicBezTo>
                        <a:pt x="3230" y="3429"/>
                        <a:pt x="3993" y="2667"/>
                        <a:pt x="4005" y="1723"/>
                      </a:cubicBezTo>
                      <a:cubicBezTo>
                        <a:pt x="4005" y="689"/>
                        <a:pt x="3158" y="0"/>
                        <a:pt x="227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82" name="Google Shape;6322;p71">
                  <a:extLst>
                    <a:ext uri="{FF2B5EF4-FFF2-40B4-BE49-F238E27FC236}">
                      <a16:creationId xmlns:a16="http://schemas.microsoft.com/office/drawing/2014/main" id="{8189B804-6865-F795-AD1F-D065ADE68038}"/>
                    </a:ext>
                  </a:extLst>
                </p:cNvPr>
                <p:cNvSpPr/>
                <p:nvPr/>
              </p:nvSpPr>
              <p:spPr>
                <a:xfrm>
                  <a:off x="4993123" y="3753094"/>
                  <a:ext cx="8856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7" extrusionOk="0">
                      <a:moveTo>
                        <a:pt x="642" y="0"/>
                      </a:moveTo>
                      <a:cubicBezTo>
                        <a:pt x="206" y="0"/>
                        <a:pt x="1" y="521"/>
                        <a:pt x="303" y="823"/>
                      </a:cubicBezTo>
                      <a:cubicBezTo>
                        <a:pt x="402" y="922"/>
                        <a:pt x="524" y="966"/>
                        <a:pt x="644" y="966"/>
                      </a:cubicBezTo>
                      <a:cubicBezTo>
                        <a:pt x="890" y="966"/>
                        <a:pt x="1126" y="777"/>
                        <a:pt x="1126" y="484"/>
                      </a:cubicBezTo>
                      <a:cubicBezTo>
                        <a:pt x="1126" y="218"/>
                        <a:pt x="908" y="0"/>
                        <a:pt x="64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99" name="Google Shape;6323;p71">
                <a:extLst>
                  <a:ext uri="{FF2B5EF4-FFF2-40B4-BE49-F238E27FC236}">
                    <a16:creationId xmlns:a16="http://schemas.microsoft.com/office/drawing/2014/main" id="{8CE87C5A-5B88-508E-391F-D7012386F372}"/>
                  </a:ext>
                </a:extLst>
              </p:cNvPr>
              <p:cNvGrpSpPr/>
              <p:nvPr/>
            </p:nvGrpSpPr>
            <p:grpSpPr>
              <a:xfrm>
                <a:off x="5013768" y="3734312"/>
                <a:ext cx="31499" cy="26969"/>
                <a:chOff x="5013768" y="3734312"/>
                <a:chExt cx="31499" cy="26969"/>
              </a:xfrm>
              <a:grpFill/>
            </p:grpSpPr>
            <p:sp>
              <p:nvSpPr>
                <p:cNvPr id="2579" name="Google Shape;6324;p71">
                  <a:extLst>
                    <a:ext uri="{FF2B5EF4-FFF2-40B4-BE49-F238E27FC236}">
                      <a16:creationId xmlns:a16="http://schemas.microsoft.com/office/drawing/2014/main" id="{37133059-15B8-2B62-0EBA-B188EEC598AB}"/>
                    </a:ext>
                  </a:extLst>
                </p:cNvPr>
                <p:cNvSpPr/>
                <p:nvPr/>
              </p:nvSpPr>
              <p:spPr>
                <a:xfrm>
                  <a:off x="5013768" y="3734312"/>
                  <a:ext cx="31499" cy="2696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9" extrusionOk="0">
                      <a:moveTo>
                        <a:pt x="2281" y="1"/>
                      </a:moveTo>
                      <a:cubicBezTo>
                        <a:pt x="1858" y="1"/>
                        <a:pt x="1428" y="159"/>
                        <a:pt x="1077" y="513"/>
                      </a:cubicBezTo>
                      <a:cubicBezTo>
                        <a:pt x="1" y="1590"/>
                        <a:pt x="775" y="3429"/>
                        <a:pt x="2299" y="3429"/>
                      </a:cubicBezTo>
                      <a:cubicBezTo>
                        <a:pt x="3231" y="3417"/>
                        <a:pt x="3993" y="2655"/>
                        <a:pt x="4005" y="1711"/>
                      </a:cubicBezTo>
                      <a:cubicBezTo>
                        <a:pt x="3997" y="682"/>
                        <a:pt x="3157" y="1"/>
                        <a:pt x="228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80" name="Google Shape;6325;p71">
                  <a:extLst>
                    <a:ext uri="{FF2B5EF4-FFF2-40B4-BE49-F238E27FC236}">
                      <a16:creationId xmlns:a16="http://schemas.microsoft.com/office/drawing/2014/main" id="{E3034DD2-86E6-09F2-B84F-E88AD04D59E4}"/>
                    </a:ext>
                  </a:extLst>
                </p:cNvPr>
                <p:cNvSpPr/>
                <p:nvPr/>
              </p:nvSpPr>
              <p:spPr>
                <a:xfrm>
                  <a:off x="5028043" y="3743963"/>
                  <a:ext cx="7621" cy="76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8" extrusionOk="0">
                      <a:moveTo>
                        <a:pt x="484" y="0"/>
                      </a:moveTo>
                      <a:cubicBezTo>
                        <a:pt x="218" y="0"/>
                        <a:pt x="0" y="218"/>
                        <a:pt x="0" y="484"/>
                      </a:cubicBezTo>
                      <a:cubicBezTo>
                        <a:pt x="0" y="750"/>
                        <a:pt x="218" y="968"/>
                        <a:pt x="484" y="968"/>
                      </a:cubicBezTo>
                      <a:cubicBezTo>
                        <a:pt x="750" y="968"/>
                        <a:pt x="968" y="750"/>
                        <a:pt x="968" y="484"/>
                      </a:cubicBezTo>
                      <a:cubicBezTo>
                        <a:pt x="968" y="218"/>
                        <a:pt x="750" y="0"/>
                        <a:pt x="4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00" name="Google Shape;6326;p71">
                <a:extLst>
                  <a:ext uri="{FF2B5EF4-FFF2-40B4-BE49-F238E27FC236}">
                    <a16:creationId xmlns:a16="http://schemas.microsoft.com/office/drawing/2014/main" id="{90A6C647-378B-89E4-6DC6-BEC29E5D3CF9}"/>
                  </a:ext>
                </a:extLst>
              </p:cNvPr>
              <p:cNvGrpSpPr/>
              <p:nvPr/>
            </p:nvGrpSpPr>
            <p:grpSpPr>
              <a:xfrm>
                <a:off x="5036703" y="3764545"/>
                <a:ext cx="31499" cy="26898"/>
                <a:chOff x="5036703" y="3764545"/>
                <a:chExt cx="31499" cy="26898"/>
              </a:xfrm>
              <a:grpFill/>
            </p:grpSpPr>
            <p:sp>
              <p:nvSpPr>
                <p:cNvPr id="2577" name="Google Shape;6327;p71">
                  <a:extLst>
                    <a:ext uri="{FF2B5EF4-FFF2-40B4-BE49-F238E27FC236}">
                      <a16:creationId xmlns:a16="http://schemas.microsoft.com/office/drawing/2014/main" id="{46B1386F-A955-AE81-5AA3-3D3EEDB76E9C}"/>
                    </a:ext>
                  </a:extLst>
                </p:cNvPr>
                <p:cNvSpPr/>
                <p:nvPr/>
              </p:nvSpPr>
              <p:spPr>
                <a:xfrm>
                  <a:off x="5036703" y="3764545"/>
                  <a:ext cx="31499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0" extrusionOk="0">
                      <a:moveTo>
                        <a:pt x="2284" y="0"/>
                      </a:moveTo>
                      <a:cubicBezTo>
                        <a:pt x="1865" y="0"/>
                        <a:pt x="1437" y="156"/>
                        <a:pt x="1089" y="504"/>
                      </a:cubicBezTo>
                      <a:cubicBezTo>
                        <a:pt x="0" y="1581"/>
                        <a:pt x="774" y="3419"/>
                        <a:pt x="2298" y="3419"/>
                      </a:cubicBezTo>
                      <a:cubicBezTo>
                        <a:pt x="3242" y="3419"/>
                        <a:pt x="4004" y="2657"/>
                        <a:pt x="4004" y="1714"/>
                      </a:cubicBezTo>
                      <a:cubicBezTo>
                        <a:pt x="4004" y="682"/>
                        <a:pt x="3162" y="0"/>
                        <a:pt x="22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78" name="Google Shape;6328;p71">
                  <a:extLst>
                    <a:ext uri="{FF2B5EF4-FFF2-40B4-BE49-F238E27FC236}">
                      <a16:creationId xmlns:a16="http://schemas.microsoft.com/office/drawing/2014/main" id="{6AA06D8B-6F91-24DB-37C6-C1A81C37EE36}"/>
                    </a:ext>
                  </a:extLst>
                </p:cNvPr>
                <p:cNvSpPr/>
                <p:nvPr/>
              </p:nvSpPr>
              <p:spPr>
                <a:xfrm>
                  <a:off x="5049641" y="3774211"/>
                  <a:ext cx="8856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7" extrusionOk="0">
                      <a:moveTo>
                        <a:pt x="653" y="1"/>
                      </a:moveTo>
                      <a:cubicBezTo>
                        <a:pt x="218" y="1"/>
                        <a:pt x="0" y="521"/>
                        <a:pt x="303" y="823"/>
                      </a:cubicBezTo>
                      <a:cubicBezTo>
                        <a:pt x="402" y="922"/>
                        <a:pt x="524" y="967"/>
                        <a:pt x="643" y="967"/>
                      </a:cubicBezTo>
                      <a:cubicBezTo>
                        <a:pt x="890" y="967"/>
                        <a:pt x="1125" y="778"/>
                        <a:pt x="1125" y="485"/>
                      </a:cubicBezTo>
                      <a:cubicBezTo>
                        <a:pt x="1125" y="219"/>
                        <a:pt x="920" y="1"/>
                        <a:pt x="65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01" name="Google Shape;6329;p71">
                <a:extLst>
                  <a:ext uri="{FF2B5EF4-FFF2-40B4-BE49-F238E27FC236}">
                    <a16:creationId xmlns:a16="http://schemas.microsoft.com/office/drawing/2014/main" id="{D1559E0D-942D-2C0D-37A7-67E3AC0B29AF}"/>
                  </a:ext>
                </a:extLst>
              </p:cNvPr>
              <p:cNvGrpSpPr/>
              <p:nvPr/>
            </p:nvGrpSpPr>
            <p:grpSpPr>
              <a:xfrm>
                <a:off x="4953546" y="3768352"/>
                <a:ext cx="31405" cy="26898"/>
                <a:chOff x="4953546" y="3768352"/>
                <a:chExt cx="31405" cy="26898"/>
              </a:xfrm>
              <a:grpFill/>
            </p:grpSpPr>
            <p:sp>
              <p:nvSpPr>
                <p:cNvPr id="2575" name="Google Shape;6330;p71">
                  <a:extLst>
                    <a:ext uri="{FF2B5EF4-FFF2-40B4-BE49-F238E27FC236}">
                      <a16:creationId xmlns:a16="http://schemas.microsoft.com/office/drawing/2014/main" id="{C1A35C2D-DD23-FEB5-D9BE-A71B720C5A03}"/>
                    </a:ext>
                  </a:extLst>
                </p:cNvPr>
                <p:cNvSpPr/>
                <p:nvPr/>
              </p:nvSpPr>
              <p:spPr>
                <a:xfrm>
                  <a:off x="4953546" y="3768352"/>
                  <a:ext cx="31405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0" extrusionOk="0">
                      <a:moveTo>
                        <a:pt x="2271" y="0"/>
                      </a:moveTo>
                      <a:cubicBezTo>
                        <a:pt x="1852" y="0"/>
                        <a:pt x="1425" y="156"/>
                        <a:pt x="1077" y="504"/>
                      </a:cubicBezTo>
                      <a:cubicBezTo>
                        <a:pt x="1" y="1581"/>
                        <a:pt x="751" y="3419"/>
                        <a:pt x="2287" y="3419"/>
                      </a:cubicBezTo>
                      <a:cubicBezTo>
                        <a:pt x="3218" y="3419"/>
                        <a:pt x="3992" y="2657"/>
                        <a:pt x="3992" y="1726"/>
                      </a:cubicBezTo>
                      <a:cubicBezTo>
                        <a:pt x="3992" y="686"/>
                        <a:pt x="3150" y="0"/>
                        <a:pt x="227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76" name="Google Shape;6331;p71">
                  <a:extLst>
                    <a:ext uri="{FF2B5EF4-FFF2-40B4-BE49-F238E27FC236}">
                      <a16:creationId xmlns:a16="http://schemas.microsoft.com/office/drawing/2014/main" id="{2DA091E4-CF13-C56B-C14C-8EE6E3CF78F5}"/>
                    </a:ext>
                  </a:extLst>
                </p:cNvPr>
                <p:cNvSpPr/>
                <p:nvPr/>
              </p:nvSpPr>
              <p:spPr>
                <a:xfrm>
                  <a:off x="4966390" y="3778018"/>
                  <a:ext cx="8950" cy="76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77" extrusionOk="0">
                      <a:moveTo>
                        <a:pt x="654" y="1"/>
                      </a:moveTo>
                      <a:cubicBezTo>
                        <a:pt x="218" y="1"/>
                        <a:pt x="1" y="533"/>
                        <a:pt x="303" y="835"/>
                      </a:cubicBezTo>
                      <a:cubicBezTo>
                        <a:pt x="404" y="933"/>
                        <a:pt x="527" y="976"/>
                        <a:pt x="647" y="976"/>
                      </a:cubicBezTo>
                      <a:cubicBezTo>
                        <a:pt x="899" y="976"/>
                        <a:pt x="1138" y="784"/>
                        <a:pt x="1138" y="497"/>
                      </a:cubicBezTo>
                      <a:cubicBezTo>
                        <a:pt x="1138" y="218"/>
                        <a:pt x="920" y="1"/>
                        <a:pt x="65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02" name="Google Shape;6332;p71">
                <a:extLst>
                  <a:ext uri="{FF2B5EF4-FFF2-40B4-BE49-F238E27FC236}">
                    <a16:creationId xmlns:a16="http://schemas.microsoft.com/office/drawing/2014/main" id="{CBC22E77-95B0-2D07-5DFA-4A9673626A6F}"/>
                  </a:ext>
                </a:extLst>
              </p:cNvPr>
              <p:cNvGrpSpPr/>
              <p:nvPr/>
            </p:nvGrpSpPr>
            <p:grpSpPr>
              <a:xfrm>
                <a:off x="4964770" y="3814016"/>
                <a:ext cx="31499" cy="26993"/>
                <a:chOff x="4964770" y="3814016"/>
                <a:chExt cx="31499" cy="26993"/>
              </a:xfrm>
              <a:grpFill/>
            </p:grpSpPr>
            <p:sp>
              <p:nvSpPr>
                <p:cNvPr id="2573" name="Google Shape;6333;p71">
                  <a:extLst>
                    <a:ext uri="{FF2B5EF4-FFF2-40B4-BE49-F238E27FC236}">
                      <a16:creationId xmlns:a16="http://schemas.microsoft.com/office/drawing/2014/main" id="{0BA645B4-0C57-1110-B2BE-CBD492A76B76}"/>
                    </a:ext>
                  </a:extLst>
                </p:cNvPr>
                <p:cNvSpPr/>
                <p:nvPr/>
              </p:nvSpPr>
              <p:spPr>
                <a:xfrm>
                  <a:off x="4964770" y="3814016"/>
                  <a:ext cx="31499" cy="269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2" extrusionOk="0">
                      <a:moveTo>
                        <a:pt x="2276" y="0"/>
                      </a:moveTo>
                      <a:cubicBezTo>
                        <a:pt x="1855" y="0"/>
                        <a:pt x="1426" y="156"/>
                        <a:pt x="1078" y="504"/>
                      </a:cubicBezTo>
                      <a:cubicBezTo>
                        <a:pt x="1" y="1581"/>
                        <a:pt x="763" y="3432"/>
                        <a:pt x="2287" y="3432"/>
                      </a:cubicBezTo>
                      <a:cubicBezTo>
                        <a:pt x="3231" y="3432"/>
                        <a:pt x="3993" y="2658"/>
                        <a:pt x="4005" y="1714"/>
                      </a:cubicBezTo>
                      <a:cubicBezTo>
                        <a:pt x="4005" y="683"/>
                        <a:pt x="3158" y="0"/>
                        <a:pt x="2276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74" name="Google Shape;6334;p71">
                  <a:extLst>
                    <a:ext uri="{FF2B5EF4-FFF2-40B4-BE49-F238E27FC236}">
                      <a16:creationId xmlns:a16="http://schemas.microsoft.com/office/drawing/2014/main" id="{D1C5968B-DA72-5A16-40D4-82C95B42D048}"/>
                    </a:ext>
                  </a:extLst>
                </p:cNvPr>
                <p:cNvSpPr/>
                <p:nvPr/>
              </p:nvSpPr>
              <p:spPr>
                <a:xfrm>
                  <a:off x="4977715" y="3823690"/>
                  <a:ext cx="8856" cy="767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76" extrusionOk="0">
                      <a:moveTo>
                        <a:pt x="641" y="0"/>
                      </a:moveTo>
                      <a:cubicBezTo>
                        <a:pt x="206" y="0"/>
                        <a:pt x="0" y="520"/>
                        <a:pt x="303" y="835"/>
                      </a:cubicBezTo>
                      <a:cubicBezTo>
                        <a:pt x="399" y="932"/>
                        <a:pt x="519" y="975"/>
                        <a:pt x="636" y="975"/>
                      </a:cubicBezTo>
                      <a:cubicBezTo>
                        <a:pt x="885" y="975"/>
                        <a:pt x="1125" y="780"/>
                        <a:pt x="1125" y="484"/>
                      </a:cubicBezTo>
                      <a:cubicBezTo>
                        <a:pt x="1125" y="218"/>
                        <a:pt x="907" y="0"/>
                        <a:pt x="64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03" name="Google Shape;6335;p71">
                <a:extLst>
                  <a:ext uri="{FF2B5EF4-FFF2-40B4-BE49-F238E27FC236}">
                    <a16:creationId xmlns:a16="http://schemas.microsoft.com/office/drawing/2014/main" id="{D6695E1D-2C66-9DC3-BDB7-54332EBAA10E}"/>
                  </a:ext>
                </a:extLst>
              </p:cNvPr>
              <p:cNvGrpSpPr/>
              <p:nvPr/>
            </p:nvGrpSpPr>
            <p:grpSpPr>
              <a:xfrm>
                <a:off x="4923290" y="3800504"/>
                <a:ext cx="31468" cy="26898"/>
                <a:chOff x="4923290" y="3800504"/>
                <a:chExt cx="31468" cy="26898"/>
              </a:xfrm>
              <a:grpFill/>
            </p:grpSpPr>
            <p:sp>
              <p:nvSpPr>
                <p:cNvPr id="2571" name="Google Shape;6336;p71">
                  <a:extLst>
                    <a:ext uri="{FF2B5EF4-FFF2-40B4-BE49-F238E27FC236}">
                      <a16:creationId xmlns:a16="http://schemas.microsoft.com/office/drawing/2014/main" id="{4767ECFE-696F-C32D-D519-7B4C6F2ACAC1}"/>
                    </a:ext>
                  </a:extLst>
                </p:cNvPr>
                <p:cNvSpPr/>
                <p:nvPr/>
              </p:nvSpPr>
              <p:spPr>
                <a:xfrm>
                  <a:off x="4923290" y="3800504"/>
                  <a:ext cx="31468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1" h="3420" extrusionOk="0">
                      <a:moveTo>
                        <a:pt x="2276" y="1"/>
                      </a:moveTo>
                      <a:cubicBezTo>
                        <a:pt x="1855" y="1"/>
                        <a:pt x="1426" y="156"/>
                        <a:pt x="1077" y="505"/>
                      </a:cubicBezTo>
                      <a:cubicBezTo>
                        <a:pt x="1" y="1581"/>
                        <a:pt x="763" y="3420"/>
                        <a:pt x="2287" y="3420"/>
                      </a:cubicBezTo>
                      <a:cubicBezTo>
                        <a:pt x="3231" y="3420"/>
                        <a:pt x="3993" y="2658"/>
                        <a:pt x="3993" y="1714"/>
                      </a:cubicBezTo>
                      <a:cubicBezTo>
                        <a:pt x="4001" y="683"/>
                        <a:pt x="3156" y="1"/>
                        <a:pt x="227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72" name="Google Shape;6337;p71">
                  <a:extLst>
                    <a:ext uri="{FF2B5EF4-FFF2-40B4-BE49-F238E27FC236}">
                      <a16:creationId xmlns:a16="http://schemas.microsoft.com/office/drawing/2014/main" id="{8CEFAFFE-F881-B522-131B-E3EE06CAD543}"/>
                    </a:ext>
                  </a:extLst>
                </p:cNvPr>
                <p:cNvSpPr/>
                <p:nvPr/>
              </p:nvSpPr>
              <p:spPr>
                <a:xfrm>
                  <a:off x="4937470" y="3810178"/>
                  <a:ext cx="7613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8" h="969" extrusionOk="0">
                      <a:moveTo>
                        <a:pt x="484" y="0"/>
                      </a:moveTo>
                      <a:cubicBezTo>
                        <a:pt x="218" y="0"/>
                        <a:pt x="0" y="218"/>
                        <a:pt x="0" y="484"/>
                      </a:cubicBezTo>
                      <a:cubicBezTo>
                        <a:pt x="0" y="750"/>
                        <a:pt x="218" y="968"/>
                        <a:pt x="484" y="968"/>
                      </a:cubicBezTo>
                      <a:cubicBezTo>
                        <a:pt x="750" y="968"/>
                        <a:pt x="968" y="750"/>
                        <a:pt x="968" y="484"/>
                      </a:cubicBezTo>
                      <a:cubicBezTo>
                        <a:pt x="968" y="218"/>
                        <a:pt x="750" y="0"/>
                        <a:pt x="4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04" name="Google Shape;6338;p71">
                <a:extLst>
                  <a:ext uri="{FF2B5EF4-FFF2-40B4-BE49-F238E27FC236}">
                    <a16:creationId xmlns:a16="http://schemas.microsoft.com/office/drawing/2014/main" id="{04D0BD6F-99D8-F043-DAC7-72FC1B42A70E}"/>
                  </a:ext>
                </a:extLst>
              </p:cNvPr>
              <p:cNvGrpSpPr/>
              <p:nvPr/>
            </p:nvGrpSpPr>
            <p:grpSpPr>
              <a:xfrm>
                <a:off x="5108534" y="3650943"/>
                <a:ext cx="31405" cy="26993"/>
                <a:chOff x="5108534" y="3650943"/>
                <a:chExt cx="31405" cy="26993"/>
              </a:xfrm>
              <a:grpFill/>
            </p:grpSpPr>
            <p:sp>
              <p:nvSpPr>
                <p:cNvPr id="2569" name="Google Shape;6339;p71">
                  <a:extLst>
                    <a:ext uri="{FF2B5EF4-FFF2-40B4-BE49-F238E27FC236}">
                      <a16:creationId xmlns:a16="http://schemas.microsoft.com/office/drawing/2014/main" id="{C99A3C5D-7495-8536-835C-B9D8904004E1}"/>
                    </a:ext>
                  </a:extLst>
                </p:cNvPr>
                <p:cNvSpPr/>
                <p:nvPr/>
              </p:nvSpPr>
              <p:spPr>
                <a:xfrm>
                  <a:off x="5108534" y="3650943"/>
                  <a:ext cx="31405" cy="269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2" extrusionOk="0">
                      <a:moveTo>
                        <a:pt x="2272" y="1"/>
                      </a:moveTo>
                      <a:cubicBezTo>
                        <a:pt x="1853" y="1"/>
                        <a:pt x="1425" y="156"/>
                        <a:pt x="1077" y="505"/>
                      </a:cubicBezTo>
                      <a:cubicBezTo>
                        <a:pt x="0" y="1581"/>
                        <a:pt x="762" y="3432"/>
                        <a:pt x="2286" y="3432"/>
                      </a:cubicBezTo>
                      <a:cubicBezTo>
                        <a:pt x="3230" y="3432"/>
                        <a:pt x="3992" y="2658"/>
                        <a:pt x="3992" y="1714"/>
                      </a:cubicBezTo>
                      <a:cubicBezTo>
                        <a:pt x="3992" y="683"/>
                        <a:pt x="3150" y="1"/>
                        <a:pt x="227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70" name="Google Shape;6340;p71">
                  <a:extLst>
                    <a:ext uri="{FF2B5EF4-FFF2-40B4-BE49-F238E27FC236}">
                      <a16:creationId xmlns:a16="http://schemas.microsoft.com/office/drawing/2014/main" id="{A40D893F-AE8C-4DFF-DB86-49A6711A88AA}"/>
                    </a:ext>
                  </a:extLst>
                </p:cNvPr>
                <p:cNvSpPr/>
                <p:nvPr/>
              </p:nvSpPr>
              <p:spPr>
                <a:xfrm>
                  <a:off x="5122707" y="3660617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4" y="0"/>
                      </a:moveTo>
                      <a:cubicBezTo>
                        <a:pt x="218" y="0"/>
                        <a:pt x="1" y="218"/>
                        <a:pt x="1" y="484"/>
                      </a:cubicBezTo>
                      <a:cubicBezTo>
                        <a:pt x="1" y="750"/>
                        <a:pt x="218" y="968"/>
                        <a:pt x="484" y="968"/>
                      </a:cubicBezTo>
                      <a:cubicBezTo>
                        <a:pt x="751" y="968"/>
                        <a:pt x="968" y="750"/>
                        <a:pt x="968" y="484"/>
                      </a:cubicBezTo>
                      <a:cubicBezTo>
                        <a:pt x="968" y="218"/>
                        <a:pt x="751" y="0"/>
                        <a:pt x="4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05" name="Google Shape;6341;p71">
                <a:extLst>
                  <a:ext uri="{FF2B5EF4-FFF2-40B4-BE49-F238E27FC236}">
                    <a16:creationId xmlns:a16="http://schemas.microsoft.com/office/drawing/2014/main" id="{6F0E26BD-FA3B-A6C9-73AD-74CEF36FF767}"/>
                  </a:ext>
                </a:extLst>
              </p:cNvPr>
              <p:cNvGrpSpPr/>
              <p:nvPr/>
            </p:nvGrpSpPr>
            <p:grpSpPr>
              <a:xfrm>
                <a:off x="5119380" y="3760739"/>
                <a:ext cx="31499" cy="26993"/>
                <a:chOff x="5119380" y="3760739"/>
                <a:chExt cx="31499" cy="26993"/>
              </a:xfrm>
              <a:grpFill/>
            </p:grpSpPr>
            <p:sp>
              <p:nvSpPr>
                <p:cNvPr id="2567" name="Google Shape;6342;p71">
                  <a:extLst>
                    <a:ext uri="{FF2B5EF4-FFF2-40B4-BE49-F238E27FC236}">
                      <a16:creationId xmlns:a16="http://schemas.microsoft.com/office/drawing/2014/main" id="{BF4C408A-6611-5C36-1403-9C823CE66BBB}"/>
                    </a:ext>
                  </a:extLst>
                </p:cNvPr>
                <p:cNvSpPr/>
                <p:nvPr/>
              </p:nvSpPr>
              <p:spPr>
                <a:xfrm>
                  <a:off x="5119380" y="3760739"/>
                  <a:ext cx="31499" cy="269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2" extrusionOk="0">
                      <a:moveTo>
                        <a:pt x="2275" y="0"/>
                      </a:moveTo>
                      <a:cubicBezTo>
                        <a:pt x="1854" y="0"/>
                        <a:pt x="1425" y="156"/>
                        <a:pt x="1077" y="504"/>
                      </a:cubicBezTo>
                      <a:cubicBezTo>
                        <a:pt x="0" y="1581"/>
                        <a:pt x="762" y="3432"/>
                        <a:pt x="2286" y="3432"/>
                      </a:cubicBezTo>
                      <a:cubicBezTo>
                        <a:pt x="3230" y="3420"/>
                        <a:pt x="3992" y="2657"/>
                        <a:pt x="4004" y="1714"/>
                      </a:cubicBezTo>
                      <a:cubicBezTo>
                        <a:pt x="4004" y="683"/>
                        <a:pt x="3157" y="0"/>
                        <a:pt x="227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68" name="Google Shape;6343;p71">
                  <a:extLst>
                    <a:ext uri="{FF2B5EF4-FFF2-40B4-BE49-F238E27FC236}">
                      <a16:creationId xmlns:a16="http://schemas.microsoft.com/office/drawing/2014/main" id="{1C54E34F-BDBF-2C8E-82B6-3BE32215AFF7}"/>
                    </a:ext>
                  </a:extLst>
                </p:cNvPr>
                <p:cNvSpPr/>
                <p:nvPr/>
              </p:nvSpPr>
              <p:spPr>
                <a:xfrm>
                  <a:off x="5132318" y="3770405"/>
                  <a:ext cx="8856" cy="765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73" extrusionOk="0">
                      <a:moveTo>
                        <a:pt x="641" y="1"/>
                      </a:moveTo>
                      <a:cubicBezTo>
                        <a:pt x="206" y="1"/>
                        <a:pt x="0" y="521"/>
                        <a:pt x="303" y="824"/>
                      </a:cubicBezTo>
                      <a:cubicBezTo>
                        <a:pt x="402" y="926"/>
                        <a:pt x="524" y="972"/>
                        <a:pt x="644" y="972"/>
                      </a:cubicBezTo>
                      <a:cubicBezTo>
                        <a:pt x="890" y="972"/>
                        <a:pt x="1125" y="778"/>
                        <a:pt x="1125" y="485"/>
                      </a:cubicBezTo>
                      <a:cubicBezTo>
                        <a:pt x="1125" y="219"/>
                        <a:pt x="908" y="1"/>
                        <a:pt x="64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06" name="Google Shape;6344;p71">
                <a:extLst>
                  <a:ext uri="{FF2B5EF4-FFF2-40B4-BE49-F238E27FC236}">
                    <a16:creationId xmlns:a16="http://schemas.microsoft.com/office/drawing/2014/main" id="{938B1D50-B1DC-5956-5D7F-8B8A046DDB03}"/>
                  </a:ext>
                </a:extLst>
              </p:cNvPr>
              <p:cNvGrpSpPr/>
              <p:nvPr/>
            </p:nvGrpSpPr>
            <p:grpSpPr>
              <a:xfrm>
                <a:off x="5119380" y="3788235"/>
                <a:ext cx="31499" cy="26993"/>
                <a:chOff x="5119380" y="3788235"/>
                <a:chExt cx="31499" cy="26993"/>
              </a:xfrm>
              <a:grpFill/>
            </p:grpSpPr>
            <p:sp>
              <p:nvSpPr>
                <p:cNvPr id="2565" name="Google Shape;6345;p71">
                  <a:extLst>
                    <a:ext uri="{FF2B5EF4-FFF2-40B4-BE49-F238E27FC236}">
                      <a16:creationId xmlns:a16="http://schemas.microsoft.com/office/drawing/2014/main" id="{2588AFBA-F86E-F8C3-8B91-E88468F6C104}"/>
                    </a:ext>
                  </a:extLst>
                </p:cNvPr>
                <p:cNvSpPr/>
                <p:nvPr/>
              </p:nvSpPr>
              <p:spPr>
                <a:xfrm>
                  <a:off x="5119380" y="3788235"/>
                  <a:ext cx="31499" cy="269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2" extrusionOk="0">
                      <a:moveTo>
                        <a:pt x="2275" y="0"/>
                      </a:moveTo>
                      <a:cubicBezTo>
                        <a:pt x="1854" y="0"/>
                        <a:pt x="1425" y="156"/>
                        <a:pt x="1077" y="504"/>
                      </a:cubicBezTo>
                      <a:cubicBezTo>
                        <a:pt x="0" y="1581"/>
                        <a:pt x="762" y="3432"/>
                        <a:pt x="2286" y="3432"/>
                      </a:cubicBezTo>
                      <a:cubicBezTo>
                        <a:pt x="3230" y="3419"/>
                        <a:pt x="3992" y="2657"/>
                        <a:pt x="4004" y="1714"/>
                      </a:cubicBezTo>
                      <a:cubicBezTo>
                        <a:pt x="4004" y="683"/>
                        <a:pt x="3157" y="0"/>
                        <a:pt x="227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66" name="Google Shape;6346;p71">
                  <a:extLst>
                    <a:ext uri="{FF2B5EF4-FFF2-40B4-BE49-F238E27FC236}">
                      <a16:creationId xmlns:a16="http://schemas.microsoft.com/office/drawing/2014/main" id="{5C2AE84B-66A0-DD2D-4694-8C9B93BBA919}"/>
                    </a:ext>
                  </a:extLst>
                </p:cNvPr>
                <p:cNvSpPr/>
                <p:nvPr/>
              </p:nvSpPr>
              <p:spPr>
                <a:xfrm>
                  <a:off x="5132318" y="3797901"/>
                  <a:ext cx="8856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7" extrusionOk="0">
                      <a:moveTo>
                        <a:pt x="641" y="1"/>
                      </a:moveTo>
                      <a:cubicBezTo>
                        <a:pt x="206" y="1"/>
                        <a:pt x="0" y="521"/>
                        <a:pt x="303" y="824"/>
                      </a:cubicBezTo>
                      <a:cubicBezTo>
                        <a:pt x="402" y="922"/>
                        <a:pt x="524" y="967"/>
                        <a:pt x="643" y="967"/>
                      </a:cubicBezTo>
                      <a:cubicBezTo>
                        <a:pt x="890" y="967"/>
                        <a:pt x="1125" y="778"/>
                        <a:pt x="1125" y="485"/>
                      </a:cubicBezTo>
                      <a:cubicBezTo>
                        <a:pt x="1125" y="219"/>
                        <a:pt x="908" y="1"/>
                        <a:pt x="64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07" name="Google Shape;6347;p71">
                <a:extLst>
                  <a:ext uri="{FF2B5EF4-FFF2-40B4-BE49-F238E27FC236}">
                    <a16:creationId xmlns:a16="http://schemas.microsoft.com/office/drawing/2014/main" id="{B13684E9-112E-AB07-49AA-ADDBD62580F6}"/>
                  </a:ext>
                </a:extLst>
              </p:cNvPr>
              <p:cNvGrpSpPr/>
              <p:nvPr/>
            </p:nvGrpSpPr>
            <p:grpSpPr>
              <a:xfrm>
                <a:off x="5158005" y="3875284"/>
                <a:ext cx="31405" cy="27001"/>
                <a:chOff x="5158005" y="3875284"/>
                <a:chExt cx="31405" cy="27001"/>
              </a:xfrm>
              <a:grpFill/>
            </p:grpSpPr>
            <p:sp>
              <p:nvSpPr>
                <p:cNvPr id="2563" name="Google Shape;6348;p71">
                  <a:extLst>
                    <a:ext uri="{FF2B5EF4-FFF2-40B4-BE49-F238E27FC236}">
                      <a16:creationId xmlns:a16="http://schemas.microsoft.com/office/drawing/2014/main" id="{780A5927-ADF4-EA06-23F8-5876FABEE223}"/>
                    </a:ext>
                  </a:extLst>
                </p:cNvPr>
                <p:cNvSpPr/>
                <p:nvPr/>
              </p:nvSpPr>
              <p:spPr>
                <a:xfrm>
                  <a:off x="5158005" y="3875284"/>
                  <a:ext cx="31405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3" extrusionOk="0">
                      <a:moveTo>
                        <a:pt x="2273" y="1"/>
                      </a:moveTo>
                      <a:cubicBezTo>
                        <a:pt x="1853" y="1"/>
                        <a:pt x="1425" y="157"/>
                        <a:pt x="1077" y="505"/>
                      </a:cubicBezTo>
                      <a:cubicBezTo>
                        <a:pt x="0" y="1581"/>
                        <a:pt x="763" y="3432"/>
                        <a:pt x="2287" y="3432"/>
                      </a:cubicBezTo>
                      <a:cubicBezTo>
                        <a:pt x="3230" y="3432"/>
                        <a:pt x="3992" y="2658"/>
                        <a:pt x="3992" y="1714"/>
                      </a:cubicBezTo>
                      <a:cubicBezTo>
                        <a:pt x="3992" y="683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64" name="Google Shape;6349;p71">
                  <a:extLst>
                    <a:ext uri="{FF2B5EF4-FFF2-40B4-BE49-F238E27FC236}">
                      <a16:creationId xmlns:a16="http://schemas.microsoft.com/office/drawing/2014/main" id="{61496D82-7365-6D61-4C1E-0D26A1078047}"/>
                    </a:ext>
                  </a:extLst>
                </p:cNvPr>
                <p:cNvSpPr/>
                <p:nvPr/>
              </p:nvSpPr>
              <p:spPr>
                <a:xfrm>
                  <a:off x="5170848" y="3884958"/>
                  <a:ext cx="8950" cy="76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72" extrusionOk="0">
                      <a:moveTo>
                        <a:pt x="654" y="0"/>
                      </a:moveTo>
                      <a:cubicBezTo>
                        <a:pt x="218" y="0"/>
                        <a:pt x="1" y="521"/>
                        <a:pt x="303" y="823"/>
                      </a:cubicBezTo>
                      <a:cubicBezTo>
                        <a:pt x="406" y="926"/>
                        <a:pt x="531" y="972"/>
                        <a:pt x="652" y="972"/>
                      </a:cubicBezTo>
                      <a:cubicBezTo>
                        <a:pt x="902" y="972"/>
                        <a:pt x="1138" y="777"/>
                        <a:pt x="1138" y="484"/>
                      </a:cubicBezTo>
                      <a:cubicBezTo>
                        <a:pt x="1138" y="218"/>
                        <a:pt x="920" y="0"/>
                        <a:pt x="65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08" name="Google Shape;6350;p71">
                <a:extLst>
                  <a:ext uri="{FF2B5EF4-FFF2-40B4-BE49-F238E27FC236}">
                    <a16:creationId xmlns:a16="http://schemas.microsoft.com/office/drawing/2014/main" id="{8650F417-A3C2-0140-4E76-E34D6E52CA23}"/>
                  </a:ext>
                </a:extLst>
              </p:cNvPr>
              <p:cNvGrpSpPr/>
              <p:nvPr/>
            </p:nvGrpSpPr>
            <p:grpSpPr>
              <a:xfrm>
                <a:off x="5233163" y="3764545"/>
                <a:ext cx="31499" cy="26898"/>
                <a:chOff x="5233163" y="3764545"/>
                <a:chExt cx="31499" cy="26898"/>
              </a:xfrm>
              <a:grpFill/>
            </p:grpSpPr>
            <p:sp>
              <p:nvSpPr>
                <p:cNvPr id="2561" name="Google Shape;6351;p71">
                  <a:extLst>
                    <a:ext uri="{FF2B5EF4-FFF2-40B4-BE49-F238E27FC236}">
                      <a16:creationId xmlns:a16="http://schemas.microsoft.com/office/drawing/2014/main" id="{837D087B-C971-852C-448D-439EC3B534C2}"/>
                    </a:ext>
                  </a:extLst>
                </p:cNvPr>
                <p:cNvSpPr/>
                <p:nvPr/>
              </p:nvSpPr>
              <p:spPr>
                <a:xfrm>
                  <a:off x="5233163" y="3764545"/>
                  <a:ext cx="31499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0" extrusionOk="0">
                      <a:moveTo>
                        <a:pt x="2276" y="0"/>
                      </a:moveTo>
                      <a:cubicBezTo>
                        <a:pt x="1855" y="0"/>
                        <a:pt x="1426" y="156"/>
                        <a:pt x="1078" y="504"/>
                      </a:cubicBezTo>
                      <a:cubicBezTo>
                        <a:pt x="1" y="1581"/>
                        <a:pt x="763" y="3419"/>
                        <a:pt x="2287" y="3419"/>
                      </a:cubicBezTo>
                      <a:cubicBezTo>
                        <a:pt x="3231" y="3419"/>
                        <a:pt x="4005" y="2657"/>
                        <a:pt x="4005" y="1714"/>
                      </a:cubicBezTo>
                      <a:cubicBezTo>
                        <a:pt x="4005" y="682"/>
                        <a:pt x="3158" y="0"/>
                        <a:pt x="2276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62" name="Google Shape;6352;p71">
                  <a:extLst>
                    <a:ext uri="{FF2B5EF4-FFF2-40B4-BE49-F238E27FC236}">
                      <a16:creationId xmlns:a16="http://schemas.microsoft.com/office/drawing/2014/main" id="{B2A1CB7F-EFB3-022C-7860-33C5F62F2241}"/>
                    </a:ext>
                  </a:extLst>
                </p:cNvPr>
                <p:cNvSpPr/>
                <p:nvPr/>
              </p:nvSpPr>
              <p:spPr>
                <a:xfrm>
                  <a:off x="5246108" y="3774211"/>
                  <a:ext cx="8856" cy="75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5" extrusionOk="0">
                      <a:moveTo>
                        <a:pt x="641" y="1"/>
                      </a:moveTo>
                      <a:cubicBezTo>
                        <a:pt x="218" y="1"/>
                        <a:pt x="0" y="521"/>
                        <a:pt x="303" y="823"/>
                      </a:cubicBezTo>
                      <a:cubicBezTo>
                        <a:pt x="400" y="921"/>
                        <a:pt x="520" y="964"/>
                        <a:pt x="638" y="964"/>
                      </a:cubicBezTo>
                      <a:cubicBezTo>
                        <a:pt x="886" y="964"/>
                        <a:pt x="1125" y="772"/>
                        <a:pt x="1125" y="485"/>
                      </a:cubicBezTo>
                      <a:cubicBezTo>
                        <a:pt x="1125" y="219"/>
                        <a:pt x="907" y="1"/>
                        <a:pt x="64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09" name="Google Shape;6353;p71">
                <a:extLst>
                  <a:ext uri="{FF2B5EF4-FFF2-40B4-BE49-F238E27FC236}">
                    <a16:creationId xmlns:a16="http://schemas.microsoft.com/office/drawing/2014/main" id="{F279F2D3-963B-50BF-D1F1-2A39A728629F}"/>
                  </a:ext>
                </a:extLst>
              </p:cNvPr>
              <p:cNvGrpSpPr/>
              <p:nvPr/>
            </p:nvGrpSpPr>
            <p:grpSpPr>
              <a:xfrm>
                <a:off x="5276168" y="3805545"/>
                <a:ext cx="31499" cy="26906"/>
                <a:chOff x="5276168" y="3805545"/>
                <a:chExt cx="31499" cy="26906"/>
              </a:xfrm>
              <a:grpFill/>
            </p:grpSpPr>
            <p:sp>
              <p:nvSpPr>
                <p:cNvPr id="2559" name="Google Shape;6354;p71">
                  <a:extLst>
                    <a:ext uri="{FF2B5EF4-FFF2-40B4-BE49-F238E27FC236}">
                      <a16:creationId xmlns:a16="http://schemas.microsoft.com/office/drawing/2014/main" id="{7161DA0D-1B76-7D1B-759B-661D231FFFCB}"/>
                    </a:ext>
                  </a:extLst>
                </p:cNvPr>
                <p:cNvSpPr/>
                <p:nvPr/>
              </p:nvSpPr>
              <p:spPr>
                <a:xfrm>
                  <a:off x="5276168" y="3805545"/>
                  <a:ext cx="31499" cy="2690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1" extrusionOk="0">
                      <a:moveTo>
                        <a:pt x="2281" y="1"/>
                      </a:moveTo>
                      <a:cubicBezTo>
                        <a:pt x="1860" y="1"/>
                        <a:pt x="1429" y="157"/>
                        <a:pt x="1077" y="505"/>
                      </a:cubicBezTo>
                      <a:cubicBezTo>
                        <a:pt x="1" y="1581"/>
                        <a:pt x="763" y="3420"/>
                        <a:pt x="2287" y="3420"/>
                      </a:cubicBezTo>
                      <a:cubicBezTo>
                        <a:pt x="3231" y="3420"/>
                        <a:pt x="4005" y="2658"/>
                        <a:pt x="4005" y="1714"/>
                      </a:cubicBezTo>
                      <a:cubicBezTo>
                        <a:pt x="4005" y="683"/>
                        <a:pt x="3163" y="1"/>
                        <a:pt x="228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60" name="Google Shape;6355;p71">
                  <a:extLst>
                    <a:ext uri="{FF2B5EF4-FFF2-40B4-BE49-F238E27FC236}">
                      <a16:creationId xmlns:a16="http://schemas.microsoft.com/office/drawing/2014/main" id="{7BAB47F2-0A0F-27F0-4789-63561AC5DDCC}"/>
                    </a:ext>
                  </a:extLst>
                </p:cNvPr>
                <p:cNvSpPr/>
                <p:nvPr/>
              </p:nvSpPr>
              <p:spPr>
                <a:xfrm>
                  <a:off x="5289106" y="3815219"/>
                  <a:ext cx="8856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7" extrusionOk="0">
                      <a:moveTo>
                        <a:pt x="642" y="1"/>
                      </a:moveTo>
                      <a:cubicBezTo>
                        <a:pt x="219" y="1"/>
                        <a:pt x="1" y="521"/>
                        <a:pt x="303" y="823"/>
                      </a:cubicBezTo>
                      <a:cubicBezTo>
                        <a:pt x="402" y="922"/>
                        <a:pt x="524" y="967"/>
                        <a:pt x="644" y="967"/>
                      </a:cubicBezTo>
                      <a:cubicBezTo>
                        <a:pt x="890" y="967"/>
                        <a:pt x="1126" y="778"/>
                        <a:pt x="1126" y="484"/>
                      </a:cubicBezTo>
                      <a:cubicBezTo>
                        <a:pt x="1126" y="218"/>
                        <a:pt x="908" y="1"/>
                        <a:pt x="64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10" name="Google Shape;6356;p71">
                <a:extLst>
                  <a:ext uri="{FF2B5EF4-FFF2-40B4-BE49-F238E27FC236}">
                    <a16:creationId xmlns:a16="http://schemas.microsoft.com/office/drawing/2014/main" id="{40D35461-8301-36CA-34FF-1F4E89BE9115}"/>
                  </a:ext>
                </a:extLst>
              </p:cNvPr>
              <p:cNvGrpSpPr/>
              <p:nvPr/>
            </p:nvGrpSpPr>
            <p:grpSpPr>
              <a:xfrm>
                <a:off x="5294053" y="3851933"/>
                <a:ext cx="31405" cy="26945"/>
                <a:chOff x="5294053" y="3851933"/>
                <a:chExt cx="31405" cy="26945"/>
              </a:xfrm>
              <a:grpFill/>
            </p:grpSpPr>
            <p:sp>
              <p:nvSpPr>
                <p:cNvPr id="2557" name="Google Shape;6357;p71">
                  <a:extLst>
                    <a:ext uri="{FF2B5EF4-FFF2-40B4-BE49-F238E27FC236}">
                      <a16:creationId xmlns:a16="http://schemas.microsoft.com/office/drawing/2014/main" id="{9BE9C49E-72AC-2E7A-FCD4-646DE0336217}"/>
                    </a:ext>
                  </a:extLst>
                </p:cNvPr>
                <p:cNvSpPr/>
                <p:nvPr/>
              </p:nvSpPr>
              <p:spPr>
                <a:xfrm>
                  <a:off x="5294053" y="3851933"/>
                  <a:ext cx="31405" cy="269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6" extrusionOk="0">
                      <a:moveTo>
                        <a:pt x="2273" y="1"/>
                      </a:moveTo>
                      <a:cubicBezTo>
                        <a:pt x="1854" y="1"/>
                        <a:pt x="1426" y="158"/>
                        <a:pt x="1077" y="510"/>
                      </a:cubicBezTo>
                      <a:cubicBezTo>
                        <a:pt x="1" y="1587"/>
                        <a:pt x="763" y="3425"/>
                        <a:pt x="2287" y="3425"/>
                      </a:cubicBezTo>
                      <a:cubicBezTo>
                        <a:pt x="3231" y="3425"/>
                        <a:pt x="3993" y="2663"/>
                        <a:pt x="3993" y="1720"/>
                      </a:cubicBezTo>
                      <a:cubicBezTo>
                        <a:pt x="3993" y="688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58" name="Google Shape;6358;p71">
                  <a:extLst>
                    <a:ext uri="{FF2B5EF4-FFF2-40B4-BE49-F238E27FC236}">
                      <a16:creationId xmlns:a16="http://schemas.microsoft.com/office/drawing/2014/main" id="{20EC818C-D0F2-DA13-52E1-A75256C88333}"/>
                    </a:ext>
                  </a:extLst>
                </p:cNvPr>
                <p:cNvSpPr/>
                <p:nvPr/>
              </p:nvSpPr>
              <p:spPr>
                <a:xfrm>
                  <a:off x="5308234" y="3861552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4" y="1"/>
                      </a:moveTo>
                      <a:cubicBezTo>
                        <a:pt x="218" y="1"/>
                        <a:pt x="0" y="218"/>
                        <a:pt x="0" y="485"/>
                      </a:cubicBezTo>
                      <a:cubicBezTo>
                        <a:pt x="0" y="763"/>
                        <a:pt x="218" y="968"/>
                        <a:pt x="484" y="968"/>
                      </a:cubicBezTo>
                      <a:cubicBezTo>
                        <a:pt x="750" y="968"/>
                        <a:pt x="968" y="763"/>
                        <a:pt x="968" y="485"/>
                      </a:cubicBezTo>
                      <a:cubicBezTo>
                        <a:pt x="968" y="218"/>
                        <a:pt x="750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11" name="Google Shape;6359;p71">
                <a:extLst>
                  <a:ext uri="{FF2B5EF4-FFF2-40B4-BE49-F238E27FC236}">
                    <a16:creationId xmlns:a16="http://schemas.microsoft.com/office/drawing/2014/main" id="{F3168EBA-CE3F-495C-3C30-A2FC095C3C38}"/>
                  </a:ext>
                </a:extLst>
              </p:cNvPr>
              <p:cNvGrpSpPr/>
              <p:nvPr/>
            </p:nvGrpSpPr>
            <p:grpSpPr>
              <a:xfrm>
                <a:off x="5341723" y="3851902"/>
                <a:ext cx="31405" cy="26977"/>
                <a:chOff x="5341723" y="3851902"/>
                <a:chExt cx="31405" cy="26977"/>
              </a:xfrm>
              <a:grpFill/>
            </p:grpSpPr>
            <p:sp>
              <p:nvSpPr>
                <p:cNvPr id="2555" name="Google Shape;6360;p71">
                  <a:extLst>
                    <a:ext uri="{FF2B5EF4-FFF2-40B4-BE49-F238E27FC236}">
                      <a16:creationId xmlns:a16="http://schemas.microsoft.com/office/drawing/2014/main" id="{3A81887C-4E69-9C0B-C756-6EA33718ACC2}"/>
                    </a:ext>
                  </a:extLst>
                </p:cNvPr>
                <p:cNvSpPr/>
                <p:nvPr/>
              </p:nvSpPr>
              <p:spPr>
                <a:xfrm>
                  <a:off x="5341723" y="3851902"/>
                  <a:ext cx="31405" cy="2697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0" extrusionOk="0">
                      <a:moveTo>
                        <a:pt x="2266" y="1"/>
                      </a:moveTo>
                      <a:cubicBezTo>
                        <a:pt x="1848" y="1"/>
                        <a:pt x="1423" y="156"/>
                        <a:pt x="1077" y="502"/>
                      </a:cubicBezTo>
                      <a:cubicBezTo>
                        <a:pt x="0" y="1578"/>
                        <a:pt x="762" y="3429"/>
                        <a:pt x="2287" y="3429"/>
                      </a:cubicBezTo>
                      <a:cubicBezTo>
                        <a:pt x="3230" y="3429"/>
                        <a:pt x="3992" y="2667"/>
                        <a:pt x="3992" y="1724"/>
                      </a:cubicBezTo>
                      <a:cubicBezTo>
                        <a:pt x="3992" y="690"/>
                        <a:pt x="3146" y="1"/>
                        <a:pt x="226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56" name="Google Shape;6361;p71">
                  <a:extLst>
                    <a:ext uri="{FF2B5EF4-FFF2-40B4-BE49-F238E27FC236}">
                      <a16:creationId xmlns:a16="http://schemas.microsoft.com/office/drawing/2014/main" id="{546F28A1-9C51-6E5F-8FF7-F884DA916656}"/>
                    </a:ext>
                  </a:extLst>
                </p:cNvPr>
                <p:cNvSpPr/>
                <p:nvPr/>
              </p:nvSpPr>
              <p:spPr>
                <a:xfrm>
                  <a:off x="5354567" y="3861647"/>
                  <a:ext cx="8950" cy="75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65" extrusionOk="0">
                      <a:moveTo>
                        <a:pt x="654" y="1"/>
                      </a:moveTo>
                      <a:cubicBezTo>
                        <a:pt x="218" y="1"/>
                        <a:pt x="0" y="521"/>
                        <a:pt x="303" y="823"/>
                      </a:cubicBezTo>
                      <a:cubicBezTo>
                        <a:pt x="404" y="921"/>
                        <a:pt x="527" y="964"/>
                        <a:pt x="646" y="964"/>
                      </a:cubicBezTo>
                      <a:cubicBezTo>
                        <a:pt x="898" y="964"/>
                        <a:pt x="1138" y="772"/>
                        <a:pt x="1138" y="485"/>
                      </a:cubicBezTo>
                      <a:cubicBezTo>
                        <a:pt x="1138" y="206"/>
                        <a:pt x="920" y="1"/>
                        <a:pt x="65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12" name="Google Shape;6362;p71">
                <a:extLst>
                  <a:ext uri="{FF2B5EF4-FFF2-40B4-BE49-F238E27FC236}">
                    <a16:creationId xmlns:a16="http://schemas.microsoft.com/office/drawing/2014/main" id="{EB3D40EE-D7BB-6C6C-4285-4AB40FB3A8B6}"/>
                  </a:ext>
                </a:extLst>
              </p:cNvPr>
              <p:cNvGrpSpPr/>
              <p:nvPr/>
            </p:nvGrpSpPr>
            <p:grpSpPr>
              <a:xfrm>
                <a:off x="5054871" y="3507855"/>
                <a:ext cx="31405" cy="26993"/>
                <a:chOff x="5054871" y="3507855"/>
                <a:chExt cx="31405" cy="26993"/>
              </a:xfrm>
              <a:grpFill/>
            </p:grpSpPr>
            <p:sp>
              <p:nvSpPr>
                <p:cNvPr id="2553" name="Google Shape;6363;p71">
                  <a:extLst>
                    <a:ext uri="{FF2B5EF4-FFF2-40B4-BE49-F238E27FC236}">
                      <a16:creationId xmlns:a16="http://schemas.microsoft.com/office/drawing/2014/main" id="{F6D19699-ECC4-07EF-376C-54A4E55A5CF7}"/>
                    </a:ext>
                  </a:extLst>
                </p:cNvPr>
                <p:cNvSpPr/>
                <p:nvPr/>
              </p:nvSpPr>
              <p:spPr>
                <a:xfrm>
                  <a:off x="5054871" y="3507855"/>
                  <a:ext cx="31405" cy="269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2" extrusionOk="0">
                      <a:moveTo>
                        <a:pt x="2273" y="0"/>
                      </a:moveTo>
                      <a:cubicBezTo>
                        <a:pt x="1853" y="0"/>
                        <a:pt x="1425" y="156"/>
                        <a:pt x="1077" y="504"/>
                      </a:cubicBezTo>
                      <a:cubicBezTo>
                        <a:pt x="1" y="1581"/>
                        <a:pt x="763" y="3431"/>
                        <a:pt x="2287" y="3431"/>
                      </a:cubicBezTo>
                      <a:cubicBezTo>
                        <a:pt x="3230" y="3431"/>
                        <a:pt x="3993" y="2657"/>
                        <a:pt x="3993" y="1714"/>
                      </a:cubicBezTo>
                      <a:cubicBezTo>
                        <a:pt x="3993" y="682"/>
                        <a:pt x="3151" y="0"/>
                        <a:pt x="227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54" name="Google Shape;6364;p71">
                  <a:extLst>
                    <a:ext uri="{FF2B5EF4-FFF2-40B4-BE49-F238E27FC236}">
                      <a16:creationId xmlns:a16="http://schemas.microsoft.com/office/drawing/2014/main" id="{75C26A68-A7B2-D831-8D81-447B886E63CF}"/>
                    </a:ext>
                  </a:extLst>
                </p:cNvPr>
                <p:cNvSpPr/>
                <p:nvPr/>
              </p:nvSpPr>
              <p:spPr>
                <a:xfrm>
                  <a:off x="5067715" y="3517521"/>
                  <a:ext cx="8950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67" extrusionOk="0">
                      <a:moveTo>
                        <a:pt x="654" y="1"/>
                      </a:moveTo>
                      <a:cubicBezTo>
                        <a:pt x="218" y="1"/>
                        <a:pt x="1" y="521"/>
                        <a:pt x="315" y="823"/>
                      </a:cubicBezTo>
                      <a:cubicBezTo>
                        <a:pt x="414" y="922"/>
                        <a:pt x="536" y="967"/>
                        <a:pt x="656" y="967"/>
                      </a:cubicBezTo>
                      <a:cubicBezTo>
                        <a:pt x="902" y="967"/>
                        <a:pt x="1138" y="778"/>
                        <a:pt x="1138" y="485"/>
                      </a:cubicBezTo>
                      <a:cubicBezTo>
                        <a:pt x="1138" y="219"/>
                        <a:pt x="920" y="1"/>
                        <a:pt x="65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13" name="Google Shape;6365;p71">
                <a:extLst>
                  <a:ext uri="{FF2B5EF4-FFF2-40B4-BE49-F238E27FC236}">
                    <a16:creationId xmlns:a16="http://schemas.microsoft.com/office/drawing/2014/main" id="{494F99F9-5E33-2ADC-3892-6CDE2AB4D4D2}"/>
                  </a:ext>
                </a:extLst>
              </p:cNvPr>
              <p:cNvGrpSpPr/>
              <p:nvPr/>
            </p:nvGrpSpPr>
            <p:grpSpPr>
              <a:xfrm>
                <a:off x="4876579" y="3675325"/>
                <a:ext cx="31405" cy="26969"/>
                <a:chOff x="4876579" y="3675325"/>
                <a:chExt cx="31405" cy="26969"/>
              </a:xfrm>
              <a:grpFill/>
            </p:grpSpPr>
            <p:sp>
              <p:nvSpPr>
                <p:cNvPr id="2551" name="Google Shape;6366;p71">
                  <a:extLst>
                    <a:ext uri="{FF2B5EF4-FFF2-40B4-BE49-F238E27FC236}">
                      <a16:creationId xmlns:a16="http://schemas.microsoft.com/office/drawing/2014/main" id="{2957E5CF-2F82-D400-7372-1ED4BC9BA254}"/>
                    </a:ext>
                  </a:extLst>
                </p:cNvPr>
                <p:cNvSpPr/>
                <p:nvPr/>
              </p:nvSpPr>
              <p:spPr>
                <a:xfrm>
                  <a:off x="4876579" y="3675325"/>
                  <a:ext cx="31405" cy="2696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9" extrusionOk="0">
                      <a:moveTo>
                        <a:pt x="2266" y="0"/>
                      </a:moveTo>
                      <a:cubicBezTo>
                        <a:pt x="1848" y="0"/>
                        <a:pt x="1423" y="155"/>
                        <a:pt x="1077" y="501"/>
                      </a:cubicBezTo>
                      <a:cubicBezTo>
                        <a:pt x="0" y="1578"/>
                        <a:pt x="762" y="3429"/>
                        <a:pt x="2287" y="3429"/>
                      </a:cubicBezTo>
                      <a:cubicBezTo>
                        <a:pt x="3230" y="3429"/>
                        <a:pt x="3992" y="2667"/>
                        <a:pt x="3992" y="1723"/>
                      </a:cubicBezTo>
                      <a:cubicBezTo>
                        <a:pt x="3992" y="689"/>
                        <a:pt x="3146" y="0"/>
                        <a:pt x="2266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52" name="Google Shape;6367;p71">
                  <a:extLst>
                    <a:ext uri="{FF2B5EF4-FFF2-40B4-BE49-F238E27FC236}">
                      <a16:creationId xmlns:a16="http://schemas.microsoft.com/office/drawing/2014/main" id="{9CCC5E71-3076-1B71-AF94-4927CF8049C7}"/>
                    </a:ext>
                  </a:extLst>
                </p:cNvPr>
                <p:cNvSpPr/>
                <p:nvPr/>
              </p:nvSpPr>
              <p:spPr>
                <a:xfrm>
                  <a:off x="4889517" y="3684975"/>
                  <a:ext cx="8856" cy="767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76" extrusionOk="0">
                      <a:moveTo>
                        <a:pt x="642" y="0"/>
                      </a:moveTo>
                      <a:cubicBezTo>
                        <a:pt x="218" y="12"/>
                        <a:pt x="0" y="520"/>
                        <a:pt x="303" y="835"/>
                      </a:cubicBezTo>
                      <a:cubicBezTo>
                        <a:pt x="400" y="932"/>
                        <a:pt x="520" y="976"/>
                        <a:pt x="638" y="976"/>
                      </a:cubicBezTo>
                      <a:cubicBezTo>
                        <a:pt x="886" y="976"/>
                        <a:pt x="1125" y="783"/>
                        <a:pt x="1125" y="496"/>
                      </a:cubicBezTo>
                      <a:cubicBezTo>
                        <a:pt x="1125" y="218"/>
                        <a:pt x="908" y="0"/>
                        <a:pt x="64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14" name="Google Shape;6368;p71">
                <a:extLst>
                  <a:ext uri="{FF2B5EF4-FFF2-40B4-BE49-F238E27FC236}">
                    <a16:creationId xmlns:a16="http://schemas.microsoft.com/office/drawing/2014/main" id="{98C5B928-36B3-BC75-E15B-9F985496B9AD}"/>
                  </a:ext>
                </a:extLst>
              </p:cNvPr>
              <p:cNvGrpSpPr/>
              <p:nvPr/>
            </p:nvGrpSpPr>
            <p:grpSpPr>
              <a:xfrm>
                <a:off x="4842233" y="3688333"/>
                <a:ext cx="31405" cy="26993"/>
                <a:chOff x="4842233" y="3688333"/>
                <a:chExt cx="31405" cy="26993"/>
              </a:xfrm>
              <a:grpFill/>
            </p:grpSpPr>
            <p:sp>
              <p:nvSpPr>
                <p:cNvPr id="2549" name="Google Shape;6369;p71">
                  <a:extLst>
                    <a:ext uri="{FF2B5EF4-FFF2-40B4-BE49-F238E27FC236}">
                      <a16:creationId xmlns:a16="http://schemas.microsoft.com/office/drawing/2014/main" id="{C75878CD-88DE-82E1-863E-71830850C36B}"/>
                    </a:ext>
                  </a:extLst>
                </p:cNvPr>
                <p:cNvSpPr/>
                <p:nvPr/>
              </p:nvSpPr>
              <p:spPr>
                <a:xfrm>
                  <a:off x="4842233" y="3688333"/>
                  <a:ext cx="31405" cy="269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2" extrusionOk="0">
                      <a:moveTo>
                        <a:pt x="2273" y="1"/>
                      </a:moveTo>
                      <a:cubicBezTo>
                        <a:pt x="1853" y="1"/>
                        <a:pt x="1425" y="156"/>
                        <a:pt x="1077" y="505"/>
                      </a:cubicBezTo>
                      <a:cubicBezTo>
                        <a:pt x="0" y="1581"/>
                        <a:pt x="762" y="3420"/>
                        <a:pt x="2287" y="3432"/>
                      </a:cubicBezTo>
                      <a:cubicBezTo>
                        <a:pt x="3230" y="3432"/>
                        <a:pt x="3992" y="2658"/>
                        <a:pt x="3992" y="1714"/>
                      </a:cubicBezTo>
                      <a:cubicBezTo>
                        <a:pt x="3992" y="683"/>
                        <a:pt x="3150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50" name="Google Shape;6370;p71">
                  <a:extLst>
                    <a:ext uri="{FF2B5EF4-FFF2-40B4-BE49-F238E27FC236}">
                      <a16:creationId xmlns:a16="http://schemas.microsoft.com/office/drawing/2014/main" id="{AF067B37-B762-7575-9173-4D1D77DDE8B7}"/>
                    </a:ext>
                  </a:extLst>
                </p:cNvPr>
                <p:cNvSpPr/>
                <p:nvPr/>
              </p:nvSpPr>
              <p:spPr>
                <a:xfrm>
                  <a:off x="4855076" y="3698094"/>
                  <a:ext cx="8856" cy="75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5" extrusionOk="0">
                      <a:moveTo>
                        <a:pt x="664" y="1"/>
                      </a:moveTo>
                      <a:cubicBezTo>
                        <a:pt x="656" y="1"/>
                        <a:pt x="649" y="1"/>
                        <a:pt x="641" y="1"/>
                      </a:cubicBezTo>
                      <a:cubicBezTo>
                        <a:pt x="218" y="1"/>
                        <a:pt x="0" y="522"/>
                        <a:pt x="303" y="824"/>
                      </a:cubicBezTo>
                      <a:cubicBezTo>
                        <a:pt x="400" y="921"/>
                        <a:pt x="520" y="965"/>
                        <a:pt x="638" y="965"/>
                      </a:cubicBezTo>
                      <a:cubicBezTo>
                        <a:pt x="886" y="965"/>
                        <a:pt x="1125" y="772"/>
                        <a:pt x="1125" y="485"/>
                      </a:cubicBezTo>
                      <a:cubicBezTo>
                        <a:pt x="1125" y="215"/>
                        <a:pt x="931" y="1"/>
                        <a:pt x="66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15" name="Google Shape;6371;p71">
                <a:extLst>
                  <a:ext uri="{FF2B5EF4-FFF2-40B4-BE49-F238E27FC236}">
                    <a16:creationId xmlns:a16="http://schemas.microsoft.com/office/drawing/2014/main" id="{B9E451AC-EDDE-63D5-52C6-F916330DF6B7}"/>
                  </a:ext>
                </a:extLst>
              </p:cNvPr>
              <p:cNvGrpSpPr/>
              <p:nvPr/>
            </p:nvGrpSpPr>
            <p:grpSpPr>
              <a:xfrm>
                <a:off x="5187876" y="3608032"/>
                <a:ext cx="31405" cy="27001"/>
                <a:chOff x="5187876" y="3608032"/>
                <a:chExt cx="31405" cy="27001"/>
              </a:xfrm>
              <a:grpFill/>
            </p:grpSpPr>
            <p:sp>
              <p:nvSpPr>
                <p:cNvPr id="2547" name="Google Shape;6372;p71">
                  <a:extLst>
                    <a:ext uri="{FF2B5EF4-FFF2-40B4-BE49-F238E27FC236}">
                      <a16:creationId xmlns:a16="http://schemas.microsoft.com/office/drawing/2014/main" id="{F78740CD-089B-A390-1C96-58825A65E51C}"/>
                    </a:ext>
                  </a:extLst>
                </p:cNvPr>
                <p:cNvSpPr/>
                <p:nvPr/>
              </p:nvSpPr>
              <p:spPr>
                <a:xfrm>
                  <a:off x="5187876" y="3608032"/>
                  <a:ext cx="31405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3" extrusionOk="0">
                      <a:moveTo>
                        <a:pt x="2273" y="1"/>
                      </a:moveTo>
                      <a:cubicBezTo>
                        <a:pt x="1853" y="1"/>
                        <a:pt x="1426" y="157"/>
                        <a:pt x="1077" y="505"/>
                      </a:cubicBezTo>
                      <a:cubicBezTo>
                        <a:pt x="1" y="1582"/>
                        <a:pt x="763" y="3432"/>
                        <a:pt x="2287" y="3432"/>
                      </a:cubicBezTo>
                      <a:cubicBezTo>
                        <a:pt x="3231" y="3420"/>
                        <a:pt x="3993" y="2658"/>
                        <a:pt x="3993" y="1715"/>
                      </a:cubicBezTo>
                      <a:cubicBezTo>
                        <a:pt x="3993" y="683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48" name="Google Shape;6373;p71">
                  <a:extLst>
                    <a:ext uri="{FF2B5EF4-FFF2-40B4-BE49-F238E27FC236}">
                      <a16:creationId xmlns:a16="http://schemas.microsoft.com/office/drawing/2014/main" id="{F153A9A8-FF75-3EB5-C1B0-7DC2B8FCB831}"/>
                    </a:ext>
                  </a:extLst>
                </p:cNvPr>
                <p:cNvSpPr/>
                <p:nvPr/>
              </p:nvSpPr>
              <p:spPr>
                <a:xfrm>
                  <a:off x="5202057" y="3617706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4" y="1"/>
                      </a:moveTo>
                      <a:cubicBezTo>
                        <a:pt x="218" y="1"/>
                        <a:pt x="0" y="218"/>
                        <a:pt x="0" y="485"/>
                      </a:cubicBezTo>
                      <a:cubicBezTo>
                        <a:pt x="0" y="751"/>
                        <a:pt x="218" y="968"/>
                        <a:pt x="484" y="968"/>
                      </a:cubicBezTo>
                      <a:cubicBezTo>
                        <a:pt x="750" y="968"/>
                        <a:pt x="968" y="751"/>
                        <a:pt x="968" y="485"/>
                      </a:cubicBezTo>
                      <a:cubicBezTo>
                        <a:pt x="968" y="218"/>
                        <a:pt x="750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2416" name="Google Shape;6374;p71">
                <a:extLst>
                  <a:ext uri="{FF2B5EF4-FFF2-40B4-BE49-F238E27FC236}">
                    <a16:creationId xmlns:a16="http://schemas.microsoft.com/office/drawing/2014/main" id="{EC2F97C0-A50C-13DD-B888-29172593FE5A}"/>
                  </a:ext>
                </a:extLst>
              </p:cNvPr>
              <p:cNvSpPr/>
              <p:nvPr/>
            </p:nvSpPr>
            <p:spPr>
              <a:xfrm>
                <a:off x="5142589" y="3410030"/>
                <a:ext cx="42542" cy="36525"/>
              </a:xfrm>
              <a:custGeom>
                <a:avLst/>
                <a:gdLst/>
                <a:ahLst/>
                <a:cxnLst/>
                <a:rect l="l" t="t" r="r" b="b"/>
                <a:pathLst>
                  <a:path w="5409" h="4644" extrusionOk="0">
                    <a:moveTo>
                      <a:pt x="3085" y="1"/>
                    </a:moveTo>
                    <a:cubicBezTo>
                      <a:pt x="2516" y="1"/>
                      <a:pt x="1935" y="213"/>
                      <a:pt x="1465" y="688"/>
                    </a:cubicBezTo>
                    <a:cubicBezTo>
                      <a:pt x="1" y="2140"/>
                      <a:pt x="1029" y="4632"/>
                      <a:pt x="3098" y="4644"/>
                    </a:cubicBezTo>
                    <a:cubicBezTo>
                      <a:pt x="4380" y="4632"/>
                      <a:pt x="5408" y="3603"/>
                      <a:pt x="5408" y="2321"/>
                    </a:cubicBezTo>
                    <a:cubicBezTo>
                      <a:pt x="5408" y="923"/>
                      <a:pt x="4270" y="1"/>
                      <a:pt x="3085" y="1"/>
                    </a:cubicBezTo>
                    <a:close/>
                  </a:path>
                </a:pathLst>
              </a:cu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17" name="Google Shape;6375;p71">
                <a:extLst>
                  <a:ext uri="{FF2B5EF4-FFF2-40B4-BE49-F238E27FC236}">
                    <a16:creationId xmlns:a16="http://schemas.microsoft.com/office/drawing/2014/main" id="{25CDFE5B-3A4F-E4D1-AF82-D30CD77CA62E}"/>
                  </a:ext>
                </a:extLst>
              </p:cNvPr>
              <p:cNvSpPr/>
              <p:nvPr/>
            </p:nvSpPr>
            <p:spPr>
              <a:xfrm>
                <a:off x="5158382" y="3419720"/>
                <a:ext cx="17138" cy="17130"/>
              </a:xfrm>
              <a:custGeom>
                <a:avLst/>
                <a:gdLst/>
                <a:ahLst/>
                <a:cxnLst/>
                <a:rect l="l" t="t" r="r" b="b"/>
                <a:pathLst>
                  <a:path w="2179" h="2178" extrusionOk="0">
                    <a:moveTo>
                      <a:pt x="1090" y="0"/>
                    </a:moveTo>
                    <a:cubicBezTo>
                      <a:pt x="485" y="0"/>
                      <a:pt x="1" y="484"/>
                      <a:pt x="1" y="1089"/>
                    </a:cubicBezTo>
                    <a:cubicBezTo>
                      <a:pt x="1" y="1694"/>
                      <a:pt x="485" y="2178"/>
                      <a:pt x="1090" y="2178"/>
                    </a:cubicBezTo>
                    <a:cubicBezTo>
                      <a:pt x="1694" y="2178"/>
                      <a:pt x="2178" y="1694"/>
                      <a:pt x="2178" y="1089"/>
                    </a:cubicBezTo>
                    <a:cubicBezTo>
                      <a:pt x="2178" y="484"/>
                      <a:pt x="1694" y="0"/>
                      <a:pt x="1090" y="0"/>
                    </a:cubicBezTo>
                    <a:close/>
                  </a:path>
                </a:pathLst>
              </a:cu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2418" name="Google Shape;6376;p71">
                <a:extLst>
                  <a:ext uri="{FF2B5EF4-FFF2-40B4-BE49-F238E27FC236}">
                    <a16:creationId xmlns:a16="http://schemas.microsoft.com/office/drawing/2014/main" id="{CA1E077E-6F8F-0AAB-9A93-7FEC60E9A465}"/>
                  </a:ext>
                </a:extLst>
              </p:cNvPr>
              <p:cNvGrpSpPr/>
              <p:nvPr/>
            </p:nvGrpSpPr>
            <p:grpSpPr>
              <a:xfrm>
                <a:off x="5269224" y="3304167"/>
                <a:ext cx="40253" cy="34402"/>
                <a:chOff x="5269224" y="3304167"/>
                <a:chExt cx="40253" cy="34402"/>
              </a:xfrm>
              <a:grpFill/>
            </p:grpSpPr>
            <p:sp>
              <p:nvSpPr>
                <p:cNvPr id="2545" name="Google Shape;6377;p71">
                  <a:extLst>
                    <a:ext uri="{FF2B5EF4-FFF2-40B4-BE49-F238E27FC236}">
                      <a16:creationId xmlns:a16="http://schemas.microsoft.com/office/drawing/2014/main" id="{869D1403-D42B-F93F-1C96-3DECA56D1120}"/>
                    </a:ext>
                  </a:extLst>
                </p:cNvPr>
                <p:cNvSpPr/>
                <p:nvPr/>
              </p:nvSpPr>
              <p:spPr>
                <a:xfrm>
                  <a:off x="5269224" y="3304167"/>
                  <a:ext cx="40253" cy="3440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18" h="4374" extrusionOk="0">
                      <a:moveTo>
                        <a:pt x="2915" y="0"/>
                      </a:moveTo>
                      <a:cubicBezTo>
                        <a:pt x="2376" y="0"/>
                        <a:pt x="1827" y="201"/>
                        <a:pt x="1380" y="648"/>
                      </a:cubicBezTo>
                      <a:cubicBezTo>
                        <a:pt x="1" y="2015"/>
                        <a:pt x="980" y="4374"/>
                        <a:pt x="2928" y="4374"/>
                      </a:cubicBezTo>
                      <a:cubicBezTo>
                        <a:pt x="4126" y="4374"/>
                        <a:pt x="5105" y="3394"/>
                        <a:pt x="5118" y="2184"/>
                      </a:cubicBezTo>
                      <a:cubicBezTo>
                        <a:pt x="5109" y="869"/>
                        <a:pt x="4036" y="0"/>
                        <a:pt x="291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46" name="Google Shape;6378;p71">
                  <a:extLst>
                    <a:ext uri="{FF2B5EF4-FFF2-40B4-BE49-F238E27FC236}">
                      <a16:creationId xmlns:a16="http://schemas.microsoft.com/office/drawing/2014/main" id="{841FC5AA-7F94-DDC9-6B66-DD98C9AA13ED}"/>
                    </a:ext>
                  </a:extLst>
                </p:cNvPr>
                <p:cNvSpPr/>
                <p:nvPr/>
              </p:nvSpPr>
              <p:spPr>
                <a:xfrm>
                  <a:off x="5284639" y="3313826"/>
                  <a:ext cx="15132" cy="151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24" h="1925" extrusionOk="0">
                      <a:moveTo>
                        <a:pt x="968" y="1"/>
                      </a:moveTo>
                      <a:cubicBezTo>
                        <a:pt x="436" y="1"/>
                        <a:pt x="0" y="436"/>
                        <a:pt x="0" y="956"/>
                      </a:cubicBezTo>
                      <a:cubicBezTo>
                        <a:pt x="0" y="1489"/>
                        <a:pt x="436" y="1924"/>
                        <a:pt x="968" y="1924"/>
                      </a:cubicBezTo>
                      <a:cubicBezTo>
                        <a:pt x="1500" y="1924"/>
                        <a:pt x="1924" y="1489"/>
                        <a:pt x="1924" y="956"/>
                      </a:cubicBezTo>
                      <a:cubicBezTo>
                        <a:pt x="1924" y="436"/>
                        <a:pt x="1500" y="1"/>
                        <a:pt x="968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19" name="Google Shape;6379;p71">
                <a:extLst>
                  <a:ext uri="{FF2B5EF4-FFF2-40B4-BE49-F238E27FC236}">
                    <a16:creationId xmlns:a16="http://schemas.microsoft.com/office/drawing/2014/main" id="{0AE61DA5-9B37-2A7F-5A9D-AFD38C932018}"/>
                  </a:ext>
                </a:extLst>
              </p:cNvPr>
              <p:cNvGrpSpPr/>
              <p:nvPr/>
            </p:nvGrpSpPr>
            <p:grpSpPr>
              <a:xfrm>
                <a:off x="5327354" y="3476615"/>
                <a:ext cx="49864" cy="42723"/>
                <a:chOff x="5327354" y="3476615"/>
                <a:chExt cx="49864" cy="42723"/>
              </a:xfrm>
              <a:grpFill/>
            </p:grpSpPr>
            <p:sp>
              <p:nvSpPr>
                <p:cNvPr id="2543" name="Google Shape;6380;p71">
                  <a:extLst>
                    <a:ext uri="{FF2B5EF4-FFF2-40B4-BE49-F238E27FC236}">
                      <a16:creationId xmlns:a16="http://schemas.microsoft.com/office/drawing/2014/main" id="{4CCB59D5-DDB7-251E-D9C8-6CCAC0B376EE}"/>
                    </a:ext>
                  </a:extLst>
                </p:cNvPr>
                <p:cNvSpPr/>
                <p:nvPr/>
              </p:nvSpPr>
              <p:spPr>
                <a:xfrm>
                  <a:off x="5327354" y="3476615"/>
                  <a:ext cx="49864" cy="427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40" h="5432" extrusionOk="0">
                      <a:moveTo>
                        <a:pt x="3602" y="1"/>
                      </a:moveTo>
                      <a:cubicBezTo>
                        <a:pt x="2936" y="1"/>
                        <a:pt x="2257" y="248"/>
                        <a:pt x="1706" y="799"/>
                      </a:cubicBezTo>
                      <a:cubicBezTo>
                        <a:pt x="1" y="2504"/>
                        <a:pt x="1210" y="5432"/>
                        <a:pt x="3630" y="5432"/>
                      </a:cubicBezTo>
                      <a:cubicBezTo>
                        <a:pt x="5118" y="5432"/>
                        <a:pt x="6339" y="4222"/>
                        <a:pt x="6339" y="2722"/>
                      </a:cubicBezTo>
                      <a:cubicBezTo>
                        <a:pt x="6339" y="1084"/>
                        <a:pt x="4998" y="1"/>
                        <a:pt x="360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44" name="Google Shape;6381;p71">
                  <a:extLst>
                    <a:ext uri="{FF2B5EF4-FFF2-40B4-BE49-F238E27FC236}">
                      <a16:creationId xmlns:a16="http://schemas.microsoft.com/office/drawing/2014/main" id="{991635AC-7DF9-45DA-EA8A-FF8235E1D855}"/>
                    </a:ext>
                  </a:extLst>
                </p:cNvPr>
                <p:cNvSpPr/>
                <p:nvPr/>
              </p:nvSpPr>
              <p:spPr>
                <a:xfrm>
                  <a:off x="5340197" y="3486321"/>
                  <a:ext cx="27315" cy="2340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73" h="2976" extrusionOk="0">
                      <a:moveTo>
                        <a:pt x="1985" y="0"/>
                      </a:moveTo>
                      <a:cubicBezTo>
                        <a:pt x="666" y="0"/>
                        <a:pt x="1" y="1597"/>
                        <a:pt x="944" y="2540"/>
                      </a:cubicBezTo>
                      <a:cubicBezTo>
                        <a:pt x="1245" y="2841"/>
                        <a:pt x="1614" y="2975"/>
                        <a:pt x="1977" y="2975"/>
                      </a:cubicBezTo>
                      <a:cubicBezTo>
                        <a:pt x="2739" y="2975"/>
                        <a:pt x="3473" y="2381"/>
                        <a:pt x="3473" y="1488"/>
                      </a:cubicBezTo>
                      <a:cubicBezTo>
                        <a:pt x="3473" y="665"/>
                        <a:pt x="2807" y="0"/>
                        <a:pt x="19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2420" name="Google Shape;6382;p71">
                <a:extLst>
                  <a:ext uri="{FF2B5EF4-FFF2-40B4-BE49-F238E27FC236}">
                    <a16:creationId xmlns:a16="http://schemas.microsoft.com/office/drawing/2014/main" id="{51752485-6BBF-1763-CC14-CECDC20A6C94}"/>
                  </a:ext>
                </a:extLst>
              </p:cNvPr>
              <p:cNvSpPr/>
              <p:nvPr/>
            </p:nvSpPr>
            <p:spPr>
              <a:xfrm>
                <a:off x="5290255" y="3703080"/>
                <a:ext cx="31397" cy="26898"/>
              </a:xfrm>
              <a:custGeom>
                <a:avLst/>
                <a:gdLst/>
                <a:ahLst/>
                <a:cxnLst/>
                <a:rect l="l" t="t" r="r" b="b"/>
                <a:pathLst>
                  <a:path w="3992" h="3420" extrusionOk="0">
                    <a:moveTo>
                      <a:pt x="2272" y="1"/>
                    </a:moveTo>
                    <a:cubicBezTo>
                      <a:pt x="1853" y="1"/>
                      <a:pt x="1425" y="156"/>
                      <a:pt x="1077" y="505"/>
                    </a:cubicBezTo>
                    <a:cubicBezTo>
                      <a:pt x="0" y="1581"/>
                      <a:pt x="762" y="3420"/>
                      <a:pt x="2286" y="3420"/>
                    </a:cubicBezTo>
                    <a:cubicBezTo>
                      <a:pt x="3230" y="3420"/>
                      <a:pt x="3992" y="2658"/>
                      <a:pt x="3992" y="1714"/>
                    </a:cubicBezTo>
                    <a:cubicBezTo>
                      <a:pt x="3992" y="683"/>
                      <a:pt x="3150" y="1"/>
                      <a:pt x="2272" y="1"/>
                    </a:cubicBezTo>
                    <a:close/>
                  </a:path>
                </a:pathLst>
              </a:cu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21" name="Google Shape;6383;p71">
                <a:extLst>
                  <a:ext uri="{FF2B5EF4-FFF2-40B4-BE49-F238E27FC236}">
                    <a16:creationId xmlns:a16="http://schemas.microsoft.com/office/drawing/2014/main" id="{8FCA7240-8EFA-ECD8-831A-58727C5484F7}"/>
                  </a:ext>
                </a:extLst>
              </p:cNvPr>
              <p:cNvSpPr/>
              <p:nvPr/>
            </p:nvSpPr>
            <p:spPr>
              <a:xfrm>
                <a:off x="5304427" y="3712754"/>
                <a:ext cx="7621" cy="7621"/>
              </a:xfrm>
              <a:custGeom>
                <a:avLst/>
                <a:gdLst/>
                <a:ahLst/>
                <a:cxnLst/>
                <a:rect l="l" t="t" r="r" b="b"/>
                <a:pathLst>
                  <a:path w="969" h="969" extrusionOk="0">
                    <a:moveTo>
                      <a:pt x="484" y="0"/>
                    </a:moveTo>
                    <a:cubicBezTo>
                      <a:pt x="218" y="0"/>
                      <a:pt x="0" y="218"/>
                      <a:pt x="0" y="484"/>
                    </a:cubicBezTo>
                    <a:cubicBezTo>
                      <a:pt x="0" y="750"/>
                      <a:pt x="218" y="968"/>
                      <a:pt x="484" y="968"/>
                    </a:cubicBezTo>
                    <a:cubicBezTo>
                      <a:pt x="750" y="968"/>
                      <a:pt x="968" y="750"/>
                      <a:pt x="968" y="484"/>
                    </a:cubicBezTo>
                    <a:cubicBezTo>
                      <a:pt x="968" y="218"/>
                      <a:pt x="750" y="0"/>
                      <a:pt x="484" y="0"/>
                    </a:cubicBezTo>
                    <a:close/>
                  </a:path>
                </a:pathLst>
              </a:cu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2422" name="Google Shape;6384;p71">
                <a:extLst>
                  <a:ext uri="{FF2B5EF4-FFF2-40B4-BE49-F238E27FC236}">
                    <a16:creationId xmlns:a16="http://schemas.microsoft.com/office/drawing/2014/main" id="{A7DF4683-A2ED-154D-FBAD-5205A40DB490}"/>
                  </a:ext>
                </a:extLst>
              </p:cNvPr>
              <p:cNvGrpSpPr/>
              <p:nvPr/>
            </p:nvGrpSpPr>
            <p:grpSpPr>
              <a:xfrm>
                <a:off x="5341723" y="3775957"/>
                <a:ext cx="31405" cy="26898"/>
                <a:chOff x="5341723" y="3775957"/>
                <a:chExt cx="31405" cy="26898"/>
              </a:xfrm>
              <a:grpFill/>
            </p:grpSpPr>
            <p:sp>
              <p:nvSpPr>
                <p:cNvPr id="2541" name="Google Shape;6385;p71">
                  <a:extLst>
                    <a:ext uri="{FF2B5EF4-FFF2-40B4-BE49-F238E27FC236}">
                      <a16:creationId xmlns:a16="http://schemas.microsoft.com/office/drawing/2014/main" id="{CEF05532-E0D7-74A0-8D12-159ECD6EF0EF}"/>
                    </a:ext>
                  </a:extLst>
                </p:cNvPr>
                <p:cNvSpPr/>
                <p:nvPr/>
              </p:nvSpPr>
              <p:spPr>
                <a:xfrm>
                  <a:off x="5341723" y="3775957"/>
                  <a:ext cx="31405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0" extrusionOk="0">
                      <a:moveTo>
                        <a:pt x="2273" y="1"/>
                      </a:moveTo>
                      <a:cubicBezTo>
                        <a:pt x="1853" y="1"/>
                        <a:pt x="1425" y="157"/>
                        <a:pt x="1077" y="505"/>
                      </a:cubicBezTo>
                      <a:cubicBezTo>
                        <a:pt x="0" y="1581"/>
                        <a:pt x="762" y="3420"/>
                        <a:pt x="2287" y="3420"/>
                      </a:cubicBezTo>
                      <a:cubicBezTo>
                        <a:pt x="3230" y="3420"/>
                        <a:pt x="3992" y="2658"/>
                        <a:pt x="3992" y="1714"/>
                      </a:cubicBezTo>
                      <a:cubicBezTo>
                        <a:pt x="3992" y="683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42" name="Google Shape;6386;p71">
                  <a:extLst>
                    <a:ext uri="{FF2B5EF4-FFF2-40B4-BE49-F238E27FC236}">
                      <a16:creationId xmlns:a16="http://schemas.microsoft.com/office/drawing/2014/main" id="{50472ED9-C3F3-47E0-4D7E-F8455766CA9B}"/>
                    </a:ext>
                  </a:extLst>
                </p:cNvPr>
                <p:cNvSpPr/>
                <p:nvPr/>
              </p:nvSpPr>
              <p:spPr>
                <a:xfrm>
                  <a:off x="5354567" y="3785631"/>
                  <a:ext cx="8950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67" extrusionOk="0">
                      <a:moveTo>
                        <a:pt x="654" y="0"/>
                      </a:moveTo>
                      <a:cubicBezTo>
                        <a:pt x="218" y="0"/>
                        <a:pt x="0" y="521"/>
                        <a:pt x="303" y="823"/>
                      </a:cubicBezTo>
                      <a:cubicBezTo>
                        <a:pt x="402" y="922"/>
                        <a:pt x="525" y="966"/>
                        <a:pt x="646" y="966"/>
                      </a:cubicBezTo>
                      <a:cubicBezTo>
                        <a:pt x="896" y="966"/>
                        <a:pt x="1138" y="777"/>
                        <a:pt x="1138" y="484"/>
                      </a:cubicBezTo>
                      <a:cubicBezTo>
                        <a:pt x="1138" y="218"/>
                        <a:pt x="920" y="0"/>
                        <a:pt x="65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23" name="Google Shape;6387;p71">
                <a:extLst>
                  <a:ext uri="{FF2B5EF4-FFF2-40B4-BE49-F238E27FC236}">
                    <a16:creationId xmlns:a16="http://schemas.microsoft.com/office/drawing/2014/main" id="{235B3EAB-6520-BBEC-48BD-8956836D579D}"/>
                  </a:ext>
                </a:extLst>
              </p:cNvPr>
              <p:cNvGrpSpPr/>
              <p:nvPr/>
            </p:nvGrpSpPr>
            <p:grpSpPr>
              <a:xfrm>
                <a:off x="5439053" y="3699274"/>
                <a:ext cx="31405" cy="26898"/>
                <a:chOff x="5439053" y="3699274"/>
                <a:chExt cx="31405" cy="26898"/>
              </a:xfrm>
              <a:grpFill/>
            </p:grpSpPr>
            <p:sp>
              <p:nvSpPr>
                <p:cNvPr id="2539" name="Google Shape;6388;p71">
                  <a:extLst>
                    <a:ext uri="{FF2B5EF4-FFF2-40B4-BE49-F238E27FC236}">
                      <a16:creationId xmlns:a16="http://schemas.microsoft.com/office/drawing/2014/main" id="{708D4EFB-6242-427B-B828-3A1C55DA111F}"/>
                    </a:ext>
                  </a:extLst>
                </p:cNvPr>
                <p:cNvSpPr/>
                <p:nvPr/>
              </p:nvSpPr>
              <p:spPr>
                <a:xfrm>
                  <a:off x="5439053" y="3699274"/>
                  <a:ext cx="31405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0" extrusionOk="0">
                      <a:moveTo>
                        <a:pt x="2273" y="1"/>
                      </a:moveTo>
                      <a:cubicBezTo>
                        <a:pt x="1853" y="1"/>
                        <a:pt x="1425" y="157"/>
                        <a:pt x="1077" y="505"/>
                      </a:cubicBezTo>
                      <a:cubicBezTo>
                        <a:pt x="0" y="1581"/>
                        <a:pt x="762" y="3420"/>
                        <a:pt x="2287" y="3420"/>
                      </a:cubicBezTo>
                      <a:cubicBezTo>
                        <a:pt x="3230" y="3420"/>
                        <a:pt x="3992" y="2658"/>
                        <a:pt x="3992" y="1714"/>
                      </a:cubicBezTo>
                      <a:cubicBezTo>
                        <a:pt x="3992" y="683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40" name="Google Shape;6389;p71">
                  <a:extLst>
                    <a:ext uri="{FF2B5EF4-FFF2-40B4-BE49-F238E27FC236}">
                      <a16:creationId xmlns:a16="http://schemas.microsoft.com/office/drawing/2014/main" id="{A32DDE22-C53B-EA78-8A45-14A3AB937918}"/>
                    </a:ext>
                  </a:extLst>
                </p:cNvPr>
                <p:cNvSpPr/>
                <p:nvPr/>
              </p:nvSpPr>
              <p:spPr>
                <a:xfrm>
                  <a:off x="5453225" y="3708948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5" y="0"/>
                      </a:moveTo>
                      <a:cubicBezTo>
                        <a:pt x="219" y="0"/>
                        <a:pt x="1" y="218"/>
                        <a:pt x="1" y="484"/>
                      </a:cubicBezTo>
                      <a:cubicBezTo>
                        <a:pt x="1" y="750"/>
                        <a:pt x="219" y="968"/>
                        <a:pt x="485" y="968"/>
                      </a:cubicBezTo>
                      <a:cubicBezTo>
                        <a:pt x="751" y="968"/>
                        <a:pt x="969" y="750"/>
                        <a:pt x="969" y="484"/>
                      </a:cubicBezTo>
                      <a:cubicBezTo>
                        <a:pt x="969" y="218"/>
                        <a:pt x="751" y="0"/>
                        <a:pt x="4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24" name="Google Shape;6390;p71">
                <a:extLst>
                  <a:ext uri="{FF2B5EF4-FFF2-40B4-BE49-F238E27FC236}">
                    <a16:creationId xmlns:a16="http://schemas.microsoft.com/office/drawing/2014/main" id="{0AE785C7-1A99-DC7F-DC8F-C06E17BC690D}"/>
                  </a:ext>
                </a:extLst>
              </p:cNvPr>
              <p:cNvGrpSpPr/>
              <p:nvPr/>
            </p:nvGrpSpPr>
            <p:grpSpPr>
              <a:xfrm>
                <a:off x="5412414" y="3622307"/>
                <a:ext cx="31499" cy="26993"/>
                <a:chOff x="5412414" y="3622307"/>
                <a:chExt cx="31499" cy="26993"/>
              </a:xfrm>
              <a:grpFill/>
            </p:grpSpPr>
            <p:sp>
              <p:nvSpPr>
                <p:cNvPr id="2537" name="Google Shape;6391;p71">
                  <a:extLst>
                    <a:ext uri="{FF2B5EF4-FFF2-40B4-BE49-F238E27FC236}">
                      <a16:creationId xmlns:a16="http://schemas.microsoft.com/office/drawing/2014/main" id="{9687C53D-4088-F9F8-7A12-CA4A32D7423A}"/>
                    </a:ext>
                  </a:extLst>
                </p:cNvPr>
                <p:cNvSpPr/>
                <p:nvPr/>
              </p:nvSpPr>
              <p:spPr>
                <a:xfrm>
                  <a:off x="5412414" y="3622307"/>
                  <a:ext cx="31499" cy="269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2" extrusionOk="0">
                      <a:moveTo>
                        <a:pt x="2285" y="0"/>
                      </a:moveTo>
                      <a:cubicBezTo>
                        <a:pt x="1865" y="0"/>
                        <a:pt x="1437" y="156"/>
                        <a:pt x="1089" y="504"/>
                      </a:cubicBezTo>
                      <a:cubicBezTo>
                        <a:pt x="0" y="1581"/>
                        <a:pt x="774" y="3432"/>
                        <a:pt x="2299" y="3432"/>
                      </a:cubicBezTo>
                      <a:cubicBezTo>
                        <a:pt x="3242" y="3432"/>
                        <a:pt x="4004" y="2658"/>
                        <a:pt x="4004" y="1714"/>
                      </a:cubicBezTo>
                      <a:cubicBezTo>
                        <a:pt x="4004" y="683"/>
                        <a:pt x="3163" y="0"/>
                        <a:pt x="22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38" name="Google Shape;6392;p71">
                  <a:extLst>
                    <a:ext uri="{FF2B5EF4-FFF2-40B4-BE49-F238E27FC236}">
                      <a16:creationId xmlns:a16="http://schemas.microsoft.com/office/drawing/2014/main" id="{86411E90-4858-90DC-4B00-CD9F6356939C}"/>
                    </a:ext>
                  </a:extLst>
                </p:cNvPr>
                <p:cNvSpPr/>
                <p:nvPr/>
              </p:nvSpPr>
              <p:spPr>
                <a:xfrm>
                  <a:off x="5426681" y="3632075"/>
                  <a:ext cx="7527" cy="751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7" h="956" extrusionOk="0">
                      <a:moveTo>
                        <a:pt x="485" y="0"/>
                      </a:moveTo>
                      <a:cubicBezTo>
                        <a:pt x="206" y="0"/>
                        <a:pt x="1" y="206"/>
                        <a:pt x="1" y="472"/>
                      </a:cubicBezTo>
                      <a:cubicBezTo>
                        <a:pt x="1" y="738"/>
                        <a:pt x="206" y="956"/>
                        <a:pt x="485" y="956"/>
                      </a:cubicBezTo>
                      <a:cubicBezTo>
                        <a:pt x="751" y="956"/>
                        <a:pt x="956" y="738"/>
                        <a:pt x="956" y="472"/>
                      </a:cubicBezTo>
                      <a:cubicBezTo>
                        <a:pt x="956" y="206"/>
                        <a:pt x="751" y="0"/>
                        <a:pt x="4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25" name="Google Shape;6393;p71">
                <a:extLst>
                  <a:ext uri="{FF2B5EF4-FFF2-40B4-BE49-F238E27FC236}">
                    <a16:creationId xmlns:a16="http://schemas.microsoft.com/office/drawing/2014/main" id="{BFB7FF80-8B16-775A-E316-80CD453173A0}"/>
                  </a:ext>
                </a:extLst>
              </p:cNvPr>
              <p:cNvGrpSpPr/>
              <p:nvPr/>
            </p:nvGrpSpPr>
            <p:grpSpPr>
              <a:xfrm>
                <a:off x="5476254" y="3473949"/>
                <a:ext cx="26835" cy="26930"/>
                <a:chOff x="5476254" y="3473949"/>
                <a:chExt cx="26835" cy="26930"/>
              </a:xfrm>
              <a:grpFill/>
            </p:grpSpPr>
            <p:sp>
              <p:nvSpPr>
                <p:cNvPr id="2535" name="Google Shape;6394;p71">
                  <a:extLst>
                    <a:ext uri="{FF2B5EF4-FFF2-40B4-BE49-F238E27FC236}">
                      <a16:creationId xmlns:a16="http://schemas.microsoft.com/office/drawing/2014/main" id="{8C541AEC-6A45-BA48-D97B-8E87A79D5FC6}"/>
                    </a:ext>
                  </a:extLst>
                </p:cNvPr>
                <p:cNvSpPr/>
                <p:nvPr/>
              </p:nvSpPr>
              <p:spPr>
                <a:xfrm>
                  <a:off x="5476254" y="3473949"/>
                  <a:ext cx="26835" cy="269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12" h="3424" extrusionOk="0">
                      <a:moveTo>
                        <a:pt x="1706" y="1"/>
                      </a:moveTo>
                      <a:cubicBezTo>
                        <a:pt x="762" y="1"/>
                        <a:pt x="0" y="775"/>
                        <a:pt x="0" y="1718"/>
                      </a:cubicBezTo>
                      <a:cubicBezTo>
                        <a:pt x="0" y="2662"/>
                        <a:pt x="762" y="3424"/>
                        <a:pt x="1706" y="3424"/>
                      </a:cubicBezTo>
                      <a:cubicBezTo>
                        <a:pt x="2649" y="3424"/>
                        <a:pt x="3411" y="2662"/>
                        <a:pt x="3411" y="1718"/>
                      </a:cubicBezTo>
                      <a:cubicBezTo>
                        <a:pt x="3411" y="775"/>
                        <a:pt x="2649" y="1"/>
                        <a:pt x="170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36" name="Google Shape;6395;p71">
                  <a:extLst>
                    <a:ext uri="{FF2B5EF4-FFF2-40B4-BE49-F238E27FC236}">
                      <a16:creationId xmlns:a16="http://schemas.microsoft.com/office/drawing/2014/main" id="{C5D1D0B5-968A-8A76-AAED-6BD81CE157C4}"/>
                    </a:ext>
                  </a:extLst>
                </p:cNvPr>
                <p:cNvSpPr/>
                <p:nvPr/>
              </p:nvSpPr>
              <p:spPr>
                <a:xfrm>
                  <a:off x="5485857" y="3483655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5" y="0"/>
                      </a:moveTo>
                      <a:cubicBezTo>
                        <a:pt x="219" y="0"/>
                        <a:pt x="1" y="218"/>
                        <a:pt x="1" y="484"/>
                      </a:cubicBezTo>
                      <a:cubicBezTo>
                        <a:pt x="1" y="750"/>
                        <a:pt x="219" y="968"/>
                        <a:pt x="485" y="968"/>
                      </a:cubicBezTo>
                      <a:cubicBezTo>
                        <a:pt x="751" y="968"/>
                        <a:pt x="969" y="750"/>
                        <a:pt x="969" y="484"/>
                      </a:cubicBezTo>
                      <a:cubicBezTo>
                        <a:pt x="969" y="218"/>
                        <a:pt x="751" y="0"/>
                        <a:pt x="4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26" name="Google Shape;6396;p71">
                <a:extLst>
                  <a:ext uri="{FF2B5EF4-FFF2-40B4-BE49-F238E27FC236}">
                    <a16:creationId xmlns:a16="http://schemas.microsoft.com/office/drawing/2014/main" id="{3737030F-58FE-CA55-F7B1-6FD5982D0EB6}"/>
                  </a:ext>
                </a:extLst>
              </p:cNvPr>
              <p:cNvGrpSpPr/>
              <p:nvPr/>
            </p:nvGrpSpPr>
            <p:grpSpPr>
              <a:xfrm>
                <a:off x="5564547" y="3481594"/>
                <a:ext cx="31397" cy="26898"/>
                <a:chOff x="5564547" y="3481594"/>
                <a:chExt cx="31397" cy="26898"/>
              </a:xfrm>
              <a:grpFill/>
            </p:grpSpPr>
            <p:sp>
              <p:nvSpPr>
                <p:cNvPr id="2533" name="Google Shape;6397;p71">
                  <a:extLst>
                    <a:ext uri="{FF2B5EF4-FFF2-40B4-BE49-F238E27FC236}">
                      <a16:creationId xmlns:a16="http://schemas.microsoft.com/office/drawing/2014/main" id="{376AD67B-2DF9-9DDE-2901-017FCBEA7FE3}"/>
                    </a:ext>
                  </a:extLst>
                </p:cNvPr>
                <p:cNvSpPr/>
                <p:nvPr/>
              </p:nvSpPr>
              <p:spPr>
                <a:xfrm>
                  <a:off x="5564547" y="3481594"/>
                  <a:ext cx="31397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2" h="3420" extrusionOk="0">
                      <a:moveTo>
                        <a:pt x="2272" y="0"/>
                      </a:moveTo>
                      <a:cubicBezTo>
                        <a:pt x="1853" y="0"/>
                        <a:pt x="1425" y="156"/>
                        <a:pt x="1077" y="504"/>
                      </a:cubicBezTo>
                      <a:cubicBezTo>
                        <a:pt x="0" y="1581"/>
                        <a:pt x="762" y="3420"/>
                        <a:pt x="2286" y="3420"/>
                      </a:cubicBezTo>
                      <a:cubicBezTo>
                        <a:pt x="3230" y="3420"/>
                        <a:pt x="3992" y="2658"/>
                        <a:pt x="3992" y="1714"/>
                      </a:cubicBezTo>
                      <a:cubicBezTo>
                        <a:pt x="3992" y="683"/>
                        <a:pt x="3150" y="0"/>
                        <a:pt x="227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34" name="Google Shape;6398;p71">
                  <a:extLst>
                    <a:ext uri="{FF2B5EF4-FFF2-40B4-BE49-F238E27FC236}">
                      <a16:creationId xmlns:a16="http://schemas.microsoft.com/office/drawing/2014/main" id="{1DD25C58-43FF-E422-95CA-3D5AFF6CBB9F}"/>
                    </a:ext>
                  </a:extLst>
                </p:cNvPr>
                <p:cNvSpPr/>
                <p:nvPr/>
              </p:nvSpPr>
              <p:spPr>
                <a:xfrm>
                  <a:off x="5578719" y="3491268"/>
                  <a:ext cx="7621" cy="76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8" extrusionOk="0">
                      <a:moveTo>
                        <a:pt x="484" y="0"/>
                      </a:moveTo>
                      <a:cubicBezTo>
                        <a:pt x="218" y="0"/>
                        <a:pt x="0" y="218"/>
                        <a:pt x="0" y="484"/>
                      </a:cubicBezTo>
                      <a:cubicBezTo>
                        <a:pt x="0" y="750"/>
                        <a:pt x="218" y="968"/>
                        <a:pt x="484" y="968"/>
                      </a:cubicBezTo>
                      <a:cubicBezTo>
                        <a:pt x="750" y="968"/>
                        <a:pt x="968" y="750"/>
                        <a:pt x="968" y="484"/>
                      </a:cubicBezTo>
                      <a:cubicBezTo>
                        <a:pt x="968" y="218"/>
                        <a:pt x="750" y="0"/>
                        <a:pt x="4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27" name="Google Shape;6399;p71">
                <a:extLst>
                  <a:ext uri="{FF2B5EF4-FFF2-40B4-BE49-F238E27FC236}">
                    <a16:creationId xmlns:a16="http://schemas.microsoft.com/office/drawing/2014/main" id="{8EFB8656-D2A2-2469-2727-12370E8DFB51}"/>
                  </a:ext>
                </a:extLst>
              </p:cNvPr>
              <p:cNvGrpSpPr/>
              <p:nvPr/>
            </p:nvGrpSpPr>
            <p:grpSpPr>
              <a:xfrm>
                <a:off x="5534101" y="3470174"/>
                <a:ext cx="31397" cy="26906"/>
                <a:chOff x="5534101" y="3470174"/>
                <a:chExt cx="31397" cy="26906"/>
              </a:xfrm>
              <a:grpFill/>
            </p:grpSpPr>
            <p:sp>
              <p:nvSpPr>
                <p:cNvPr id="2531" name="Google Shape;6400;p71">
                  <a:extLst>
                    <a:ext uri="{FF2B5EF4-FFF2-40B4-BE49-F238E27FC236}">
                      <a16:creationId xmlns:a16="http://schemas.microsoft.com/office/drawing/2014/main" id="{4343F7AF-B0BB-736B-FA1F-279FED8FC3F8}"/>
                    </a:ext>
                  </a:extLst>
                </p:cNvPr>
                <p:cNvSpPr/>
                <p:nvPr/>
              </p:nvSpPr>
              <p:spPr>
                <a:xfrm>
                  <a:off x="5534101" y="3470174"/>
                  <a:ext cx="31397" cy="2690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2" h="3421" extrusionOk="0">
                      <a:moveTo>
                        <a:pt x="2272" y="1"/>
                      </a:moveTo>
                      <a:cubicBezTo>
                        <a:pt x="1853" y="1"/>
                        <a:pt x="1425" y="157"/>
                        <a:pt x="1077" y="505"/>
                      </a:cubicBezTo>
                      <a:cubicBezTo>
                        <a:pt x="0" y="1581"/>
                        <a:pt x="762" y="3420"/>
                        <a:pt x="2286" y="3420"/>
                      </a:cubicBezTo>
                      <a:cubicBezTo>
                        <a:pt x="3230" y="3420"/>
                        <a:pt x="3992" y="2658"/>
                        <a:pt x="3992" y="1714"/>
                      </a:cubicBezTo>
                      <a:cubicBezTo>
                        <a:pt x="3992" y="683"/>
                        <a:pt x="3150" y="1"/>
                        <a:pt x="227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32" name="Google Shape;6401;p71">
                  <a:extLst>
                    <a:ext uri="{FF2B5EF4-FFF2-40B4-BE49-F238E27FC236}">
                      <a16:creationId xmlns:a16="http://schemas.microsoft.com/office/drawing/2014/main" id="{D7DBC853-9C78-8BDC-8B7E-0C3CA1DF235E}"/>
                    </a:ext>
                  </a:extLst>
                </p:cNvPr>
                <p:cNvSpPr/>
                <p:nvPr/>
              </p:nvSpPr>
              <p:spPr>
                <a:xfrm>
                  <a:off x="5546945" y="3479848"/>
                  <a:ext cx="8950" cy="758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64" extrusionOk="0">
                      <a:moveTo>
                        <a:pt x="653" y="1"/>
                      </a:moveTo>
                      <a:cubicBezTo>
                        <a:pt x="218" y="1"/>
                        <a:pt x="0" y="521"/>
                        <a:pt x="303" y="823"/>
                      </a:cubicBezTo>
                      <a:cubicBezTo>
                        <a:pt x="404" y="921"/>
                        <a:pt x="526" y="964"/>
                        <a:pt x="646" y="964"/>
                      </a:cubicBezTo>
                      <a:cubicBezTo>
                        <a:pt x="898" y="964"/>
                        <a:pt x="1137" y="771"/>
                        <a:pt x="1137" y="484"/>
                      </a:cubicBezTo>
                      <a:cubicBezTo>
                        <a:pt x="1137" y="218"/>
                        <a:pt x="919" y="1"/>
                        <a:pt x="65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28" name="Google Shape;6402;p71">
                <a:extLst>
                  <a:ext uri="{FF2B5EF4-FFF2-40B4-BE49-F238E27FC236}">
                    <a16:creationId xmlns:a16="http://schemas.microsoft.com/office/drawing/2014/main" id="{57D14F0B-3B71-93A5-C03A-9382F57289EA}"/>
                  </a:ext>
                </a:extLst>
              </p:cNvPr>
              <p:cNvGrpSpPr/>
              <p:nvPr/>
            </p:nvGrpSpPr>
            <p:grpSpPr>
              <a:xfrm>
                <a:off x="5610879" y="3314486"/>
                <a:ext cx="31499" cy="26938"/>
                <a:chOff x="5610879" y="3314486"/>
                <a:chExt cx="31499" cy="26938"/>
              </a:xfrm>
              <a:grpFill/>
            </p:grpSpPr>
            <p:sp>
              <p:nvSpPr>
                <p:cNvPr id="2529" name="Google Shape;6403;p71">
                  <a:extLst>
                    <a:ext uri="{FF2B5EF4-FFF2-40B4-BE49-F238E27FC236}">
                      <a16:creationId xmlns:a16="http://schemas.microsoft.com/office/drawing/2014/main" id="{B7AD6B3B-7C17-335E-FE2F-D44FEFF63E80}"/>
                    </a:ext>
                  </a:extLst>
                </p:cNvPr>
                <p:cNvSpPr/>
                <p:nvPr/>
              </p:nvSpPr>
              <p:spPr>
                <a:xfrm>
                  <a:off x="5610879" y="3314486"/>
                  <a:ext cx="31499" cy="269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5" extrusionOk="0">
                      <a:moveTo>
                        <a:pt x="2285" y="0"/>
                      </a:moveTo>
                      <a:cubicBezTo>
                        <a:pt x="1865" y="0"/>
                        <a:pt x="1437" y="157"/>
                        <a:pt x="1089" y="509"/>
                      </a:cubicBezTo>
                      <a:cubicBezTo>
                        <a:pt x="0" y="1586"/>
                        <a:pt x="774" y="3425"/>
                        <a:pt x="2299" y="3425"/>
                      </a:cubicBezTo>
                      <a:cubicBezTo>
                        <a:pt x="3242" y="3425"/>
                        <a:pt x="4004" y="2663"/>
                        <a:pt x="4004" y="1719"/>
                      </a:cubicBezTo>
                      <a:cubicBezTo>
                        <a:pt x="4004" y="688"/>
                        <a:pt x="3163" y="0"/>
                        <a:pt x="22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30" name="Google Shape;6404;p71">
                  <a:extLst>
                    <a:ext uri="{FF2B5EF4-FFF2-40B4-BE49-F238E27FC236}">
                      <a16:creationId xmlns:a16="http://schemas.microsoft.com/office/drawing/2014/main" id="{5A07F618-EF2C-6DD1-D187-A324CE0408AA}"/>
                    </a:ext>
                  </a:extLst>
                </p:cNvPr>
                <p:cNvSpPr/>
                <p:nvPr/>
              </p:nvSpPr>
              <p:spPr>
                <a:xfrm>
                  <a:off x="5623817" y="3324192"/>
                  <a:ext cx="8950" cy="75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65" extrusionOk="0">
                      <a:moveTo>
                        <a:pt x="675" y="1"/>
                      </a:moveTo>
                      <a:cubicBezTo>
                        <a:pt x="668" y="1"/>
                        <a:pt x="661" y="1"/>
                        <a:pt x="654" y="1"/>
                      </a:cubicBezTo>
                      <a:cubicBezTo>
                        <a:pt x="218" y="1"/>
                        <a:pt x="0" y="509"/>
                        <a:pt x="303" y="824"/>
                      </a:cubicBezTo>
                      <a:cubicBezTo>
                        <a:pt x="404" y="921"/>
                        <a:pt x="525" y="965"/>
                        <a:pt x="644" y="965"/>
                      </a:cubicBezTo>
                      <a:cubicBezTo>
                        <a:pt x="893" y="965"/>
                        <a:pt x="1129" y="772"/>
                        <a:pt x="1137" y="485"/>
                      </a:cubicBezTo>
                      <a:cubicBezTo>
                        <a:pt x="1137" y="214"/>
                        <a:pt x="931" y="1"/>
                        <a:pt x="67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29" name="Google Shape;6405;p71">
                <a:extLst>
                  <a:ext uri="{FF2B5EF4-FFF2-40B4-BE49-F238E27FC236}">
                    <a16:creationId xmlns:a16="http://schemas.microsoft.com/office/drawing/2014/main" id="{C7380D8F-98EE-30FB-FD76-5B58C0F7F0FC}"/>
                  </a:ext>
                </a:extLst>
              </p:cNvPr>
              <p:cNvGrpSpPr/>
              <p:nvPr/>
            </p:nvGrpSpPr>
            <p:grpSpPr>
              <a:xfrm>
                <a:off x="4834525" y="3501382"/>
                <a:ext cx="31499" cy="26898"/>
                <a:chOff x="4834525" y="3501382"/>
                <a:chExt cx="31499" cy="26898"/>
              </a:xfrm>
              <a:grpFill/>
            </p:grpSpPr>
            <p:sp>
              <p:nvSpPr>
                <p:cNvPr id="2527" name="Google Shape;6406;p71">
                  <a:extLst>
                    <a:ext uri="{FF2B5EF4-FFF2-40B4-BE49-F238E27FC236}">
                      <a16:creationId xmlns:a16="http://schemas.microsoft.com/office/drawing/2014/main" id="{B5C40762-A817-C814-9598-E2E0BBB58E4A}"/>
                    </a:ext>
                  </a:extLst>
                </p:cNvPr>
                <p:cNvSpPr/>
                <p:nvPr/>
              </p:nvSpPr>
              <p:spPr>
                <a:xfrm>
                  <a:off x="4834525" y="3501382"/>
                  <a:ext cx="31499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0" extrusionOk="0">
                      <a:moveTo>
                        <a:pt x="2285" y="0"/>
                      </a:moveTo>
                      <a:cubicBezTo>
                        <a:pt x="1865" y="0"/>
                        <a:pt x="1437" y="156"/>
                        <a:pt x="1089" y="504"/>
                      </a:cubicBezTo>
                      <a:cubicBezTo>
                        <a:pt x="0" y="1581"/>
                        <a:pt x="775" y="3420"/>
                        <a:pt x="2299" y="3420"/>
                      </a:cubicBezTo>
                      <a:cubicBezTo>
                        <a:pt x="3242" y="3420"/>
                        <a:pt x="4004" y="2658"/>
                        <a:pt x="4004" y="1714"/>
                      </a:cubicBezTo>
                      <a:cubicBezTo>
                        <a:pt x="4004" y="683"/>
                        <a:pt x="3163" y="0"/>
                        <a:pt x="22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28" name="Google Shape;6407;p71">
                  <a:extLst>
                    <a:ext uri="{FF2B5EF4-FFF2-40B4-BE49-F238E27FC236}">
                      <a16:creationId xmlns:a16="http://schemas.microsoft.com/office/drawing/2014/main" id="{322679E0-F865-29D4-140A-2E4B6A844D25}"/>
                    </a:ext>
                  </a:extLst>
                </p:cNvPr>
                <p:cNvSpPr/>
                <p:nvPr/>
              </p:nvSpPr>
              <p:spPr>
                <a:xfrm>
                  <a:off x="4847463" y="3511056"/>
                  <a:ext cx="8950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67" extrusionOk="0">
                      <a:moveTo>
                        <a:pt x="654" y="0"/>
                      </a:moveTo>
                      <a:cubicBezTo>
                        <a:pt x="218" y="0"/>
                        <a:pt x="1" y="520"/>
                        <a:pt x="303" y="823"/>
                      </a:cubicBezTo>
                      <a:cubicBezTo>
                        <a:pt x="402" y="922"/>
                        <a:pt x="524" y="966"/>
                        <a:pt x="644" y="966"/>
                      </a:cubicBezTo>
                      <a:cubicBezTo>
                        <a:pt x="891" y="966"/>
                        <a:pt x="1130" y="777"/>
                        <a:pt x="1138" y="484"/>
                      </a:cubicBezTo>
                      <a:cubicBezTo>
                        <a:pt x="1138" y="218"/>
                        <a:pt x="920" y="0"/>
                        <a:pt x="65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30" name="Google Shape;6408;p71">
                <a:extLst>
                  <a:ext uri="{FF2B5EF4-FFF2-40B4-BE49-F238E27FC236}">
                    <a16:creationId xmlns:a16="http://schemas.microsoft.com/office/drawing/2014/main" id="{D73E3DB4-8C09-19E2-D5F2-E57BC2E7695B}"/>
                  </a:ext>
                </a:extLst>
              </p:cNvPr>
              <p:cNvGrpSpPr/>
              <p:nvPr/>
            </p:nvGrpSpPr>
            <p:grpSpPr>
              <a:xfrm>
                <a:off x="4898460" y="3580158"/>
                <a:ext cx="31405" cy="26898"/>
                <a:chOff x="4898460" y="3580158"/>
                <a:chExt cx="31405" cy="26898"/>
              </a:xfrm>
              <a:grpFill/>
            </p:grpSpPr>
            <p:sp>
              <p:nvSpPr>
                <p:cNvPr id="2525" name="Google Shape;6409;p71">
                  <a:extLst>
                    <a:ext uri="{FF2B5EF4-FFF2-40B4-BE49-F238E27FC236}">
                      <a16:creationId xmlns:a16="http://schemas.microsoft.com/office/drawing/2014/main" id="{63DE87A8-C05A-ABE0-B279-7F8E6265764B}"/>
                    </a:ext>
                  </a:extLst>
                </p:cNvPr>
                <p:cNvSpPr/>
                <p:nvPr/>
              </p:nvSpPr>
              <p:spPr>
                <a:xfrm>
                  <a:off x="4898460" y="3580158"/>
                  <a:ext cx="31405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0" extrusionOk="0">
                      <a:moveTo>
                        <a:pt x="2273" y="1"/>
                      </a:moveTo>
                      <a:cubicBezTo>
                        <a:pt x="1853" y="1"/>
                        <a:pt x="1425" y="156"/>
                        <a:pt x="1077" y="505"/>
                      </a:cubicBezTo>
                      <a:cubicBezTo>
                        <a:pt x="0" y="1581"/>
                        <a:pt x="763" y="3420"/>
                        <a:pt x="2287" y="3420"/>
                      </a:cubicBezTo>
                      <a:cubicBezTo>
                        <a:pt x="3230" y="3420"/>
                        <a:pt x="3992" y="2658"/>
                        <a:pt x="3992" y="1714"/>
                      </a:cubicBezTo>
                      <a:cubicBezTo>
                        <a:pt x="3992" y="683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26" name="Google Shape;6410;p71">
                  <a:extLst>
                    <a:ext uri="{FF2B5EF4-FFF2-40B4-BE49-F238E27FC236}">
                      <a16:creationId xmlns:a16="http://schemas.microsoft.com/office/drawing/2014/main" id="{19912A98-3217-45B4-DD49-AF8B1632CE2A}"/>
                    </a:ext>
                  </a:extLst>
                </p:cNvPr>
                <p:cNvSpPr/>
                <p:nvPr/>
              </p:nvSpPr>
              <p:spPr>
                <a:xfrm>
                  <a:off x="4911303" y="3589832"/>
                  <a:ext cx="8950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67" extrusionOk="0">
                      <a:moveTo>
                        <a:pt x="654" y="0"/>
                      </a:moveTo>
                      <a:cubicBezTo>
                        <a:pt x="218" y="0"/>
                        <a:pt x="1" y="521"/>
                        <a:pt x="303" y="823"/>
                      </a:cubicBezTo>
                      <a:cubicBezTo>
                        <a:pt x="402" y="922"/>
                        <a:pt x="524" y="966"/>
                        <a:pt x="644" y="966"/>
                      </a:cubicBezTo>
                      <a:cubicBezTo>
                        <a:pt x="891" y="966"/>
                        <a:pt x="1130" y="777"/>
                        <a:pt x="1138" y="484"/>
                      </a:cubicBezTo>
                      <a:cubicBezTo>
                        <a:pt x="1138" y="218"/>
                        <a:pt x="920" y="0"/>
                        <a:pt x="65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31" name="Google Shape;6411;p71">
                <a:extLst>
                  <a:ext uri="{FF2B5EF4-FFF2-40B4-BE49-F238E27FC236}">
                    <a16:creationId xmlns:a16="http://schemas.microsoft.com/office/drawing/2014/main" id="{890C2B87-0137-EFE3-3CAD-17160CE8997B}"/>
                  </a:ext>
                </a:extLst>
              </p:cNvPr>
              <p:cNvGrpSpPr/>
              <p:nvPr/>
            </p:nvGrpSpPr>
            <p:grpSpPr>
              <a:xfrm>
                <a:off x="4882667" y="3608032"/>
                <a:ext cx="31499" cy="27001"/>
                <a:chOff x="4882667" y="3608032"/>
                <a:chExt cx="31499" cy="27001"/>
              </a:xfrm>
              <a:grpFill/>
            </p:grpSpPr>
            <p:sp>
              <p:nvSpPr>
                <p:cNvPr id="2523" name="Google Shape;6412;p71">
                  <a:extLst>
                    <a:ext uri="{FF2B5EF4-FFF2-40B4-BE49-F238E27FC236}">
                      <a16:creationId xmlns:a16="http://schemas.microsoft.com/office/drawing/2014/main" id="{AA5F7750-5591-B40F-9889-D1ABC789C1EB}"/>
                    </a:ext>
                  </a:extLst>
                </p:cNvPr>
                <p:cNvSpPr/>
                <p:nvPr/>
              </p:nvSpPr>
              <p:spPr>
                <a:xfrm>
                  <a:off x="4882667" y="3608032"/>
                  <a:ext cx="31499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3" extrusionOk="0">
                      <a:moveTo>
                        <a:pt x="2276" y="1"/>
                      </a:moveTo>
                      <a:cubicBezTo>
                        <a:pt x="1854" y="1"/>
                        <a:pt x="1425" y="157"/>
                        <a:pt x="1077" y="505"/>
                      </a:cubicBezTo>
                      <a:cubicBezTo>
                        <a:pt x="0" y="1582"/>
                        <a:pt x="763" y="3432"/>
                        <a:pt x="2287" y="3432"/>
                      </a:cubicBezTo>
                      <a:cubicBezTo>
                        <a:pt x="3230" y="3420"/>
                        <a:pt x="4004" y="2658"/>
                        <a:pt x="4004" y="1715"/>
                      </a:cubicBezTo>
                      <a:cubicBezTo>
                        <a:pt x="4004" y="683"/>
                        <a:pt x="3157" y="1"/>
                        <a:pt x="227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24" name="Google Shape;6413;p71">
                  <a:extLst>
                    <a:ext uri="{FF2B5EF4-FFF2-40B4-BE49-F238E27FC236}">
                      <a16:creationId xmlns:a16="http://schemas.microsoft.com/office/drawing/2014/main" id="{D1524F51-CA92-BBF8-E478-57A48643B968}"/>
                    </a:ext>
                  </a:extLst>
                </p:cNvPr>
                <p:cNvSpPr/>
                <p:nvPr/>
              </p:nvSpPr>
              <p:spPr>
                <a:xfrm>
                  <a:off x="4895605" y="3617706"/>
                  <a:ext cx="8950" cy="765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73" extrusionOk="0">
                      <a:moveTo>
                        <a:pt x="642" y="1"/>
                      </a:moveTo>
                      <a:cubicBezTo>
                        <a:pt x="218" y="1"/>
                        <a:pt x="1" y="521"/>
                        <a:pt x="303" y="823"/>
                      </a:cubicBezTo>
                      <a:cubicBezTo>
                        <a:pt x="402" y="926"/>
                        <a:pt x="524" y="972"/>
                        <a:pt x="644" y="972"/>
                      </a:cubicBezTo>
                      <a:cubicBezTo>
                        <a:pt x="891" y="972"/>
                        <a:pt x="1130" y="778"/>
                        <a:pt x="1138" y="485"/>
                      </a:cubicBezTo>
                      <a:cubicBezTo>
                        <a:pt x="1138" y="218"/>
                        <a:pt x="920" y="1"/>
                        <a:pt x="64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32" name="Google Shape;6414;p71">
                <a:extLst>
                  <a:ext uri="{FF2B5EF4-FFF2-40B4-BE49-F238E27FC236}">
                    <a16:creationId xmlns:a16="http://schemas.microsoft.com/office/drawing/2014/main" id="{A7F244FF-54D7-4A50-F5F8-4C59C66F1D05}"/>
                  </a:ext>
                </a:extLst>
              </p:cNvPr>
              <p:cNvGrpSpPr/>
              <p:nvPr/>
            </p:nvGrpSpPr>
            <p:grpSpPr>
              <a:xfrm>
                <a:off x="4843373" y="3631407"/>
                <a:ext cx="16273" cy="16186"/>
                <a:chOff x="4843373" y="3631407"/>
                <a:chExt cx="16273" cy="16186"/>
              </a:xfrm>
              <a:grpFill/>
            </p:grpSpPr>
            <p:sp>
              <p:nvSpPr>
                <p:cNvPr id="2521" name="Google Shape;6415;p71">
                  <a:extLst>
                    <a:ext uri="{FF2B5EF4-FFF2-40B4-BE49-F238E27FC236}">
                      <a16:creationId xmlns:a16="http://schemas.microsoft.com/office/drawing/2014/main" id="{6844229A-DF9D-6732-078B-CDE20FB6C57C}"/>
                    </a:ext>
                  </a:extLst>
                </p:cNvPr>
                <p:cNvSpPr/>
                <p:nvPr/>
              </p:nvSpPr>
              <p:spPr>
                <a:xfrm>
                  <a:off x="4843373" y="3631407"/>
                  <a:ext cx="16273" cy="1618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69" h="2058" extrusionOk="0">
                      <a:moveTo>
                        <a:pt x="1029" y="1"/>
                      </a:moveTo>
                      <a:cubicBezTo>
                        <a:pt x="460" y="1"/>
                        <a:pt x="0" y="460"/>
                        <a:pt x="0" y="1029"/>
                      </a:cubicBezTo>
                      <a:cubicBezTo>
                        <a:pt x="0" y="1597"/>
                        <a:pt x="460" y="2057"/>
                        <a:pt x="1029" y="2057"/>
                      </a:cubicBezTo>
                      <a:cubicBezTo>
                        <a:pt x="1609" y="2057"/>
                        <a:pt x="2069" y="1597"/>
                        <a:pt x="2069" y="1029"/>
                      </a:cubicBezTo>
                      <a:cubicBezTo>
                        <a:pt x="2069" y="460"/>
                        <a:pt x="1609" y="1"/>
                        <a:pt x="1029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22" name="Google Shape;6416;p71">
                  <a:extLst>
                    <a:ext uri="{FF2B5EF4-FFF2-40B4-BE49-F238E27FC236}">
                      <a16:creationId xmlns:a16="http://schemas.microsoft.com/office/drawing/2014/main" id="{1147AD1F-C4DD-D6E4-2A03-35077E3E3E57}"/>
                    </a:ext>
                  </a:extLst>
                </p:cNvPr>
                <p:cNvSpPr/>
                <p:nvPr/>
              </p:nvSpPr>
              <p:spPr>
                <a:xfrm>
                  <a:off x="4849178" y="3637211"/>
                  <a:ext cx="4672" cy="457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4" h="582" extrusionOk="0">
                      <a:moveTo>
                        <a:pt x="291" y="1"/>
                      </a:moveTo>
                      <a:cubicBezTo>
                        <a:pt x="133" y="1"/>
                        <a:pt x="0" y="134"/>
                        <a:pt x="0" y="291"/>
                      </a:cubicBezTo>
                      <a:cubicBezTo>
                        <a:pt x="0" y="460"/>
                        <a:pt x="133" y="581"/>
                        <a:pt x="291" y="581"/>
                      </a:cubicBezTo>
                      <a:cubicBezTo>
                        <a:pt x="460" y="581"/>
                        <a:pt x="593" y="460"/>
                        <a:pt x="593" y="291"/>
                      </a:cubicBezTo>
                      <a:cubicBezTo>
                        <a:pt x="593" y="134"/>
                        <a:pt x="460" y="1"/>
                        <a:pt x="29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33" name="Google Shape;6417;p71">
                <a:extLst>
                  <a:ext uri="{FF2B5EF4-FFF2-40B4-BE49-F238E27FC236}">
                    <a16:creationId xmlns:a16="http://schemas.microsoft.com/office/drawing/2014/main" id="{4DFDDE43-F7BB-8CF8-8E29-B00A514C992E}"/>
                  </a:ext>
                </a:extLst>
              </p:cNvPr>
              <p:cNvGrpSpPr/>
              <p:nvPr/>
            </p:nvGrpSpPr>
            <p:grpSpPr>
              <a:xfrm>
                <a:off x="4727773" y="3591578"/>
                <a:ext cx="31499" cy="26898"/>
                <a:chOff x="4727773" y="3591578"/>
                <a:chExt cx="31499" cy="26898"/>
              </a:xfrm>
              <a:grpFill/>
            </p:grpSpPr>
            <p:sp>
              <p:nvSpPr>
                <p:cNvPr id="2519" name="Google Shape;6418;p71">
                  <a:extLst>
                    <a:ext uri="{FF2B5EF4-FFF2-40B4-BE49-F238E27FC236}">
                      <a16:creationId xmlns:a16="http://schemas.microsoft.com/office/drawing/2014/main" id="{8184FAE2-D8E3-8837-93B2-FAC26F35E5C7}"/>
                    </a:ext>
                  </a:extLst>
                </p:cNvPr>
                <p:cNvSpPr/>
                <p:nvPr/>
              </p:nvSpPr>
              <p:spPr>
                <a:xfrm>
                  <a:off x="4727773" y="3591578"/>
                  <a:ext cx="31499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0" extrusionOk="0">
                      <a:moveTo>
                        <a:pt x="2276" y="0"/>
                      </a:moveTo>
                      <a:cubicBezTo>
                        <a:pt x="1855" y="0"/>
                        <a:pt x="1426" y="156"/>
                        <a:pt x="1077" y="504"/>
                      </a:cubicBezTo>
                      <a:cubicBezTo>
                        <a:pt x="1" y="1581"/>
                        <a:pt x="763" y="3419"/>
                        <a:pt x="2287" y="3419"/>
                      </a:cubicBezTo>
                      <a:cubicBezTo>
                        <a:pt x="3231" y="3419"/>
                        <a:pt x="3993" y="2657"/>
                        <a:pt x="4005" y="1714"/>
                      </a:cubicBezTo>
                      <a:cubicBezTo>
                        <a:pt x="4005" y="683"/>
                        <a:pt x="3158" y="0"/>
                        <a:pt x="2276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20" name="Google Shape;6419;p71">
                  <a:extLst>
                    <a:ext uri="{FF2B5EF4-FFF2-40B4-BE49-F238E27FC236}">
                      <a16:creationId xmlns:a16="http://schemas.microsoft.com/office/drawing/2014/main" id="{4E3FEC0D-C090-704C-EAAC-1B9C0513D062}"/>
                    </a:ext>
                  </a:extLst>
                </p:cNvPr>
                <p:cNvSpPr/>
                <p:nvPr/>
              </p:nvSpPr>
              <p:spPr>
                <a:xfrm>
                  <a:off x="4740719" y="3601244"/>
                  <a:ext cx="8856" cy="75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5" extrusionOk="0">
                      <a:moveTo>
                        <a:pt x="641" y="1"/>
                      </a:moveTo>
                      <a:cubicBezTo>
                        <a:pt x="206" y="1"/>
                        <a:pt x="0" y="521"/>
                        <a:pt x="302" y="824"/>
                      </a:cubicBezTo>
                      <a:cubicBezTo>
                        <a:pt x="400" y="921"/>
                        <a:pt x="520" y="964"/>
                        <a:pt x="638" y="964"/>
                      </a:cubicBezTo>
                      <a:cubicBezTo>
                        <a:pt x="886" y="964"/>
                        <a:pt x="1125" y="772"/>
                        <a:pt x="1125" y="485"/>
                      </a:cubicBezTo>
                      <a:cubicBezTo>
                        <a:pt x="1125" y="219"/>
                        <a:pt x="907" y="1"/>
                        <a:pt x="64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2434" name="Google Shape;6420;p71">
                <a:extLst>
                  <a:ext uri="{FF2B5EF4-FFF2-40B4-BE49-F238E27FC236}">
                    <a16:creationId xmlns:a16="http://schemas.microsoft.com/office/drawing/2014/main" id="{6E711D29-972B-0F71-9400-F71B04124086}"/>
                  </a:ext>
                </a:extLst>
              </p:cNvPr>
              <p:cNvSpPr/>
              <p:nvPr/>
            </p:nvSpPr>
            <p:spPr>
              <a:xfrm>
                <a:off x="4652041" y="3622590"/>
                <a:ext cx="31405" cy="26906"/>
              </a:xfrm>
              <a:custGeom>
                <a:avLst/>
                <a:gdLst/>
                <a:ahLst/>
                <a:cxnLst/>
                <a:rect l="l" t="t" r="r" b="b"/>
                <a:pathLst>
                  <a:path w="3993" h="3421" extrusionOk="0">
                    <a:moveTo>
                      <a:pt x="2273" y="1"/>
                    </a:moveTo>
                    <a:cubicBezTo>
                      <a:pt x="1853" y="1"/>
                      <a:pt x="1426" y="157"/>
                      <a:pt x="1077" y="505"/>
                    </a:cubicBezTo>
                    <a:cubicBezTo>
                      <a:pt x="1" y="1581"/>
                      <a:pt x="763" y="3420"/>
                      <a:pt x="2287" y="3420"/>
                    </a:cubicBezTo>
                    <a:cubicBezTo>
                      <a:pt x="3231" y="3420"/>
                      <a:pt x="3993" y="2658"/>
                      <a:pt x="3993" y="1714"/>
                    </a:cubicBezTo>
                    <a:cubicBezTo>
                      <a:pt x="3993" y="683"/>
                      <a:pt x="3151" y="1"/>
                      <a:pt x="2273" y="1"/>
                    </a:cubicBezTo>
                    <a:close/>
                  </a:path>
                </a:pathLst>
              </a:cu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5" name="Google Shape;6421;p71">
                <a:extLst>
                  <a:ext uri="{FF2B5EF4-FFF2-40B4-BE49-F238E27FC236}">
                    <a16:creationId xmlns:a16="http://schemas.microsoft.com/office/drawing/2014/main" id="{AC8B1CD8-84F0-5AC5-0FE8-CC7E1C0890CD}"/>
                  </a:ext>
                </a:extLst>
              </p:cNvPr>
              <p:cNvSpPr/>
              <p:nvPr/>
            </p:nvSpPr>
            <p:spPr>
              <a:xfrm>
                <a:off x="4666222" y="3632264"/>
                <a:ext cx="7613" cy="7621"/>
              </a:xfrm>
              <a:custGeom>
                <a:avLst/>
                <a:gdLst/>
                <a:ahLst/>
                <a:cxnLst/>
                <a:rect l="l" t="t" r="r" b="b"/>
                <a:pathLst>
                  <a:path w="968" h="969" extrusionOk="0">
                    <a:moveTo>
                      <a:pt x="484" y="1"/>
                    </a:moveTo>
                    <a:cubicBezTo>
                      <a:pt x="218" y="1"/>
                      <a:pt x="0" y="218"/>
                      <a:pt x="0" y="484"/>
                    </a:cubicBezTo>
                    <a:cubicBezTo>
                      <a:pt x="0" y="751"/>
                      <a:pt x="218" y="968"/>
                      <a:pt x="484" y="968"/>
                    </a:cubicBezTo>
                    <a:cubicBezTo>
                      <a:pt x="750" y="968"/>
                      <a:pt x="968" y="751"/>
                      <a:pt x="968" y="484"/>
                    </a:cubicBezTo>
                    <a:cubicBezTo>
                      <a:pt x="968" y="218"/>
                      <a:pt x="750" y="1"/>
                      <a:pt x="484" y="1"/>
                    </a:cubicBezTo>
                    <a:close/>
                  </a:path>
                </a:pathLst>
              </a:cu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2436" name="Google Shape;6422;p71">
                <a:extLst>
                  <a:ext uri="{FF2B5EF4-FFF2-40B4-BE49-F238E27FC236}">
                    <a16:creationId xmlns:a16="http://schemas.microsoft.com/office/drawing/2014/main" id="{ED9D16D2-EDEE-6013-CFE0-268233FEF401}"/>
                  </a:ext>
                </a:extLst>
              </p:cNvPr>
              <p:cNvGrpSpPr/>
              <p:nvPr/>
            </p:nvGrpSpPr>
            <p:grpSpPr>
              <a:xfrm>
                <a:off x="4609421" y="3577398"/>
                <a:ext cx="31499" cy="27001"/>
                <a:chOff x="4609421" y="3577398"/>
                <a:chExt cx="31499" cy="27001"/>
              </a:xfrm>
              <a:grpFill/>
            </p:grpSpPr>
            <p:sp>
              <p:nvSpPr>
                <p:cNvPr id="2517" name="Google Shape;6423;p71">
                  <a:extLst>
                    <a:ext uri="{FF2B5EF4-FFF2-40B4-BE49-F238E27FC236}">
                      <a16:creationId xmlns:a16="http://schemas.microsoft.com/office/drawing/2014/main" id="{F316C77B-5EB2-3DE2-393C-48E2F702A2FE}"/>
                    </a:ext>
                  </a:extLst>
                </p:cNvPr>
                <p:cNvSpPr/>
                <p:nvPr/>
              </p:nvSpPr>
              <p:spPr>
                <a:xfrm>
                  <a:off x="4609421" y="3577398"/>
                  <a:ext cx="31499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3" extrusionOk="0">
                      <a:moveTo>
                        <a:pt x="2273" y="1"/>
                      </a:moveTo>
                      <a:cubicBezTo>
                        <a:pt x="1853" y="1"/>
                        <a:pt x="1425" y="157"/>
                        <a:pt x="1077" y="505"/>
                      </a:cubicBezTo>
                      <a:cubicBezTo>
                        <a:pt x="0" y="1581"/>
                        <a:pt x="763" y="3432"/>
                        <a:pt x="2287" y="3432"/>
                      </a:cubicBezTo>
                      <a:cubicBezTo>
                        <a:pt x="3230" y="3432"/>
                        <a:pt x="3992" y="2658"/>
                        <a:pt x="4005" y="1714"/>
                      </a:cubicBezTo>
                      <a:cubicBezTo>
                        <a:pt x="3996" y="683"/>
                        <a:pt x="3152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18" name="Google Shape;6424;p71">
                  <a:extLst>
                    <a:ext uri="{FF2B5EF4-FFF2-40B4-BE49-F238E27FC236}">
                      <a16:creationId xmlns:a16="http://schemas.microsoft.com/office/drawing/2014/main" id="{490FFCC9-CDCB-740C-7497-655E02AD48E4}"/>
                    </a:ext>
                  </a:extLst>
                </p:cNvPr>
                <p:cNvSpPr/>
                <p:nvPr/>
              </p:nvSpPr>
              <p:spPr>
                <a:xfrm>
                  <a:off x="4623594" y="3587072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5" y="1"/>
                      </a:moveTo>
                      <a:cubicBezTo>
                        <a:pt x="219" y="1"/>
                        <a:pt x="1" y="218"/>
                        <a:pt x="1" y="484"/>
                      </a:cubicBezTo>
                      <a:cubicBezTo>
                        <a:pt x="1" y="751"/>
                        <a:pt x="219" y="968"/>
                        <a:pt x="485" y="968"/>
                      </a:cubicBezTo>
                      <a:cubicBezTo>
                        <a:pt x="751" y="968"/>
                        <a:pt x="969" y="751"/>
                        <a:pt x="969" y="484"/>
                      </a:cubicBezTo>
                      <a:cubicBezTo>
                        <a:pt x="969" y="218"/>
                        <a:pt x="751" y="1"/>
                        <a:pt x="48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37" name="Google Shape;6425;p71">
                <a:extLst>
                  <a:ext uri="{FF2B5EF4-FFF2-40B4-BE49-F238E27FC236}">
                    <a16:creationId xmlns:a16="http://schemas.microsoft.com/office/drawing/2014/main" id="{0FF76C6C-B206-146A-6800-F541041AFB38}"/>
                  </a:ext>
                </a:extLst>
              </p:cNvPr>
              <p:cNvGrpSpPr/>
              <p:nvPr/>
            </p:nvGrpSpPr>
            <p:grpSpPr>
              <a:xfrm>
                <a:off x="4649289" y="3577398"/>
                <a:ext cx="31499" cy="27001"/>
                <a:chOff x="4649289" y="3577398"/>
                <a:chExt cx="31499" cy="27001"/>
              </a:xfrm>
              <a:grpFill/>
            </p:grpSpPr>
            <p:sp>
              <p:nvSpPr>
                <p:cNvPr id="2515" name="Google Shape;6426;p71">
                  <a:extLst>
                    <a:ext uri="{FF2B5EF4-FFF2-40B4-BE49-F238E27FC236}">
                      <a16:creationId xmlns:a16="http://schemas.microsoft.com/office/drawing/2014/main" id="{05923442-C958-6899-6361-75E88DD693FF}"/>
                    </a:ext>
                  </a:extLst>
                </p:cNvPr>
                <p:cNvSpPr/>
                <p:nvPr/>
              </p:nvSpPr>
              <p:spPr>
                <a:xfrm>
                  <a:off x="4649289" y="3577398"/>
                  <a:ext cx="31499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3" extrusionOk="0">
                      <a:moveTo>
                        <a:pt x="2275" y="1"/>
                      </a:moveTo>
                      <a:cubicBezTo>
                        <a:pt x="1854" y="1"/>
                        <a:pt x="1425" y="157"/>
                        <a:pt x="1077" y="505"/>
                      </a:cubicBezTo>
                      <a:cubicBezTo>
                        <a:pt x="0" y="1581"/>
                        <a:pt x="762" y="3432"/>
                        <a:pt x="2286" y="3432"/>
                      </a:cubicBezTo>
                      <a:cubicBezTo>
                        <a:pt x="3230" y="3432"/>
                        <a:pt x="4004" y="2658"/>
                        <a:pt x="4004" y="1714"/>
                      </a:cubicBezTo>
                      <a:cubicBezTo>
                        <a:pt x="4004" y="683"/>
                        <a:pt x="3157" y="1"/>
                        <a:pt x="227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16" name="Google Shape;6427;p71">
                  <a:extLst>
                    <a:ext uri="{FF2B5EF4-FFF2-40B4-BE49-F238E27FC236}">
                      <a16:creationId xmlns:a16="http://schemas.microsoft.com/office/drawing/2014/main" id="{8F42D6F7-3762-65EF-AD14-CFB2E9E139F0}"/>
                    </a:ext>
                  </a:extLst>
                </p:cNvPr>
                <p:cNvSpPr/>
                <p:nvPr/>
              </p:nvSpPr>
              <p:spPr>
                <a:xfrm>
                  <a:off x="4662227" y="3587072"/>
                  <a:ext cx="8856" cy="767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76" extrusionOk="0">
                      <a:moveTo>
                        <a:pt x="641" y="1"/>
                      </a:moveTo>
                      <a:cubicBezTo>
                        <a:pt x="218" y="1"/>
                        <a:pt x="0" y="521"/>
                        <a:pt x="303" y="835"/>
                      </a:cubicBezTo>
                      <a:cubicBezTo>
                        <a:pt x="400" y="932"/>
                        <a:pt x="519" y="976"/>
                        <a:pt x="636" y="976"/>
                      </a:cubicBezTo>
                      <a:cubicBezTo>
                        <a:pt x="885" y="976"/>
                        <a:pt x="1125" y="780"/>
                        <a:pt x="1125" y="484"/>
                      </a:cubicBezTo>
                      <a:cubicBezTo>
                        <a:pt x="1125" y="218"/>
                        <a:pt x="907" y="1"/>
                        <a:pt x="64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38" name="Google Shape;6428;p71">
                <a:extLst>
                  <a:ext uri="{FF2B5EF4-FFF2-40B4-BE49-F238E27FC236}">
                    <a16:creationId xmlns:a16="http://schemas.microsoft.com/office/drawing/2014/main" id="{C5EB3AE9-FB96-2449-6EB8-3C096FF0FEE1}"/>
                  </a:ext>
                </a:extLst>
              </p:cNvPr>
              <p:cNvGrpSpPr/>
              <p:nvPr/>
            </p:nvGrpSpPr>
            <p:grpSpPr>
              <a:xfrm>
                <a:off x="4605614" y="3639523"/>
                <a:ext cx="31499" cy="26906"/>
                <a:chOff x="4605614" y="3639523"/>
                <a:chExt cx="31499" cy="26906"/>
              </a:xfrm>
              <a:grpFill/>
            </p:grpSpPr>
            <p:sp>
              <p:nvSpPr>
                <p:cNvPr id="2513" name="Google Shape;6429;p71">
                  <a:extLst>
                    <a:ext uri="{FF2B5EF4-FFF2-40B4-BE49-F238E27FC236}">
                      <a16:creationId xmlns:a16="http://schemas.microsoft.com/office/drawing/2014/main" id="{30C55107-7D86-7844-3673-3DAC79651EAC}"/>
                    </a:ext>
                  </a:extLst>
                </p:cNvPr>
                <p:cNvSpPr/>
                <p:nvPr/>
              </p:nvSpPr>
              <p:spPr>
                <a:xfrm>
                  <a:off x="4605614" y="3639523"/>
                  <a:ext cx="31499" cy="2690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1" extrusionOk="0">
                      <a:moveTo>
                        <a:pt x="2276" y="1"/>
                      </a:moveTo>
                      <a:cubicBezTo>
                        <a:pt x="1855" y="1"/>
                        <a:pt x="1425" y="157"/>
                        <a:pt x="1077" y="505"/>
                      </a:cubicBezTo>
                      <a:cubicBezTo>
                        <a:pt x="1" y="1582"/>
                        <a:pt x="763" y="3420"/>
                        <a:pt x="2287" y="3420"/>
                      </a:cubicBezTo>
                      <a:cubicBezTo>
                        <a:pt x="3230" y="3420"/>
                        <a:pt x="3993" y="2658"/>
                        <a:pt x="4005" y="1715"/>
                      </a:cubicBezTo>
                      <a:cubicBezTo>
                        <a:pt x="4005" y="683"/>
                        <a:pt x="3157" y="1"/>
                        <a:pt x="227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14" name="Google Shape;6430;p71">
                  <a:extLst>
                    <a:ext uri="{FF2B5EF4-FFF2-40B4-BE49-F238E27FC236}">
                      <a16:creationId xmlns:a16="http://schemas.microsoft.com/office/drawing/2014/main" id="{104C857B-B5C2-C282-50E0-F6B415B4702A}"/>
                    </a:ext>
                  </a:extLst>
                </p:cNvPr>
                <p:cNvSpPr/>
                <p:nvPr/>
              </p:nvSpPr>
              <p:spPr>
                <a:xfrm>
                  <a:off x="4619795" y="3649197"/>
                  <a:ext cx="7613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8" h="969" extrusionOk="0">
                      <a:moveTo>
                        <a:pt x="484" y="1"/>
                      </a:moveTo>
                      <a:cubicBezTo>
                        <a:pt x="218" y="1"/>
                        <a:pt x="0" y="218"/>
                        <a:pt x="0" y="485"/>
                      </a:cubicBezTo>
                      <a:cubicBezTo>
                        <a:pt x="0" y="751"/>
                        <a:pt x="218" y="968"/>
                        <a:pt x="484" y="968"/>
                      </a:cubicBezTo>
                      <a:cubicBezTo>
                        <a:pt x="750" y="968"/>
                        <a:pt x="968" y="751"/>
                        <a:pt x="968" y="485"/>
                      </a:cubicBezTo>
                      <a:cubicBezTo>
                        <a:pt x="968" y="218"/>
                        <a:pt x="750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39" name="Google Shape;6431;p71">
                <a:extLst>
                  <a:ext uri="{FF2B5EF4-FFF2-40B4-BE49-F238E27FC236}">
                    <a16:creationId xmlns:a16="http://schemas.microsoft.com/office/drawing/2014/main" id="{A5ACEA9A-DE7C-6974-8805-9C6DBCE27C29}"/>
                  </a:ext>
                </a:extLst>
              </p:cNvPr>
              <p:cNvGrpSpPr/>
              <p:nvPr/>
            </p:nvGrpSpPr>
            <p:grpSpPr>
              <a:xfrm>
                <a:off x="4785149" y="3618846"/>
                <a:ext cx="26930" cy="26843"/>
                <a:chOff x="4785149" y="3618846"/>
                <a:chExt cx="26930" cy="26843"/>
              </a:xfrm>
              <a:grpFill/>
            </p:grpSpPr>
            <p:sp>
              <p:nvSpPr>
                <p:cNvPr id="2511" name="Google Shape;6432;p71">
                  <a:extLst>
                    <a:ext uri="{FF2B5EF4-FFF2-40B4-BE49-F238E27FC236}">
                      <a16:creationId xmlns:a16="http://schemas.microsoft.com/office/drawing/2014/main" id="{813C8AA4-2E05-E11E-6015-ECF78F69D0EE}"/>
                    </a:ext>
                  </a:extLst>
                </p:cNvPr>
                <p:cNvSpPr/>
                <p:nvPr/>
              </p:nvSpPr>
              <p:spPr>
                <a:xfrm>
                  <a:off x="4785149" y="3618846"/>
                  <a:ext cx="26930" cy="268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24" h="3413" extrusionOk="0">
                      <a:moveTo>
                        <a:pt x="1718" y="1"/>
                      </a:moveTo>
                      <a:cubicBezTo>
                        <a:pt x="774" y="1"/>
                        <a:pt x="0" y="763"/>
                        <a:pt x="0" y="1707"/>
                      </a:cubicBezTo>
                      <a:cubicBezTo>
                        <a:pt x="0" y="2650"/>
                        <a:pt x="774" y="3412"/>
                        <a:pt x="1718" y="3412"/>
                      </a:cubicBezTo>
                      <a:cubicBezTo>
                        <a:pt x="2662" y="3412"/>
                        <a:pt x="3424" y="2650"/>
                        <a:pt x="3424" y="1707"/>
                      </a:cubicBezTo>
                      <a:cubicBezTo>
                        <a:pt x="3424" y="763"/>
                        <a:pt x="2662" y="1"/>
                        <a:pt x="1718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12" name="Google Shape;6433;p71">
                  <a:extLst>
                    <a:ext uri="{FF2B5EF4-FFF2-40B4-BE49-F238E27FC236}">
                      <a16:creationId xmlns:a16="http://schemas.microsoft.com/office/drawing/2014/main" id="{D39A0D5E-B18E-CC04-8FB6-B0FD46FC9019}"/>
                    </a:ext>
                  </a:extLst>
                </p:cNvPr>
                <p:cNvSpPr/>
                <p:nvPr/>
              </p:nvSpPr>
              <p:spPr>
                <a:xfrm>
                  <a:off x="4793611" y="3628457"/>
                  <a:ext cx="8856" cy="75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5" extrusionOk="0">
                      <a:moveTo>
                        <a:pt x="642" y="1"/>
                      </a:moveTo>
                      <a:cubicBezTo>
                        <a:pt x="206" y="1"/>
                        <a:pt x="1" y="521"/>
                        <a:pt x="303" y="823"/>
                      </a:cubicBezTo>
                      <a:cubicBezTo>
                        <a:pt x="401" y="921"/>
                        <a:pt x="521" y="964"/>
                        <a:pt x="639" y="964"/>
                      </a:cubicBezTo>
                      <a:cubicBezTo>
                        <a:pt x="887" y="964"/>
                        <a:pt x="1126" y="772"/>
                        <a:pt x="1126" y="485"/>
                      </a:cubicBezTo>
                      <a:cubicBezTo>
                        <a:pt x="1126" y="218"/>
                        <a:pt x="908" y="1"/>
                        <a:pt x="64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40" name="Google Shape;6434;p71">
                <a:extLst>
                  <a:ext uri="{FF2B5EF4-FFF2-40B4-BE49-F238E27FC236}">
                    <a16:creationId xmlns:a16="http://schemas.microsoft.com/office/drawing/2014/main" id="{C7F4582D-0908-1F94-280C-4C54BB8D5F66}"/>
                  </a:ext>
                </a:extLst>
              </p:cNvPr>
              <p:cNvGrpSpPr/>
              <p:nvPr/>
            </p:nvGrpSpPr>
            <p:grpSpPr>
              <a:xfrm>
                <a:off x="4810167" y="3601567"/>
                <a:ext cx="31405" cy="26898"/>
                <a:chOff x="4810167" y="3601567"/>
                <a:chExt cx="31405" cy="26898"/>
              </a:xfrm>
              <a:grpFill/>
            </p:grpSpPr>
            <p:sp>
              <p:nvSpPr>
                <p:cNvPr id="2509" name="Google Shape;6435;p71">
                  <a:extLst>
                    <a:ext uri="{FF2B5EF4-FFF2-40B4-BE49-F238E27FC236}">
                      <a16:creationId xmlns:a16="http://schemas.microsoft.com/office/drawing/2014/main" id="{2E675315-07E6-2CBA-140C-9CF449AD4078}"/>
                    </a:ext>
                  </a:extLst>
                </p:cNvPr>
                <p:cNvSpPr/>
                <p:nvPr/>
              </p:nvSpPr>
              <p:spPr>
                <a:xfrm>
                  <a:off x="4810167" y="3601567"/>
                  <a:ext cx="31405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0" extrusionOk="0">
                      <a:moveTo>
                        <a:pt x="2273" y="0"/>
                      </a:moveTo>
                      <a:cubicBezTo>
                        <a:pt x="1853" y="0"/>
                        <a:pt x="1425" y="156"/>
                        <a:pt x="1077" y="504"/>
                      </a:cubicBezTo>
                      <a:cubicBezTo>
                        <a:pt x="1" y="1581"/>
                        <a:pt x="763" y="3420"/>
                        <a:pt x="2287" y="3420"/>
                      </a:cubicBezTo>
                      <a:cubicBezTo>
                        <a:pt x="3231" y="3420"/>
                        <a:pt x="3993" y="2658"/>
                        <a:pt x="3993" y="1714"/>
                      </a:cubicBezTo>
                      <a:cubicBezTo>
                        <a:pt x="3993" y="683"/>
                        <a:pt x="3151" y="0"/>
                        <a:pt x="227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10" name="Google Shape;6436;p71">
                  <a:extLst>
                    <a:ext uri="{FF2B5EF4-FFF2-40B4-BE49-F238E27FC236}">
                      <a16:creationId xmlns:a16="http://schemas.microsoft.com/office/drawing/2014/main" id="{9D29DB1B-CC57-7445-36FB-A1C412429754}"/>
                    </a:ext>
                  </a:extLst>
                </p:cNvPr>
                <p:cNvSpPr/>
                <p:nvPr/>
              </p:nvSpPr>
              <p:spPr>
                <a:xfrm>
                  <a:off x="4824348" y="3611241"/>
                  <a:ext cx="7613" cy="76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8" h="968" extrusionOk="0">
                      <a:moveTo>
                        <a:pt x="484" y="0"/>
                      </a:moveTo>
                      <a:cubicBezTo>
                        <a:pt x="218" y="0"/>
                        <a:pt x="0" y="218"/>
                        <a:pt x="0" y="484"/>
                      </a:cubicBezTo>
                      <a:cubicBezTo>
                        <a:pt x="0" y="750"/>
                        <a:pt x="218" y="968"/>
                        <a:pt x="484" y="968"/>
                      </a:cubicBezTo>
                      <a:cubicBezTo>
                        <a:pt x="750" y="968"/>
                        <a:pt x="968" y="750"/>
                        <a:pt x="968" y="484"/>
                      </a:cubicBezTo>
                      <a:cubicBezTo>
                        <a:pt x="968" y="218"/>
                        <a:pt x="750" y="0"/>
                        <a:pt x="4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41" name="Google Shape;6437;p71">
                <a:extLst>
                  <a:ext uri="{FF2B5EF4-FFF2-40B4-BE49-F238E27FC236}">
                    <a16:creationId xmlns:a16="http://schemas.microsoft.com/office/drawing/2014/main" id="{5ECF5529-741E-3EC1-DF8A-8E466A9326D6}"/>
                  </a:ext>
                </a:extLst>
              </p:cNvPr>
              <p:cNvGrpSpPr/>
              <p:nvPr/>
            </p:nvGrpSpPr>
            <p:grpSpPr>
              <a:xfrm>
                <a:off x="4831002" y="3373230"/>
                <a:ext cx="31405" cy="26898"/>
                <a:chOff x="4831002" y="3373230"/>
                <a:chExt cx="31405" cy="26898"/>
              </a:xfrm>
              <a:grpFill/>
            </p:grpSpPr>
            <p:sp>
              <p:nvSpPr>
                <p:cNvPr id="2507" name="Google Shape;6438;p71">
                  <a:extLst>
                    <a:ext uri="{FF2B5EF4-FFF2-40B4-BE49-F238E27FC236}">
                      <a16:creationId xmlns:a16="http://schemas.microsoft.com/office/drawing/2014/main" id="{6F3C37F9-79AE-37D7-F730-790108943603}"/>
                    </a:ext>
                  </a:extLst>
                </p:cNvPr>
                <p:cNvSpPr/>
                <p:nvPr/>
              </p:nvSpPr>
              <p:spPr>
                <a:xfrm>
                  <a:off x="4831002" y="3373230"/>
                  <a:ext cx="31405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0" extrusionOk="0">
                      <a:moveTo>
                        <a:pt x="2273" y="0"/>
                      </a:moveTo>
                      <a:cubicBezTo>
                        <a:pt x="1853" y="0"/>
                        <a:pt x="1426" y="156"/>
                        <a:pt x="1077" y="504"/>
                      </a:cubicBezTo>
                      <a:cubicBezTo>
                        <a:pt x="1" y="1581"/>
                        <a:pt x="763" y="3419"/>
                        <a:pt x="2287" y="3419"/>
                      </a:cubicBezTo>
                      <a:cubicBezTo>
                        <a:pt x="3231" y="3419"/>
                        <a:pt x="3993" y="2657"/>
                        <a:pt x="3993" y="1714"/>
                      </a:cubicBezTo>
                      <a:cubicBezTo>
                        <a:pt x="3993" y="683"/>
                        <a:pt x="3151" y="0"/>
                        <a:pt x="227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08" name="Google Shape;6439;p71">
                  <a:extLst>
                    <a:ext uri="{FF2B5EF4-FFF2-40B4-BE49-F238E27FC236}">
                      <a16:creationId xmlns:a16="http://schemas.microsoft.com/office/drawing/2014/main" id="{41BA69CB-41D2-2E63-5A81-032CC9630D37}"/>
                    </a:ext>
                  </a:extLst>
                </p:cNvPr>
                <p:cNvSpPr/>
                <p:nvPr/>
              </p:nvSpPr>
              <p:spPr>
                <a:xfrm>
                  <a:off x="4845182" y="3382896"/>
                  <a:ext cx="7519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6" h="969" extrusionOk="0">
                      <a:moveTo>
                        <a:pt x="472" y="1"/>
                      </a:moveTo>
                      <a:cubicBezTo>
                        <a:pt x="206" y="1"/>
                        <a:pt x="0" y="219"/>
                        <a:pt x="0" y="485"/>
                      </a:cubicBezTo>
                      <a:cubicBezTo>
                        <a:pt x="0" y="751"/>
                        <a:pt x="206" y="969"/>
                        <a:pt x="472" y="969"/>
                      </a:cubicBezTo>
                      <a:cubicBezTo>
                        <a:pt x="750" y="969"/>
                        <a:pt x="956" y="751"/>
                        <a:pt x="956" y="485"/>
                      </a:cubicBezTo>
                      <a:cubicBezTo>
                        <a:pt x="956" y="219"/>
                        <a:pt x="750" y="1"/>
                        <a:pt x="47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42" name="Google Shape;6440;p71">
                <a:extLst>
                  <a:ext uri="{FF2B5EF4-FFF2-40B4-BE49-F238E27FC236}">
                    <a16:creationId xmlns:a16="http://schemas.microsoft.com/office/drawing/2014/main" id="{DB2BECA8-BD10-8FD3-F871-84F8789879CC}"/>
                  </a:ext>
                </a:extLst>
              </p:cNvPr>
              <p:cNvGrpSpPr/>
              <p:nvPr/>
            </p:nvGrpSpPr>
            <p:grpSpPr>
              <a:xfrm>
                <a:off x="4719311" y="3355054"/>
                <a:ext cx="31499" cy="27001"/>
                <a:chOff x="4719311" y="3355054"/>
                <a:chExt cx="31499" cy="27001"/>
              </a:xfrm>
              <a:grpFill/>
            </p:grpSpPr>
            <p:sp>
              <p:nvSpPr>
                <p:cNvPr id="2505" name="Google Shape;6441;p71">
                  <a:extLst>
                    <a:ext uri="{FF2B5EF4-FFF2-40B4-BE49-F238E27FC236}">
                      <a16:creationId xmlns:a16="http://schemas.microsoft.com/office/drawing/2014/main" id="{A41DC2F7-1DC8-D308-3868-EC7D5DA85081}"/>
                    </a:ext>
                  </a:extLst>
                </p:cNvPr>
                <p:cNvSpPr/>
                <p:nvPr/>
              </p:nvSpPr>
              <p:spPr>
                <a:xfrm>
                  <a:off x="4719311" y="3355054"/>
                  <a:ext cx="31499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3" extrusionOk="0">
                      <a:moveTo>
                        <a:pt x="2275" y="1"/>
                      </a:moveTo>
                      <a:cubicBezTo>
                        <a:pt x="1854" y="1"/>
                        <a:pt x="1425" y="157"/>
                        <a:pt x="1077" y="505"/>
                      </a:cubicBezTo>
                      <a:cubicBezTo>
                        <a:pt x="0" y="1581"/>
                        <a:pt x="762" y="3432"/>
                        <a:pt x="2287" y="3432"/>
                      </a:cubicBezTo>
                      <a:cubicBezTo>
                        <a:pt x="3230" y="3432"/>
                        <a:pt x="4004" y="2658"/>
                        <a:pt x="4004" y="1714"/>
                      </a:cubicBezTo>
                      <a:cubicBezTo>
                        <a:pt x="4004" y="683"/>
                        <a:pt x="3157" y="1"/>
                        <a:pt x="227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06" name="Google Shape;6442;p71">
                  <a:extLst>
                    <a:ext uri="{FF2B5EF4-FFF2-40B4-BE49-F238E27FC236}">
                      <a16:creationId xmlns:a16="http://schemas.microsoft.com/office/drawing/2014/main" id="{A17ECA7C-5E50-3AB3-57D6-A51A1AA9A6CE}"/>
                    </a:ext>
                  </a:extLst>
                </p:cNvPr>
                <p:cNvSpPr/>
                <p:nvPr/>
              </p:nvSpPr>
              <p:spPr>
                <a:xfrm>
                  <a:off x="4733578" y="3364822"/>
                  <a:ext cx="7527" cy="75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7" h="957" extrusionOk="0">
                      <a:moveTo>
                        <a:pt x="473" y="1"/>
                      </a:moveTo>
                      <a:cubicBezTo>
                        <a:pt x="206" y="1"/>
                        <a:pt x="1" y="206"/>
                        <a:pt x="1" y="472"/>
                      </a:cubicBezTo>
                      <a:cubicBezTo>
                        <a:pt x="1" y="738"/>
                        <a:pt x="206" y="956"/>
                        <a:pt x="473" y="956"/>
                      </a:cubicBezTo>
                      <a:cubicBezTo>
                        <a:pt x="751" y="956"/>
                        <a:pt x="956" y="738"/>
                        <a:pt x="956" y="472"/>
                      </a:cubicBezTo>
                      <a:cubicBezTo>
                        <a:pt x="956" y="206"/>
                        <a:pt x="751" y="1"/>
                        <a:pt x="4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43" name="Google Shape;6443;p71">
                <a:extLst>
                  <a:ext uri="{FF2B5EF4-FFF2-40B4-BE49-F238E27FC236}">
                    <a16:creationId xmlns:a16="http://schemas.microsoft.com/office/drawing/2014/main" id="{0A907505-0CF8-E1E8-C003-E0B2CF4C5021}"/>
                  </a:ext>
                </a:extLst>
              </p:cNvPr>
              <p:cNvGrpSpPr/>
              <p:nvPr/>
            </p:nvGrpSpPr>
            <p:grpSpPr>
              <a:xfrm>
                <a:off x="4798755" y="3450260"/>
                <a:ext cx="26930" cy="26930"/>
                <a:chOff x="4798755" y="3450260"/>
                <a:chExt cx="26930" cy="26930"/>
              </a:xfrm>
              <a:grpFill/>
            </p:grpSpPr>
            <p:sp>
              <p:nvSpPr>
                <p:cNvPr id="2503" name="Google Shape;6444;p71">
                  <a:extLst>
                    <a:ext uri="{FF2B5EF4-FFF2-40B4-BE49-F238E27FC236}">
                      <a16:creationId xmlns:a16="http://schemas.microsoft.com/office/drawing/2014/main" id="{6C7D84C6-0EA8-4D6A-273C-8548275BDEFA}"/>
                    </a:ext>
                  </a:extLst>
                </p:cNvPr>
                <p:cNvSpPr/>
                <p:nvPr/>
              </p:nvSpPr>
              <p:spPr>
                <a:xfrm>
                  <a:off x="4798755" y="3450260"/>
                  <a:ext cx="26930" cy="269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24" h="3424" extrusionOk="0">
                      <a:moveTo>
                        <a:pt x="1718" y="0"/>
                      </a:moveTo>
                      <a:cubicBezTo>
                        <a:pt x="774" y="0"/>
                        <a:pt x="0" y="763"/>
                        <a:pt x="0" y="1706"/>
                      </a:cubicBezTo>
                      <a:cubicBezTo>
                        <a:pt x="0" y="2650"/>
                        <a:pt x="774" y="3424"/>
                        <a:pt x="1718" y="3424"/>
                      </a:cubicBezTo>
                      <a:cubicBezTo>
                        <a:pt x="2661" y="3424"/>
                        <a:pt x="3423" y="2650"/>
                        <a:pt x="3423" y="1706"/>
                      </a:cubicBezTo>
                      <a:cubicBezTo>
                        <a:pt x="3423" y="763"/>
                        <a:pt x="2661" y="0"/>
                        <a:pt x="1718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04" name="Google Shape;6445;p71">
                  <a:extLst>
                    <a:ext uri="{FF2B5EF4-FFF2-40B4-BE49-F238E27FC236}">
                      <a16:creationId xmlns:a16="http://schemas.microsoft.com/office/drawing/2014/main" id="{9F9C104E-6AD0-21BD-0ED2-CCA614155B5D}"/>
                    </a:ext>
                  </a:extLst>
                </p:cNvPr>
                <p:cNvSpPr/>
                <p:nvPr/>
              </p:nvSpPr>
              <p:spPr>
                <a:xfrm>
                  <a:off x="4807218" y="3459871"/>
                  <a:ext cx="8856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7" extrusionOk="0">
                      <a:moveTo>
                        <a:pt x="642" y="0"/>
                      </a:moveTo>
                      <a:cubicBezTo>
                        <a:pt x="206" y="0"/>
                        <a:pt x="1" y="520"/>
                        <a:pt x="303" y="823"/>
                      </a:cubicBezTo>
                      <a:cubicBezTo>
                        <a:pt x="402" y="922"/>
                        <a:pt x="524" y="966"/>
                        <a:pt x="644" y="966"/>
                      </a:cubicBezTo>
                      <a:cubicBezTo>
                        <a:pt x="890" y="966"/>
                        <a:pt x="1126" y="777"/>
                        <a:pt x="1126" y="484"/>
                      </a:cubicBezTo>
                      <a:cubicBezTo>
                        <a:pt x="1126" y="218"/>
                        <a:pt x="908" y="0"/>
                        <a:pt x="64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44" name="Google Shape;6446;p71">
                <a:extLst>
                  <a:ext uri="{FF2B5EF4-FFF2-40B4-BE49-F238E27FC236}">
                    <a16:creationId xmlns:a16="http://schemas.microsoft.com/office/drawing/2014/main" id="{9BEAB4AA-3C13-27A6-DD97-983852F7DB33}"/>
                  </a:ext>
                </a:extLst>
              </p:cNvPr>
              <p:cNvGrpSpPr/>
              <p:nvPr/>
            </p:nvGrpSpPr>
            <p:grpSpPr>
              <a:xfrm>
                <a:off x="4645576" y="3467555"/>
                <a:ext cx="31405" cy="26953"/>
                <a:chOff x="4645576" y="3467555"/>
                <a:chExt cx="31405" cy="26953"/>
              </a:xfrm>
              <a:grpFill/>
            </p:grpSpPr>
            <p:sp>
              <p:nvSpPr>
                <p:cNvPr id="2501" name="Google Shape;6447;p71">
                  <a:extLst>
                    <a:ext uri="{FF2B5EF4-FFF2-40B4-BE49-F238E27FC236}">
                      <a16:creationId xmlns:a16="http://schemas.microsoft.com/office/drawing/2014/main" id="{15B96F34-75E3-B605-AD31-0B3B71B80175}"/>
                    </a:ext>
                  </a:extLst>
                </p:cNvPr>
                <p:cNvSpPr/>
                <p:nvPr/>
              </p:nvSpPr>
              <p:spPr>
                <a:xfrm>
                  <a:off x="4645576" y="3467555"/>
                  <a:ext cx="31405" cy="2695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7" extrusionOk="0">
                      <a:moveTo>
                        <a:pt x="2272" y="0"/>
                      </a:moveTo>
                      <a:cubicBezTo>
                        <a:pt x="1853" y="0"/>
                        <a:pt x="1425" y="155"/>
                        <a:pt x="1077" y="499"/>
                      </a:cubicBezTo>
                      <a:cubicBezTo>
                        <a:pt x="0" y="1576"/>
                        <a:pt x="750" y="3414"/>
                        <a:pt x="2274" y="3426"/>
                      </a:cubicBezTo>
                      <a:cubicBezTo>
                        <a:pt x="3218" y="3426"/>
                        <a:pt x="3992" y="2652"/>
                        <a:pt x="3992" y="1709"/>
                      </a:cubicBezTo>
                      <a:cubicBezTo>
                        <a:pt x="3992" y="677"/>
                        <a:pt x="3150" y="0"/>
                        <a:pt x="227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02" name="Google Shape;6448;p71">
                  <a:extLst>
                    <a:ext uri="{FF2B5EF4-FFF2-40B4-BE49-F238E27FC236}">
                      <a16:creationId xmlns:a16="http://schemas.microsoft.com/office/drawing/2014/main" id="{8ADD8CE6-B5C1-9F79-07A8-648AB840C968}"/>
                    </a:ext>
                  </a:extLst>
                </p:cNvPr>
                <p:cNvSpPr/>
                <p:nvPr/>
              </p:nvSpPr>
              <p:spPr>
                <a:xfrm>
                  <a:off x="4659749" y="3477182"/>
                  <a:ext cx="7527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7" h="969" extrusionOk="0">
                      <a:moveTo>
                        <a:pt x="472" y="1"/>
                      </a:moveTo>
                      <a:cubicBezTo>
                        <a:pt x="206" y="1"/>
                        <a:pt x="1" y="219"/>
                        <a:pt x="1" y="485"/>
                      </a:cubicBezTo>
                      <a:cubicBezTo>
                        <a:pt x="1" y="751"/>
                        <a:pt x="206" y="969"/>
                        <a:pt x="472" y="969"/>
                      </a:cubicBezTo>
                      <a:cubicBezTo>
                        <a:pt x="751" y="969"/>
                        <a:pt x="956" y="751"/>
                        <a:pt x="956" y="485"/>
                      </a:cubicBezTo>
                      <a:cubicBezTo>
                        <a:pt x="956" y="219"/>
                        <a:pt x="751" y="1"/>
                        <a:pt x="47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45" name="Google Shape;6449;p71">
                <a:extLst>
                  <a:ext uri="{FF2B5EF4-FFF2-40B4-BE49-F238E27FC236}">
                    <a16:creationId xmlns:a16="http://schemas.microsoft.com/office/drawing/2014/main" id="{060C0A87-7F46-14B7-8A13-A3D500D53254}"/>
                  </a:ext>
                </a:extLst>
              </p:cNvPr>
              <p:cNvGrpSpPr/>
              <p:nvPr/>
            </p:nvGrpSpPr>
            <p:grpSpPr>
              <a:xfrm>
                <a:off x="4687631" y="3583965"/>
                <a:ext cx="31499" cy="26898"/>
                <a:chOff x="4687631" y="3583965"/>
                <a:chExt cx="31499" cy="26898"/>
              </a:xfrm>
              <a:grpFill/>
            </p:grpSpPr>
            <p:sp>
              <p:nvSpPr>
                <p:cNvPr id="2499" name="Google Shape;6450;p71">
                  <a:extLst>
                    <a:ext uri="{FF2B5EF4-FFF2-40B4-BE49-F238E27FC236}">
                      <a16:creationId xmlns:a16="http://schemas.microsoft.com/office/drawing/2014/main" id="{CC816B29-A8D9-8633-E001-47BA8985BD1C}"/>
                    </a:ext>
                  </a:extLst>
                </p:cNvPr>
                <p:cNvSpPr/>
                <p:nvPr/>
              </p:nvSpPr>
              <p:spPr>
                <a:xfrm>
                  <a:off x="4687631" y="3583965"/>
                  <a:ext cx="31499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0" extrusionOk="0">
                      <a:moveTo>
                        <a:pt x="2284" y="0"/>
                      </a:moveTo>
                      <a:cubicBezTo>
                        <a:pt x="1865" y="0"/>
                        <a:pt x="1437" y="156"/>
                        <a:pt x="1089" y="504"/>
                      </a:cubicBezTo>
                      <a:cubicBezTo>
                        <a:pt x="0" y="1581"/>
                        <a:pt x="774" y="3420"/>
                        <a:pt x="2298" y="3420"/>
                      </a:cubicBezTo>
                      <a:cubicBezTo>
                        <a:pt x="3242" y="3420"/>
                        <a:pt x="4004" y="2658"/>
                        <a:pt x="4004" y="1714"/>
                      </a:cubicBezTo>
                      <a:cubicBezTo>
                        <a:pt x="4004" y="683"/>
                        <a:pt x="3162" y="0"/>
                        <a:pt x="22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00" name="Google Shape;6451;p71">
                  <a:extLst>
                    <a:ext uri="{FF2B5EF4-FFF2-40B4-BE49-F238E27FC236}">
                      <a16:creationId xmlns:a16="http://schemas.microsoft.com/office/drawing/2014/main" id="{C7ADAAB3-C54D-14E5-3A78-F78F9A5F8CBD}"/>
                    </a:ext>
                  </a:extLst>
                </p:cNvPr>
                <p:cNvSpPr/>
                <p:nvPr/>
              </p:nvSpPr>
              <p:spPr>
                <a:xfrm>
                  <a:off x="4700568" y="3593639"/>
                  <a:ext cx="8950" cy="758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64" extrusionOk="0">
                      <a:moveTo>
                        <a:pt x="641" y="0"/>
                      </a:moveTo>
                      <a:cubicBezTo>
                        <a:pt x="218" y="0"/>
                        <a:pt x="0" y="520"/>
                        <a:pt x="303" y="823"/>
                      </a:cubicBezTo>
                      <a:cubicBezTo>
                        <a:pt x="404" y="920"/>
                        <a:pt x="525" y="964"/>
                        <a:pt x="644" y="964"/>
                      </a:cubicBezTo>
                      <a:cubicBezTo>
                        <a:pt x="893" y="964"/>
                        <a:pt x="1129" y="771"/>
                        <a:pt x="1137" y="484"/>
                      </a:cubicBezTo>
                      <a:cubicBezTo>
                        <a:pt x="1137" y="218"/>
                        <a:pt x="920" y="0"/>
                        <a:pt x="64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46" name="Google Shape;6452;p71">
                <a:extLst>
                  <a:ext uri="{FF2B5EF4-FFF2-40B4-BE49-F238E27FC236}">
                    <a16:creationId xmlns:a16="http://schemas.microsoft.com/office/drawing/2014/main" id="{6853A92A-01A2-A5EB-E3E1-E7CEFF176720}"/>
                  </a:ext>
                </a:extLst>
              </p:cNvPr>
              <p:cNvGrpSpPr/>
              <p:nvPr/>
            </p:nvGrpSpPr>
            <p:grpSpPr>
              <a:xfrm>
                <a:off x="4719311" y="3471314"/>
                <a:ext cx="31499" cy="27001"/>
                <a:chOff x="4719311" y="3471314"/>
                <a:chExt cx="31499" cy="27001"/>
              </a:xfrm>
              <a:grpFill/>
            </p:grpSpPr>
            <p:sp>
              <p:nvSpPr>
                <p:cNvPr id="2497" name="Google Shape;6453;p71">
                  <a:extLst>
                    <a:ext uri="{FF2B5EF4-FFF2-40B4-BE49-F238E27FC236}">
                      <a16:creationId xmlns:a16="http://schemas.microsoft.com/office/drawing/2014/main" id="{BF217D42-00C9-2CD7-BE0B-17FBCE8D7D3A}"/>
                    </a:ext>
                  </a:extLst>
                </p:cNvPr>
                <p:cNvSpPr/>
                <p:nvPr/>
              </p:nvSpPr>
              <p:spPr>
                <a:xfrm>
                  <a:off x="4719311" y="3471314"/>
                  <a:ext cx="31499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3" extrusionOk="0">
                      <a:moveTo>
                        <a:pt x="2285" y="1"/>
                      </a:moveTo>
                      <a:cubicBezTo>
                        <a:pt x="1865" y="1"/>
                        <a:pt x="1437" y="157"/>
                        <a:pt x="1089" y="505"/>
                      </a:cubicBezTo>
                      <a:cubicBezTo>
                        <a:pt x="0" y="1581"/>
                        <a:pt x="774" y="3432"/>
                        <a:pt x="2299" y="3432"/>
                      </a:cubicBezTo>
                      <a:cubicBezTo>
                        <a:pt x="3242" y="3432"/>
                        <a:pt x="4004" y="2658"/>
                        <a:pt x="4004" y="1715"/>
                      </a:cubicBezTo>
                      <a:cubicBezTo>
                        <a:pt x="4004" y="683"/>
                        <a:pt x="3163" y="1"/>
                        <a:pt x="228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98" name="Google Shape;6454;p71">
                  <a:extLst>
                    <a:ext uri="{FF2B5EF4-FFF2-40B4-BE49-F238E27FC236}">
                      <a16:creationId xmlns:a16="http://schemas.microsoft.com/office/drawing/2014/main" id="{93EDD984-FCEC-41D4-94B6-5B7EB9D9DDC2}"/>
                    </a:ext>
                  </a:extLst>
                </p:cNvPr>
                <p:cNvSpPr/>
                <p:nvPr/>
              </p:nvSpPr>
              <p:spPr>
                <a:xfrm>
                  <a:off x="4732249" y="3480988"/>
                  <a:ext cx="8856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7" extrusionOk="0">
                      <a:moveTo>
                        <a:pt x="642" y="1"/>
                      </a:moveTo>
                      <a:cubicBezTo>
                        <a:pt x="218" y="1"/>
                        <a:pt x="0" y="521"/>
                        <a:pt x="303" y="823"/>
                      </a:cubicBezTo>
                      <a:cubicBezTo>
                        <a:pt x="402" y="922"/>
                        <a:pt x="524" y="967"/>
                        <a:pt x="643" y="967"/>
                      </a:cubicBezTo>
                      <a:cubicBezTo>
                        <a:pt x="890" y="967"/>
                        <a:pt x="1125" y="778"/>
                        <a:pt x="1125" y="485"/>
                      </a:cubicBezTo>
                      <a:cubicBezTo>
                        <a:pt x="1125" y="218"/>
                        <a:pt x="920" y="1"/>
                        <a:pt x="64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47" name="Google Shape;6455;p71">
                <a:extLst>
                  <a:ext uri="{FF2B5EF4-FFF2-40B4-BE49-F238E27FC236}">
                    <a16:creationId xmlns:a16="http://schemas.microsoft.com/office/drawing/2014/main" id="{E3E2CCF0-12CE-155E-D44B-E45D54AB7180}"/>
                  </a:ext>
                </a:extLst>
              </p:cNvPr>
              <p:cNvGrpSpPr/>
              <p:nvPr/>
            </p:nvGrpSpPr>
            <p:grpSpPr>
              <a:xfrm>
                <a:off x="4719311" y="3434404"/>
                <a:ext cx="31499" cy="26898"/>
                <a:chOff x="4719311" y="3434404"/>
                <a:chExt cx="31499" cy="26898"/>
              </a:xfrm>
              <a:grpFill/>
            </p:grpSpPr>
            <p:sp>
              <p:nvSpPr>
                <p:cNvPr id="2495" name="Google Shape;6456;p71">
                  <a:extLst>
                    <a:ext uri="{FF2B5EF4-FFF2-40B4-BE49-F238E27FC236}">
                      <a16:creationId xmlns:a16="http://schemas.microsoft.com/office/drawing/2014/main" id="{250F2CAB-B0EC-74DE-7A17-684C9BE2A347}"/>
                    </a:ext>
                  </a:extLst>
                </p:cNvPr>
                <p:cNvSpPr/>
                <p:nvPr/>
              </p:nvSpPr>
              <p:spPr>
                <a:xfrm>
                  <a:off x="4719311" y="3434404"/>
                  <a:ext cx="31499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0" extrusionOk="0">
                      <a:moveTo>
                        <a:pt x="2285" y="0"/>
                      </a:moveTo>
                      <a:cubicBezTo>
                        <a:pt x="1865" y="0"/>
                        <a:pt x="1437" y="156"/>
                        <a:pt x="1089" y="504"/>
                      </a:cubicBezTo>
                      <a:cubicBezTo>
                        <a:pt x="0" y="1581"/>
                        <a:pt x="774" y="3420"/>
                        <a:pt x="2299" y="3420"/>
                      </a:cubicBezTo>
                      <a:cubicBezTo>
                        <a:pt x="3242" y="3420"/>
                        <a:pt x="4004" y="2658"/>
                        <a:pt x="4004" y="1714"/>
                      </a:cubicBezTo>
                      <a:cubicBezTo>
                        <a:pt x="4004" y="683"/>
                        <a:pt x="3163" y="0"/>
                        <a:pt x="22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96" name="Google Shape;6457;p71">
                  <a:extLst>
                    <a:ext uri="{FF2B5EF4-FFF2-40B4-BE49-F238E27FC236}">
                      <a16:creationId xmlns:a16="http://schemas.microsoft.com/office/drawing/2014/main" id="{18808198-2386-5C86-047A-A926EE9A45D3}"/>
                    </a:ext>
                  </a:extLst>
                </p:cNvPr>
                <p:cNvSpPr/>
                <p:nvPr/>
              </p:nvSpPr>
              <p:spPr>
                <a:xfrm>
                  <a:off x="4732249" y="3444078"/>
                  <a:ext cx="8856" cy="758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4" extrusionOk="0">
                      <a:moveTo>
                        <a:pt x="642" y="0"/>
                      </a:moveTo>
                      <a:cubicBezTo>
                        <a:pt x="218" y="0"/>
                        <a:pt x="0" y="520"/>
                        <a:pt x="303" y="823"/>
                      </a:cubicBezTo>
                      <a:cubicBezTo>
                        <a:pt x="400" y="920"/>
                        <a:pt x="520" y="964"/>
                        <a:pt x="638" y="964"/>
                      </a:cubicBezTo>
                      <a:cubicBezTo>
                        <a:pt x="886" y="964"/>
                        <a:pt x="1125" y="771"/>
                        <a:pt x="1125" y="484"/>
                      </a:cubicBezTo>
                      <a:cubicBezTo>
                        <a:pt x="1125" y="218"/>
                        <a:pt x="920" y="0"/>
                        <a:pt x="64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48" name="Google Shape;6458;p71">
                <a:extLst>
                  <a:ext uri="{FF2B5EF4-FFF2-40B4-BE49-F238E27FC236}">
                    <a16:creationId xmlns:a16="http://schemas.microsoft.com/office/drawing/2014/main" id="{99A30789-C0E6-6CB9-0AE2-C9E455D59A83}"/>
                  </a:ext>
                </a:extLst>
              </p:cNvPr>
              <p:cNvGrpSpPr/>
              <p:nvPr/>
            </p:nvGrpSpPr>
            <p:grpSpPr>
              <a:xfrm>
                <a:off x="4768876" y="3401772"/>
                <a:ext cx="31499" cy="26898"/>
                <a:chOff x="4768876" y="3401772"/>
                <a:chExt cx="31499" cy="26898"/>
              </a:xfrm>
              <a:grpFill/>
            </p:grpSpPr>
            <p:sp>
              <p:nvSpPr>
                <p:cNvPr id="2493" name="Google Shape;6459;p71">
                  <a:extLst>
                    <a:ext uri="{FF2B5EF4-FFF2-40B4-BE49-F238E27FC236}">
                      <a16:creationId xmlns:a16="http://schemas.microsoft.com/office/drawing/2014/main" id="{3F67484C-39CC-AE4F-3CCD-A4614A8F6215}"/>
                    </a:ext>
                  </a:extLst>
                </p:cNvPr>
                <p:cNvSpPr/>
                <p:nvPr/>
              </p:nvSpPr>
              <p:spPr>
                <a:xfrm>
                  <a:off x="4768876" y="3401772"/>
                  <a:ext cx="31499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0" extrusionOk="0">
                      <a:moveTo>
                        <a:pt x="2276" y="0"/>
                      </a:moveTo>
                      <a:cubicBezTo>
                        <a:pt x="1855" y="0"/>
                        <a:pt x="1425" y="156"/>
                        <a:pt x="1077" y="504"/>
                      </a:cubicBezTo>
                      <a:cubicBezTo>
                        <a:pt x="1" y="1581"/>
                        <a:pt x="763" y="3419"/>
                        <a:pt x="2287" y="3419"/>
                      </a:cubicBezTo>
                      <a:cubicBezTo>
                        <a:pt x="3231" y="3419"/>
                        <a:pt x="4005" y="2657"/>
                        <a:pt x="4005" y="1714"/>
                      </a:cubicBezTo>
                      <a:cubicBezTo>
                        <a:pt x="4005" y="683"/>
                        <a:pt x="3157" y="0"/>
                        <a:pt x="2276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94" name="Google Shape;6460;p71">
                  <a:extLst>
                    <a:ext uri="{FF2B5EF4-FFF2-40B4-BE49-F238E27FC236}">
                      <a16:creationId xmlns:a16="http://schemas.microsoft.com/office/drawing/2014/main" id="{3C2480BD-A3B8-9C77-BABB-F2041FE5AF44}"/>
                    </a:ext>
                  </a:extLst>
                </p:cNvPr>
                <p:cNvSpPr/>
                <p:nvPr/>
              </p:nvSpPr>
              <p:spPr>
                <a:xfrm>
                  <a:off x="4783057" y="3411438"/>
                  <a:ext cx="7613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8" h="969" extrusionOk="0">
                      <a:moveTo>
                        <a:pt x="484" y="1"/>
                      </a:moveTo>
                      <a:cubicBezTo>
                        <a:pt x="218" y="1"/>
                        <a:pt x="0" y="219"/>
                        <a:pt x="0" y="485"/>
                      </a:cubicBezTo>
                      <a:cubicBezTo>
                        <a:pt x="0" y="751"/>
                        <a:pt x="218" y="969"/>
                        <a:pt x="484" y="969"/>
                      </a:cubicBezTo>
                      <a:cubicBezTo>
                        <a:pt x="750" y="969"/>
                        <a:pt x="968" y="751"/>
                        <a:pt x="968" y="485"/>
                      </a:cubicBezTo>
                      <a:cubicBezTo>
                        <a:pt x="968" y="219"/>
                        <a:pt x="750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49" name="Google Shape;6461;p71">
                <a:extLst>
                  <a:ext uri="{FF2B5EF4-FFF2-40B4-BE49-F238E27FC236}">
                    <a16:creationId xmlns:a16="http://schemas.microsoft.com/office/drawing/2014/main" id="{0DCC3BAE-E5CA-01CD-3E02-D201E9A884BA}"/>
                  </a:ext>
                </a:extLst>
              </p:cNvPr>
              <p:cNvGrpSpPr/>
              <p:nvPr/>
            </p:nvGrpSpPr>
            <p:grpSpPr>
              <a:xfrm>
                <a:off x="4762214" y="3471377"/>
                <a:ext cx="26938" cy="26938"/>
                <a:chOff x="4762214" y="3471377"/>
                <a:chExt cx="26938" cy="26938"/>
              </a:xfrm>
              <a:grpFill/>
            </p:grpSpPr>
            <p:sp>
              <p:nvSpPr>
                <p:cNvPr id="2491" name="Google Shape;6462;p71">
                  <a:extLst>
                    <a:ext uri="{FF2B5EF4-FFF2-40B4-BE49-F238E27FC236}">
                      <a16:creationId xmlns:a16="http://schemas.microsoft.com/office/drawing/2014/main" id="{45F9093C-3971-152B-9022-6AAA20DEB99C}"/>
                    </a:ext>
                  </a:extLst>
                </p:cNvPr>
                <p:cNvSpPr/>
                <p:nvPr/>
              </p:nvSpPr>
              <p:spPr>
                <a:xfrm>
                  <a:off x="4762214" y="3471377"/>
                  <a:ext cx="26938" cy="269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25" h="3425" extrusionOk="0">
                      <a:moveTo>
                        <a:pt x="1707" y="1"/>
                      </a:moveTo>
                      <a:cubicBezTo>
                        <a:pt x="763" y="1"/>
                        <a:pt x="1" y="763"/>
                        <a:pt x="1" y="1707"/>
                      </a:cubicBezTo>
                      <a:cubicBezTo>
                        <a:pt x="1" y="2650"/>
                        <a:pt x="763" y="3424"/>
                        <a:pt x="1707" y="3424"/>
                      </a:cubicBezTo>
                      <a:cubicBezTo>
                        <a:pt x="2662" y="3424"/>
                        <a:pt x="3424" y="2650"/>
                        <a:pt x="3424" y="1707"/>
                      </a:cubicBezTo>
                      <a:cubicBezTo>
                        <a:pt x="3424" y="763"/>
                        <a:pt x="2662" y="1"/>
                        <a:pt x="1707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92" name="Google Shape;6463;p71">
                  <a:extLst>
                    <a:ext uri="{FF2B5EF4-FFF2-40B4-BE49-F238E27FC236}">
                      <a16:creationId xmlns:a16="http://schemas.microsoft.com/office/drawing/2014/main" id="{0209064A-4BEF-25A1-AAEA-6C065EBA739A}"/>
                    </a:ext>
                  </a:extLst>
                </p:cNvPr>
                <p:cNvSpPr/>
                <p:nvPr/>
              </p:nvSpPr>
              <p:spPr>
                <a:xfrm>
                  <a:off x="4770591" y="3480988"/>
                  <a:ext cx="8856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7" extrusionOk="0">
                      <a:moveTo>
                        <a:pt x="642" y="1"/>
                      </a:moveTo>
                      <a:cubicBezTo>
                        <a:pt x="218" y="1"/>
                        <a:pt x="0" y="521"/>
                        <a:pt x="303" y="823"/>
                      </a:cubicBezTo>
                      <a:cubicBezTo>
                        <a:pt x="402" y="922"/>
                        <a:pt x="524" y="967"/>
                        <a:pt x="643" y="967"/>
                      </a:cubicBezTo>
                      <a:cubicBezTo>
                        <a:pt x="890" y="967"/>
                        <a:pt x="1125" y="778"/>
                        <a:pt x="1125" y="485"/>
                      </a:cubicBezTo>
                      <a:cubicBezTo>
                        <a:pt x="1125" y="218"/>
                        <a:pt x="920" y="1"/>
                        <a:pt x="64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50" name="Google Shape;6464;p71">
                <a:extLst>
                  <a:ext uri="{FF2B5EF4-FFF2-40B4-BE49-F238E27FC236}">
                    <a16:creationId xmlns:a16="http://schemas.microsoft.com/office/drawing/2014/main" id="{CFB0AA10-22CC-47F4-C910-9153234C41F6}"/>
                  </a:ext>
                </a:extLst>
              </p:cNvPr>
              <p:cNvGrpSpPr/>
              <p:nvPr/>
            </p:nvGrpSpPr>
            <p:grpSpPr>
              <a:xfrm>
                <a:off x="4790473" y="3344782"/>
                <a:ext cx="31405" cy="26898"/>
                <a:chOff x="4790473" y="3344782"/>
                <a:chExt cx="31405" cy="26898"/>
              </a:xfrm>
              <a:grpFill/>
            </p:grpSpPr>
            <p:sp>
              <p:nvSpPr>
                <p:cNvPr id="2489" name="Google Shape;6465;p71">
                  <a:extLst>
                    <a:ext uri="{FF2B5EF4-FFF2-40B4-BE49-F238E27FC236}">
                      <a16:creationId xmlns:a16="http://schemas.microsoft.com/office/drawing/2014/main" id="{B2F746E0-97D6-3404-056E-FFDB585FD84A}"/>
                    </a:ext>
                  </a:extLst>
                </p:cNvPr>
                <p:cNvSpPr/>
                <p:nvPr/>
              </p:nvSpPr>
              <p:spPr>
                <a:xfrm>
                  <a:off x="4790473" y="3344782"/>
                  <a:ext cx="31405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0" extrusionOk="0">
                      <a:moveTo>
                        <a:pt x="2273" y="0"/>
                      </a:moveTo>
                      <a:cubicBezTo>
                        <a:pt x="1853" y="0"/>
                        <a:pt x="1425" y="156"/>
                        <a:pt x="1077" y="504"/>
                      </a:cubicBezTo>
                      <a:cubicBezTo>
                        <a:pt x="1" y="1581"/>
                        <a:pt x="763" y="3420"/>
                        <a:pt x="2287" y="3420"/>
                      </a:cubicBezTo>
                      <a:cubicBezTo>
                        <a:pt x="3230" y="3420"/>
                        <a:pt x="3993" y="2657"/>
                        <a:pt x="3993" y="1714"/>
                      </a:cubicBezTo>
                      <a:cubicBezTo>
                        <a:pt x="3993" y="683"/>
                        <a:pt x="3151" y="0"/>
                        <a:pt x="227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90" name="Google Shape;6466;p71">
                  <a:extLst>
                    <a:ext uri="{FF2B5EF4-FFF2-40B4-BE49-F238E27FC236}">
                      <a16:creationId xmlns:a16="http://schemas.microsoft.com/office/drawing/2014/main" id="{70021FB2-FF6D-DC18-5BA8-794EFA43F5C2}"/>
                    </a:ext>
                  </a:extLst>
                </p:cNvPr>
                <p:cNvSpPr/>
                <p:nvPr/>
              </p:nvSpPr>
              <p:spPr>
                <a:xfrm>
                  <a:off x="4804654" y="3354456"/>
                  <a:ext cx="7613" cy="76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8" h="968" extrusionOk="0">
                      <a:moveTo>
                        <a:pt x="484" y="0"/>
                      </a:moveTo>
                      <a:cubicBezTo>
                        <a:pt x="218" y="0"/>
                        <a:pt x="0" y="218"/>
                        <a:pt x="0" y="484"/>
                      </a:cubicBezTo>
                      <a:cubicBezTo>
                        <a:pt x="0" y="750"/>
                        <a:pt x="218" y="968"/>
                        <a:pt x="484" y="968"/>
                      </a:cubicBezTo>
                      <a:cubicBezTo>
                        <a:pt x="750" y="968"/>
                        <a:pt x="968" y="750"/>
                        <a:pt x="968" y="484"/>
                      </a:cubicBezTo>
                      <a:cubicBezTo>
                        <a:pt x="968" y="218"/>
                        <a:pt x="750" y="0"/>
                        <a:pt x="4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51" name="Google Shape;6467;p71">
                <a:extLst>
                  <a:ext uri="{FF2B5EF4-FFF2-40B4-BE49-F238E27FC236}">
                    <a16:creationId xmlns:a16="http://schemas.microsoft.com/office/drawing/2014/main" id="{278668E1-6CA7-10DE-DDF1-338B33FB3AE3}"/>
                  </a:ext>
                </a:extLst>
              </p:cNvPr>
              <p:cNvGrpSpPr/>
              <p:nvPr/>
            </p:nvGrpSpPr>
            <p:grpSpPr>
              <a:xfrm>
                <a:off x="4823774" y="3950733"/>
                <a:ext cx="37398" cy="32034"/>
                <a:chOff x="4823774" y="3950733"/>
                <a:chExt cx="37398" cy="32034"/>
              </a:xfrm>
              <a:grpFill/>
            </p:grpSpPr>
            <p:sp>
              <p:nvSpPr>
                <p:cNvPr id="2487" name="Google Shape;6468;p71">
                  <a:extLst>
                    <a:ext uri="{FF2B5EF4-FFF2-40B4-BE49-F238E27FC236}">
                      <a16:creationId xmlns:a16="http://schemas.microsoft.com/office/drawing/2014/main" id="{B8FA3978-FCA9-A459-6A98-AB5660243B73}"/>
                    </a:ext>
                  </a:extLst>
                </p:cNvPr>
                <p:cNvSpPr/>
                <p:nvPr/>
              </p:nvSpPr>
              <p:spPr>
                <a:xfrm>
                  <a:off x="4823774" y="3950733"/>
                  <a:ext cx="37398" cy="3203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55" h="4073" extrusionOk="0">
                      <a:moveTo>
                        <a:pt x="2707" y="1"/>
                      </a:moveTo>
                      <a:cubicBezTo>
                        <a:pt x="2207" y="1"/>
                        <a:pt x="1698" y="186"/>
                        <a:pt x="1283" y="601"/>
                      </a:cubicBezTo>
                      <a:cubicBezTo>
                        <a:pt x="1" y="1883"/>
                        <a:pt x="908" y="4073"/>
                        <a:pt x="2722" y="4073"/>
                      </a:cubicBezTo>
                      <a:cubicBezTo>
                        <a:pt x="3835" y="4073"/>
                        <a:pt x="4755" y="3166"/>
                        <a:pt x="4755" y="2041"/>
                      </a:cubicBezTo>
                      <a:cubicBezTo>
                        <a:pt x="4755" y="813"/>
                        <a:pt x="3752" y="1"/>
                        <a:pt x="2707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88" name="Google Shape;6469;p71">
                  <a:extLst>
                    <a:ext uri="{FF2B5EF4-FFF2-40B4-BE49-F238E27FC236}">
                      <a16:creationId xmlns:a16="http://schemas.microsoft.com/office/drawing/2014/main" id="{EDA6A386-863D-514A-1BD0-D699FCDAEAA0}"/>
                    </a:ext>
                  </a:extLst>
                </p:cNvPr>
                <p:cNvSpPr/>
                <p:nvPr/>
              </p:nvSpPr>
              <p:spPr>
                <a:xfrm>
                  <a:off x="4836617" y="3960407"/>
                  <a:ext cx="14849" cy="127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8" h="1617" extrusionOk="0">
                      <a:moveTo>
                        <a:pt x="1089" y="0"/>
                      </a:moveTo>
                      <a:cubicBezTo>
                        <a:pt x="363" y="0"/>
                        <a:pt x="1" y="871"/>
                        <a:pt x="509" y="1379"/>
                      </a:cubicBezTo>
                      <a:cubicBezTo>
                        <a:pt x="673" y="1543"/>
                        <a:pt x="874" y="1616"/>
                        <a:pt x="1073" y="1616"/>
                      </a:cubicBezTo>
                      <a:cubicBezTo>
                        <a:pt x="1488" y="1616"/>
                        <a:pt x="1888" y="1294"/>
                        <a:pt x="1888" y="811"/>
                      </a:cubicBezTo>
                      <a:cubicBezTo>
                        <a:pt x="1888" y="363"/>
                        <a:pt x="1537" y="0"/>
                        <a:pt x="1089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52" name="Google Shape;6470;p71">
                <a:extLst>
                  <a:ext uri="{FF2B5EF4-FFF2-40B4-BE49-F238E27FC236}">
                    <a16:creationId xmlns:a16="http://schemas.microsoft.com/office/drawing/2014/main" id="{1ACA1A94-BF44-09DB-6135-FA175468242F}"/>
                  </a:ext>
                </a:extLst>
              </p:cNvPr>
              <p:cNvGrpSpPr/>
              <p:nvPr/>
            </p:nvGrpSpPr>
            <p:grpSpPr>
              <a:xfrm>
                <a:off x="4823396" y="4110566"/>
                <a:ext cx="31405" cy="26906"/>
                <a:chOff x="4823396" y="4110566"/>
                <a:chExt cx="31405" cy="26906"/>
              </a:xfrm>
              <a:grpFill/>
            </p:grpSpPr>
            <p:sp>
              <p:nvSpPr>
                <p:cNvPr id="2485" name="Google Shape;6471;p71">
                  <a:extLst>
                    <a:ext uri="{FF2B5EF4-FFF2-40B4-BE49-F238E27FC236}">
                      <a16:creationId xmlns:a16="http://schemas.microsoft.com/office/drawing/2014/main" id="{B6BD73FA-4FEC-9289-1274-8907DB7788C3}"/>
                    </a:ext>
                  </a:extLst>
                </p:cNvPr>
                <p:cNvSpPr/>
                <p:nvPr/>
              </p:nvSpPr>
              <p:spPr>
                <a:xfrm>
                  <a:off x="4823396" y="4110566"/>
                  <a:ext cx="31405" cy="2690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1" extrusionOk="0">
                      <a:moveTo>
                        <a:pt x="2272" y="1"/>
                      </a:moveTo>
                      <a:cubicBezTo>
                        <a:pt x="1853" y="1"/>
                        <a:pt x="1425" y="157"/>
                        <a:pt x="1077" y="505"/>
                      </a:cubicBezTo>
                      <a:cubicBezTo>
                        <a:pt x="0" y="1582"/>
                        <a:pt x="762" y="3420"/>
                        <a:pt x="2286" y="3420"/>
                      </a:cubicBezTo>
                      <a:cubicBezTo>
                        <a:pt x="3230" y="3420"/>
                        <a:pt x="3992" y="2658"/>
                        <a:pt x="3992" y="1715"/>
                      </a:cubicBezTo>
                      <a:cubicBezTo>
                        <a:pt x="3992" y="683"/>
                        <a:pt x="3150" y="1"/>
                        <a:pt x="227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86" name="Google Shape;6472;p71">
                  <a:extLst>
                    <a:ext uri="{FF2B5EF4-FFF2-40B4-BE49-F238E27FC236}">
                      <a16:creationId xmlns:a16="http://schemas.microsoft.com/office/drawing/2014/main" id="{763F5080-7573-57D6-9C03-C01193C91865}"/>
                    </a:ext>
                  </a:extLst>
                </p:cNvPr>
                <p:cNvSpPr/>
                <p:nvPr/>
              </p:nvSpPr>
              <p:spPr>
                <a:xfrm>
                  <a:off x="4836240" y="4120145"/>
                  <a:ext cx="8950" cy="76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77" extrusionOk="0">
                      <a:moveTo>
                        <a:pt x="653" y="1"/>
                      </a:moveTo>
                      <a:cubicBezTo>
                        <a:pt x="218" y="1"/>
                        <a:pt x="0" y="533"/>
                        <a:pt x="303" y="835"/>
                      </a:cubicBezTo>
                      <a:cubicBezTo>
                        <a:pt x="404" y="933"/>
                        <a:pt x="527" y="976"/>
                        <a:pt x="646" y="976"/>
                      </a:cubicBezTo>
                      <a:cubicBezTo>
                        <a:pt x="898" y="976"/>
                        <a:pt x="1137" y="784"/>
                        <a:pt x="1137" y="497"/>
                      </a:cubicBezTo>
                      <a:cubicBezTo>
                        <a:pt x="1137" y="218"/>
                        <a:pt x="920" y="1"/>
                        <a:pt x="65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53" name="Google Shape;6473;p71">
                <a:extLst>
                  <a:ext uri="{FF2B5EF4-FFF2-40B4-BE49-F238E27FC236}">
                    <a16:creationId xmlns:a16="http://schemas.microsoft.com/office/drawing/2014/main" id="{955F1101-74BB-F4C7-60E7-76634DCE28C2}"/>
                  </a:ext>
                </a:extLst>
              </p:cNvPr>
              <p:cNvGrpSpPr/>
              <p:nvPr/>
            </p:nvGrpSpPr>
            <p:grpSpPr>
              <a:xfrm>
                <a:off x="4838332" y="3821150"/>
                <a:ext cx="31499" cy="26898"/>
                <a:chOff x="4838332" y="3821150"/>
                <a:chExt cx="31499" cy="26898"/>
              </a:xfrm>
              <a:grpFill/>
            </p:grpSpPr>
            <p:sp>
              <p:nvSpPr>
                <p:cNvPr id="2483" name="Google Shape;6474;p71">
                  <a:extLst>
                    <a:ext uri="{FF2B5EF4-FFF2-40B4-BE49-F238E27FC236}">
                      <a16:creationId xmlns:a16="http://schemas.microsoft.com/office/drawing/2014/main" id="{364AE6BD-31C2-46C4-8CEC-E8DEB6A9705A}"/>
                    </a:ext>
                  </a:extLst>
                </p:cNvPr>
                <p:cNvSpPr/>
                <p:nvPr/>
              </p:nvSpPr>
              <p:spPr>
                <a:xfrm>
                  <a:off x="4838332" y="3821150"/>
                  <a:ext cx="31499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0" extrusionOk="0">
                      <a:moveTo>
                        <a:pt x="2285" y="1"/>
                      </a:moveTo>
                      <a:cubicBezTo>
                        <a:pt x="1865" y="1"/>
                        <a:pt x="1437" y="156"/>
                        <a:pt x="1089" y="505"/>
                      </a:cubicBezTo>
                      <a:cubicBezTo>
                        <a:pt x="0" y="1581"/>
                        <a:pt x="775" y="3420"/>
                        <a:pt x="2299" y="3420"/>
                      </a:cubicBezTo>
                      <a:cubicBezTo>
                        <a:pt x="3242" y="3420"/>
                        <a:pt x="4004" y="2658"/>
                        <a:pt x="4004" y="1714"/>
                      </a:cubicBezTo>
                      <a:cubicBezTo>
                        <a:pt x="4004" y="683"/>
                        <a:pt x="3163" y="1"/>
                        <a:pt x="228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84" name="Google Shape;6475;p71">
                  <a:extLst>
                    <a:ext uri="{FF2B5EF4-FFF2-40B4-BE49-F238E27FC236}">
                      <a16:creationId xmlns:a16="http://schemas.microsoft.com/office/drawing/2014/main" id="{AA6A1BA7-4D25-F99B-06A7-237030E08395}"/>
                    </a:ext>
                  </a:extLst>
                </p:cNvPr>
                <p:cNvSpPr/>
                <p:nvPr/>
              </p:nvSpPr>
              <p:spPr>
                <a:xfrm>
                  <a:off x="4851270" y="3830824"/>
                  <a:ext cx="8950" cy="758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64" extrusionOk="0">
                      <a:moveTo>
                        <a:pt x="654" y="0"/>
                      </a:moveTo>
                      <a:cubicBezTo>
                        <a:pt x="218" y="0"/>
                        <a:pt x="0" y="521"/>
                        <a:pt x="303" y="823"/>
                      </a:cubicBezTo>
                      <a:cubicBezTo>
                        <a:pt x="404" y="920"/>
                        <a:pt x="526" y="964"/>
                        <a:pt x="644" y="964"/>
                      </a:cubicBezTo>
                      <a:cubicBezTo>
                        <a:pt x="893" y="964"/>
                        <a:pt x="1129" y="771"/>
                        <a:pt x="1138" y="484"/>
                      </a:cubicBezTo>
                      <a:cubicBezTo>
                        <a:pt x="1125" y="218"/>
                        <a:pt x="920" y="0"/>
                        <a:pt x="65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54" name="Google Shape;6476;p71">
                <a:extLst>
                  <a:ext uri="{FF2B5EF4-FFF2-40B4-BE49-F238E27FC236}">
                    <a16:creationId xmlns:a16="http://schemas.microsoft.com/office/drawing/2014/main" id="{08542DBE-838B-7502-7F4A-08AA46D017B0}"/>
                  </a:ext>
                </a:extLst>
              </p:cNvPr>
              <p:cNvGrpSpPr/>
              <p:nvPr/>
            </p:nvGrpSpPr>
            <p:grpSpPr>
              <a:xfrm>
                <a:off x="4661275" y="3815007"/>
                <a:ext cx="36824" cy="31523"/>
                <a:chOff x="4661275" y="3815007"/>
                <a:chExt cx="36824" cy="31523"/>
              </a:xfrm>
              <a:grpFill/>
            </p:grpSpPr>
            <p:sp>
              <p:nvSpPr>
                <p:cNvPr id="2481" name="Google Shape;6477;p71">
                  <a:extLst>
                    <a:ext uri="{FF2B5EF4-FFF2-40B4-BE49-F238E27FC236}">
                      <a16:creationId xmlns:a16="http://schemas.microsoft.com/office/drawing/2014/main" id="{FC6D9390-0118-D10C-DA3D-72F07BDF68B4}"/>
                    </a:ext>
                  </a:extLst>
                </p:cNvPr>
                <p:cNvSpPr/>
                <p:nvPr/>
              </p:nvSpPr>
              <p:spPr>
                <a:xfrm>
                  <a:off x="4661275" y="3815007"/>
                  <a:ext cx="36824" cy="315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82" h="4008" extrusionOk="0">
                      <a:moveTo>
                        <a:pt x="2663" y="0"/>
                      </a:moveTo>
                      <a:cubicBezTo>
                        <a:pt x="2169" y="0"/>
                        <a:pt x="1666" y="184"/>
                        <a:pt x="1258" y="596"/>
                      </a:cubicBezTo>
                      <a:cubicBezTo>
                        <a:pt x="0" y="1854"/>
                        <a:pt x="895" y="4007"/>
                        <a:pt x="2674" y="4007"/>
                      </a:cubicBezTo>
                      <a:cubicBezTo>
                        <a:pt x="3774" y="4007"/>
                        <a:pt x="4682" y="3112"/>
                        <a:pt x="4682" y="2011"/>
                      </a:cubicBezTo>
                      <a:cubicBezTo>
                        <a:pt x="4682" y="801"/>
                        <a:pt x="3692" y="0"/>
                        <a:pt x="266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82" name="Google Shape;6478;p71">
                  <a:extLst>
                    <a:ext uri="{FF2B5EF4-FFF2-40B4-BE49-F238E27FC236}">
                      <a16:creationId xmlns:a16="http://schemas.microsoft.com/office/drawing/2014/main" id="{934D3C73-E468-690D-EBEB-78D12DB55960}"/>
                    </a:ext>
                  </a:extLst>
                </p:cNvPr>
                <p:cNvSpPr/>
                <p:nvPr/>
              </p:nvSpPr>
              <p:spPr>
                <a:xfrm>
                  <a:off x="4676211" y="3824736"/>
                  <a:ext cx="12183" cy="1218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49" h="1549" extrusionOk="0">
                      <a:moveTo>
                        <a:pt x="775" y="0"/>
                      </a:moveTo>
                      <a:cubicBezTo>
                        <a:pt x="351" y="0"/>
                        <a:pt x="0" y="339"/>
                        <a:pt x="0" y="774"/>
                      </a:cubicBezTo>
                      <a:cubicBezTo>
                        <a:pt x="0" y="1198"/>
                        <a:pt x="351" y="1549"/>
                        <a:pt x="775" y="1549"/>
                      </a:cubicBezTo>
                      <a:cubicBezTo>
                        <a:pt x="1210" y="1549"/>
                        <a:pt x="1549" y="1198"/>
                        <a:pt x="1549" y="774"/>
                      </a:cubicBezTo>
                      <a:cubicBezTo>
                        <a:pt x="1549" y="339"/>
                        <a:pt x="1210" y="0"/>
                        <a:pt x="77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55" name="Google Shape;6479;p71">
                <a:extLst>
                  <a:ext uri="{FF2B5EF4-FFF2-40B4-BE49-F238E27FC236}">
                    <a16:creationId xmlns:a16="http://schemas.microsoft.com/office/drawing/2014/main" id="{2BB82812-8A18-C1A1-A7FB-087341957AD2}"/>
                  </a:ext>
                </a:extLst>
              </p:cNvPr>
              <p:cNvGrpSpPr/>
              <p:nvPr/>
            </p:nvGrpSpPr>
            <p:grpSpPr>
              <a:xfrm>
                <a:off x="4558998" y="3851037"/>
                <a:ext cx="33591" cy="28699"/>
                <a:chOff x="4558998" y="3851037"/>
                <a:chExt cx="33591" cy="28699"/>
              </a:xfrm>
              <a:grpFill/>
            </p:grpSpPr>
            <p:sp>
              <p:nvSpPr>
                <p:cNvPr id="2479" name="Google Shape;6480;p71">
                  <a:extLst>
                    <a:ext uri="{FF2B5EF4-FFF2-40B4-BE49-F238E27FC236}">
                      <a16:creationId xmlns:a16="http://schemas.microsoft.com/office/drawing/2014/main" id="{E211F98B-9723-2D0C-1D79-7DD679861C61}"/>
                    </a:ext>
                  </a:extLst>
                </p:cNvPr>
                <p:cNvSpPr/>
                <p:nvPr/>
              </p:nvSpPr>
              <p:spPr>
                <a:xfrm>
                  <a:off x="4558998" y="3851037"/>
                  <a:ext cx="33591" cy="286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71" h="3649" extrusionOk="0">
                      <a:moveTo>
                        <a:pt x="2430" y="0"/>
                      </a:moveTo>
                      <a:cubicBezTo>
                        <a:pt x="1980" y="0"/>
                        <a:pt x="1522" y="167"/>
                        <a:pt x="1149" y="539"/>
                      </a:cubicBezTo>
                      <a:cubicBezTo>
                        <a:pt x="0" y="1688"/>
                        <a:pt x="823" y="3648"/>
                        <a:pt x="2444" y="3648"/>
                      </a:cubicBezTo>
                      <a:cubicBezTo>
                        <a:pt x="3448" y="3648"/>
                        <a:pt x="4270" y="2838"/>
                        <a:pt x="4270" y="1822"/>
                      </a:cubicBezTo>
                      <a:cubicBezTo>
                        <a:pt x="4270" y="726"/>
                        <a:pt x="3369" y="0"/>
                        <a:pt x="243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80" name="Google Shape;6481;p71">
                  <a:extLst>
                    <a:ext uri="{FF2B5EF4-FFF2-40B4-BE49-F238E27FC236}">
                      <a16:creationId xmlns:a16="http://schemas.microsoft.com/office/drawing/2014/main" id="{86706293-BEE1-4EEC-756C-AA659EBED7B2}"/>
                    </a:ext>
                  </a:extLst>
                </p:cNvPr>
                <p:cNvSpPr/>
                <p:nvPr/>
              </p:nvSpPr>
              <p:spPr>
                <a:xfrm>
                  <a:off x="4573557" y="3860695"/>
                  <a:ext cx="9328" cy="94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86" h="1199" extrusionOk="0">
                      <a:moveTo>
                        <a:pt x="593" y="1"/>
                      </a:moveTo>
                      <a:cubicBezTo>
                        <a:pt x="266" y="1"/>
                        <a:pt x="0" y="267"/>
                        <a:pt x="0" y="594"/>
                      </a:cubicBezTo>
                      <a:cubicBezTo>
                        <a:pt x="0" y="932"/>
                        <a:pt x="266" y="1198"/>
                        <a:pt x="593" y="1198"/>
                      </a:cubicBezTo>
                      <a:cubicBezTo>
                        <a:pt x="919" y="1198"/>
                        <a:pt x="1185" y="932"/>
                        <a:pt x="1185" y="594"/>
                      </a:cubicBezTo>
                      <a:cubicBezTo>
                        <a:pt x="1185" y="267"/>
                        <a:pt x="919" y="1"/>
                        <a:pt x="59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56" name="Google Shape;6482;p71">
                <a:extLst>
                  <a:ext uri="{FF2B5EF4-FFF2-40B4-BE49-F238E27FC236}">
                    <a16:creationId xmlns:a16="http://schemas.microsoft.com/office/drawing/2014/main" id="{C566C7C9-603F-3B17-D2AE-0F6620B910BE}"/>
                  </a:ext>
                </a:extLst>
              </p:cNvPr>
              <p:cNvGrpSpPr/>
              <p:nvPr/>
            </p:nvGrpSpPr>
            <p:grpSpPr>
              <a:xfrm>
                <a:off x="4696762" y="3638587"/>
                <a:ext cx="33591" cy="28794"/>
                <a:chOff x="4696762" y="3638587"/>
                <a:chExt cx="33591" cy="28794"/>
              </a:xfrm>
              <a:grpFill/>
            </p:grpSpPr>
            <p:sp>
              <p:nvSpPr>
                <p:cNvPr id="2477" name="Google Shape;6483;p71">
                  <a:extLst>
                    <a:ext uri="{FF2B5EF4-FFF2-40B4-BE49-F238E27FC236}">
                      <a16:creationId xmlns:a16="http://schemas.microsoft.com/office/drawing/2014/main" id="{65B96FEF-AA86-9D24-8942-8B670276C723}"/>
                    </a:ext>
                  </a:extLst>
                </p:cNvPr>
                <p:cNvSpPr/>
                <p:nvPr/>
              </p:nvSpPr>
              <p:spPr>
                <a:xfrm>
                  <a:off x="4696762" y="3638587"/>
                  <a:ext cx="33591" cy="2879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71" h="3661" extrusionOk="0">
                      <a:moveTo>
                        <a:pt x="2426" y="1"/>
                      </a:moveTo>
                      <a:cubicBezTo>
                        <a:pt x="1978" y="1"/>
                        <a:pt x="1521" y="167"/>
                        <a:pt x="1150" y="539"/>
                      </a:cubicBezTo>
                      <a:cubicBezTo>
                        <a:pt x="0" y="1688"/>
                        <a:pt x="823" y="3660"/>
                        <a:pt x="2444" y="3660"/>
                      </a:cubicBezTo>
                      <a:cubicBezTo>
                        <a:pt x="3448" y="3648"/>
                        <a:pt x="4258" y="2838"/>
                        <a:pt x="4270" y="1834"/>
                      </a:cubicBezTo>
                      <a:cubicBezTo>
                        <a:pt x="4262" y="729"/>
                        <a:pt x="3363" y="1"/>
                        <a:pt x="242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78" name="Google Shape;6484;p71">
                  <a:extLst>
                    <a:ext uri="{FF2B5EF4-FFF2-40B4-BE49-F238E27FC236}">
                      <a16:creationId xmlns:a16="http://schemas.microsoft.com/office/drawing/2014/main" id="{8866D23D-7884-A0E4-6B8E-F39ECF48A6EC}"/>
                    </a:ext>
                  </a:extLst>
                </p:cNvPr>
                <p:cNvSpPr/>
                <p:nvPr/>
              </p:nvSpPr>
              <p:spPr>
                <a:xfrm>
                  <a:off x="4711320" y="3648245"/>
                  <a:ext cx="9328" cy="94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86" h="1199" extrusionOk="0">
                      <a:moveTo>
                        <a:pt x="593" y="1"/>
                      </a:moveTo>
                      <a:cubicBezTo>
                        <a:pt x="266" y="1"/>
                        <a:pt x="0" y="279"/>
                        <a:pt x="0" y="606"/>
                      </a:cubicBezTo>
                      <a:cubicBezTo>
                        <a:pt x="0" y="932"/>
                        <a:pt x="266" y="1198"/>
                        <a:pt x="593" y="1198"/>
                      </a:cubicBezTo>
                      <a:cubicBezTo>
                        <a:pt x="919" y="1198"/>
                        <a:pt x="1186" y="932"/>
                        <a:pt x="1186" y="606"/>
                      </a:cubicBezTo>
                      <a:cubicBezTo>
                        <a:pt x="1186" y="279"/>
                        <a:pt x="919" y="1"/>
                        <a:pt x="59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57" name="Google Shape;6485;p71">
                <a:extLst>
                  <a:ext uri="{FF2B5EF4-FFF2-40B4-BE49-F238E27FC236}">
                    <a16:creationId xmlns:a16="http://schemas.microsoft.com/office/drawing/2014/main" id="{50EEF5CD-0AA4-692F-BAD7-FE7F31D79118}"/>
                  </a:ext>
                </a:extLst>
              </p:cNvPr>
              <p:cNvGrpSpPr/>
              <p:nvPr/>
            </p:nvGrpSpPr>
            <p:grpSpPr>
              <a:xfrm>
                <a:off x="4929479" y="3939140"/>
                <a:ext cx="33497" cy="28692"/>
                <a:chOff x="4929479" y="3939140"/>
                <a:chExt cx="33497" cy="28692"/>
              </a:xfrm>
              <a:grpFill/>
            </p:grpSpPr>
            <p:sp>
              <p:nvSpPr>
                <p:cNvPr id="2475" name="Google Shape;6486;p71">
                  <a:extLst>
                    <a:ext uri="{FF2B5EF4-FFF2-40B4-BE49-F238E27FC236}">
                      <a16:creationId xmlns:a16="http://schemas.microsoft.com/office/drawing/2014/main" id="{71C46F5B-8A57-5F8B-96D3-A790D2CA9A4E}"/>
                    </a:ext>
                  </a:extLst>
                </p:cNvPr>
                <p:cNvSpPr/>
                <p:nvPr/>
              </p:nvSpPr>
              <p:spPr>
                <a:xfrm>
                  <a:off x="4929479" y="3939140"/>
                  <a:ext cx="33497" cy="2869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59" h="3648" extrusionOk="0">
                      <a:moveTo>
                        <a:pt x="2426" y="0"/>
                      </a:moveTo>
                      <a:cubicBezTo>
                        <a:pt x="1978" y="0"/>
                        <a:pt x="1521" y="167"/>
                        <a:pt x="1149" y="539"/>
                      </a:cubicBezTo>
                      <a:cubicBezTo>
                        <a:pt x="0" y="1688"/>
                        <a:pt x="811" y="3648"/>
                        <a:pt x="2431" y="3648"/>
                      </a:cubicBezTo>
                      <a:cubicBezTo>
                        <a:pt x="3448" y="3648"/>
                        <a:pt x="4258" y="2837"/>
                        <a:pt x="4258" y="1833"/>
                      </a:cubicBezTo>
                      <a:cubicBezTo>
                        <a:pt x="4258" y="729"/>
                        <a:pt x="3361" y="0"/>
                        <a:pt x="2426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76" name="Google Shape;6487;p71">
                  <a:extLst>
                    <a:ext uri="{FF2B5EF4-FFF2-40B4-BE49-F238E27FC236}">
                      <a16:creationId xmlns:a16="http://schemas.microsoft.com/office/drawing/2014/main" id="{69049A8B-239D-3DFE-2650-CC0A72B07F01}"/>
                    </a:ext>
                  </a:extLst>
                </p:cNvPr>
                <p:cNvSpPr/>
                <p:nvPr/>
              </p:nvSpPr>
              <p:spPr>
                <a:xfrm>
                  <a:off x="4943935" y="3948893"/>
                  <a:ext cx="9430" cy="932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99" h="1186" extrusionOk="0">
                      <a:moveTo>
                        <a:pt x="593" y="0"/>
                      </a:moveTo>
                      <a:cubicBezTo>
                        <a:pt x="267" y="0"/>
                        <a:pt x="1" y="267"/>
                        <a:pt x="1" y="593"/>
                      </a:cubicBezTo>
                      <a:cubicBezTo>
                        <a:pt x="1" y="920"/>
                        <a:pt x="267" y="1186"/>
                        <a:pt x="593" y="1186"/>
                      </a:cubicBezTo>
                      <a:cubicBezTo>
                        <a:pt x="932" y="1186"/>
                        <a:pt x="1198" y="920"/>
                        <a:pt x="1198" y="593"/>
                      </a:cubicBezTo>
                      <a:cubicBezTo>
                        <a:pt x="1198" y="267"/>
                        <a:pt x="932" y="0"/>
                        <a:pt x="59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58" name="Google Shape;6488;p71">
                <a:extLst>
                  <a:ext uri="{FF2B5EF4-FFF2-40B4-BE49-F238E27FC236}">
                    <a16:creationId xmlns:a16="http://schemas.microsoft.com/office/drawing/2014/main" id="{18927B57-8529-2024-79C7-7C3C65BD54A4}"/>
                  </a:ext>
                </a:extLst>
              </p:cNvPr>
              <p:cNvGrpSpPr/>
              <p:nvPr/>
            </p:nvGrpSpPr>
            <p:grpSpPr>
              <a:xfrm>
                <a:off x="4907119" y="3986039"/>
                <a:ext cx="33497" cy="28699"/>
                <a:chOff x="4907119" y="3986039"/>
                <a:chExt cx="33497" cy="28699"/>
              </a:xfrm>
              <a:grpFill/>
            </p:grpSpPr>
            <p:sp>
              <p:nvSpPr>
                <p:cNvPr id="2473" name="Google Shape;6489;p71">
                  <a:extLst>
                    <a:ext uri="{FF2B5EF4-FFF2-40B4-BE49-F238E27FC236}">
                      <a16:creationId xmlns:a16="http://schemas.microsoft.com/office/drawing/2014/main" id="{4CD35AF5-6B66-8B58-CBE6-73156354050B}"/>
                    </a:ext>
                  </a:extLst>
                </p:cNvPr>
                <p:cNvSpPr/>
                <p:nvPr/>
              </p:nvSpPr>
              <p:spPr>
                <a:xfrm>
                  <a:off x="4907119" y="3986039"/>
                  <a:ext cx="33497" cy="286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59" h="3649" extrusionOk="0">
                      <a:moveTo>
                        <a:pt x="2427" y="1"/>
                      </a:moveTo>
                      <a:cubicBezTo>
                        <a:pt x="1979" y="1"/>
                        <a:pt x="1522" y="167"/>
                        <a:pt x="1149" y="540"/>
                      </a:cubicBezTo>
                      <a:cubicBezTo>
                        <a:pt x="0" y="1689"/>
                        <a:pt x="811" y="3648"/>
                        <a:pt x="2444" y="3648"/>
                      </a:cubicBezTo>
                      <a:cubicBezTo>
                        <a:pt x="3448" y="3648"/>
                        <a:pt x="4258" y="2826"/>
                        <a:pt x="4258" y="1822"/>
                      </a:cubicBezTo>
                      <a:cubicBezTo>
                        <a:pt x="4258" y="726"/>
                        <a:pt x="3363" y="1"/>
                        <a:pt x="2427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74" name="Google Shape;6490;p71">
                  <a:extLst>
                    <a:ext uri="{FF2B5EF4-FFF2-40B4-BE49-F238E27FC236}">
                      <a16:creationId xmlns:a16="http://schemas.microsoft.com/office/drawing/2014/main" id="{F8F5C68D-7731-7D3E-E42B-5C64266ABFA9}"/>
                    </a:ext>
                  </a:extLst>
                </p:cNvPr>
                <p:cNvSpPr/>
                <p:nvPr/>
              </p:nvSpPr>
              <p:spPr>
                <a:xfrm>
                  <a:off x="4921583" y="3995705"/>
                  <a:ext cx="9422" cy="932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98" h="1186" extrusionOk="0">
                      <a:moveTo>
                        <a:pt x="605" y="0"/>
                      </a:moveTo>
                      <a:cubicBezTo>
                        <a:pt x="266" y="0"/>
                        <a:pt x="0" y="266"/>
                        <a:pt x="0" y="593"/>
                      </a:cubicBezTo>
                      <a:cubicBezTo>
                        <a:pt x="0" y="919"/>
                        <a:pt x="266" y="1186"/>
                        <a:pt x="605" y="1186"/>
                      </a:cubicBezTo>
                      <a:cubicBezTo>
                        <a:pt x="931" y="1186"/>
                        <a:pt x="1198" y="919"/>
                        <a:pt x="1198" y="593"/>
                      </a:cubicBezTo>
                      <a:cubicBezTo>
                        <a:pt x="1198" y="266"/>
                        <a:pt x="931" y="0"/>
                        <a:pt x="60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59" name="Google Shape;6491;p71">
                <a:extLst>
                  <a:ext uri="{FF2B5EF4-FFF2-40B4-BE49-F238E27FC236}">
                    <a16:creationId xmlns:a16="http://schemas.microsoft.com/office/drawing/2014/main" id="{E6BCF089-2FD4-752E-00EB-7294820E1166}"/>
                  </a:ext>
                </a:extLst>
              </p:cNvPr>
              <p:cNvGrpSpPr/>
              <p:nvPr/>
            </p:nvGrpSpPr>
            <p:grpSpPr>
              <a:xfrm>
                <a:off x="4911783" y="4048102"/>
                <a:ext cx="33591" cy="28762"/>
                <a:chOff x="4911783" y="4048102"/>
                <a:chExt cx="33591" cy="28762"/>
              </a:xfrm>
              <a:grpFill/>
            </p:grpSpPr>
            <p:sp>
              <p:nvSpPr>
                <p:cNvPr id="2471" name="Google Shape;6492;p71">
                  <a:extLst>
                    <a:ext uri="{FF2B5EF4-FFF2-40B4-BE49-F238E27FC236}">
                      <a16:creationId xmlns:a16="http://schemas.microsoft.com/office/drawing/2014/main" id="{49E65F99-8ACD-5C94-729A-49D433248603}"/>
                    </a:ext>
                  </a:extLst>
                </p:cNvPr>
                <p:cNvSpPr/>
                <p:nvPr/>
              </p:nvSpPr>
              <p:spPr>
                <a:xfrm>
                  <a:off x="4911783" y="4048102"/>
                  <a:ext cx="33591" cy="2876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71" h="3657" extrusionOk="0">
                      <a:moveTo>
                        <a:pt x="2422" y="0"/>
                      </a:moveTo>
                      <a:cubicBezTo>
                        <a:pt x="1974" y="0"/>
                        <a:pt x="1519" y="166"/>
                        <a:pt x="1149" y="536"/>
                      </a:cubicBezTo>
                      <a:cubicBezTo>
                        <a:pt x="0" y="1685"/>
                        <a:pt x="823" y="3657"/>
                        <a:pt x="2456" y="3657"/>
                      </a:cubicBezTo>
                      <a:cubicBezTo>
                        <a:pt x="3448" y="3645"/>
                        <a:pt x="4258" y="2834"/>
                        <a:pt x="4270" y="1842"/>
                      </a:cubicBezTo>
                      <a:cubicBezTo>
                        <a:pt x="4270" y="735"/>
                        <a:pt x="3364" y="0"/>
                        <a:pt x="242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72" name="Google Shape;6493;p71">
                  <a:extLst>
                    <a:ext uri="{FF2B5EF4-FFF2-40B4-BE49-F238E27FC236}">
                      <a16:creationId xmlns:a16="http://schemas.microsoft.com/office/drawing/2014/main" id="{7D0F8E00-B3C9-9D9B-FFE5-CFAE5E9E02DC}"/>
                    </a:ext>
                  </a:extLst>
                </p:cNvPr>
                <p:cNvSpPr/>
                <p:nvPr/>
              </p:nvSpPr>
              <p:spPr>
                <a:xfrm>
                  <a:off x="4926333" y="4057831"/>
                  <a:ext cx="9336" cy="932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87" h="1186" extrusionOk="0">
                      <a:moveTo>
                        <a:pt x="594" y="0"/>
                      </a:moveTo>
                      <a:cubicBezTo>
                        <a:pt x="267" y="0"/>
                        <a:pt x="1" y="266"/>
                        <a:pt x="1" y="593"/>
                      </a:cubicBezTo>
                      <a:cubicBezTo>
                        <a:pt x="1" y="920"/>
                        <a:pt x="267" y="1186"/>
                        <a:pt x="594" y="1186"/>
                      </a:cubicBezTo>
                      <a:cubicBezTo>
                        <a:pt x="920" y="1186"/>
                        <a:pt x="1186" y="920"/>
                        <a:pt x="1186" y="593"/>
                      </a:cubicBezTo>
                      <a:cubicBezTo>
                        <a:pt x="1186" y="266"/>
                        <a:pt x="920" y="0"/>
                        <a:pt x="59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2460" name="Google Shape;6494;p71">
                <a:extLst>
                  <a:ext uri="{FF2B5EF4-FFF2-40B4-BE49-F238E27FC236}">
                    <a16:creationId xmlns:a16="http://schemas.microsoft.com/office/drawing/2014/main" id="{07F6DDCD-8FD6-AFD2-75E7-C1D24D0CFB46}"/>
                  </a:ext>
                </a:extLst>
              </p:cNvPr>
              <p:cNvSpPr/>
              <p:nvPr/>
            </p:nvSpPr>
            <p:spPr>
              <a:xfrm>
                <a:off x="4713506" y="3934476"/>
                <a:ext cx="33497" cy="28692"/>
              </a:xfrm>
              <a:custGeom>
                <a:avLst/>
                <a:gdLst/>
                <a:ahLst/>
                <a:cxnLst/>
                <a:rect l="l" t="t" r="r" b="b"/>
                <a:pathLst>
                  <a:path w="4259" h="3648" extrusionOk="0">
                    <a:moveTo>
                      <a:pt x="2422" y="0"/>
                    </a:moveTo>
                    <a:cubicBezTo>
                      <a:pt x="1974" y="0"/>
                      <a:pt x="1518" y="167"/>
                      <a:pt x="1150" y="539"/>
                    </a:cubicBezTo>
                    <a:cubicBezTo>
                      <a:pt x="0" y="1688"/>
                      <a:pt x="811" y="3648"/>
                      <a:pt x="2432" y="3648"/>
                    </a:cubicBezTo>
                    <a:cubicBezTo>
                      <a:pt x="3436" y="3648"/>
                      <a:pt x="4258" y="2838"/>
                      <a:pt x="4258" y="1821"/>
                    </a:cubicBezTo>
                    <a:cubicBezTo>
                      <a:pt x="4258" y="726"/>
                      <a:pt x="3357" y="0"/>
                      <a:pt x="2422" y="0"/>
                    </a:cubicBezTo>
                    <a:close/>
                  </a:path>
                </a:pathLst>
              </a:cu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61" name="Google Shape;6495;p71">
                <a:extLst>
                  <a:ext uri="{FF2B5EF4-FFF2-40B4-BE49-F238E27FC236}">
                    <a16:creationId xmlns:a16="http://schemas.microsoft.com/office/drawing/2014/main" id="{09174288-4900-A711-B23C-B8BE5B8A3A19}"/>
                  </a:ext>
                </a:extLst>
              </p:cNvPr>
              <p:cNvSpPr/>
              <p:nvPr/>
            </p:nvSpPr>
            <p:spPr>
              <a:xfrm>
                <a:off x="4727970" y="3944135"/>
                <a:ext cx="9328" cy="9430"/>
              </a:xfrm>
              <a:custGeom>
                <a:avLst/>
                <a:gdLst/>
                <a:ahLst/>
                <a:cxnLst/>
                <a:rect l="l" t="t" r="r" b="b"/>
                <a:pathLst>
                  <a:path w="1186" h="1199" extrusionOk="0">
                    <a:moveTo>
                      <a:pt x="593" y="1"/>
                    </a:moveTo>
                    <a:cubicBezTo>
                      <a:pt x="266" y="1"/>
                      <a:pt x="0" y="267"/>
                      <a:pt x="0" y="593"/>
                    </a:cubicBezTo>
                    <a:cubicBezTo>
                      <a:pt x="0" y="932"/>
                      <a:pt x="266" y="1198"/>
                      <a:pt x="593" y="1198"/>
                    </a:cubicBezTo>
                    <a:cubicBezTo>
                      <a:pt x="919" y="1198"/>
                      <a:pt x="1186" y="932"/>
                      <a:pt x="1186" y="593"/>
                    </a:cubicBezTo>
                    <a:cubicBezTo>
                      <a:pt x="1186" y="267"/>
                      <a:pt x="919" y="1"/>
                      <a:pt x="593" y="1"/>
                    </a:cubicBezTo>
                    <a:close/>
                  </a:path>
                </a:pathLst>
              </a:cu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2462" name="Google Shape;6496;p71">
                <a:extLst>
                  <a:ext uri="{FF2B5EF4-FFF2-40B4-BE49-F238E27FC236}">
                    <a16:creationId xmlns:a16="http://schemas.microsoft.com/office/drawing/2014/main" id="{F6B8D04E-525F-951C-33B8-8E6414541CC9}"/>
                  </a:ext>
                </a:extLst>
              </p:cNvPr>
              <p:cNvGrpSpPr/>
              <p:nvPr/>
            </p:nvGrpSpPr>
            <p:grpSpPr>
              <a:xfrm>
                <a:off x="4762623" y="3837847"/>
                <a:ext cx="42416" cy="36273"/>
                <a:chOff x="4762623" y="3837847"/>
                <a:chExt cx="42416" cy="36273"/>
              </a:xfrm>
              <a:grpFill/>
            </p:grpSpPr>
            <p:sp>
              <p:nvSpPr>
                <p:cNvPr id="2469" name="Google Shape;6497;p71">
                  <a:extLst>
                    <a:ext uri="{FF2B5EF4-FFF2-40B4-BE49-F238E27FC236}">
                      <a16:creationId xmlns:a16="http://schemas.microsoft.com/office/drawing/2014/main" id="{7EAEA476-7D20-B961-F2B6-43DB1D015454}"/>
                    </a:ext>
                  </a:extLst>
                </p:cNvPr>
                <p:cNvSpPr/>
                <p:nvPr/>
              </p:nvSpPr>
              <p:spPr>
                <a:xfrm>
                  <a:off x="4762623" y="3837847"/>
                  <a:ext cx="42416" cy="3627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93" h="4612" extrusionOk="0">
                      <a:moveTo>
                        <a:pt x="3064" y="1"/>
                      </a:moveTo>
                      <a:cubicBezTo>
                        <a:pt x="2496" y="1"/>
                        <a:pt x="1918" y="211"/>
                        <a:pt x="1449" y="680"/>
                      </a:cubicBezTo>
                      <a:cubicBezTo>
                        <a:pt x="1" y="2128"/>
                        <a:pt x="1033" y="4611"/>
                        <a:pt x="3067" y="4611"/>
                      </a:cubicBezTo>
                      <a:cubicBezTo>
                        <a:pt x="3072" y="4611"/>
                        <a:pt x="3077" y="4611"/>
                        <a:pt x="3082" y="4611"/>
                      </a:cubicBezTo>
                      <a:cubicBezTo>
                        <a:pt x="4352" y="4611"/>
                        <a:pt x="5380" y="3583"/>
                        <a:pt x="5392" y="2313"/>
                      </a:cubicBezTo>
                      <a:cubicBezTo>
                        <a:pt x="5392" y="921"/>
                        <a:pt x="4251" y="1"/>
                        <a:pt x="306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70" name="Google Shape;6498;p71">
                  <a:extLst>
                    <a:ext uri="{FF2B5EF4-FFF2-40B4-BE49-F238E27FC236}">
                      <a16:creationId xmlns:a16="http://schemas.microsoft.com/office/drawing/2014/main" id="{30AEFF8B-F1E2-D080-51DC-DF20926FB9C7}"/>
                    </a:ext>
                  </a:extLst>
                </p:cNvPr>
                <p:cNvSpPr/>
                <p:nvPr/>
              </p:nvSpPr>
              <p:spPr>
                <a:xfrm>
                  <a:off x="4775538" y="3847568"/>
                  <a:ext cx="19796" cy="169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17" h="2156" extrusionOk="0">
                      <a:moveTo>
                        <a:pt x="1440" y="0"/>
                      </a:moveTo>
                      <a:cubicBezTo>
                        <a:pt x="484" y="0"/>
                        <a:pt x="0" y="1162"/>
                        <a:pt x="678" y="1839"/>
                      </a:cubicBezTo>
                      <a:cubicBezTo>
                        <a:pt x="896" y="2058"/>
                        <a:pt x="1165" y="2155"/>
                        <a:pt x="1429" y="2155"/>
                      </a:cubicBezTo>
                      <a:cubicBezTo>
                        <a:pt x="1984" y="2155"/>
                        <a:pt x="2517" y="1724"/>
                        <a:pt x="2517" y="1077"/>
                      </a:cubicBezTo>
                      <a:cubicBezTo>
                        <a:pt x="2517" y="484"/>
                        <a:pt x="2045" y="0"/>
                        <a:pt x="144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63" name="Google Shape;6499;p71">
                <a:extLst>
                  <a:ext uri="{FF2B5EF4-FFF2-40B4-BE49-F238E27FC236}">
                    <a16:creationId xmlns:a16="http://schemas.microsoft.com/office/drawing/2014/main" id="{D0EB8FC9-1789-9530-B725-62FD3452AE5C}"/>
                  </a:ext>
                </a:extLst>
              </p:cNvPr>
              <p:cNvGrpSpPr/>
              <p:nvPr/>
            </p:nvGrpSpPr>
            <p:grpSpPr>
              <a:xfrm>
                <a:off x="4746044" y="4104966"/>
                <a:ext cx="33497" cy="28699"/>
                <a:chOff x="4746044" y="4104966"/>
                <a:chExt cx="33497" cy="28699"/>
              </a:xfrm>
              <a:grpFill/>
            </p:grpSpPr>
            <p:sp>
              <p:nvSpPr>
                <p:cNvPr id="2467" name="Google Shape;6500;p71">
                  <a:extLst>
                    <a:ext uri="{FF2B5EF4-FFF2-40B4-BE49-F238E27FC236}">
                      <a16:creationId xmlns:a16="http://schemas.microsoft.com/office/drawing/2014/main" id="{84498B0E-7A55-9A86-93CC-32CE99E0A239}"/>
                    </a:ext>
                  </a:extLst>
                </p:cNvPr>
                <p:cNvSpPr/>
                <p:nvPr/>
              </p:nvSpPr>
              <p:spPr>
                <a:xfrm>
                  <a:off x="4746044" y="4104966"/>
                  <a:ext cx="33497" cy="286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59" h="3649" extrusionOk="0">
                      <a:moveTo>
                        <a:pt x="2428" y="1"/>
                      </a:moveTo>
                      <a:cubicBezTo>
                        <a:pt x="1979" y="1"/>
                        <a:pt x="1522" y="167"/>
                        <a:pt x="1150" y="540"/>
                      </a:cubicBezTo>
                      <a:cubicBezTo>
                        <a:pt x="0" y="1677"/>
                        <a:pt x="811" y="3648"/>
                        <a:pt x="2432" y="3648"/>
                      </a:cubicBezTo>
                      <a:cubicBezTo>
                        <a:pt x="3436" y="3648"/>
                        <a:pt x="4259" y="2826"/>
                        <a:pt x="4259" y="1822"/>
                      </a:cubicBezTo>
                      <a:cubicBezTo>
                        <a:pt x="4259" y="726"/>
                        <a:pt x="3363" y="1"/>
                        <a:pt x="2428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68" name="Google Shape;6501;p71">
                  <a:extLst>
                    <a:ext uri="{FF2B5EF4-FFF2-40B4-BE49-F238E27FC236}">
                      <a16:creationId xmlns:a16="http://schemas.microsoft.com/office/drawing/2014/main" id="{8416F59D-DEAB-FDEF-F5E2-00AE4022C15F}"/>
                    </a:ext>
                  </a:extLst>
                </p:cNvPr>
                <p:cNvSpPr/>
                <p:nvPr/>
              </p:nvSpPr>
              <p:spPr>
                <a:xfrm>
                  <a:off x="4758887" y="4114632"/>
                  <a:ext cx="11042" cy="9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04" h="1192" extrusionOk="0">
                      <a:moveTo>
                        <a:pt x="799" y="0"/>
                      </a:moveTo>
                      <a:cubicBezTo>
                        <a:pt x="267" y="0"/>
                        <a:pt x="1" y="641"/>
                        <a:pt x="376" y="1016"/>
                      </a:cubicBezTo>
                      <a:cubicBezTo>
                        <a:pt x="497" y="1137"/>
                        <a:pt x="645" y="1191"/>
                        <a:pt x="792" y="1191"/>
                      </a:cubicBezTo>
                      <a:cubicBezTo>
                        <a:pt x="1099" y="1191"/>
                        <a:pt x="1396" y="953"/>
                        <a:pt x="1404" y="593"/>
                      </a:cubicBezTo>
                      <a:cubicBezTo>
                        <a:pt x="1404" y="266"/>
                        <a:pt x="1126" y="0"/>
                        <a:pt x="799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64" name="Google Shape;6502;p71">
                <a:extLst>
                  <a:ext uri="{FF2B5EF4-FFF2-40B4-BE49-F238E27FC236}">
                    <a16:creationId xmlns:a16="http://schemas.microsoft.com/office/drawing/2014/main" id="{FD57E27B-1CCB-BD38-65DA-DF53A08139DC}"/>
                  </a:ext>
                </a:extLst>
              </p:cNvPr>
              <p:cNvGrpSpPr/>
              <p:nvPr/>
            </p:nvGrpSpPr>
            <p:grpSpPr>
              <a:xfrm>
                <a:off x="4859646" y="4162554"/>
                <a:ext cx="33591" cy="28762"/>
                <a:chOff x="4859646" y="4162554"/>
                <a:chExt cx="33591" cy="28762"/>
              </a:xfrm>
              <a:grpFill/>
            </p:grpSpPr>
            <p:sp>
              <p:nvSpPr>
                <p:cNvPr id="2465" name="Google Shape;6503;p71">
                  <a:extLst>
                    <a:ext uri="{FF2B5EF4-FFF2-40B4-BE49-F238E27FC236}">
                      <a16:creationId xmlns:a16="http://schemas.microsoft.com/office/drawing/2014/main" id="{5BA55405-FA4E-2510-82AD-05E87BBFC16A}"/>
                    </a:ext>
                  </a:extLst>
                </p:cNvPr>
                <p:cNvSpPr/>
                <p:nvPr/>
              </p:nvSpPr>
              <p:spPr>
                <a:xfrm>
                  <a:off x="4859646" y="4162554"/>
                  <a:ext cx="33591" cy="2876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71" h="3657" extrusionOk="0">
                      <a:moveTo>
                        <a:pt x="2423" y="0"/>
                      </a:moveTo>
                      <a:cubicBezTo>
                        <a:pt x="1975" y="0"/>
                        <a:pt x="1520" y="166"/>
                        <a:pt x="1149" y="536"/>
                      </a:cubicBezTo>
                      <a:cubicBezTo>
                        <a:pt x="0" y="1685"/>
                        <a:pt x="823" y="3657"/>
                        <a:pt x="2444" y="3657"/>
                      </a:cubicBezTo>
                      <a:cubicBezTo>
                        <a:pt x="3448" y="3657"/>
                        <a:pt x="4258" y="2834"/>
                        <a:pt x="4270" y="1830"/>
                      </a:cubicBezTo>
                      <a:cubicBezTo>
                        <a:pt x="4270" y="732"/>
                        <a:pt x="3365" y="0"/>
                        <a:pt x="242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66" name="Google Shape;6504;p71">
                  <a:extLst>
                    <a:ext uri="{FF2B5EF4-FFF2-40B4-BE49-F238E27FC236}">
                      <a16:creationId xmlns:a16="http://schemas.microsoft.com/office/drawing/2014/main" id="{D3C12852-EA5F-C946-958B-6AA4A0DA4FC9}"/>
                    </a:ext>
                  </a:extLst>
                </p:cNvPr>
                <p:cNvSpPr/>
                <p:nvPr/>
              </p:nvSpPr>
              <p:spPr>
                <a:xfrm>
                  <a:off x="4874196" y="4172283"/>
                  <a:ext cx="9336" cy="933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87" h="1187" extrusionOk="0">
                      <a:moveTo>
                        <a:pt x="594" y="1"/>
                      </a:moveTo>
                      <a:cubicBezTo>
                        <a:pt x="267" y="1"/>
                        <a:pt x="1" y="267"/>
                        <a:pt x="1" y="593"/>
                      </a:cubicBezTo>
                      <a:cubicBezTo>
                        <a:pt x="1" y="920"/>
                        <a:pt x="267" y="1186"/>
                        <a:pt x="594" y="1186"/>
                      </a:cubicBezTo>
                      <a:cubicBezTo>
                        <a:pt x="920" y="1186"/>
                        <a:pt x="1186" y="920"/>
                        <a:pt x="1186" y="593"/>
                      </a:cubicBezTo>
                      <a:cubicBezTo>
                        <a:pt x="1186" y="267"/>
                        <a:pt x="920" y="1"/>
                        <a:pt x="59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13" name="Google Shape;6505;p71">
              <a:extLst>
                <a:ext uri="{FF2B5EF4-FFF2-40B4-BE49-F238E27FC236}">
                  <a16:creationId xmlns:a16="http://schemas.microsoft.com/office/drawing/2014/main" id="{C99D3940-3B22-17DD-E4C8-6AB9DB72B8AA}"/>
                </a:ext>
              </a:extLst>
            </p:cNvPr>
            <p:cNvGrpSpPr/>
            <p:nvPr/>
          </p:nvGrpSpPr>
          <p:grpSpPr>
            <a:xfrm>
              <a:off x="3597785" y="3274438"/>
              <a:ext cx="855610" cy="1122100"/>
              <a:chOff x="3597785" y="3274438"/>
              <a:chExt cx="855610" cy="1122100"/>
            </a:xfrm>
            <a:grpFill/>
          </p:grpSpPr>
          <p:grpSp>
            <p:nvGrpSpPr>
              <p:cNvPr id="14" name="Google Shape;6506;p71">
                <a:extLst>
                  <a:ext uri="{FF2B5EF4-FFF2-40B4-BE49-F238E27FC236}">
                    <a16:creationId xmlns:a16="http://schemas.microsoft.com/office/drawing/2014/main" id="{84365D46-2C12-75DF-D8A9-3395CBD094D7}"/>
                  </a:ext>
                </a:extLst>
              </p:cNvPr>
              <p:cNvGrpSpPr/>
              <p:nvPr/>
            </p:nvGrpSpPr>
            <p:grpSpPr>
              <a:xfrm>
                <a:off x="3617857" y="3284717"/>
                <a:ext cx="826785" cy="1099165"/>
                <a:chOff x="3617857" y="3284717"/>
                <a:chExt cx="826785" cy="1099165"/>
              </a:xfrm>
              <a:grpFill/>
            </p:grpSpPr>
            <p:sp>
              <p:nvSpPr>
                <p:cNvPr id="2217" name="Google Shape;6507;p71">
                  <a:extLst>
                    <a:ext uri="{FF2B5EF4-FFF2-40B4-BE49-F238E27FC236}">
                      <a16:creationId xmlns:a16="http://schemas.microsoft.com/office/drawing/2014/main" id="{47BE5DA3-F6E3-F524-A2EE-2FC3CE41E7A5}"/>
                    </a:ext>
                  </a:extLst>
                </p:cNvPr>
                <p:cNvSpPr/>
                <p:nvPr/>
              </p:nvSpPr>
              <p:spPr>
                <a:xfrm>
                  <a:off x="4155028" y="3869354"/>
                  <a:ext cx="289613" cy="51452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6823" h="65420" fill="none" extrusionOk="0">
                      <a:moveTo>
                        <a:pt x="5928" y="64827"/>
                      </a:moveTo>
                      <a:lnTo>
                        <a:pt x="6158" y="49755"/>
                      </a:lnTo>
                      <a:lnTo>
                        <a:pt x="8202" y="42327"/>
                      </a:lnTo>
                      <a:lnTo>
                        <a:pt x="8795" y="36351"/>
                      </a:lnTo>
                      <a:lnTo>
                        <a:pt x="8795" y="28912"/>
                      </a:lnTo>
                      <a:lnTo>
                        <a:pt x="3049" y="23347"/>
                      </a:lnTo>
                      <a:lnTo>
                        <a:pt x="0" y="12291"/>
                      </a:lnTo>
                      <a:lnTo>
                        <a:pt x="11601" y="1"/>
                      </a:lnTo>
                      <a:lnTo>
                        <a:pt x="19319" y="4259"/>
                      </a:lnTo>
                      <a:lnTo>
                        <a:pt x="27266" y="11747"/>
                      </a:lnTo>
                      <a:lnTo>
                        <a:pt x="36823" y="15472"/>
                      </a:lnTo>
                      <a:lnTo>
                        <a:pt x="34827" y="25803"/>
                      </a:lnTo>
                      <a:lnTo>
                        <a:pt x="26722" y="36944"/>
                      </a:lnTo>
                      <a:lnTo>
                        <a:pt x="19924" y="49198"/>
                      </a:lnTo>
                      <a:lnTo>
                        <a:pt x="11008" y="60690"/>
                      </a:lnTo>
                      <a:lnTo>
                        <a:pt x="5335" y="6542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18" name="Google Shape;6508;p71">
                  <a:extLst>
                    <a:ext uri="{FF2B5EF4-FFF2-40B4-BE49-F238E27FC236}">
                      <a16:creationId xmlns:a16="http://schemas.microsoft.com/office/drawing/2014/main" id="{08BF1263-D3A0-60F6-F583-DC29807244FA}"/>
                    </a:ext>
                  </a:extLst>
                </p:cNvPr>
                <p:cNvSpPr/>
                <p:nvPr/>
              </p:nvSpPr>
              <p:spPr>
                <a:xfrm>
                  <a:off x="3617857" y="3284717"/>
                  <a:ext cx="662957" cy="6859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292" h="87218" fill="none" extrusionOk="0">
                      <a:moveTo>
                        <a:pt x="79900" y="75157"/>
                      </a:moveTo>
                      <a:lnTo>
                        <a:pt x="77916" y="83262"/>
                      </a:lnTo>
                      <a:lnTo>
                        <a:pt x="68299" y="87218"/>
                      </a:lnTo>
                      <a:lnTo>
                        <a:pt x="61610" y="72314"/>
                      </a:lnTo>
                      <a:lnTo>
                        <a:pt x="48376" y="64524"/>
                      </a:lnTo>
                      <a:lnTo>
                        <a:pt x="37489" y="50685"/>
                      </a:lnTo>
                      <a:lnTo>
                        <a:pt x="32771" y="39181"/>
                      </a:lnTo>
                      <a:lnTo>
                        <a:pt x="28525" y="27000"/>
                      </a:lnTo>
                      <a:lnTo>
                        <a:pt x="19779" y="19379"/>
                      </a:lnTo>
                      <a:lnTo>
                        <a:pt x="1" y="14057"/>
                      </a:lnTo>
                      <a:lnTo>
                        <a:pt x="5227" y="0"/>
                      </a:lnTo>
                      <a:lnTo>
                        <a:pt x="40380" y="3605"/>
                      </a:lnTo>
                      <a:lnTo>
                        <a:pt x="53662" y="9254"/>
                      </a:lnTo>
                      <a:lnTo>
                        <a:pt x="56711" y="17734"/>
                      </a:lnTo>
                      <a:lnTo>
                        <a:pt x="69727" y="26177"/>
                      </a:lnTo>
                      <a:lnTo>
                        <a:pt x="84291" y="20649"/>
                      </a:lnTo>
                      <a:lnTo>
                        <a:pt x="79465" y="38165"/>
                      </a:lnTo>
                      <a:lnTo>
                        <a:pt x="72207" y="46960"/>
                      </a:lnTo>
                      <a:lnTo>
                        <a:pt x="64791" y="54677"/>
                      </a:lnTo>
                      <a:lnTo>
                        <a:pt x="54497" y="63206"/>
                      </a:lnTo>
                      <a:lnTo>
                        <a:pt x="62094" y="63556"/>
                      </a:lnTo>
                      <a:lnTo>
                        <a:pt x="66098" y="74335"/>
                      </a:lnTo>
                      <a:close/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19" name="Google Shape;6509;p71">
                  <a:extLst>
                    <a:ext uri="{FF2B5EF4-FFF2-40B4-BE49-F238E27FC236}">
                      <a16:creationId xmlns:a16="http://schemas.microsoft.com/office/drawing/2014/main" id="{67ABA53A-8AD2-7671-51F2-657E24569560}"/>
                    </a:ext>
                  </a:extLst>
                </p:cNvPr>
                <p:cNvSpPr/>
                <p:nvPr/>
              </p:nvSpPr>
              <p:spPr>
                <a:xfrm>
                  <a:off x="4230666" y="3943372"/>
                  <a:ext cx="15612" cy="7793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85" h="9909" fill="none" extrusionOk="0">
                      <a:moveTo>
                        <a:pt x="1984" y="9908"/>
                      </a:moveTo>
                      <a:lnTo>
                        <a:pt x="0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20" name="Google Shape;6510;p71">
                  <a:extLst>
                    <a:ext uri="{FF2B5EF4-FFF2-40B4-BE49-F238E27FC236}">
                      <a16:creationId xmlns:a16="http://schemas.microsoft.com/office/drawing/2014/main" id="{BA59F9CC-47EA-D864-EC2E-96B95EAA8785}"/>
                    </a:ext>
                  </a:extLst>
                </p:cNvPr>
                <p:cNvSpPr/>
                <p:nvPr/>
              </p:nvSpPr>
              <p:spPr>
                <a:xfrm>
                  <a:off x="4230666" y="3902843"/>
                  <a:ext cx="138817" cy="11693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650" h="14868" fill="none" extrusionOk="0">
                      <a:moveTo>
                        <a:pt x="11952" y="14868"/>
                      </a:moveTo>
                      <a:lnTo>
                        <a:pt x="0" y="4670"/>
                      </a:lnTo>
                      <a:lnTo>
                        <a:pt x="9702" y="1"/>
                      </a:lnTo>
                      <a:lnTo>
                        <a:pt x="17649" y="7489"/>
                      </a:lnTo>
                      <a:close/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21" name="Google Shape;6511;p71">
                  <a:extLst>
                    <a:ext uri="{FF2B5EF4-FFF2-40B4-BE49-F238E27FC236}">
                      <a16:creationId xmlns:a16="http://schemas.microsoft.com/office/drawing/2014/main" id="{E60705AB-086E-7E0D-0CF0-457AECCADA71}"/>
                    </a:ext>
                  </a:extLst>
                </p:cNvPr>
                <p:cNvSpPr/>
                <p:nvPr/>
              </p:nvSpPr>
              <p:spPr>
                <a:xfrm>
                  <a:off x="4234473" y="3939573"/>
                  <a:ext cx="143953" cy="221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303" h="2819" fill="none" extrusionOk="0">
                      <a:moveTo>
                        <a:pt x="0" y="0"/>
                      </a:moveTo>
                      <a:lnTo>
                        <a:pt x="18303" y="2819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22" name="Google Shape;6512;p71">
                  <a:extLst>
                    <a:ext uri="{FF2B5EF4-FFF2-40B4-BE49-F238E27FC236}">
                      <a16:creationId xmlns:a16="http://schemas.microsoft.com/office/drawing/2014/main" id="{7173AC21-E55A-97CA-3780-27E8084157A9}"/>
                    </a:ext>
                  </a:extLst>
                </p:cNvPr>
                <p:cNvSpPr/>
                <p:nvPr/>
              </p:nvSpPr>
              <p:spPr>
                <a:xfrm>
                  <a:off x="4300405" y="4023579"/>
                  <a:ext cx="24264" cy="1126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85" h="14323" fill="none" extrusionOk="0">
                      <a:moveTo>
                        <a:pt x="0" y="14323"/>
                      </a:moveTo>
                      <a:lnTo>
                        <a:pt x="3085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23" name="Google Shape;6513;p71">
                  <a:extLst>
                    <a:ext uri="{FF2B5EF4-FFF2-40B4-BE49-F238E27FC236}">
                      <a16:creationId xmlns:a16="http://schemas.microsoft.com/office/drawing/2014/main" id="{E81C85C2-D662-DA15-F54F-DC4B69BEB1D5}"/>
                    </a:ext>
                  </a:extLst>
                </p:cNvPr>
                <p:cNvSpPr/>
                <p:nvPr/>
              </p:nvSpPr>
              <p:spPr>
                <a:xfrm>
                  <a:off x="4324661" y="4019772"/>
                  <a:ext cx="40544" cy="14015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55" h="17820" fill="none" extrusionOk="0">
                      <a:moveTo>
                        <a:pt x="1" y="1"/>
                      </a:moveTo>
                      <a:lnTo>
                        <a:pt x="5154" y="17819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24" name="Google Shape;6514;p71">
                  <a:extLst>
                    <a:ext uri="{FF2B5EF4-FFF2-40B4-BE49-F238E27FC236}">
                      <a16:creationId xmlns:a16="http://schemas.microsoft.com/office/drawing/2014/main" id="{88884BC0-F327-E851-2DD1-850E6641D9FD}"/>
                    </a:ext>
                  </a:extLst>
                </p:cNvPr>
                <p:cNvSpPr/>
                <p:nvPr/>
              </p:nvSpPr>
              <p:spPr>
                <a:xfrm>
                  <a:off x="4324661" y="4019772"/>
                  <a:ext cx="104282" cy="5252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259" h="6678" fill="none" extrusionOk="0">
                      <a:moveTo>
                        <a:pt x="1" y="1"/>
                      </a:moveTo>
                      <a:lnTo>
                        <a:pt x="13259" y="6678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04" name="Google Shape;6515;p71">
                  <a:extLst>
                    <a:ext uri="{FF2B5EF4-FFF2-40B4-BE49-F238E27FC236}">
                      <a16:creationId xmlns:a16="http://schemas.microsoft.com/office/drawing/2014/main" id="{B854C5D0-6AD0-C801-60B9-DD152E0643F5}"/>
                    </a:ext>
                  </a:extLst>
                </p:cNvPr>
                <p:cNvSpPr/>
                <p:nvPr/>
              </p:nvSpPr>
              <p:spPr>
                <a:xfrm>
                  <a:off x="4328467" y="3989901"/>
                  <a:ext cx="113421" cy="298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421" h="3799" fill="none" extrusionOk="0">
                      <a:moveTo>
                        <a:pt x="14420" y="0"/>
                      </a:moveTo>
                      <a:lnTo>
                        <a:pt x="1" y="3799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05" name="Google Shape;6516;p71">
                  <a:extLst>
                    <a:ext uri="{FF2B5EF4-FFF2-40B4-BE49-F238E27FC236}">
                      <a16:creationId xmlns:a16="http://schemas.microsoft.com/office/drawing/2014/main" id="{1199F591-6C67-15E7-02FB-749B2D23857E}"/>
                    </a:ext>
                  </a:extLst>
                </p:cNvPr>
                <p:cNvSpPr/>
                <p:nvPr/>
              </p:nvSpPr>
              <p:spPr>
                <a:xfrm>
                  <a:off x="4224193" y="4019772"/>
                  <a:ext cx="23886" cy="76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37" h="9787" fill="none" extrusionOk="0">
                      <a:moveTo>
                        <a:pt x="1" y="9787"/>
                      </a:moveTo>
                      <a:lnTo>
                        <a:pt x="3037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06" name="Google Shape;6517;p71">
                  <a:extLst>
                    <a:ext uri="{FF2B5EF4-FFF2-40B4-BE49-F238E27FC236}">
                      <a16:creationId xmlns:a16="http://schemas.microsoft.com/office/drawing/2014/main" id="{002AE53A-334C-783F-288F-1ACC2A3E1CA7}"/>
                    </a:ext>
                  </a:extLst>
                </p:cNvPr>
                <p:cNvSpPr/>
                <p:nvPr/>
              </p:nvSpPr>
              <p:spPr>
                <a:xfrm>
                  <a:off x="4248071" y="4019772"/>
                  <a:ext cx="52342" cy="1164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655" h="14807" fill="none" extrusionOk="0">
                      <a:moveTo>
                        <a:pt x="1" y="1"/>
                      </a:moveTo>
                      <a:lnTo>
                        <a:pt x="6654" y="14807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07" name="Google Shape;6518;p71">
                  <a:extLst>
                    <a:ext uri="{FF2B5EF4-FFF2-40B4-BE49-F238E27FC236}">
                      <a16:creationId xmlns:a16="http://schemas.microsoft.com/office/drawing/2014/main" id="{29E89B77-DBE2-8F3C-D234-06A24DDF5274}"/>
                    </a:ext>
                  </a:extLst>
                </p:cNvPr>
                <p:cNvSpPr/>
                <p:nvPr/>
              </p:nvSpPr>
              <p:spPr>
                <a:xfrm>
                  <a:off x="4300405" y="4138982"/>
                  <a:ext cx="6567" cy="11902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35" h="15134" fill="none" extrusionOk="0">
                      <a:moveTo>
                        <a:pt x="0" y="1"/>
                      </a:moveTo>
                      <a:lnTo>
                        <a:pt x="835" y="15134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08" name="Google Shape;6519;p71">
                  <a:extLst>
                    <a:ext uri="{FF2B5EF4-FFF2-40B4-BE49-F238E27FC236}">
                      <a16:creationId xmlns:a16="http://schemas.microsoft.com/office/drawing/2014/main" id="{D75A5E2E-8DF1-F909-CD7D-04D1A42FAC07}"/>
                    </a:ext>
                  </a:extLst>
                </p:cNvPr>
                <p:cNvSpPr/>
                <p:nvPr/>
              </p:nvSpPr>
              <p:spPr>
                <a:xfrm>
                  <a:off x="4219726" y="4200164"/>
                  <a:ext cx="85343" cy="605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51" h="7694" fill="none" extrusionOk="0">
                      <a:moveTo>
                        <a:pt x="0" y="0"/>
                      </a:moveTo>
                      <a:lnTo>
                        <a:pt x="10851" y="7694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09" name="Google Shape;6520;p71">
                  <a:extLst>
                    <a:ext uri="{FF2B5EF4-FFF2-40B4-BE49-F238E27FC236}">
                      <a16:creationId xmlns:a16="http://schemas.microsoft.com/office/drawing/2014/main" id="{9907BEE4-A467-C1ED-1AF2-774E7C3EE4D0}"/>
                    </a:ext>
                  </a:extLst>
                </p:cNvPr>
                <p:cNvSpPr/>
                <p:nvPr/>
              </p:nvSpPr>
              <p:spPr>
                <a:xfrm>
                  <a:off x="4223430" y="4137275"/>
                  <a:ext cx="81930" cy="151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417" h="1924" fill="none" extrusionOk="0">
                      <a:moveTo>
                        <a:pt x="1" y="1923"/>
                      </a:moveTo>
                      <a:lnTo>
                        <a:pt x="10416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10" name="Google Shape;6521;p71">
                  <a:extLst>
                    <a:ext uri="{FF2B5EF4-FFF2-40B4-BE49-F238E27FC236}">
                      <a16:creationId xmlns:a16="http://schemas.microsoft.com/office/drawing/2014/main" id="{76BE096F-D54E-E871-3F6D-EDCA8DE34A76}"/>
                    </a:ext>
                  </a:extLst>
                </p:cNvPr>
                <p:cNvSpPr/>
                <p:nvPr/>
              </p:nvSpPr>
              <p:spPr>
                <a:xfrm>
                  <a:off x="4303638" y="4138982"/>
                  <a:ext cx="59947" cy="2389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622" h="3038" fill="none" extrusionOk="0">
                      <a:moveTo>
                        <a:pt x="7621" y="3037"/>
                      </a:moveTo>
                      <a:lnTo>
                        <a:pt x="0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11" name="Google Shape;6522;p71">
                  <a:extLst>
                    <a:ext uri="{FF2B5EF4-FFF2-40B4-BE49-F238E27FC236}">
                      <a16:creationId xmlns:a16="http://schemas.microsoft.com/office/drawing/2014/main" id="{74F2BFE9-0C42-30EC-1BFA-32B6D7811A41}"/>
                    </a:ext>
                  </a:extLst>
                </p:cNvPr>
                <p:cNvSpPr/>
                <p:nvPr/>
              </p:nvSpPr>
              <p:spPr>
                <a:xfrm>
                  <a:off x="4201644" y="4267237"/>
                  <a:ext cx="39970" cy="771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082" h="9811" fill="none" extrusionOk="0">
                      <a:moveTo>
                        <a:pt x="1" y="0"/>
                      </a:moveTo>
                      <a:lnTo>
                        <a:pt x="5081" y="981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12" name="Google Shape;6523;p71">
                  <a:extLst>
                    <a:ext uri="{FF2B5EF4-FFF2-40B4-BE49-F238E27FC236}">
                      <a16:creationId xmlns:a16="http://schemas.microsoft.com/office/drawing/2014/main" id="{5C61B15B-638A-B8E2-88BA-351285A9CCE0}"/>
                    </a:ext>
                  </a:extLst>
                </p:cNvPr>
                <p:cNvSpPr/>
                <p:nvPr/>
              </p:nvSpPr>
              <p:spPr>
                <a:xfrm>
                  <a:off x="4203831" y="4258003"/>
                  <a:ext cx="103142" cy="924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114" h="1175" fill="none" extrusionOk="0">
                      <a:moveTo>
                        <a:pt x="1" y="1174"/>
                      </a:moveTo>
                      <a:lnTo>
                        <a:pt x="13114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13" name="Google Shape;6524;p71">
                  <a:extLst>
                    <a:ext uri="{FF2B5EF4-FFF2-40B4-BE49-F238E27FC236}">
                      <a16:creationId xmlns:a16="http://schemas.microsoft.com/office/drawing/2014/main" id="{BD92AFA2-66A9-2721-328F-C2C4F08605BA}"/>
                    </a:ext>
                  </a:extLst>
                </p:cNvPr>
                <p:cNvSpPr/>
                <p:nvPr/>
              </p:nvSpPr>
              <p:spPr>
                <a:xfrm>
                  <a:off x="4179001" y="3943372"/>
                  <a:ext cx="51673" cy="1049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570" h="13344" fill="none" extrusionOk="0">
                      <a:moveTo>
                        <a:pt x="1" y="13344"/>
                      </a:moveTo>
                      <a:lnTo>
                        <a:pt x="6569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14" name="Google Shape;6525;p71">
                  <a:extLst>
                    <a:ext uri="{FF2B5EF4-FFF2-40B4-BE49-F238E27FC236}">
                      <a16:creationId xmlns:a16="http://schemas.microsoft.com/office/drawing/2014/main" id="{5D27F7A0-3C89-F3D3-5689-9327D5745FB1}"/>
                    </a:ext>
                  </a:extLst>
                </p:cNvPr>
                <p:cNvSpPr/>
                <p:nvPr/>
              </p:nvSpPr>
              <p:spPr>
                <a:xfrm>
                  <a:off x="4248071" y="4019772"/>
                  <a:ext cx="76597" cy="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739" h="1" fill="none" extrusionOk="0">
                      <a:moveTo>
                        <a:pt x="1" y="1"/>
                      </a:moveTo>
                      <a:lnTo>
                        <a:pt x="9739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15" name="Google Shape;6526;p71">
                  <a:extLst>
                    <a:ext uri="{FF2B5EF4-FFF2-40B4-BE49-F238E27FC236}">
                      <a16:creationId xmlns:a16="http://schemas.microsoft.com/office/drawing/2014/main" id="{C96980E9-5C07-B7F4-7E1D-79C02926FDF0}"/>
                    </a:ext>
                  </a:extLst>
                </p:cNvPr>
                <p:cNvSpPr/>
                <p:nvPr/>
              </p:nvSpPr>
              <p:spPr>
                <a:xfrm>
                  <a:off x="4219529" y="4138982"/>
                  <a:ext cx="84116" cy="6328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95" h="8046" fill="none" extrusionOk="0">
                      <a:moveTo>
                        <a:pt x="1" y="8045"/>
                      </a:moveTo>
                      <a:lnTo>
                        <a:pt x="10694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16" name="Google Shape;6527;p71">
                  <a:extLst>
                    <a:ext uri="{FF2B5EF4-FFF2-40B4-BE49-F238E27FC236}">
                      <a16:creationId xmlns:a16="http://schemas.microsoft.com/office/drawing/2014/main" id="{E8E9BB80-F9F1-5914-ED72-E0B728F92F84}"/>
                    </a:ext>
                  </a:extLst>
                </p:cNvPr>
                <p:cNvSpPr/>
                <p:nvPr/>
              </p:nvSpPr>
              <p:spPr>
                <a:xfrm>
                  <a:off x="3654964" y="3289853"/>
                  <a:ext cx="46820" cy="638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53" h="8118" fill="none" extrusionOk="0">
                      <a:moveTo>
                        <a:pt x="1" y="0"/>
                      </a:moveTo>
                      <a:lnTo>
                        <a:pt x="5952" y="8117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17" name="Google Shape;6528;p71">
                  <a:extLst>
                    <a:ext uri="{FF2B5EF4-FFF2-40B4-BE49-F238E27FC236}">
                      <a16:creationId xmlns:a16="http://schemas.microsoft.com/office/drawing/2014/main" id="{A3501BE4-F112-3F2D-64E8-358B446AF494}"/>
                    </a:ext>
                  </a:extLst>
                </p:cNvPr>
                <p:cNvSpPr/>
                <p:nvPr/>
              </p:nvSpPr>
              <p:spPr>
                <a:xfrm>
                  <a:off x="3619760" y="3353693"/>
                  <a:ext cx="85736" cy="367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901" h="4670" fill="none" extrusionOk="0">
                      <a:moveTo>
                        <a:pt x="1" y="4670"/>
                      </a:moveTo>
                      <a:lnTo>
                        <a:pt x="10900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18" name="Google Shape;6529;p71">
                  <a:extLst>
                    <a:ext uri="{FF2B5EF4-FFF2-40B4-BE49-F238E27FC236}">
                      <a16:creationId xmlns:a16="http://schemas.microsoft.com/office/drawing/2014/main" id="{11B9C05E-931B-10F3-45FE-CA83C76677CE}"/>
                    </a:ext>
                  </a:extLst>
                </p:cNvPr>
                <p:cNvSpPr/>
                <p:nvPr/>
              </p:nvSpPr>
              <p:spPr>
                <a:xfrm>
                  <a:off x="3703011" y="3354739"/>
                  <a:ext cx="70415" cy="79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953" h="10089" fill="none" extrusionOk="0">
                      <a:moveTo>
                        <a:pt x="1" y="0"/>
                      </a:moveTo>
                      <a:lnTo>
                        <a:pt x="8952" y="10089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19" name="Google Shape;6530;p71">
                  <a:extLst>
                    <a:ext uri="{FF2B5EF4-FFF2-40B4-BE49-F238E27FC236}">
                      <a16:creationId xmlns:a16="http://schemas.microsoft.com/office/drawing/2014/main" id="{34FAF5AC-8BF4-0A4E-F131-6DECC65295A8}"/>
                    </a:ext>
                  </a:extLst>
                </p:cNvPr>
                <p:cNvSpPr/>
                <p:nvPr/>
              </p:nvSpPr>
              <p:spPr>
                <a:xfrm>
                  <a:off x="3779884" y="3366443"/>
                  <a:ext cx="34449" cy="676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80" h="8601" fill="none" extrusionOk="0">
                      <a:moveTo>
                        <a:pt x="1" y="8601"/>
                      </a:moveTo>
                      <a:lnTo>
                        <a:pt x="4380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20" name="Google Shape;6531;p71">
                  <a:extLst>
                    <a:ext uri="{FF2B5EF4-FFF2-40B4-BE49-F238E27FC236}">
                      <a16:creationId xmlns:a16="http://schemas.microsoft.com/office/drawing/2014/main" id="{15BB5AC8-EEF2-AF7E-F41C-150DBBBA6072}"/>
                    </a:ext>
                  </a:extLst>
                </p:cNvPr>
                <p:cNvSpPr/>
                <p:nvPr/>
              </p:nvSpPr>
              <p:spPr>
                <a:xfrm>
                  <a:off x="3701776" y="3353693"/>
                  <a:ext cx="116363" cy="127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795" h="1622" fill="none" extrusionOk="0">
                      <a:moveTo>
                        <a:pt x="14795" y="1621"/>
                      </a:moveTo>
                      <a:lnTo>
                        <a:pt x="0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21" name="Google Shape;6532;p71">
                  <a:extLst>
                    <a:ext uri="{FF2B5EF4-FFF2-40B4-BE49-F238E27FC236}">
                      <a16:creationId xmlns:a16="http://schemas.microsoft.com/office/drawing/2014/main" id="{B29F9EAF-C151-28BA-7B9E-7D7012D7C29E}"/>
                    </a:ext>
                  </a:extLst>
                </p:cNvPr>
                <p:cNvSpPr/>
                <p:nvPr/>
              </p:nvSpPr>
              <p:spPr>
                <a:xfrm>
                  <a:off x="3701776" y="3313063"/>
                  <a:ext cx="227204" cy="406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8888" h="5167" fill="none" extrusionOk="0">
                      <a:moveTo>
                        <a:pt x="28887" y="1"/>
                      </a:moveTo>
                      <a:lnTo>
                        <a:pt x="0" y="5166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22" name="Google Shape;6533;p71">
                  <a:extLst>
                    <a:ext uri="{FF2B5EF4-FFF2-40B4-BE49-F238E27FC236}">
                      <a16:creationId xmlns:a16="http://schemas.microsoft.com/office/drawing/2014/main" id="{5DBC3CB9-7888-5D9C-280D-8B1754574E53}"/>
                    </a:ext>
                  </a:extLst>
                </p:cNvPr>
                <p:cNvSpPr/>
                <p:nvPr/>
              </p:nvSpPr>
              <p:spPr>
                <a:xfrm>
                  <a:off x="3888633" y="3313063"/>
                  <a:ext cx="40347" cy="11446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30" h="14554" fill="none" extrusionOk="0">
                      <a:moveTo>
                        <a:pt x="5129" y="1"/>
                      </a:moveTo>
                      <a:lnTo>
                        <a:pt x="0" y="14553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23" name="Google Shape;6534;p71">
                  <a:extLst>
                    <a:ext uri="{FF2B5EF4-FFF2-40B4-BE49-F238E27FC236}">
                      <a16:creationId xmlns:a16="http://schemas.microsoft.com/office/drawing/2014/main" id="{2627D9AB-ACB5-4D5C-D9C0-487920A550D9}"/>
                    </a:ext>
                  </a:extLst>
                </p:cNvPr>
                <p:cNvSpPr/>
                <p:nvPr/>
              </p:nvSpPr>
              <p:spPr>
                <a:xfrm>
                  <a:off x="3814325" y="3366443"/>
                  <a:ext cx="74316" cy="6108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449" h="7767" fill="none" extrusionOk="0">
                      <a:moveTo>
                        <a:pt x="1" y="0"/>
                      </a:moveTo>
                      <a:lnTo>
                        <a:pt x="9448" y="7766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24" name="Google Shape;6535;p71">
                  <a:extLst>
                    <a:ext uri="{FF2B5EF4-FFF2-40B4-BE49-F238E27FC236}">
                      <a16:creationId xmlns:a16="http://schemas.microsoft.com/office/drawing/2014/main" id="{8F264949-53B8-4B8F-47E5-8FE299ADF777}"/>
                    </a:ext>
                  </a:extLst>
                </p:cNvPr>
                <p:cNvSpPr/>
                <p:nvPr/>
              </p:nvSpPr>
              <p:spPr>
                <a:xfrm>
                  <a:off x="3838399" y="3427522"/>
                  <a:ext cx="50242" cy="677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88" h="8614" fill="none" extrusionOk="0">
                      <a:moveTo>
                        <a:pt x="0" y="8613"/>
                      </a:moveTo>
                      <a:lnTo>
                        <a:pt x="6387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25" name="Google Shape;6536;p71">
                  <a:extLst>
                    <a:ext uri="{FF2B5EF4-FFF2-40B4-BE49-F238E27FC236}">
                      <a16:creationId xmlns:a16="http://schemas.microsoft.com/office/drawing/2014/main" id="{62A48555-0961-5981-6E28-8F88315D07D3}"/>
                    </a:ext>
                  </a:extLst>
                </p:cNvPr>
                <p:cNvSpPr/>
                <p:nvPr/>
              </p:nvSpPr>
              <p:spPr>
                <a:xfrm>
                  <a:off x="3814325" y="3313063"/>
                  <a:ext cx="114656" cy="533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578" h="6788" fill="none" extrusionOk="0">
                      <a:moveTo>
                        <a:pt x="1" y="6787"/>
                      </a:moveTo>
                      <a:lnTo>
                        <a:pt x="14577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26" name="Google Shape;6537;p71">
                  <a:extLst>
                    <a:ext uri="{FF2B5EF4-FFF2-40B4-BE49-F238E27FC236}">
                      <a16:creationId xmlns:a16="http://schemas.microsoft.com/office/drawing/2014/main" id="{59C593AB-451D-7EFC-2271-EC35AA36C185}"/>
                    </a:ext>
                  </a:extLst>
                </p:cNvPr>
                <p:cNvSpPr/>
                <p:nvPr/>
              </p:nvSpPr>
              <p:spPr>
                <a:xfrm>
                  <a:off x="3888633" y="3427522"/>
                  <a:ext cx="55377" cy="7621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41" h="9690" fill="none" extrusionOk="0">
                      <a:moveTo>
                        <a:pt x="0" y="0"/>
                      </a:moveTo>
                      <a:lnTo>
                        <a:pt x="7041" y="969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27" name="Google Shape;6538;p71">
                  <a:extLst>
                    <a:ext uri="{FF2B5EF4-FFF2-40B4-BE49-F238E27FC236}">
                      <a16:creationId xmlns:a16="http://schemas.microsoft.com/office/drawing/2014/main" id="{D7185B19-1D11-0AA7-F64A-C65E637FA94A}"/>
                    </a:ext>
                  </a:extLst>
                </p:cNvPr>
                <p:cNvSpPr/>
                <p:nvPr/>
              </p:nvSpPr>
              <p:spPr>
                <a:xfrm>
                  <a:off x="3944003" y="3406208"/>
                  <a:ext cx="40631" cy="975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66" h="12400" fill="none" extrusionOk="0">
                      <a:moveTo>
                        <a:pt x="1" y="12400"/>
                      </a:moveTo>
                      <a:lnTo>
                        <a:pt x="5166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28" name="Google Shape;6539;p71">
                  <a:extLst>
                    <a:ext uri="{FF2B5EF4-FFF2-40B4-BE49-F238E27FC236}">
                      <a16:creationId xmlns:a16="http://schemas.microsoft.com/office/drawing/2014/main" id="{38F2EDB9-17A4-714B-8233-6DDCFEB5BA32}"/>
                    </a:ext>
                  </a:extLst>
                </p:cNvPr>
                <p:cNvSpPr/>
                <p:nvPr/>
              </p:nvSpPr>
              <p:spPr>
                <a:xfrm>
                  <a:off x="3984625" y="3357500"/>
                  <a:ext cx="55291" cy="487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30" h="6194" fill="none" extrusionOk="0">
                      <a:moveTo>
                        <a:pt x="1" y="6194"/>
                      </a:moveTo>
                      <a:lnTo>
                        <a:pt x="7029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29" name="Google Shape;6540;p71">
                  <a:extLst>
                    <a:ext uri="{FF2B5EF4-FFF2-40B4-BE49-F238E27FC236}">
                      <a16:creationId xmlns:a16="http://schemas.microsoft.com/office/drawing/2014/main" id="{91C12A29-3448-8FC8-B6F0-E2BC27A7E2D9}"/>
                    </a:ext>
                  </a:extLst>
                </p:cNvPr>
                <p:cNvSpPr/>
                <p:nvPr/>
              </p:nvSpPr>
              <p:spPr>
                <a:xfrm>
                  <a:off x="3888633" y="3406208"/>
                  <a:ext cx="96000" cy="2132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206" h="2711" fill="none" extrusionOk="0">
                      <a:moveTo>
                        <a:pt x="0" y="2710"/>
                      </a:moveTo>
                      <a:lnTo>
                        <a:pt x="12206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30" name="Google Shape;6541;p71">
                  <a:extLst>
                    <a:ext uri="{FF2B5EF4-FFF2-40B4-BE49-F238E27FC236}">
                      <a16:creationId xmlns:a16="http://schemas.microsoft.com/office/drawing/2014/main" id="{FDBC600A-88D1-FBEC-6B75-0CC044B3CD93}"/>
                    </a:ext>
                  </a:extLst>
                </p:cNvPr>
                <p:cNvSpPr/>
                <p:nvPr/>
              </p:nvSpPr>
              <p:spPr>
                <a:xfrm>
                  <a:off x="3984625" y="3406208"/>
                  <a:ext cx="42251" cy="1363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72" h="17336" fill="none" extrusionOk="0">
                      <a:moveTo>
                        <a:pt x="1" y="1"/>
                      </a:moveTo>
                      <a:lnTo>
                        <a:pt x="5372" y="17335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31" name="Google Shape;6542;p71">
                  <a:extLst>
                    <a:ext uri="{FF2B5EF4-FFF2-40B4-BE49-F238E27FC236}">
                      <a16:creationId xmlns:a16="http://schemas.microsoft.com/office/drawing/2014/main" id="{D2DF269E-86B8-D8B3-5507-DC3AD7C6DF59}"/>
                    </a:ext>
                  </a:extLst>
                </p:cNvPr>
                <p:cNvSpPr/>
                <p:nvPr/>
              </p:nvSpPr>
              <p:spPr>
                <a:xfrm>
                  <a:off x="4026868" y="3427522"/>
                  <a:ext cx="35597" cy="11503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26" h="14626" fill="none" extrusionOk="0">
                      <a:moveTo>
                        <a:pt x="1" y="14625"/>
                      </a:moveTo>
                      <a:lnTo>
                        <a:pt x="4525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32" name="Google Shape;6543;p71">
                  <a:extLst>
                    <a:ext uri="{FF2B5EF4-FFF2-40B4-BE49-F238E27FC236}">
                      <a16:creationId xmlns:a16="http://schemas.microsoft.com/office/drawing/2014/main" id="{3089438B-0E9F-D109-FD84-DE00FD3292A5}"/>
                    </a:ext>
                  </a:extLst>
                </p:cNvPr>
                <p:cNvSpPr/>
                <p:nvPr/>
              </p:nvSpPr>
              <p:spPr>
                <a:xfrm>
                  <a:off x="3876261" y="3542548"/>
                  <a:ext cx="150615" cy="520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150" h="6618" fill="none" extrusionOk="0">
                      <a:moveTo>
                        <a:pt x="1" y="6617"/>
                      </a:moveTo>
                      <a:lnTo>
                        <a:pt x="19150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33" name="Google Shape;6544;p71">
                  <a:extLst>
                    <a:ext uri="{FF2B5EF4-FFF2-40B4-BE49-F238E27FC236}">
                      <a16:creationId xmlns:a16="http://schemas.microsoft.com/office/drawing/2014/main" id="{00A3A01A-AF87-985B-8335-23454BC30FF0}"/>
                    </a:ext>
                  </a:extLst>
                </p:cNvPr>
                <p:cNvSpPr/>
                <p:nvPr/>
              </p:nvSpPr>
              <p:spPr>
                <a:xfrm>
                  <a:off x="4006702" y="3542548"/>
                  <a:ext cx="20174" cy="9904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65" h="12593" fill="none" extrusionOk="0">
                      <a:moveTo>
                        <a:pt x="2565" y="0"/>
                      </a:moveTo>
                      <a:lnTo>
                        <a:pt x="0" y="12593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34" name="Google Shape;6545;p71">
                  <a:extLst>
                    <a:ext uri="{FF2B5EF4-FFF2-40B4-BE49-F238E27FC236}">
                      <a16:creationId xmlns:a16="http://schemas.microsoft.com/office/drawing/2014/main" id="{D4CC9832-91B3-510A-72F3-0D700B46A71D}"/>
                    </a:ext>
                  </a:extLst>
                </p:cNvPr>
                <p:cNvSpPr/>
                <p:nvPr/>
              </p:nvSpPr>
              <p:spPr>
                <a:xfrm>
                  <a:off x="3912700" y="3641584"/>
                  <a:ext cx="97817" cy="417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437" h="5312" fill="none" extrusionOk="0">
                      <a:moveTo>
                        <a:pt x="1" y="5311"/>
                      </a:moveTo>
                      <a:lnTo>
                        <a:pt x="12436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35" name="Google Shape;6546;p71">
                  <a:extLst>
                    <a:ext uri="{FF2B5EF4-FFF2-40B4-BE49-F238E27FC236}">
                      <a16:creationId xmlns:a16="http://schemas.microsoft.com/office/drawing/2014/main" id="{7154F63C-1CF2-EB94-EF98-B65A72C7EA61}"/>
                    </a:ext>
                  </a:extLst>
                </p:cNvPr>
                <p:cNvSpPr/>
                <p:nvPr/>
              </p:nvSpPr>
              <p:spPr>
                <a:xfrm>
                  <a:off x="3875601" y="3503726"/>
                  <a:ext cx="68410" cy="8915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698" h="11336" fill="none" extrusionOk="0">
                      <a:moveTo>
                        <a:pt x="8698" y="1"/>
                      </a:moveTo>
                      <a:lnTo>
                        <a:pt x="0" y="11335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36" name="Google Shape;6547;p71">
                  <a:extLst>
                    <a:ext uri="{FF2B5EF4-FFF2-40B4-BE49-F238E27FC236}">
                      <a16:creationId xmlns:a16="http://schemas.microsoft.com/office/drawing/2014/main" id="{EF13C99C-2128-1493-561C-51D49BA2A838}"/>
                    </a:ext>
                  </a:extLst>
                </p:cNvPr>
                <p:cNvSpPr/>
                <p:nvPr/>
              </p:nvSpPr>
              <p:spPr>
                <a:xfrm>
                  <a:off x="3944003" y="3503726"/>
                  <a:ext cx="89441" cy="3616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72" h="4598" fill="none" extrusionOk="0">
                      <a:moveTo>
                        <a:pt x="1" y="1"/>
                      </a:moveTo>
                      <a:lnTo>
                        <a:pt x="11372" y="4598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37" name="Google Shape;6548;p71">
                  <a:extLst>
                    <a:ext uri="{FF2B5EF4-FFF2-40B4-BE49-F238E27FC236}">
                      <a16:creationId xmlns:a16="http://schemas.microsoft.com/office/drawing/2014/main" id="{5751312C-98B3-18BD-8D70-C8E112876EBB}"/>
                    </a:ext>
                  </a:extLst>
                </p:cNvPr>
                <p:cNvSpPr/>
                <p:nvPr/>
              </p:nvSpPr>
              <p:spPr>
                <a:xfrm>
                  <a:off x="4033436" y="3490599"/>
                  <a:ext cx="132824" cy="492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888" h="6267" fill="none" extrusionOk="0">
                      <a:moveTo>
                        <a:pt x="1" y="6267"/>
                      </a:moveTo>
                      <a:lnTo>
                        <a:pt x="16888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38" name="Google Shape;6549;p71">
                  <a:extLst>
                    <a:ext uri="{FF2B5EF4-FFF2-40B4-BE49-F238E27FC236}">
                      <a16:creationId xmlns:a16="http://schemas.microsoft.com/office/drawing/2014/main" id="{25C1003D-6E0F-2D10-77DD-EA36F48F29CA}"/>
                    </a:ext>
                  </a:extLst>
                </p:cNvPr>
                <p:cNvSpPr/>
                <p:nvPr/>
              </p:nvSpPr>
              <p:spPr>
                <a:xfrm>
                  <a:off x="4166252" y="3490599"/>
                  <a:ext cx="73459" cy="9552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340" h="12146" fill="none" extrusionOk="0">
                      <a:moveTo>
                        <a:pt x="1" y="0"/>
                      </a:moveTo>
                      <a:lnTo>
                        <a:pt x="9339" y="12146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39" name="Google Shape;6550;p71">
                  <a:extLst>
                    <a:ext uri="{FF2B5EF4-FFF2-40B4-BE49-F238E27FC236}">
                      <a16:creationId xmlns:a16="http://schemas.microsoft.com/office/drawing/2014/main" id="{291C4F2F-2854-52C1-089F-BE4247A67094}"/>
                    </a:ext>
                  </a:extLst>
                </p:cNvPr>
                <p:cNvSpPr/>
                <p:nvPr/>
              </p:nvSpPr>
              <p:spPr>
                <a:xfrm>
                  <a:off x="4027726" y="3539882"/>
                  <a:ext cx="211985" cy="399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953" h="5082" fill="none" extrusionOk="0">
                      <a:moveTo>
                        <a:pt x="26952" y="5081"/>
                      </a:moveTo>
                      <a:lnTo>
                        <a:pt x="1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40" name="Google Shape;6551;p71">
                  <a:extLst>
                    <a:ext uri="{FF2B5EF4-FFF2-40B4-BE49-F238E27FC236}">
                      <a16:creationId xmlns:a16="http://schemas.microsoft.com/office/drawing/2014/main" id="{A552F40A-89C0-EBA1-26D7-A11F96DAA80D}"/>
                    </a:ext>
                  </a:extLst>
                </p:cNvPr>
                <p:cNvSpPr/>
                <p:nvPr/>
              </p:nvSpPr>
              <p:spPr>
                <a:xfrm>
                  <a:off x="4027726" y="3539882"/>
                  <a:ext cx="99720" cy="17487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79" h="22235" fill="none" extrusionOk="0">
                      <a:moveTo>
                        <a:pt x="1" y="1"/>
                      </a:moveTo>
                      <a:lnTo>
                        <a:pt x="12678" y="22234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41" name="Google Shape;6552;p71">
                  <a:extLst>
                    <a:ext uri="{FF2B5EF4-FFF2-40B4-BE49-F238E27FC236}">
                      <a16:creationId xmlns:a16="http://schemas.microsoft.com/office/drawing/2014/main" id="{04CB4EF7-1DE1-F4A9-5F09-0C7B41F5256D}"/>
                    </a:ext>
                  </a:extLst>
                </p:cNvPr>
                <p:cNvSpPr/>
                <p:nvPr/>
              </p:nvSpPr>
              <p:spPr>
                <a:xfrm>
                  <a:off x="4027726" y="3539882"/>
                  <a:ext cx="159754" cy="11170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312" h="14203" fill="none" extrusionOk="0">
                      <a:moveTo>
                        <a:pt x="1" y="1"/>
                      </a:moveTo>
                      <a:lnTo>
                        <a:pt x="20311" y="14202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42" name="Google Shape;6553;p71">
                  <a:extLst>
                    <a:ext uri="{FF2B5EF4-FFF2-40B4-BE49-F238E27FC236}">
                      <a16:creationId xmlns:a16="http://schemas.microsoft.com/office/drawing/2014/main" id="{CD0A3609-622E-B015-4192-17535C1466E7}"/>
                    </a:ext>
                  </a:extLst>
                </p:cNvPr>
                <p:cNvSpPr/>
                <p:nvPr/>
              </p:nvSpPr>
              <p:spPr>
                <a:xfrm>
                  <a:off x="4006702" y="3641584"/>
                  <a:ext cx="120743" cy="7317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352" h="9304" fill="none" extrusionOk="0">
                      <a:moveTo>
                        <a:pt x="0" y="1"/>
                      </a:moveTo>
                      <a:lnTo>
                        <a:pt x="15351" y="9303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43" name="Google Shape;6554;p71">
                  <a:extLst>
                    <a:ext uri="{FF2B5EF4-FFF2-40B4-BE49-F238E27FC236}">
                      <a16:creationId xmlns:a16="http://schemas.microsoft.com/office/drawing/2014/main" id="{EB0F3F83-6FEC-AC76-69C0-479D2269C86D}"/>
                    </a:ext>
                  </a:extLst>
                </p:cNvPr>
                <p:cNvSpPr/>
                <p:nvPr/>
              </p:nvSpPr>
              <p:spPr>
                <a:xfrm>
                  <a:off x="4006702" y="3641584"/>
                  <a:ext cx="39773" cy="1402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057" h="17832" fill="none" extrusionOk="0">
                      <a:moveTo>
                        <a:pt x="5057" y="17832"/>
                      </a:moveTo>
                      <a:lnTo>
                        <a:pt x="0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44" name="Google Shape;6555;p71">
                  <a:extLst>
                    <a:ext uri="{FF2B5EF4-FFF2-40B4-BE49-F238E27FC236}">
                      <a16:creationId xmlns:a16="http://schemas.microsoft.com/office/drawing/2014/main" id="{4E02942F-9D95-5120-7145-8CE9023E406C}"/>
                    </a:ext>
                  </a:extLst>
                </p:cNvPr>
                <p:cNvSpPr/>
                <p:nvPr/>
              </p:nvSpPr>
              <p:spPr>
                <a:xfrm>
                  <a:off x="3996423" y="3784585"/>
                  <a:ext cx="51862" cy="102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594" h="1307" fill="none" extrusionOk="0">
                      <a:moveTo>
                        <a:pt x="1" y="1307"/>
                      </a:moveTo>
                      <a:lnTo>
                        <a:pt x="6594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45" name="Google Shape;6556;p71">
                  <a:extLst>
                    <a:ext uri="{FF2B5EF4-FFF2-40B4-BE49-F238E27FC236}">
                      <a16:creationId xmlns:a16="http://schemas.microsoft.com/office/drawing/2014/main" id="{D42A9B1E-13CE-8108-53A6-4827A6107A15}"/>
                    </a:ext>
                  </a:extLst>
                </p:cNvPr>
                <p:cNvSpPr/>
                <p:nvPr/>
              </p:nvSpPr>
              <p:spPr>
                <a:xfrm>
                  <a:off x="4048277" y="3784585"/>
                  <a:ext cx="47583" cy="688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50" h="8759" fill="none" extrusionOk="0">
                      <a:moveTo>
                        <a:pt x="1" y="0"/>
                      </a:moveTo>
                      <a:lnTo>
                        <a:pt x="6049" y="8758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46" name="Google Shape;6557;p71">
                  <a:extLst>
                    <a:ext uri="{FF2B5EF4-FFF2-40B4-BE49-F238E27FC236}">
                      <a16:creationId xmlns:a16="http://schemas.microsoft.com/office/drawing/2014/main" id="{9539EC8C-FE8F-8DCF-98F1-B68261005864}"/>
                    </a:ext>
                  </a:extLst>
                </p:cNvPr>
                <p:cNvSpPr/>
                <p:nvPr/>
              </p:nvSpPr>
              <p:spPr>
                <a:xfrm>
                  <a:off x="4095947" y="3788392"/>
                  <a:ext cx="10280" cy="6489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07" h="8251" fill="none" extrusionOk="0">
                      <a:moveTo>
                        <a:pt x="0" y="8250"/>
                      </a:moveTo>
                      <a:lnTo>
                        <a:pt x="1307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47" name="Google Shape;6558;p71">
                  <a:extLst>
                    <a:ext uri="{FF2B5EF4-FFF2-40B4-BE49-F238E27FC236}">
                      <a16:creationId xmlns:a16="http://schemas.microsoft.com/office/drawing/2014/main" id="{210D0BF4-5294-C801-7D6A-8613EC575A0E}"/>
                    </a:ext>
                  </a:extLst>
                </p:cNvPr>
                <p:cNvSpPr/>
                <p:nvPr/>
              </p:nvSpPr>
              <p:spPr>
                <a:xfrm>
                  <a:off x="4095852" y="3853467"/>
                  <a:ext cx="45672" cy="1589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807" h="2021" fill="none" extrusionOk="0">
                      <a:moveTo>
                        <a:pt x="0" y="0"/>
                      </a:moveTo>
                      <a:lnTo>
                        <a:pt x="5807" y="202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48" name="Google Shape;6559;p71">
                  <a:extLst>
                    <a:ext uri="{FF2B5EF4-FFF2-40B4-BE49-F238E27FC236}">
                      <a16:creationId xmlns:a16="http://schemas.microsoft.com/office/drawing/2014/main" id="{66FB760F-0A72-4091-B593-FCD31CDF1DF7}"/>
                    </a:ext>
                  </a:extLst>
                </p:cNvPr>
                <p:cNvSpPr/>
                <p:nvPr/>
              </p:nvSpPr>
              <p:spPr>
                <a:xfrm>
                  <a:off x="4138567" y="3868308"/>
                  <a:ext cx="16469" cy="10171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94" h="12932" fill="none" extrusionOk="0">
                      <a:moveTo>
                        <a:pt x="1" y="1"/>
                      </a:moveTo>
                      <a:lnTo>
                        <a:pt x="2093" y="12932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49" name="Google Shape;6560;p71">
                  <a:extLst>
                    <a:ext uri="{FF2B5EF4-FFF2-40B4-BE49-F238E27FC236}">
                      <a16:creationId xmlns:a16="http://schemas.microsoft.com/office/drawing/2014/main" id="{7E12F346-9222-0B97-5AD4-75BF6B6FBB85}"/>
                    </a:ext>
                  </a:extLst>
                </p:cNvPr>
                <p:cNvSpPr/>
                <p:nvPr/>
              </p:nvSpPr>
              <p:spPr>
                <a:xfrm>
                  <a:off x="3875601" y="3592876"/>
                  <a:ext cx="131110" cy="487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670" h="6194" fill="none" extrusionOk="0">
                      <a:moveTo>
                        <a:pt x="0" y="0"/>
                      </a:moveTo>
                      <a:lnTo>
                        <a:pt x="16669" y="6194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50" name="Google Shape;6561;p71">
                  <a:extLst>
                    <a:ext uri="{FF2B5EF4-FFF2-40B4-BE49-F238E27FC236}">
                      <a16:creationId xmlns:a16="http://schemas.microsoft.com/office/drawing/2014/main" id="{2F3DB31F-FEDC-533B-4766-D3FB170693BB}"/>
                    </a:ext>
                  </a:extLst>
                </p:cNvPr>
                <p:cNvSpPr/>
                <p:nvPr/>
              </p:nvSpPr>
              <p:spPr>
                <a:xfrm>
                  <a:off x="4164828" y="3394410"/>
                  <a:ext cx="26458" cy="9315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64" h="11844" fill="none" extrusionOk="0">
                      <a:moveTo>
                        <a:pt x="0" y="11843"/>
                      </a:moveTo>
                      <a:lnTo>
                        <a:pt x="3363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51" name="Google Shape;6562;p71">
                  <a:extLst>
                    <a:ext uri="{FF2B5EF4-FFF2-40B4-BE49-F238E27FC236}">
                      <a16:creationId xmlns:a16="http://schemas.microsoft.com/office/drawing/2014/main" id="{AB24CE2B-523B-3369-D80F-24EC35FA32FE}"/>
                    </a:ext>
                  </a:extLst>
                </p:cNvPr>
                <p:cNvSpPr/>
                <p:nvPr/>
              </p:nvSpPr>
              <p:spPr>
                <a:xfrm>
                  <a:off x="4191278" y="3394410"/>
                  <a:ext cx="86586" cy="5271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009" h="6703" fill="none" extrusionOk="0">
                      <a:moveTo>
                        <a:pt x="0" y="1"/>
                      </a:moveTo>
                      <a:lnTo>
                        <a:pt x="11008" y="6702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5" name="Google Shape;6563;p71">
                <a:extLst>
                  <a:ext uri="{FF2B5EF4-FFF2-40B4-BE49-F238E27FC236}">
                    <a16:creationId xmlns:a16="http://schemas.microsoft.com/office/drawing/2014/main" id="{076EED7B-95CF-4946-3855-0DCA36B3CD4F}"/>
                  </a:ext>
                </a:extLst>
              </p:cNvPr>
              <p:cNvGrpSpPr/>
              <p:nvPr/>
            </p:nvGrpSpPr>
            <p:grpSpPr>
              <a:xfrm>
                <a:off x="4180904" y="4251758"/>
                <a:ext cx="37783" cy="32420"/>
                <a:chOff x="4180904" y="4251758"/>
                <a:chExt cx="37783" cy="32420"/>
              </a:xfrm>
              <a:grpFill/>
            </p:grpSpPr>
            <p:sp>
              <p:nvSpPr>
                <p:cNvPr id="2215" name="Google Shape;6564;p71">
                  <a:extLst>
                    <a:ext uri="{FF2B5EF4-FFF2-40B4-BE49-F238E27FC236}">
                      <a16:creationId xmlns:a16="http://schemas.microsoft.com/office/drawing/2014/main" id="{8A59E2C2-8B54-2ED8-8074-B35CDBA5AE3C}"/>
                    </a:ext>
                  </a:extLst>
                </p:cNvPr>
                <p:cNvSpPr/>
                <p:nvPr/>
              </p:nvSpPr>
              <p:spPr>
                <a:xfrm>
                  <a:off x="4180904" y="4251758"/>
                  <a:ext cx="37783" cy="324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22" extrusionOk="0">
                      <a:moveTo>
                        <a:pt x="2738" y="0"/>
                      </a:moveTo>
                      <a:cubicBezTo>
                        <a:pt x="2231" y="0"/>
                        <a:pt x="1715" y="190"/>
                        <a:pt x="1295" y="613"/>
                      </a:cubicBezTo>
                      <a:cubicBezTo>
                        <a:pt x="1" y="1908"/>
                        <a:pt x="920" y="4121"/>
                        <a:pt x="2759" y="4121"/>
                      </a:cubicBezTo>
                      <a:cubicBezTo>
                        <a:pt x="3884" y="4109"/>
                        <a:pt x="4803" y="3190"/>
                        <a:pt x="4803" y="2065"/>
                      </a:cubicBezTo>
                      <a:cubicBezTo>
                        <a:pt x="4803" y="823"/>
                        <a:pt x="3792" y="0"/>
                        <a:pt x="2738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16" name="Google Shape;6565;p71">
                  <a:extLst>
                    <a:ext uri="{FF2B5EF4-FFF2-40B4-BE49-F238E27FC236}">
                      <a16:creationId xmlns:a16="http://schemas.microsoft.com/office/drawing/2014/main" id="{1C79E1C5-695E-4758-157B-D3A927565F1B}"/>
                    </a:ext>
                  </a:extLst>
                </p:cNvPr>
                <p:cNvSpPr/>
                <p:nvPr/>
              </p:nvSpPr>
              <p:spPr>
                <a:xfrm>
                  <a:off x="4196037" y="4261432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0"/>
                      </a:moveTo>
                      <a:cubicBezTo>
                        <a:pt x="375" y="0"/>
                        <a:pt x="0" y="375"/>
                        <a:pt x="0" y="835"/>
                      </a:cubicBezTo>
                      <a:cubicBezTo>
                        <a:pt x="0" y="1295"/>
                        <a:pt x="375" y="1658"/>
                        <a:pt x="835" y="1658"/>
                      </a:cubicBezTo>
                      <a:cubicBezTo>
                        <a:pt x="1282" y="1658"/>
                        <a:pt x="1657" y="1295"/>
                        <a:pt x="1657" y="835"/>
                      </a:cubicBezTo>
                      <a:cubicBezTo>
                        <a:pt x="1657" y="375"/>
                        <a:pt x="1282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6" name="Google Shape;6566;p71">
                <a:extLst>
                  <a:ext uri="{FF2B5EF4-FFF2-40B4-BE49-F238E27FC236}">
                    <a16:creationId xmlns:a16="http://schemas.microsoft.com/office/drawing/2014/main" id="{072D760D-8350-B5E9-EB53-EF1FC689CAB1}"/>
                  </a:ext>
                </a:extLst>
              </p:cNvPr>
              <p:cNvGrpSpPr/>
              <p:nvPr/>
            </p:nvGrpSpPr>
            <p:grpSpPr>
              <a:xfrm>
                <a:off x="4201644" y="4081324"/>
                <a:ext cx="37783" cy="32364"/>
                <a:chOff x="4201644" y="4081324"/>
                <a:chExt cx="37783" cy="32364"/>
              </a:xfrm>
              <a:grpFill/>
            </p:grpSpPr>
            <p:sp>
              <p:nvSpPr>
                <p:cNvPr id="2213" name="Google Shape;6567;p71">
                  <a:extLst>
                    <a:ext uri="{FF2B5EF4-FFF2-40B4-BE49-F238E27FC236}">
                      <a16:creationId xmlns:a16="http://schemas.microsoft.com/office/drawing/2014/main" id="{CC11E6D3-DD9B-3AAC-5D15-61FA500822C1}"/>
                    </a:ext>
                  </a:extLst>
                </p:cNvPr>
                <p:cNvSpPr/>
                <p:nvPr/>
              </p:nvSpPr>
              <p:spPr>
                <a:xfrm>
                  <a:off x="4201644" y="4081324"/>
                  <a:ext cx="37783" cy="32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5" extrusionOk="0">
                      <a:moveTo>
                        <a:pt x="2732" y="1"/>
                      </a:moveTo>
                      <a:cubicBezTo>
                        <a:pt x="2228" y="1"/>
                        <a:pt x="1713" y="188"/>
                        <a:pt x="1295" y="606"/>
                      </a:cubicBezTo>
                      <a:cubicBezTo>
                        <a:pt x="1" y="1900"/>
                        <a:pt x="920" y="4114"/>
                        <a:pt x="2747" y="4114"/>
                      </a:cubicBezTo>
                      <a:cubicBezTo>
                        <a:pt x="3884" y="4114"/>
                        <a:pt x="4803" y="3195"/>
                        <a:pt x="4803" y="2058"/>
                      </a:cubicBezTo>
                      <a:cubicBezTo>
                        <a:pt x="4803" y="821"/>
                        <a:pt x="3789" y="1"/>
                        <a:pt x="273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14" name="Google Shape;6568;p71">
                  <a:extLst>
                    <a:ext uri="{FF2B5EF4-FFF2-40B4-BE49-F238E27FC236}">
                      <a16:creationId xmlns:a16="http://schemas.microsoft.com/office/drawing/2014/main" id="{93DDB309-0D94-C3A1-9B7F-12A684258C05}"/>
                    </a:ext>
                  </a:extLst>
                </p:cNvPr>
                <p:cNvSpPr/>
                <p:nvPr/>
              </p:nvSpPr>
              <p:spPr>
                <a:xfrm>
                  <a:off x="4214582" y="4091037"/>
                  <a:ext cx="15235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7" h="1658" extrusionOk="0">
                      <a:moveTo>
                        <a:pt x="1102" y="0"/>
                      </a:moveTo>
                      <a:cubicBezTo>
                        <a:pt x="364" y="0"/>
                        <a:pt x="1" y="883"/>
                        <a:pt x="521" y="1415"/>
                      </a:cubicBezTo>
                      <a:cubicBezTo>
                        <a:pt x="688" y="1582"/>
                        <a:pt x="894" y="1657"/>
                        <a:pt x="1096" y="1657"/>
                      </a:cubicBezTo>
                      <a:cubicBezTo>
                        <a:pt x="1524" y="1657"/>
                        <a:pt x="1936" y="1323"/>
                        <a:pt x="1936" y="823"/>
                      </a:cubicBezTo>
                      <a:cubicBezTo>
                        <a:pt x="1936" y="363"/>
                        <a:pt x="1561" y="0"/>
                        <a:pt x="110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7" name="Google Shape;6569;p71">
                <a:extLst>
                  <a:ext uri="{FF2B5EF4-FFF2-40B4-BE49-F238E27FC236}">
                    <a16:creationId xmlns:a16="http://schemas.microsoft.com/office/drawing/2014/main" id="{9BC0266E-6739-BF55-60BF-5F9027E63C4E}"/>
                  </a:ext>
                </a:extLst>
              </p:cNvPr>
              <p:cNvGrpSpPr/>
              <p:nvPr/>
            </p:nvGrpSpPr>
            <p:grpSpPr>
              <a:xfrm>
                <a:off x="4284416" y="3887428"/>
                <a:ext cx="37783" cy="32451"/>
                <a:chOff x="4284416" y="3887428"/>
                <a:chExt cx="37783" cy="32451"/>
              </a:xfrm>
              <a:grpFill/>
            </p:grpSpPr>
            <p:sp>
              <p:nvSpPr>
                <p:cNvPr id="2211" name="Google Shape;6570;p71">
                  <a:extLst>
                    <a:ext uri="{FF2B5EF4-FFF2-40B4-BE49-F238E27FC236}">
                      <a16:creationId xmlns:a16="http://schemas.microsoft.com/office/drawing/2014/main" id="{2FA56E19-57C6-DC93-E062-E3D2D602495D}"/>
                    </a:ext>
                  </a:extLst>
                </p:cNvPr>
                <p:cNvSpPr/>
                <p:nvPr/>
              </p:nvSpPr>
              <p:spPr>
                <a:xfrm>
                  <a:off x="4284416" y="3887428"/>
                  <a:ext cx="37783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26" extrusionOk="0">
                      <a:moveTo>
                        <a:pt x="2731" y="1"/>
                      </a:moveTo>
                      <a:cubicBezTo>
                        <a:pt x="2227" y="1"/>
                        <a:pt x="1713" y="188"/>
                        <a:pt x="1295" y="606"/>
                      </a:cubicBezTo>
                      <a:cubicBezTo>
                        <a:pt x="1" y="1900"/>
                        <a:pt x="920" y="4126"/>
                        <a:pt x="2747" y="4126"/>
                      </a:cubicBezTo>
                      <a:cubicBezTo>
                        <a:pt x="3884" y="4114"/>
                        <a:pt x="4803" y="3195"/>
                        <a:pt x="4803" y="2070"/>
                      </a:cubicBezTo>
                      <a:cubicBezTo>
                        <a:pt x="4803" y="824"/>
                        <a:pt x="3788" y="1"/>
                        <a:pt x="273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12" name="Google Shape;6571;p71">
                  <a:extLst>
                    <a:ext uri="{FF2B5EF4-FFF2-40B4-BE49-F238E27FC236}">
                      <a16:creationId xmlns:a16="http://schemas.microsoft.com/office/drawing/2014/main" id="{4F326BA6-2113-CA0C-D276-C914B8720311}"/>
                    </a:ext>
                  </a:extLst>
                </p:cNvPr>
                <p:cNvSpPr/>
                <p:nvPr/>
              </p:nvSpPr>
              <p:spPr>
                <a:xfrm>
                  <a:off x="4299548" y="3897039"/>
                  <a:ext cx="13040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9" extrusionOk="0">
                      <a:moveTo>
                        <a:pt x="823" y="1"/>
                      </a:moveTo>
                      <a:cubicBezTo>
                        <a:pt x="363" y="1"/>
                        <a:pt x="0" y="376"/>
                        <a:pt x="0" y="835"/>
                      </a:cubicBezTo>
                      <a:cubicBezTo>
                        <a:pt x="0" y="1295"/>
                        <a:pt x="363" y="1658"/>
                        <a:pt x="823" y="1658"/>
                      </a:cubicBezTo>
                      <a:cubicBezTo>
                        <a:pt x="1283" y="1658"/>
                        <a:pt x="1658" y="1295"/>
                        <a:pt x="1658" y="835"/>
                      </a:cubicBezTo>
                      <a:cubicBezTo>
                        <a:pt x="1658" y="376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8" name="Google Shape;6572;p71">
                <a:extLst>
                  <a:ext uri="{FF2B5EF4-FFF2-40B4-BE49-F238E27FC236}">
                    <a16:creationId xmlns:a16="http://schemas.microsoft.com/office/drawing/2014/main" id="{44A21842-C457-8D0D-CBDE-1DA623EB9A44}"/>
                  </a:ext>
                </a:extLst>
              </p:cNvPr>
              <p:cNvGrpSpPr/>
              <p:nvPr/>
            </p:nvGrpSpPr>
            <p:grpSpPr>
              <a:xfrm>
                <a:off x="4223721" y="3860404"/>
                <a:ext cx="37870" cy="32364"/>
                <a:chOff x="4223721" y="3860404"/>
                <a:chExt cx="37870" cy="32364"/>
              </a:xfrm>
              <a:grpFill/>
            </p:grpSpPr>
            <p:sp>
              <p:nvSpPr>
                <p:cNvPr id="2209" name="Google Shape;6573;p71">
                  <a:extLst>
                    <a:ext uri="{FF2B5EF4-FFF2-40B4-BE49-F238E27FC236}">
                      <a16:creationId xmlns:a16="http://schemas.microsoft.com/office/drawing/2014/main" id="{1B4DEAA1-6CA9-04B3-21ED-70E1439974F0}"/>
                    </a:ext>
                  </a:extLst>
                </p:cNvPr>
                <p:cNvSpPr/>
                <p:nvPr/>
              </p:nvSpPr>
              <p:spPr>
                <a:xfrm>
                  <a:off x="4223721" y="3860404"/>
                  <a:ext cx="37870" cy="32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5" h="4115" extrusionOk="0">
                      <a:moveTo>
                        <a:pt x="2735" y="1"/>
                      </a:moveTo>
                      <a:cubicBezTo>
                        <a:pt x="2228" y="1"/>
                        <a:pt x="1713" y="188"/>
                        <a:pt x="1295" y="606"/>
                      </a:cubicBezTo>
                      <a:cubicBezTo>
                        <a:pt x="0" y="1901"/>
                        <a:pt x="920" y="4114"/>
                        <a:pt x="2758" y="4114"/>
                      </a:cubicBezTo>
                      <a:cubicBezTo>
                        <a:pt x="3883" y="4114"/>
                        <a:pt x="4803" y="3195"/>
                        <a:pt x="4815" y="2058"/>
                      </a:cubicBezTo>
                      <a:cubicBezTo>
                        <a:pt x="4815" y="822"/>
                        <a:pt x="3795" y="1"/>
                        <a:pt x="273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10" name="Google Shape;6574;p71">
                  <a:extLst>
                    <a:ext uri="{FF2B5EF4-FFF2-40B4-BE49-F238E27FC236}">
                      <a16:creationId xmlns:a16="http://schemas.microsoft.com/office/drawing/2014/main" id="{48546EBF-346A-F501-162A-0DDCEBDC4797}"/>
                    </a:ext>
                  </a:extLst>
                </p:cNvPr>
                <p:cNvSpPr/>
                <p:nvPr/>
              </p:nvSpPr>
              <p:spPr>
                <a:xfrm>
                  <a:off x="4238846" y="3870117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0"/>
                      </a:moveTo>
                      <a:cubicBezTo>
                        <a:pt x="376" y="0"/>
                        <a:pt x="1" y="363"/>
                        <a:pt x="1" y="823"/>
                      </a:cubicBezTo>
                      <a:cubicBezTo>
                        <a:pt x="1" y="1283"/>
                        <a:pt x="376" y="1658"/>
                        <a:pt x="835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63"/>
                        <a:pt x="1283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9" name="Google Shape;6575;p71">
                <a:extLst>
                  <a:ext uri="{FF2B5EF4-FFF2-40B4-BE49-F238E27FC236}">
                    <a16:creationId xmlns:a16="http://schemas.microsoft.com/office/drawing/2014/main" id="{9B4958EB-5AEA-24AF-3636-64D112281564}"/>
                  </a:ext>
                </a:extLst>
              </p:cNvPr>
              <p:cNvGrpSpPr/>
              <p:nvPr/>
            </p:nvGrpSpPr>
            <p:grpSpPr>
              <a:xfrm>
                <a:off x="4104889" y="3699242"/>
                <a:ext cx="37776" cy="32357"/>
                <a:chOff x="4104889" y="3699242"/>
                <a:chExt cx="37776" cy="32357"/>
              </a:xfrm>
              <a:grpFill/>
            </p:grpSpPr>
            <p:sp>
              <p:nvSpPr>
                <p:cNvPr id="2207" name="Google Shape;6576;p71">
                  <a:extLst>
                    <a:ext uri="{FF2B5EF4-FFF2-40B4-BE49-F238E27FC236}">
                      <a16:creationId xmlns:a16="http://schemas.microsoft.com/office/drawing/2014/main" id="{9D770847-EFFF-2094-26C7-E74966F16F0E}"/>
                    </a:ext>
                  </a:extLst>
                </p:cNvPr>
                <p:cNvSpPr/>
                <p:nvPr/>
              </p:nvSpPr>
              <p:spPr>
                <a:xfrm>
                  <a:off x="4104889" y="3699242"/>
                  <a:ext cx="3777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4" extrusionOk="0">
                      <a:moveTo>
                        <a:pt x="2730" y="0"/>
                      </a:moveTo>
                      <a:cubicBezTo>
                        <a:pt x="2226" y="0"/>
                        <a:pt x="1712" y="188"/>
                        <a:pt x="1295" y="605"/>
                      </a:cubicBezTo>
                      <a:cubicBezTo>
                        <a:pt x="0" y="1900"/>
                        <a:pt x="920" y="4114"/>
                        <a:pt x="2746" y="4114"/>
                      </a:cubicBezTo>
                      <a:cubicBezTo>
                        <a:pt x="3883" y="4114"/>
                        <a:pt x="4803" y="3194"/>
                        <a:pt x="4803" y="2069"/>
                      </a:cubicBezTo>
                      <a:cubicBezTo>
                        <a:pt x="4803" y="824"/>
                        <a:pt x="3788" y="0"/>
                        <a:pt x="273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08" name="Google Shape;6577;p71">
                  <a:extLst>
                    <a:ext uri="{FF2B5EF4-FFF2-40B4-BE49-F238E27FC236}">
                      <a16:creationId xmlns:a16="http://schemas.microsoft.com/office/drawing/2014/main" id="{8B7EED36-6781-8BB0-B626-4BB8D182361B}"/>
                    </a:ext>
                  </a:extLst>
                </p:cNvPr>
                <p:cNvSpPr/>
                <p:nvPr/>
              </p:nvSpPr>
              <p:spPr>
                <a:xfrm>
                  <a:off x="4120013" y="3708948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0"/>
                      </a:moveTo>
                      <a:cubicBezTo>
                        <a:pt x="376" y="0"/>
                        <a:pt x="1" y="375"/>
                        <a:pt x="1" y="823"/>
                      </a:cubicBezTo>
                      <a:cubicBezTo>
                        <a:pt x="1" y="1283"/>
                        <a:pt x="376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75"/>
                        <a:pt x="1283" y="0"/>
                        <a:pt x="82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0" name="Google Shape;6578;p71">
                <a:extLst>
                  <a:ext uri="{FF2B5EF4-FFF2-40B4-BE49-F238E27FC236}">
                    <a16:creationId xmlns:a16="http://schemas.microsoft.com/office/drawing/2014/main" id="{9A9FE34D-627F-431B-6B96-08CD6174EE30}"/>
                  </a:ext>
                </a:extLst>
              </p:cNvPr>
              <p:cNvGrpSpPr/>
              <p:nvPr/>
            </p:nvGrpSpPr>
            <p:grpSpPr>
              <a:xfrm>
                <a:off x="4143608" y="3475121"/>
                <a:ext cx="37878" cy="32420"/>
                <a:chOff x="4143608" y="3475121"/>
                <a:chExt cx="37878" cy="32420"/>
              </a:xfrm>
              <a:grpFill/>
            </p:grpSpPr>
            <p:sp>
              <p:nvSpPr>
                <p:cNvPr id="2205" name="Google Shape;6579;p71">
                  <a:extLst>
                    <a:ext uri="{FF2B5EF4-FFF2-40B4-BE49-F238E27FC236}">
                      <a16:creationId xmlns:a16="http://schemas.microsoft.com/office/drawing/2014/main" id="{B311F6A3-B469-29EE-2F75-7F6CB934DA9B}"/>
                    </a:ext>
                  </a:extLst>
                </p:cNvPr>
                <p:cNvSpPr/>
                <p:nvPr/>
              </p:nvSpPr>
              <p:spPr>
                <a:xfrm>
                  <a:off x="4143608" y="3475121"/>
                  <a:ext cx="37878" cy="324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6" h="4122" extrusionOk="0">
                      <a:moveTo>
                        <a:pt x="2750" y="0"/>
                      </a:moveTo>
                      <a:cubicBezTo>
                        <a:pt x="2244" y="0"/>
                        <a:pt x="1727" y="190"/>
                        <a:pt x="1307" y="614"/>
                      </a:cubicBezTo>
                      <a:cubicBezTo>
                        <a:pt x="1" y="1908"/>
                        <a:pt x="920" y="4122"/>
                        <a:pt x="2759" y="4122"/>
                      </a:cubicBezTo>
                      <a:cubicBezTo>
                        <a:pt x="3896" y="4122"/>
                        <a:pt x="4815" y="3202"/>
                        <a:pt x="4815" y="2065"/>
                      </a:cubicBezTo>
                      <a:cubicBezTo>
                        <a:pt x="4815" y="823"/>
                        <a:pt x="3805" y="0"/>
                        <a:pt x="275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06" name="Google Shape;6580;p71">
                  <a:extLst>
                    <a:ext uri="{FF2B5EF4-FFF2-40B4-BE49-F238E27FC236}">
                      <a16:creationId xmlns:a16="http://schemas.microsoft.com/office/drawing/2014/main" id="{C0B3CE7A-4EC6-0387-3072-6EFFB577246F}"/>
                    </a:ext>
                  </a:extLst>
                </p:cNvPr>
                <p:cNvSpPr/>
                <p:nvPr/>
              </p:nvSpPr>
              <p:spPr>
                <a:xfrm>
                  <a:off x="4158741" y="3484795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1"/>
                      </a:moveTo>
                      <a:cubicBezTo>
                        <a:pt x="375" y="1"/>
                        <a:pt x="0" y="376"/>
                        <a:pt x="0" y="835"/>
                      </a:cubicBezTo>
                      <a:cubicBezTo>
                        <a:pt x="0" y="1295"/>
                        <a:pt x="375" y="1658"/>
                        <a:pt x="835" y="1658"/>
                      </a:cubicBezTo>
                      <a:cubicBezTo>
                        <a:pt x="1294" y="1658"/>
                        <a:pt x="1657" y="1295"/>
                        <a:pt x="1657" y="835"/>
                      </a:cubicBezTo>
                      <a:cubicBezTo>
                        <a:pt x="1657" y="376"/>
                        <a:pt x="1294" y="1"/>
                        <a:pt x="83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1" name="Google Shape;6581;p71">
                <a:extLst>
                  <a:ext uri="{FF2B5EF4-FFF2-40B4-BE49-F238E27FC236}">
                    <a16:creationId xmlns:a16="http://schemas.microsoft.com/office/drawing/2014/main" id="{A217346B-0A7C-C55B-3DB6-CF73CA7067AB}"/>
                  </a:ext>
                </a:extLst>
              </p:cNvPr>
              <p:cNvGrpSpPr/>
              <p:nvPr/>
            </p:nvGrpSpPr>
            <p:grpSpPr>
              <a:xfrm>
                <a:off x="4217248" y="3570893"/>
                <a:ext cx="37776" cy="32364"/>
                <a:chOff x="4217248" y="3570893"/>
                <a:chExt cx="37776" cy="32364"/>
              </a:xfrm>
              <a:grpFill/>
            </p:grpSpPr>
            <p:sp>
              <p:nvSpPr>
                <p:cNvPr id="2203" name="Google Shape;6582;p71">
                  <a:extLst>
                    <a:ext uri="{FF2B5EF4-FFF2-40B4-BE49-F238E27FC236}">
                      <a16:creationId xmlns:a16="http://schemas.microsoft.com/office/drawing/2014/main" id="{90F4C2A3-522F-8C86-9B38-DEE57D8BD615}"/>
                    </a:ext>
                  </a:extLst>
                </p:cNvPr>
                <p:cNvSpPr/>
                <p:nvPr/>
              </p:nvSpPr>
              <p:spPr>
                <a:xfrm>
                  <a:off x="4217248" y="3570893"/>
                  <a:ext cx="37776" cy="32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5" extrusionOk="0">
                      <a:moveTo>
                        <a:pt x="2732" y="1"/>
                      </a:moveTo>
                      <a:cubicBezTo>
                        <a:pt x="2228" y="1"/>
                        <a:pt x="1713" y="188"/>
                        <a:pt x="1295" y="606"/>
                      </a:cubicBezTo>
                      <a:cubicBezTo>
                        <a:pt x="1" y="1900"/>
                        <a:pt x="920" y="4114"/>
                        <a:pt x="2759" y="4114"/>
                      </a:cubicBezTo>
                      <a:cubicBezTo>
                        <a:pt x="3884" y="4114"/>
                        <a:pt x="4803" y="3195"/>
                        <a:pt x="4803" y="2058"/>
                      </a:cubicBezTo>
                      <a:cubicBezTo>
                        <a:pt x="4803" y="821"/>
                        <a:pt x="3789" y="1"/>
                        <a:pt x="273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04" name="Google Shape;6583;p71">
                  <a:extLst>
                    <a:ext uri="{FF2B5EF4-FFF2-40B4-BE49-F238E27FC236}">
                      <a16:creationId xmlns:a16="http://schemas.microsoft.com/office/drawing/2014/main" id="{68EAA434-5C52-32A9-7439-861D709CC446}"/>
                    </a:ext>
                  </a:extLst>
                </p:cNvPr>
                <p:cNvSpPr/>
                <p:nvPr/>
              </p:nvSpPr>
              <p:spPr>
                <a:xfrm>
                  <a:off x="4232373" y="3580599"/>
                  <a:ext cx="13048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9" h="1659" extrusionOk="0">
                      <a:moveTo>
                        <a:pt x="824" y="1"/>
                      </a:moveTo>
                      <a:cubicBezTo>
                        <a:pt x="364" y="1"/>
                        <a:pt x="1" y="376"/>
                        <a:pt x="1" y="824"/>
                      </a:cubicBezTo>
                      <a:cubicBezTo>
                        <a:pt x="1" y="1283"/>
                        <a:pt x="364" y="1658"/>
                        <a:pt x="824" y="1658"/>
                      </a:cubicBezTo>
                      <a:cubicBezTo>
                        <a:pt x="1283" y="1658"/>
                        <a:pt x="1658" y="1283"/>
                        <a:pt x="1658" y="824"/>
                      </a:cubicBezTo>
                      <a:cubicBezTo>
                        <a:pt x="1658" y="376"/>
                        <a:pt x="1283" y="1"/>
                        <a:pt x="82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2" name="Google Shape;6584;p71">
                <a:extLst>
                  <a:ext uri="{FF2B5EF4-FFF2-40B4-BE49-F238E27FC236}">
                    <a16:creationId xmlns:a16="http://schemas.microsoft.com/office/drawing/2014/main" id="{F3BA38E7-CFC5-8A4C-F6A5-0B2F1CE08CF9}"/>
                  </a:ext>
                </a:extLst>
              </p:cNvPr>
              <p:cNvGrpSpPr/>
              <p:nvPr/>
            </p:nvGrpSpPr>
            <p:grpSpPr>
              <a:xfrm>
                <a:off x="4255307" y="3431612"/>
                <a:ext cx="37776" cy="32451"/>
                <a:chOff x="4255307" y="3431612"/>
                <a:chExt cx="37776" cy="32451"/>
              </a:xfrm>
              <a:grpFill/>
            </p:grpSpPr>
            <p:sp>
              <p:nvSpPr>
                <p:cNvPr id="2201" name="Google Shape;6585;p71">
                  <a:extLst>
                    <a:ext uri="{FF2B5EF4-FFF2-40B4-BE49-F238E27FC236}">
                      <a16:creationId xmlns:a16="http://schemas.microsoft.com/office/drawing/2014/main" id="{9231B218-DE24-0388-EC5F-304EFB760844}"/>
                    </a:ext>
                  </a:extLst>
                </p:cNvPr>
                <p:cNvSpPr/>
                <p:nvPr/>
              </p:nvSpPr>
              <p:spPr>
                <a:xfrm>
                  <a:off x="4255307" y="3431612"/>
                  <a:ext cx="37776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26" extrusionOk="0">
                      <a:moveTo>
                        <a:pt x="2730" y="0"/>
                      </a:moveTo>
                      <a:cubicBezTo>
                        <a:pt x="2226" y="0"/>
                        <a:pt x="1712" y="187"/>
                        <a:pt x="1295" y="605"/>
                      </a:cubicBezTo>
                      <a:cubicBezTo>
                        <a:pt x="0" y="1912"/>
                        <a:pt x="920" y="4125"/>
                        <a:pt x="2758" y="4125"/>
                      </a:cubicBezTo>
                      <a:cubicBezTo>
                        <a:pt x="3883" y="4113"/>
                        <a:pt x="4803" y="3194"/>
                        <a:pt x="4803" y="2069"/>
                      </a:cubicBezTo>
                      <a:cubicBezTo>
                        <a:pt x="4803" y="824"/>
                        <a:pt x="3788" y="0"/>
                        <a:pt x="273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02" name="Google Shape;6586;p71">
                  <a:extLst>
                    <a:ext uri="{FF2B5EF4-FFF2-40B4-BE49-F238E27FC236}">
                      <a16:creationId xmlns:a16="http://schemas.microsoft.com/office/drawing/2014/main" id="{5FA470FF-D135-7EA0-33BA-8C2B7F032793}"/>
                    </a:ext>
                  </a:extLst>
                </p:cNvPr>
                <p:cNvSpPr/>
                <p:nvPr/>
              </p:nvSpPr>
              <p:spPr>
                <a:xfrm>
                  <a:off x="4270432" y="3441317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0"/>
                      </a:moveTo>
                      <a:cubicBezTo>
                        <a:pt x="376" y="0"/>
                        <a:pt x="1" y="375"/>
                        <a:pt x="1" y="835"/>
                      </a:cubicBezTo>
                      <a:cubicBezTo>
                        <a:pt x="1" y="1295"/>
                        <a:pt x="376" y="1658"/>
                        <a:pt x="835" y="1658"/>
                      </a:cubicBezTo>
                      <a:cubicBezTo>
                        <a:pt x="1295" y="1658"/>
                        <a:pt x="1658" y="1295"/>
                        <a:pt x="1658" y="835"/>
                      </a:cubicBezTo>
                      <a:cubicBezTo>
                        <a:pt x="1658" y="375"/>
                        <a:pt x="1295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" name="Google Shape;6587;p71">
                <a:extLst>
                  <a:ext uri="{FF2B5EF4-FFF2-40B4-BE49-F238E27FC236}">
                    <a16:creationId xmlns:a16="http://schemas.microsoft.com/office/drawing/2014/main" id="{30E14656-BABA-87CB-477B-1EDE1D351FF8}"/>
                  </a:ext>
                </a:extLst>
              </p:cNvPr>
              <p:cNvGrpSpPr/>
              <p:nvPr/>
            </p:nvGrpSpPr>
            <p:grpSpPr>
              <a:xfrm>
                <a:off x="3853052" y="3577398"/>
                <a:ext cx="37776" cy="32420"/>
                <a:chOff x="3853052" y="3577398"/>
                <a:chExt cx="37776" cy="32420"/>
              </a:xfrm>
              <a:grpFill/>
            </p:grpSpPr>
            <p:sp>
              <p:nvSpPr>
                <p:cNvPr id="2199" name="Google Shape;6588;p71">
                  <a:extLst>
                    <a:ext uri="{FF2B5EF4-FFF2-40B4-BE49-F238E27FC236}">
                      <a16:creationId xmlns:a16="http://schemas.microsoft.com/office/drawing/2014/main" id="{27600718-C292-2C15-AE68-712CAF3A8CA8}"/>
                    </a:ext>
                  </a:extLst>
                </p:cNvPr>
                <p:cNvSpPr/>
                <p:nvPr/>
              </p:nvSpPr>
              <p:spPr>
                <a:xfrm>
                  <a:off x="3853052" y="3577398"/>
                  <a:ext cx="37776" cy="324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22" extrusionOk="0">
                      <a:moveTo>
                        <a:pt x="2737" y="0"/>
                      </a:moveTo>
                      <a:cubicBezTo>
                        <a:pt x="2231" y="0"/>
                        <a:pt x="1714" y="190"/>
                        <a:pt x="1294" y="614"/>
                      </a:cubicBezTo>
                      <a:cubicBezTo>
                        <a:pt x="0" y="1908"/>
                        <a:pt x="919" y="4122"/>
                        <a:pt x="2746" y="4122"/>
                      </a:cubicBezTo>
                      <a:cubicBezTo>
                        <a:pt x="3883" y="4122"/>
                        <a:pt x="4803" y="3202"/>
                        <a:pt x="4803" y="2065"/>
                      </a:cubicBezTo>
                      <a:cubicBezTo>
                        <a:pt x="4803" y="823"/>
                        <a:pt x="3792" y="0"/>
                        <a:pt x="2737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00" name="Google Shape;6589;p71">
                  <a:extLst>
                    <a:ext uri="{FF2B5EF4-FFF2-40B4-BE49-F238E27FC236}">
                      <a16:creationId xmlns:a16="http://schemas.microsoft.com/office/drawing/2014/main" id="{586660CC-F158-C5BF-2DE2-6CD95425D620}"/>
                    </a:ext>
                  </a:extLst>
                </p:cNvPr>
                <p:cNvSpPr/>
                <p:nvPr/>
              </p:nvSpPr>
              <p:spPr>
                <a:xfrm>
                  <a:off x="3868176" y="3587072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1"/>
                      </a:moveTo>
                      <a:cubicBezTo>
                        <a:pt x="363" y="1"/>
                        <a:pt x="1" y="376"/>
                        <a:pt x="1" y="835"/>
                      </a:cubicBezTo>
                      <a:cubicBezTo>
                        <a:pt x="1" y="1295"/>
                        <a:pt x="363" y="1658"/>
                        <a:pt x="823" y="1658"/>
                      </a:cubicBezTo>
                      <a:cubicBezTo>
                        <a:pt x="1283" y="1658"/>
                        <a:pt x="1658" y="1295"/>
                        <a:pt x="1658" y="835"/>
                      </a:cubicBezTo>
                      <a:cubicBezTo>
                        <a:pt x="1658" y="376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" name="Google Shape;6590;p71">
                <a:extLst>
                  <a:ext uri="{FF2B5EF4-FFF2-40B4-BE49-F238E27FC236}">
                    <a16:creationId xmlns:a16="http://schemas.microsoft.com/office/drawing/2014/main" id="{0EA068A1-4F04-9201-2B3A-1B59587BA21E}"/>
                  </a:ext>
                </a:extLst>
              </p:cNvPr>
              <p:cNvGrpSpPr/>
              <p:nvPr/>
            </p:nvGrpSpPr>
            <p:grpSpPr>
              <a:xfrm>
                <a:off x="4039908" y="3412107"/>
                <a:ext cx="37776" cy="32357"/>
                <a:chOff x="4039908" y="3412107"/>
                <a:chExt cx="37776" cy="32357"/>
              </a:xfrm>
              <a:grpFill/>
            </p:grpSpPr>
            <p:sp>
              <p:nvSpPr>
                <p:cNvPr id="2197" name="Google Shape;6591;p71">
                  <a:extLst>
                    <a:ext uri="{FF2B5EF4-FFF2-40B4-BE49-F238E27FC236}">
                      <a16:creationId xmlns:a16="http://schemas.microsoft.com/office/drawing/2014/main" id="{2B463DF2-F955-BBED-D27C-66DAAD242B26}"/>
                    </a:ext>
                  </a:extLst>
                </p:cNvPr>
                <p:cNvSpPr/>
                <p:nvPr/>
              </p:nvSpPr>
              <p:spPr>
                <a:xfrm>
                  <a:off x="4039908" y="3412107"/>
                  <a:ext cx="3777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4" extrusionOk="0">
                      <a:moveTo>
                        <a:pt x="2732" y="0"/>
                      </a:moveTo>
                      <a:cubicBezTo>
                        <a:pt x="2227" y="0"/>
                        <a:pt x="1713" y="187"/>
                        <a:pt x="1295" y="605"/>
                      </a:cubicBezTo>
                      <a:cubicBezTo>
                        <a:pt x="0" y="1900"/>
                        <a:pt x="920" y="4114"/>
                        <a:pt x="2746" y="4114"/>
                      </a:cubicBezTo>
                      <a:cubicBezTo>
                        <a:pt x="3883" y="4114"/>
                        <a:pt x="4803" y="3194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98" name="Google Shape;6592;p71">
                  <a:extLst>
                    <a:ext uri="{FF2B5EF4-FFF2-40B4-BE49-F238E27FC236}">
                      <a16:creationId xmlns:a16="http://schemas.microsoft.com/office/drawing/2014/main" id="{01FFD2C8-B42B-C315-3DCD-4CB408C99479}"/>
                    </a:ext>
                  </a:extLst>
                </p:cNvPr>
                <p:cNvSpPr/>
                <p:nvPr/>
              </p:nvSpPr>
              <p:spPr>
                <a:xfrm>
                  <a:off x="4055033" y="3421812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1"/>
                      </a:moveTo>
                      <a:cubicBezTo>
                        <a:pt x="363" y="1"/>
                        <a:pt x="1" y="363"/>
                        <a:pt x="1" y="823"/>
                      </a:cubicBezTo>
                      <a:cubicBezTo>
                        <a:pt x="1" y="1283"/>
                        <a:pt x="363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63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5" name="Google Shape;6593;p71">
                <a:extLst>
                  <a:ext uri="{FF2B5EF4-FFF2-40B4-BE49-F238E27FC236}">
                    <a16:creationId xmlns:a16="http://schemas.microsoft.com/office/drawing/2014/main" id="{E48E45B6-4D98-21A8-B2D6-8EBAF1AEA89C}"/>
                  </a:ext>
                </a:extLst>
              </p:cNvPr>
              <p:cNvGrpSpPr/>
              <p:nvPr/>
            </p:nvGrpSpPr>
            <p:grpSpPr>
              <a:xfrm>
                <a:off x="4017360" y="3342061"/>
                <a:ext cx="37870" cy="32380"/>
                <a:chOff x="4017360" y="3342061"/>
                <a:chExt cx="37870" cy="32380"/>
              </a:xfrm>
              <a:grpFill/>
            </p:grpSpPr>
            <p:sp>
              <p:nvSpPr>
                <p:cNvPr id="2195" name="Google Shape;6594;p71">
                  <a:extLst>
                    <a:ext uri="{FF2B5EF4-FFF2-40B4-BE49-F238E27FC236}">
                      <a16:creationId xmlns:a16="http://schemas.microsoft.com/office/drawing/2014/main" id="{DC69F760-E411-117B-EEBC-4C969B25E2F8}"/>
                    </a:ext>
                  </a:extLst>
                </p:cNvPr>
                <p:cNvSpPr/>
                <p:nvPr/>
              </p:nvSpPr>
              <p:spPr>
                <a:xfrm>
                  <a:off x="4017360" y="3342061"/>
                  <a:ext cx="37870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5" h="4117" extrusionOk="0">
                      <a:moveTo>
                        <a:pt x="2749" y="0"/>
                      </a:moveTo>
                      <a:cubicBezTo>
                        <a:pt x="2243" y="0"/>
                        <a:pt x="1726" y="189"/>
                        <a:pt x="1307" y="608"/>
                      </a:cubicBezTo>
                      <a:cubicBezTo>
                        <a:pt x="0" y="1903"/>
                        <a:pt x="920" y="4116"/>
                        <a:pt x="2758" y="4116"/>
                      </a:cubicBezTo>
                      <a:cubicBezTo>
                        <a:pt x="3895" y="4116"/>
                        <a:pt x="4815" y="3197"/>
                        <a:pt x="4815" y="2060"/>
                      </a:cubicBezTo>
                      <a:cubicBezTo>
                        <a:pt x="4815" y="817"/>
                        <a:pt x="3804" y="0"/>
                        <a:pt x="2749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96" name="Google Shape;6595;p71">
                  <a:extLst>
                    <a:ext uri="{FF2B5EF4-FFF2-40B4-BE49-F238E27FC236}">
                      <a16:creationId xmlns:a16="http://schemas.microsoft.com/office/drawing/2014/main" id="{C1EFB48C-D754-D6D4-994C-6B99DF2D429F}"/>
                    </a:ext>
                  </a:extLst>
                </p:cNvPr>
                <p:cNvSpPr/>
                <p:nvPr/>
              </p:nvSpPr>
              <p:spPr>
                <a:xfrm>
                  <a:off x="4032484" y="3351790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0"/>
                      </a:moveTo>
                      <a:cubicBezTo>
                        <a:pt x="376" y="0"/>
                        <a:pt x="1" y="363"/>
                        <a:pt x="1" y="823"/>
                      </a:cubicBezTo>
                      <a:cubicBezTo>
                        <a:pt x="1" y="1283"/>
                        <a:pt x="376" y="1658"/>
                        <a:pt x="835" y="1658"/>
                      </a:cubicBezTo>
                      <a:cubicBezTo>
                        <a:pt x="1295" y="1658"/>
                        <a:pt x="1658" y="1283"/>
                        <a:pt x="1658" y="823"/>
                      </a:cubicBezTo>
                      <a:cubicBezTo>
                        <a:pt x="1658" y="363"/>
                        <a:pt x="1295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26" name="Google Shape;6596;p71">
                <a:extLst>
                  <a:ext uri="{FF2B5EF4-FFF2-40B4-BE49-F238E27FC236}">
                    <a16:creationId xmlns:a16="http://schemas.microsoft.com/office/drawing/2014/main" id="{7011320B-8519-7A99-957E-457306528AAE}"/>
                  </a:ext>
                </a:extLst>
              </p:cNvPr>
              <p:cNvSpPr/>
              <p:nvPr/>
            </p:nvSpPr>
            <p:spPr>
              <a:xfrm>
                <a:off x="3998712" y="3520180"/>
                <a:ext cx="47764" cy="40929"/>
              </a:xfrm>
              <a:custGeom>
                <a:avLst/>
                <a:gdLst/>
                <a:ahLst/>
                <a:cxnLst/>
                <a:rect l="l" t="t" r="r" b="b"/>
                <a:pathLst>
                  <a:path w="6073" h="5204" extrusionOk="0">
                    <a:moveTo>
                      <a:pt x="3457" y="0"/>
                    </a:moveTo>
                    <a:cubicBezTo>
                      <a:pt x="2821" y="0"/>
                      <a:pt x="2173" y="236"/>
                      <a:pt x="1645" y="764"/>
                    </a:cubicBezTo>
                    <a:cubicBezTo>
                      <a:pt x="0" y="2397"/>
                      <a:pt x="1162" y="5191"/>
                      <a:pt x="3472" y="5203"/>
                    </a:cubicBezTo>
                    <a:cubicBezTo>
                      <a:pt x="4899" y="5191"/>
                      <a:pt x="6061" y="4030"/>
                      <a:pt x="6073" y="2602"/>
                    </a:cubicBezTo>
                    <a:cubicBezTo>
                      <a:pt x="6073" y="1038"/>
                      <a:pt x="4792" y="0"/>
                      <a:pt x="3457" y="0"/>
                    </a:cubicBezTo>
                    <a:close/>
                  </a:path>
                </a:pathLst>
              </a:cu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" name="Google Shape;6597;p71">
                <a:extLst>
                  <a:ext uri="{FF2B5EF4-FFF2-40B4-BE49-F238E27FC236}">
                    <a16:creationId xmlns:a16="http://schemas.microsoft.com/office/drawing/2014/main" id="{0793222B-7E7D-937F-C1E0-92D10B57A5C4}"/>
                  </a:ext>
                </a:extLst>
              </p:cNvPr>
              <p:cNvSpPr/>
              <p:nvPr/>
            </p:nvSpPr>
            <p:spPr>
              <a:xfrm>
                <a:off x="4011744" y="3529893"/>
                <a:ext cx="25026" cy="21448"/>
              </a:xfrm>
              <a:custGeom>
                <a:avLst/>
                <a:gdLst/>
                <a:ahLst/>
                <a:cxnLst/>
                <a:rect l="l" t="t" r="r" b="b"/>
                <a:pathLst>
                  <a:path w="3182" h="2727" extrusionOk="0">
                    <a:moveTo>
                      <a:pt x="1815" y="0"/>
                    </a:moveTo>
                    <a:cubicBezTo>
                      <a:pt x="605" y="0"/>
                      <a:pt x="1" y="1464"/>
                      <a:pt x="847" y="2323"/>
                    </a:cubicBezTo>
                    <a:cubicBezTo>
                      <a:pt x="1126" y="2601"/>
                      <a:pt x="1468" y="2726"/>
                      <a:pt x="1803" y="2726"/>
                    </a:cubicBezTo>
                    <a:cubicBezTo>
                      <a:pt x="2503" y="2726"/>
                      <a:pt x="3174" y="2185"/>
                      <a:pt x="3182" y="1367"/>
                    </a:cubicBezTo>
                    <a:cubicBezTo>
                      <a:pt x="3182" y="605"/>
                      <a:pt x="2565" y="0"/>
                      <a:pt x="1815" y="0"/>
                    </a:cubicBezTo>
                    <a:close/>
                  </a:path>
                </a:pathLst>
              </a:cu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28" name="Google Shape;6598;p71">
                <a:extLst>
                  <a:ext uri="{FF2B5EF4-FFF2-40B4-BE49-F238E27FC236}">
                    <a16:creationId xmlns:a16="http://schemas.microsoft.com/office/drawing/2014/main" id="{5BD668E7-DC8F-1EC5-C89D-3C09FC04445F}"/>
                  </a:ext>
                </a:extLst>
              </p:cNvPr>
              <p:cNvGrpSpPr/>
              <p:nvPr/>
            </p:nvGrpSpPr>
            <p:grpSpPr>
              <a:xfrm>
                <a:off x="3750870" y="3418650"/>
                <a:ext cx="37776" cy="32380"/>
                <a:chOff x="3750870" y="3418650"/>
                <a:chExt cx="37776" cy="32380"/>
              </a:xfrm>
              <a:grpFill/>
            </p:grpSpPr>
            <p:sp>
              <p:nvSpPr>
                <p:cNvPr id="2193" name="Google Shape;6599;p71">
                  <a:extLst>
                    <a:ext uri="{FF2B5EF4-FFF2-40B4-BE49-F238E27FC236}">
                      <a16:creationId xmlns:a16="http://schemas.microsoft.com/office/drawing/2014/main" id="{D50750A7-364F-9AAC-A61B-C0D3D5FB73EB}"/>
                    </a:ext>
                  </a:extLst>
                </p:cNvPr>
                <p:cNvSpPr/>
                <p:nvPr/>
              </p:nvSpPr>
              <p:spPr>
                <a:xfrm>
                  <a:off x="3750870" y="3418650"/>
                  <a:ext cx="37776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7" extrusionOk="0">
                      <a:moveTo>
                        <a:pt x="2737" y="0"/>
                      </a:moveTo>
                      <a:cubicBezTo>
                        <a:pt x="2231" y="0"/>
                        <a:pt x="1714" y="188"/>
                        <a:pt x="1295" y="608"/>
                      </a:cubicBezTo>
                      <a:cubicBezTo>
                        <a:pt x="0" y="1903"/>
                        <a:pt x="920" y="4116"/>
                        <a:pt x="2746" y="4116"/>
                      </a:cubicBezTo>
                      <a:cubicBezTo>
                        <a:pt x="3883" y="4104"/>
                        <a:pt x="4803" y="3185"/>
                        <a:pt x="4803" y="2060"/>
                      </a:cubicBezTo>
                      <a:cubicBezTo>
                        <a:pt x="4803" y="817"/>
                        <a:pt x="3792" y="0"/>
                        <a:pt x="2737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94" name="Google Shape;6600;p71">
                  <a:extLst>
                    <a:ext uri="{FF2B5EF4-FFF2-40B4-BE49-F238E27FC236}">
                      <a16:creationId xmlns:a16="http://schemas.microsoft.com/office/drawing/2014/main" id="{EAC49367-483D-9388-F367-4E19F8862C06}"/>
                    </a:ext>
                  </a:extLst>
                </p:cNvPr>
                <p:cNvSpPr/>
                <p:nvPr/>
              </p:nvSpPr>
              <p:spPr>
                <a:xfrm>
                  <a:off x="3765994" y="3428285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0"/>
                      </a:moveTo>
                      <a:cubicBezTo>
                        <a:pt x="363" y="0"/>
                        <a:pt x="1" y="375"/>
                        <a:pt x="1" y="835"/>
                      </a:cubicBezTo>
                      <a:cubicBezTo>
                        <a:pt x="1" y="1294"/>
                        <a:pt x="363" y="1657"/>
                        <a:pt x="823" y="1657"/>
                      </a:cubicBezTo>
                      <a:cubicBezTo>
                        <a:pt x="1283" y="1657"/>
                        <a:pt x="1658" y="1294"/>
                        <a:pt x="1658" y="835"/>
                      </a:cubicBezTo>
                      <a:cubicBezTo>
                        <a:pt x="1658" y="375"/>
                        <a:pt x="1283" y="0"/>
                        <a:pt x="82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" name="Google Shape;6601;p71">
                <a:extLst>
                  <a:ext uri="{FF2B5EF4-FFF2-40B4-BE49-F238E27FC236}">
                    <a16:creationId xmlns:a16="http://schemas.microsoft.com/office/drawing/2014/main" id="{A4C48DA2-DD69-76C2-E2A4-B1135A6DFD0C}"/>
                  </a:ext>
                </a:extLst>
              </p:cNvPr>
              <p:cNvGrpSpPr/>
              <p:nvPr/>
            </p:nvGrpSpPr>
            <p:grpSpPr>
              <a:xfrm>
                <a:off x="3632509" y="3274438"/>
                <a:ext cx="37783" cy="32357"/>
                <a:chOff x="3632509" y="3274438"/>
                <a:chExt cx="37783" cy="32357"/>
              </a:xfrm>
              <a:grpFill/>
            </p:grpSpPr>
            <p:sp>
              <p:nvSpPr>
                <p:cNvPr id="2191" name="Google Shape;6602;p71">
                  <a:extLst>
                    <a:ext uri="{FF2B5EF4-FFF2-40B4-BE49-F238E27FC236}">
                      <a16:creationId xmlns:a16="http://schemas.microsoft.com/office/drawing/2014/main" id="{FFEA9F96-AF4F-49F0-CB85-1315FF188667}"/>
                    </a:ext>
                  </a:extLst>
                </p:cNvPr>
                <p:cNvSpPr/>
                <p:nvPr/>
              </p:nvSpPr>
              <p:spPr>
                <a:xfrm>
                  <a:off x="3632509" y="3274438"/>
                  <a:ext cx="37783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4" extrusionOk="0">
                      <a:moveTo>
                        <a:pt x="2732" y="0"/>
                      </a:moveTo>
                      <a:cubicBezTo>
                        <a:pt x="2228" y="0"/>
                        <a:pt x="1713" y="187"/>
                        <a:pt x="1295" y="605"/>
                      </a:cubicBezTo>
                      <a:cubicBezTo>
                        <a:pt x="1" y="1900"/>
                        <a:pt x="908" y="4114"/>
                        <a:pt x="2747" y="4114"/>
                      </a:cubicBezTo>
                      <a:cubicBezTo>
                        <a:pt x="3872" y="4114"/>
                        <a:pt x="4791" y="3194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92" name="Google Shape;6603;p71">
                  <a:extLst>
                    <a:ext uri="{FF2B5EF4-FFF2-40B4-BE49-F238E27FC236}">
                      <a16:creationId xmlns:a16="http://schemas.microsoft.com/office/drawing/2014/main" id="{A33CBFA8-2731-4FA1-8EE8-9229C288C617}"/>
                    </a:ext>
                  </a:extLst>
                </p:cNvPr>
                <p:cNvSpPr/>
                <p:nvPr/>
              </p:nvSpPr>
              <p:spPr>
                <a:xfrm>
                  <a:off x="3647547" y="3284049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0"/>
                      </a:moveTo>
                      <a:cubicBezTo>
                        <a:pt x="375" y="0"/>
                        <a:pt x="0" y="375"/>
                        <a:pt x="0" y="835"/>
                      </a:cubicBezTo>
                      <a:cubicBezTo>
                        <a:pt x="0" y="1295"/>
                        <a:pt x="375" y="1658"/>
                        <a:pt x="835" y="1658"/>
                      </a:cubicBezTo>
                      <a:cubicBezTo>
                        <a:pt x="1282" y="1658"/>
                        <a:pt x="1657" y="1295"/>
                        <a:pt x="1657" y="835"/>
                      </a:cubicBezTo>
                      <a:cubicBezTo>
                        <a:pt x="1657" y="375"/>
                        <a:pt x="1282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0" name="Google Shape;6604;p71">
                <a:extLst>
                  <a:ext uri="{FF2B5EF4-FFF2-40B4-BE49-F238E27FC236}">
                    <a16:creationId xmlns:a16="http://schemas.microsoft.com/office/drawing/2014/main" id="{B29BBD98-59B2-BAEF-B430-C9B10DEFB839}"/>
                  </a:ext>
                </a:extLst>
              </p:cNvPr>
              <p:cNvGrpSpPr/>
              <p:nvPr/>
            </p:nvGrpSpPr>
            <p:grpSpPr>
              <a:xfrm>
                <a:off x="3906424" y="3297561"/>
                <a:ext cx="37776" cy="32451"/>
                <a:chOff x="3906424" y="3297561"/>
                <a:chExt cx="37776" cy="32451"/>
              </a:xfrm>
              <a:grpFill/>
            </p:grpSpPr>
            <p:sp>
              <p:nvSpPr>
                <p:cNvPr id="2189" name="Google Shape;6605;p71">
                  <a:extLst>
                    <a:ext uri="{FF2B5EF4-FFF2-40B4-BE49-F238E27FC236}">
                      <a16:creationId xmlns:a16="http://schemas.microsoft.com/office/drawing/2014/main" id="{B81AF1CE-B8DA-E999-EE80-110B682E0510}"/>
                    </a:ext>
                  </a:extLst>
                </p:cNvPr>
                <p:cNvSpPr/>
                <p:nvPr/>
              </p:nvSpPr>
              <p:spPr>
                <a:xfrm>
                  <a:off x="3906424" y="3297561"/>
                  <a:ext cx="37776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26" extrusionOk="0">
                      <a:moveTo>
                        <a:pt x="2730" y="0"/>
                      </a:moveTo>
                      <a:cubicBezTo>
                        <a:pt x="2226" y="0"/>
                        <a:pt x="1713" y="187"/>
                        <a:pt x="1295" y="605"/>
                      </a:cubicBezTo>
                      <a:cubicBezTo>
                        <a:pt x="0" y="1899"/>
                        <a:pt x="920" y="4125"/>
                        <a:pt x="2746" y="4125"/>
                      </a:cubicBezTo>
                      <a:cubicBezTo>
                        <a:pt x="3883" y="4113"/>
                        <a:pt x="4803" y="3194"/>
                        <a:pt x="4803" y="2069"/>
                      </a:cubicBezTo>
                      <a:cubicBezTo>
                        <a:pt x="4803" y="824"/>
                        <a:pt x="3788" y="0"/>
                        <a:pt x="273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90" name="Google Shape;6606;p71">
                  <a:extLst>
                    <a:ext uri="{FF2B5EF4-FFF2-40B4-BE49-F238E27FC236}">
                      <a16:creationId xmlns:a16="http://schemas.microsoft.com/office/drawing/2014/main" id="{0EA63DD0-25A7-F0D1-0E75-E7754C8039B7}"/>
                    </a:ext>
                  </a:extLst>
                </p:cNvPr>
                <p:cNvSpPr/>
                <p:nvPr/>
              </p:nvSpPr>
              <p:spPr>
                <a:xfrm>
                  <a:off x="3921548" y="3307361"/>
                  <a:ext cx="13048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9" h="1658" extrusionOk="0">
                      <a:moveTo>
                        <a:pt x="823" y="0"/>
                      </a:moveTo>
                      <a:cubicBezTo>
                        <a:pt x="364" y="0"/>
                        <a:pt x="1" y="363"/>
                        <a:pt x="1" y="823"/>
                      </a:cubicBezTo>
                      <a:cubicBezTo>
                        <a:pt x="1" y="1282"/>
                        <a:pt x="364" y="1657"/>
                        <a:pt x="823" y="1657"/>
                      </a:cubicBezTo>
                      <a:cubicBezTo>
                        <a:pt x="1283" y="1657"/>
                        <a:pt x="1658" y="1282"/>
                        <a:pt x="1658" y="823"/>
                      </a:cubicBezTo>
                      <a:cubicBezTo>
                        <a:pt x="1658" y="363"/>
                        <a:pt x="1283" y="0"/>
                        <a:pt x="82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1" name="Google Shape;6607;p71">
                <a:extLst>
                  <a:ext uri="{FF2B5EF4-FFF2-40B4-BE49-F238E27FC236}">
                    <a16:creationId xmlns:a16="http://schemas.microsoft.com/office/drawing/2014/main" id="{125DBC4C-8E30-E5FA-C5AA-A233AE30E434}"/>
                  </a:ext>
                </a:extLst>
              </p:cNvPr>
              <p:cNvGrpSpPr/>
              <p:nvPr/>
            </p:nvGrpSpPr>
            <p:grpSpPr>
              <a:xfrm>
                <a:off x="3866084" y="3412107"/>
                <a:ext cx="37776" cy="32357"/>
                <a:chOff x="3866084" y="3412107"/>
                <a:chExt cx="37776" cy="32357"/>
              </a:xfrm>
              <a:grpFill/>
            </p:grpSpPr>
            <p:sp>
              <p:nvSpPr>
                <p:cNvPr id="2187" name="Google Shape;6608;p71">
                  <a:extLst>
                    <a:ext uri="{FF2B5EF4-FFF2-40B4-BE49-F238E27FC236}">
                      <a16:creationId xmlns:a16="http://schemas.microsoft.com/office/drawing/2014/main" id="{BB11A07B-6F38-8DA4-4DE2-333D9F999A74}"/>
                    </a:ext>
                  </a:extLst>
                </p:cNvPr>
                <p:cNvSpPr/>
                <p:nvPr/>
              </p:nvSpPr>
              <p:spPr>
                <a:xfrm>
                  <a:off x="3866084" y="3412107"/>
                  <a:ext cx="3777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4" extrusionOk="0">
                      <a:moveTo>
                        <a:pt x="2732" y="0"/>
                      </a:moveTo>
                      <a:cubicBezTo>
                        <a:pt x="2227" y="0"/>
                        <a:pt x="1713" y="187"/>
                        <a:pt x="1295" y="605"/>
                      </a:cubicBezTo>
                      <a:cubicBezTo>
                        <a:pt x="0" y="1900"/>
                        <a:pt x="920" y="4114"/>
                        <a:pt x="2746" y="4114"/>
                      </a:cubicBezTo>
                      <a:cubicBezTo>
                        <a:pt x="3883" y="4114"/>
                        <a:pt x="4803" y="3194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88" name="Google Shape;6609;p71">
                  <a:extLst>
                    <a:ext uri="{FF2B5EF4-FFF2-40B4-BE49-F238E27FC236}">
                      <a16:creationId xmlns:a16="http://schemas.microsoft.com/office/drawing/2014/main" id="{3E836ADA-D464-EF7F-E2AB-01FA4CA619D7}"/>
                    </a:ext>
                  </a:extLst>
                </p:cNvPr>
                <p:cNvSpPr/>
                <p:nvPr/>
              </p:nvSpPr>
              <p:spPr>
                <a:xfrm>
                  <a:off x="3881208" y="3421812"/>
                  <a:ext cx="13048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9" h="1658" extrusionOk="0">
                      <a:moveTo>
                        <a:pt x="823" y="1"/>
                      </a:moveTo>
                      <a:cubicBezTo>
                        <a:pt x="364" y="1"/>
                        <a:pt x="1" y="363"/>
                        <a:pt x="1" y="823"/>
                      </a:cubicBezTo>
                      <a:cubicBezTo>
                        <a:pt x="1" y="1283"/>
                        <a:pt x="364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63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2" name="Google Shape;6610;p71">
                <a:extLst>
                  <a:ext uri="{FF2B5EF4-FFF2-40B4-BE49-F238E27FC236}">
                    <a16:creationId xmlns:a16="http://schemas.microsoft.com/office/drawing/2014/main" id="{CFDD4043-C6F9-4DE0-CE95-B51022C5B3C4}"/>
                  </a:ext>
                </a:extLst>
              </p:cNvPr>
              <p:cNvGrpSpPr/>
              <p:nvPr/>
            </p:nvGrpSpPr>
            <p:grpSpPr>
              <a:xfrm>
                <a:off x="4023919" y="3766409"/>
                <a:ext cx="37783" cy="32357"/>
                <a:chOff x="4023919" y="3766409"/>
                <a:chExt cx="37783" cy="32357"/>
              </a:xfrm>
              <a:grpFill/>
            </p:grpSpPr>
            <p:sp>
              <p:nvSpPr>
                <p:cNvPr id="2185" name="Google Shape;6611;p71">
                  <a:extLst>
                    <a:ext uri="{FF2B5EF4-FFF2-40B4-BE49-F238E27FC236}">
                      <a16:creationId xmlns:a16="http://schemas.microsoft.com/office/drawing/2014/main" id="{2A753A86-B89A-55CC-5FBE-04875AC987A1}"/>
                    </a:ext>
                  </a:extLst>
                </p:cNvPr>
                <p:cNvSpPr/>
                <p:nvPr/>
              </p:nvSpPr>
              <p:spPr>
                <a:xfrm>
                  <a:off x="4023919" y="3766409"/>
                  <a:ext cx="37783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4" extrusionOk="0">
                      <a:moveTo>
                        <a:pt x="2732" y="0"/>
                      </a:moveTo>
                      <a:cubicBezTo>
                        <a:pt x="2228" y="0"/>
                        <a:pt x="1714" y="187"/>
                        <a:pt x="1295" y="606"/>
                      </a:cubicBezTo>
                      <a:cubicBezTo>
                        <a:pt x="1" y="1900"/>
                        <a:pt x="920" y="4114"/>
                        <a:pt x="2747" y="4114"/>
                      </a:cubicBezTo>
                      <a:cubicBezTo>
                        <a:pt x="3884" y="4114"/>
                        <a:pt x="4803" y="3194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86" name="Google Shape;6612;p71">
                  <a:extLst>
                    <a:ext uri="{FF2B5EF4-FFF2-40B4-BE49-F238E27FC236}">
                      <a16:creationId xmlns:a16="http://schemas.microsoft.com/office/drawing/2014/main" id="{DAAD2904-53C4-5612-FCF9-818556FDCB3B}"/>
                    </a:ext>
                  </a:extLst>
                </p:cNvPr>
                <p:cNvSpPr/>
                <p:nvPr/>
              </p:nvSpPr>
              <p:spPr>
                <a:xfrm>
                  <a:off x="4039051" y="3776115"/>
                  <a:ext cx="13040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9" extrusionOk="0">
                      <a:moveTo>
                        <a:pt x="823" y="1"/>
                      </a:moveTo>
                      <a:cubicBezTo>
                        <a:pt x="363" y="1"/>
                        <a:pt x="0" y="376"/>
                        <a:pt x="0" y="823"/>
                      </a:cubicBezTo>
                      <a:cubicBezTo>
                        <a:pt x="0" y="1283"/>
                        <a:pt x="363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76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3" name="Google Shape;6613;p71">
                <a:extLst>
                  <a:ext uri="{FF2B5EF4-FFF2-40B4-BE49-F238E27FC236}">
                    <a16:creationId xmlns:a16="http://schemas.microsoft.com/office/drawing/2014/main" id="{85651A53-8F8F-38A2-019B-1809DD5B7FD2}"/>
                  </a:ext>
                </a:extLst>
              </p:cNvPr>
              <p:cNvGrpSpPr/>
              <p:nvPr/>
            </p:nvGrpSpPr>
            <p:grpSpPr>
              <a:xfrm>
                <a:off x="3973882" y="3779449"/>
                <a:ext cx="37776" cy="32357"/>
                <a:chOff x="3973882" y="3779449"/>
                <a:chExt cx="37776" cy="32357"/>
              </a:xfrm>
              <a:grpFill/>
            </p:grpSpPr>
            <p:sp>
              <p:nvSpPr>
                <p:cNvPr id="2183" name="Google Shape;6614;p71">
                  <a:extLst>
                    <a:ext uri="{FF2B5EF4-FFF2-40B4-BE49-F238E27FC236}">
                      <a16:creationId xmlns:a16="http://schemas.microsoft.com/office/drawing/2014/main" id="{29A4C9C6-86EB-195F-25C1-30ED107EDB83}"/>
                    </a:ext>
                  </a:extLst>
                </p:cNvPr>
                <p:cNvSpPr/>
                <p:nvPr/>
              </p:nvSpPr>
              <p:spPr>
                <a:xfrm>
                  <a:off x="3973882" y="3779449"/>
                  <a:ext cx="3777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4" extrusionOk="0">
                      <a:moveTo>
                        <a:pt x="2730" y="0"/>
                      </a:moveTo>
                      <a:cubicBezTo>
                        <a:pt x="2226" y="0"/>
                        <a:pt x="1712" y="187"/>
                        <a:pt x="1294" y="605"/>
                      </a:cubicBezTo>
                      <a:cubicBezTo>
                        <a:pt x="0" y="1899"/>
                        <a:pt x="919" y="4113"/>
                        <a:pt x="2746" y="4113"/>
                      </a:cubicBezTo>
                      <a:cubicBezTo>
                        <a:pt x="3883" y="4113"/>
                        <a:pt x="4802" y="3194"/>
                        <a:pt x="4802" y="2069"/>
                      </a:cubicBezTo>
                      <a:cubicBezTo>
                        <a:pt x="4802" y="824"/>
                        <a:pt x="3787" y="0"/>
                        <a:pt x="273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84" name="Google Shape;6615;p71">
                  <a:extLst>
                    <a:ext uri="{FF2B5EF4-FFF2-40B4-BE49-F238E27FC236}">
                      <a16:creationId xmlns:a16="http://schemas.microsoft.com/office/drawing/2014/main" id="{EC1147ED-4853-86A9-2047-DA3A4C6F52DA}"/>
                    </a:ext>
                  </a:extLst>
                </p:cNvPr>
                <p:cNvSpPr/>
                <p:nvPr/>
              </p:nvSpPr>
              <p:spPr>
                <a:xfrm>
                  <a:off x="3989006" y="3789155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0"/>
                      </a:moveTo>
                      <a:cubicBezTo>
                        <a:pt x="363" y="0"/>
                        <a:pt x="0" y="375"/>
                        <a:pt x="0" y="823"/>
                      </a:cubicBezTo>
                      <a:cubicBezTo>
                        <a:pt x="0" y="1282"/>
                        <a:pt x="363" y="1657"/>
                        <a:pt x="823" y="1657"/>
                      </a:cubicBezTo>
                      <a:cubicBezTo>
                        <a:pt x="1283" y="1657"/>
                        <a:pt x="1658" y="1282"/>
                        <a:pt x="1658" y="823"/>
                      </a:cubicBezTo>
                      <a:cubicBezTo>
                        <a:pt x="1658" y="375"/>
                        <a:pt x="1283" y="0"/>
                        <a:pt x="82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4" name="Google Shape;6616;p71">
                <a:extLst>
                  <a:ext uri="{FF2B5EF4-FFF2-40B4-BE49-F238E27FC236}">
                    <a16:creationId xmlns:a16="http://schemas.microsoft.com/office/drawing/2014/main" id="{13D55799-122D-3676-3C87-ECABBFBED473}"/>
                  </a:ext>
                </a:extLst>
              </p:cNvPr>
              <p:cNvGrpSpPr/>
              <p:nvPr/>
            </p:nvGrpSpPr>
            <p:grpSpPr>
              <a:xfrm>
                <a:off x="4073398" y="3838028"/>
                <a:ext cx="37776" cy="32380"/>
                <a:chOff x="4073398" y="3838028"/>
                <a:chExt cx="37776" cy="32380"/>
              </a:xfrm>
              <a:grpFill/>
            </p:grpSpPr>
            <p:sp>
              <p:nvSpPr>
                <p:cNvPr id="2181" name="Google Shape;6617;p71">
                  <a:extLst>
                    <a:ext uri="{FF2B5EF4-FFF2-40B4-BE49-F238E27FC236}">
                      <a16:creationId xmlns:a16="http://schemas.microsoft.com/office/drawing/2014/main" id="{9AB2E3C6-FED7-CB97-6EAD-E76F750DCC2A}"/>
                    </a:ext>
                  </a:extLst>
                </p:cNvPr>
                <p:cNvSpPr/>
                <p:nvPr/>
              </p:nvSpPr>
              <p:spPr>
                <a:xfrm>
                  <a:off x="4073398" y="3838028"/>
                  <a:ext cx="37776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7" extrusionOk="0">
                      <a:moveTo>
                        <a:pt x="2737" y="1"/>
                      </a:moveTo>
                      <a:cubicBezTo>
                        <a:pt x="2231" y="1"/>
                        <a:pt x="1714" y="189"/>
                        <a:pt x="1295" y="609"/>
                      </a:cubicBezTo>
                      <a:cubicBezTo>
                        <a:pt x="0" y="1891"/>
                        <a:pt x="920" y="4105"/>
                        <a:pt x="2746" y="4117"/>
                      </a:cubicBezTo>
                      <a:cubicBezTo>
                        <a:pt x="3883" y="4105"/>
                        <a:pt x="4803" y="3185"/>
                        <a:pt x="4803" y="2060"/>
                      </a:cubicBezTo>
                      <a:cubicBezTo>
                        <a:pt x="4803" y="818"/>
                        <a:pt x="3792" y="1"/>
                        <a:pt x="2737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82" name="Google Shape;6618;p71">
                  <a:extLst>
                    <a:ext uri="{FF2B5EF4-FFF2-40B4-BE49-F238E27FC236}">
                      <a16:creationId xmlns:a16="http://schemas.microsoft.com/office/drawing/2014/main" id="{68AD70D1-38C4-56C0-0C30-E7FD63FE168F}"/>
                    </a:ext>
                  </a:extLst>
                </p:cNvPr>
                <p:cNvSpPr/>
                <p:nvPr/>
              </p:nvSpPr>
              <p:spPr>
                <a:xfrm>
                  <a:off x="4088428" y="3847663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1"/>
                      </a:moveTo>
                      <a:cubicBezTo>
                        <a:pt x="376" y="1"/>
                        <a:pt x="1" y="376"/>
                        <a:pt x="1" y="835"/>
                      </a:cubicBezTo>
                      <a:cubicBezTo>
                        <a:pt x="1" y="1283"/>
                        <a:pt x="376" y="1658"/>
                        <a:pt x="835" y="1658"/>
                      </a:cubicBezTo>
                      <a:cubicBezTo>
                        <a:pt x="1295" y="1658"/>
                        <a:pt x="1658" y="1283"/>
                        <a:pt x="1658" y="835"/>
                      </a:cubicBezTo>
                      <a:cubicBezTo>
                        <a:pt x="1658" y="376"/>
                        <a:pt x="1295" y="1"/>
                        <a:pt x="83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5" name="Google Shape;6619;p71">
                <a:extLst>
                  <a:ext uri="{FF2B5EF4-FFF2-40B4-BE49-F238E27FC236}">
                    <a16:creationId xmlns:a16="http://schemas.microsoft.com/office/drawing/2014/main" id="{73058DB1-9680-2BD2-920F-468F9F84CEC8}"/>
                  </a:ext>
                </a:extLst>
              </p:cNvPr>
              <p:cNvGrpSpPr/>
              <p:nvPr/>
            </p:nvGrpSpPr>
            <p:grpSpPr>
              <a:xfrm>
                <a:off x="4342672" y="4144496"/>
                <a:ext cx="37752" cy="32364"/>
                <a:chOff x="4342672" y="4144496"/>
                <a:chExt cx="37752" cy="32364"/>
              </a:xfrm>
              <a:grpFill/>
            </p:grpSpPr>
            <p:sp>
              <p:nvSpPr>
                <p:cNvPr id="2179" name="Google Shape;6620;p71">
                  <a:extLst>
                    <a:ext uri="{FF2B5EF4-FFF2-40B4-BE49-F238E27FC236}">
                      <a16:creationId xmlns:a16="http://schemas.microsoft.com/office/drawing/2014/main" id="{961F5128-1D9B-4419-E015-702AABAE78A9}"/>
                    </a:ext>
                  </a:extLst>
                </p:cNvPr>
                <p:cNvSpPr/>
                <p:nvPr/>
              </p:nvSpPr>
              <p:spPr>
                <a:xfrm>
                  <a:off x="4342672" y="4144496"/>
                  <a:ext cx="37752" cy="32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0" h="4115" extrusionOk="0">
                      <a:moveTo>
                        <a:pt x="2729" y="1"/>
                      </a:moveTo>
                      <a:cubicBezTo>
                        <a:pt x="2224" y="1"/>
                        <a:pt x="1710" y="188"/>
                        <a:pt x="1291" y="606"/>
                      </a:cubicBezTo>
                      <a:cubicBezTo>
                        <a:pt x="1" y="1897"/>
                        <a:pt x="912" y="4114"/>
                        <a:pt x="2740" y="4114"/>
                      </a:cubicBezTo>
                      <a:cubicBezTo>
                        <a:pt x="2745" y="4114"/>
                        <a:pt x="2750" y="4114"/>
                        <a:pt x="2755" y="4114"/>
                      </a:cubicBezTo>
                      <a:cubicBezTo>
                        <a:pt x="3880" y="4114"/>
                        <a:pt x="4800" y="3195"/>
                        <a:pt x="4800" y="2058"/>
                      </a:cubicBezTo>
                      <a:cubicBezTo>
                        <a:pt x="4800" y="822"/>
                        <a:pt x="3785" y="1"/>
                        <a:pt x="2729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80" name="Google Shape;6621;p71">
                  <a:extLst>
                    <a:ext uri="{FF2B5EF4-FFF2-40B4-BE49-F238E27FC236}">
                      <a16:creationId xmlns:a16="http://schemas.microsoft.com/office/drawing/2014/main" id="{1C19EB87-563A-89AA-BD72-4485F05FFE1C}"/>
                    </a:ext>
                  </a:extLst>
                </p:cNvPr>
                <p:cNvSpPr/>
                <p:nvPr/>
              </p:nvSpPr>
              <p:spPr>
                <a:xfrm>
                  <a:off x="4355586" y="4154209"/>
                  <a:ext cx="15227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58" extrusionOk="0">
                      <a:moveTo>
                        <a:pt x="1101" y="0"/>
                      </a:moveTo>
                      <a:cubicBezTo>
                        <a:pt x="363" y="0"/>
                        <a:pt x="0" y="895"/>
                        <a:pt x="520" y="1416"/>
                      </a:cubicBezTo>
                      <a:cubicBezTo>
                        <a:pt x="688" y="1583"/>
                        <a:pt x="893" y="1657"/>
                        <a:pt x="1096" y="1657"/>
                      </a:cubicBezTo>
                      <a:cubicBezTo>
                        <a:pt x="1523" y="1657"/>
                        <a:pt x="1936" y="1324"/>
                        <a:pt x="1936" y="823"/>
                      </a:cubicBezTo>
                      <a:cubicBezTo>
                        <a:pt x="1936" y="375"/>
                        <a:pt x="1561" y="0"/>
                        <a:pt x="110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6" name="Google Shape;6622;p71">
                <a:extLst>
                  <a:ext uri="{FF2B5EF4-FFF2-40B4-BE49-F238E27FC236}">
                    <a16:creationId xmlns:a16="http://schemas.microsoft.com/office/drawing/2014/main" id="{6B376B39-5E0C-DBC4-6802-85F205B1042C}"/>
                  </a:ext>
                </a:extLst>
              </p:cNvPr>
              <p:cNvGrpSpPr/>
              <p:nvPr/>
            </p:nvGrpSpPr>
            <p:grpSpPr>
              <a:xfrm>
                <a:off x="4406386" y="4056872"/>
                <a:ext cx="37783" cy="32364"/>
                <a:chOff x="4406386" y="4056872"/>
                <a:chExt cx="37783" cy="32364"/>
              </a:xfrm>
              <a:grpFill/>
            </p:grpSpPr>
            <p:sp>
              <p:nvSpPr>
                <p:cNvPr id="2177" name="Google Shape;6623;p71">
                  <a:extLst>
                    <a:ext uri="{FF2B5EF4-FFF2-40B4-BE49-F238E27FC236}">
                      <a16:creationId xmlns:a16="http://schemas.microsoft.com/office/drawing/2014/main" id="{9DA6AADA-13D7-AF41-2B9A-7191CC65DF8D}"/>
                    </a:ext>
                  </a:extLst>
                </p:cNvPr>
                <p:cNvSpPr/>
                <p:nvPr/>
              </p:nvSpPr>
              <p:spPr>
                <a:xfrm>
                  <a:off x="4406386" y="4056872"/>
                  <a:ext cx="37783" cy="32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5" extrusionOk="0">
                      <a:moveTo>
                        <a:pt x="2733" y="1"/>
                      </a:moveTo>
                      <a:cubicBezTo>
                        <a:pt x="2228" y="1"/>
                        <a:pt x="1714" y="188"/>
                        <a:pt x="1295" y="606"/>
                      </a:cubicBezTo>
                      <a:cubicBezTo>
                        <a:pt x="1" y="1900"/>
                        <a:pt x="920" y="4114"/>
                        <a:pt x="2747" y="4114"/>
                      </a:cubicBezTo>
                      <a:cubicBezTo>
                        <a:pt x="3884" y="4114"/>
                        <a:pt x="4803" y="3195"/>
                        <a:pt x="4803" y="2058"/>
                      </a:cubicBezTo>
                      <a:cubicBezTo>
                        <a:pt x="4803" y="821"/>
                        <a:pt x="3789" y="1"/>
                        <a:pt x="273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78" name="Google Shape;6624;p71">
                  <a:extLst>
                    <a:ext uri="{FF2B5EF4-FFF2-40B4-BE49-F238E27FC236}">
                      <a16:creationId xmlns:a16="http://schemas.microsoft.com/office/drawing/2014/main" id="{32A44EB4-B092-97E7-60AE-067C9AC31936}"/>
                    </a:ext>
                  </a:extLst>
                </p:cNvPr>
                <p:cNvSpPr/>
                <p:nvPr/>
              </p:nvSpPr>
              <p:spPr>
                <a:xfrm>
                  <a:off x="4419332" y="4066577"/>
                  <a:ext cx="15227" cy="1301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55" extrusionOk="0">
                      <a:moveTo>
                        <a:pt x="1123" y="1"/>
                      </a:moveTo>
                      <a:cubicBezTo>
                        <a:pt x="1115" y="1"/>
                        <a:pt x="1108" y="1"/>
                        <a:pt x="1101" y="1"/>
                      </a:cubicBezTo>
                      <a:cubicBezTo>
                        <a:pt x="363" y="1"/>
                        <a:pt x="0" y="884"/>
                        <a:pt x="520" y="1404"/>
                      </a:cubicBezTo>
                      <a:cubicBezTo>
                        <a:pt x="689" y="1577"/>
                        <a:pt x="898" y="1655"/>
                        <a:pt x="1103" y="1655"/>
                      </a:cubicBezTo>
                      <a:cubicBezTo>
                        <a:pt x="1528" y="1655"/>
                        <a:pt x="1936" y="1322"/>
                        <a:pt x="1936" y="824"/>
                      </a:cubicBezTo>
                      <a:cubicBezTo>
                        <a:pt x="1936" y="371"/>
                        <a:pt x="1572" y="1"/>
                        <a:pt x="11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7" name="Google Shape;6625;p71">
                <a:extLst>
                  <a:ext uri="{FF2B5EF4-FFF2-40B4-BE49-F238E27FC236}">
                    <a16:creationId xmlns:a16="http://schemas.microsoft.com/office/drawing/2014/main" id="{2DC7E267-AC3A-86F5-FA9C-22DFAB426850}"/>
                  </a:ext>
                </a:extLst>
              </p:cNvPr>
              <p:cNvGrpSpPr/>
              <p:nvPr/>
            </p:nvGrpSpPr>
            <p:grpSpPr>
              <a:xfrm>
                <a:off x="4284416" y="4245254"/>
                <a:ext cx="37783" cy="32357"/>
                <a:chOff x="4284416" y="4245254"/>
                <a:chExt cx="37783" cy="32357"/>
              </a:xfrm>
              <a:grpFill/>
            </p:grpSpPr>
            <p:sp>
              <p:nvSpPr>
                <p:cNvPr id="2303" name="Google Shape;6626;p71">
                  <a:extLst>
                    <a:ext uri="{FF2B5EF4-FFF2-40B4-BE49-F238E27FC236}">
                      <a16:creationId xmlns:a16="http://schemas.microsoft.com/office/drawing/2014/main" id="{D9EE6A2B-8D7D-E37F-B934-8786C236DDDA}"/>
                    </a:ext>
                  </a:extLst>
                </p:cNvPr>
                <p:cNvSpPr/>
                <p:nvPr/>
              </p:nvSpPr>
              <p:spPr>
                <a:xfrm>
                  <a:off x="4284416" y="4245254"/>
                  <a:ext cx="37783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4" extrusionOk="0">
                      <a:moveTo>
                        <a:pt x="2732" y="0"/>
                      </a:moveTo>
                      <a:cubicBezTo>
                        <a:pt x="2228" y="0"/>
                        <a:pt x="1714" y="187"/>
                        <a:pt x="1295" y="606"/>
                      </a:cubicBezTo>
                      <a:cubicBezTo>
                        <a:pt x="1" y="1900"/>
                        <a:pt x="920" y="4114"/>
                        <a:pt x="2747" y="4114"/>
                      </a:cubicBezTo>
                      <a:cubicBezTo>
                        <a:pt x="3884" y="4114"/>
                        <a:pt x="4803" y="3194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76" name="Google Shape;6627;p71">
                  <a:extLst>
                    <a:ext uri="{FF2B5EF4-FFF2-40B4-BE49-F238E27FC236}">
                      <a16:creationId xmlns:a16="http://schemas.microsoft.com/office/drawing/2014/main" id="{509B2A59-59E8-44AB-33B2-F77B77878785}"/>
                    </a:ext>
                  </a:extLst>
                </p:cNvPr>
                <p:cNvSpPr/>
                <p:nvPr/>
              </p:nvSpPr>
              <p:spPr>
                <a:xfrm>
                  <a:off x="4299548" y="4254959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1"/>
                      </a:moveTo>
                      <a:cubicBezTo>
                        <a:pt x="363" y="1"/>
                        <a:pt x="0" y="364"/>
                        <a:pt x="0" y="823"/>
                      </a:cubicBezTo>
                      <a:cubicBezTo>
                        <a:pt x="0" y="1283"/>
                        <a:pt x="363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64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8" name="Google Shape;6628;p71">
                <a:extLst>
                  <a:ext uri="{FF2B5EF4-FFF2-40B4-BE49-F238E27FC236}">
                    <a16:creationId xmlns:a16="http://schemas.microsoft.com/office/drawing/2014/main" id="{DEF0B6A0-E8D3-15AF-BFEB-CB1BA4B45798}"/>
                  </a:ext>
                </a:extLst>
              </p:cNvPr>
              <p:cNvGrpSpPr/>
              <p:nvPr/>
            </p:nvGrpSpPr>
            <p:grpSpPr>
              <a:xfrm>
                <a:off x="4219057" y="4331258"/>
                <a:ext cx="37776" cy="32364"/>
                <a:chOff x="4219057" y="4331258"/>
                <a:chExt cx="37776" cy="32364"/>
              </a:xfrm>
              <a:grpFill/>
            </p:grpSpPr>
            <p:sp>
              <p:nvSpPr>
                <p:cNvPr id="2301" name="Google Shape;6629;p71">
                  <a:extLst>
                    <a:ext uri="{FF2B5EF4-FFF2-40B4-BE49-F238E27FC236}">
                      <a16:creationId xmlns:a16="http://schemas.microsoft.com/office/drawing/2014/main" id="{9F15C2C7-C078-D395-47F0-DFFCCCAF9FA7}"/>
                    </a:ext>
                  </a:extLst>
                </p:cNvPr>
                <p:cNvSpPr/>
                <p:nvPr/>
              </p:nvSpPr>
              <p:spPr>
                <a:xfrm>
                  <a:off x="4219057" y="4331258"/>
                  <a:ext cx="37776" cy="32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5" extrusionOk="0">
                      <a:moveTo>
                        <a:pt x="2732" y="1"/>
                      </a:moveTo>
                      <a:cubicBezTo>
                        <a:pt x="2227" y="1"/>
                        <a:pt x="1713" y="188"/>
                        <a:pt x="1295" y="606"/>
                      </a:cubicBezTo>
                      <a:cubicBezTo>
                        <a:pt x="0" y="1901"/>
                        <a:pt x="920" y="4114"/>
                        <a:pt x="2746" y="4114"/>
                      </a:cubicBezTo>
                      <a:cubicBezTo>
                        <a:pt x="3883" y="4114"/>
                        <a:pt x="4803" y="3195"/>
                        <a:pt x="4803" y="2058"/>
                      </a:cubicBezTo>
                      <a:cubicBezTo>
                        <a:pt x="4803" y="821"/>
                        <a:pt x="3789" y="1"/>
                        <a:pt x="273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02" name="Google Shape;6630;p71">
                  <a:extLst>
                    <a:ext uri="{FF2B5EF4-FFF2-40B4-BE49-F238E27FC236}">
                      <a16:creationId xmlns:a16="http://schemas.microsoft.com/office/drawing/2014/main" id="{868728B0-2BBC-4677-22BC-C353A6BE52AD}"/>
                    </a:ext>
                  </a:extLst>
                </p:cNvPr>
                <p:cNvSpPr/>
                <p:nvPr/>
              </p:nvSpPr>
              <p:spPr>
                <a:xfrm>
                  <a:off x="4231995" y="4340971"/>
                  <a:ext cx="15235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7" h="1658" extrusionOk="0">
                      <a:moveTo>
                        <a:pt x="1113" y="0"/>
                      </a:moveTo>
                      <a:cubicBezTo>
                        <a:pt x="363" y="0"/>
                        <a:pt x="1" y="895"/>
                        <a:pt x="521" y="1416"/>
                      </a:cubicBezTo>
                      <a:cubicBezTo>
                        <a:pt x="688" y="1583"/>
                        <a:pt x="894" y="1657"/>
                        <a:pt x="1096" y="1657"/>
                      </a:cubicBezTo>
                      <a:cubicBezTo>
                        <a:pt x="1524" y="1657"/>
                        <a:pt x="1936" y="1324"/>
                        <a:pt x="1936" y="823"/>
                      </a:cubicBezTo>
                      <a:cubicBezTo>
                        <a:pt x="1936" y="375"/>
                        <a:pt x="1561" y="0"/>
                        <a:pt x="111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9" name="Google Shape;6631;p71">
                <a:extLst>
                  <a:ext uri="{FF2B5EF4-FFF2-40B4-BE49-F238E27FC236}">
                    <a16:creationId xmlns:a16="http://schemas.microsoft.com/office/drawing/2014/main" id="{4C33BDB4-7737-583E-C011-A25A5E52B8C2}"/>
                  </a:ext>
                </a:extLst>
              </p:cNvPr>
              <p:cNvGrpSpPr/>
              <p:nvPr/>
            </p:nvGrpSpPr>
            <p:grpSpPr>
              <a:xfrm>
                <a:off x="4204122" y="4141688"/>
                <a:ext cx="33497" cy="28699"/>
                <a:chOff x="4204122" y="4141688"/>
                <a:chExt cx="33497" cy="28699"/>
              </a:xfrm>
              <a:grpFill/>
            </p:grpSpPr>
            <p:sp>
              <p:nvSpPr>
                <p:cNvPr id="2299" name="Google Shape;6632;p71">
                  <a:extLst>
                    <a:ext uri="{FF2B5EF4-FFF2-40B4-BE49-F238E27FC236}">
                      <a16:creationId xmlns:a16="http://schemas.microsoft.com/office/drawing/2014/main" id="{0181FDEF-BBEF-5A6A-74BB-506C27BE0ABE}"/>
                    </a:ext>
                  </a:extLst>
                </p:cNvPr>
                <p:cNvSpPr/>
                <p:nvPr/>
              </p:nvSpPr>
              <p:spPr>
                <a:xfrm>
                  <a:off x="4204122" y="4141688"/>
                  <a:ext cx="33497" cy="286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59" h="3649" extrusionOk="0">
                      <a:moveTo>
                        <a:pt x="2427" y="1"/>
                      </a:moveTo>
                      <a:cubicBezTo>
                        <a:pt x="1979" y="1"/>
                        <a:pt x="1522" y="168"/>
                        <a:pt x="1149" y="540"/>
                      </a:cubicBezTo>
                      <a:cubicBezTo>
                        <a:pt x="0" y="1677"/>
                        <a:pt x="811" y="3649"/>
                        <a:pt x="2432" y="3649"/>
                      </a:cubicBezTo>
                      <a:cubicBezTo>
                        <a:pt x="3448" y="3649"/>
                        <a:pt x="4258" y="2826"/>
                        <a:pt x="4258" y="1822"/>
                      </a:cubicBezTo>
                      <a:cubicBezTo>
                        <a:pt x="4258" y="726"/>
                        <a:pt x="3363" y="1"/>
                        <a:pt x="2427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00" name="Google Shape;6633;p71">
                  <a:extLst>
                    <a:ext uri="{FF2B5EF4-FFF2-40B4-BE49-F238E27FC236}">
                      <a16:creationId xmlns:a16="http://schemas.microsoft.com/office/drawing/2014/main" id="{8B70426F-BF22-88D6-1A18-54154FB7A12F}"/>
                    </a:ext>
                  </a:extLst>
                </p:cNvPr>
                <p:cNvSpPr/>
                <p:nvPr/>
              </p:nvSpPr>
              <p:spPr>
                <a:xfrm>
                  <a:off x="4216965" y="4151259"/>
                  <a:ext cx="11042" cy="93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04" h="1195" extrusionOk="0">
                      <a:moveTo>
                        <a:pt x="799" y="0"/>
                      </a:moveTo>
                      <a:cubicBezTo>
                        <a:pt x="266" y="0"/>
                        <a:pt x="0" y="641"/>
                        <a:pt x="375" y="1016"/>
                      </a:cubicBezTo>
                      <a:cubicBezTo>
                        <a:pt x="498" y="1139"/>
                        <a:pt x="650" y="1195"/>
                        <a:pt x="799" y="1195"/>
                      </a:cubicBezTo>
                      <a:cubicBezTo>
                        <a:pt x="1103" y="1195"/>
                        <a:pt x="1395" y="963"/>
                        <a:pt x="1404" y="605"/>
                      </a:cubicBezTo>
                      <a:cubicBezTo>
                        <a:pt x="1404" y="278"/>
                        <a:pt x="1137" y="0"/>
                        <a:pt x="799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0" name="Google Shape;6634;p71">
                <a:extLst>
                  <a:ext uri="{FF2B5EF4-FFF2-40B4-BE49-F238E27FC236}">
                    <a16:creationId xmlns:a16="http://schemas.microsoft.com/office/drawing/2014/main" id="{300CD5F0-AC89-955A-E7A4-092F51A43A89}"/>
                  </a:ext>
                </a:extLst>
              </p:cNvPr>
              <p:cNvGrpSpPr/>
              <p:nvPr/>
            </p:nvGrpSpPr>
            <p:grpSpPr>
              <a:xfrm>
                <a:off x="4301546" y="4003869"/>
                <a:ext cx="38916" cy="33324"/>
                <a:chOff x="4301546" y="4003869"/>
                <a:chExt cx="38916" cy="33324"/>
              </a:xfrm>
              <a:grpFill/>
            </p:grpSpPr>
            <p:sp>
              <p:nvSpPr>
                <p:cNvPr id="2297" name="Google Shape;6635;p71">
                  <a:extLst>
                    <a:ext uri="{FF2B5EF4-FFF2-40B4-BE49-F238E27FC236}">
                      <a16:creationId xmlns:a16="http://schemas.microsoft.com/office/drawing/2014/main" id="{075B98C9-9A2A-5C1E-7563-2EA0B96010E3}"/>
                    </a:ext>
                  </a:extLst>
                </p:cNvPr>
                <p:cNvSpPr/>
                <p:nvPr/>
              </p:nvSpPr>
              <p:spPr>
                <a:xfrm>
                  <a:off x="4301546" y="4003869"/>
                  <a:ext cx="38916" cy="333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948" h="4237" extrusionOk="0">
                      <a:moveTo>
                        <a:pt x="2818" y="1"/>
                      </a:moveTo>
                      <a:cubicBezTo>
                        <a:pt x="2295" y="1"/>
                        <a:pt x="1763" y="196"/>
                        <a:pt x="1331" y="631"/>
                      </a:cubicBezTo>
                      <a:cubicBezTo>
                        <a:pt x="0" y="1962"/>
                        <a:pt x="944" y="4236"/>
                        <a:pt x="2831" y="4236"/>
                      </a:cubicBezTo>
                      <a:cubicBezTo>
                        <a:pt x="3992" y="4236"/>
                        <a:pt x="4948" y="3293"/>
                        <a:pt x="4948" y="2119"/>
                      </a:cubicBezTo>
                      <a:cubicBezTo>
                        <a:pt x="4948" y="845"/>
                        <a:pt x="3905" y="1"/>
                        <a:pt x="2818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98" name="Google Shape;6636;p71">
                  <a:extLst>
                    <a:ext uri="{FF2B5EF4-FFF2-40B4-BE49-F238E27FC236}">
                      <a16:creationId xmlns:a16="http://schemas.microsoft.com/office/drawing/2014/main" id="{35A18636-3E26-5B02-51F0-E7ED2C4C0A72}"/>
                    </a:ext>
                  </a:extLst>
                </p:cNvPr>
                <p:cNvSpPr/>
                <p:nvPr/>
              </p:nvSpPr>
              <p:spPr>
                <a:xfrm>
                  <a:off x="4314389" y="4013590"/>
                  <a:ext cx="16469" cy="14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94" h="1780" extrusionOk="0">
                      <a:moveTo>
                        <a:pt x="1220" y="0"/>
                      </a:moveTo>
                      <a:cubicBezTo>
                        <a:pt x="1213" y="0"/>
                        <a:pt x="1205" y="0"/>
                        <a:pt x="1198" y="0"/>
                      </a:cubicBezTo>
                      <a:cubicBezTo>
                        <a:pt x="400" y="0"/>
                        <a:pt x="0" y="956"/>
                        <a:pt x="569" y="1512"/>
                      </a:cubicBezTo>
                      <a:cubicBezTo>
                        <a:pt x="750" y="1697"/>
                        <a:pt x="974" y="1780"/>
                        <a:pt x="1194" y="1780"/>
                      </a:cubicBezTo>
                      <a:cubicBezTo>
                        <a:pt x="1652" y="1780"/>
                        <a:pt x="2093" y="1422"/>
                        <a:pt x="2093" y="883"/>
                      </a:cubicBezTo>
                      <a:cubicBezTo>
                        <a:pt x="2093" y="395"/>
                        <a:pt x="1706" y="0"/>
                        <a:pt x="122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1" name="Google Shape;6637;p71">
                <a:extLst>
                  <a:ext uri="{FF2B5EF4-FFF2-40B4-BE49-F238E27FC236}">
                    <a16:creationId xmlns:a16="http://schemas.microsoft.com/office/drawing/2014/main" id="{D0529F22-577F-1147-8C1B-7582D06241AF}"/>
                  </a:ext>
                </a:extLst>
              </p:cNvPr>
              <p:cNvGrpSpPr/>
              <p:nvPr/>
            </p:nvGrpSpPr>
            <p:grpSpPr>
              <a:xfrm>
                <a:off x="4210681" y="3924669"/>
                <a:ext cx="36549" cy="31366"/>
                <a:chOff x="4210681" y="3924669"/>
                <a:chExt cx="36549" cy="31366"/>
              </a:xfrm>
              <a:grpFill/>
            </p:grpSpPr>
            <p:sp>
              <p:nvSpPr>
                <p:cNvPr id="2295" name="Google Shape;6638;p71">
                  <a:extLst>
                    <a:ext uri="{FF2B5EF4-FFF2-40B4-BE49-F238E27FC236}">
                      <a16:creationId xmlns:a16="http://schemas.microsoft.com/office/drawing/2014/main" id="{43CA5351-CD06-6423-97DF-0797F5065A18}"/>
                    </a:ext>
                  </a:extLst>
                </p:cNvPr>
                <p:cNvSpPr/>
                <p:nvPr/>
              </p:nvSpPr>
              <p:spPr>
                <a:xfrm>
                  <a:off x="4210681" y="3924669"/>
                  <a:ext cx="36549" cy="3136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47" h="3988" extrusionOk="0">
                      <a:moveTo>
                        <a:pt x="2642" y="0"/>
                      </a:moveTo>
                      <a:cubicBezTo>
                        <a:pt x="2152" y="0"/>
                        <a:pt x="1654" y="182"/>
                        <a:pt x="1247" y="589"/>
                      </a:cubicBezTo>
                      <a:cubicBezTo>
                        <a:pt x="1" y="1847"/>
                        <a:pt x="884" y="3988"/>
                        <a:pt x="2662" y="3988"/>
                      </a:cubicBezTo>
                      <a:cubicBezTo>
                        <a:pt x="3751" y="3976"/>
                        <a:pt x="4646" y="3093"/>
                        <a:pt x="4646" y="1992"/>
                      </a:cubicBezTo>
                      <a:cubicBezTo>
                        <a:pt x="4646" y="797"/>
                        <a:pt x="3665" y="0"/>
                        <a:pt x="264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96" name="Google Shape;6639;p71">
                  <a:extLst>
                    <a:ext uri="{FF2B5EF4-FFF2-40B4-BE49-F238E27FC236}">
                      <a16:creationId xmlns:a16="http://schemas.microsoft.com/office/drawing/2014/main" id="{C327B8B4-12F2-DB55-C3BC-4E8D72AC36F0}"/>
                    </a:ext>
                  </a:extLst>
                </p:cNvPr>
                <p:cNvSpPr/>
                <p:nvPr/>
              </p:nvSpPr>
              <p:spPr>
                <a:xfrm>
                  <a:off x="4225625" y="3934335"/>
                  <a:ext cx="11994" cy="1199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25" h="1525" extrusionOk="0">
                      <a:moveTo>
                        <a:pt x="762" y="1"/>
                      </a:moveTo>
                      <a:cubicBezTo>
                        <a:pt x="339" y="1"/>
                        <a:pt x="0" y="339"/>
                        <a:pt x="0" y="763"/>
                      </a:cubicBezTo>
                      <a:cubicBezTo>
                        <a:pt x="0" y="1186"/>
                        <a:pt x="339" y="1525"/>
                        <a:pt x="762" y="1525"/>
                      </a:cubicBezTo>
                      <a:cubicBezTo>
                        <a:pt x="1173" y="1525"/>
                        <a:pt x="1524" y="1186"/>
                        <a:pt x="1524" y="763"/>
                      </a:cubicBezTo>
                      <a:cubicBezTo>
                        <a:pt x="1524" y="339"/>
                        <a:pt x="1173" y="1"/>
                        <a:pt x="76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2" name="Google Shape;6640;p71">
                <a:extLst>
                  <a:ext uri="{FF2B5EF4-FFF2-40B4-BE49-F238E27FC236}">
                    <a16:creationId xmlns:a16="http://schemas.microsoft.com/office/drawing/2014/main" id="{AB610063-2F0B-F308-C7EB-40E69EFE825E}"/>
                  </a:ext>
                </a:extLst>
              </p:cNvPr>
              <p:cNvGrpSpPr/>
              <p:nvPr/>
            </p:nvGrpSpPr>
            <p:grpSpPr>
              <a:xfrm>
                <a:off x="3987771" y="3628874"/>
                <a:ext cx="31499" cy="26993"/>
                <a:chOff x="3987771" y="3628874"/>
                <a:chExt cx="31499" cy="26993"/>
              </a:xfrm>
              <a:grpFill/>
            </p:grpSpPr>
            <p:sp>
              <p:nvSpPr>
                <p:cNvPr id="2293" name="Google Shape;6641;p71">
                  <a:extLst>
                    <a:ext uri="{FF2B5EF4-FFF2-40B4-BE49-F238E27FC236}">
                      <a16:creationId xmlns:a16="http://schemas.microsoft.com/office/drawing/2014/main" id="{CA10D805-D2B1-9B3F-58EF-3080F3C270E1}"/>
                    </a:ext>
                  </a:extLst>
                </p:cNvPr>
                <p:cNvSpPr/>
                <p:nvPr/>
              </p:nvSpPr>
              <p:spPr>
                <a:xfrm>
                  <a:off x="3987771" y="3628874"/>
                  <a:ext cx="31499" cy="269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2" extrusionOk="0">
                      <a:moveTo>
                        <a:pt x="2284" y="0"/>
                      </a:moveTo>
                      <a:cubicBezTo>
                        <a:pt x="1865" y="0"/>
                        <a:pt x="1437" y="156"/>
                        <a:pt x="1089" y="504"/>
                      </a:cubicBezTo>
                      <a:cubicBezTo>
                        <a:pt x="0" y="1581"/>
                        <a:pt x="774" y="3432"/>
                        <a:pt x="2299" y="3432"/>
                      </a:cubicBezTo>
                      <a:cubicBezTo>
                        <a:pt x="3242" y="3419"/>
                        <a:pt x="4004" y="2657"/>
                        <a:pt x="4004" y="1714"/>
                      </a:cubicBezTo>
                      <a:cubicBezTo>
                        <a:pt x="4004" y="682"/>
                        <a:pt x="3162" y="0"/>
                        <a:pt x="22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94" name="Google Shape;6642;p71">
                  <a:extLst>
                    <a:ext uri="{FF2B5EF4-FFF2-40B4-BE49-F238E27FC236}">
                      <a16:creationId xmlns:a16="http://schemas.microsoft.com/office/drawing/2014/main" id="{5C9276D5-37D1-8E10-35C5-055F4D22F13E}"/>
                    </a:ext>
                  </a:extLst>
                </p:cNvPr>
                <p:cNvSpPr/>
                <p:nvPr/>
              </p:nvSpPr>
              <p:spPr>
                <a:xfrm>
                  <a:off x="4000709" y="3638540"/>
                  <a:ext cx="8856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7" extrusionOk="0">
                      <a:moveTo>
                        <a:pt x="641" y="1"/>
                      </a:moveTo>
                      <a:cubicBezTo>
                        <a:pt x="218" y="1"/>
                        <a:pt x="0" y="521"/>
                        <a:pt x="303" y="823"/>
                      </a:cubicBezTo>
                      <a:cubicBezTo>
                        <a:pt x="402" y="922"/>
                        <a:pt x="524" y="967"/>
                        <a:pt x="643" y="967"/>
                      </a:cubicBezTo>
                      <a:cubicBezTo>
                        <a:pt x="890" y="967"/>
                        <a:pt x="1125" y="778"/>
                        <a:pt x="1125" y="485"/>
                      </a:cubicBezTo>
                      <a:cubicBezTo>
                        <a:pt x="1125" y="219"/>
                        <a:pt x="908" y="1"/>
                        <a:pt x="64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3" name="Google Shape;6643;p71">
                <a:extLst>
                  <a:ext uri="{FF2B5EF4-FFF2-40B4-BE49-F238E27FC236}">
                    <a16:creationId xmlns:a16="http://schemas.microsoft.com/office/drawing/2014/main" id="{2FCF2E2C-1EC3-D40F-6147-291F08FE47AA}"/>
                  </a:ext>
                </a:extLst>
              </p:cNvPr>
              <p:cNvGrpSpPr/>
              <p:nvPr/>
            </p:nvGrpSpPr>
            <p:grpSpPr>
              <a:xfrm>
                <a:off x="4087382" y="3775674"/>
                <a:ext cx="31405" cy="26898"/>
                <a:chOff x="4087382" y="3775674"/>
                <a:chExt cx="31405" cy="26898"/>
              </a:xfrm>
              <a:grpFill/>
            </p:grpSpPr>
            <p:sp>
              <p:nvSpPr>
                <p:cNvPr id="2291" name="Google Shape;6644;p71">
                  <a:extLst>
                    <a:ext uri="{FF2B5EF4-FFF2-40B4-BE49-F238E27FC236}">
                      <a16:creationId xmlns:a16="http://schemas.microsoft.com/office/drawing/2014/main" id="{E6633530-44A3-2455-4BFF-8FAD10AB52B2}"/>
                    </a:ext>
                  </a:extLst>
                </p:cNvPr>
                <p:cNvSpPr/>
                <p:nvPr/>
              </p:nvSpPr>
              <p:spPr>
                <a:xfrm>
                  <a:off x="4087382" y="3775674"/>
                  <a:ext cx="31405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0" extrusionOk="0">
                      <a:moveTo>
                        <a:pt x="2273" y="0"/>
                      </a:moveTo>
                      <a:cubicBezTo>
                        <a:pt x="1853" y="0"/>
                        <a:pt x="1425" y="156"/>
                        <a:pt x="1077" y="504"/>
                      </a:cubicBezTo>
                      <a:cubicBezTo>
                        <a:pt x="0" y="1581"/>
                        <a:pt x="750" y="3420"/>
                        <a:pt x="2275" y="3420"/>
                      </a:cubicBezTo>
                      <a:cubicBezTo>
                        <a:pt x="3230" y="3420"/>
                        <a:pt x="3992" y="2658"/>
                        <a:pt x="3992" y="1714"/>
                      </a:cubicBezTo>
                      <a:cubicBezTo>
                        <a:pt x="3992" y="683"/>
                        <a:pt x="3151" y="0"/>
                        <a:pt x="227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92" name="Google Shape;6645;p71">
                  <a:extLst>
                    <a:ext uri="{FF2B5EF4-FFF2-40B4-BE49-F238E27FC236}">
                      <a16:creationId xmlns:a16="http://schemas.microsoft.com/office/drawing/2014/main" id="{129CDD4C-CCD0-BD72-B602-E4C70BFEC53C}"/>
                    </a:ext>
                  </a:extLst>
                </p:cNvPr>
                <p:cNvSpPr/>
                <p:nvPr/>
              </p:nvSpPr>
              <p:spPr>
                <a:xfrm>
                  <a:off x="4101460" y="3785348"/>
                  <a:ext cx="7621" cy="76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8" extrusionOk="0">
                      <a:moveTo>
                        <a:pt x="485" y="0"/>
                      </a:moveTo>
                      <a:cubicBezTo>
                        <a:pt x="219" y="0"/>
                        <a:pt x="1" y="218"/>
                        <a:pt x="1" y="484"/>
                      </a:cubicBezTo>
                      <a:cubicBezTo>
                        <a:pt x="1" y="750"/>
                        <a:pt x="219" y="968"/>
                        <a:pt x="485" y="968"/>
                      </a:cubicBezTo>
                      <a:cubicBezTo>
                        <a:pt x="751" y="968"/>
                        <a:pt x="969" y="750"/>
                        <a:pt x="969" y="484"/>
                      </a:cubicBezTo>
                      <a:cubicBezTo>
                        <a:pt x="969" y="218"/>
                        <a:pt x="751" y="0"/>
                        <a:pt x="4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4" name="Google Shape;6646;p71">
                <a:extLst>
                  <a:ext uri="{FF2B5EF4-FFF2-40B4-BE49-F238E27FC236}">
                    <a16:creationId xmlns:a16="http://schemas.microsoft.com/office/drawing/2014/main" id="{9846C9B9-B099-A873-A1CA-557BE1A3E9DF}"/>
                  </a:ext>
                </a:extLst>
              </p:cNvPr>
              <p:cNvGrpSpPr/>
              <p:nvPr/>
            </p:nvGrpSpPr>
            <p:grpSpPr>
              <a:xfrm>
                <a:off x="4118873" y="3856637"/>
                <a:ext cx="31405" cy="26906"/>
                <a:chOff x="4118873" y="3856637"/>
                <a:chExt cx="31405" cy="26906"/>
              </a:xfrm>
              <a:grpFill/>
            </p:grpSpPr>
            <p:sp>
              <p:nvSpPr>
                <p:cNvPr id="2289" name="Google Shape;6647;p71">
                  <a:extLst>
                    <a:ext uri="{FF2B5EF4-FFF2-40B4-BE49-F238E27FC236}">
                      <a16:creationId xmlns:a16="http://schemas.microsoft.com/office/drawing/2014/main" id="{13305F7D-394B-7107-66A1-41133CCA5B92}"/>
                    </a:ext>
                  </a:extLst>
                </p:cNvPr>
                <p:cNvSpPr/>
                <p:nvPr/>
              </p:nvSpPr>
              <p:spPr>
                <a:xfrm>
                  <a:off x="4118873" y="3856637"/>
                  <a:ext cx="31405" cy="2690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1" extrusionOk="0">
                      <a:moveTo>
                        <a:pt x="2273" y="1"/>
                      </a:moveTo>
                      <a:cubicBezTo>
                        <a:pt x="1853" y="1"/>
                        <a:pt x="1425" y="157"/>
                        <a:pt x="1077" y="505"/>
                      </a:cubicBezTo>
                      <a:cubicBezTo>
                        <a:pt x="1" y="1581"/>
                        <a:pt x="763" y="3420"/>
                        <a:pt x="2287" y="3420"/>
                      </a:cubicBezTo>
                      <a:cubicBezTo>
                        <a:pt x="3230" y="3420"/>
                        <a:pt x="3992" y="2658"/>
                        <a:pt x="3992" y="1714"/>
                      </a:cubicBezTo>
                      <a:cubicBezTo>
                        <a:pt x="3992" y="683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90" name="Google Shape;6648;p71">
                  <a:extLst>
                    <a:ext uri="{FF2B5EF4-FFF2-40B4-BE49-F238E27FC236}">
                      <a16:creationId xmlns:a16="http://schemas.microsoft.com/office/drawing/2014/main" id="{CE5DC562-01A2-B287-22A8-1698C915FEA3}"/>
                    </a:ext>
                  </a:extLst>
                </p:cNvPr>
                <p:cNvSpPr/>
                <p:nvPr/>
              </p:nvSpPr>
              <p:spPr>
                <a:xfrm>
                  <a:off x="4133046" y="3866310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5" y="1"/>
                      </a:moveTo>
                      <a:cubicBezTo>
                        <a:pt x="219" y="1"/>
                        <a:pt x="1" y="218"/>
                        <a:pt x="1" y="484"/>
                      </a:cubicBezTo>
                      <a:cubicBezTo>
                        <a:pt x="1" y="751"/>
                        <a:pt x="219" y="968"/>
                        <a:pt x="485" y="968"/>
                      </a:cubicBezTo>
                      <a:cubicBezTo>
                        <a:pt x="751" y="968"/>
                        <a:pt x="969" y="751"/>
                        <a:pt x="969" y="484"/>
                      </a:cubicBezTo>
                      <a:cubicBezTo>
                        <a:pt x="969" y="218"/>
                        <a:pt x="751" y="1"/>
                        <a:pt x="48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5" name="Google Shape;6649;p71">
                <a:extLst>
                  <a:ext uri="{FF2B5EF4-FFF2-40B4-BE49-F238E27FC236}">
                    <a16:creationId xmlns:a16="http://schemas.microsoft.com/office/drawing/2014/main" id="{6F508DC7-5151-397C-FF32-8C651C747457}"/>
                  </a:ext>
                </a:extLst>
              </p:cNvPr>
              <p:cNvGrpSpPr/>
              <p:nvPr/>
            </p:nvGrpSpPr>
            <p:grpSpPr>
              <a:xfrm>
                <a:off x="4168541" y="3639523"/>
                <a:ext cx="31499" cy="26906"/>
                <a:chOff x="4168541" y="3639523"/>
                <a:chExt cx="31499" cy="26906"/>
              </a:xfrm>
              <a:grpFill/>
            </p:grpSpPr>
            <p:sp>
              <p:nvSpPr>
                <p:cNvPr id="2287" name="Google Shape;6650;p71">
                  <a:extLst>
                    <a:ext uri="{FF2B5EF4-FFF2-40B4-BE49-F238E27FC236}">
                      <a16:creationId xmlns:a16="http://schemas.microsoft.com/office/drawing/2014/main" id="{4B07AEAF-31E2-7FD4-C02A-14B7970BB81D}"/>
                    </a:ext>
                  </a:extLst>
                </p:cNvPr>
                <p:cNvSpPr/>
                <p:nvPr/>
              </p:nvSpPr>
              <p:spPr>
                <a:xfrm>
                  <a:off x="4168541" y="3639523"/>
                  <a:ext cx="31499" cy="2690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1" extrusionOk="0">
                      <a:moveTo>
                        <a:pt x="2284" y="1"/>
                      </a:moveTo>
                      <a:cubicBezTo>
                        <a:pt x="1865" y="1"/>
                        <a:pt x="1437" y="157"/>
                        <a:pt x="1089" y="505"/>
                      </a:cubicBezTo>
                      <a:cubicBezTo>
                        <a:pt x="0" y="1582"/>
                        <a:pt x="774" y="3420"/>
                        <a:pt x="2298" y="3420"/>
                      </a:cubicBezTo>
                      <a:cubicBezTo>
                        <a:pt x="3242" y="3420"/>
                        <a:pt x="4004" y="2658"/>
                        <a:pt x="4004" y="1715"/>
                      </a:cubicBezTo>
                      <a:cubicBezTo>
                        <a:pt x="4004" y="683"/>
                        <a:pt x="3162" y="1"/>
                        <a:pt x="22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88" name="Google Shape;6651;p71">
                  <a:extLst>
                    <a:ext uri="{FF2B5EF4-FFF2-40B4-BE49-F238E27FC236}">
                      <a16:creationId xmlns:a16="http://schemas.microsoft.com/office/drawing/2014/main" id="{BF53EB9E-F7B4-83DF-DD50-34EFF353C05A}"/>
                    </a:ext>
                  </a:extLst>
                </p:cNvPr>
                <p:cNvSpPr/>
                <p:nvPr/>
              </p:nvSpPr>
              <p:spPr>
                <a:xfrm>
                  <a:off x="4182713" y="3649197"/>
                  <a:ext cx="7716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81" h="969" extrusionOk="0">
                      <a:moveTo>
                        <a:pt x="496" y="1"/>
                      </a:moveTo>
                      <a:cubicBezTo>
                        <a:pt x="218" y="1"/>
                        <a:pt x="0" y="218"/>
                        <a:pt x="0" y="485"/>
                      </a:cubicBezTo>
                      <a:cubicBezTo>
                        <a:pt x="0" y="751"/>
                        <a:pt x="218" y="968"/>
                        <a:pt x="496" y="968"/>
                      </a:cubicBezTo>
                      <a:cubicBezTo>
                        <a:pt x="763" y="968"/>
                        <a:pt x="980" y="751"/>
                        <a:pt x="980" y="485"/>
                      </a:cubicBezTo>
                      <a:cubicBezTo>
                        <a:pt x="980" y="218"/>
                        <a:pt x="763" y="1"/>
                        <a:pt x="49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6" name="Google Shape;6652;p71">
                <a:extLst>
                  <a:ext uri="{FF2B5EF4-FFF2-40B4-BE49-F238E27FC236}">
                    <a16:creationId xmlns:a16="http://schemas.microsoft.com/office/drawing/2014/main" id="{3759008A-652D-D8B6-E08C-B4AB710AA008}"/>
                  </a:ext>
                </a:extLst>
              </p:cNvPr>
              <p:cNvGrpSpPr/>
              <p:nvPr/>
            </p:nvGrpSpPr>
            <p:grpSpPr>
              <a:xfrm>
                <a:off x="3965789" y="3393545"/>
                <a:ext cx="31405" cy="26945"/>
                <a:chOff x="3965789" y="3393545"/>
                <a:chExt cx="31405" cy="26945"/>
              </a:xfrm>
              <a:grpFill/>
            </p:grpSpPr>
            <p:sp>
              <p:nvSpPr>
                <p:cNvPr id="2285" name="Google Shape;6653;p71">
                  <a:extLst>
                    <a:ext uri="{FF2B5EF4-FFF2-40B4-BE49-F238E27FC236}">
                      <a16:creationId xmlns:a16="http://schemas.microsoft.com/office/drawing/2014/main" id="{6E145EF7-614D-14DF-98CF-178F35D6E529}"/>
                    </a:ext>
                  </a:extLst>
                </p:cNvPr>
                <p:cNvSpPr/>
                <p:nvPr/>
              </p:nvSpPr>
              <p:spPr>
                <a:xfrm>
                  <a:off x="3965789" y="3393545"/>
                  <a:ext cx="31405" cy="269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6" extrusionOk="0">
                      <a:moveTo>
                        <a:pt x="2273" y="0"/>
                      </a:moveTo>
                      <a:cubicBezTo>
                        <a:pt x="1854" y="0"/>
                        <a:pt x="1426" y="158"/>
                        <a:pt x="1077" y="510"/>
                      </a:cubicBezTo>
                      <a:cubicBezTo>
                        <a:pt x="1" y="1586"/>
                        <a:pt x="763" y="3425"/>
                        <a:pt x="2287" y="3425"/>
                      </a:cubicBezTo>
                      <a:cubicBezTo>
                        <a:pt x="3231" y="3425"/>
                        <a:pt x="3993" y="2663"/>
                        <a:pt x="3993" y="1720"/>
                      </a:cubicBezTo>
                      <a:cubicBezTo>
                        <a:pt x="3993" y="688"/>
                        <a:pt x="3151" y="0"/>
                        <a:pt x="227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86" name="Google Shape;6654;p71">
                  <a:extLst>
                    <a:ext uri="{FF2B5EF4-FFF2-40B4-BE49-F238E27FC236}">
                      <a16:creationId xmlns:a16="http://schemas.microsoft.com/office/drawing/2014/main" id="{AB08FDC7-8CB1-7DAE-7D5D-BE32B394CA28}"/>
                    </a:ext>
                  </a:extLst>
                </p:cNvPr>
                <p:cNvSpPr/>
                <p:nvPr/>
              </p:nvSpPr>
              <p:spPr>
                <a:xfrm>
                  <a:off x="3978632" y="3403259"/>
                  <a:ext cx="8950" cy="75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65" extrusionOk="0">
                      <a:moveTo>
                        <a:pt x="654" y="1"/>
                      </a:moveTo>
                      <a:cubicBezTo>
                        <a:pt x="219" y="1"/>
                        <a:pt x="1" y="509"/>
                        <a:pt x="315" y="823"/>
                      </a:cubicBezTo>
                      <a:cubicBezTo>
                        <a:pt x="413" y="921"/>
                        <a:pt x="533" y="964"/>
                        <a:pt x="651" y="964"/>
                      </a:cubicBezTo>
                      <a:cubicBezTo>
                        <a:pt x="899" y="964"/>
                        <a:pt x="1138" y="772"/>
                        <a:pt x="1138" y="485"/>
                      </a:cubicBezTo>
                      <a:cubicBezTo>
                        <a:pt x="1138" y="206"/>
                        <a:pt x="920" y="1"/>
                        <a:pt x="65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7" name="Google Shape;6655;p71">
                <a:extLst>
                  <a:ext uri="{FF2B5EF4-FFF2-40B4-BE49-F238E27FC236}">
                    <a16:creationId xmlns:a16="http://schemas.microsoft.com/office/drawing/2014/main" id="{24FBF709-D443-046B-ED01-9228A674FF5A}"/>
                  </a:ext>
                </a:extLst>
              </p:cNvPr>
              <p:cNvGrpSpPr/>
              <p:nvPr/>
            </p:nvGrpSpPr>
            <p:grpSpPr>
              <a:xfrm>
                <a:off x="3925166" y="3491008"/>
                <a:ext cx="31405" cy="27001"/>
                <a:chOff x="3925166" y="3491008"/>
                <a:chExt cx="31405" cy="27001"/>
              </a:xfrm>
              <a:grpFill/>
            </p:grpSpPr>
            <p:sp>
              <p:nvSpPr>
                <p:cNvPr id="2283" name="Google Shape;6656;p71">
                  <a:extLst>
                    <a:ext uri="{FF2B5EF4-FFF2-40B4-BE49-F238E27FC236}">
                      <a16:creationId xmlns:a16="http://schemas.microsoft.com/office/drawing/2014/main" id="{F91E986B-A14C-2733-ACA7-BB38A2E75562}"/>
                    </a:ext>
                  </a:extLst>
                </p:cNvPr>
                <p:cNvSpPr/>
                <p:nvPr/>
              </p:nvSpPr>
              <p:spPr>
                <a:xfrm>
                  <a:off x="3925166" y="3491008"/>
                  <a:ext cx="31405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3" extrusionOk="0">
                      <a:moveTo>
                        <a:pt x="2273" y="1"/>
                      </a:moveTo>
                      <a:cubicBezTo>
                        <a:pt x="1853" y="1"/>
                        <a:pt x="1425" y="157"/>
                        <a:pt x="1077" y="505"/>
                      </a:cubicBezTo>
                      <a:cubicBezTo>
                        <a:pt x="0" y="1582"/>
                        <a:pt x="763" y="3432"/>
                        <a:pt x="2287" y="3432"/>
                      </a:cubicBezTo>
                      <a:cubicBezTo>
                        <a:pt x="3230" y="3432"/>
                        <a:pt x="3992" y="2658"/>
                        <a:pt x="3992" y="1715"/>
                      </a:cubicBezTo>
                      <a:cubicBezTo>
                        <a:pt x="3992" y="683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84" name="Google Shape;6657;p71">
                  <a:extLst>
                    <a:ext uri="{FF2B5EF4-FFF2-40B4-BE49-F238E27FC236}">
                      <a16:creationId xmlns:a16="http://schemas.microsoft.com/office/drawing/2014/main" id="{B71741EB-CA75-05AB-E0BF-D248CD0BB3AC}"/>
                    </a:ext>
                  </a:extLst>
                </p:cNvPr>
                <p:cNvSpPr/>
                <p:nvPr/>
              </p:nvSpPr>
              <p:spPr>
                <a:xfrm>
                  <a:off x="3939339" y="3500682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5" y="1"/>
                      </a:moveTo>
                      <a:cubicBezTo>
                        <a:pt x="219" y="1"/>
                        <a:pt x="1" y="218"/>
                        <a:pt x="1" y="485"/>
                      </a:cubicBezTo>
                      <a:cubicBezTo>
                        <a:pt x="1" y="751"/>
                        <a:pt x="219" y="968"/>
                        <a:pt x="485" y="968"/>
                      </a:cubicBezTo>
                      <a:cubicBezTo>
                        <a:pt x="751" y="968"/>
                        <a:pt x="969" y="751"/>
                        <a:pt x="969" y="485"/>
                      </a:cubicBezTo>
                      <a:cubicBezTo>
                        <a:pt x="969" y="218"/>
                        <a:pt x="751" y="1"/>
                        <a:pt x="48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8" name="Google Shape;6658;p71">
                <a:extLst>
                  <a:ext uri="{FF2B5EF4-FFF2-40B4-BE49-F238E27FC236}">
                    <a16:creationId xmlns:a16="http://schemas.microsoft.com/office/drawing/2014/main" id="{88FB094E-526A-B208-152B-4F799E586259}"/>
                  </a:ext>
                </a:extLst>
              </p:cNvPr>
              <p:cNvGrpSpPr/>
              <p:nvPr/>
            </p:nvGrpSpPr>
            <p:grpSpPr>
              <a:xfrm>
                <a:off x="3682845" y="3340976"/>
                <a:ext cx="31397" cy="26898"/>
                <a:chOff x="3682845" y="3340976"/>
                <a:chExt cx="31397" cy="26898"/>
              </a:xfrm>
              <a:grpFill/>
            </p:grpSpPr>
            <p:sp>
              <p:nvSpPr>
                <p:cNvPr id="2281" name="Google Shape;6659;p71">
                  <a:extLst>
                    <a:ext uri="{FF2B5EF4-FFF2-40B4-BE49-F238E27FC236}">
                      <a16:creationId xmlns:a16="http://schemas.microsoft.com/office/drawing/2014/main" id="{D145FF41-B351-0144-4D21-1EAF4529414A}"/>
                    </a:ext>
                  </a:extLst>
                </p:cNvPr>
                <p:cNvSpPr/>
                <p:nvPr/>
              </p:nvSpPr>
              <p:spPr>
                <a:xfrm>
                  <a:off x="3682845" y="3340976"/>
                  <a:ext cx="31397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2" h="3420" extrusionOk="0">
                      <a:moveTo>
                        <a:pt x="2272" y="0"/>
                      </a:moveTo>
                      <a:cubicBezTo>
                        <a:pt x="1853" y="0"/>
                        <a:pt x="1425" y="156"/>
                        <a:pt x="1077" y="504"/>
                      </a:cubicBezTo>
                      <a:cubicBezTo>
                        <a:pt x="0" y="1581"/>
                        <a:pt x="762" y="3420"/>
                        <a:pt x="2286" y="3420"/>
                      </a:cubicBezTo>
                      <a:cubicBezTo>
                        <a:pt x="3230" y="3420"/>
                        <a:pt x="3992" y="2658"/>
                        <a:pt x="3992" y="1714"/>
                      </a:cubicBezTo>
                      <a:cubicBezTo>
                        <a:pt x="3992" y="683"/>
                        <a:pt x="3150" y="0"/>
                        <a:pt x="227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82" name="Google Shape;6660;p71">
                  <a:extLst>
                    <a:ext uri="{FF2B5EF4-FFF2-40B4-BE49-F238E27FC236}">
                      <a16:creationId xmlns:a16="http://schemas.microsoft.com/office/drawing/2014/main" id="{94DB75BF-C907-666D-4375-8BC879249992}"/>
                    </a:ext>
                  </a:extLst>
                </p:cNvPr>
                <p:cNvSpPr/>
                <p:nvPr/>
              </p:nvSpPr>
              <p:spPr>
                <a:xfrm>
                  <a:off x="3695783" y="3350650"/>
                  <a:ext cx="8856" cy="76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72" extrusionOk="0">
                      <a:moveTo>
                        <a:pt x="641" y="0"/>
                      </a:moveTo>
                      <a:cubicBezTo>
                        <a:pt x="206" y="0"/>
                        <a:pt x="0" y="520"/>
                        <a:pt x="303" y="823"/>
                      </a:cubicBezTo>
                      <a:cubicBezTo>
                        <a:pt x="401" y="926"/>
                        <a:pt x="524" y="972"/>
                        <a:pt x="643" y="972"/>
                      </a:cubicBezTo>
                      <a:cubicBezTo>
                        <a:pt x="890" y="972"/>
                        <a:pt x="1125" y="777"/>
                        <a:pt x="1125" y="484"/>
                      </a:cubicBezTo>
                      <a:cubicBezTo>
                        <a:pt x="1125" y="218"/>
                        <a:pt x="907" y="0"/>
                        <a:pt x="64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9" name="Google Shape;6661;p71">
                <a:extLst>
                  <a:ext uri="{FF2B5EF4-FFF2-40B4-BE49-F238E27FC236}">
                    <a16:creationId xmlns:a16="http://schemas.microsoft.com/office/drawing/2014/main" id="{F23E97BE-4C6A-A548-5D21-96BF1AD401AA}"/>
                  </a:ext>
                </a:extLst>
              </p:cNvPr>
              <p:cNvGrpSpPr/>
              <p:nvPr/>
            </p:nvGrpSpPr>
            <p:grpSpPr>
              <a:xfrm>
                <a:off x="3795393" y="3353725"/>
                <a:ext cx="31499" cy="26993"/>
                <a:chOff x="3795393" y="3353725"/>
                <a:chExt cx="31499" cy="26993"/>
              </a:xfrm>
              <a:grpFill/>
            </p:grpSpPr>
            <p:sp>
              <p:nvSpPr>
                <p:cNvPr id="2279" name="Google Shape;6662;p71">
                  <a:extLst>
                    <a:ext uri="{FF2B5EF4-FFF2-40B4-BE49-F238E27FC236}">
                      <a16:creationId xmlns:a16="http://schemas.microsoft.com/office/drawing/2014/main" id="{2E3101D8-0A5E-3BC8-961E-243AACFAB7E1}"/>
                    </a:ext>
                  </a:extLst>
                </p:cNvPr>
                <p:cNvSpPr/>
                <p:nvPr/>
              </p:nvSpPr>
              <p:spPr>
                <a:xfrm>
                  <a:off x="3795393" y="3353725"/>
                  <a:ext cx="31499" cy="269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2" extrusionOk="0">
                      <a:moveTo>
                        <a:pt x="2285" y="0"/>
                      </a:moveTo>
                      <a:cubicBezTo>
                        <a:pt x="1865" y="0"/>
                        <a:pt x="1437" y="156"/>
                        <a:pt x="1089" y="504"/>
                      </a:cubicBezTo>
                      <a:cubicBezTo>
                        <a:pt x="0" y="1581"/>
                        <a:pt x="775" y="3432"/>
                        <a:pt x="2299" y="3432"/>
                      </a:cubicBezTo>
                      <a:cubicBezTo>
                        <a:pt x="3242" y="3432"/>
                        <a:pt x="4005" y="2658"/>
                        <a:pt x="4005" y="1714"/>
                      </a:cubicBezTo>
                      <a:cubicBezTo>
                        <a:pt x="4005" y="683"/>
                        <a:pt x="3163" y="0"/>
                        <a:pt x="22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80" name="Google Shape;6663;p71">
                  <a:extLst>
                    <a:ext uri="{FF2B5EF4-FFF2-40B4-BE49-F238E27FC236}">
                      <a16:creationId xmlns:a16="http://schemas.microsoft.com/office/drawing/2014/main" id="{DB814002-DE60-243B-9221-42B1F54EAB56}"/>
                    </a:ext>
                  </a:extLst>
                </p:cNvPr>
                <p:cNvSpPr/>
                <p:nvPr/>
              </p:nvSpPr>
              <p:spPr>
                <a:xfrm>
                  <a:off x="3809668" y="3363399"/>
                  <a:ext cx="7613" cy="76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8" h="968" extrusionOk="0">
                      <a:moveTo>
                        <a:pt x="484" y="0"/>
                      </a:moveTo>
                      <a:cubicBezTo>
                        <a:pt x="206" y="0"/>
                        <a:pt x="0" y="218"/>
                        <a:pt x="0" y="484"/>
                      </a:cubicBezTo>
                      <a:cubicBezTo>
                        <a:pt x="0" y="750"/>
                        <a:pt x="206" y="968"/>
                        <a:pt x="484" y="968"/>
                      </a:cubicBezTo>
                      <a:cubicBezTo>
                        <a:pt x="750" y="968"/>
                        <a:pt x="968" y="750"/>
                        <a:pt x="968" y="484"/>
                      </a:cubicBezTo>
                      <a:cubicBezTo>
                        <a:pt x="968" y="218"/>
                        <a:pt x="750" y="0"/>
                        <a:pt x="4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50" name="Google Shape;6664;p71">
                <a:extLst>
                  <a:ext uri="{FF2B5EF4-FFF2-40B4-BE49-F238E27FC236}">
                    <a16:creationId xmlns:a16="http://schemas.microsoft.com/office/drawing/2014/main" id="{9B3897C9-3D0F-A6A6-1E45-FF7FCB6DC0F1}"/>
                  </a:ext>
                </a:extLst>
              </p:cNvPr>
              <p:cNvGrpSpPr/>
              <p:nvPr/>
            </p:nvGrpSpPr>
            <p:grpSpPr>
              <a:xfrm>
                <a:off x="4176909" y="4363221"/>
                <a:ext cx="38924" cy="33316"/>
                <a:chOff x="4176909" y="4363221"/>
                <a:chExt cx="38924" cy="33316"/>
              </a:xfrm>
              <a:grpFill/>
            </p:grpSpPr>
            <p:sp>
              <p:nvSpPr>
                <p:cNvPr id="2277" name="Google Shape;6665;p71">
                  <a:extLst>
                    <a:ext uri="{FF2B5EF4-FFF2-40B4-BE49-F238E27FC236}">
                      <a16:creationId xmlns:a16="http://schemas.microsoft.com/office/drawing/2014/main" id="{B648B93F-81FE-3F63-D02A-BDC1FDCD1AD8}"/>
                    </a:ext>
                  </a:extLst>
                </p:cNvPr>
                <p:cNvSpPr/>
                <p:nvPr/>
              </p:nvSpPr>
              <p:spPr>
                <a:xfrm>
                  <a:off x="4176909" y="4363221"/>
                  <a:ext cx="38924" cy="333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949" h="4236" extrusionOk="0">
                      <a:moveTo>
                        <a:pt x="2823" y="0"/>
                      </a:moveTo>
                      <a:cubicBezTo>
                        <a:pt x="2301" y="0"/>
                        <a:pt x="1767" y="195"/>
                        <a:pt x="1331" y="631"/>
                      </a:cubicBezTo>
                      <a:cubicBezTo>
                        <a:pt x="1" y="1961"/>
                        <a:pt x="944" y="4236"/>
                        <a:pt x="2831" y="4236"/>
                      </a:cubicBezTo>
                      <a:cubicBezTo>
                        <a:pt x="4005" y="4236"/>
                        <a:pt x="4948" y="3292"/>
                        <a:pt x="4948" y="2119"/>
                      </a:cubicBezTo>
                      <a:cubicBezTo>
                        <a:pt x="4948" y="844"/>
                        <a:pt x="3911" y="0"/>
                        <a:pt x="282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78" name="Google Shape;6666;p71">
                  <a:extLst>
                    <a:ext uri="{FF2B5EF4-FFF2-40B4-BE49-F238E27FC236}">
                      <a16:creationId xmlns:a16="http://schemas.microsoft.com/office/drawing/2014/main" id="{DA47D888-46B6-E427-71F9-497FBE4F02E3}"/>
                    </a:ext>
                  </a:extLst>
                </p:cNvPr>
                <p:cNvSpPr/>
                <p:nvPr/>
              </p:nvSpPr>
              <p:spPr>
                <a:xfrm>
                  <a:off x="4192230" y="4372934"/>
                  <a:ext cx="13897" cy="1399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67" h="1779" extrusionOk="0">
                      <a:moveTo>
                        <a:pt x="883" y="1"/>
                      </a:moveTo>
                      <a:cubicBezTo>
                        <a:pt x="399" y="1"/>
                        <a:pt x="0" y="400"/>
                        <a:pt x="0" y="896"/>
                      </a:cubicBezTo>
                      <a:cubicBezTo>
                        <a:pt x="0" y="1380"/>
                        <a:pt x="399" y="1779"/>
                        <a:pt x="883" y="1779"/>
                      </a:cubicBezTo>
                      <a:cubicBezTo>
                        <a:pt x="1379" y="1779"/>
                        <a:pt x="1766" y="1380"/>
                        <a:pt x="1766" y="896"/>
                      </a:cubicBezTo>
                      <a:cubicBezTo>
                        <a:pt x="1766" y="400"/>
                        <a:pt x="1379" y="1"/>
                        <a:pt x="88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51" name="Google Shape;6667;p71">
                <a:extLst>
                  <a:ext uri="{FF2B5EF4-FFF2-40B4-BE49-F238E27FC236}">
                    <a16:creationId xmlns:a16="http://schemas.microsoft.com/office/drawing/2014/main" id="{6AEECF03-7FEB-5D28-FA6F-894F85330945}"/>
                  </a:ext>
                </a:extLst>
              </p:cNvPr>
              <p:cNvGrpSpPr/>
              <p:nvPr/>
            </p:nvGrpSpPr>
            <p:grpSpPr>
              <a:xfrm>
                <a:off x="4226191" y="4007660"/>
                <a:ext cx="33560" cy="28770"/>
                <a:chOff x="4226191" y="4007660"/>
                <a:chExt cx="33560" cy="28770"/>
              </a:xfrm>
              <a:grpFill/>
            </p:grpSpPr>
            <p:sp>
              <p:nvSpPr>
                <p:cNvPr id="2275" name="Google Shape;6668;p71">
                  <a:extLst>
                    <a:ext uri="{FF2B5EF4-FFF2-40B4-BE49-F238E27FC236}">
                      <a16:creationId xmlns:a16="http://schemas.microsoft.com/office/drawing/2014/main" id="{DDF6F3A6-C664-1A8C-95C2-8DB874AAD01F}"/>
                    </a:ext>
                  </a:extLst>
                </p:cNvPr>
                <p:cNvSpPr/>
                <p:nvPr/>
              </p:nvSpPr>
              <p:spPr>
                <a:xfrm>
                  <a:off x="4226191" y="4007660"/>
                  <a:ext cx="33560" cy="287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67" h="3658" extrusionOk="0">
                      <a:moveTo>
                        <a:pt x="2427" y="1"/>
                      </a:moveTo>
                      <a:cubicBezTo>
                        <a:pt x="1980" y="1"/>
                        <a:pt x="1524" y="167"/>
                        <a:pt x="1150" y="537"/>
                      </a:cubicBezTo>
                      <a:cubicBezTo>
                        <a:pt x="1" y="1686"/>
                        <a:pt x="811" y="3645"/>
                        <a:pt x="2444" y="3658"/>
                      </a:cubicBezTo>
                      <a:cubicBezTo>
                        <a:pt x="3436" y="3645"/>
                        <a:pt x="4259" y="2835"/>
                        <a:pt x="4259" y="1843"/>
                      </a:cubicBezTo>
                      <a:cubicBezTo>
                        <a:pt x="4267" y="736"/>
                        <a:pt x="3369" y="1"/>
                        <a:pt x="2427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76" name="Google Shape;6669;p71">
                  <a:extLst>
                    <a:ext uri="{FF2B5EF4-FFF2-40B4-BE49-F238E27FC236}">
                      <a16:creationId xmlns:a16="http://schemas.microsoft.com/office/drawing/2014/main" id="{145248BF-88EF-6270-0CA6-06B88EBDD1E8}"/>
                    </a:ext>
                  </a:extLst>
                </p:cNvPr>
                <p:cNvSpPr/>
                <p:nvPr/>
              </p:nvSpPr>
              <p:spPr>
                <a:xfrm>
                  <a:off x="4239129" y="4017397"/>
                  <a:ext cx="10948" cy="938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92" h="1193" extrusionOk="0">
                      <a:moveTo>
                        <a:pt x="787" y="0"/>
                      </a:moveTo>
                      <a:cubicBezTo>
                        <a:pt x="267" y="0"/>
                        <a:pt x="1" y="641"/>
                        <a:pt x="376" y="1016"/>
                      </a:cubicBezTo>
                      <a:cubicBezTo>
                        <a:pt x="497" y="1138"/>
                        <a:pt x="647" y="1192"/>
                        <a:pt x="794" y="1192"/>
                      </a:cubicBezTo>
                      <a:cubicBezTo>
                        <a:pt x="1099" y="1192"/>
                        <a:pt x="1392" y="957"/>
                        <a:pt x="1392" y="605"/>
                      </a:cubicBezTo>
                      <a:cubicBezTo>
                        <a:pt x="1392" y="266"/>
                        <a:pt x="1126" y="0"/>
                        <a:pt x="787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52" name="Google Shape;6670;p71">
                <a:extLst>
                  <a:ext uri="{FF2B5EF4-FFF2-40B4-BE49-F238E27FC236}">
                    <a16:creationId xmlns:a16="http://schemas.microsoft.com/office/drawing/2014/main" id="{C4CD838E-A618-868A-7AAD-34F661605E08}"/>
                  </a:ext>
                </a:extLst>
              </p:cNvPr>
              <p:cNvGrpSpPr/>
              <p:nvPr/>
            </p:nvGrpSpPr>
            <p:grpSpPr>
              <a:xfrm>
                <a:off x="3597785" y="3377045"/>
                <a:ext cx="33591" cy="28699"/>
                <a:chOff x="3597785" y="3377045"/>
                <a:chExt cx="33591" cy="28699"/>
              </a:xfrm>
              <a:grpFill/>
            </p:grpSpPr>
            <p:sp>
              <p:nvSpPr>
                <p:cNvPr id="2273" name="Google Shape;6671;p71">
                  <a:extLst>
                    <a:ext uri="{FF2B5EF4-FFF2-40B4-BE49-F238E27FC236}">
                      <a16:creationId xmlns:a16="http://schemas.microsoft.com/office/drawing/2014/main" id="{FF4CA63E-AEB6-4DDF-01C5-EF3895D01DFA}"/>
                    </a:ext>
                  </a:extLst>
                </p:cNvPr>
                <p:cNvSpPr/>
                <p:nvPr/>
              </p:nvSpPr>
              <p:spPr>
                <a:xfrm>
                  <a:off x="3597785" y="3377045"/>
                  <a:ext cx="33591" cy="286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71" h="3649" extrusionOk="0">
                      <a:moveTo>
                        <a:pt x="2428" y="0"/>
                      </a:moveTo>
                      <a:cubicBezTo>
                        <a:pt x="1979" y="0"/>
                        <a:pt x="1522" y="167"/>
                        <a:pt x="1150" y="539"/>
                      </a:cubicBezTo>
                      <a:cubicBezTo>
                        <a:pt x="0" y="1676"/>
                        <a:pt x="811" y="3648"/>
                        <a:pt x="2444" y="3648"/>
                      </a:cubicBezTo>
                      <a:cubicBezTo>
                        <a:pt x="3448" y="3648"/>
                        <a:pt x="4259" y="2826"/>
                        <a:pt x="4271" y="1822"/>
                      </a:cubicBezTo>
                      <a:cubicBezTo>
                        <a:pt x="4262" y="726"/>
                        <a:pt x="3364" y="0"/>
                        <a:pt x="2428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74" name="Google Shape;6672;p71">
                  <a:extLst>
                    <a:ext uri="{FF2B5EF4-FFF2-40B4-BE49-F238E27FC236}">
                      <a16:creationId xmlns:a16="http://schemas.microsoft.com/office/drawing/2014/main" id="{D4E3BC0A-A229-15AB-3656-EC954E5398B0}"/>
                    </a:ext>
                  </a:extLst>
                </p:cNvPr>
                <p:cNvSpPr/>
                <p:nvPr/>
              </p:nvSpPr>
              <p:spPr>
                <a:xfrm>
                  <a:off x="3612343" y="3386703"/>
                  <a:ext cx="9328" cy="933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86" h="1187" extrusionOk="0">
                      <a:moveTo>
                        <a:pt x="593" y="1"/>
                      </a:moveTo>
                      <a:cubicBezTo>
                        <a:pt x="266" y="1"/>
                        <a:pt x="0" y="267"/>
                        <a:pt x="0" y="594"/>
                      </a:cubicBezTo>
                      <a:cubicBezTo>
                        <a:pt x="0" y="920"/>
                        <a:pt x="266" y="1186"/>
                        <a:pt x="593" y="1186"/>
                      </a:cubicBezTo>
                      <a:cubicBezTo>
                        <a:pt x="920" y="1186"/>
                        <a:pt x="1186" y="920"/>
                        <a:pt x="1186" y="594"/>
                      </a:cubicBezTo>
                      <a:cubicBezTo>
                        <a:pt x="1186" y="267"/>
                        <a:pt x="920" y="1"/>
                        <a:pt x="59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53" name="Google Shape;6673;p71">
                <a:extLst>
                  <a:ext uri="{FF2B5EF4-FFF2-40B4-BE49-F238E27FC236}">
                    <a16:creationId xmlns:a16="http://schemas.microsoft.com/office/drawing/2014/main" id="{916A09F7-676D-DD44-EF76-FE3D46A46614}"/>
                  </a:ext>
                </a:extLst>
              </p:cNvPr>
              <p:cNvGrpSpPr/>
              <p:nvPr/>
            </p:nvGrpSpPr>
            <p:grpSpPr>
              <a:xfrm>
                <a:off x="3887870" y="3669796"/>
                <a:ext cx="33591" cy="28692"/>
                <a:chOff x="3887870" y="3669796"/>
                <a:chExt cx="33591" cy="28692"/>
              </a:xfrm>
              <a:grpFill/>
            </p:grpSpPr>
            <p:sp>
              <p:nvSpPr>
                <p:cNvPr id="2271" name="Google Shape;6674;p71">
                  <a:extLst>
                    <a:ext uri="{FF2B5EF4-FFF2-40B4-BE49-F238E27FC236}">
                      <a16:creationId xmlns:a16="http://schemas.microsoft.com/office/drawing/2014/main" id="{5E900F82-5A87-80A4-1CCA-86E5B8097830}"/>
                    </a:ext>
                  </a:extLst>
                </p:cNvPr>
                <p:cNvSpPr/>
                <p:nvPr/>
              </p:nvSpPr>
              <p:spPr>
                <a:xfrm>
                  <a:off x="3887870" y="3669796"/>
                  <a:ext cx="33591" cy="2869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71" h="3648" extrusionOk="0">
                      <a:moveTo>
                        <a:pt x="2431" y="0"/>
                      </a:moveTo>
                      <a:cubicBezTo>
                        <a:pt x="1981" y="0"/>
                        <a:pt x="1522" y="167"/>
                        <a:pt x="1150" y="539"/>
                      </a:cubicBezTo>
                      <a:cubicBezTo>
                        <a:pt x="1" y="1676"/>
                        <a:pt x="823" y="3648"/>
                        <a:pt x="2444" y="3648"/>
                      </a:cubicBezTo>
                      <a:cubicBezTo>
                        <a:pt x="3448" y="3648"/>
                        <a:pt x="4271" y="2825"/>
                        <a:pt x="4271" y="1821"/>
                      </a:cubicBezTo>
                      <a:cubicBezTo>
                        <a:pt x="4271" y="725"/>
                        <a:pt x="3370" y="0"/>
                        <a:pt x="243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72" name="Google Shape;6675;p71">
                  <a:extLst>
                    <a:ext uri="{FF2B5EF4-FFF2-40B4-BE49-F238E27FC236}">
                      <a16:creationId xmlns:a16="http://schemas.microsoft.com/office/drawing/2014/main" id="{4C9B0C69-BA1D-30FB-0069-387A386ACA9C}"/>
                    </a:ext>
                  </a:extLst>
                </p:cNvPr>
                <p:cNvSpPr/>
                <p:nvPr/>
              </p:nvSpPr>
              <p:spPr>
                <a:xfrm>
                  <a:off x="3902428" y="3679454"/>
                  <a:ext cx="9422" cy="932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98" h="1186" extrusionOk="0">
                      <a:moveTo>
                        <a:pt x="593" y="1"/>
                      </a:moveTo>
                      <a:cubicBezTo>
                        <a:pt x="266" y="1"/>
                        <a:pt x="0" y="267"/>
                        <a:pt x="0" y="593"/>
                      </a:cubicBezTo>
                      <a:cubicBezTo>
                        <a:pt x="0" y="920"/>
                        <a:pt x="266" y="1186"/>
                        <a:pt x="593" y="1186"/>
                      </a:cubicBezTo>
                      <a:cubicBezTo>
                        <a:pt x="932" y="1186"/>
                        <a:pt x="1198" y="920"/>
                        <a:pt x="1198" y="593"/>
                      </a:cubicBezTo>
                      <a:cubicBezTo>
                        <a:pt x="1198" y="267"/>
                        <a:pt x="932" y="1"/>
                        <a:pt x="59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54" name="Google Shape;6676;p71">
                <a:extLst>
                  <a:ext uri="{FF2B5EF4-FFF2-40B4-BE49-F238E27FC236}">
                    <a16:creationId xmlns:a16="http://schemas.microsoft.com/office/drawing/2014/main" id="{FD6E0053-F18B-0835-BAFC-7712CB515F7F}"/>
                  </a:ext>
                </a:extLst>
              </p:cNvPr>
              <p:cNvGrpSpPr/>
              <p:nvPr/>
            </p:nvGrpSpPr>
            <p:grpSpPr>
              <a:xfrm>
                <a:off x="3818320" y="3481625"/>
                <a:ext cx="33497" cy="28770"/>
                <a:chOff x="3818320" y="3481625"/>
                <a:chExt cx="33497" cy="28770"/>
              </a:xfrm>
              <a:grpFill/>
            </p:grpSpPr>
            <p:sp>
              <p:nvSpPr>
                <p:cNvPr id="2269" name="Google Shape;6677;p71">
                  <a:extLst>
                    <a:ext uri="{FF2B5EF4-FFF2-40B4-BE49-F238E27FC236}">
                      <a16:creationId xmlns:a16="http://schemas.microsoft.com/office/drawing/2014/main" id="{9943D079-C9C2-35A2-11DF-1A94ACC65A68}"/>
                    </a:ext>
                  </a:extLst>
                </p:cNvPr>
                <p:cNvSpPr/>
                <p:nvPr/>
              </p:nvSpPr>
              <p:spPr>
                <a:xfrm>
                  <a:off x="3818320" y="3481625"/>
                  <a:ext cx="33497" cy="287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59" h="3658" extrusionOk="0">
                      <a:moveTo>
                        <a:pt x="2421" y="1"/>
                      </a:moveTo>
                      <a:cubicBezTo>
                        <a:pt x="1975" y="1"/>
                        <a:pt x="1520" y="166"/>
                        <a:pt x="1150" y="537"/>
                      </a:cubicBezTo>
                      <a:cubicBezTo>
                        <a:pt x="1" y="1686"/>
                        <a:pt x="811" y="3658"/>
                        <a:pt x="2432" y="3658"/>
                      </a:cubicBezTo>
                      <a:cubicBezTo>
                        <a:pt x="3448" y="3658"/>
                        <a:pt x="4259" y="2835"/>
                        <a:pt x="4259" y="1831"/>
                      </a:cubicBezTo>
                      <a:cubicBezTo>
                        <a:pt x="4259" y="732"/>
                        <a:pt x="3359" y="1"/>
                        <a:pt x="242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70" name="Google Shape;6678;p71">
                  <a:extLst>
                    <a:ext uri="{FF2B5EF4-FFF2-40B4-BE49-F238E27FC236}">
                      <a16:creationId xmlns:a16="http://schemas.microsoft.com/office/drawing/2014/main" id="{D9B38A4B-D2B1-7B99-3A6E-92B0AC321720}"/>
                    </a:ext>
                  </a:extLst>
                </p:cNvPr>
                <p:cNvSpPr/>
                <p:nvPr/>
              </p:nvSpPr>
              <p:spPr>
                <a:xfrm>
                  <a:off x="3831258" y="3491362"/>
                  <a:ext cx="10956" cy="9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93" h="1192" extrusionOk="0">
                      <a:moveTo>
                        <a:pt x="787" y="0"/>
                      </a:moveTo>
                      <a:cubicBezTo>
                        <a:pt x="267" y="0"/>
                        <a:pt x="1" y="641"/>
                        <a:pt x="376" y="1016"/>
                      </a:cubicBezTo>
                      <a:cubicBezTo>
                        <a:pt x="497" y="1137"/>
                        <a:pt x="646" y="1192"/>
                        <a:pt x="792" y="1192"/>
                      </a:cubicBezTo>
                      <a:cubicBezTo>
                        <a:pt x="1098" y="1192"/>
                        <a:pt x="1392" y="953"/>
                        <a:pt x="1392" y="593"/>
                      </a:cubicBezTo>
                      <a:cubicBezTo>
                        <a:pt x="1392" y="266"/>
                        <a:pt x="1126" y="0"/>
                        <a:pt x="787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55" name="Google Shape;6679;p71">
                <a:extLst>
                  <a:ext uri="{FF2B5EF4-FFF2-40B4-BE49-F238E27FC236}">
                    <a16:creationId xmlns:a16="http://schemas.microsoft.com/office/drawing/2014/main" id="{A0092C0E-EB98-3DDF-A6BC-CA13F6FDB55F}"/>
                  </a:ext>
                </a:extLst>
              </p:cNvPr>
              <p:cNvGrpSpPr/>
              <p:nvPr/>
            </p:nvGrpSpPr>
            <p:grpSpPr>
              <a:xfrm>
                <a:off x="4278139" y="4120948"/>
                <a:ext cx="37492" cy="32129"/>
                <a:chOff x="4278139" y="4120948"/>
                <a:chExt cx="37492" cy="32129"/>
              </a:xfrm>
              <a:grpFill/>
            </p:grpSpPr>
            <p:sp>
              <p:nvSpPr>
                <p:cNvPr id="2267" name="Google Shape;6680;p71">
                  <a:extLst>
                    <a:ext uri="{FF2B5EF4-FFF2-40B4-BE49-F238E27FC236}">
                      <a16:creationId xmlns:a16="http://schemas.microsoft.com/office/drawing/2014/main" id="{E257195D-DFE7-1A45-B864-D21F68302BCA}"/>
                    </a:ext>
                  </a:extLst>
                </p:cNvPr>
                <p:cNvSpPr/>
                <p:nvPr/>
              </p:nvSpPr>
              <p:spPr>
                <a:xfrm>
                  <a:off x="4278139" y="4120948"/>
                  <a:ext cx="37492" cy="3212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67" h="4085" extrusionOk="0">
                      <a:moveTo>
                        <a:pt x="2708" y="0"/>
                      </a:moveTo>
                      <a:cubicBezTo>
                        <a:pt x="2207" y="0"/>
                        <a:pt x="1697" y="186"/>
                        <a:pt x="1283" y="600"/>
                      </a:cubicBezTo>
                      <a:cubicBezTo>
                        <a:pt x="1" y="1895"/>
                        <a:pt x="908" y="4084"/>
                        <a:pt x="2722" y="4084"/>
                      </a:cubicBezTo>
                      <a:cubicBezTo>
                        <a:pt x="3847" y="4084"/>
                        <a:pt x="4755" y="3177"/>
                        <a:pt x="4767" y="2052"/>
                      </a:cubicBezTo>
                      <a:cubicBezTo>
                        <a:pt x="4767" y="815"/>
                        <a:pt x="3758" y="0"/>
                        <a:pt x="2708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68" name="Google Shape;6681;p71">
                  <a:extLst>
                    <a:ext uri="{FF2B5EF4-FFF2-40B4-BE49-F238E27FC236}">
                      <a16:creationId xmlns:a16="http://schemas.microsoft.com/office/drawing/2014/main" id="{DFDB00F6-D395-F1F4-23C8-9803BB117B28}"/>
                    </a:ext>
                  </a:extLst>
                </p:cNvPr>
                <p:cNvSpPr/>
                <p:nvPr/>
              </p:nvSpPr>
              <p:spPr>
                <a:xfrm>
                  <a:off x="4290983" y="4130614"/>
                  <a:ext cx="14943" cy="1281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00" h="1629" extrusionOk="0">
                      <a:moveTo>
                        <a:pt x="1089" y="0"/>
                      </a:moveTo>
                      <a:cubicBezTo>
                        <a:pt x="363" y="0"/>
                        <a:pt x="1" y="883"/>
                        <a:pt x="509" y="1391"/>
                      </a:cubicBezTo>
                      <a:cubicBezTo>
                        <a:pt x="673" y="1555"/>
                        <a:pt x="876" y="1629"/>
                        <a:pt x="1076" y="1629"/>
                      </a:cubicBezTo>
                      <a:cubicBezTo>
                        <a:pt x="1495" y="1629"/>
                        <a:pt x="1900" y="1306"/>
                        <a:pt x="1900" y="823"/>
                      </a:cubicBezTo>
                      <a:cubicBezTo>
                        <a:pt x="1900" y="363"/>
                        <a:pt x="1537" y="0"/>
                        <a:pt x="1089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56" name="Google Shape;6682;p71">
                <a:extLst>
                  <a:ext uri="{FF2B5EF4-FFF2-40B4-BE49-F238E27FC236}">
                    <a16:creationId xmlns:a16="http://schemas.microsoft.com/office/drawing/2014/main" id="{167A45A4-75CB-59D8-ABDB-4763ACEBBF14}"/>
                  </a:ext>
                </a:extLst>
              </p:cNvPr>
              <p:cNvGrpSpPr/>
              <p:nvPr/>
            </p:nvGrpSpPr>
            <p:grpSpPr>
              <a:xfrm>
                <a:off x="4419898" y="3977388"/>
                <a:ext cx="33497" cy="28692"/>
                <a:chOff x="4419898" y="3977388"/>
                <a:chExt cx="33497" cy="28692"/>
              </a:xfrm>
              <a:grpFill/>
            </p:grpSpPr>
            <p:sp>
              <p:nvSpPr>
                <p:cNvPr id="2265" name="Google Shape;6683;p71">
                  <a:extLst>
                    <a:ext uri="{FF2B5EF4-FFF2-40B4-BE49-F238E27FC236}">
                      <a16:creationId xmlns:a16="http://schemas.microsoft.com/office/drawing/2014/main" id="{A785F66D-0999-646F-4D67-7669CDA05992}"/>
                    </a:ext>
                  </a:extLst>
                </p:cNvPr>
                <p:cNvSpPr/>
                <p:nvPr/>
              </p:nvSpPr>
              <p:spPr>
                <a:xfrm>
                  <a:off x="4419898" y="3977388"/>
                  <a:ext cx="33497" cy="2869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59" h="3648" extrusionOk="0">
                      <a:moveTo>
                        <a:pt x="2426" y="0"/>
                      </a:moveTo>
                      <a:cubicBezTo>
                        <a:pt x="1979" y="0"/>
                        <a:pt x="1522" y="167"/>
                        <a:pt x="1150" y="539"/>
                      </a:cubicBezTo>
                      <a:cubicBezTo>
                        <a:pt x="1" y="1688"/>
                        <a:pt x="811" y="3648"/>
                        <a:pt x="2432" y="3648"/>
                      </a:cubicBezTo>
                      <a:cubicBezTo>
                        <a:pt x="3448" y="3648"/>
                        <a:pt x="4259" y="2837"/>
                        <a:pt x="4259" y="1833"/>
                      </a:cubicBezTo>
                      <a:cubicBezTo>
                        <a:pt x="4259" y="729"/>
                        <a:pt x="3362" y="0"/>
                        <a:pt x="2426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66" name="Google Shape;6684;p71">
                  <a:extLst>
                    <a:ext uri="{FF2B5EF4-FFF2-40B4-BE49-F238E27FC236}">
                      <a16:creationId xmlns:a16="http://schemas.microsoft.com/office/drawing/2014/main" id="{3E209658-1A5F-D295-C2CB-3B0EE40ACEA5}"/>
                    </a:ext>
                  </a:extLst>
                </p:cNvPr>
                <p:cNvSpPr/>
                <p:nvPr/>
              </p:nvSpPr>
              <p:spPr>
                <a:xfrm>
                  <a:off x="4432742" y="3987046"/>
                  <a:ext cx="11042" cy="93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04" h="1195" extrusionOk="0">
                      <a:moveTo>
                        <a:pt x="799" y="0"/>
                      </a:moveTo>
                      <a:cubicBezTo>
                        <a:pt x="267" y="0"/>
                        <a:pt x="1" y="641"/>
                        <a:pt x="376" y="1016"/>
                      </a:cubicBezTo>
                      <a:cubicBezTo>
                        <a:pt x="499" y="1139"/>
                        <a:pt x="650" y="1195"/>
                        <a:pt x="799" y="1195"/>
                      </a:cubicBezTo>
                      <a:cubicBezTo>
                        <a:pt x="1104" y="1195"/>
                        <a:pt x="1396" y="963"/>
                        <a:pt x="1404" y="605"/>
                      </a:cubicBezTo>
                      <a:cubicBezTo>
                        <a:pt x="1404" y="266"/>
                        <a:pt x="1138" y="0"/>
                        <a:pt x="799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57" name="Google Shape;6685;p71">
                <a:extLst>
                  <a:ext uri="{FF2B5EF4-FFF2-40B4-BE49-F238E27FC236}">
                    <a16:creationId xmlns:a16="http://schemas.microsoft.com/office/drawing/2014/main" id="{9B5788B2-B6BE-59B3-A584-EEE0F58A024A}"/>
                  </a:ext>
                </a:extLst>
              </p:cNvPr>
              <p:cNvGrpSpPr/>
              <p:nvPr/>
            </p:nvGrpSpPr>
            <p:grpSpPr>
              <a:xfrm>
                <a:off x="4158930" y="4034684"/>
                <a:ext cx="33497" cy="28762"/>
                <a:chOff x="4158930" y="4034684"/>
                <a:chExt cx="33497" cy="28762"/>
              </a:xfrm>
              <a:grpFill/>
            </p:grpSpPr>
            <p:sp>
              <p:nvSpPr>
                <p:cNvPr id="2263" name="Google Shape;6686;p71">
                  <a:extLst>
                    <a:ext uri="{FF2B5EF4-FFF2-40B4-BE49-F238E27FC236}">
                      <a16:creationId xmlns:a16="http://schemas.microsoft.com/office/drawing/2014/main" id="{BE78649D-5677-46E5-792C-AF602DB51A50}"/>
                    </a:ext>
                  </a:extLst>
                </p:cNvPr>
                <p:cNvSpPr/>
                <p:nvPr/>
              </p:nvSpPr>
              <p:spPr>
                <a:xfrm>
                  <a:off x="4158930" y="4034684"/>
                  <a:ext cx="33497" cy="2876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59" h="3657" extrusionOk="0">
                      <a:moveTo>
                        <a:pt x="2421" y="0"/>
                      </a:moveTo>
                      <a:cubicBezTo>
                        <a:pt x="1974" y="0"/>
                        <a:pt x="1520" y="166"/>
                        <a:pt x="1149" y="536"/>
                      </a:cubicBezTo>
                      <a:cubicBezTo>
                        <a:pt x="0" y="1685"/>
                        <a:pt x="811" y="3645"/>
                        <a:pt x="2432" y="3657"/>
                      </a:cubicBezTo>
                      <a:cubicBezTo>
                        <a:pt x="3436" y="3645"/>
                        <a:pt x="4258" y="2834"/>
                        <a:pt x="4258" y="1830"/>
                      </a:cubicBezTo>
                      <a:cubicBezTo>
                        <a:pt x="4258" y="732"/>
                        <a:pt x="3358" y="0"/>
                        <a:pt x="242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64" name="Google Shape;6687;p71">
                  <a:extLst>
                    <a:ext uri="{FF2B5EF4-FFF2-40B4-BE49-F238E27FC236}">
                      <a16:creationId xmlns:a16="http://schemas.microsoft.com/office/drawing/2014/main" id="{752ABB1D-ED63-A9A4-3A24-8C0EE4565386}"/>
                    </a:ext>
                  </a:extLst>
                </p:cNvPr>
                <p:cNvSpPr/>
                <p:nvPr/>
              </p:nvSpPr>
              <p:spPr>
                <a:xfrm>
                  <a:off x="4173385" y="4044319"/>
                  <a:ext cx="9336" cy="94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87" h="1199" extrusionOk="0">
                      <a:moveTo>
                        <a:pt x="594" y="1"/>
                      </a:moveTo>
                      <a:cubicBezTo>
                        <a:pt x="267" y="1"/>
                        <a:pt x="1" y="279"/>
                        <a:pt x="1" y="605"/>
                      </a:cubicBezTo>
                      <a:cubicBezTo>
                        <a:pt x="1" y="932"/>
                        <a:pt x="267" y="1198"/>
                        <a:pt x="594" y="1198"/>
                      </a:cubicBezTo>
                      <a:cubicBezTo>
                        <a:pt x="920" y="1198"/>
                        <a:pt x="1186" y="932"/>
                        <a:pt x="1186" y="605"/>
                      </a:cubicBezTo>
                      <a:cubicBezTo>
                        <a:pt x="1186" y="279"/>
                        <a:pt x="920" y="1"/>
                        <a:pt x="59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58" name="Google Shape;6688;p71">
                <a:extLst>
                  <a:ext uri="{FF2B5EF4-FFF2-40B4-BE49-F238E27FC236}">
                    <a16:creationId xmlns:a16="http://schemas.microsoft.com/office/drawing/2014/main" id="{E47EF5BF-0855-9B11-DD1C-B531B69708D0}"/>
                  </a:ext>
                </a:extLst>
              </p:cNvPr>
              <p:cNvGrpSpPr/>
              <p:nvPr/>
            </p:nvGrpSpPr>
            <p:grpSpPr>
              <a:xfrm>
                <a:off x="4134949" y="3957049"/>
                <a:ext cx="33497" cy="28770"/>
                <a:chOff x="4134949" y="3957049"/>
                <a:chExt cx="33497" cy="28770"/>
              </a:xfrm>
              <a:grpFill/>
            </p:grpSpPr>
            <p:sp>
              <p:nvSpPr>
                <p:cNvPr id="2261" name="Google Shape;6689;p71">
                  <a:extLst>
                    <a:ext uri="{FF2B5EF4-FFF2-40B4-BE49-F238E27FC236}">
                      <a16:creationId xmlns:a16="http://schemas.microsoft.com/office/drawing/2014/main" id="{AD5A0336-9E4B-0E27-CE3B-201FA1E76D2C}"/>
                    </a:ext>
                  </a:extLst>
                </p:cNvPr>
                <p:cNvSpPr/>
                <p:nvPr/>
              </p:nvSpPr>
              <p:spPr>
                <a:xfrm>
                  <a:off x="4134949" y="3957049"/>
                  <a:ext cx="33497" cy="287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59" h="3658" extrusionOk="0">
                      <a:moveTo>
                        <a:pt x="2421" y="0"/>
                      </a:moveTo>
                      <a:cubicBezTo>
                        <a:pt x="1975" y="0"/>
                        <a:pt x="1520" y="166"/>
                        <a:pt x="1150" y="536"/>
                      </a:cubicBezTo>
                      <a:cubicBezTo>
                        <a:pt x="1" y="1685"/>
                        <a:pt x="811" y="3657"/>
                        <a:pt x="2432" y="3657"/>
                      </a:cubicBezTo>
                      <a:cubicBezTo>
                        <a:pt x="3436" y="3657"/>
                        <a:pt x="4259" y="2834"/>
                        <a:pt x="4259" y="1830"/>
                      </a:cubicBezTo>
                      <a:cubicBezTo>
                        <a:pt x="4259" y="732"/>
                        <a:pt x="3359" y="0"/>
                        <a:pt x="242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62" name="Google Shape;6690;p71">
                  <a:extLst>
                    <a:ext uri="{FF2B5EF4-FFF2-40B4-BE49-F238E27FC236}">
                      <a16:creationId xmlns:a16="http://schemas.microsoft.com/office/drawing/2014/main" id="{23B7D703-2FD7-12CE-39FD-2B856163C910}"/>
                    </a:ext>
                  </a:extLst>
                </p:cNvPr>
                <p:cNvSpPr/>
                <p:nvPr/>
              </p:nvSpPr>
              <p:spPr>
                <a:xfrm>
                  <a:off x="4147793" y="3966778"/>
                  <a:ext cx="10956" cy="938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93" h="1193" extrusionOk="0">
                      <a:moveTo>
                        <a:pt x="799" y="1"/>
                      </a:moveTo>
                      <a:cubicBezTo>
                        <a:pt x="267" y="1"/>
                        <a:pt x="1" y="642"/>
                        <a:pt x="376" y="1017"/>
                      </a:cubicBezTo>
                      <a:cubicBezTo>
                        <a:pt x="497" y="1138"/>
                        <a:pt x="646" y="1192"/>
                        <a:pt x="792" y="1192"/>
                      </a:cubicBezTo>
                      <a:cubicBezTo>
                        <a:pt x="1098" y="1192"/>
                        <a:pt x="1392" y="954"/>
                        <a:pt x="1392" y="593"/>
                      </a:cubicBezTo>
                      <a:cubicBezTo>
                        <a:pt x="1392" y="267"/>
                        <a:pt x="1126" y="1"/>
                        <a:pt x="799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59" name="Google Shape;6691;p71">
                <a:extLst>
                  <a:ext uri="{FF2B5EF4-FFF2-40B4-BE49-F238E27FC236}">
                    <a16:creationId xmlns:a16="http://schemas.microsoft.com/office/drawing/2014/main" id="{40467EE8-F2D1-D6FB-E137-85E925F05322}"/>
                  </a:ext>
                </a:extLst>
              </p:cNvPr>
              <p:cNvGrpSpPr/>
              <p:nvPr/>
            </p:nvGrpSpPr>
            <p:grpSpPr>
              <a:xfrm>
                <a:off x="4193653" y="4184403"/>
                <a:ext cx="43580" cy="37264"/>
                <a:chOff x="4193653" y="4184403"/>
                <a:chExt cx="43580" cy="37264"/>
              </a:xfrm>
              <a:grpFill/>
            </p:grpSpPr>
            <p:sp>
              <p:nvSpPr>
                <p:cNvPr id="2259" name="Google Shape;6692;p71">
                  <a:extLst>
                    <a:ext uri="{FF2B5EF4-FFF2-40B4-BE49-F238E27FC236}">
                      <a16:creationId xmlns:a16="http://schemas.microsoft.com/office/drawing/2014/main" id="{17A349CC-D57F-500B-4C06-397B07E113FA}"/>
                    </a:ext>
                  </a:extLst>
                </p:cNvPr>
                <p:cNvSpPr/>
                <p:nvPr/>
              </p:nvSpPr>
              <p:spPr>
                <a:xfrm>
                  <a:off x="4193653" y="4184403"/>
                  <a:ext cx="43580" cy="372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541" h="4738" extrusionOk="0">
                      <a:moveTo>
                        <a:pt x="3156" y="1"/>
                      </a:moveTo>
                      <a:cubicBezTo>
                        <a:pt x="2575" y="1"/>
                        <a:pt x="1982" y="216"/>
                        <a:pt x="1501" y="698"/>
                      </a:cubicBezTo>
                      <a:cubicBezTo>
                        <a:pt x="1" y="2185"/>
                        <a:pt x="1065" y="4738"/>
                        <a:pt x="3170" y="4738"/>
                      </a:cubicBezTo>
                      <a:cubicBezTo>
                        <a:pt x="4476" y="4738"/>
                        <a:pt x="5529" y="3673"/>
                        <a:pt x="5541" y="2367"/>
                      </a:cubicBezTo>
                      <a:cubicBezTo>
                        <a:pt x="5541" y="943"/>
                        <a:pt x="4373" y="1"/>
                        <a:pt x="315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60" name="Google Shape;6693;p71">
                  <a:extLst>
                    <a:ext uri="{FF2B5EF4-FFF2-40B4-BE49-F238E27FC236}">
                      <a16:creationId xmlns:a16="http://schemas.microsoft.com/office/drawing/2014/main" id="{C9D12A7C-AB34-0AA7-DD82-76D8E2153BDF}"/>
                    </a:ext>
                  </a:extLst>
                </p:cNvPr>
                <p:cNvSpPr/>
                <p:nvPr/>
              </p:nvSpPr>
              <p:spPr>
                <a:xfrm>
                  <a:off x="4206591" y="4194069"/>
                  <a:ext cx="20944" cy="179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63" h="2282" extrusionOk="0">
                      <a:moveTo>
                        <a:pt x="1525" y="1"/>
                      </a:moveTo>
                      <a:cubicBezTo>
                        <a:pt x="509" y="1"/>
                        <a:pt x="1" y="1223"/>
                        <a:pt x="714" y="1948"/>
                      </a:cubicBezTo>
                      <a:cubicBezTo>
                        <a:pt x="948" y="2179"/>
                        <a:pt x="1234" y="2282"/>
                        <a:pt x="1514" y="2282"/>
                      </a:cubicBezTo>
                      <a:cubicBezTo>
                        <a:pt x="2101" y="2282"/>
                        <a:pt x="2662" y="1826"/>
                        <a:pt x="2662" y="1138"/>
                      </a:cubicBezTo>
                      <a:cubicBezTo>
                        <a:pt x="2662" y="509"/>
                        <a:pt x="2154" y="1"/>
                        <a:pt x="152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60" name="Google Shape;6694;p71">
                <a:extLst>
                  <a:ext uri="{FF2B5EF4-FFF2-40B4-BE49-F238E27FC236}">
                    <a16:creationId xmlns:a16="http://schemas.microsoft.com/office/drawing/2014/main" id="{2258BA94-E382-C6D5-4FCD-7EE979AA2E04}"/>
                  </a:ext>
                </a:extLst>
              </p:cNvPr>
              <p:cNvGrpSpPr/>
              <p:nvPr/>
            </p:nvGrpSpPr>
            <p:grpSpPr>
              <a:xfrm>
                <a:off x="4343600" y="3943844"/>
                <a:ext cx="43580" cy="37312"/>
                <a:chOff x="4343600" y="3943844"/>
                <a:chExt cx="43580" cy="37312"/>
              </a:xfrm>
              <a:grpFill/>
            </p:grpSpPr>
            <p:sp>
              <p:nvSpPr>
                <p:cNvPr id="2257" name="Google Shape;6695;p71">
                  <a:extLst>
                    <a:ext uri="{FF2B5EF4-FFF2-40B4-BE49-F238E27FC236}">
                      <a16:creationId xmlns:a16="http://schemas.microsoft.com/office/drawing/2014/main" id="{B5F8F36E-C914-F8D7-589C-45BCB88C7109}"/>
                    </a:ext>
                  </a:extLst>
                </p:cNvPr>
                <p:cNvSpPr/>
                <p:nvPr/>
              </p:nvSpPr>
              <p:spPr>
                <a:xfrm>
                  <a:off x="4343600" y="3943844"/>
                  <a:ext cx="43580" cy="3731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541" h="4744" extrusionOk="0">
                      <a:moveTo>
                        <a:pt x="3156" y="1"/>
                      </a:moveTo>
                      <a:cubicBezTo>
                        <a:pt x="2574" y="1"/>
                        <a:pt x="1982" y="218"/>
                        <a:pt x="1500" y="703"/>
                      </a:cubicBezTo>
                      <a:cubicBezTo>
                        <a:pt x="0" y="2191"/>
                        <a:pt x="1065" y="4743"/>
                        <a:pt x="3169" y="4743"/>
                      </a:cubicBezTo>
                      <a:cubicBezTo>
                        <a:pt x="4476" y="4731"/>
                        <a:pt x="5528" y="3679"/>
                        <a:pt x="5540" y="2372"/>
                      </a:cubicBezTo>
                      <a:cubicBezTo>
                        <a:pt x="5540" y="949"/>
                        <a:pt x="4373" y="1"/>
                        <a:pt x="315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58" name="Google Shape;6696;p71">
                  <a:extLst>
                    <a:ext uri="{FF2B5EF4-FFF2-40B4-BE49-F238E27FC236}">
                      <a16:creationId xmlns:a16="http://schemas.microsoft.com/office/drawing/2014/main" id="{AA56C277-811F-12BA-B641-CA203A44EB56}"/>
                    </a:ext>
                  </a:extLst>
                </p:cNvPr>
                <p:cNvSpPr/>
                <p:nvPr/>
              </p:nvSpPr>
              <p:spPr>
                <a:xfrm>
                  <a:off x="4359581" y="3953557"/>
                  <a:ext cx="17893" cy="178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75" h="2275" extrusionOk="0">
                      <a:moveTo>
                        <a:pt x="1137" y="0"/>
                      </a:moveTo>
                      <a:cubicBezTo>
                        <a:pt x="508" y="0"/>
                        <a:pt x="0" y="508"/>
                        <a:pt x="0" y="1137"/>
                      </a:cubicBezTo>
                      <a:cubicBezTo>
                        <a:pt x="0" y="1766"/>
                        <a:pt x="508" y="2274"/>
                        <a:pt x="1137" y="2274"/>
                      </a:cubicBezTo>
                      <a:cubicBezTo>
                        <a:pt x="1766" y="2274"/>
                        <a:pt x="2275" y="1766"/>
                        <a:pt x="2275" y="1137"/>
                      </a:cubicBezTo>
                      <a:cubicBezTo>
                        <a:pt x="2275" y="508"/>
                        <a:pt x="1766" y="0"/>
                        <a:pt x="1137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61" name="Google Shape;6697;p71">
                <a:extLst>
                  <a:ext uri="{FF2B5EF4-FFF2-40B4-BE49-F238E27FC236}">
                    <a16:creationId xmlns:a16="http://schemas.microsoft.com/office/drawing/2014/main" id="{D3D9E274-F7CD-FF01-E846-FE516857B045}"/>
                  </a:ext>
                </a:extLst>
              </p:cNvPr>
              <p:cNvGrpSpPr/>
              <p:nvPr/>
            </p:nvGrpSpPr>
            <p:grpSpPr>
              <a:xfrm>
                <a:off x="4172339" y="3381693"/>
                <a:ext cx="31499" cy="27001"/>
                <a:chOff x="4172339" y="3381693"/>
                <a:chExt cx="31499" cy="27001"/>
              </a:xfrm>
              <a:grpFill/>
            </p:grpSpPr>
            <p:sp>
              <p:nvSpPr>
                <p:cNvPr id="62" name="Google Shape;6698;p71">
                  <a:extLst>
                    <a:ext uri="{FF2B5EF4-FFF2-40B4-BE49-F238E27FC236}">
                      <a16:creationId xmlns:a16="http://schemas.microsoft.com/office/drawing/2014/main" id="{A0A0E04B-E003-F073-C98D-CB3013307F74}"/>
                    </a:ext>
                  </a:extLst>
                </p:cNvPr>
                <p:cNvSpPr/>
                <p:nvPr/>
              </p:nvSpPr>
              <p:spPr>
                <a:xfrm>
                  <a:off x="4172339" y="3381693"/>
                  <a:ext cx="31499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3" extrusionOk="0">
                      <a:moveTo>
                        <a:pt x="2285" y="1"/>
                      </a:moveTo>
                      <a:cubicBezTo>
                        <a:pt x="1866" y="1"/>
                        <a:pt x="1438" y="157"/>
                        <a:pt x="1090" y="505"/>
                      </a:cubicBezTo>
                      <a:cubicBezTo>
                        <a:pt x="1" y="1581"/>
                        <a:pt x="775" y="3420"/>
                        <a:pt x="2299" y="3432"/>
                      </a:cubicBezTo>
                      <a:cubicBezTo>
                        <a:pt x="3243" y="3420"/>
                        <a:pt x="4005" y="2658"/>
                        <a:pt x="4005" y="1714"/>
                      </a:cubicBezTo>
                      <a:cubicBezTo>
                        <a:pt x="4005" y="683"/>
                        <a:pt x="3163" y="1"/>
                        <a:pt x="228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3" name="Google Shape;6699;p71">
                  <a:extLst>
                    <a:ext uri="{FF2B5EF4-FFF2-40B4-BE49-F238E27FC236}">
                      <a16:creationId xmlns:a16="http://schemas.microsoft.com/office/drawing/2014/main" id="{D0959A89-E781-5E55-2D2D-10DCD45633EE}"/>
                    </a:ext>
                  </a:extLst>
                </p:cNvPr>
                <p:cNvSpPr/>
                <p:nvPr/>
              </p:nvSpPr>
              <p:spPr>
                <a:xfrm>
                  <a:off x="4185285" y="3391367"/>
                  <a:ext cx="8856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7" extrusionOk="0">
                      <a:moveTo>
                        <a:pt x="653" y="1"/>
                      </a:moveTo>
                      <a:cubicBezTo>
                        <a:pt x="218" y="1"/>
                        <a:pt x="0" y="521"/>
                        <a:pt x="302" y="823"/>
                      </a:cubicBezTo>
                      <a:cubicBezTo>
                        <a:pt x="401" y="922"/>
                        <a:pt x="523" y="967"/>
                        <a:pt x="643" y="967"/>
                      </a:cubicBezTo>
                      <a:cubicBezTo>
                        <a:pt x="889" y="967"/>
                        <a:pt x="1125" y="778"/>
                        <a:pt x="1125" y="484"/>
                      </a:cubicBezTo>
                      <a:cubicBezTo>
                        <a:pt x="1125" y="218"/>
                        <a:pt x="919" y="1"/>
                        <a:pt x="65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5" name="Google Shape;2225;p59"/>
          <p:cNvSpPr/>
          <p:nvPr/>
        </p:nvSpPr>
        <p:spPr>
          <a:xfrm>
            <a:off x="879525" y="932750"/>
            <a:ext cx="4661100" cy="177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26" name="Google Shape;2226;p59"/>
          <p:cNvSpPr txBox="1">
            <a:spLocks noGrp="1"/>
          </p:cNvSpPr>
          <p:nvPr>
            <p:ph type="title" idx="15"/>
          </p:nvPr>
        </p:nvSpPr>
        <p:spPr>
          <a:xfrm>
            <a:off x="713225" y="539496"/>
            <a:ext cx="5187600" cy="6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PESTLE analysis (cont.)</a:t>
            </a:r>
            <a:endParaRPr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6FD92C-36B4-388B-F722-00D2E1F2888B}"/>
              </a:ext>
            </a:extLst>
          </p:cNvPr>
          <p:cNvSpPr txBox="1"/>
          <p:nvPr/>
        </p:nvSpPr>
        <p:spPr>
          <a:xfrm>
            <a:off x="7138000" y="4773633"/>
            <a:ext cx="457200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900" i="1" dirty="0"/>
              <a:t>Source: Zhou (2022)</a:t>
            </a:r>
            <a:endParaRPr lang="en-GB" sz="900" i="1" dirty="0"/>
          </a:p>
        </p:txBody>
      </p:sp>
      <p:grpSp>
        <p:nvGrpSpPr>
          <p:cNvPr id="2" name="Google Shape;5888;p71">
            <a:extLst>
              <a:ext uri="{FF2B5EF4-FFF2-40B4-BE49-F238E27FC236}">
                <a16:creationId xmlns:a16="http://schemas.microsoft.com/office/drawing/2014/main" id="{946E3EDB-C780-D36D-2EBB-CE24B668AC93}"/>
              </a:ext>
            </a:extLst>
          </p:cNvPr>
          <p:cNvGrpSpPr/>
          <p:nvPr/>
        </p:nvGrpSpPr>
        <p:grpSpPr>
          <a:xfrm>
            <a:off x="6193206" y="254149"/>
            <a:ext cx="2241344" cy="1330656"/>
            <a:chOff x="3597785" y="3065882"/>
            <a:chExt cx="2241344" cy="1330656"/>
          </a:xfrm>
          <a:solidFill>
            <a:schemeClr val="accent2"/>
          </a:solidFill>
        </p:grpSpPr>
        <p:grpSp>
          <p:nvGrpSpPr>
            <p:cNvPr id="4" name="Google Shape;5889;p71">
              <a:extLst>
                <a:ext uri="{FF2B5EF4-FFF2-40B4-BE49-F238E27FC236}">
                  <a16:creationId xmlns:a16="http://schemas.microsoft.com/office/drawing/2014/main" id="{E1CC3DCC-E7A5-C998-0FA4-90087244D1BC}"/>
                </a:ext>
              </a:extLst>
            </p:cNvPr>
            <p:cNvGrpSpPr/>
            <p:nvPr/>
          </p:nvGrpSpPr>
          <p:grpSpPr>
            <a:xfrm>
              <a:off x="5296908" y="3937355"/>
              <a:ext cx="143198" cy="32380"/>
              <a:chOff x="5296908" y="3937355"/>
              <a:chExt cx="143198" cy="32380"/>
            </a:xfrm>
            <a:grpFill/>
          </p:grpSpPr>
          <p:sp>
            <p:nvSpPr>
              <p:cNvPr id="2952" name="Google Shape;5890;p71">
                <a:extLst>
                  <a:ext uri="{FF2B5EF4-FFF2-40B4-BE49-F238E27FC236}">
                    <a16:creationId xmlns:a16="http://schemas.microsoft.com/office/drawing/2014/main" id="{D3C8D6F7-B532-BB9C-7EE5-E0274308D31F}"/>
                  </a:ext>
                </a:extLst>
              </p:cNvPr>
              <p:cNvSpPr/>
              <p:nvPr/>
            </p:nvSpPr>
            <p:spPr>
              <a:xfrm>
                <a:off x="5319457" y="3952794"/>
                <a:ext cx="111895" cy="8"/>
              </a:xfrm>
              <a:custGeom>
                <a:avLst/>
                <a:gdLst/>
                <a:ahLst/>
                <a:cxnLst/>
                <a:rect l="l" t="t" r="r" b="b"/>
                <a:pathLst>
                  <a:path w="14227" h="1" fill="none" extrusionOk="0">
                    <a:moveTo>
                      <a:pt x="1" y="0"/>
                    </a:moveTo>
                    <a:lnTo>
                      <a:pt x="14227" y="0"/>
                    </a:lnTo>
                  </a:path>
                </a:pathLst>
              </a:custGeom>
              <a:grpFill/>
              <a:ln w="1825" cap="flat" cmpd="sng">
                <a:solidFill>
                  <a:schemeClr val="tx2">
                    <a:lumMod val="50000"/>
                  </a:schemeClr>
                </a:solidFill>
                <a:prstDash val="solid"/>
                <a:miter lim="12096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2953" name="Google Shape;5891;p71">
                <a:extLst>
                  <a:ext uri="{FF2B5EF4-FFF2-40B4-BE49-F238E27FC236}">
                    <a16:creationId xmlns:a16="http://schemas.microsoft.com/office/drawing/2014/main" id="{134DCF9F-796A-3AB3-A9E4-DB1F44486303}"/>
                  </a:ext>
                </a:extLst>
              </p:cNvPr>
              <p:cNvGrpSpPr/>
              <p:nvPr/>
            </p:nvGrpSpPr>
            <p:grpSpPr>
              <a:xfrm>
                <a:off x="5402331" y="3937355"/>
                <a:ext cx="37776" cy="32380"/>
                <a:chOff x="5402331" y="3937355"/>
                <a:chExt cx="37776" cy="32380"/>
              </a:xfrm>
              <a:grpFill/>
            </p:grpSpPr>
            <p:sp>
              <p:nvSpPr>
                <p:cNvPr id="2957" name="Google Shape;5892;p71">
                  <a:extLst>
                    <a:ext uri="{FF2B5EF4-FFF2-40B4-BE49-F238E27FC236}">
                      <a16:creationId xmlns:a16="http://schemas.microsoft.com/office/drawing/2014/main" id="{2A946FD8-2CAB-A978-6B2D-CA759759C0B8}"/>
                    </a:ext>
                  </a:extLst>
                </p:cNvPr>
                <p:cNvSpPr/>
                <p:nvPr/>
              </p:nvSpPr>
              <p:spPr>
                <a:xfrm>
                  <a:off x="5402331" y="3937355"/>
                  <a:ext cx="37776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7" extrusionOk="0">
                      <a:moveTo>
                        <a:pt x="2737" y="1"/>
                      </a:moveTo>
                      <a:cubicBezTo>
                        <a:pt x="2231" y="1"/>
                        <a:pt x="1714" y="189"/>
                        <a:pt x="1294" y="609"/>
                      </a:cubicBezTo>
                      <a:cubicBezTo>
                        <a:pt x="0" y="1903"/>
                        <a:pt x="919" y="4117"/>
                        <a:pt x="2746" y="4117"/>
                      </a:cubicBezTo>
                      <a:cubicBezTo>
                        <a:pt x="3883" y="4117"/>
                        <a:pt x="4802" y="3185"/>
                        <a:pt x="4802" y="2060"/>
                      </a:cubicBezTo>
                      <a:cubicBezTo>
                        <a:pt x="4802" y="818"/>
                        <a:pt x="3792" y="1"/>
                        <a:pt x="2737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58" name="Google Shape;5893;p71">
                  <a:extLst>
                    <a:ext uri="{FF2B5EF4-FFF2-40B4-BE49-F238E27FC236}">
                      <a16:creationId xmlns:a16="http://schemas.microsoft.com/office/drawing/2014/main" id="{392173BC-B349-8B3B-213D-0F97557E327D}"/>
                    </a:ext>
                  </a:extLst>
                </p:cNvPr>
                <p:cNvSpPr/>
                <p:nvPr/>
              </p:nvSpPr>
              <p:spPr>
                <a:xfrm>
                  <a:off x="5415174" y="3946990"/>
                  <a:ext cx="15321" cy="130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48" h="1661" extrusionOk="0">
                      <a:moveTo>
                        <a:pt x="1113" y="1"/>
                      </a:moveTo>
                      <a:cubicBezTo>
                        <a:pt x="375" y="1"/>
                        <a:pt x="0" y="896"/>
                        <a:pt x="532" y="1416"/>
                      </a:cubicBezTo>
                      <a:cubicBezTo>
                        <a:pt x="701" y="1585"/>
                        <a:pt x="910" y="1661"/>
                        <a:pt x="1114" y="1661"/>
                      </a:cubicBezTo>
                      <a:cubicBezTo>
                        <a:pt x="1540" y="1661"/>
                        <a:pt x="1948" y="1333"/>
                        <a:pt x="1948" y="835"/>
                      </a:cubicBezTo>
                      <a:cubicBezTo>
                        <a:pt x="1948" y="376"/>
                        <a:pt x="1573" y="1"/>
                        <a:pt x="111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54" name="Google Shape;5894;p71">
                <a:extLst>
                  <a:ext uri="{FF2B5EF4-FFF2-40B4-BE49-F238E27FC236}">
                    <a16:creationId xmlns:a16="http://schemas.microsoft.com/office/drawing/2014/main" id="{A4B2BB87-0C87-CF54-CB02-0C5765A8EF11}"/>
                  </a:ext>
                </a:extLst>
              </p:cNvPr>
              <p:cNvGrpSpPr/>
              <p:nvPr/>
            </p:nvGrpSpPr>
            <p:grpSpPr>
              <a:xfrm>
                <a:off x="5296908" y="3937355"/>
                <a:ext cx="37783" cy="32380"/>
                <a:chOff x="5296908" y="3937355"/>
                <a:chExt cx="37783" cy="32380"/>
              </a:xfrm>
              <a:grpFill/>
            </p:grpSpPr>
            <p:sp>
              <p:nvSpPr>
                <p:cNvPr id="2955" name="Google Shape;5895;p71">
                  <a:extLst>
                    <a:ext uri="{FF2B5EF4-FFF2-40B4-BE49-F238E27FC236}">
                      <a16:creationId xmlns:a16="http://schemas.microsoft.com/office/drawing/2014/main" id="{AFB820E5-C99F-96F3-3FF7-1B79263F3382}"/>
                    </a:ext>
                  </a:extLst>
                </p:cNvPr>
                <p:cNvSpPr/>
                <p:nvPr/>
              </p:nvSpPr>
              <p:spPr>
                <a:xfrm>
                  <a:off x="5296908" y="3937355"/>
                  <a:ext cx="37783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7" extrusionOk="0">
                      <a:moveTo>
                        <a:pt x="2738" y="1"/>
                      </a:moveTo>
                      <a:cubicBezTo>
                        <a:pt x="2231" y="1"/>
                        <a:pt x="1715" y="189"/>
                        <a:pt x="1295" y="609"/>
                      </a:cubicBezTo>
                      <a:cubicBezTo>
                        <a:pt x="1" y="1903"/>
                        <a:pt x="920" y="4117"/>
                        <a:pt x="2747" y="4117"/>
                      </a:cubicBezTo>
                      <a:cubicBezTo>
                        <a:pt x="3884" y="4117"/>
                        <a:pt x="4803" y="3185"/>
                        <a:pt x="4803" y="2060"/>
                      </a:cubicBezTo>
                      <a:cubicBezTo>
                        <a:pt x="4803" y="818"/>
                        <a:pt x="3792" y="1"/>
                        <a:pt x="2738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56" name="Google Shape;5896;p71">
                  <a:extLst>
                    <a:ext uri="{FF2B5EF4-FFF2-40B4-BE49-F238E27FC236}">
                      <a16:creationId xmlns:a16="http://schemas.microsoft.com/office/drawing/2014/main" id="{6A508069-8471-CFD5-1D3E-D5F2EF3209C1}"/>
                    </a:ext>
                  </a:extLst>
                </p:cNvPr>
                <p:cNvSpPr/>
                <p:nvPr/>
              </p:nvSpPr>
              <p:spPr>
                <a:xfrm>
                  <a:off x="5309846" y="3946990"/>
                  <a:ext cx="15235" cy="130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7" h="1661" extrusionOk="0">
                      <a:moveTo>
                        <a:pt x="1102" y="1"/>
                      </a:moveTo>
                      <a:cubicBezTo>
                        <a:pt x="364" y="1"/>
                        <a:pt x="1" y="896"/>
                        <a:pt x="521" y="1416"/>
                      </a:cubicBezTo>
                      <a:cubicBezTo>
                        <a:pt x="690" y="1585"/>
                        <a:pt x="899" y="1661"/>
                        <a:pt x="1103" y="1661"/>
                      </a:cubicBezTo>
                      <a:cubicBezTo>
                        <a:pt x="1528" y="1661"/>
                        <a:pt x="1936" y="1333"/>
                        <a:pt x="1936" y="835"/>
                      </a:cubicBezTo>
                      <a:cubicBezTo>
                        <a:pt x="1936" y="376"/>
                        <a:pt x="1561" y="1"/>
                        <a:pt x="110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5" name="Google Shape;5897;p71">
              <a:extLst>
                <a:ext uri="{FF2B5EF4-FFF2-40B4-BE49-F238E27FC236}">
                  <a16:creationId xmlns:a16="http://schemas.microsoft.com/office/drawing/2014/main" id="{439110A5-EA1A-E75D-4E58-06EAD860C9D8}"/>
                </a:ext>
              </a:extLst>
            </p:cNvPr>
            <p:cNvGrpSpPr/>
            <p:nvPr/>
          </p:nvGrpSpPr>
          <p:grpSpPr>
            <a:xfrm>
              <a:off x="4724163" y="3119631"/>
              <a:ext cx="120838" cy="84218"/>
              <a:chOff x="4724163" y="3119631"/>
              <a:chExt cx="120838" cy="84218"/>
            </a:xfrm>
            <a:grpFill/>
          </p:grpSpPr>
          <p:grpSp>
            <p:nvGrpSpPr>
              <p:cNvPr id="2937" name="Google Shape;5898;p71">
                <a:extLst>
                  <a:ext uri="{FF2B5EF4-FFF2-40B4-BE49-F238E27FC236}">
                    <a16:creationId xmlns:a16="http://schemas.microsoft.com/office/drawing/2014/main" id="{88AA77D9-F630-94B1-8BB9-1F9B78FFEE20}"/>
                  </a:ext>
                </a:extLst>
              </p:cNvPr>
              <p:cNvGrpSpPr/>
              <p:nvPr/>
            </p:nvGrpSpPr>
            <p:grpSpPr>
              <a:xfrm>
                <a:off x="4746712" y="3132773"/>
                <a:ext cx="86869" cy="56424"/>
                <a:chOff x="4746712" y="3132773"/>
                <a:chExt cx="86869" cy="56424"/>
              </a:xfrm>
              <a:grpFill/>
            </p:grpSpPr>
            <p:sp>
              <p:nvSpPr>
                <p:cNvPr id="2950" name="Google Shape;5899;p71">
                  <a:extLst>
                    <a:ext uri="{FF2B5EF4-FFF2-40B4-BE49-F238E27FC236}">
                      <a16:creationId xmlns:a16="http://schemas.microsoft.com/office/drawing/2014/main" id="{BB2F349E-A015-CF81-93DA-FF1097ADF4E4}"/>
                    </a:ext>
                  </a:extLst>
                </p:cNvPr>
                <p:cNvSpPr/>
                <p:nvPr/>
              </p:nvSpPr>
              <p:spPr>
                <a:xfrm>
                  <a:off x="4746712" y="3132773"/>
                  <a:ext cx="86869" cy="564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045" h="7174" fill="none" extrusionOk="0">
                      <a:moveTo>
                        <a:pt x="0" y="1597"/>
                      </a:moveTo>
                      <a:cubicBezTo>
                        <a:pt x="242" y="1743"/>
                        <a:pt x="3532" y="7174"/>
                        <a:pt x="3532" y="7174"/>
                      </a:cubicBezTo>
                      <a:lnTo>
                        <a:pt x="6290" y="3315"/>
                      </a:lnTo>
                      <a:lnTo>
                        <a:pt x="11044" y="1"/>
                      </a:lnTo>
                      <a:close/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51" name="Google Shape;5900;p71">
                  <a:extLst>
                    <a:ext uri="{FF2B5EF4-FFF2-40B4-BE49-F238E27FC236}">
                      <a16:creationId xmlns:a16="http://schemas.microsoft.com/office/drawing/2014/main" id="{1FCCCBE9-F901-B7D0-DE21-FC8E4CACE9C5}"/>
                    </a:ext>
                  </a:extLst>
                </p:cNvPr>
                <p:cNvSpPr/>
                <p:nvPr/>
              </p:nvSpPr>
              <p:spPr>
                <a:xfrm>
                  <a:off x="4746712" y="3145334"/>
                  <a:ext cx="49479" cy="135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291" h="1719" fill="none" extrusionOk="0">
                      <a:moveTo>
                        <a:pt x="0" y="0"/>
                      </a:moveTo>
                      <a:lnTo>
                        <a:pt x="6290" y="1718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38" name="Google Shape;5901;p71">
                <a:extLst>
                  <a:ext uri="{FF2B5EF4-FFF2-40B4-BE49-F238E27FC236}">
                    <a16:creationId xmlns:a16="http://schemas.microsoft.com/office/drawing/2014/main" id="{EE553F37-27FB-F44F-FACF-587E1BB1245C}"/>
                  </a:ext>
                </a:extLst>
              </p:cNvPr>
              <p:cNvGrpSpPr/>
              <p:nvPr/>
            </p:nvGrpSpPr>
            <p:grpSpPr>
              <a:xfrm>
                <a:off x="4773634" y="3143336"/>
                <a:ext cx="37776" cy="32451"/>
                <a:chOff x="4773634" y="3143336"/>
                <a:chExt cx="37776" cy="32451"/>
              </a:xfrm>
              <a:grpFill/>
            </p:grpSpPr>
            <p:sp>
              <p:nvSpPr>
                <p:cNvPr id="2948" name="Google Shape;5902;p71">
                  <a:extLst>
                    <a:ext uri="{FF2B5EF4-FFF2-40B4-BE49-F238E27FC236}">
                      <a16:creationId xmlns:a16="http://schemas.microsoft.com/office/drawing/2014/main" id="{F3ABB2B0-4437-F736-36D4-3E4B7F558E49}"/>
                    </a:ext>
                  </a:extLst>
                </p:cNvPr>
                <p:cNvSpPr/>
                <p:nvPr/>
              </p:nvSpPr>
              <p:spPr>
                <a:xfrm>
                  <a:off x="4773634" y="3143336"/>
                  <a:ext cx="37776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26" extrusionOk="0">
                      <a:moveTo>
                        <a:pt x="2730" y="0"/>
                      </a:moveTo>
                      <a:cubicBezTo>
                        <a:pt x="2226" y="0"/>
                        <a:pt x="1713" y="187"/>
                        <a:pt x="1295" y="605"/>
                      </a:cubicBezTo>
                      <a:cubicBezTo>
                        <a:pt x="1" y="1900"/>
                        <a:pt x="920" y="4125"/>
                        <a:pt x="2746" y="4125"/>
                      </a:cubicBezTo>
                      <a:cubicBezTo>
                        <a:pt x="3884" y="4125"/>
                        <a:pt x="4803" y="3206"/>
                        <a:pt x="4803" y="2069"/>
                      </a:cubicBezTo>
                      <a:cubicBezTo>
                        <a:pt x="4803" y="824"/>
                        <a:pt x="3788" y="0"/>
                        <a:pt x="273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49" name="Google Shape;5903;p71">
                  <a:extLst>
                    <a:ext uri="{FF2B5EF4-FFF2-40B4-BE49-F238E27FC236}">
                      <a16:creationId xmlns:a16="http://schemas.microsoft.com/office/drawing/2014/main" id="{55CBA977-099A-C1BE-13E9-1E035F72B8D6}"/>
                    </a:ext>
                  </a:extLst>
                </p:cNvPr>
                <p:cNvSpPr/>
                <p:nvPr/>
              </p:nvSpPr>
              <p:spPr>
                <a:xfrm>
                  <a:off x="4788664" y="3153041"/>
                  <a:ext cx="13048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9" h="1658" extrusionOk="0">
                      <a:moveTo>
                        <a:pt x="835" y="0"/>
                      </a:moveTo>
                      <a:cubicBezTo>
                        <a:pt x="376" y="0"/>
                        <a:pt x="1" y="375"/>
                        <a:pt x="1" y="835"/>
                      </a:cubicBezTo>
                      <a:cubicBezTo>
                        <a:pt x="1" y="1295"/>
                        <a:pt x="376" y="1657"/>
                        <a:pt x="835" y="1657"/>
                      </a:cubicBezTo>
                      <a:cubicBezTo>
                        <a:pt x="1295" y="1657"/>
                        <a:pt x="1658" y="1295"/>
                        <a:pt x="1658" y="835"/>
                      </a:cubicBezTo>
                      <a:cubicBezTo>
                        <a:pt x="1658" y="375"/>
                        <a:pt x="1295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39" name="Google Shape;5904;p71">
                <a:extLst>
                  <a:ext uri="{FF2B5EF4-FFF2-40B4-BE49-F238E27FC236}">
                    <a16:creationId xmlns:a16="http://schemas.microsoft.com/office/drawing/2014/main" id="{DC75B697-58C3-F0D7-1422-C61F0E5F1EC2}"/>
                  </a:ext>
                </a:extLst>
              </p:cNvPr>
              <p:cNvGrpSpPr/>
              <p:nvPr/>
            </p:nvGrpSpPr>
            <p:grpSpPr>
              <a:xfrm>
                <a:off x="4724163" y="3131248"/>
                <a:ext cx="37776" cy="32459"/>
                <a:chOff x="4724163" y="3131248"/>
                <a:chExt cx="37776" cy="32459"/>
              </a:xfrm>
              <a:grpFill/>
            </p:grpSpPr>
            <p:sp>
              <p:nvSpPr>
                <p:cNvPr id="2946" name="Google Shape;5905;p71">
                  <a:extLst>
                    <a:ext uri="{FF2B5EF4-FFF2-40B4-BE49-F238E27FC236}">
                      <a16:creationId xmlns:a16="http://schemas.microsoft.com/office/drawing/2014/main" id="{E1E8E8C2-4B6E-39F6-8864-89E6D0EE3A55}"/>
                    </a:ext>
                  </a:extLst>
                </p:cNvPr>
                <p:cNvSpPr/>
                <p:nvPr/>
              </p:nvSpPr>
              <p:spPr>
                <a:xfrm>
                  <a:off x="4724163" y="3131248"/>
                  <a:ext cx="37776" cy="3245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27" extrusionOk="0">
                      <a:moveTo>
                        <a:pt x="2730" y="1"/>
                      </a:moveTo>
                      <a:cubicBezTo>
                        <a:pt x="2226" y="1"/>
                        <a:pt x="1712" y="188"/>
                        <a:pt x="1295" y="606"/>
                      </a:cubicBezTo>
                      <a:cubicBezTo>
                        <a:pt x="0" y="1900"/>
                        <a:pt x="920" y="4114"/>
                        <a:pt x="2746" y="4126"/>
                      </a:cubicBezTo>
                      <a:cubicBezTo>
                        <a:pt x="3883" y="4114"/>
                        <a:pt x="4803" y="3195"/>
                        <a:pt x="4803" y="2070"/>
                      </a:cubicBezTo>
                      <a:cubicBezTo>
                        <a:pt x="4803" y="824"/>
                        <a:pt x="3787" y="1"/>
                        <a:pt x="2730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47" name="Google Shape;5906;p71">
                  <a:extLst>
                    <a:ext uri="{FF2B5EF4-FFF2-40B4-BE49-F238E27FC236}">
                      <a16:creationId xmlns:a16="http://schemas.microsoft.com/office/drawing/2014/main" id="{DEF6DAD0-2906-F252-CDB3-1EDD15B7AD54}"/>
                    </a:ext>
                  </a:extLst>
                </p:cNvPr>
                <p:cNvSpPr/>
                <p:nvPr/>
              </p:nvSpPr>
              <p:spPr>
                <a:xfrm>
                  <a:off x="4739288" y="3140953"/>
                  <a:ext cx="13040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9" extrusionOk="0">
                      <a:moveTo>
                        <a:pt x="823" y="1"/>
                      </a:moveTo>
                      <a:cubicBezTo>
                        <a:pt x="363" y="1"/>
                        <a:pt x="1" y="376"/>
                        <a:pt x="1" y="823"/>
                      </a:cubicBezTo>
                      <a:cubicBezTo>
                        <a:pt x="1" y="1283"/>
                        <a:pt x="363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76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40" name="Google Shape;5907;p71">
                <a:extLst>
                  <a:ext uri="{FF2B5EF4-FFF2-40B4-BE49-F238E27FC236}">
                    <a16:creationId xmlns:a16="http://schemas.microsoft.com/office/drawing/2014/main" id="{7D54D927-B8A4-305B-578E-F28E30FC917B}"/>
                  </a:ext>
                </a:extLst>
              </p:cNvPr>
              <p:cNvGrpSpPr/>
              <p:nvPr/>
            </p:nvGrpSpPr>
            <p:grpSpPr>
              <a:xfrm>
                <a:off x="4755081" y="3176054"/>
                <a:ext cx="32357" cy="27795"/>
                <a:chOff x="4755081" y="3176054"/>
                <a:chExt cx="32357" cy="27795"/>
              </a:xfrm>
              <a:grpFill/>
            </p:grpSpPr>
            <p:sp>
              <p:nvSpPr>
                <p:cNvPr id="2944" name="Google Shape;5908;p71">
                  <a:extLst>
                    <a:ext uri="{FF2B5EF4-FFF2-40B4-BE49-F238E27FC236}">
                      <a16:creationId xmlns:a16="http://schemas.microsoft.com/office/drawing/2014/main" id="{BCCD0CD9-67FB-F584-ACF3-49FD02D1EFAB}"/>
                    </a:ext>
                  </a:extLst>
                </p:cNvPr>
                <p:cNvSpPr/>
                <p:nvPr/>
              </p:nvSpPr>
              <p:spPr>
                <a:xfrm>
                  <a:off x="4755081" y="3176054"/>
                  <a:ext cx="32357" cy="2779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14" h="3534" extrusionOk="0">
                      <a:moveTo>
                        <a:pt x="2338" y="0"/>
                      </a:moveTo>
                      <a:cubicBezTo>
                        <a:pt x="1904" y="0"/>
                        <a:pt x="1462" y="162"/>
                        <a:pt x="1101" y="522"/>
                      </a:cubicBezTo>
                      <a:cubicBezTo>
                        <a:pt x="1" y="1635"/>
                        <a:pt x="787" y="3534"/>
                        <a:pt x="2360" y="3534"/>
                      </a:cubicBezTo>
                      <a:cubicBezTo>
                        <a:pt x="3327" y="3534"/>
                        <a:pt x="4114" y="2735"/>
                        <a:pt x="4114" y="1768"/>
                      </a:cubicBezTo>
                      <a:cubicBezTo>
                        <a:pt x="4114" y="704"/>
                        <a:pt x="3245" y="0"/>
                        <a:pt x="2338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45" name="Google Shape;5909;p71">
                  <a:extLst>
                    <a:ext uri="{FF2B5EF4-FFF2-40B4-BE49-F238E27FC236}">
                      <a16:creationId xmlns:a16="http://schemas.microsoft.com/office/drawing/2014/main" id="{7D27A4AE-91A9-5BE0-ABAA-F8328F0914CC}"/>
                    </a:ext>
                  </a:extLst>
                </p:cNvPr>
                <p:cNvSpPr/>
                <p:nvPr/>
              </p:nvSpPr>
              <p:spPr>
                <a:xfrm>
                  <a:off x="4767924" y="3185768"/>
                  <a:ext cx="9902" cy="839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59" h="1067" extrusionOk="0">
                      <a:moveTo>
                        <a:pt x="714" y="0"/>
                      </a:moveTo>
                      <a:cubicBezTo>
                        <a:pt x="243" y="0"/>
                        <a:pt x="1" y="569"/>
                        <a:pt x="339" y="908"/>
                      </a:cubicBezTo>
                      <a:cubicBezTo>
                        <a:pt x="449" y="1017"/>
                        <a:pt x="584" y="1066"/>
                        <a:pt x="716" y="1066"/>
                      </a:cubicBezTo>
                      <a:cubicBezTo>
                        <a:pt x="993" y="1066"/>
                        <a:pt x="1259" y="852"/>
                        <a:pt x="1259" y="533"/>
                      </a:cubicBezTo>
                      <a:cubicBezTo>
                        <a:pt x="1259" y="230"/>
                        <a:pt x="1017" y="0"/>
                        <a:pt x="71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41" name="Google Shape;5910;p71">
                <a:extLst>
                  <a:ext uri="{FF2B5EF4-FFF2-40B4-BE49-F238E27FC236}">
                    <a16:creationId xmlns:a16="http://schemas.microsoft.com/office/drawing/2014/main" id="{B4051D7A-E272-B525-6EDA-DC057CB5A734}"/>
                  </a:ext>
                </a:extLst>
              </p:cNvPr>
              <p:cNvGrpSpPr/>
              <p:nvPr/>
            </p:nvGrpSpPr>
            <p:grpSpPr>
              <a:xfrm>
                <a:off x="4812550" y="3119631"/>
                <a:ext cx="32451" cy="27803"/>
                <a:chOff x="4812550" y="3119631"/>
                <a:chExt cx="32451" cy="27803"/>
              </a:xfrm>
              <a:grpFill/>
            </p:grpSpPr>
            <p:sp>
              <p:nvSpPr>
                <p:cNvPr id="2942" name="Google Shape;5911;p71">
                  <a:extLst>
                    <a:ext uri="{FF2B5EF4-FFF2-40B4-BE49-F238E27FC236}">
                      <a16:creationId xmlns:a16="http://schemas.microsoft.com/office/drawing/2014/main" id="{3E44C51A-6888-FABF-FE7D-E976CA8181F6}"/>
                    </a:ext>
                  </a:extLst>
                </p:cNvPr>
                <p:cNvSpPr/>
                <p:nvPr/>
              </p:nvSpPr>
              <p:spPr>
                <a:xfrm>
                  <a:off x="4812550" y="3119631"/>
                  <a:ext cx="32451" cy="2780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126" h="3535" extrusionOk="0">
                      <a:moveTo>
                        <a:pt x="2350" y="1"/>
                      </a:moveTo>
                      <a:cubicBezTo>
                        <a:pt x="1916" y="1"/>
                        <a:pt x="1473" y="162"/>
                        <a:pt x="1113" y="522"/>
                      </a:cubicBezTo>
                      <a:cubicBezTo>
                        <a:pt x="0" y="1635"/>
                        <a:pt x="798" y="3534"/>
                        <a:pt x="2371" y="3534"/>
                      </a:cubicBezTo>
                      <a:cubicBezTo>
                        <a:pt x="3339" y="3534"/>
                        <a:pt x="4125" y="2748"/>
                        <a:pt x="4125" y="1768"/>
                      </a:cubicBezTo>
                      <a:cubicBezTo>
                        <a:pt x="4125" y="705"/>
                        <a:pt x="3256" y="1"/>
                        <a:pt x="2350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43" name="Google Shape;5912;p71">
                  <a:extLst>
                    <a:ext uri="{FF2B5EF4-FFF2-40B4-BE49-F238E27FC236}">
                      <a16:creationId xmlns:a16="http://schemas.microsoft.com/office/drawing/2014/main" id="{ED279280-B82B-3C55-115A-E5E83CA57B0D}"/>
                    </a:ext>
                  </a:extLst>
                </p:cNvPr>
                <p:cNvSpPr/>
                <p:nvPr/>
              </p:nvSpPr>
              <p:spPr>
                <a:xfrm>
                  <a:off x="4826912" y="3129352"/>
                  <a:ext cx="8478" cy="837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78" h="1065" extrusionOk="0">
                      <a:moveTo>
                        <a:pt x="533" y="0"/>
                      </a:moveTo>
                      <a:cubicBezTo>
                        <a:pt x="243" y="0"/>
                        <a:pt x="1" y="242"/>
                        <a:pt x="1" y="532"/>
                      </a:cubicBezTo>
                      <a:cubicBezTo>
                        <a:pt x="1" y="835"/>
                        <a:pt x="243" y="1065"/>
                        <a:pt x="533" y="1065"/>
                      </a:cubicBezTo>
                      <a:cubicBezTo>
                        <a:pt x="835" y="1065"/>
                        <a:pt x="1077" y="835"/>
                        <a:pt x="1077" y="532"/>
                      </a:cubicBezTo>
                      <a:cubicBezTo>
                        <a:pt x="1077" y="242"/>
                        <a:pt x="835" y="0"/>
                        <a:pt x="53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6" name="Google Shape;5913;p71">
              <a:extLst>
                <a:ext uri="{FF2B5EF4-FFF2-40B4-BE49-F238E27FC236}">
                  <a16:creationId xmlns:a16="http://schemas.microsoft.com/office/drawing/2014/main" id="{BFBCE29D-16E2-DE9C-05FE-33092C467816}"/>
                </a:ext>
              </a:extLst>
            </p:cNvPr>
            <p:cNvGrpSpPr/>
            <p:nvPr/>
          </p:nvGrpSpPr>
          <p:grpSpPr>
            <a:xfrm>
              <a:off x="5382826" y="4027197"/>
              <a:ext cx="268967" cy="250422"/>
              <a:chOff x="5382826" y="4027197"/>
              <a:chExt cx="268967" cy="250422"/>
            </a:xfrm>
            <a:grpFill/>
          </p:grpSpPr>
          <p:grpSp>
            <p:nvGrpSpPr>
              <p:cNvPr id="2909" name="Google Shape;5914;p71">
                <a:extLst>
                  <a:ext uri="{FF2B5EF4-FFF2-40B4-BE49-F238E27FC236}">
                    <a16:creationId xmlns:a16="http://schemas.microsoft.com/office/drawing/2014/main" id="{8C2E7F32-89A2-8781-6C9D-F3D3F02B54F6}"/>
                  </a:ext>
                </a:extLst>
              </p:cNvPr>
              <p:cNvGrpSpPr/>
              <p:nvPr/>
            </p:nvGrpSpPr>
            <p:grpSpPr>
              <a:xfrm>
                <a:off x="5405280" y="4042510"/>
                <a:ext cx="237570" cy="218647"/>
                <a:chOff x="5405280" y="4042510"/>
                <a:chExt cx="237570" cy="218647"/>
              </a:xfrm>
              <a:grpFill/>
            </p:grpSpPr>
            <p:sp>
              <p:nvSpPr>
                <p:cNvPr id="2931" name="Google Shape;5915;p71">
                  <a:extLst>
                    <a:ext uri="{FF2B5EF4-FFF2-40B4-BE49-F238E27FC236}">
                      <a16:creationId xmlns:a16="http://schemas.microsoft.com/office/drawing/2014/main" id="{D0FFCEDF-DACF-FC87-911E-3E9230E1EF41}"/>
                    </a:ext>
                  </a:extLst>
                </p:cNvPr>
                <p:cNvSpPr/>
                <p:nvPr/>
              </p:nvSpPr>
              <p:spPr>
                <a:xfrm>
                  <a:off x="5405280" y="4042510"/>
                  <a:ext cx="144999" cy="1738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436" h="22102" fill="none" extrusionOk="0">
                      <a:moveTo>
                        <a:pt x="0" y="12037"/>
                      </a:moveTo>
                      <a:cubicBezTo>
                        <a:pt x="702" y="12073"/>
                        <a:pt x="12302" y="22101"/>
                        <a:pt x="12302" y="22101"/>
                      </a:cubicBezTo>
                      <a:lnTo>
                        <a:pt x="11819" y="13005"/>
                      </a:lnTo>
                      <a:lnTo>
                        <a:pt x="18435" y="1"/>
                      </a:lnTo>
                      <a:lnTo>
                        <a:pt x="0" y="1252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32" name="Google Shape;5916;p71">
                  <a:extLst>
                    <a:ext uri="{FF2B5EF4-FFF2-40B4-BE49-F238E27FC236}">
                      <a16:creationId xmlns:a16="http://schemas.microsoft.com/office/drawing/2014/main" id="{35D839BC-7501-09F1-899B-76AAD23204E4}"/>
                    </a:ext>
                  </a:extLst>
                </p:cNvPr>
                <p:cNvSpPr/>
                <p:nvPr/>
              </p:nvSpPr>
              <p:spPr>
                <a:xfrm>
                  <a:off x="5502036" y="4125093"/>
                  <a:ext cx="134350" cy="13558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082" h="17239" fill="none" extrusionOk="0">
                      <a:moveTo>
                        <a:pt x="13513" y="17239"/>
                      </a:moveTo>
                      <a:lnTo>
                        <a:pt x="12690" y="8614"/>
                      </a:lnTo>
                      <a:lnTo>
                        <a:pt x="17081" y="1"/>
                      </a:lnTo>
                      <a:lnTo>
                        <a:pt x="0" y="2021"/>
                      </a:lnTo>
                      <a:close/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33" name="Google Shape;5917;p71">
                  <a:extLst>
                    <a:ext uri="{FF2B5EF4-FFF2-40B4-BE49-F238E27FC236}">
                      <a16:creationId xmlns:a16="http://schemas.microsoft.com/office/drawing/2014/main" id="{7AFF1799-AEC8-A5E3-827A-0C76F6D05BB3}"/>
                    </a:ext>
                  </a:extLst>
                </p:cNvPr>
                <p:cNvSpPr/>
                <p:nvPr/>
              </p:nvSpPr>
              <p:spPr>
                <a:xfrm>
                  <a:off x="5543704" y="4042990"/>
                  <a:ext cx="99146" cy="8163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06" h="10380" fill="none" extrusionOk="0">
                      <a:moveTo>
                        <a:pt x="1" y="0"/>
                      </a:moveTo>
                      <a:lnTo>
                        <a:pt x="12606" y="10379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34" name="Google Shape;5918;p71">
                  <a:extLst>
                    <a:ext uri="{FF2B5EF4-FFF2-40B4-BE49-F238E27FC236}">
                      <a16:creationId xmlns:a16="http://schemas.microsoft.com/office/drawing/2014/main" id="{AE6E57D9-D649-9E01-D0D9-2C1F31CE9126}"/>
                    </a:ext>
                  </a:extLst>
                </p:cNvPr>
                <p:cNvSpPr/>
                <p:nvPr/>
              </p:nvSpPr>
              <p:spPr>
                <a:xfrm>
                  <a:off x="5501941" y="4140980"/>
                  <a:ext cx="103708" cy="5186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186" h="6594" fill="none" extrusionOk="0">
                      <a:moveTo>
                        <a:pt x="13186" y="6594"/>
                      </a:moveTo>
                      <a:lnTo>
                        <a:pt x="0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35" name="Google Shape;5919;p71">
                  <a:extLst>
                    <a:ext uri="{FF2B5EF4-FFF2-40B4-BE49-F238E27FC236}">
                      <a16:creationId xmlns:a16="http://schemas.microsoft.com/office/drawing/2014/main" id="{08145721-D50D-0C44-886C-586E871554A6}"/>
                    </a:ext>
                  </a:extLst>
                </p:cNvPr>
                <p:cNvSpPr/>
                <p:nvPr/>
              </p:nvSpPr>
              <p:spPr>
                <a:xfrm>
                  <a:off x="5495854" y="4211010"/>
                  <a:ext cx="105989" cy="501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476" h="6376" fill="none" extrusionOk="0">
                      <a:moveTo>
                        <a:pt x="0" y="0"/>
                      </a:moveTo>
                      <a:lnTo>
                        <a:pt x="13476" y="6375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36" name="Google Shape;5920;p71">
                  <a:extLst>
                    <a:ext uri="{FF2B5EF4-FFF2-40B4-BE49-F238E27FC236}">
                      <a16:creationId xmlns:a16="http://schemas.microsoft.com/office/drawing/2014/main" id="{5C23B890-0ED2-DC80-FEA2-327BA1586E56}"/>
                    </a:ext>
                  </a:extLst>
                </p:cNvPr>
                <p:cNvSpPr/>
                <p:nvPr/>
              </p:nvSpPr>
              <p:spPr>
                <a:xfrm>
                  <a:off x="5405280" y="4134420"/>
                  <a:ext cx="96669" cy="656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291" h="835" fill="none" extrusionOk="0">
                      <a:moveTo>
                        <a:pt x="12290" y="835"/>
                      </a:moveTo>
                      <a:lnTo>
                        <a:pt x="0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10" name="Google Shape;5921;p71">
                <a:extLst>
                  <a:ext uri="{FF2B5EF4-FFF2-40B4-BE49-F238E27FC236}">
                    <a16:creationId xmlns:a16="http://schemas.microsoft.com/office/drawing/2014/main" id="{95AE5B82-C0DA-D0EF-DE35-4CC26EB06905}"/>
                  </a:ext>
                </a:extLst>
              </p:cNvPr>
              <p:cNvGrpSpPr/>
              <p:nvPr/>
            </p:nvGrpSpPr>
            <p:grpSpPr>
              <a:xfrm>
                <a:off x="5382826" y="4125549"/>
                <a:ext cx="37776" cy="32380"/>
                <a:chOff x="5382826" y="4125549"/>
                <a:chExt cx="37776" cy="32380"/>
              </a:xfrm>
              <a:grpFill/>
            </p:grpSpPr>
            <p:sp>
              <p:nvSpPr>
                <p:cNvPr id="2929" name="Google Shape;5922;p71">
                  <a:extLst>
                    <a:ext uri="{FF2B5EF4-FFF2-40B4-BE49-F238E27FC236}">
                      <a16:creationId xmlns:a16="http://schemas.microsoft.com/office/drawing/2014/main" id="{AADE1B9E-C2BF-A6D5-EA1A-BFCB7BE7B121}"/>
                    </a:ext>
                  </a:extLst>
                </p:cNvPr>
                <p:cNvSpPr/>
                <p:nvPr/>
              </p:nvSpPr>
              <p:spPr>
                <a:xfrm>
                  <a:off x="5382826" y="4125549"/>
                  <a:ext cx="37776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7" extrusionOk="0">
                      <a:moveTo>
                        <a:pt x="2734" y="0"/>
                      </a:moveTo>
                      <a:cubicBezTo>
                        <a:pt x="2229" y="0"/>
                        <a:pt x="1714" y="188"/>
                        <a:pt x="1295" y="608"/>
                      </a:cubicBezTo>
                      <a:cubicBezTo>
                        <a:pt x="0" y="1902"/>
                        <a:pt x="907" y="4116"/>
                        <a:pt x="2746" y="4116"/>
                      </a:cubicBezTo>
                      <a:cubicBezTo>
                        <a:pt x="3871" y="4116"/>
                        <a:pt x="4790" y="3197"/>
                        <a:pt x="4803" y="2060"/>
                      </a:cubicBezTo>
                      <a:cubicBezTo>
                        <a:pt x="4794" y="817"/>
                        <a:pt x="3787" y="0"/>
                        <a:pt x="273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30" name="Google Shape;5923;p71">
                  <a:extLst>
                    <a:ext uri="{FF2B5EF4-FFF2-40B4-BE49-F238E27FC236}">
                      <a16:creationId xmlns:a16="http://schemas.microsoft.com/office/drawing/2014/main" id="{A4DB7820-9E03-EFC1-A32E-747EE11CB595}"/>
                    </a:ext>
                  </a:extLst>
                </p:cNvPr>
                <p:cNvSpPr/>
                <p:nvPr/>
              </p:nvSpPr>
              <p:spPr>
                <a:xfrm>
                  <a:off x="5395669" y="4135176"/>
                  <a:ext cx="15227" cy="130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62" extrusionOk="0">
                      <a:moveTo>
                        <a:pt x="1113" y="1"/>
                      </a:moveTo>
                      <a:cubicBezTo>
                        <a:pt x="375" y="1"/>
                        <a:pt x="0" y="896"/>
                        <a:pt x="520" y="1416"/>
                      </a:cubicBezTo>
                      <a:cubicBezTo>
                        <a:pt x="689" y="1585"/>
                        <a:pt x="898" y="1661"/>
                        <a:pt x="1103" y="1661"/>
                      </a:cubicBezTo>
                      <a:cubicBezTo>
                        <a:pt x="1528" y="1661"/>
                        <a:pt x="1936" y="1334"/>
                        <a:pt x="1936" y="836"/>
                      </a:cubicBezTo>
                      <a:cubicBezTo>
                        <a:pt x="1936" y="376"/>
                        <a:pt x="1561" y="1"/>
                        <a:pt x="111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11" name="Google Shape;5924;p71">
                <a:extLst>
                  <a:ext uri="{FF2B5EF4-FFF2-40B4-BE49-F238E27FC236}">
                    <a16:creationId xmlns:a16="http://schemas.microsoft.com/office/drawing/2014/main" id="{F5629F90-CF32-8C07-840D-A67F50392FA1}"/>
                  </a:ext>
                </a:extLst>
              </p:cNvPr>
              <p:cNvGrpSpPr/>
              <p:nvPr/>
            </p:nvGrpSpPr>
            <p:grpSpPr>
              <a:xfrm>
                <a:off x="5475680" y="4195587"/>
                <a:ext cx="37783" cy="32364"/>
                <a:chOff x="5475680" y="4195587"/>
                <a:chExt cx="37783" cy="32364"/>
              </a:xfrm>
              <a:grpFill/>
            </p:grpSpPr>
            <p:sp>
              <p:nvSpPr>
                <p:cNvPr id="2927" name="Google Shape;5925;p71">
                  <a:extLst>
                    <a:ext uri="{FF2B5EF4-FFF2-40B4-BE49-F238E27FC236}">
                      <a16:creationId xmlns:a16="http://schemas.microsoft.com/office/drawing/2014/main" id="{296AB018-6157-66CE-6763-8C842BF3978B}"/>
                    </a:ext>
                  </a:extLst>
                </p:cNvPr>
                <p:cNvSpPr/>
                <p:nvPr/>
              </p:nvSpPr>
              <p:spPr>
                <a:xfrm>
                  <a:off x="5475680" y="4195587"/>
                  <a:ext cx="37783" cy="32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5" extrusionOk="0">
                      <a:moveTo>
                        <a:pt x="2732" y="1"/>
                      </a:moveTo>
                      <a:cubicBezTo>
                        <a:pt x="2228" y="1"/>
                        <a:pt x="1713" y="188"/>
                        <a:pt x="1295" y="606"/>
                      </a:cubicBezTo>
                      <a:cubicBezTo>
                        <a:pt x="1" y="1901"/>
                        <a:pt x="920" y="4114"/>
                        <a:pt x="2747" y="4114"/>
                      </a:cubicBezTo>
                      <a:cubicBezTo>
                        <a:pt x="3884" y="4114"/>
                        <a:pt x="4803" y="3195"/>
                        <a:pt x="4803" y="2058"/>
                      </a:cubicBezTo>
                      <a:cubicBezTo>
                        <a:pt x="4803" y="821"/>
                        <a:pt x="3789" y="1"/>
                        <a:pt x="273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28" name="Google Shape;5926;p71">
                  <a:extLst>
                    <a:ext uri="{FF2B5EF4-FFF2-40B4-BE49-F238E27FC236}">
                      <a16:creationId xmlns:a16="http://schemas.microsoft.com/office/drawing/2014/main" id="{1F48A71F-70E3-2B8C-A5F5-E4539FDAFAAC}"/>
                    </a:ext>
                  </a:extLst>
                </p:cNvPr>
                <p:cNvSpPr/>
                <p:nvPr/>
              </p:nvSpPr>
              <p:spPr>
                <a:xfrm>
                  <a:off x="5488523" y="4205300"/>
                  <a:ext cx="15329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49" h="1658" extrusionOk="0">
                      <a:moveTo>
                        <a:pt x="1114" y="0"/>
                      </a:moveTo>
                      <a:cubicBezTo>
                        <a:pt x="376" y="0"/>
                        <a:pt x="1" y="883"/>
                        <a:pt x="533" y="1416"/>
                      </a:cubicBezTo>
                      <a:cubicBezTo>
                        <a:pt x="700" y="1583"/>
                        <a:pt x="905" y="1657"/>
                        <a:pt x="1106" y="1657"/>
                      </a:cubicBezTo>
                      <a:cubicBezTo>
                        <a:pt x="1531" y="1657"/>
                        <a:pt x="1940" y="1324"/>
                        <a:pt x="1948" y="823"/>
                      </a:cubicBezTo>
                      <a:cubicBezTo>
                        <a:pt x="1948" y="363"/>
                        <a:pt x="1573" y="0"/>
                        <a:pt x="111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12" name="Google Shape;5927;p71">
                <a:extLst>
                  <a:ext uri="{FF2B5EF4-FFF2-40B4-BE49-F238E27FC236}">
                    <a16:creationId xmlns:a16="http://schemas.microsoft.com/office/drawing/2014/main" id="{D3EB08A0-7825-7831-F4EC-BCED7712A766}"/>
                  </a:ext>
                </a:extLst>
              </p:cNvPr>
              <p:cNvGrpSpPr/>
              <p:nvPr/>
            </p:nvGrpSpPr>
            <p:grpSpPr>
              <a:xfrm>
                <a:off x="5532575" y="4027197"/>
                <a:ext cx="33308" cy="32262"/>
                <a:chOff x="5532575" y="4027197"/>
                <a:chExt cx="33308" cy="32262"/>
              </a:xfrm>
              <a:grpFill/>
            </p:grpSpPr>
            <p:sp>
              <p:nvSpPr>
                <p:cNvPr id="2925" name="Google Shape;5928;p71">
                  <a:extLst>
                    <a:ext uri="{FF2B5EF4-FFF2-40B4-BE49-F238E27FC236}">
                      <a16:creationId xmlns:a16="http://schemas.microsoft.com/office/drawing/2014/main" id="{57B379EF-BA8D-E6D1-ADF0-DEBFA23E83E3}"/>
                    </a:ext>
                  </a:extLst>
                </p:cNvPr>
                <p:cNvSpPr/>
                <p:nvPr/>
              </p:nvSpPr>
              <p:spPr>
                <a:xfrm>
                  <a:off x="5532575" y="4027197"/>
                  <a:ext cx="33308" cy="3226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35" h="4102" extrusionOk="0">
                      <a:moveTo>
                        <a:pt x="1984" y="0"/>
                      </a:moveTo>
                      <a:cubicBezTo>
                        <a:pt x="871" y="49"/>
                        <a:pt x="0" y="1004"/>
                        <a:pt x="37" y="2117"/>
                      </a:cubicBezTo>
                      <a:cubicBezTo>
                        <a:pt x="73" y="3227"/>
                        <a:pt x="980" y="4101"/>
                        <a:pt x="2084" y="4101"/>
                      </a:cubicBezTo>
                      <a:cubicBezTo>
                        <a:pt x="2099" y="4101"/>
                        <a:pt x="2114" y="4101"/>
                        <a:pt x="2130" y="4101"/>
                      </a:cubicBezTo>
                      <a:lnTo>
                        <a:pt x="2275" y="4101"/>
                      </a:lnTo>
                      <a:cubicBezTo>
                        <a:pt x="3375" y="4028"/>
                        <a:pt x="4234" y="3085"/>
                        <a:pt x="4186" y="1984"/>
                      </a:cubicBezTo>
                      <a:cubicBezTo>
                        <a:pt x="4150" y="871"/>
                        <a:pt x="3242" y="0"/>
                        <a:pt x="213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26" name="Google Shape;5929;p71">
                  <a:extLst>
                    <a:ext uri="{FF2B5EF4-FFF2-40B4-BE49-F238E27FC236}">
                      <a16:creationId xmlns:a16="http://schemas.microsoft.com/office/drawing/2014/main" id="{E4EFB6E9-1D40-2830-41CC-3E85ADD5D4A6}"/>
                    </a:ext>
                  </a:extLst>
                </p:cNvPr>
                <p:cNvSpPr/>
                <p:nvPr/>
              </p:nvSpPr>
              <p:spPr>
                <a:xfrm>
                  <a:off x="5540661" y="4036792"/>
                  <a:ext cx="15502" cy="130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71" h="1661" extrusionOk="0">
                      <a:moveTo>
                        <a:pt x="1098" y="1"/>
                      </a:moveTo>
                      <a:cubicBezTo>
                        <a:pt x="1083" y="1"/>
                        <a:pt x="1068" y="1"/>
                        <a:pt x="1053" y="2"/>
                      </a:cubicBezTo>
                      <a:cubicBezTo>
                        <a:pt x="315" y="50"/>
                        <a:pt x="1" y="970"/>
                        <a:pt x="557" y="1453"/>
                      </a:cubicBezTo>
                      <a:cubicBezTo>
                        <a:pt x="721" y="1596"/>
                        <a:pt x="913" y="1660"/>
                        <a:pt x="1100" y="1660"/>
                      </a:cubicBezTo>
                      <a:cubicBezTo>
                        <a:pt x="1548" y="1660"/>
                        <a:pt x="1970" y="1296"/>
                        <a:pt x="1936" y="776"/>
                      </a:cubicBezTo>
                      <a:cubicBezTo>
                        <a:pt x="1901" y="332"/>
                        <a:pt x="1527" y="1"/>
                        <a:pt x="1098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13" name="Google Shape;5930;p71">
                <a:extLst>
                  <a:ext uri="{FF2B5EF4-FFF2-40B4-BE49-F238E27FC236}">
                    <a16:creationId xmlns:a16="http://schemas.microsoft.com/office/drawing/2014/main" id="{E6307987-430B-63C9-29E9-0F1F237195BD}"/>
                  </a:ext>
                </a:extLst>
              </p:cNvPr>
              <p:cNvGrpSpPr/>
              <p:nvPr/>
            </p:nvGrpSpPr>
            <p:grpSpPr>
              <a:xfrm>
                <a:off x="5590706" y="4245348"/>
                <a:ext cx="33497" cy="32270"/>
                <a:chOff x="5590706" y="4245348"/>
                <a:chExt cx="33497" cy="32270"/>
              </a:xfrm>
              <a:grpFill/>
            </p:grpSpPr>
            <p:sp>
              <p:nvSpPr>
                <p:cNvPr id="2923" name="Google Shape;5931;p71">
                  <a:extLst>
                    <a:ext uri="{FF2B5EF4-FFF2-40B4-BE49-F238E27FC236}">
                      <a16:creationId xmlns:a16="http://schemas.microsoft.com/office/drawing/2014/main" id="{542C525B-E563-4A3D-D10E-F3DB86C93E2F}"/>
                    </a:ext>
                  </a:extLst>
                </p:cNvPr>
                <p:cNvSpPr/>
                <p:nvPr/>
              </p:nvSpPr>
              <p:spPr>
                <a:xfrm>
                  <a:off x="5590706" y="4245348"/>
                  <a:ext cx="33497" cy="322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59" h="4103" extrusionOk="0">
                      <a:moveTo>
                        <a:pt x="2175" y="0"/>
                      </a:moveTo>
                      <a:cubicBezTo>
                        <a:pt x="2160" y="0"/>
                        <a:pt x="2145" y="1"/>
                        <a:pt x="2130" y="1"/>
                      </a:cubicBezTo>
                      <a:lnTo>
                        <a:pt x="1984" y="1"/>
                      </a:lnTo>
                      <a:cubicBezTo>
                        <a:pt x="872" y="49"/>
                        <a:pt x="1" y="993"/>
                        <a:pt x="37" y="2118"/>
                      </a:cubicBezTo>
                      <a:cubicBezTo>
                        <a:pt x="73" y="3228"/>
                        <a:pt x="980" y="4102"/>
                        <a:pt x="2085" y="4102"/>
                      </a:cubicBezTo>
                      <a:cubicBezTo>
                        <a:pt x="2100" y="4102"/>
                        <a:pt x="2115" y="4102"/>
                        <a:pt x="2130" y="4102"/>
                      </a:cubicBezTo>
                      <a:lnTo>
                        <a:pt x="2275" y="4102"/>
                      </a:lnTo>
                      <a:cubicBezTo>
                        <a:pt x="3388" y="4041"/>
                        <a:pt x="4259" y="3098"/>
                        <a:pt x="4222" y="1985"/>
                      </a:cubicBezTo>
                      <a:cubicBezTo>
                        <a:pt x="4175" y="875"/>
                        <a:pt x="3279" y="0"/>
                        <a:pt x="217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24" name="Google Shape;5932;p71">
                  <a:extLst>
                    <a:ext uri="{FF2B5EF4-FFF2-40B4-BE49-F238E27FC236}">
                      <a16:creationId xmlns:a16="http://schemas.microsoft.com/office/drawing/2014/main" id="{6EB5A138-0CED-5754-F984-8EFED9FE61FB}"/>
                    </a:ext>
                  </a:extLst>
                </p:cNvPr>
                <p:cNvSpPr/>
                <p:nvPr/>
              </p:nvSpPr>
              <p:spPr>
                <a:xfrm>
                  <a:off x="5598791" y="4254944"/>
                  <a:ext cx="15408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59" h="1659" extrusionOk="0">
                      <a:moveTo>
                        <a:pt x="1106" y="0"/>
                      </a:moveTo>
                      <a:cubicBezTo>
                        <a:pt x="1085" y="0"/>
                        <a:pt x="1063" y="1"/>
                        <a:pt x="1041" y="3"/>
                      </a:cubicBezTo>
                      <a:cubicBezTo>
                        <a:pt x="303" y="51"/>
                        <a:pt x="1" y="970"/>
                        <a:pt x="557" y="1454"/>
                      </a:cubicBezTo>
                      <a:cubicBezTo>
                        <a:pt x="720" y="1596"/>
                        <a:pt x="909" y="1659"/>
                        <a:pt x="1093" y="1659"/>
                      </a:cubicBezTo>
                      <a:cubicBezTo>
                        <a:pt x="1538" y="1659"/>
                        <a:pt x="1958" y="1290"/>
                        <a:pt x="1924" y="777"/>
                      </a:cubicBezTo>
                      <a:cubicBezTo>
                        <a:pt x="1901" y="339"/>
                        <a:pt x="1538" y="0"/>
                        <a:pt x="1106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14" name="Google Shape;5933;p71">
                <a:extLst>
                  <a:ext uri="{FF2B5EF4-FFF2-40B4-BE49-F238E27FC236}">
                    <a16:creationId xmlns:a16="http://schemas.microsoft.com/office/drawing/2014/main" id="{3E38AAD8-09B1-336B-F86C-1BCABA4DDEEB}"/>
                  </a:ext>
                </a:extLst>
              </p:cNvPr>
              <p:cNvGrpSpPr/>
              <p:nvPr/>
            </p:nvGrpSpPr>
            <p:grpSpPr>
              <a:xfrm>
                <a:off x="5618681" y="4109677"/>
                <a:ext cx="33112" cy="32357"/>
                <a:chOff x="5618681" y="4109677"/>
                <a:chExt cx="33112" cy="32357"/>
              </a:xfrm>
              <a:grpFill/>
            </p:grpSpPr>
            <p:sp>
              <p:nvSpPr>
                <p:cNvPr id="2921" name="Google Shape;5934;p71">
                  <a:extLst>
                    <a:ext uri="{FF2B5EF4-FFF2-40B4-BE49-F238E27FC236}">
                      <a16:creationId xmlns:a16="http://schemas.microsoft.com/office/drawing/2014/main" id="{6F379C8C-CD3C-73FA-4BC3-9D87460FCC26}"/>
                    </a:ext>
                  </a:extLst>
                </p:cNvPr>
                <p:cNvSpPr/>
                <p:nvPr/>
              </p:nvSpPr>
              <p:spPr>
                <a:xfrm>
                  <a:off x="5618681" y="4109677"/>
                  <a:ext cx="33112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10" h="4114" extrusionOk="0">
                      <a:moveTo>
                        <a:pt x="1984" y="1"/>
                      </a:moveTo>
                      <a:cubicBezTo>
                        <a:pt x="871" y="61"/>
                        <a:pt x="0" y="1005"/>
                        <a:pt x="36" y="2130"/>
                      </a:cubicBezTo>
                      <a:cubicBezTo>
                        <a:pt x="84" y="3235"/>
                        <a:pt x="992" y="4114"/>
                        <a:pt x="2106" y="4114"/>
                      </a:cubicBezTo>
                      <a:cubicBezTo>
                        <a:pt x="2114" y="4114"/>
                        <a:pt x="2121" y="4114"/>
                        <a:pt x="2129" y="4114"/>
                      </a:cubicBezTo>
                      <a:lnTo>
                        <a:pt x="2274" y="4114"/>
                      </a:lnTo>
                      <a:cubicBezTo>
                        <a:pt x="3375" y="4029"/>
                        <a:pt x="4210" y="3086"/>
                        <a:pt x="4173" y="1985"/>
                      </a:cubicBezTo>
                      <a:cubicBezTo>
                        <a:pt x="4137" y="884"/>
                        <a:pt x="3230" y="13"/>
                        <a:pt x="2129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22" name="Google Shape;5935;p71">
                  <a:extLst>
                    <a:ext uri="{FF2B5EF4-FFF2-40B4-BE49-F238E27FC236}">
                      <a16:creationId xmlns:a16="http://schemas.microsoft.com/office/drawing/2014/main" id="{377C967A-4EA1-3719-F16E-F2EBC0C0F95A}"/>
                    </a:ext>
                  </a:extLst>
                </p:cNvPr>
                <p:cNvSpPr/>
                <p:nvPr/>
              </p:nvSpPr>
              <p:spPr>
                <a:xfrm>
                  <a:off x="5626767" y="4119280"/>
                  <a:ext cx="15494" cy="1305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70" h="1660" extrusionOk="0">
                      <a:moveTo>
                        <a:pt x="1098" y="1"/>
                      </a:moveTo>
                      <a:cubicBezTo>
                        <a:pt x="1083" y="1"/>
                        <a:pt x="1068" y="1"/>
                        <a:pt x="1053" y="2"/>
                      </a:cubicBezTo>
                      <a:cubicBezTo>
                        <a:pt x="315" y="62"/>
                        <a:pt x="0" y="970"/>
                        <a:pt x="557" y="1453"/>
                      </a:cubicBezTo>
                      <a:cubicBezTo>
                        <a:pt x="721" y="1596"/>
                        <a:pt x="913" y="1660"/>
                        <a:pt x="1100" y="1660"/>
                      </a:cubicBezTo>
                      <a:cubicBezTo>
                        <a:pt x="1547" y="1660"/>
                        <a:pt x="1970" y="1296"/>
                        <a:pt x="1936" y="776"/>
                      </a:cubicBezTo>
                      <a:cubicBezTo>
                        <a:pt x="1901" y="332"/>
                        <a:pt x="1527" y="1"/>
                        <a:pt x="1098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15" name="Google Shape;5936;p71">
                <a:extLst>
                  <a:ext uri="{FF2B5EF4-FFF2-40B4-BE49-F238E27FC236}">
                    <a16:creationId xmlns:a16="http://schemas.microsoft.com/office/drawing/2014/main" id="{038D427C-DDE8-6713-CA3A-0BA65AA5EC39}"/>
                  </a:ext>
                </a:extLst>
              </p:cNvPr>
              <p:cNvGrpSpPr/>
              <p:nvPr/>
            </p:nvGrpSpPr>
            <p:grpSpPr>
              <a:xfrm>
                <a:off x="5479298" y="4128262"/>
                <a:ext cx="31405" cy="26906"/>
                <a:chOff x="5479298" y="4128262"/>
                <a:chExt cx="31405" cy="26906"/>
              </a:xfrm>
              <a:grpFill/>
            </p:grpSpPr>
            <p:sp>
              <p:nvSpPr>
                <p:cNvPr id="2919" name="Google Shape;5937;p71">
                  <a:extLst>
                    <a:ext uri="{FF2B5EF4-FFF2-40B4-BE49-F238E27FC236}">
                      <a16:creationId xmlns:a16="http://schemas.microsoft.com/office/drawing/2014/main" id="{EF4B58FD-17CF-F701-40D7-817E429CA9CB}"/>
                    </a:ext>
                  </a:extLst>
                </p:cNvPr>
                <p:cNvSpPr/>
                <p:nvPr/>
              </p:nvSpPr>
              <p:spPr>
                <a:xfrm>
                  <a:off x="5479298" y="4128262"/>
                  <a:ext cx="31405" cy="2690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1" extrusionOk="0">
                      <a:moveTo>
                        <a:pt x="2273" y="1"/>
                      </a:moveTo>
                      <a:cubicBezTo>
                        <a:pt x="1853" y="1"/>
                        <a:pt x="1425" y="157"/>
                        <a:pt x="1077" y="505"/>
                      </a:cubicBezTo>
                      <a:cubicBezTo>
                        <a:pt x="0" y="1582"/>
                        <a:pt x="762" y="3420"/>
                        <a:pt x="2287" y="3420"/>
                      </a:cubicBezTo>
                      <a:cubicBezTo>
                        <a:pt x="3230" y="3420"/>
                        <a:pt x="3992" y="2658"/>
                        <a:pt x="3992" y="1715"/>
                      </a:cubicBezTo>
                      <a:cubicBezTo>
                        <a:pt x="3992" y="683"/>
                        <a:pt x="3150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20" name="Google Shape;5938;p71">
                  <a:extLst>
                    <a:ext uri="{FF2B5EF4-FFF2-40B4-BE49-F238E27FC236}">
                      <a16:creationId xmlns:a16="http://schemas.microsoft.com/office/drawing/2014/main" id="{DB6F20EE-846D-83B3-ED63-889DB1F99808}"/>
                    </a:ext>
                  </a:extLst>
                </p:cNvPr>
                <p:cNvSpPr/>
                <p:nvPr/>
              </p:nvSpPr>
              <p:spPr>
                <a:xfrm>
                  <a:off x="5493471" y="4137936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5" y="1"/>
                      </a:moveTo>
                      <a:cubicBezTo>
                        <a:pt x="218" y="1"/>
                        <a:pt x="1" y="218"/>
                        <a:pt x="1" y="485"/>
                      </a:cubicBezTo>
                      <a:cubicBezTo>
                        <a:pt x="1" y="751"/>
                        <a:pt x="218" y="968"/>
                        <a:pt x="485" y="968"/>
                      </a:cubicBezTo>
                      <a:cubicBezTo>
                        <a:pt x="751" y="968"/>
                        <a:pt x="968" y="751"/>
                        <a:pt x="968" y="485"/>
                      </a:cubicBezTo>
                      <a:cubicBezTo>
                        <a:pt x="968" y="218"/>
                        <a:pt x="751" y="1"/>
                        <a:pt x="48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16" name="Google Shape;5939;p71">
                <a:extLst>
                  <a:ext uri="{FF2B5EF4-FFF2-40B4-BE49-F238E27FC236}">
                    <a16:creationId xmlns:a16="http://schemas.microsoft.com/office/drawing/2014/main" id="{1B9282B4-61E7-E14B-8EA4-CA66BD1DB0FC}"/>
                  </a:ext>
                </a:extLst>
              </p:cNvPr>
              <p:cNvGrpSpPr/>
              <p:nvPr/>
            </p:nvGrpSpPr>
            <p:grpSpPr>
              <a:xfrm>
                <a:off x="5582903" y="4180116"/>
                <a:ext cx="31499" cy="26898"/>
                <a:chOff x="5582903" y="4180116"/>
                <a:chExt cx="31499" cy="26898"/>
              </a:xfrm>
              <a:grpFill/>
            </p:grpSpPr>
            <p:sp>
              <p:nvSpPr>
                <p:cNvPr id="2917" name="Google Shape;5940;p71">
                  <a:extLst>
                    <a:ext uri="{FF2B5EF4-FFF2-40B4-BE49-F238E27FC236}">
                      <a16:creationId xmlns:a16="http://schemas.microsoft.com/office/drawing/2014/main" id="{FC3E3139-032B-C58A-A28F-D1D1986D3619}"/>
                    </a:ext>
                  </a:extLst>
                </p:cNvPr>
                <p:cNvSpPr/>
                <p:nvPr/>
              </p:nvSpPr>
              <p:spPr>
                <a:xfrm>
                  <a:off x="5582903" y="4180116"/>
                  <a:ext cx="31499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0" extrusionOk="0">
                      <a:moveTo>
                        <a:pt x="2276" y="1"/>
                      </a:moveTo>
                      <a:cubicBezTo>
                        <a:pt x="1855" y="1"/>
                        <a:pt x="1425" y="156"/>
                        <a:pt x="1077" y="505"/>
                      </a:cubicBezTo>
                      <a:cubicBezTo>
                        <a:pt x="1" y="1581"/>
                        <a:pt x="763" y="3420"/>
                        <a:pt x="2287" y="3420"/>
                      </a:cubicBezTo>
                      <a:cubicBezTo>
                        <a:pt x="3231" y="3420"/>
                        <a:pt x="4005" y="2658"/>
                        <a:pt x="4005" y="1714"/>
                      </a:cubicBezTo>
                      <a:cubicBezTo>
                        <a:pt x="4005" y="683"/>
                        <a:pt x="3157" y="1"/>
                        <a:pt x="227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18" name="Google Shape;5941;p71">
                  <a:extLst>
                    <a:ext uri="{FF2B5EF4-FFF2-40B4-BE49-F238E27FC236}">
                      <a16:creationId xmlns:a16="http://schemas.microsoft.com/office/drawing/2014/main" id="{2571FFD3-9D43-E6B0-BFC3-D6D1C91799E4}"/>
                    </a:ext>
                  </a:extLst>
                </p:cNvPr>
                <p:cNvSpPr/>
                <p:nvPr/>
              </p:nvSpPr>
              <p:spPr>
                <a:xfrm>
                  <a:off x="5597084" y="4189790"/>
                  <a:ext cx="7613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8" h="969" extrusionOk="0">
                      <a:moveTo>
                        <a:pt x="484" y="0"/>
                      </a:moveTo>
                      <a:cubicBezTo>
                        <a:pt x="218" y="0"/>
                        <a:pt x="0" y="218"/>
                        <a:pt x="0" y="484"/>
                      </a:cubicBezTo>
                      <a:cubicBezTo>
                        <a:pt x="0" y="750"/>
                        <a:pt x="218" y="968"/>
                        <a:pt x="484" y="968"/>
                      </a:cubicBezTo>
                      <a:cubicBezTo>
                        <a:pt x="750" y="968"/>
                        <a:pt x="968" y="750"/>
                        <a:pt x="968" y="484"/>
                      </a:cubicBezTo>
                      <a:cubicBezTo>
                        <a:pt x="968" y="218"/>
                        <a:pt x="750" y="0"/>
                        <a:pt x="4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7" name="Google Shape;5942;p71">
              <a:extLst>
                <a:ext uri="{FF2B5EF4-FFF2-40B4-BE49-F238E27FC236}">
                  <a16:creationId xmlns:a16="http://schemas.microsoft.com/office/drawing/2014/main" id="{AA2F7196-4D23-EA79-EFA1-905E2F0741EC}"/>
                </a:ext>
              </a:extLst>
            </p:cNvPr>
            <p:cNvGrpSpPr/>
            <p:nvPr/>
          </p:nvGrpSpPr>
          <p:grpSpPr>
            <a:xfrm>
              <a:off x="3977681" y="3230323"/>
              <a:ext cx="94584" cy="84085"/>
              <a:chOff x="3977681" y="3230323"/>
              <a:chExt cx="94584" cy="84085"/>
            </a:xfrm>
            <a:grpFill/>
          </p:grpSpPr>
          <p:grpSp>
            <p:nvGrpSpPr>
              <p:cNvPr id="2893" name="Google Shape;5943;p71">
                <a:extLst>
                  <a:ext uri="{FF2B5EF4-FFF2-40B4-BE49-F238E27FC236}">
                    <a16:creationId xmlns:a16="http://schemas.microsoft.com/office/drawing/2014/main" id="{C8F4577B-8DAB-71B4-7577-8C28DD174247}"/>
                  </a:ext>
                </a:extLst>
              </p:cNvPr>
              <p:cNvGrpSpPr/>
              <p:nvPr/>
            </p:nvGrpSpPr>
            <p:grpSpPr>
              <a:xfrm>
                <a:off x="4000135" y="3243041"/>
                <a:ext cx="59570" cy="57186"/>
                <a:chOff x="4000135" y="3243041"/>
                <a:chExt cx="59570" cy="57186"/>
              </a:xfrm>
              <a:grpFill/>
            </p:grpSpPr>
            <p:sp>
              <p:nvSpPr>
                <p:cNvPr id="2906" name="Google Shape;5944;p71">
                  <a:extLst>
                    <a:ext uri="{FF2B5EF4-FFF2-40B4-BE49-F238E27FC236}">
                      <a16:creationId xmlns:a16="http://schemas.microsoft.com/office/drawing/2014/main" id="{5FB48F94-F5C7-BF08-1861-41F6F1912320}"/>
                    </a:ext>
                  </a:extLst>
                </p:cNvPr>
                <p:cNvSpPr/>
                <p:nvPr/>
              </p:nvSpPr>
              <p:spPr>
                <a:xfrm>
                  <a:off x="4000135" y="3243041"/>
                  <a:ext cx="59570" cy="5709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574" h="7259" fill="none" extrusionOk="0">
                      <a:moveTo>
                        <a:pt x="1" y="2323"/>
                      </a:moveTo>
                      <a:lnTo>
                        <a:pt x="2577" y="7259"/>
                      </a:lnTo>
                      <a:lnTo>
                        <a:pt x="7573" y="4114"/>
                      </a:lnTo>
                      <a:lnTo>
                        <a:pt x="5541" y="1"/>
                      </a:lnTo>
                      <a:lnTo>
                        <a:pt x="352" y="2323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07" name="Google Shape;5945;p71">
                  <a:extLst>
                    <a:ext uri="{FF2B5EF4-FFF2-40B4-BE49-F238E27FC236}">
                      <a16:creationId xmlns:a16="http://schemas.microsoft.com/office/drawing/2014/main" id="{19219E2E-6636-23CD-AD29-4229F759E43A}"/>
                    </a:ext>
                  </a:extLst>
                </p:cNvPr>
                <p:cNvSpPr/>
                <p:nvPr/>
              </p:nvSpPr>
              <p:spPr>
                <a:xfrm>
                  <a:off x="4024210" y="3246847"/>
                  <a:ext cx="15706" cy="53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97" h="6787" fill="none" extrusionOk="0">
                      <a:moveTo>
                        <a:pt x="0" y="6787"/>
                      </a:moveTo>
                      <a:lnTo>
                        <a:pt x="1996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08" name="Google Shape;5946;p71">
                  <a:extLst>
                    <a:ext uri="{FF2B5EF4-FFF2-40B4-BE49-F238E27FC236}">
                      <a16:creationId xmlns:a16="http://schemas.microsoft.com/office/drawing/2014/main" id="{CD53B4DD-BBE8-541F-ED6B-64F57F701580}"/>
                    </a:ext>
                  </a:extLst>
                </p:cNvPr>
                <p:cNvSpPr/>
                <p:nvPr/>
              </p:nvSpPr>
              <p:spPr>
                <a:xfrm>
                  <a:off x="4002896" y="3261311"/>
                  <a:ext cx="56809" cy="1408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223" h="1791" fill="none" extrusionOk="0">
                      <a:moveTo>
                        <a:pt x="7222" y="1791"/>
                      </a:moveTo>
                      <a:lnTo>
                        <a:pt x="1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94" name="Google Shape;5947;p71">
                <a:extLst>
                  <a:ext uri="{FF2B5EF4-FFF2-40B4-BE49-F238E27FC236}">
                    <a16:creationId xmlns:a16="http://schemas.microsoft.com/office/drawing/2014/main" id="{28573130-0D2F-74DA-14FF-B958FEFE7D66}"/>
                  </a:ext>
                </a:extLst>
              </p:cNvPr>
              <p:cNvGrpSpPr/>
              <p:nvPr/>
            </p:nvGrpSpPr>
            <p:grpSpPr>
              <a:xfrm>
                <a:off x="3977681" y="3245872"/>
                <a:ext cx="37783" cy="32380"/>
                <a:chOff x="3977681" y="3245872"/>
                <a:chExt cx="37783" cy="32380"/>
              </a:xfrm>
              <a:grpFill/>
            </p:grpSpPr>
            <p:sp>
              <p:nvSpPr>
                <p:cNvPr id="2904" name="Google Shape;5948;p71">
                  <a:extLst>
                    <a:ext uri="{FF2B5EF4-FFF2-40B4-BE49-F238E27FC236}">
                      <a16:creationId xmlns:a16="http://schemas.microsoft.com/office/drawing/2014/main" id="{946488CD-C99F-657A-4B53-A2035B891E46}"/>
                    </a:ext>
                  </a:extLst>
                </p:cNvPr>
                <p:cNvSpPr/>
                <p:nvPr/>
              </p:nvSpPr>
              <p:spPr>
                <a:xfrm>
                  <a:off x="3977681" y="3245872"/>
                  <a:ext cx="37783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7" extrusionOk="0">
                      <a:moveTo>
                        <a:pt x="2726" y="1"/>
                      </a:moveTo>
                      <a:cubicBezTo>
                        <a:pt x="2219" y="1"/>
                        <a:pt x="1703" y="189"/>
                        <a:pt x="1283" y="608"/>
                      </a:cubicBezTo>
                      <a:cubicBezTo>
                        <a:pt x="1" y="1903"/>
                        <a:pt x="908" y="4117"/>
                        <a:pt x="2747" y="4117"/>
                      </a:cubicBezTo>
                      <a:cubicBezTo>
                        <a:pt x="3872" y="4104"/>
                        <a:pt x="4791" y="3185"/>
                        <a:pt x="4803" y="2060"/>
                      </a:cubicBezTo>
                      <a:cubicBezTo>
                        <a:pt x="4795" y="818"/>
                        <a:pt x="3782" y="1"/>
                        <a:pt x="272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05" name="Google Shape;5949;p71">
                  <a:extLst>
                    <a:ext uri="{FF2B5EF4-FFF2-40B4-BE49-F238E27FC236}">
                      <a16:creationId xmlns:a16="http://schemas.microsoft.com/office/drawing/2014/main" id="{92E629AC-6763-7324-C6F0-D1EBCA268EEA}"/>
                    </a:ext>
                  </a:extLst>
                </p:cNvPr>
                <p:cNvSpPr/>
                <p:nvPr/>
              </p:nvSpPr>
              <p:spPr>
                <a:xfrm>
                  <a:off x="3992718" y="3255507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0"/>
                      </a:moveTo>
                      <a:cubicBezTo>
                        <a:pt x="375" y="0"/>
                        <a:pt x="0" y="375"/>
                        <a:pt x="0" y="835"/>
                      </a:cubicBezTo>
                      <a:cubicBezTo>
                        <a:pt x="0" y="1295"/>
                        <a:pt x="375" y="1658"/>
                        <a:pt x="835" y="1658"/>
                      </a:cubicBezTo>
                      <a:cubicBezTo>
                        <a:pt x="1282" y="1658"/>
                        <a:pt x="1657" y="1295"/>
                        <a:pt x="1657" y="835"/>
                      </a:cubicBezTo>
                      <a:cubicBezTo>
                        <a:pt x="1657" y="375"/>
                        <a:pt x="1282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95" name="Google Shape;5950;p71">
                <a:extLst>
                  <a:ext uri="{FF2B5EF4-FFF2-40B4-BE49-F238E27FC236}">
                    <a16:creationId xmlns:a16="http://schemas.microsoft.com/office/drawing/2014/main" id="{02D1ECBC-8F95-FCC7-BA56-1CC479BCCDF1}"/>
                  </a:ext>
                </a:extLst>
              </p:cNvPr>
              <p:cNvGrpSpPr/>
              <p:nvPr/>
            </p:nvGrpSpPr>
            <p:grpSpPr>
              <a:xfrm>
                <a:off x="4040860" y="3262672"/>
                <a:ext cx="31405" cy="27001"/>
                <a:chOff x="4040860" y="3262672"/>
                <a:chExt cx="31405" cy="27001"/>
              </a:xfrm>
              <a:grpFill/>
            </p:grpSpPr>
            <p:sp>
              <p:nvSpPr>
                <p:cNvPr id="2902" name="Google Shape;5951;p71">
                  <a:extLst>
                    <a:ext uri="{FF2B5EF4-FFF2-40B4-BE49-F238E27FC236}">
                      <a16:creationId xmlns:a16="http://schemas.microsoft.com/office/drawing/2014/main" id="{9286EE04-4F4F-E704-60CC-07DE4C252E77}"/>
                    </a:ext>
                  </a:extLst>
                </p:cNvPr>
                <p:cNvSpPr/>
                <p:nvPr/>
              </p:nvSpPr>
              <p:spPr>
                <a:xfrm>
                  <a:off x="4040860" y="3262672"/>
                  <a:ext cx="31405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3" extrusionOk="0">
                      <a:moveTo>
                        <a:pt x="2272" y="1"/>
                      </a:moveTo>
                      <a:cubicBezTo>
                        <a:pt x="1853" y="1"/>
                        <a:pt x="1425" y="157"/>
                        <a:pt x="1077" y="505"/>
                      </a:cubicBezTo>
                      <a:cubicBezTo>
                        <a:pt x="0" y="1581"/>
                        <a:pt x="762" y="3420"/>
                        <a:pt x="2286" y="3432"/>
                      </a:cubicBezTo>
                      <a:cubicBezTo>
                        <a:pt x="3230" y="3420"/>
                        <a:pt x="3992" y="2658"/>
                        <a:pt x="3992" y="1714"/>
                      </a:cubicBezTo>
                      <a:cubicBezTo>
                        <a:pt x="3992" y="683"/>
                        <a:pt x="3150" y="1"/>
                        <a:pt x="227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03" name="Google Shape;5952;p71">
                  <a:extLst>
                    <a:ext uri="{FF2B5EF4-FFF2-40B4-BE49-F238E27FC236}">
                      <a16:creationId xmlns:a16="http://schemas.microsoft.com/office/drawing/2014/main" id="{39917790-DA5A-CB49-9EF7-78DA295494D0}"/>
                    </a:ext>
                  </a:extLst>
                </p:cNvPr>
                <p:cNvSpPr/>
                <p:nvPr/>
              </p:nvSpPr>
              <p:spPr>
                <a:xfrm>
                  <a:off x="4054938" y="3272346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4" y="1"/>
                      </a:moveTo>
                      <a:cubicBezTo>
                        <a:pt x="218" y="1"/>
                        <a:pt x="0" y="218"/>
                        <a:pt x="0" y="484"/>
                      </a:cubicBezTo>
                      <a:cubicBezTo>
                        <a:pt x="0" y="751"/>
                        <a:pt x="218" y="968"/>
                        <a:pt x="484" y="968"/>
                      </a:cubicBezTo>
                      <a:cubicBezTo>
                        <a:pt x="763" y="968"/>
                        <a:pt x="968" y="751"/>
                        <a:pt x="968" y="484"/>
                      </a:cubicBezTo>
                      <a:cubicBezTo>
                        <a:pt x="968" y="218"/>
                        <a:pt x="763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96" name="Google Shape;5953;p71">
                <a:extLst>
                  <a:ext uri="{FF2B5EF4-FFF2-40B4-BE49-F238E27FC236}">
                    <a16:creationId xmlns:a16="http://schemas.microsoft.com/office/drawing/2014/main" id="{64D1167B-BF75-CA3B-C2AB-9C6056281CD3}"/>
                  </a:ext>
                </a:extLst>
              </p:cNvPr>
              <p:cNvGrpSpPr/>
              <p:nvPr/>
            </p:nvGrpSpPr>
            <p:grpSpPr>
              <a:xfrm>
                <a:off x="4021072" y="3230323"/>
                <a:ext cx="31397" cy="26906"/>
                <a:chOff x="4021072" y="3230323"/>
                <a:chExt cx="31397" cy="26906"/>
              </a:xfrm>
              <a:grpFill/>
            </p:grpSpPr>
            <p:sp>
              <p:nvSpPr>
                <p:cNvPr id="2900" name="Google Shape;5954;p71">
                  <a:extLst>
                    <a:ext uri="{FF2B5EF4-FFF2-40B4-BE49-F238E27FC236}">
                      <a16:creationId xmlns:a16="http://schemas.microsoft.com/office/drawing/2014/main" id="{C1A6B5B8-DB13-80B1-EE64-23D207AE7C5D}"/>
                    </a:ext>
                  </a:extLst>
                </p:cNvPr>
                <p:cNvSpPr/>
                <p:nvPr/>
              </p:nvSpPr>
              <p:spPr>
                <a:xfrm>
                  <a:off x="4021072" y="3230323"/>
                  <a:ext cx="31397" cy="2690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2" h="3421" extrusionOk="0">
                      <a:moveTo>
                        <a:pt x="2272" y="1"/>
                      </a:moveTo>
                      <a:cubicBezTo>
                        <a:pt x="1853" y="1"/>
                        <a:pt x="1425" y="157"/>
                        <a:pt x="1077" y="505"/>
                      </a:cubicBezTo>
                      <a:cubicBezTo>
                        <a:pt x="0" y="1581"/>
                        <a:pt x="762" y="3420"/>
                        <a:pt x="2286" y="3420"/>
                      </a:cubicBezTo>
                      <a:cubicBezTo>
                        <a:pt x="3230" y="3420"/>
                        <a:pt x="3992" y="2658"/>
                        <a:pt x="3992" y="1714"/>
                      </a:cubicBezTo>
                      <a:cubicBezTo>
                        <a:pt x="3992" y="683"/>
                        <a:pt x="3150" y="1"/>
                        <a:pt x="227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901" name="Google Shape;5955;p71">
                  <a:extLst>
                    <a:ext uri="{FF2B5EF4-FFF2-40B4-BE49-F238E27FC236}">
                      <a16:creationId xmlns:a16="http://schemas.microsoft.com/office/drawing/2014/main" id="{FF13E560-9830-B593-26E2-3B6978D0DB85}"/>
                    </a:ext>
                  </a:extLst>
                </p:cNvPr>
                <p:cNvSpPr/>
                <p:nvPr/>
              </p:nvSpPr>
              <p:spPr>
                <a:xfrm>
                  <a:off x="4035245" y="3239997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4" y="1"/>
                      </a:moveTo>
                      <a:cubicBezTo>
                        <a:pt x="218" y="1"/>
                        <a:pt x="0" y="218"/>
                        <a:pt x="0" y="484"/>
                      </a:cubicBezTo>
                      <a:cubicBezTo>
                        <a:pt x="0" y="751"/>
                        <a:pt x="218" y="968"/>
                        <a:pt x="484" y="968"/>
                      </a:cubicBezTo>
                      <a:cubicBezTo>
                        <a:pt x="750" y="968"/>
                        <a:pt x="968" y="751"/>
                        <a:pt x="968" y="484"/>
                      </a:cubicBezTo>
                      <a:cubicBezTo>
                        <a:pt x="968" y="218"/>
                        <a:pt x="750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97" name="Google Shape;5956;p71">
                <a:extLst>
                  <a:ext uri="{FF2B5EF4-FFF2-40B4-BE49-F238E27FC236}">
                    <a16:creationId xmlns:a16="http://schemas.microsoft.com/office/drawing/2014/main" id="{6270F840-35F9-CAA1-7020-B78B312BD39A}"/>
                  </a:ext>
                </a:extLst>
              </p:cNvPr>
              <p:cNvGrpSpPr/>
              <p:nvPr/>
            </p:nvGrpSpPr>
            <p:grpSpPr>
              <a:xfrm>
                <a:off x="4001472" y="3287462"/>
                <a:ext cx="31499" cy="26945"/>
                <a:chOff x="4001472" y="3287462"/>
                <a:chExt cx="31499" cy="26945"/>
              </a:xfrm>
              <a:grpFill/>
            </p:grpSpPr>
            <p:sp>
              <p:nvSpPr>
                <p:cNvPr id="2898" name="Google Shape;5957;p71">
                  <a:extLst>
                    <a:ext uri="{FF2B5EF4-FFF2-40B4-BE49-F238E27FC236}">
                      <a16:creationId xmlns:a16="http://schemas.microsoft.com/office/drawing/2014/main" id="{51492991-47EC-CA46-CB10-623C775B6706}"/>
                    </a:ext>
                  </a:extLst>
                </p:cNvPr>
                <p:cNvSpPr/>
                <p:nvPr/>
              </p:nvSpPr>
              <p:spPr>
                <a:xfrm>
                  <a:off x="4001472" y="3287462"/>
                  <a:ext cx="31499" cy="269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6" extrusionOk="0">
                      <a:moveTo>
                        <a:pt x="2276" y="1"/>
                      </a:moveTo>
                      <a:cubicBezTo>
                        <a:pt x="1854" y="1"/>
                        <a:pt x="1425" y="158"/>
                        <a:pt x="1077" y="510"/>
                      </a:cubicBezTo>
                      <a:cubicBezTo>
                        <a:pt x="0" y="1587"/>
                        <a:pt x="762" y="3425"/>
                        <a:pt x="2286" y="3425"/>
                      </a:cubicBezTo>
                      <a:cubicBezTo>
                        <a:pt x="3230" y="3425"/>
                        <a:pt x="3992" y="2663"/>
                        <a:pt x="4004" y="1720"/>
                      </a:cubicBezTo>
                      <a:cubicBezTo>
                        <a:pt x="4004" y="688"/>
                        <a:pt x="3157" y="1"/>
                        <a:pt x="227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99" name="Google Shape;5958;p71">
                  <a:extLst>
                    <a:ext uri="{FF2B5EF4-FFF2-40B4-BE49-F238E27FC236}">
                      <a16:creationId xmlns:a16="http://schemas.microsoft.com/office/drawing/2014/main" id="{D7C58B0E-F1AF-A4D8-0D3C-551F97589C7E}"/>
                    </a:ext>
                  </a:extLst>
                </p:cNvPr>
                <p:cNvSpPr/>
                <p:nvPr/>
              </p:nvSpPr>
              <p:spPr>
                <a:xfrm>
                  <a:off x="4014410" y="3297175"/>
                  <a:ext cx="8856" cy="75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5" extrusionOk="0">
                      <a:moveTo>
                        <a:pt x="641" y="1"/>
                      </a:moveTo>
                      <a:cubicBezTo>
                        <a:pt x="218" y="1"/>
                        <a:pt x="0" y="521"/>
                        <a:pt x="303" y="823"/>
                      </a:cubicBezTo>
                      <a:cubicBezTo>
                        <a:pt x="400" y="921"/>
                        <a:pt x="520" y="964"/>
                        <a:pt x="638" y="964"/>
                      </a:cubicBezTo>
                      <a:cubicBezTo>
                        <a:pt x="886" y="964"/>
                        <a:pt x="1125" y="772"/>
                        <a:pt x="1125" y="485"/>
                      </a:cubicBezTo>
                      <a:cubicBezTo>
                        <a:pt x="1125" y="206"/>
                        <a:pt x="908" y="1"/>
                        <a:pt x="64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8" name="Google Shape;5959;p71">
              <a:extLst>
                <a:ext uri="{FF2B5EF4-FFF2-40B4-BE49-F238E27FC236}">
                  <a16:creationId xmlns:a16="http://schemas.microsoft.com/office/drawing/2014/main" id="{E9324AF4-8E15-0DBB-FDAC-1B4AADFA0B5D}"/>
                </a:ext>
              </a:extLst>
            </p:cNvPr>
            <p:cNvGrpSpPr/>
            <p:nvPr/>
          </p:nvGrpSpPr>
          <p:grpSpPr>
            <a:xfrm>
              <a:off x="4084715" y="3258865"/>
              <a:ext cx="184961" cy="137268"/>
              <a:chOff x="4084715" y="3258865"/>
              <a:chExt cx="184961" cy="137268"/>
            </a:xfrm>
            <a:grpFill/>
          </p:grpSpPr>
          <p:grpSp>
            <p:nvGrpSpPr>
              <p:cNvPr id="2870" name="Google Shape;5960;p71">
                <a:extLst>
                  <a:ext uri="{FF2B5EF4-FFF2-40B4-BE49-F238E27FC236}">
                    <a16:creationId xmlns:a16="http://schemas.microsoft.com/office/drawing/2014/main" id="{AF671CC8-D248-9C7A-88F0-1F786C319C78}"/>
                  </a:ext>
                </a:extLst>
              </p:cNvPr>
              <p:cNvGrpSpPr/>
              <p:nvPr/>
            </p:nvGrpSpPr>
            <p:grpSpPr>
              <a:xfrm>
                <a:off x="4107453" y="3271583"/>
                <a:ext cx="153470" cy="110275"/>
                <a:chOff x="4107453" y="3271583"/>
                <a:chExt cx="153470" cy="110275"/>
              </a:xfrm>
              <a:grpFill/>
            </p:grpSpPr>
            <p:sp>
              <p:nvSpPr>
                <p:cNvPr id="2889" name="Google Shape;5961;p71">
                  <a:extLst>
                    <a:ext uri="{FF2B5EF4-FFF2-40B4-BE49-F238E27FC236}">
                      <a16:creationId xmlns:a16="http://schemas.microsoft.com/office/drawing/2014/main" id="{DC3035D7-9C4F-13B1-317B-EB17E5C7DD12}"/>
                    </a:ext>
                  </a:extLst>
                </p:cNvPr>
                <p:cNvSpPr/>
                <p:nvPr/>
              </p:nvSpPr>
              <p:spPr>
                <a:xfrm>
                  <a:off x="4107453" y="3271583"/>
                  <a:ext cx="153470" cy="1102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513" h="14021" fill="none" extrusionOk="0">
                      <a:moveTo>
                        <a:pt x="19513" y="14021"/>
                      </a:moveTo>
                      <a:lnTo>
                        <a:pt x="14844" y="968"/>
                      </a:lnTo>
                      <a:lnTo>
                        <a:pt x="5674" y="1"/>
                      </a:lnTo>
                      <a:lnTo>
                        <a:pt x="1" y="968"/>
                      </a:lnTo>
                      <a:lnTo>
                        <a:pt x="8977" y="2674"/>
                      </a:lnTo>
                      <a:lnTo>
                        <a:pt x="14360" y="10102"/>
                      </a:lnTo>
                      <a:lnTo>
                        <a:pt x="19029" y="1402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90" name="Google Shape;5962;p71">
                  <a:extLst>
                    <a:ext uri="{FF2B5EF4-FFF2-40B4-BE49-F238E27FC236}">
                      <a16:creationId xmlns:a16="http://schemas.microsoft.com/office/drawing/2014/main" id="{0C4A73EB-5911-1C4E-E205-9AC34C4A26B3}"/>
                    </a:ext>
                  </a:extLst>
                </p:cNvPr>
                <p:cNvSpPr/>
                <p:nvPr/>
              </p:nvSpPr>
              <p:spPr>
                <a:xfrm>
                  <a:off x="4155886" y="3271968"/>
                  <a:ext cx="22171" cy="2055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819" h="2614" fill="none" extrusionOk="0">
                      <a:moveTo>
                        <a:pt x="2819" y="2613"/>
                      </a:moveTo>
                      <a:lnTo>
                        <a:pt x="0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91" name="Google Shape;5963;p71">
                  <a:extLst>
                    <a:ext uri="{FF2B5EF4-FFF2-40B4-BE49-F238E27FC236}">
                      <a16:creationId xmlns:a16="http://schemas.microsoft.com/office/drawing/2014/main" id="{D5923EDB-CF30-C367-A7B1-C517BADBE693}"/>
                    </a:ext>
                  </a:extLst>
                </p:cNvPr>
                <p:cNvSpPr/>
                <p:nvPr/>
              </p:nvSpPr>
              <p:spPr>
                <a:xfrm>
                  <a:off x="4178049" y="3279196"/>
                  <a:ext cx="42345" cy="1333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84" h="1695" fill="none" extrusionOk="0">
                      <a:moveTo>
                        <a:pt x="1" y="1694"/>
                      </a:moveTo>
                      <a:lnTo>
                        <a:pt x="5384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92" name="Google Shape;5964;p71">
                  <a:extLst>
                    <a:ext uri="{FF2B5EF4-FFF2-40B4-BE49-F238E27FC236}">
                      <a16:creationId xmlns:a16="http://schemas.microsoft.com/office/drawing/2014/main" id="{FC01F5E0-50F8-0A1B-19D7-1F335628522C}"/>
                    </a:ext>
                  </a:extLst>
                </p:cNvPr>
                <p:cNvSpPr/>
                <p:nvPr/>
              </p:nvSpPr>
              <p:spPr>
                <a:xfrm>
                  <a:off x="4220387" y="3279196"/>
                  <a:ext cx="8" cy="717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" h="9122" fill="none" extrusionOk="0">
                      <a:moveTo>
                        <a:pt x="1" y="0"/>
                      </a:moveTo>
                      <a:lnTo>
                        <a:pt x="1" y="912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71" name="Google Shape;5965;p71">
                <a:extLst>
                  <a:ext uri="{FF2B5EF4-FFF2-40B4-BE49-F238E27FC236}">
                    <a16:creationId xmlns:a16="http://schemas.microsoft.com/office/drawing/2014/main" id="{203A5838-81AD-481E-F45B-6E2C40FB3DE5}"/>
                  </a:ext>
                </a:extLst>
              </p:cNvPr>
              <p:cNvGrpSpPr/>
              <p:nvPr/>
            </p:nvGrpSpPr>
            <p:grpSpPr>
              <a:xfrm>
                <a:off x="4136947" y="3258865"/>
                <a:ext cx="31499" cy="27001"/>
                <a:chOff x="4136947" y="3258865"/>
                <a:chExt cx="31499" cy="27001"/>
              </a:xfrm>
              <a:grpFill/>
            </p:grpSpPr>
            <p:sp>
              <p:nvSpPr>
                <p:cNvPr id="2887" name="Google Shape;5966;p71">
                  <a:extLst>
                    <a:ext uri="{FF2B5EF4-FFF2-40B4-BE49-F238E27FC236}">
                      <a16:creationId xmlns:a16="http://schemas.microsoft.com/office/drawing/2014/main" id="{9D76C09B-0A79-DE10-ECF5-9BE7155EAD47}"/>
                    </a:ext>
                  </a:extLst>
                </p:cNvPr>
                <p:cNvSpPr/>
                <p:nvPr/>
              </p:nvSpPr>
              <p:spPr>
                <a:xfrm>
                  <a:off x="4136947" y="3258865"/>
                  <a:ext cx="31499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3" extrusionOk="0">
                      <a:moveTo>
                        <a:pt x="2285" y="1"/>
                      </a:moveTo>
                      <a:cubicBezTo>
                        <a:pt x="1866" y="1"/>
                        <a:pt x="1438" y="157"/>
                        <a:pt x="1090" y="505"/>
                      </a:cubicBezTo>
                      <a:cubicBezTo>
                        <a:pt x="1" y="1581"/>
                        <a:pt x="775" y="3432"/>
                        <a:pt x="2299" y="3432"/>
                      </a:cubicBezTo>
                      <a:cubicBezTo>
                        <a:pt x="3243" y="3420"/>
                        <a:pt x="4005" y="2658"/>
                        <a:pt x="4005" y="1715"/>
                      </a:cubicBezTo>
                      <a:cubicBezTo>
                        <a:pt x="4005" y="683"/>
                        <a:pt x="3163" y="1"/>
                        <a:pt x="228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88" name="Google Shape;5967;p71">
                  <a:extLst>
                    <a:ext uri="{FF2B5EF4-FFF2-40B4-BE49-F238E27FC236}">
                      <a16:creationId xmlns:a16="http://schemas.microsoft.com/office/drawing/2014/main" id="{50B56B02-71ED-99FB-CD10-5E1EB3EBDEDC}"/>
                    </a:ext>
                  </a:extLst>
                </p:cNvPr>
                <p:cNvSpPr/>
                <p:nvPr/>
              </p:nvSpPr>
              <p:spPr>
                <a:xfrm>
                  <a:off x="4151222" y="3268539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4" y="1"/>
                      </a:moveTo>
                      <a:cubicBezTo>
                        <a:pt x="206" y="1"/>
                        <a:pt x="0" y="218"/>
                        <a:pt x="0" y="485"/>
                      </a:cubicBezTo>
                      <a:cubicBezTo>
                        <a:pt x="0" y="751"/>
                        <a:pt x="206" y="968"/>
                        <a:pt x="484" y="968"/>
                      </a:cubicBezTo>
                      <a:cubicBezTo>
                        <a:pt x="750" y="968"/>
                        <a:pt x="968" y="751"/>
                        <a:pt x="968" y="485"/>
                      </a:cubicBezTo>
                      <a:cubicBezTo>
                        <a:pt x="968" y="218"/>
                        <a:pt x="750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72" name="Google Shape;5968;p71">
                <a:extLst>
                  <a:ext uri="{FF2B5EF4-FFF2-40B4-BE49-F238E27FC236}">
                    <a16:creationId xmlns:a16="http://schemas.microsoft.com/office/drawing/2014/main" id="{D0FF4B74-0318-07E0-EDC4-C0119EBD80C8}"/>
                  </a:ext>
                </a:extLst>
              </p:cNvPr>
              <p:cNvGrpSpPr/>
              <p:nvPr/>
            </p:nvGrpSpPr>
            <p:grpSpPr>
              <a:xfrm>
                <a:off x="4084715" y="3266478"/>
                <a:ext cx="31468" cy="26898"/>
                <a:chOff x="4084715" y="3266478"/>
                <a:chExt cx="31468" cy="26898"/>
              </a:xfrm>
              <a:grpFill/>
            </p:grpSpPr>
            <p:sp>
              <p:nvSpPr>
                <p:cNvPr id="2885" name="Google Shape;5969;p71">
                  <a:extLst>
                    <a:ext uri="{FF2B5EF4-FFF2-40B4-BE49-F238E27FC236}">
                      <a16:creationId xmlns:a16="http://schemas.microsoft.com/office/drawing/2014/main" id="{1047EAAE-8D3A-C16D-704E-2D2B26F98EBE}"/>
                    </a:ext>
                  </a:extLst>
                </p:cNvPr>
                <p:cNvSpPr/>
                <p:nvPr/>
              </p:nvSpPr>
              <p:spPr>
                <a:xfrm>
                  <a:off x="4084715" y="3266478"/>
                  <a:ext cx="31468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1" h="3420" extrusionOk="0">
                      <a:moveTo>
                        <a:pt x="2279" y="1"/>
                      </a:moveTo>
                      <a:cubicBezTo>
                        <a:pt x="1859" y="1"/>
                        <a:pt x="1429" y="157"/>
                        <a:pt x="1077" y="505"/>
                      </a:cubicBezTo>
                      <a:cubicBezTo>
                        <a:pt x="1" y="1581"/>
                        <a:pt x="763" y="3420"/>
                        <a:pt x="2287" y="3420"/>
                      </a:cubicBezTo>
                      <a:cubicBezTo>
                        <a:pt x="3231" y="3420"/>
                        <a:pt x="3993" y="2658"/>
                        <a:pt x="3993" y="1726"/>
                      </a:cubicBezTo>
                      <a:cubicBezTo>
                        <a:pt x="4001" y="686"/>
                        <a:pt x="3161" y="1"/>
                        <a:pt x="2279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86" name="Google Shape;5970;p71">
                  <a:extLst>
                    <a:ext uri="{FF2B5EF4-FFF2-40B4-BE49-F238E27FC236}">
                      <a16:creationId xmlns:a16="http://schemas.microsoft.com/office/drawing/2014/main" id="{5CB12A61-9995-E9C6-6673-28976D2D9C5A}"/>
                    </a:ext>
                  </a:extLst>
                </p:cNvPr>
                <p:cNvSpPr/>
                <p:nvPr/>
              </p:nvSpPr>
              <p:spPr>
                <a:xfrm>
                  <a:off x="4098896" y="3276152"/>
                  <a:ext cx="7613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8" h="969" extrusionOk="0">
                      <a:moveTo>
                        <a:pt x="484" y="0"/>
                      </a:moveTo>
                      <a:cubicBezTo>
                        <a:pt x="218" y="0"/>
                        <a:pt x="0" y="218"/>
                        <a:pt x="0" y="484"/>
                      </a:cubicBezTo>
                      <a:cubicBezTo>
                        <a:pt x="0" y="750"/>
                        <a:pt x="218" y="968"/>
                        <a:pt x="484" y="968"/>
                      </a:cubicBezTo>
                      <a:cubicBezTo>
                        <a:pt x="750" y="968"/>
                        <a:pt x="968" y="750"/>
                        <a:pt x="968" y="484"/>
                      </a:cubicBezTo>
                      <a:cubicBezTo>
                        <a:pt x="968" y="218"/>
                        <a:pt x="750" y="0"/>
                        <a:pt x="4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73" name="Google Shape;5971;p71">
                <a:extLst>
                  <a:ext uri="{FF2B5EF4-FFF2-40B4-BE49-F238E27FC236}">
                    <a16:creationId xmlns:a16="http://schemas.microsoft.com/office/drawing/2014/main" id="{BBFD83EF-BF6F-D57C-3075-F5E1BF4F7FE2}"/>
                  </a:ext>
                </a:extLst>
              </p:cNvPr>
              <p:cNvGrpSpPr/>
              <p:nvPr/>
            </p:nvGrpSpPr>
            <p:grpSpPr>
              <a:xfrm>
                <a:off x="4159213" y="3279849"/>
                <a:ext cx="31405" cy="26945"/>
                <a:chOff x="4159213" y="3279849"/>
                <a:chExt cx="31405" cy="26945"/>
              </a:xfrm>
              <a:grpFill/>
            </p:grpSpPr>
            <p:sp>
              <p:nvSpPr>
                <p:cNvPr id="2883" name="Google Shape;5972;p71">
                  <a:extLst>
                    <a:ext uri="{FF2B5EF4-FFF2-40B4-BE49-F238E27FC236}">
                      <a16:creationId xmlns:a16="http://schemas.microsoft.com/office/drawing/2014/main" id="{2B16A9A6-FB23-D0B1-C5A5-721141E5D86F}"/>
                    </a:ext>
                  </a:extLst>
                </p:cNvPr>
                <p:cNvSpPr/>
                <p:nvPr/>
              </p:nvSpPr>
              <p:spPr>
                <a:xfrm>
                  <a:off x="4159213" y="3279849"/>
                  <a:ext cx="31405" cy="269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6" extrusionOk="0">
                      <a:moveTo>
                        <a:pt x="2273" y="1"/>
                      </a:moveTo>
                      <a:cubicBezTo>
                        <a:pt x="1853" y="1"/>
                        <a:pt x="1425" y="158"/>
                        <a:pt x="1077" y="510"/>
                      </a:cubicBezTo>
                      <a:cubicBezTo>
                        <a:pt x="1" y="1587"/>
                        <a:pt x="763" y="3426"/>
                        <a:pt x="2287" y="3426"/>
                      </a:cubicBezTo>
                      <a:cubicBezTo>
                        <a:pt x="3230" y="3426"/>
                        <a:pt x="3992" y="2663"/>
                        <a:pt x="3992" y="1720"/>
                      </a:cubicBezTo>
                      <a:cubicBezTo>
                        <a:pt x="3992" y="689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84" name="Google Shape;5973;p71">
                  <a:extLst>
                    <a:ext uri="{FF2B5EF4-FFF2-40B4-BE49-F238E27FC236}">
                      <a16:creationId xmlns:a16="http://schemas.microsoft.com/office/drawing/2014/main" id="{0BE011E6-2EFB-2EA3-BB8F-31F6D23B0755}"/>
                    </a:ext>
                  </a:extLst>
                </p:cNvPr>
                <p:cNvSpPr/>
                <p:nvPr/>
              </p:nvSpPr>
              <p:spPr>
                <a:xfrm>
                  <a:off x="4173385" y="3289570"/>
                  <a:ext cx="7621" cy="76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8" extrusionOk="0">
                      <a:moveTo>
                        <a:pt x="485" y="0"/>
                      </a:moveTo>
                      <a:cubicBezTo>
                        <a:pt x="219" y="0"/>
                        <a:pt x="1" y="218"/>
                        <a:pt x="1" y="484"/>
                      </a:cubicBezTo>
                      <a:cubicBezTo>
                        <a:pt x="1" y="750"/>
                        <a:pt x="219" y="968"/>
                        <a:pt x="485" y="968"/>
                      </a:cubicBezTo>
                      <a:cubicBezTo>
                        <a:pt x="751" y="968"/>
                        <a:pt x="969" y="750"/>
                        <a:pt x="969" y="484"/>
                      </a:cubicBezTo>
                      <a:cubicBezTo>
                        <a:pt x="969" y="218"/>
                        <a:pt x="751" y="0"/>
                        <a:pt x="4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74" name="Google Shape;5974;p71">
                <a:extLst>
                  <a:ext uri="{FF2B5EF4-FFF2-40B4-BE49-F238E27FC236}">
                    <a16:creationId xmlns:a16="http://schemas.microsoft.com/office/drawing/2014/main" id="{DB06D0C5-73EB-3B0B-E8D5-380A2C1118EA}"/>
                  </a:ext>
                </a:extLst>
              </p:cNvPr>
              <p:cNvGrpSpPr/>
              <p:nvPr/>
            </p:nvGrpSpPr>
            <p:grpSpPr>
              <a:xfrm>
                <a:off x="4201550" y="3266502"/>
                <a:ext cx="31405" cy="26883"/>
                <a:chOff x="4201550" y="3266502"/>
                <a:chExt cx="31405" cy="26883"/>
              </a:xfrm>
              <a:grpFill/>
            </p:grpSpPr>
            <p:sp>
              <p:nvSpPr>
                <p:cNvPr id="2881" name="Google Shape;5975;p71">
                  <a:extLst>
                    <a:ext uri="{FF2B5EF4-FFF2-40B4-BE49-F238E27FC236}">
                      <a16:creationId xmlns:a16="http://schemas.microsoft.com/office/drawing/2014/main" id="{BE1F5149-AA54-4430-14EF-AA7047CE3A89}"/>
                    </a:ext>
                  </a:extLst>
                </p:cNvPr>
                <p:cNvSpPr/>
                <p:nvPr/>
              </p:nvSpPr>
              <p:spPr>
                <a:xfrm>
                  <a:off x="4201550" y="3266502"/>
                  <a:ext cx="31405" cy="2688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18" extrusionOk="0">
                      <a:moveTo>
                        <a:pt x="2266" y="1"/>
                      </a:moveTo>
                      <a:cubicBezTo>
                        <a:pt x="1849" y="1"/>
                        <a:pt x="1423" y="155"/>
                        <a:pt x="1077" y="502"/>
                      </a:cubicBezTo>
                      <a:cubicBezTo>
                        <a:pt x="1" y="1566"/>
                        <a:pt x="751" y="3417"/>
                        <a:pt x="2275" y="3417"/>
                      </a:cubicBezTo>
                      <a:cubicBezTo>
                        <a:pt x="2282" y="3417"/>
                        <a:pt x="2290" y="3417"/>
                        <a:pt x="2297" y="3417"/>
                      </a:cubicBezTo>
                      <a:cubicBezTo>
                        <a:pt x="3230" y="3417"/>
                        <a:pt x="3993" y="2660"/>
                        <a:pt x="3993" y="1723"/>
                      </a:cubicBezTo>
                      <a:cubicBezTo>
                        <a:pt x="3993" y="689"/>
                        <a:pt x="3146" y="1"/>
                        <a:pt x="226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82" name="Google Shape;5976;p71">
                  <a:extLst>
                    <a:ext uri="{FF2B5EF4-FFF2-40B4-BE49-F238E27FC236}">
                      <a16:creationId xmlns:a16="http://schemas.microsoft.com/office/drawing/2014/main" id="{DD3ADEA8-552B-A3FD-98EB-01B8703AB5F4}"/>
                    </a:ext>
                  </a:extLst>
                </p:cNvPr>
                <p:cNvSpPr/>
                <p:nvPr/>
              </p:nvSpPr>
              <p:spPr>
                <a:xfrm>
                  <a:off x="4214331" y="3276247"/>
                  <a:ext cx="8919" cy="758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4" h="964" extrusionOk="0">
                      <a:moveTo>
                        <a:pt x="635" y="0"/>
                      </a:moveTo>
                      <a:cubicBezTo>
                        <a:pt x="209" y="0"/>
                        <a:pt x="0" y="512"/>
                        <a:pt x="311" y="823"/>
                      </a:cubicBezTo>
                      <a:cubicBezTo>
                        <a:pt x="408" y="920"/>
                        <a:pt x="528" y="964"/>
                        <a:pt x="646" y="964"/>
                      </a:cubicBezTo>
                      <a:cubicBezTo>
                        <a:pt x="895" y="964"/>
                        <a:pt x="1134" y="771"/>
                        <a:pt x="1134" y="484"/>
                      </a:cubicBezTo>
                      <a:cubicBezTo>
                        <a:pt x="1134" y="206"/>
                        <a:pt x="916" y="0"/>
                        <a:pt x="650" y="0"/>
                      </a:cubicBezTo>
                      <a:cubicBezTo>
                        <a:pt x="645" y="0"/>
                        <a:pt x="640" y="0"/>
                        <a:pt x="6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75" name="Google Shape;5977;p71">
                <a:extLst>
                  <a:ext uri="{FF2B5EF4-FFF2-40B4-BE49-F238E27FC236}">
                    <a16:creationId xmlns:a16="http://schemas.microsoft.com/office/drawing/2014/main" id="{70134184-AC2C-57B1-2FCD-9A4833F7C264}"/>
                  </a:ext>
                </a:extLst>
              </p:cNvPr>
              <p:cNvGrpSpPr/>
              <p:nvPr/>
            </p:nvGrpSpPr>
            <p:grpSpPr>
              <a:xfrm>
                <a:off x="4201550" y="3338278"/>
                <a:ext cx="31405" cy="26930"/>
                <a:chOff x="4201550" y="3338278"/>
                <a:chExt cx="31405" cy="26930"/>
              </a:xfrm>
              <a:grpFill/>
            </p:grpSpPr>
            <p:sp>
              <p:nvSpPr>
                <p:cNvPr id="2879" name="Google Shape;5978;p71">
                  <a:extLst>
                    <a:ext uri="{FF2B5EF4-FFF2-40B4-BE49-F238E27FC236}">
                      <a16:creationId xmlns:a16="http://schemas.microsoft.com/office/drawing/2014/main" id="{718AE797-642B-1564-0187-F8F9B7641AA3}"/>
                    </a:ext>
                  </a:extLst>
                </p:cNvPr>
                <p:cNvSpPr/>
                <p:nvPr/>
              </p:nvSpPr>
              <p:spPr>
                <a:xfrm>
                  <a:off x="4201550" y="3338278"/>
                  <a:ext cx="31405" cy="269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4" extrusionOk="0">
                      <a:moveTo>
                        <a:pt x="2266" y="1"/>
                      </a:moveTo>
                      <a:cubicBezTo>
                        <a:pt x="1848" y="1"/>
                        <a:pt x="1423" y="154"/>
                        <a:pt x="1077" y="497"/>
                      </a:cubicBezTo>
                      <a:cubicBezTo>
                        <a:pt x="1" y="1573"/>
                        <a:pt x="751" y="3412"/>
                        <a:pt x="2275" y="3424"/>
                      </a:cubicBezTo>
                      <a:cubicBezTo>
                        <a:pt x="3218" y="3424"/>
                        <a:pt x="3993" y="2662"/>
                        <a:pt x="3993" y="1718"/>
                      </a:cubicBezTo>
                      <a:cubicBezTo>
                        <a:pt x="3993" y="684"/>
                        <a:pt x="3146" y="1"/>
                        <a:pt x="226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80" name="Google Shape;5979;p71">
                  <a:extLst>
                    <a:ext uri="{FF2B5EF4-FFF2-40B4-BE49-F238E27FC236}">
                      <a16:creationId xmlns:a16="http://schemas.microsoft.com/office/drawing/2014/main" id="{F251A9DC-DE9B-53AD-420F-4D07F7F20218}"/>
                    </a:ext>
                  </a:extLst>
                </p:cNvPr>
                <p:cNvSpPr/>
                <p:nvPr/>
              </p:nvSpPr>
              <p:spPr>
                <a:xfrm>
                  <a:off x="4214331" y="3347976"/>
                  <a:ext cx="8919" cy="75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4" h="965" extrusionOk="0">
                      <a:moveTo>
                        <a:pt x="671" y="1"/>
                      </a:moveTo>
                      <a:cubicBezTo>
                        <a:pt x="664" y="1"/>
                        <a:pt x="657" y="1"/>
                        <a:pt x="650" y="1"/>
                      </a:cubicBezTo>
                      <a:cubicBezTo>
                        <a:pt x="645" y="1"/>
                        <a:pt x="640" y="1"/>
                        <a:pt x="635" y="1"/>
                      </a:cubicBezTo>
                      <a:cubicBezTo>
                        <a:pt x="209" y="1"/>
                        <a:pt x="0" y="513"/>
                        <a:pt x="311" y="824"/>
                      </a:cubicBezTo>
                      <a:cubicBezTo>
                        <a:pt x="408" y="921"/>
                        <a:pt x="528" y="965"/>
                        <a:pt x="646" y="965"/>
                      </a:cubicBezTo>
                      <a:cubicBezTo>
                        <a:pt x="895" y="965"/>
                        <a:pt x="1134" y="772"/>
                        <a:pt x="1134" y="485"/>
                      </a:cubicBezTo>
                      <a:cubicBezTo>
                        <a:pt x="1134" y="214"/>
                        <a:pt x="927" y="1"/>
                        <a:pt x="67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76" name="Google Shape;5980;p71">
                <a:extLst>
                  <a:ext uri="{FF2B5EF4-FFF2-40B4-BE49-F238E27FC236}">
                    <a16:creationId xmlns:a16="http://schemas.microsoft.com/office/drawing/2014/main" id="{2FBF484C-2861-25EE-A6EC-7EB06B55E89E}"/>
                  </a:ext>
                </a:extLst>
              </p:cNvPr>
              <p:cNvGrpSpPr/>
              <p:nvPr/>
            </p:nvGrpSpPr>
            <p:grpSpPr>
              <a:xfrm>
                <a:off x="4238272" y="3369132"/>
                <a:ext cx="31405" cy="27001"/>
                <a:chOff x="4238272" y="3369132"/>
                <a:chExt cx="31405" cy="27001"/>
              </a:xfrm>
              <a:grpFill/>
            </p:grpSpPr>
            <p:sp>
              <p:nvSpPr>
                <p:cNvPr id="2877" name="Google Shape;5981;p71">
                  <a:extLst>
                    <a:ext uri="{FF2B5EF4-FFF2-40B4-BE49-F238E27FC236}">
                      <a16:creationId xmlns:a16="http://schemas.microsoft.com/office/drawing/2014/main" id="{1066D6D8-1307-4264-3731-2B5C2A5DD04E}"/>
                    </a:ext>
                  </a:extLst>
                </p:cNvPr>
                <p:cNvSpPr/>
                <p:nvPr/>
              </p:nvSpPr>
              <p:spPr>
                <a:xfrm>
                  <a:off x="4238272" y="3369132"/>
                  <a:ext cx="31405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3" extrusionOk="0">
                      <a:moveTo>
                        <a:pt x="2273" y="1"/>
                      </a:moveTo>
                      <a:cubicBezTo>
                        <a:pt x="1854" y="1"/>
                        <a:pt x="1426" y="157"/>
                        <a:pt x="1078" y="505"/>
                      </a:cubicBezTo>
                      <a:cubicBezTo>
                        <a:pt x="1" y="1582"/>
                        <a:pt x="763" y="3432"/>
                        <a:pt x="2287" y="3432"/>
                      </a:cubicBezTo>
                      <a:cubicBezTo>
                        <a:pt x="3231" y="3432"/>
                        <a:pt x="3993" y="2658"/>
                        <a:pt x="3993" y="1715"/>
                      </a:cubicBezTo>
                      <a:cubicBezTo>
                        <a:pt x="3993" y="683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78" name="Google Shape;5982;p71">
                  <a:extLst>
                    <a:ext uri="{FF2B5EF4-FFF2-40B4-BE49-F238E27FC236}">
                      <a16:creationId xmlns:a16="http://schemas.microsoft.com/office/drawing/2014/main" id="{DC5727EF-6B24-BE0C-70E5-2FA24876D891}"/>
                    </a:ext>
                  </a:extLst>
                </p:cNvPr>
                <p:cNvSpPr/>
                <p:nvPr/>
              </p:nvSpPr>
              <p:spPr>
                <a:xfrm>
                  <a:off x="4251217" y="3378806"/>
                  <a:ext cx="8856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7" extrusionOk="0">
                      <a:moveTo>
                        <a:pt x="641" y="1"/>
                      </a:moveTo>
                      <a:cubicBezTo>
                        <a:pt x="206" y="1"/>
                        <a:pt x="0" y="521"/>
                        <a:pt x="303" y="823"/>
                      </a:cubicBezTo>
                      <a:cubicBezTo>
                        <a:pt x="401" y="922"/>
                        <a:pt x="524" y="967"/>
                        <a:pt x="643" y="967"/>
                      </a:cubicBezTo>
                      <a:cubicBezTo>
                        <a:pt x="889" y="967"/>
                        <a:pt x="1125" y="778"/>
                        <a:pt x="1125" y="485"/>
                      </a:cubicBezTo>
                      <a:cubicBezTo>
                        <a:pt x="1125" y="219"/>
                        <a:pt x="907" y="1"/>
                        <a:pt x="64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9" name="Google Shape;5983;p71">
              <a:extLst>
                <a:ext uri="{FF2B5EF4-FFF2-40B4-BE49-F238E27FC236}">
                  <a16:creationId xmlns:a16="http://schemas.microsoft.com/office/drawing/2014/main" id="{641E7F7C-BFDC-95B4-BD3A-8C7D88EEE017}"/>
                </a:ext>
              </a:extLst>
            </p:cNvPr>
            <p:cNvGrpSpPr/>
            <p:nvPr/>
          </p:nvGrpSpPr>
          <p:grpSpPr>
            <a:xfrm>
              <a:off x="4068639" y="3200169"/>
              <a:ext cx="77643" cy="37272"/>
              <a:chOff x="4068639" y="3200169"/>
              <a:chExt cx="77643" cy="37272"/>
            </a:xfrm>
            <a:grpFill/>
          </p:grpSpPr>
          <p:sp>
            <p:nvSpPr>
              <p:cNvPr id="2863" name="Google Shape;5984;p71">
                <a:extLst>
                  <a:ext uri="{FF2B5EF4-FFF2-40B4-BE49-F238E27FC236}">
                    <a16:creationId xmlns:a16="http://schemas.microsoft.com/office/drawing/2014/main" id="{8EE3885F-26EB-8780-DCDF-A275F8C027D4}"/>
                  </a:ext>
                </a:extLst>
              </p:cNvPr>
              <p:cNvSpPr/>
              <p:nvPr/>
            </p:nvSpPr>
            <p:spPr>
              <a:xfrm>
                <a:off x="4087570" y="3212886"/>
                <a:ext cx="49958" cy="10374"/>
              </a:xfrm>
              <a:custGeom>
                <a:avLst/>
                <a:gdLst/>
                <a:ahLst/>
                <a:cxnLst/>
                <a:rect l="l" t="t" r="r" b="b"/>
                <a:pathLst>
                  <a:path w="6352" h="1319" fill="none" extrusionOk="0">
                    <a:moveTo>
                      <a:pt x="1" y="1319"/>
                    </a:moveTo>
                    <a:lnTo>
                      <a:pt x="6351" y="0"/>
                    </a:lnTo>
                  </a:path>
                </a:pathLst>
              </a:custGeom>
              <a:grpFill/>
              <a:ln w="1825" cap="flat" cmpd="sng">
                <a:solidFill>
                  <a:schemeClr val="tx2">
                    <a:lumMod val="50000"/>
                  </a:schemeClr>
                </a:solidFill>
                <a:prstDash val="solid"/>
                <a:miter lim="12096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2864" name="Google Shape;5985;p71">
                <a:extLst>
                  <a:ext uri="{FF2B5EF4-FFF2-40B4-BE49-F238E27FC236}">
                    <a16:creationId xmlns:a16="http://schemas.microsoft.com/office/drawing/2014/main" id="{F28F3390-68A3-D49F-50C8-15D7346C4765}"/>
                  </a:ext>
                </a:extLst>
              </p:cNvPr>
              <p:cNvGrpSpPr/>
              <p:nvPr/>
            </p:nvGrpSpPr>
            <p:grpSpPr>
              <a:xfrm>
                <a:off x="4114878" y="3200169"/>
                <a:ext cx="31405" cy="26993"/>
                <a:chOff x="4114878" y="3200169"/>
                <a:chExt cx="31405" cy="26993"/>
              </a:xfrm>
              <a:grpFill/>
            </p:grpSpPr>
            <p:sp>
              <p:nvSpPr>
                <p:cNvPr id="2868" name="Google Shape;5986;p71">
                  <a:extLst>
                    <a:ext uri="{FF2B5EF4-FFF2-40B4-BE49-F238E27FC236}">
                      <a16:creationId xmlns:a16="http://schemas.microsoft.com/office/drawing/2014/main" id="{93FA21D3-FB79-A5E5-2B45-5AFEB4D3589C}"/>
                    </a:ext>
                  </a:extLst>
                </p:cNvPr>
                <p:cNvSpPr/>
                <p:nvPr/>
              </p:nvSpPr>
              <p:spPr>
                <a:xfrm>
                  <a:off x="4114878" y="3200169"/>
                  <a:ext cx="31405" cy="269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2" extrusionOk="0">
                      <a:moveTo>
                        <a:pt x="2273" y="0"/>
                      </a:moveTo>
                      <a:cubicBezTo>
                        <a:pt x="1853" y="0"/>
                        <a:pt x="1425" y="156"/>
                        <a:pt x="1077" y="504"/>
                      </a:cubicBezTo>
                      <a:cubicBezTo>
                        <a:pt x="0" y="1581"/>
                        <a:pt x="763" y="3432"/>
                        <a:pt x="2287" y="3432"/>
                      </a:cubicBezTo>
                      <a:cubicBezTo>
                        <a:pt x="3230" y="3432"/>
                        <a:pt x="3992" y="2657"/>
                        <a:pt x="3992" y="1714"/>
                      </a:cubicBezTo>
                      <a:cubicBezTo>
                        <a:pt x="3992" y="683"/>
                        <a:pt x="3151" y="0"/>
                        <a:pt x="227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69" name="Google Shape;5987;p71">
                  <a:extLst>
                    <a:ext uri="{FF2B5EF4-FFF2-40B4-BE49-F238E27FC236}">
                      <a16:creationId xmlns:a16="http://schemas.microsoft.com/office/drawing/2014/main" id="{C9A870FB-3300-93DF-B7CA-115B7BCDDEA7}"/>
                    </a:ext>
                  </a:extLst>
                </p:cNvPr>
                <p:cNvSpPr/>
                <p:nvPr/>
              </p:nvSpPr>
              <p:spPr>
                <a:xfrm>
                  <a:off x="4127721" y="3209835"/>
                  <a:ext cx="8950" cy="76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77" extrusionOk="0">
                      <a:moveTo>
                        <a:pt x="654" y="1"/>
                      </a:moveTo>
                      <a:cubicBezTo>
                        <a:pt x="218" y="1"/>
                        <a:pt x="1" y="521"/>
                        <a:pt x="303" y="836"/>
                      </a:cubicBezTo>
                      <a:cubicBezTo>
                        <a:pt x="400" y="933"/>
                        <a:pt x="519" y="976"/>
                        <a:pt x="637" y="976"/>
                      </a:cubicBezTo>
                      <a:cubicBezTo>
                        <a:pt x="887" y="976"/>
                        <a:pt x="1129" y="781"/>
                        <a:pt x="1138" y="485"/>
                      </a:cubicBezTo>
                      <a:cubicBezTo>
                        <a:pt x="1138" y="219"/>
                        <a:pt x="920" y="1"/>
                        <a:pt x="65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65" name="Google Shape;5988;p71">
                <a:extLst>
                  <a:ext uri="{FF2B5EF4-FFF2-40B4-BE49-F238E27FC236}">
                    <a16:creationId xmlns:a16="http://schemas.microsoft.com/office/drawing/2014/main" id="{3A5FA5A7-5131-1D60-1A02-0EA610A8E5D0}"/>
                  </a:ext>
                </a:extLst>
              </p:cNvPr>
              <p:cNvGrpSpPr/>
              <p:nvPr/>
            </p:nvGrpSpPr>
            <p:grpSpPr>
              <a:xfrm>
                <a:off x="4068639" y="3210535"/>
                <a:ext cx="31499" cy="26906"/>
                <a:chOff x="4068639" y="3210535"/>
                <a:chExt cx="31499" cy="26906"/>
              </a:xfrm>
              <a:grpFill/>
            </p:grpSpPr>
            <p:sp>
              <p:nvSpPr>
                <p:cNvPr id="2866" name="Google Shape;5989;p71">
                  <a:extLst>
                    <a:ext uri="{FF2B5EF4-FFF2-40B4-BE49-F238E27FC236}">
                      <a16:creationId xmlns:a16="http://schemas.microsoft.com/office/drawing/2014/main" id="{DD14AD36-481A-1768-633D-CC7885A82E52}"/>
                    </a:ext>
                  </a:extLst>
                </p:cNvPr>
                <p:cNvSpPr/>
                <p:nvPr/>
              </p:nvSpPr>
              <p:spPr>
                <a:xfrm>
                  <a:off x="4068639" y="3210535"/>
                  <a:ext cx="31499" cy="2690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1" extrusionOk="0">
                      <a:moveTo>
                        <a:pt x="2285" y="1"/>
                      </a:moveTo>
                      <a:cubicBezTo>
                        <a:pt x="1865" y="1"/>
                        <a:pt x="1437" y="157"/>
                        <a:pt x="1089" y="505"/>
                      </a:cubicBezTo>
                      <a:cubicBezTo>
                        <a:pt x="0" y="1581"/>
                        <a:pt x="775" y="3420"/>
                        <a:pt x="2299" y="3420"/>
                      </a:cubicBezTo>
                      <a:cubicBezTo>
                        <a:pt x="3242" y="3420"/>
                        <a:pt x="4004" y="2658"/>
                        <a:pt x="4004" y="1714"/>
                      </a:cubicBezTo>
                      <a:cubicBezTo>
                        <a:pt x="4004" y="683"/>
                        <a:pt x="3163" y="1"/>
                        <a:pt x="228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67" name="Google Shape;5990;p71">
                  <a:extLst>
                    <a:ext uri="{FF2B5EF4-FFF2-40B4-BE49-F238E27FC236}">
                      <a16:creationId xmlns:a16="http://schemas.microsoft.com/office/drawing/2014/main" id="{740BCD2E-7E7E-EFE5-1927-731160AC9DE7}"/>
                    </a:ext>
                  </a:extLst>
                </p:cNvPr>
                <p:cNvSpPr/>
                <p:nvPr/>
              </p:nvSpPr>
              <p:spPr>
                <a:xfrm>
                  <a:off x="4081577" y="3220209"/>
                  <a:ext cx="8856" cy="758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4" extrusionOk="0">
                      <a:moveTo>
                        <a:pt x="642" y="1"/>
                      </a:moveTo>
                      <a:cubicBezTo>
                        <a:pt x="218" y="1"/>
                        <a:pt x="1" y="521"/>
                        <a:pt x="303" y="823"/>
                      </a:cubicBezTo>
                      <a:cubicBezTo>
                        <a:pt x="400" y="920"/>
                        <a:pt x="520" y="964"/>
                        <a:pt x="638" y="964"/>
                      </a:cubicBezTo>
                      <a:cubicBezTo>
                        <a:pt x="887" y="964"/>
                        <a:pt x="1126" y="771"/>
                        <a:pt x="1126" y="484"/>
                      </a:cubicBezTo>
                      <a:cubicBezTo>
                        <a:pt x="1126" y="218"/>
                        <a:pt x="908" y="1"/>
                        <a:pt x="64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10" name="Google Shape;5991;p71">
              <a:extLst>
                <a:ext uri="{FF2B5EF4-FFF2-40B4-BE49-F238E27FC236}">
                  <a16:creationId xmlns:a16="http://schemas.microsoft.com/office/drawing/2014/main" id="{00A62872-3C9F-2237-2F1A-5C507094A258}"/>
                </a:ext>
              </a:extLst>
            </p:cNvPr>
            <p:cNvGrpSpPr/>
            <p:nvPr/>
          </p:nvGrpSpPr>
          <p:grpSpPr>
            <a:xfrm>
              <a:off x="3869702" y="3066935"/>
              <a:ext cx="382664" cy="190294"/>
              <a:chOff x="3869702" y="3066935"/>
              <a:chExt cx="382664" cy="190294"/>
            </a:xfrm>
            <a:grpFill/>
          </p:grpSpPr>
          <p:grpSp>
            <p:nvGrpSpPr>
              <p:cNvPr id="2829" name="Google Shape;5992;p71">
                <a:extLst>
                  <a:ext uri="{FF2B5EF4-FFF2-40B4-BE49-F238E27FC236}">
                    <a16:creationId xmlns:a16="http://schemas.microsoft.com/office/drawing/2014/main" id="{793A4286-A602-A66D-BE98-A42AD81524EB}"/>
                  </a:ext>
                </a:extLst>
              </p:cNvPr>
              <p:cNvGrpSpPr/>
              <p:nvPr/>
            </p:nvGrpSpPr>
            <p:grpSpPr>
              <a:xfrm>
                <a:off x="3888633" y="3082351"/>
                <a:ext cx="351172" cy="160698"/>
                <a:chOff x="3888633" y="3082351"/>
                <a:chExt cx="351172" cy="160698"/>
              </a:xfrm>
              <a:grpFill/>
            </p:grpSpPr>
            <p:sp>
              <p:nvSpPr>
                <p:cNvPr id="2857" name="Google Shape;5993;p71">
                  <a:extLst>
                    <a:ext uri="{FF2B5EF4-FFF2-40B4-BE49-F238E27FC236}">
                      <a16:creationId xmlns:a16="http://schemas.microsoft.com/office/drawing/2014/main" id="{F7CD6F8D-945D-AC11-8D6F-46F77339F112}"/>
                    </a:ext>
                  </a:extLst>
                </p:cNvPr>
                <p:cNvSpPr/>
                <p:nvPr/>
              </p:nvSpPr>
              <p:spPr>
                <a:xfrm>
                  <a:off x="3892440" y="3082351"/>
                  <a:ext cx="347366" cy="1606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166" h="20432" fill="none" extrusionOk="0">
                      <a:moveTo>
                        <a:pt x="7041" y="11529"/>
                      </a:moveTo>
                      <a:lnTo>
                        <a:pt x="22440" y="4162"/>
                      </a:lnTo>
                      <a:lnTo>
                        <a:pt x="34815" y="0"/>
                      </a:lnTo>
                      <a:lnTo>
                        <a:pt x="44166" y="484"/>
                      </a:lnTo>
                      <a:lnTo>
                        <a:pt x="38964" y="8565"/>
                      </a:lnTo>
                      <a:lnTo>
                        <a:pt x="33012" y="10065"/>
                      </a:lnTo>
                      <a:lnTo>
                        <a:pt x="22440" y="4839"/>
                      </a:lnTo>
                      <a:lnTo>
                        <a:pt x="18750" y="15424"/>
                      </a:lnTo>
                      <a:cubicBezTo>
                        <a:pt x="18750" y="15424"/>
                        <a:pt x="6206" y="11154"/>
                        <a:pt x="6557" y="11516"/>
                      </a:cubicBezTo>
                      <a:lnTo>
                        <a:pt x="0" y="20432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58" name="Google Shape;5994;p71">
                  <a:extLst>
                    <a:ext uri="{FF2B5EF4-FFF2-40B4-BE49-F238E27FC236}">
                      <a16:creationId xmlns:a16="http://schemas.microsoft.com/office/drawing/2014/main" id="{D247AD03-20FB-8A83-131D-C681A9B3F551}"/>
                    </a:ext>
                  </a:extLst>
                </p:cNvPr>
                <p:cNvSpPr/>
                <p:nvPr/>
              </p:nvSpPr>
              <p:spPr>
                <a:xfrm>
                  <a:off x="3888633" y="3172924"/>
                  <a:ext cx="72979" cy="701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279" h="8916" fill="none" extrusionOk="0">
                      <a:moveTo>
                        <a:pt x="0" y="8916"/>
                      </a:moveTo>
                      <a:lnTo>
                        <a:pt x="9279" y="6883"/>
                      </a:lnTo>
                      <a:lnTo>
                        <a:pt x="7041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59" name="Google Shape;5995;p71">
                  <a:extLst>
                    <a:ext uri="{FF2B5EF4-FFF2-40B4-BE49-F238E27FC236}">
                      <a16:creationId xmlns:a16="http://schemas.microsoft.com/office/drawing/2014/main" id="{A4359BF3-C9CB-2C3B-A4D6-FCD0652E10D9}"/>
                    </a:ext>
                  </a:extLst>
                </p:cNvPr>
                <p:cNvSpPr/>
                <p:nvPr/>
              </p:nvSpPr>
              <p:spPr>
                <a:xfrm>
                  <a:off x="3960370" y="3203653"/>
                  <a:ext cx="79547" cy="1960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114" h="2493" fill="none" extrusionOk="0">
                      <a:moveTo>
                        <a:pt x="0" y="2493"/>
                      </a:moveTo>
                      <a:lnTo>
                        <a:pt x="10113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60" name="Google Shape;5996;p71">
                  <a:extLst>
                    <a:ext uri="{FF2B5EF4-FFF2-40B4-BE49-F238E27FC236}">
                      <a16:creationId xmlns:a16="http://schemas.microsoft.com/office/drawing/2014/main" id="{2BF3C422-184F-15E6-4FC6-80D7C45990BE}"/>
                    </a:ext>
                  </a:extLst>
                </p:cNvPr>
                <p:cNvSpPr/>
                <p:nvPr/>
              </p:nvSpPr>
              <p:spPr>
                <a:xfrm>
                  <a:off x="4043613" y="3161504"/>
                  <a:ext cx="108474" cy="4215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792" h="5360" fill="none" extrusionOk="0">
                      <a:moveTo>
                        <a:pt x="1" y="5360"/>
                      </a:moveTo>
                      <a:lnTo>
                        <a:pt x="13791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61" name="Google Shape;5997;p71">
                  <a:extLst>
                    <a:ext uri="{FF2B5EF4-FFF2-40B4-BE49-F238E27FC236}">
                      <a16:creationId xmlns:a16="http://schemas.microsoft.com/office/drawing/2014/main" id="{DC47AE98-BE45-97AD-205B-CDAF94A0C36B}"/>
                    </a:ext>
                  </a:extLst>
                </p:cNvPr>
                <p:cNvSpPr/>
                <p:nvPr/>
              </p:nvSpPr>
              <p:spPr>
                <a:xfrm>
                  <a:off x="4152079" y="3082351"/>
                  <a:ext cx="17224" cy="8296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90" h="10549" fill="none" extrusionOk="0">
                      <a:moveTo>
                        <a:pt x="0" y="10549"/>
                      </a:moveTo>
                      <a:lnTo>
                        <a:pt x="2190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62" name="Google Shape;5998;p71">
                  <a:extLst>
                    <a:ext uri="{FF2B5EF4-FFF2-40B4-BE49-F238E27FC236}">
                      <a16:creationId xmlns:a16="http://schemas.microsoft.com/office/drawing/2014/main" id="{2AED4F7D-BCF8-EBF9-150E-1680B415FB94}"/>
                    </a:ext>
                  </a:extLst>
                </p:cNvPr>
                <p:cNvSpPr/>
                <p:nvPr/>
              </p:nvSpPr>
              <p:spPr>
                <a:xfrm>
                  <a:off x="4169296" y="3082351"/>
                  <a:ext cx="25797" cy="635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80" h="8081" fill="none" extrusionOk="0">
                      <a:moveTo>
                        <a:pt x="1" y="0"/>
                      </a:moveTo>
                      <a:lnTo>
                        <a:pt x="3279" y="808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30" name="Google Shape;5999;p71">
                <a:extLst>
                  <a:ext uri="{FF2B5EF4-FFF2-40B4-BE49-F238E27FC236}">
                    <a16:creationId xmlns:a16="http://schemas.microsoft.com/office/drawing/2014/main" id="{902B953C-5687-65D1-CCE6-A7894B47F266}"/>
                  </a:ext>
                </a:extLst>
              </p:cNvPr>
              <p:cNvGrpSpPr/>
              <p:nvPr/>
            </p:nvGrpSpPr>
            <p:grpSpPr>
              <a:xfrm>
                <a:off x="4143703" y="3066935"/>
                <a:ext cx="37783" cy="32357"/>
                <a:chOff x="4143703" y="3066935"/>
                <a:chExt cx="37783" cy="32357"/>
              </a:xfrm>
              <a:grpFill/>
            </p:grpSpPr>
            <p:sp>
              <p:nvSpPr>
                <p:cNvPr id="2855" name="Google Shape;6000;p71">
                  <a:extLst>
                    <a:ext uri="{FF2B5EF4-FFF2-40B4-BE49-F238E27FC236}">
                      <a16:creationId xmlns:a16="http://schemas.microsoft.com/office/drawing/2014/main" id="{C93D2BC9-452F-D9BD-6040-64006F553E8D}"/>
                    </a:ext>
                  </a:extLst>
                </p:cNvPr>
                <p:cNvSpPr/>
                <p:nvPr/>
              </p:nvSpPr>
              <p:spPr>
                <a:xfrm>
                  <a:off x="4143703" y="3066935"/>
                  <a:ext cx="37783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4" extrusionOk="0">
                      <a:moveTo>
                        <a:pt x="2731" y="0"/>
                      </a:moveTo>
                      <a:cubicBezTo>
                        <a:pt x="2227" y="0"/>
                        <a:pt x="1713" y="188"/>
                        <a:pt x="1295" y="605"/>
                      </a:cubicBezTo>
                      <a:cubicBezTo>
                        <a:pt x="1" y="1900"/>
                        <a:pt x="920" y="4114"/>
                        <a:pt x="2747" y="4114"/>
                      </a:cubicBezTo>
                      <a:cubicBezTo>
                        <a:pt x="3884" y="4114"/>
                        <a:pt x="4803" y="3194"/>
                        <a:pt x="4803" y="2069"/>
                      </a:cubicBezTo>
                      <a:cubicBezTo>
                        <a:pt x="4803" y="824"/>
                        <a:pt x="3788" y="0"/>
                        <a:pt x="273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56" name="Google Shape;6001;p71">
                  <a:extLst>
                    <a:ext uri="{FF2B5EF4-FFF2-40B4-BE49-F238E27FC236}">
                      <a16:creationId xmlns:a16="http://schemas.microsoft.com/office/drawing/2014/main" id="{EC89DB5A-76CF-F264-9716-90BBCD1999ED}"/>
                    </a:ext>
                  </a:extLst>
                </p:cNvPr>
                <p:cNvSpPr/>
                <p:nvPr/>
              </p:nvSpPr>
              <p:spPr>
                <a:xfrm>
                  <a:off x="4158741" y="3076641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1"/>
                      </a:moveTo>
                      <a:cubicBezTo>
                        <a:pt x="375" y="1"/>
                        <a:pt x="0" y="376"/>
                        <a:pt x="0" y="823"/>
                      </a:cubicBezTo>
                      <a:cubicBezTo>
                        <a:pt x="0" y="1283"/>
                        <a:pt x="375" y="1658"/>
                        <a:pt x="835" y="1658"/>
                      </a:cubicBezTo>
                      <a:cubicBezTo>
                        <a:pt x="1294" y="1658"/>
                        <a:pt x="1657" y="1283"/>
                        <a:pt x="1657" y="823"/>
                      </a:cubicBezTo>
                      <a:cubicBezTo>
                        <a:pt x="1657" y="376"/>
                        <a:pt x="1294" y="1"/>
                        <a:pt x="83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31" name="Google Shape;6002;p71">
                <a:extLst>
                  <a:ext uri="{FF2B5EF4-FFF2-40B4-BE49-F238E27FC236}">
                    <a16:creationId xmlns:a16="http://schemas.microsoft.com/office/drawing/2014/main" id="{BA0999A3-5718-D2C9-4278-7C3C19568671}"/>
                  </a:ext>
                </a:extLst>
              </p:cNvPr>
              <p:cNvGrpSpPr/>
              <p:nvPr/>
            </p:nvGrpSpPr>
            <p:grpSpPr>
              <a:xfrm>
                <a:off x="4044565" y="3103563"/>
                <a:ext cx="37783" cy="32451"/>
                <a:chOff x="4044565" y="3103563"/>
                <a:chExt cx="37783" cy="32451"/>
              </a:xfrm>
              <a:grpFill/>
            </p:grpSpPr>
            <p:sp>
              <p:nvSpPr>
                <p:cNvPr id="2853" name="Google Shape;6003;p71">
                  <a:extLst>
                    <a:ext uri="{FF2B5EF4-FFF2-40B4-BE49-F238E27FC236}">
                      <a16:creationId xmlns:a16="http://schemas.microsoft.com/office/drawing/2014/main" id="{4B2BAAAC-1F34-BC6E-D1B7-3909B9350067}"/>
                    </a:ext>
                  </a:extLst>
                </p:cNvPr>
                <p:cNvSpPr/>
                <p:nvPr/>
              </p:nvSpPr>
              <p:spPr>
                <a:xfrm>
                  <a:off x="4044565" y="3103563"/>
                  <a:ext cx="37783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26" extrusionOk="0">
                      <a:moveTo>
                        <a:pt x="2731" y="1"/>
                      </a:moveTo>
                      <a:cubicBezTo>
                        <a:pt x="2227" y="1"/>
                        <a:pt x="1713" y="188"/>
                        <a:pt x="1295" y="606"/>
                      </a:cubicBezTo>
                      <a:cubicBezTo>
                        <a:pt x="1" y="1900"/>
                        <a:pt x="908" y="4114"/>
                        <a:pt x="2747" y="4126"/>
                      </a:cubicBezTo>
                      <a:cubicBezTo>
                        <a:pt x="3884" y="4114"/>
                        <a:pt x="4803" y="3194"/>
                        <a:pt x="4803" y="2069"/>
                      </a:cubicBezTo>
                      <a:cubicBezTo>
                        <a:pt x="4803" y="824"/>
                        <a:pt x="3788" y="1"/>
                        <a:pt x="273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54" name="Google Shape;6004;p71">
                  <a:extLst>
                    <a:ext uri="{FF2B5EF4-FFF2-40B4-BE49-F238E27FC236}">
                      <a16:creationId xmlns:a16="http://schemas.microsoft.com/office/drawing/2014/main" id="{79FE9C45-E00F-900D-6E6D-7800BA80B1AE}"/>
                    </a:ext>
                  </a:extLst>
                </p:cNvPr>
                <p:cNvSpPr/>
                <p:nvPr/>
              </p:nvSpPr>
              <p:spPr>
                <a:xfrm>
                  <a:off x="4059602" y="3113268"/>
                  <a:ext cx="13040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9" extrusionOk="0">
                      <a:moveTo>
                        <a:pt x="835" y="1"/>
                      </a:moveTo>
                      <a:cubicBezTo>
                        <a:pt x="375" y="1"/>
                        <a:pt x="0" y="376"/>
                        <a:pt x="0" y="835"/>
                      </a:cubicBezTo>
                      <a:cubicBezTo>
                        <a:pt x="0" y="1283"/>
                        <a:pt x="375" y="1658"/>
                        <a:pt x="835" y="1658"/>
                      </a:cubicBezTo>
                      <a:cubicBezTo>
                        <a:pt x="1295" y="1658"/>
                        <a:pt x="1657" y="1283"/>
                        <a:pt x="1657" y="835"/>
                      </a:cubicBezTo>
                      <a:cubicBezTo>
                        <a:pt x="1657" y="376"/>
                        <a:pt x="1295" y="1"/>
                        <a:pt x="83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32" name="Google Shape;6005;p71">
                <a:extLst>
                  <a:ext uri="{FF2B5EF4-FFF2-40B4-BE49-F238E27FC236}">
                    <a16:creationId xmlns:a16="http://schemas.microsoft.com/office/drawing/2014/main" id="{FEF21B25-B1F6-F052-81BD-B36A526A6F89}"/>
                  </a:ext>
                </a:extLst>
              </p:cNvPr>
              <p:cNvGrpSpPr/>
              <p:nvPr/>
            </p:nvGrpSpPr>
            <p:grpSpPr>
              <a:xfrm>
                <a:off x="4017454" y="3188237"/>
                <a:ext cx="37776" cy="32357"/>
                <a:chOff x="4017454" y="3188237"/>
                <a:chExt cx="37776" cy="32357"/>
              </a:xfrm>
              <a:grpFill/>
            </p:grpSpPr>
            <p:sp>
              <p:nvSpPr>
                <p:cNvPr id="2851" name="Google Shape;6006;p71">
                  <a:extLst>
                    <a:ext uri="{FF2B5EF4-FFF2-40B4-BE49-F238E27FC236}">
                      <a16:creationId xmlns:a16="http://schemas.microsoft.com/office/drawing/2014/main" id="{6642B790-85DF-5587-E855-8E1AFCD48BA6}"/>
                    </a:ext>
                  </a:extLst>
                </p:cNvPr>
                <p:cNvSpPr/>
                <p:nvPr/>
              </p:nvSpPr>
              <p:spPr>
                <a:xfrm>
                  <a:off x="4017454" y="3188237"/>
                  <a:ext cx="3777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4" extrusionOk="0">
                      <a:moveTo>
                        <a:pt x="2732" y="0"/>
                      </a:moveTo>
                      <a:cubicBezTo>
                        <a:pt x="2227" y="0"/>
                        <a:pt x="1713" y="188"/>
                        <a:pt x="1295" y="606"/>
                      </a:cubicBezTo>
                      <a:cubicBezTo>
                        <a:pt x="0" y="1900"/>
                        <a:pt x="908" y="4114"/>
                        <a:pt x="2746" y="4114"/>
                      </a:cubicBezTo>
                      <a:cubicBezTo>
                        <a:pt x="3883" y="4114"/>
                        <a:pt x="4803" y="3195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52" name="Google Shape;6007;p71">
                  <a:extLst>
                    <a:ext uri="{FF2B5EF4-FFF2-40B4-BE49-F238E27FC236}">
                      <a16:creationId xmlns:a16="http://schemas.microsoft.com/office/drawing/2014/main" id="{052317C4-4C72-C043-2FF1-A058AE153699}"/>
                    </a:ext>
                  </a:extLst>
                </p:cNvPr>
                <p:cNvSpPr/>
                <p:nvPr/>
              </p:nvSpPr>
              <p:spPr>
                <a:xfrm>
                  <a:off x="4032484" y="3197943"/>
                  <a:ext cx="13040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9" extrusionOk="0">
                      <a:moveTo>
                        <a:pt x="835" y="1"/>
                      </a:moveTo>
                      <a:cubicBezTo>
                        <a:pt x="376" y="1"/>
                        <a:pt x="1" y="376"/>
                        <a:pt x="1" y="823"/>
                      </a:cubicBezTo>
                      <a:cubicBezTo>
                        <a:pt x="1" y="1283"/>
                        <a:pt x="376" y="1658"/>
                        <a:pt x="835" y="1658"/>
                      </a:cubicBezTo>
                      <a:cubicBezTo>
                        <a:pt x="1295" y="1658"/>
                        <a:pt x="1658" y="1283"/>
                        <a:pt x="1658" y="823"/>
                      </a:cubicBezTo>
                      <a:cubicBezTo>
                        <a:pt x="1658" y="376"/>
                        <a:pt x="1295" y="1"/>
                        <a:pt x="83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33" name="Google Shape;6008;p71">
                <a:extLst>
                  <a:ext uri="{FF2B5EF4-FFF2-40B4-BE49-F238E27FC236}">
                    <a16:creationId xmlns:a16="http://schemas.microsoft.com/office/drawing/2014/main" id="{A4742BE5-1A19-CD12-5C51-FB68FE055726}"/>
                  </a:ext>
                </a:extLst>
              </p:cNvPr>
              <p:cNvGrpSpPr/>
              <p:nvPr/>
            </p:nvGrpSpPr>
            <p:grpSpPr>
              <a:xfrm>
                <a:off x="3921548" y="3157509"/>
                <a:ext cx="37783" cy="32357"/>
                <a:chOff x="3921548" y="3157509"/>
                <a:chExt cx="37783" cy="32357"/>
              </a:xfrm>
              <a:grpFill/>
            </p:grpSpPr>
            <p:sp>
              <p:nvSpPr>
                <p:cNvPr id="2849" name="Google Shape;6009;p71">
                  <a:extLst>
                    <a:ext uri="{FF2B5EF4-FFF2-40B4-BE49-F238E27FC236}">
                      <a16:creationId xmlns:a16="http://schemas.microsoft.com/office/drawing/2014/main" id="{63266E48-7327-AE75-965C-99EB47767FD6}"/>
                    </a:ext>
                  </a:extLst>
                </p:cNvPr>
                <p:cNvSpPr/>
                <p:nvPr/>
              </p:nvSpPr>
              <p:spPr>
                <a:xfrm>
                  <a:off x="3921548" y="3157509"/>
                  <a:ext cx="37783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4" extrusionOk="0">
                      <a:moveTo>
                        <a:pt x="2732" y="0"/>
                      </a:moveTo>
                      <a:cubicBezTo>
                        <a:pt x="2228" y="0"/>
                        <a:pt x="1713" y="187"/>
                        <a:pt x="1295" y="606"/>
                      </a:cubicBezTo>
                      <a:cubicBezTo>
                        <a:pt x="1" y="1900"/>
                        <a:pt x="908" y="4114"/>
                        <a:pt x="2747" y="4114"/>
                      </a:cubicBezTo>
                      <a:cubicBezTo>
                        <a:pt x="3872" y="4114"/>
                        <a:pt x="4803" y="3194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50" name="Google Shape;6010;p71">
                  <a:extLst>
                    <a:ext uri="{FF2B5EF4-FFF2-40B4-BE49-F238E27FC236}">
                      <a16:creationId xmlns:a16="http://schemas.microsoft.com/office/drawing/2014/main" id="{087560F9-1694-1E10-C1FD-F133CA6917F8}"/>
                    </a:ext>
                  </a:extLst>
                </p:cNvPr>
                <p:cNvSpPr/>
                <p:nvPr/>
              </p:nvSpPr>
              <p:spPr>
                <a:xfrm>
                  <a:off x="3936586" y="3167214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1"/>
                      </a:moveTo>
                      <a:cubicBezTo>
                        <a:pt x="375" y="1"/>
                        <a:pt x="0" y="364"/>
                        <a:pt x="0" y="823"/>
                      </a:cubicBezTo>
                      <a:cubicBezTo>
                        <a:pt x="0" y="1283"/>
                        <a:pt x="375" y="1658"/>
                        <a:pt x="835" y="1658"/>
                      </a:cubicBezTo>
                      <a:cubicBezTo>
                        <a:pt x="1282" y="1658"/>
                        <a:pt x="1657" y="1283"/>
                        <a:pt x="1657" y="823"/>
                      </a:cubicBezTo>
                      <a:cubicBezTo>
                        <a:pt x="1657" y="364"/>
                        <a:pt x="1282" y="1"/>
                        <a:pt x="83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34" name="Google Shape;6011;p71">
                <a:extLst>
                  <a:ext uri="{FF2B5EF4-FFF2-40B4-BE49-F238E27FC236}">
                    <a16:creationId xmlns:a16="http://schemas.microsoft.com/office/drawing/2014/main" id="{A308515C-E167-9892-0D24-9511C6239AB7}"/>
                  </a:ext>
                </a:extLst>
              </p:cNvPr>
              <p:cNvGrpSpPr/>
              <p:nvPr/>
            </p:nvGrpSpPr>
            <p:grpSpPr>
              <a:xfrm>
                <a:off x="3939056" y="3211620"/>
                <a:ext cx="37783" cy="32380"/>
                <a:chOff x="3939056" y="3211620"/>
                <a:chExt cx="37783" cy="32380"/>
              </a:xfrm>
              <a:grpFill/>
            </p:grpSpPr>
            <p:sp>
              <p:nvSpPr>
                <p:cNvPr id="2847" name="Google Shape;6012;p71">
                  <a:extLst>
                    <a:ext uri="{FF2B5EF4-FFF2-40B4-BE49-F238E27FC236}">
                      <a16:creationId xmlns:a16="http://schemas.microsoft.com/office/drawing/2014/main" id="{34D0DE57-117A-16CF-6860-1FA3B0D8367C}"/>
                    </a:ext>
                  </a:extLst>
                </p:cNvPr>
                <p:cNvSpPr/>
                <p:nvPr/>
              </p:nvSpPr>
              <p:spPr>
                <a:xfrm>
                  <a:off x="3939056" y="3211620"/>
                  <a:ext cx="37783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7" extrusionOk="0">
                      <a:moveTo>
                        <a:pt x="2737" y="1"/>
                      </a:moveTo>
                      <a:cubicBezTo>
                        <a:pt x="2231" y="1"/>
                        <a:pt x="1715" y="189"/>
                        <a:pt x="1295" y="609"/>
                      </a:cubicBezTo>
                      <a:cubicBezTo>
                        <a:pt x="1" y="1903"/>
                        <a:pt x="920" y="4117"/>
                        <a:pt x="2759" y="4117"/>
                      </a:cubicBezTo>
                      <a:cubicBezTo>
                        <a:pt x="3884" y="4117"/>
                        <a:pt x="4803" y="3197"/>
                        <a:pt x="4803" y="2060"/>
                      </a:cubicBezTo>
                      <a:cubicBezTo>
                        <a:pt x="4803" y="818"/>
                        <a:pt x="3792" y="1"/>
                        <a:pt x="2737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48" name="Google Shape;6013;p71">
                  <a:extLst>
                    <a:ext uri="{FF2B5EF4-FFF2-40B4-BE49-F238E27FC236}">
                      <a16:creationId xmlns:a16="http://schemas.microsoft.com/office/drawing/2014/main" id="{539E39FC-E6FF-4E17-5101-1A3AF208035D}"/>
                    </a:ext>
                  </a:extLst>
                </p:cNvPr>
                <p:cNvSpPr/>
                <p:nvPr/>
              </p:nvSpPr>
              <p:spPr>
                <a:xfrm>
                  <a:off x="3954188" y="3221255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1"/>
                      </a:moveTo>
                      <a:cubicBezTo>
                        <a:pt x="375" y="1"/>
                        <a:pt x="0" y="376"/>
                        <a:pt x="0" y="835"/>
                      </a:cubicBezTo>
                      <a:cubicBezTo>
                        <a:pt x="0" y="1295"/>
                        <a:pt x="375" y="1658"/>
                        <a:pt x="823" y="1658"/>
                      </a:cubicBezTo>
                      <a:cubicBezTo>
                        <a:pt x="1282" y="1658"/>
                        <a:pt x="1657" y="1295"/>
                        <a:pt x="1657" y="835"/>
                      </a:cubicBezTo>
                      <a:cubicBezTo>
                        <a:pt x="1657" y="376"/>
                        <a:pt x="1282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35" name="Google Shape;6014;p71">
                <a:extLst>
                  <a:ext uri="{FF2B5EF4-FFF2-40B4-BE49-F238E27FC236}">
                    <a16:creationId xmlns:a16="http://schemas.microsoft.com/office/drawing/2014/main" id="{882CADCA-8E47-8254-77F2-333C8B657EBD}"/>
                  </a:ext>
                </a:extLst>
              </p:cNvPr>
              <p:cNvGrpSpPr/>
              <p:nvPr/>
            </p:nvGrpSpPr>
            <p:grpSpPr>
              <a:xfrm>
                <a:off x="4176240" y="3136965"/>
                <a:ext cx="31405" cy="26930"/>
                <a:chOff x="4176240" y="3136965"/>
                <a:chExt cx="31405" cy="26930"/>
              </a:xfrm>
              <a:grpFill/>
            </p:grpSpPr>
            <p:sp>
              <p:nvSpPr>
                <p:cNvPr id="2845" name="Google Shape;6015;p71">
                  <a:extLst>
                    <a:ext uri="{FF2B5EF4-FFF2-40B4-BE49-F238E27FC236}">
                      <a16:creationId xmlns:a16="http://schemas.microsoft.com/office/drawing/2014/main" id="{D9038634-7E08-B545-18E2-E85D2C0FA212}"/>
                    </a:ext>
                  </a:extLst>
                </p:cNvPr>
                <p:cNvSpPr/>
                <p:nvPr/>
              </p:nvSpPr>
              <p:spPr>
                <a:xfrm>
                  <a:off x="4176240" y="3136965"/>
                  <a:ext cx="31405" cy="269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4" extrusionOk="0">
                      <a:moveTo>
                        <a:pt x="2268" y="1"/>
                      </a:moveTo>
                      <a:cubicBezTo>
                        <a:pt x="1846" y="1"/>
                        <a:pt x="1415" y="158"/>
                        <a:pt x="1065" y="508"/>
                      </a:cubicBezTo>
                      <a:cubicBezTo>
                        <a:pt x="1" y="1585"/>
                        <a:pt x="763" y="3423"/>
                        <a:pt x="2275" y="3423"/>
                      </a:cubicBezTo>
                      <a:cubicBezTo>
                        <a:pt x="3231" y="3423"/>
                        <a:pt x="3993" y="2649"/>
                        <a:pt x="3993" y="1705"/>
                      </a:cubicBezTo>
                      <a:cubicBezTo>
                        <a:pt x="3985" y="677"/>
                        <a:pt x="3145" y="1"/>
                        <a:pt x="2268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46" name="Google Shape;6016;p71">
                  <a:extLst>
                    <a:ext uri="{FF2B5EF4-FFF2-40B4-BE49-F238E27FC236}">
                      <a16:creationId xmlns:a16="http://schemas.microsoft.com/office/drawing/2014/main" id="{80863DDF-B32D-BFDC-E938-B2450DA3BC01}"/>
                    </a:ext>
                  </a:extLst>
                </p:cNvPr>
                <p:cNvSpPr/>
                <p:nvPr/>
              </p:nvSpPr>
              <p:spPr>
                <a:xfrm>
                  <a:off x="4190327" y="3146663"/>
                  <a:ext cx="7613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8" h="969" extrusionOk="0">
                      <a:moveTo>
                        <a:pt x="484" y="1"/>
                      </a:moveTo>
                      <a:cubicBezTo>
                        <a:pt x="218" y="1"/>
                        <a:pt x="0" y="218"/>
                        <a:pt x="0" y="485"/>
                      </a:cubicBezTo>
                      <a:cubicBezTo>
                        <a:pt x="0" y="751"/>
                        <a:pt x="218" y="968"/>
                        <a:pt x="484" y="968"/>
                      </a:cubicBezTo>
                      <a:cubicBezTo>
                        <a:pt x="750" y="968"/>
                        <a:pt x="968" y="751"/>
                        <a:pt x="968" y="485"/>
                      </a:cubicBezTo>
                      <a:cubicBezTo>
                        <a:pt x="968" y="218"/>
                        <a:pt x="750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36" name="Google Shape;6017;p71">
                <a:extLst>
                  <a:ext uri="{FF2B5EF4-FFF2-40B4-BE49-F238E27FC236}">
                    <a16:creationId xmlns:a16="http://schemas.microsoft.com/office/drawing/2014/main" id="{7C16B6FE-9874-2935-45A3-EAF4DEB3C019}"/>
                  </a:ext>
                </a:extLst>
              </p:cNvPr>
              <p:cNvGrpSpPr/>
              <p:nvPr/>
            </p:nvGrpSpPr>
            <p:grpSpPr>
              <a:xfrm>
                <a:off x="4133148" y="3152593"/>
                <a:ext cx="31499" cy="27001"/>
                <a:chOff x="4133148" y="3152593"/>
                <a:chExt cx="31499" cy="27001"/>
              </a:xfrm>
              <a:grpFill/>
            </p:grpSpPr>
            <p:sp>
              <p:nvSpPr>
                <p:cNvPr id="2843" name="Google Shape;6018;p71">
                  <a:extLst>
                    <a:ext uri="{FF2B5EF4-FFF2-40B4-BE49-F238E27FC236}">
                      <a16:creationId xmlns:a16="http://schemas.microsoft.com/office/drawing/2014/main" id="{4DDA6CAA-5E24-99D2-4A57-6129C8AC3D52}"/>
                    </a:ext>
                  </a:extLst>
                </p:cNvPr>
                <p:cNvSpPr/>
                <p:nvPr/>
              </p:nvSpPr>
              <p:spPr>
                <a:xfrm>
                  <a:off x="4133148" y="3152593"/>
                  <a:ext cx="31499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3" extrusionOk="0">
                      <a:moveTo>
                        <a:pt x="2284" y="1"/>
                      </a:moveTo>
                      <a:cubicBezTo>
                        <a:pt x="1865" y="1"/>
                        <a:pt x="1437" y="157"/>
                        <a:pt x="1089" y="505"/>
                      </a:cubicBezTo>
                      <a:cubicBezTo>
                        <a:pt x="0" y="1581"/>
                        <a:pt x="774" y="3432"/>
                        <a:pt x="2298" y="3432"/>
                      </a:cubicBezTo>
                      <a:cubicBezTo>
                        <a:pt x="3242" y="3432"/>
                        <a:pt x="4004" y="2658"/>
                        <a:pt x="4004" y="1714"/>
                      </a:cubicBezTo>
                      <a:cubicBezTo>
                        <a:pt x="4004" y="683"/>
                        <a:pt x="3162" y="1"/>
                        <a:pt x="22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44" name="Google Shape;6019;p71">
                  <a:extLst>
                    <a:ext uri="{FF2B5EF4-FFF2-40B4-BE49-F238E27FC236}">
                      <a16:creationId xmlns:a16="http://schemas.microsoft.com/office/drawing/2014/main" id="{03DC9A2A-F272-26F9-08DF-A13D7817DF5A}"/>
                    </a:ext>
                  </a:extLst>
                </p:cNvPr>
                <p:cNvSpPr/>
                <p:nvPr/>
              </p:nvSpPr>
              <p:spPr>
                <a:xfrm>
                  <a:off x="4147321" y="3162267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4" y="1"/>
                      </a:moveTo>
                      <a:cubicBezTo>
                        <a:pt x="218" y="1"/>
                        <a:pt x="0" y="218"/>
                        <a:pt x="0" y="484"/>
                      </a:cubicBezTo>
                      <a:cubicBezTo>
                        <a:pt x="0" y="751"/>
                        <a:pt x="218" y="968"/>
                        <a:pt x="484" y="968"/>
                      </a:cubicBezTo>
                      <a:cubicBezTo>
                        <a:pt x="763" y="968"/>
                        <a:pt x="968" y="751"/>
                        <a:pt x="968" y="484"/>
                      </a:cubicBezTo>
                      <a:cubicBezTo>
                        <a:pt x="968" y="218"/>
                        <a:pt x="763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37" name="Google Shape;6020;p71">
                <a:extLst>
                  <a:ext uri="{FF2B5EF4-FFF2-40B4-BE49-F238E27FC236}">
                    <a16:creationId xmlns:a16="http://schemas.microsoft.com/office/drawing/2014/main" id="{08F39035-7245-9C3B-F73F-88B7066B4580}"/>
                  </a:ext>
                </a:extLst>
              </p:cNvPr>
              <p:cNvGrpSpPr/>
              <p:nvPr/>
            </p:nvGrpSpPr>
            <p:grpSpPr>
              <a:xfrm>
                <a:off x="4220866" y="3073534"/>
                <a:ext cx="31499" cy="26898"/>
                <a:chOff x="4220866" y="3073534"/>
                <a:chExt cx="31499" cy="26898"/>
              </a:xfrm>
              <a:grpFill/>
            </p:grpSpPr>
            <p:sp>
              <p:nvSpPr>
                <p:cNvPr id="2841" name="Google Shape;6021;p71">
                  <a:extLst>
                    <a:ext uri="{FF2B5EF4-FFF2-40B4-BE49-F238E27FC236}">
                      <a16:creationId xmlns:a16="http://schemas.microsoft.com/office/drawing/2014/main" id="{CFAB1EB4-D5B1-9A46-E769-5F5876FFD328}"/>
                    </a:ext>
                  </a:extLst>
                </p:cNvPr>
                <p:cNvSpPr/>
                <p:nvPr/>
              </p:nvSpPr>
              <p:spPr>
                <a:xfrm>
                  <a:off x="4220866" y="3073534"/>
                  <a:ext cx="31499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0" extrusionOk="0">
                      <a:moveTo>
                        <a:pt x="2285" y="0"/>
                      </a:moveTo>
                      <a:cubicBezTo>
                        <a:pt x="1865" y="0"/>
                        <a:pt x="1437" y="156"/>
                        <a:pt x="1089" y="504"/>
                      </a:cubicBezTo>
                      <a:cubicBezTo>
                        <a:pt x="0" y="1581"/>
                        <a:pt x="774" y="3420"/>
                        <a:pt x="2299" y="3420"/>
                      </a:cubicBezTo>
                      <a:cubicBezTo>
                        <a:pt x="3242" y="3420"/>
                        <a:pt x="4004" y="2658"/>
                        <a:pt x="4004" y="1714"/>
                      </a:cubicBezTo>
                      <a:cubicBezTo>
                        <a:pt x="4004" y="683"/>
                        <a:pt x="3163" y="0"/>
                        <a:pt x="22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42" name="Google Shape;6022;p71">
                  <a:extLst>
                    <a:ext uri="{FF2B5EF4-FFF2-40B4-BE49-F238E27FC236}">
                      <a16:creationId xmlns:a16="http://schemas.microsoft.com/office/drawing/2014/main" id="{A6B501F6-19A6-EE33-6A40-51BE27D3221F}"/>
                    </a:ext>
                  </a:extLst>
                </p:cNvPr>
                <p:cNvSpPr/>
                <p:nvPr/>
              </p:nvSpPr>
              <p:spPr>
                <a:xfrm>
                  <a:off x="4235039" y="3083114"/>
                  <a:ext cx="7621" cy="76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8" extrusionOk="0">
                      <a:moveTo>
                        <a:pt x="485" y="0"/>
                      </a:moveTo>
                      <a:cubicBezTo>
                        <a:pt x="218" y="0"/>
                        <a:pt x="1" y="218"/>
                        <a:pt x="1" y="484"/>
                      </a:cubicBezTo>
                      <a:cubicBezTo>
                        <a:pt x="1" y="750"/>
                        <a:pt x="218" y="968"/>
                        <a:pt x="485" y="968"/>
                      </a:cubicBezTo>
                      <a:cubicBezTo>
                        <a:pt x="751" y="968"/>
                        <a:pt x="968" y="750"/>
                        <a:pt x="968" y="484"/>
                      </a:cubicBezTo>
                      <a:cubicBezTo>
                        <a:pt x="968" y="218"/>
                        <a:pt x="751" y="0"/>
                        <a:pt x="4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838" name="Google Shape;6023;p71">
                <a:extLst>
                  <a:ext uri="{FF2B5EF4-FFF2-40B4-BE49-F238E27FC236}">
                    <a16:creationId xmlns:a16="http://schemas.microsoft.com/office/drawing/2014/main" id="{0D651C38-9C55-BE5E-C71E-E78C2E7B4951}"/>
                  </a:ext>
                </a:extLst>
              </p:cNvPr>
              <p:cNvGrpSpPr/>
              <p:nvPr/>
            </p:nvGrpSpPr>
            <p:grpSpPr>
              <a:xfrm>
                <a:off x="3869702" y="3230323"/>
                <a:ext cx="31499" cy="26906"/>
                <a:chOff x="3869702" y="3230323"/>
                <a:chExt cx="31499" cy="26906"/>
              </a:xfrm>
              <a:grpFill/>
            </p:grpSpPr>
            <p:sp>
              <p:nvSpPr>
                <p:cNvPr id="2839" name="Google Shape;6024;p71">
                  <a:extLst>
                    <a:ext uri="{FF2B5EF4-FFF2-40B4-BE49-F238E27FC236}">
                      <a16:creationId xmlns:a16="http://schemas.microsoft.com/office/drawing/2014/main" id="{7AF71D0C-F447-A7D2-3F6E-0AEFADC8D387}"/>
                    </a:ext>
                  </a:extLst>
                </p:cNvPr>
                <p:cNvSpPr/>
                <p:nvPr/>
              </p:nvSpPr>
              <p:spPr>
                <a:xfrm>
                  <a:off x="3869702" y="3230323"/>
                  <a:ext cx="31499" cy="2690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1" extrusionOk="0">
                      <a:moveTo>
                        <a:pt x="2275" y="1"/>
                      </a:moveTo>
                      <a:cubicBezTo>
                        <a:pt x="1854" y="1"/>
                        <a:pt x="1425" y="157"/>
                        <a:pt x="1077" y="505"/>
                      </a:cubicBezTo>
                      <a:cubicBezTo>
                        <a:pt x="0" y="1581"/>
                        <a:pt x="762" y="3420"/>
                        <a:pt x="2286" y="3420"/>
                      </a:cubicBezTo>
                      <a:cubicBezTo>
                        <a:pt x="3230" y="3420"/>
                        <a:pt x="3992" y="2658"/>
                        <a:pt x="4004" y="1714"/>
                      </a:cubicBezTo>
                      <a:cubicBezTo>
                        <a:pt x="4004" y="683"/>
                        <a:pt x="3157" y="1"/>
                        <a:pt x="227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40" name="Google Shape;6025;p71">
                  <a:extLst>
                    <a:ext uri="{FF2B5EF4-FFF2-40B4-BE49-F238E27FC236}">
                      <a16:creationId xmlns:a16="http://schemas.microsoft.com/office/drawing/2014/main" id="{A6DA9B89-38F3-2D40-66A9-59ABD092E166}"/>
                    </a:ext>
                  </a:extLst>
                </p:cNvPr>
                <p:cNvSpPr/>
                <p:nvPr/>
              </p:nvSpPr>
              <p:spPr>
                <a:xfrm>
                  <a:off x="3883875" y="3239997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4" y="1"/>
                      </a:moveTo>
                      <a:cubicBezTo>
                        <a:pt x="218" y="1"/>
                        <a:pt x="0" y="218"/>
                        <a:pt x="0" y="484"/>
                      </a:cubicBezTo>
                      <a:cubicBezTo>
                        <a:pt x="0" y="751"/>
                        <a:pt x="218" y="968"/>
                        <a:pt x="484" y="968"/>
                      </a:cubicBezTo>
                      <a:cubicBezTo>
                        <a:pt x="750" y="968"/>
                        <a:pt x="968" y="751"/>
                        <a:pt x="968" y="484"/>
                      </a:cubicBezTo>
                      <a:cubicBezTo>
                        <a:pt x="968" y="218"/>
                        <a:pt x="750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11" name="Google Shape;6026;p71">
              <a:extLst>
                <a:ext uri="{FF2B5EF4-FFF2-40B4-BE49-F238E27FC236}">
                  <a16:creationId xmlns:a16="http://schemas.microsoft.com/office/drawing/2014/main" id="{51861BA7-371E-8AA1-03EB-A428F7C738BC}"/>
                </a:ext>
              </a:extLst>
            </p:cNvPr>
            <p:cNvGrpSpPr/>
            <p:nvPr/>
          </p:nvGrpSpPr>
          <p:grpSpPr>
            <a:xfrm>
              <a:off x="4271383" y="3065882"/>
              <a:ext cx="304556" cy="341663"/>
              <a:chOff x="4271383" y="3065882"/>
              <a:chExt cx="304556" cy="341663"/>
            </a:xfrm>
            <a:grpFill/>
          </p:grpSpPr>
          <p:grpSp>
            <p:nvGrpSpPr>
              <p:cNvPr id="2772" name="Google Shape;6027;p71">
                <a:extLst>
                  <a:ext uri="{FF2B5EF4-FFF2-40B4-BE49-F238E27FC236}">
                    <a16:creationId xmlns:a16="http://schemas.microsoft.com/office/drawing/2014/main" id="{A5266436-F2F1-CA75-CDEF-9FAF9503388D}"/>
                  </a:ext>
                </a:extLst>
              </p:cNvPr>
              <p:cNvGrpSpPr/>
              <p:nvPr/>
            </p:nvGrpSpPr>
            <p:grpSpPr>
              <a:xfrm>
                <a:off x="4293838" y="3078639"/>
                <a:ext cx="269353" cy="311973"/>
                <a:chOff x="4293838" y="3078639"/>
                <a:chExt cx="269353" cy="311973"/>
              </a:xfrm>
              <a:grpFill/>
            </p:grpSpPr>
            <p:sp>
              <p:nvSpPr>
                <p:cNvPr id="2812" name="Google Shape;6028;p71">
                  <a:extLst>
                    <a:ext uri="{FF2B5EF4-FFF2-40B4-BE49-F238E27FC236}">
                      <a16:creationId xmlns:a16="http://schemas.microsoft.com/office/drawing/2014/main" id="{85B1A79C-A37B-2078-4242-E42A906553DC}"/>
                    </a:ext>
                  </a:extLst>
                </p:cNvPr>
                <p:cNvSpPr/>
                <p:nvPr/>
              </p:nvSpPr>
              <p:spPr>
                <a:xfrm>
                  <a:off x="4293838" y="3078639"/>
                  <a:ext cx="269353" cy="31197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247" h="39666" fill="none" extrusionOk="0">
                      <a:moveTo>
                        <a:pt x="13" y="16730"/>
                      </a:moveTo>
                      <a:lnTo>
                        <a:pt x="7162" y="27690"/>
                      </a:lnTo>
                      <a:lnTo>
                        <a:pt x="8480" y="39666"/>
                      </a:lnTo>
                      <a:lnTo>
                        <a:pt x="18182" y="34138"/>
                      </a:lnTo>
                      <a:lnTo>
                        <a:pt x="26371" y="29807"/>
                      </a:lnTo>
                      <a:cubicBezTo>
                        <a:pt x="26371" y="29807"/>
                        <a:pt x="33605" y="34694"/>
                        <a:pt x="33932" y="35456"/>
                      </a:cubicBezTo>
                      <a:cubicBezTo>
                        <a:pt x="34246" y="36218"/>
                        <a:pt x="32263" y="18388"/>
                        <a:pt x="32263" y="18388"/>
                      </a:cubicBezTo>
                      <a:lnTo>
                        <a:pt x="28428" y="2928"/>
                      </a:lnTo>
                      <a:lnTo>
                        <a:pt x="12932" y="1"/>
                      </a:lnTo>
                      <a:lnTo>
                        <a:pt x="1670" y="2650"/>
                      </a:lnTo>
                      <a:lnTo>
                        <a:pt x="0" y="17142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13" name="Google Shape;6029;p71">
                  <a:extLst>
                    <a:ext uri="{FF2B5EF4-FFF2-40B4-BE49-F238E27FC236}">
                      <a16:creationId xmlns:a16="http://schemas.microsoft.com/office/drawing/2014/main" id="{A3750E35-D162-7E81-9633-678D2413F334}"/>
                    </a:ext>
                  </a:extLst>
                </p:cNvPr>
                <p:cNvSpPr/>
                <p:nvPr/>
              </p:nvSpPr>
              <p:spPr>
                <a:xfrm>
                  <a:off x="4306965" y="3099473"/>
                  <a:ext cx="62519" cy="6965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949" h="8856" fill="none" extrusionOk="0">
                      <a:moveTo>
                        <a:pt x="1" y="1"/>
                      </a:moveTo>
                      <a:lnTo>
                        <a:pt x="7948" y="8856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14" name="Google Shape;6030;p71">
                  <a:extLst>
                    <a:ext uri="{FF2B5EF4-FFF2-40B4-BE49-F238E27FC236}">
                      <a16:creationId xmlns:a16="http://schemas.microsoft.com/office/drawing/2014/main" id="{0364BA19-135F-D24E-B9FC-6F0183BEE9DA}"/>
                    </a:ext>
                  </a:extLst>
                </p:cNvPr>
                <p:cNvSpPr/>
                <p:nvPr/>
              </p:nvSpPr>
              <p:spPr>
                <a:xfrm>
                  <a:off x="4369476" y="3169118"/>
                  <a:ext cx="26072" cy="9866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15" h="12545" fill="none" extrusionOk="0">
                      <a:moveTo>
                        <a:pt x="0" y="1"/>
                      </a:moveTo>
                      <a:lnTo>
                        <a:pt x="3315" y="12545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15" name="Google Shape;6031;p71">
                  <a:extLst>
                    <a:ext uri="{FF2B5EF4-FFF2-40B4-BE49-F238E27FC236}">
                      <a16:creationId xmlns:a16="http://schemas.microsoft.com/office/drawing/2014/main" id="{F8CE7BB5-48B5-13B7-56AE-2C4188D3089C}"/>
                    </a:ext>
                  </a:extLst>
                </p:cNvPr>
                <p:cNvSpPr/>
                <p:nvPr/>
              </p:nvSpPr>
              <p:spPr>
                <a:xfrm>
                  <a:off x="4399347" y="3078639"/>
                  <a:ext cx="60041" cy="11055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634" h="14057" fill="none" extrusionOk="0">
                      <a:moveTo>
                        <a:pt x="7634" y="14057"/>
                      </a:moveTo>
                      <a:lnTo>
                        <a:pt x="1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16" name="Google Shape;6032;p71">
                  <a:extLst>
                    <a:ext uri="{FF2B5EF4-FFF2-40B4-BE49-F238E27FC236}">
                      <a16:creationId xmlns:a16="http://schemas.microsoft.com/office/drawing/2014/main" id="{D36FFB6C-F53E-1D1D-53A8-FF9BE8BA77A7}"/>
                    </a:ext>
                  </a:extLst>
                </p:cNvPr>
                <p:cNvSpPr/>
                <p:nvPr/>
              </p:nvSpPr>
              <p:spPr>
                <a:xfrm>
                  <a:off x="4373282" y="3169118"/>
                  <a:ext cx="82299" cy="200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464" h="2553" fill="none" extrusionOk="0">
                      <a:moveTo>
                        <a:pt x="0" y="1"/>
                      </a:moveTo>
                      <a:lnTo>
                        <a:pt x="10464" y="2553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17" name="Google Shape;6033;p71">
                  <a:extLst>
                    <a:ext uri="{FF2B5EF4-FFF2-40B4-BE49-F238E27FC236}">
                      <a16:creationId xmlns:a16="http://schemas.microsoft.com/office/drawing/2014/main" id="{FC8A8186-F0A8-A456-DBA0-3F0225852295}"/>
                    </a:ext>
                  </a:extLst>
                </p:cNvPr>
                <p:cNvSpPr/>
                <p:nvPr/>
              </p:nvSpPr>
              <p:spPr>
                <a:xfrm>
                  <a:off x="4369476" y="3078639"/>
                  <a:ext cx="29879" cy="9048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99" h="11505" fill="none" extrusionOk="0">
                      <a:moveTo>
                        <a:pt x="0" y="11505"/>
                      </a:moveTo>
                      <a:lnTo>
                        <a:pt x="3799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18" name="Google Shape;6034;p71">
                  <a:extLst>
                    <a:ext uri="{FF2B5EF4-FFF2-40B4-BE49-F238E27FC236}">
                      <a16:creationId xmlns:a16="http://schemas.microsoft.com/office/drawing/2014/main" id="{1FDDCEDA-DC9D-FCA6-9E39-44BE03704224}"/>
                    </a:ext>
                  </a:extLst>
                </p:cNvPr>
                <p:cNvSpPr/>
                <p:nvPr/>
              </p:nvSpPr>
              <p:spPr>
                <a:xfrm>
                  <a:off x="4293932" y="3169118"/>
                  <a:ext cx="75551" cy="4111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06" h="5227" fill="none" extrusionOk="0">
                      <a:moveTo>
                        <a:pt x="1" y="5226"/>
                      </a:moveTo>
                      <a:lnTo>
                        <a:pt x="9605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19" name="Google Shape;6035;p71">
                  <a:extLst>
                    <a:ext uri="{FF2B5EF4-FFF2-40B4-BE49-F238E27FC236}">
                      <a16:creationId xmlns:a16="http://schemas.microsoft.com/office/drawing/2014/main" id="{6AC601F6-B27E-0D4A-7B07-8EB1669CC750}"/>
                    </a:ext>
                  </a:extLst>
                </p:cNvPr>
                <p:cNvSpPr/>
                <p:nvPr/>
              </p:nvSpPr>
              <p:spPr>
                <a:xfrm>
                  <a:off x="4350159" y="3267776"/>
                  <a:ext cx="45389" cy="270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71" h="3437" fill="none" extrusionOk="0">
                      <a:moveTo>
                        <a:pt x="1" y="3436"/>
                      </a:moveTo>
                      <a:lnTo>
                        <a:pt x="5771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20" name="Google Shape;6036;p71">
                  <a:extLst>
                    <a:ext uri="{FF2B5EF4-FFF2-40B4-BE49-F238E27FC236}">
                      <a16:creationId xmlns:a16="http://schemas.microsoft.com/office/drawing/2014/main" id="{001F16EF-2D28-DDE8-AFBD-9BD113D6E764}"/>
                    </a:ext>
                  </a:extLst>
                </p:cNvPr>
                <p:cNvSpPr/>
                <p:nvPr/>
              </p:nvSpPr>
              <p:spPr>
                <a:xfrm>
                  <a:off x="4395540" y="3267776"/>
                  <a:ext cx="38830" cy="7603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937" h="9667" fill="none" extrusionOk="0">
                      <a:moveTo>
                        <a:pt x="1" y="1"/>
                      </a:moveTo>
                      <a:lnTo>
                        <a:pt x="4936" y="9666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21" name="Google Shape;6037;p71">
                  <a:extLst>
                    <a:ext uri="{FF2B5EF4-FFF2-40B4-BE49-F238E27FC236}">
                      <a16:creationId xmlns:a16="http://schemas.microsoft.com/office/drawing/2014/main" id="{3276E36A-09D3-0A2E-C39B-59DE3A5B9317}"/>
                    </a:ext>
                  </a:extLst>
                </p:cNvPr>
                <p:cNvSpPr/>
                <p:nvPr/>
              </p:nvSpPr>
              <p:spPr>
                <a:xfrm>
                  <a:off x="4360439" y="3267776"/>
                  <a:ext cx="35109" cy="12197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64" h="15509" fill="none" extrusionOk="0">
                      <a:moveTo>
                        <a:pt x="0" y="15509"/>
                      </a:moveTo>
                      <a:lnTo>
                        <a:pt x="4464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22" name="Google Shape;6038;p71">
                  <a:extLst>
                    <a:ext uri="{FF2B5EF4-FFF2-40B4-BE49-F238E27FC236}">
                      <a16:creationId xmlns:a16="http://schemas.microsoft.com/office/drawing/2014/main" id="{779656A8-DAAB-B109-243C-43A6CC0C2F0E}"/>
                    </a:ext>
                  </a:extLst>
                </p:cNvPr>
                <p:cNvSpPr/>
                <p:nvPr/>
              </p:nvSpPr>
              <p:spPr>
                <a:xfrm>
                  <a:off x="4293932" y="3210220"/>
                  <a:ext cx="101616" cy="575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920" h="7319" fill="none" extrusionOk="0">
                      <a:moveTo>
                        <a:pt x="1" y="0"/>
                      </a:moveTo>
                      <a:lnTo>
                        <a:pt x="12920" y="7319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23" name="Google Shape;6039;p71">
                  <a:extLst>
                    <a:ext uri="{FF2B5EF4-FFF2-40B4-BE49-F238E27FC236}">
                      <a16:creationId xmlns:a16="http://schemas.microsoft.com/office/drawing/2014/main" id="{66CC1565-FE35-9DA2-FC55-CB929D87BE1E}"/>
                    </a:ext>
                  </a:extLst>
                </p:cNvPr>
                <p:cNvSpPr/>
                <p:nvPr/>
              </p:nvSpPr>
              <p:spPr>
                <a:xfrm>
                  <a:off x="4395540" y="3186436"/>
                  <a:ext cx="66420" cy="7973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45" h="10138" fill="none" extrusionOk="0">
                      <a:moveTo>
                        <a:pt x="8444" y="0"/>
                      </a:moveTo>
                      <a:lnTo>
                        <a:pt x="1" y="10137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24" name="Google Shape;6040;p71">
                  <a:extLst>
                    <a:ext uri="{FF2B5EF4-FFF2-40B4-BE49-F238E27FC236}">
                      <a16:creationId xmlns:a16="http://schemas.microsoft.com/office/drawing/2014/main" id="{A62ACC8D-00A2-2F25-96E9-3948AA6663F6}"/>
                    </a:ext>
                  </a:extLst>
                </p:cNvPr>
                <p:cNvSpPr/>
                <p:nvPr/>
              </p:nvSpPr>
              <p:spPr>
                <a:xfrm>
                  <a:off x="4459380" y="3189669"/>
                  <a:ext cx="41873" cy="12340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24" h="15690" fill="none" extrusionOk="0">
                      <a:moveTo>
                        <a:pt x="1" y="0"/>
                      </a:moveTo>
                      <a:lnTo>
                        <a:pt x="5323" y="1569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25" name="Google Shape;6041;p71">
                  <a:extLst>
                    <a:ext uri="{FF2B5EF4-FFF2-40B4-BE49-F238E27FC236}">
                      <a16:creationId xmlns:a16="http://schemas.microsoft.com/office/drawing/2014/main" id="{00087AF8-70A3-68D4-E210-0FCC0DEF8804}"/>
                    </a:ext>
                  </a:extLst>
                </p:cNvPr>
                <p:cNvSpPr/>
                <p:nvPr/>
              </p:nvSpPr>
              <p:spPr>
                <a:xfrm>
                  <a:off x="4395540" y="3267776"/>
                  <a:ext cx="105713" cy="4529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441" h="5759" fill="none" extrusionOk="0">
                      <a:moveTo>
                        <a:pt x="1" y="1"/>
                      </a:moveTo>
                      <a:lnTo>
                        <a:pt x="13440" y="5759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26" name="Google Shape;6042;p71">
                  <a:extLst>
                    <a:ext uri="{FF2B5EF4-FFF2-40B4-BE49-F238E27FC236}">
                      <a16:creationId xmlns:a16="http://schemas.microsoft.com/office/drawing/2014/main" id="{CC00CC0F-3FBA-8DB1-4F55-5A94FD1F0AC2}"/>
                    </a:ext>
                  </a:extLst>
                </p:cNvPr>
                <p:cNvSpPr/>
                <p:nvPr/>
              </p:nvSpPr>
              <p:spPr>
                <a:xfrm>
                  <a:off x="4501246" y="3223252"/>
                  <a:ext cx="46435" cy="898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04" h="11420" fill="none" extrusionOk="0">
                      <a:moveTo>
                        <a:pt x="0" y="11420"/>
                      </a:moveTo>
                      <a:lnTo>
                        <a:pt x="5904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27" name="Google Shape;6043;p71">
                  <a:extLst>
                    <a:ext uri="{FF2B5EF4-FFF2-40B4-BE49-F238E27FC236}">
                      <a16:creationId xmlns:a16="http://schemas.microsoft.com/office/drawing/2014/main" id="{8BE385FF-E25D-ECE1-007E-4E61BBF7DC13}"/>
                    </a:ext>
                  </a:extLst>
                </p:cNvPr>
                <p:cNvSpPr/>
                <p:nvPr/>
              </p:nvSpPr>
              <p:spPr>
                <a:xfrm>
                  <a:off x="4459671" y="3104231"/>
                  <a:ext cx="58421" cy="8496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428" h="10803" fill="none" extrusionOk="0">
                      <a:moveTo>
                        <a:pt x="0" y="10803"/>
                      </a:moveTo>
                      <a:lnTo>
                        <a:pt x="7428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28" name="Google Shape;6044;p71">
                  <a:extLst>
                    <a:ext uri="{FF2B5EF4-FFF2-40B4-BE49-F238E27FC236}">
                      <a16:creationId xmlns:a16="http://schemas.microsoft.com/office/drawing/2014/main" id="{E63A8357-10D7-3105-A007-54D81EB1F98E}"/>
                    </a:ext>
                  </a:extLst>
                </p:cNvPr>
                <p:cNvSpPr/>
                <p:nvPr/>
              </p:nvSpPr>
              <p:spPr>
                <a:xfrm>
                  <a:off x="4459671" y="3189189"/>
                  <a:ext cx="86586" cy="3673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009" h="4671" fill="none" extrusionOk="0">
                      <a:moveTo>
                        <a:pt x="0" y="1"/>
                      </a:moveTo>
                      <a:lnTo>
                        <a:pt x="11008" y="467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73" name="Google Shape;6045;p71">
                <a:extLst>
                  <a:ext uri="{FF2B5EF4-FFF2-40B4-BE49-F238E27FC236}">
                    <a16:creationId xmlns:a16="http://schemas.microsoft.com/office/drawing/2014/main" id="{A407E2C2-DE0A-E8E6-9895-9536EDBEA5BF}"/>
                  </a:ext>
                </a:extLst>
              </p:cNvPr>
              <p:cNvGrpSpPr/>
              <p:nvPr/>
            </p:nvGrpSpPr>
            <p:grpSpPr>
              <a:xfrm>
                <a:off x="4538164" y="3342061"/>
                <a:ext cx="37776" cy="32380"/>
                <a:chOff x="4538164" y="3342061"/>
                <a:chExt cx="37776" cy="32380"/>
              </a:xfrm>
              <a:grpFill/>
            </p:grpSpPr>
            <p:sp>
              <p:nvSpPr>
                <p:cNvPr id="2810" name="Google Shape;6046;p71">
                  <a:extLst>
                    <a:ext uri="{FF2B5EF4-FFF2-40B4-BE49-F238E27FC236}">
                      <a16:creationId xmlns:a16="http://schemas.microsoft.com/office/drawing/2014/main" id="{F6CFB31E-B51F-90F1-6948-03E9415136F1}"/>
                    </a:ext>
                  </a:extLst>
                </p:cNvPr>
                <p:cNvSpPr/>
                <p:nvPr/>
              </p:nvSpPr>
              <p:spPr>
                <a:xfrm>
                  <a:off x="4538164" y="3342061"/>
                  <a:ext cx="37776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7" extrusionOk="0">
                      <a:moveTo>
                        <a:pt x="2737" y="0"/>
                      </a:moveTo>
                      <a:cubicBezTo>
                        <a:pt x="2231" y="0"/>
                        <a:pt x="1714" y="189"/>
                        <a:pt x="1294" y="608"/>
                      </a:cubicBezTo>
                      <a:cubicBezTo>
                        <a:pt x="0" y="1903"/>
                        <a:pt x="919" y="4116"/>
                        <a:pt x="2746" y="4116"/>
                      </a:cubicBezTo>
                      <a:cubicBezTo>
                        <a:pt x="3883" y="4116"/>
                        <a:pt x="4802" y="3197"/>
                        <a:pt x="4802" y="2060"/>
                      </a:cubicBezTo>
                      <a:cubicBezTo>
                        <a:pt x="4802" y="817"/>
                        <a:pt x="3792" y="0"/>
                        <a:pt x="2737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11" name="Google Shape;6047;p71">
                  <a:extLst>
                    <a:ext uri="{FF2B5EF4-FFF2-40B4-BE49-F238E27FC236}">
                      <a16:creationId xmlns:a16="http://schemas.microsoft.com/office/drawing/2014/main" id="{E846E7AB-3A47-69C3-D59F-C0016452E262}"/>
                    </a:ext>
                  </a:extLst>
                </p:cNvPr>
                <p:cNvSpPr/>
                <p:nvPr/>
              </p:nvSpPr>
              <p:spPr>
                <a:xfrm>
                  <a:off x="4553194" y="3351790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0"/>
                      </a:moveTo>
                      <a:cubicBezTo>
                        <a:pt x="375" y="0"/>
                        <a:pt x="0" y="363"/>
                        <a:pt x="0" y="823"/>
                      </a:cubicBezTo>
                      <a:cubicBezTo>
                        <a:pt x="0" y="1283"/>
                        <a:pt x="375" y="1658"/>
                        <a:pt x="835" y="1658"/>
                      </a:cubicBezTo>
                      <a:cubicBezTo>
                        <a:pt x="1295" y="1658"/>
                        <a:pt x="1658" y="1283"/>
                        <a:pt x="1658" y="823"/>
                      </a:cubicBezTo>
                      <a:cubicBezTo>
                        <a:pt x="1658" y="363"/>
                        <a:pt x="1295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74" name="Google Shape;6048;p71">
                <a:extLst>
                  <a:ext uri="{FF2B5EF4-FFF2-40B4-BE49-F238E27FC236}">
                    <a16:creationId xmlns:a16="http://schemas.microsoft.com/office/drawing/2014/main" id="{5F4C44BE-A5C6-740D-DE25-E89A55C909D7}"/>
                  </a:ext>
                </a:extLst>
              </p:cNvPr>
              <p:cNvGrpSpPr/>
              <p:nvPr/>
            </p:nvGrpSpPr>
            <p:grpSpPr>
              <a:xfrm>
                <a:off x="4271383" y="3194742"/>
                <a:ext cx="37783" cy="32420"/>
                <a:chOff x="4271383" y="3194742"/>
                <a:chExt cx="37783" cy="32420"/>
              </a:xfrm>
              <a:grpFill/>
            </p:grpSpPr>
            <p:sp>
              <p:nvSpPr>
                <p:cNvPr id="2808" name="Google Shape;6049;p71">
                  <a:extLst>
                    <a:ext uri="{FF2B5EF4-FFF2-40B4-BE49-F238E27FC236}">
                      <a16:creationId xmlns:a16="http://schemas.microsoft.com/office/drawing/2014/main" id="{A4F5B46F-01B6-880F-84A3-A27DF61D4171}"/>
                    </a:ext>
                  </a:extLst>
                </p:cNvPr>
                <p:cNvSpPr/>
                <p:nvPr/>
              </p:nvSpPr>
              <p:spPr>
                <a:xfrm>
                  <a:off x="4271383" y="3194742"/>
                  <a:ext cx="37783" cy="324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22" extrusionOk="0">
                      <a:moveTo>
                        <a:pt x="2738" y="0"/>
                      </a:moveTo>
                      <a:cubicBezTo>
                        <a:pt x="2231" y="0"/>
                        <a:pt x="1715" y="190"/>
                        <a:pt x="1295" y="614"/>
                      </a:cubicBezTo>
                      <a:cubicBezTo>
                        <a:pt x="1" y="1908"/>
                        <a:pt x="920" y="4122"/>
                        <a:pt x="2747" y="4122"/>
                      </a:cubicBezTo>
                      <a:cubicBezTo>
                        <a:pt x="3884" y="4122"/>
                        <a:pt x="4803" y="3202"/>
                        <a:pt x="4803" y="2065"/>
                      </a:cubicBezTo>
                      <a:cubicBezTo>
                        <a:pt x="4803" y="823"/>
                        <a:pt x="3793" y="0"/>
                        <a:pt x="2738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09" name="Google Shape;6050;p71">
                  <a:extLst>
                    <a:ext uri="{FF2B5EF4-FFF2-40B4-BE49-F238E27FC236}">
                      <a16:creationId xmlns:a16="http://schemas.microsoft.com/office/drawing/2014/main" id="{4537167D-216E-9FB4-7AFF-2766172C44DA}"/>
                    </a:ext>
                  </a:extLst>
                </p:cNvPr>
                <p:cNvSpPr/>
                <p:nvPr/>
              </p:nvSpPr>
              <p:spPr>
                <a:xfrm>
                  <a:off x="4286516" y="3204416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0"/>
                      </a:moveTo>
                      <a:cubicBezTo>
                        <a:pt x="363" y="0"/>
                        <a:pt x="0" y="375"/>
                        <a:pt x="0" y="835"/>
                      </a:cubicBezTo>
                      <a:cubicBezTo>
                        <a:pt x="0" y="1295"/>
                        <a:pt x="363" y="1658"/>
                        <a:pt x="823" y="1658"/>
                      </a:cubicBezTo>
                      <a:cubicBezTo>
                        <a:pt x="1282" y="1658"/>
                        <a:pt x="1657" y="1295"/>
                        <a:pt x="1657" y="835"/>
                      </a:cubicBezTo>
                      <a:cubicBezTo>
                        <a:pt x="1657" y="375"/>
                        <a:pt x="1282" y="0"/>
                        <a:pt x="82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75" name="Google Shape;6051;p71">
                <a:extLst>
                  <a:ext uri="{FF2B5EF4-FFF2-40B4-BE49-F238E27FC236}">
                    <a16:creationId xmlns:a16="http://schemas.microsoft.com/office/drawing/2014/main" id="{950C7044-12FB-B845-DFE2-0BCB4AF15535}"/>
                  </a:ext>
                </a:extLst>
              </p:cNvPr>
              <p:cNvGrpSpPr/>
              <p:nvPr/>
            </p:nvGrpSpPr>
            <p:grpSpPr>
              <a:xfrm>
                <a:off x="4284416" y="3084058"/>
                <a:ext cx="37783" cy="32357"/>
                <a:chOff x="4284416" y="3084058"/>
                <a:chExt cx="37783" cy="32357"/>
              </a:xfrm>
              <a:grpFill/>
            </p:grpSpPr>
            <p:sp>
              <p:nvSpPr>
                <p:cNvPr id="2806" name="Google Shape;6052;p71">
                  <a:extLst>
                    <a:ext uri="{FF2B5EF4-FFF2-40B4-BE49-F238E27FC236}">
                      <a16:creationId xmlns:a16="http://schemas.microsoft.com/office/drawing/2014/main" id="{0431AE41-1093-8911-7EF9-EC2BF140E85E}"/>
                    </a:ext>
                  </a:extLst>
                </p:cNvPr>
                <p:cNvSpPr/>
                <p:nvPr/>
              </p:nvSpPr>
              <p:spPr>
                <a:xfrm>
                  <a:off x="4284416" y="3084058"/>
                  <a:ext cx="37783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4" extrusionOk="0">
                      <a:moveTo>
                        <a:pt x="2732" y="1"/>
                      </a:moveTo>
                      <a:cubicBezTo>
                        <a:pt x="2228" y="1"/>
                        <a:pt x="1714" y="188"/>
                        <a:pt x="1295" y="606"/>
                      </a:cubicBezTo>
                      <a:cubicBezTo>
                        <a:pt x="1" y="1900"/>
                        <a:pt x="920" y="4114"/>
                        <a:pt x="2747" y="4114"/>
                      </a:cubicBezTo>
                      <a:cubicBezTo>
                        <a:pt x="3884" y="4114"/>
                        <a:pt x="4803" y="3195"/>
                        <a:pt x="4803" y="2058"/>
                      </a:cubicBezTo>
                      <a:cubicBezTo>
                        <a:pt x="4803" y="821"/>
                        <a:pt x="3789" y="1"/>
                        <a:pt x="273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07" name="Google Shape;6053;p71">
                  <a:extLst>
                    <a:ext uri="{FF2B5EF4-FFF2-40B4-BE49-F238E27FC236}">
                      <a16:creationId xmlns:a16="http://schemas.microsoft.com/office/drawing/2014/main" id="{7B116E6B-3482-817E-E2D5-E0E0C68A9A5E}"/>
                    </a:ext>
                  </a:extLst>
                </p:cNvPr>
                <p:cNvSpPr/>
                <p:nvPr/>
              </p:nvSpPr>
              <p:spPr>
                <a:xfrm>
                  <a:off x="4299548" y="3093763"/>
                  <a:ext cx="13040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9" extrusionOk="0">
                      <a:moveTo>
                        <a:pt x="823" y="1"/>
                      </a:moveTo>
                      <a:cubicBezTo>
                        <a:pt x="363" y="1"/>
                        <a:pt x="0" y="364"/>
                        <a:pt x="0" y="824"/>
                      </a:cubicBezTo>
                      <a:cubicBezTo>
                        <a:pt x="0" y="1283"/>
                        <a:pt x="363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4"/>
                      </a:cubicBezTo>
                      <a:cubicBezTo>
                        <a:pt x="1658" y="364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76" name="Google Shape;6054;p71">
                <a:extLst>
                  <a:ext uri="{FF2B5EF4-FFF2-40B4-BE49-F238E27FC236}">
                    <a16:creationId xmlns:a16="http://schemas.microsoft.com/office/drawing/2014/main" id="{591619A2-17B5-9143-C68E-754C91C24F96}"/>
                  </a:ext>
                </a:extLst>
              </p:cNvPr>
              <p:cNvGrpSpPr/>
              <p:nvPr/>
            </p:nvGrpSpPr>
            <p:grpSpPr>
              <a:xfrm>
                <a:off x="4478697" y="3297561"/>
                <a:ext cx="37776" cy="32451"/>
                <a:chOff x="4478697" y="3297561"/>
                <a:chExt cx="37776" cy="32451"/>
              </a:xfrm>
              <a:grpFill/>
            </p:grpSpPr>
            <p:sp>
              <p:nvSpPr>
                <p:cNvPr id="2804" name="Google Shape;6055;p71">
                  <a:extLst>
                    <a:ext uri="{FF2B5EF4-FFF2-40B4-BE49-F238E27FC236}">
                      <a16:creationId xmlns:a16="http://schemas.microsoft.com/office/drawing/2014/main" id="{EB65223F-F07B-8D56-1245-9F3834A5D962}"/>
                    </a:ext>
                  </a:extLst>
                </p:cNvPr>
                <p:cNvSpPr/>
                <p:nvPr/>
              </p:nvSpPr>
              <p:spPr>
                <a:xfrm>
                  <a:off x="4478697" y="3297561"/>
                  <a:ext cx="37776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26" extrusionOk="0">
                      <a:moveTo>
                        <a:pt x="2730" y="0"/>
                      </a:moveTo>
                      <a:cubicBezTo>
                        <a:pt x="2226" y="0"/>
                        <a:pt x="1713" y="187"/>
                        <a:pt x="1295" y="605"/>
                      </a:cubicBezTo>
                      <a:cubicBezTo>
                        <a:pt x="1" y="1899"/>
                        <a:pt x="920" y="4125"/>
                        <a:pt x="2746" y="4125"/>
                      </a:cubicBezTo>
                      <a:cubicBezTo>
                        <a:pt x="3884" y="4113"/>
                        <a:pt x="4803" y="3194"/>
                        <a:pt x="4803" y="2069"/>
                      </a:cubicBezTo>
                      <a:cubicBezTo>
                        <a:pt x="4803" y="824"/>
                        <a:pt x="3788" y="0"/>
                        <a:pt x="273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05" name="Google Shape;6056;p71">
                  <a:extLst>
                    <a:ext uri="{FF2B5EF4-FFF2-40B4-BE49-F238E27FC236}">
                      <a16:creationId xmlns:a16="http://schemas.microsoft.com/office/drawing/2014/main" id="{E2A987EA-2BFF-8B8E-A424-B58107673942}"/>
                    </a:ext>
                  </a:extLst>
                </p:cNvPr>
                <p:cNvSpPr/>
                <p:nvPr/>
              </p:nvSpPr>
              <p:spPr>
                <a:xfrm>
                  <a:off x="4493727" y="3307361"/>
                  <a:ext cx="13048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9" h="1658" extrusionOk="0">
                      <a:moveTo>
                        <a:pt x="835" y="0"/>
                      </a:moveTo>
                      <a:cubicBezTo>
                        <a:pt x="376" y="0"/>
                        <a:pt x="1" y="363"/>
                        <a:pt x="1" y="823"/>
                      </a:cubicBezTo>
                      <a:cubicBezTo>
                        <a:pt x="1" y="1282"/>
                        <a:pt x="376" y="1657"/>
                        <a:pt x="835" y="1657"/>
                      </a:cubicBezTo>
                      <a:cubicBezTo>
                        <a:pt x="1295" y="1657"/>
                        <a:pt x="1658" y="1282"/>
                        <a:pt x="1658" y="823"/>
                      </a:cubicBezTo>
                      <a:cubicBezTo>
                        <a:pt x="1658" y="363"/>
                        <a:pt x="1295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77" name="Google Shape;6057;p71">
                <a:extLst>
                  <a:ext uri="{FF2B5EF4-FFF2-40B4-BE49-F238E27FC236}">
                    <a16:creationId xmlns:a16="http://schemas.microsoft.com/office/drawing/2014/main" id="{C75B4771-8B7E-7E39-BA08-54DC43DFBF92}"/>
                  </a:ext>
                </a:extLst>
              </p:cNvPr>
              <p:cNvGrpSpPr/>
              <p:nvPr/>
            </p:nvGrpSpPr>
            <p:grpSpPr>
              <a:xfrm>
                <a:off x="4411813" y="3331711"/>
                <a:ext cx="37776" cy="32451"/>
                <a:chOff x="4411813" y="3331711"/>
                <a:chExt cx="37776" cy="32451"/>
              </a:xfrm>
              <a:grpFill/>
            </p:grpSpPr>
            <p:sp>
              <p:nvSpPr>
                <p:cNvPr id="2802" name="Google Shape;6058;p71">
                  <a:extLst>
                    <a:ext uri="{FF2B5EF4-FFF2-40B4-BE49-F238E27FC236}">
                      <a16:creationId xmlns:a16="http://schemas.microsoft.com/office/drawing/2014/main" id="{1CF69F58-B46E-C880-BE89-A3261ABE641A}"/>
                    </a:ext>
                  </a:extLst>
                </p:cNvPr>
                <p:cNvSpPr/>
                <p:nvPr/>
              </p:nvSpPr>
              <p:spPr>
                <a:xfrm>
                  <a:off x="4411813" y="3331711"/>
                  <a:ext cx="37776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26" extrusionOk="0">
                      <a:moveTo>
                        <a:pt x="2730" y="1"/>
                      </a:moveTo>
                      <a:cubicBezTo>
                        <a:pt x="2226" y="1"/>
                        <a:pt x="1713" y="188"/>
                        <a:pt x="1295" y="606"/>
                      </a:cubicBezTo>
                      <a:cubicBezTo>
                        <a:pt x="0" y="1900"/>
                        <a:pt x="920" y="4126"/>
                        <a:pt x="2759" y="4126"/>
                      </a:cubicBezTo>
                      <a:cubicBezTo>
                        <a:pt x="3884" y="4114"/>
                        <a:pt x="4803" y="3194"/>
                        <a:pt x="4803" y="2069"/>
                      </a:cubicBezTo>
                      <a:cubicBezTo>
                        <a:pt x="4803" y="824"/>
                        <a:pt x="3788" y="1"/>
                        <a:pt x="2730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03" name="Google Shape;6059;p71">
                  <a:extLst>
                    <a:ext uri="{FF2B5EF4-FFF2-40B4-BE49-F238E27FC236}">
                      <a16:creationId xmlns:a16="http://schemas.microsoft.com/office/drawing/2014/main" id="{661D2772-ECDB-6F66-AA8E-D5FD77DE4CFD}"/>
                    </a:ext>
                  </a:extLst>
                </p:cNvPr>
                <p:cNvSpPr/>
                <p:nvPr/>
              </p:nvSpPr>
              <p:spPr>
                <a:xfrm>
                  <a:off x="4426937" y="3341416"/>
                  <a:ext cx="13048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9" h="1659" extrusionOk="0">
                      <a:moveTo>
                        <a:pt x="823" y="1"/>
                      </a:moveTo>
                      <a:cubicBezTo>
                        <a:pt x="376" y="1"/>
                        <a:pt x="1" y="376"/>
                        <a:pt x="1" y="823"/>
                      </a:cubicBezTo>
                      <a:cubicBezTo>
                        <a:pt x="1" y="1283"/>
                        <a:pt x="376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76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78" name="Google Shape;6060;p71">
                <a:extLst>
                  <a:ext uri="{FF2B5EF4-FFF2-40B4-BE49-F238E27FC236}">
                    <a16:creationId xmlns:a16="http://schemas.microsoft.com/office/drawing/2014/main" id="{1AEC61DE-695E-6C19-A6B5-D4FC7ED382ED}"/>
                  </a:ext>
                </a:extLst>
              </p:cNvPr>
              <p:cNvGrpSpPr/>
              <p:nvPr/>
            </p:nvGrpSpPr>
            <p:grpSpPr>
              <a:xfrm>
                <a:off x="4337984" y="3375188"/>
                <a:ext cx="37776" cy="32357"/>
                <a:chOff x="4337984" y="3375188"/>
                <a:chExt cx="37776" cy="32357"/>
              </a:xfrm>
              <a:grpFill/>
            </p:grpSpPr>
            <p:sp>
              <p:nvSpPr>
                <p:cNvPr id="2800" name="Google Shape;6061;p71">
                  <a:extLst>
                    <a:ext uri="{FF2B5EF4-FFF2-40B4-BE49-F238E27FC236}">
                      <a16:creationId xmlns:a16="http://schemas.microsoft.com/office/drawing/2014/main" id="{6F3B6051-5462-A2EE-A0F6-796FBCFB36E1}"/>
                    </a:ext>
                  </a:extLst>
                </p:cNvPr>
                <p:cNvSpPr/>
                <p:nvPr/>
              </p:nvSpPr>
              <p:spPr>
                <a:xfrm>
                  <a:off x="4337984" y="3375188"/>
                  <a:ext cx="3777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4" extrusionOk="0">
                      <a:moveTo>
                        <a:pt x="2732" y="1"/>
                      </a:moveTo>
                      <a:cubicBezTo>
                        <a:pt x="2227" y="1"/>
                        <a:pt x="1713" y="188"/>
                        <a:pt x="1295" y="606"/>
                      </a:cubicBezTo>
                      <a:cubicBezTo>
                        <a:pt x="0" y="1900"/>
                        <a:pt x="920" y="4114"/>
                        <a:pt x="2746" y="4114"/>
                      </a:cubicBezTo>
                      <a:cubicBezTo>
                        <a:pt x="3883" y="4114"/>
                        <a:pt x="4803" y="3195"/>
                        <a:pt x="4803" y="2058"/>
                      </a:cubicBezTo>
                      <a:cubicBezTo>
                        <a:pt x="4803" y="821"/>
                        <a:pt x="3789" y="1"/>
                        <a:pt x="273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01" name="Google Shape;6062;p71">
                  <a:extLst>
                    <a:ext uri="{FF2B5EF4-FFF2-40B4-BE49-F238E27FC236}">
                      <a16:creationId xmlns:a16="http://schemas.microsoft.com/office/drawing/2014/main" id="{6C22AE0A-B841-97F4-7F4E-89769C63E200}"/>
                    </a:ext>
                  </a:extLst>
                </p:cNvPr>
                <p:cNvSpPr/>
                <p:nvPr/>
              </p:nvSpPr>
              <p:spPr>
                <a:xfrm>
                  <a:off x="4353108" y="3384894"/>
                  <a:ext cx="13048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9" h="1659" extrusionOk="0">
                      <a:moveTo>
                        <a:pt x="823" y="1"/>
                      </a:moveTo>
                      <a:cubicBezTo>
                        <a:pt x="364" y="1"/>
                        <a:pt x="1" y="364"/>
                        <a:pt x="1" y="824"/>
                      </a:cubicBezTo>
                      <a:cubicBezTo>
                        <a:pt x="1" y="1283"/>
                        <a:pt x="364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4"/>
                      </a:cubicBezTo>
                      <a:cubicBezTo>
                        <a:pt x="1658" y="364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79" name="Google Shape;6063;p71">
                <a:extLst>
                  <a:ext uri="{FF2B5EF4-FFF2-40B4-BE49-F238E27FC236}">
                    <a16:creationId xmlns:a16="http://schemas.microsoft.com/office/drawing/2014/main" id="{CCEAFE06-838C-BC4D-0F63-0EEDC708BF2F}"/>
                  </a:ext>
                </a:extLst>
              </p:cNvPr>
              <p:cNvGrpSpPr/>
              <p:nvPr/>
            </p:nvGrpSpPr>
            <p:grpSpPr>
              <a:xfrm>
                <a:off x="4494867" y="3090530"/>
                <a:ext cx="37878" cy="32451"/>
                <a:chOff x="4494867" y="3090530"/>
                <a:chExt cx="37878" cy="32451"/>
              </a:xfrm>
              <a:grpFill/>
            </p:grpSpPr>
            <p:sp>
              <p:nvSpPr>
                <p:cNvPr id="2798" name="Google Shape;6064;p71">
                  <a:extLst>
                    <a:ext uri="{FF2B5EF4-FFF2-40B4-BE49-F238E27FC236}">
                      <a16:creationId xmlns:a16="http://schemas.microsoft.com/office/drawing/2014/main" id="{CBD76CFE-D703-CB9C-FB62-9CD0A259E448}"/>
                    </a:ext>
                  </a:extLst>
                </p:cNvPr>
                <p:cNvSpPr/>
                <p:nvPr/>
              </p:nvSpPr>
              <p:spPr>
                <a:xfrm>
                  <a:off x="4494867" y="3090530"/>
                  <a:ext cx="37878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6" h="4126" extrusionOk="0">
                      <a:moveTo>
                        <a:pt x="2739" y="0"/>
                      </a:moveTo>
                      <a:cubicBezTo>
                        <a:pt x="2233" y="0"/>
                        <a:pt x="1717" y="188"/>
                        <a:pt x="1295" y="605"/>
                      </a:cubicBezTo>
                      <a:cubicBezTo>
                        <a:pt x="1" y="1900"/>
                        <a:pt x="920" y="4126"/>
                        <a:pt x="2759" y="4126"/>
                      </a:cubicBezTo>
                      <a:cubicBezTo>
                        <a:pt x="3896" y="4114"/>
                        <a:pt x="4803" y="3194"/>
                        <a:pt x="4815" y="2069"/>
                      </a:cubicBezTo>
                      <a:cubicBezTo>
                        <a:pt x="4815" y="824"/>
                        <a:pt x="3800" y="0"/>
                        <a:pt x="2739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99" name="Google Shape;6065;p71">
                  <a:extLst>
                    <a:ext uri="{FF2B5EF4-FFF2-40B4-BE49-F238E27FC236}">
                      <a16:creationId xmlns:a16="http://schemas.microsoft.com/office/drawing/2014/main" id="{73015863-D991-A56D-9905-BAB06BDFCA35}"/>
                    </a:ext>
                  </a:extLst>
                </p:cNvPr>
                <p:cNvSpPr/>
                <p:nvPr/>
              </p:nvSpPr>
              <p:spPr>
                <a:xfrm>
                  <a:off x="4510000" y="3100236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1"/>
                      </a:moveTo>
                      <a:cubicBezTo>
                        <a:pt x="375" y="1"/>
                        <a:pt x="0" y="376"/>
                        <a:pt x="0" y="835"/>
                      </a:cubicBezTo>
                      <a:cubicBezTo>
                        <a:pt x="0" y="1283"/>
                        <a:pt x="375" y="1658"/>
                        <a:pt x="835" y="1658"/>
                      </a:cubicBezTo>
                      <a:cubicBezTo>
                        <a:pt x="1295" y="1658"/>
                        <a:pt x="1658" y="1283"/>
                        <a:pt x="1658" y="835"/>
                      </a:cubicBezTo>
                      <a:cubicBezTo>
                        <a:pt x="1658" y="376"/>
                        <a:pt x="1295" y="1"/>
                        <a:pt x="83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80" name="Google Shape;6066;p71">
                <a:extLst>
                  <a:ext uri="{FF2B5EF4-FFF2-40B4-BE49-F238E27FC236}">
                    <a16:creationId xmlns:a16="http://schemas.microsoft.com/office/drawing/2014/main" id="{9F82DEFF-D3E3-75C0-15E4-7FD41664A5DC}"/>
                  </a:ext>
                </a:extLst>
              </p:cNvPr>
              <p:cNvGrpSpPr/>
              <p:nvPr/>
            </p:nvGrpSpPr>
            <p:grpSpPr>
              <a:xfrm>
                <a:off x="4525124" y="3207774"/>
                <a:ext cx="37783" cy="32420"/>
                <a:chOff x="4525124" y="3207774"/>
                <a:chExt cx="37783" cy="32420"/>
              </a:xfrm>
              <a:grpFill/>
            </p:grpSpPr>
            <p:sp>
              <p:nvSpPr>
                <p:cNvPr id="2796" name="Google Shape;6067;p71">
                  <a:extLst>
                    <a:ext uri="{FF2B5EF4-FFF2-40B4-BE49-F238E27FC236}">
                      <a16:creationId xmlns:a16="http://schemas.microsoft.com/office/drawing/2014/main" id="{DCFFDADA-6F01-78DD-5681-B3941DCA3037}"/>
                    </a:ext>
                  </a:extLst>
                </p:cNvPr>
                <p:cNvSpPr/>
                <p:nvPr/>
              </p:nvSpPr>
              <p:spPr>
                <a:xfrm>
                  <a:off x="4525124" y="3207774"/>
                  <a:ext cx="37783" cy="324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22" extrusionOk="0">
                      <a:moveTo>
                        <a:pt x="2738" y="0"/>
                      </a:moveTo>
                      <a:cubicBezTo>
                        <a:pt x="2231" y="0"/>
                        <a:pt x="1715" y="190"/>
                        <a:pt x="1295" y="614"/>
                      </a:cubicBezTo>
                      <a:cubicBezTo>
                        <a:pt x="1" y="1908"/>
                        <a:pt x="920" y="4122"/>
                        <a:pt x="2747" y="4122"/>
                      </a:cubicBezTo>
                      <a:cubicBezTo>
                        <a:pt x="3884" y="4122"/>
                        <a:pt x="4803" y="3202"/>
                        <a:pt x="4803" y="2065"/>
                      </a:cubicBezTo>
                      <a:cubicBezTo>
                        <a:pt x="4803" y="823"/>
                        <a:pt x="3793" y="0"/>
                        <a:pt x="2738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97" name="Google Shape;6068;p71">
                  <a:extLst>
                    <a:ext uri="{FF2B5EF4-FFF2-40B4-BE49-F238E27FC236}">
                      <a16:creationId xmlns:a16="http://schemas.microsoft.com/office/drawing/2014/main" id="{9C392404-ADC0-8D1E-2413-3C5921F80707}"/>
                    </a:ext>
                  </a:extLst>
                </p:cNvPr>
                <p:cNvSpPr/>
                <p:nvPr/>
              </p:nvSpPr>
              <p:spPr>
                <a:xfrm>
                  <a:off x="4540256" y="3217448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1"/>
                      </a:moveTo>
                      <a:cubicBezTo>
                        <a:pt x="363" y="1"/>
                        <a:pt x="0" y="376"/>
                        <a:pt x="0" y="835"/>
                      </a:cubicBezTo>
                      <a:cubicBezTo>
                        <a:pt x="0" y="1295"/>
                        <a:pt x="363" y="1658"/>
                        <a:pt x="823" y="1658"/>
                      </a:cubicBezTo>
                      <a:cubicBezTo>
                        <a:pt x="1282" y="1658"/>
                        <a:pt x="1657" y="1295"/>
                        <a:pt x="1657" y="835"/>
                      </a:cubicBezTo>
                      <a:cubicBezTo>
                        <a:pt x="1657" y="376"/>
                        <a:pt x="1282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81" name="Google Shape;6069;p71">
                <a:extLst>
                  <a:ext uri="{FF2B5EF4-FFF2-40B4-BE49-F238E27FC236}">
                    <a16:creationId xmlns:a16="http://schemas.microsoft.com/office/drawing/2014/main" id="{DB3C994F-6509-78D5-73DE-3A957BE39DFF}"/>
                  </a:ext>
                </a:extLst>
              </p:cNvPr>
              <p:cNvGrpSpPr/>
              <p:nvPr/>
            </p:nvGrpSpPr>
            <p:grpSpPr>
              <a:xfrm>
                <a:off x="4440544" y="3176479"/>
                <a:ext cx="31499" cy="26898"/>
                <a:chOff x="4440544" y="3176479"/>
                <a:chExt cx="31499" cy="26898"/>
              </a:xfrm>
              <a:grpFill/>
            </p:grpSpPr>
            <p:sp>
              <p:nvSpPr>
                <p:cNvPr id="2794" name="Google Shape;6070;p71">
                  <a:extLst>
                    <a:ext uri="{FF2B5EF4-FFF2-40B4-BE49-F238E27FC236}">
                      <a16:creationId xmlns:a16="http://schemas.microsoft.com/office/drawing/2014/main" id="{BF91421A-9575-3A46-CD66-66476819165D}"/>
                    </a:ext>
                  </a:extLst>
                </p:cNvPr>
                <p:cNvSpPr/>
                <p:nvPr/>
              </p:nvSpPr>
              <p:spPr>
                <a:xfrm>
                  <a:off x="4440544" y="3176479"/>
                  <a:ext cx="31499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0" extrusionOk="0">
                      <a:moveTo>
                        <a:pt x="2281" y="0"/>
                      </a:moveTo>
                      <a:cubicBezTo>
                        <a:pt x="1860" y="0"/>
                        <a:pt x="1429" y="156"/>
                        <a:pt x="1077" y="504"/>
                      </a:cubicBezTo>
                      <a:cubicBezTo>
                        <a:pt x="1" y="1581"/>
                        <a:pt x="763" y="3419"/>
                        <a:pt x="2287" y="3419"/>
                      </a:cubicBezTo>
                      <a:cubicBezTo>
                        <a:pt x="3231" y="3419"/>
                        <a:pt x="3993" y="2657"/>
                        <a:pt x="4005" y="1714"/>
                      </a:cubicBezTo>
                      <a:cubicBezTo>
                        <a:pt x="4005" y="682"/>
                        <a:pt x="3163" y="0"/>
                        <a:pt x="228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95" name="Google Shape;6071;p71">
                  <a:extLst>
                    <a:ext uri="{FF2B5EF4-FFF2-40B4-BE49-F238E27FC236}">
                      <a16:creationId xmlns:a16="http://schemas.microsoft.com/office/drawing/2014/main" id="{DBBEAACD-2328-B0EB-6FF4-009A38C6CB84}"/>
                    </a:ext>
                  </a:extLst>
                </p:cNvPr>
                <p:cNvSpPr/>
                <p:nvPr/>
              </p:nvSpPr>
              <p:spPr>
                <a:xfrm>
                  <a:off x="4454724" y="3186145"/>
                  <a:ext cx="7613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8" h="969" extrusionOk="0">
                      <a:moveTo>
                        <a:pt x="484" y="1"/>
                      </a:moveTo>
                      <a:cubicBezTo>
                        <a:pt x="218" y="1"/>
                        <a:pt x="0" y="219"/>
                        <a:pt x="0" y="485"/>
                      </a:cubicBezTo>
                      <a:cubicBezTo>
                        <a:pt x="0" y="751"/>
                        <a:pt x="218" y="969"/>
                        <a:pt x="484" y="969"/>
                      </a:cubicBezTo>
                      <a:cubicBezTo>
                        <a:pt x="750" y="969"/>
                        <a:pt x="968" y="751"/>
                        <a:pt x="968" y="485"/>
                      </a:cubicBezTo>
                      <a:cubicBezTo>
                        <a:pt x="968" y="219"/>
                        <a:pt x="750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82" name="Google Shape;6072;p71">
                <a:extLst>
                  <a:ext uri="{FF2B5EF4-FFF2-40B4-BE49-F238E27FC236}">
                    <a16:creationId xmlns:a16="http://schemas.microsoft.com/office/drawing/2014/main" id="{D796FA7E-2566-D071-189E-2153F5BCBE8E}"/>
                  </a:ext>
                </a:extLst>
              </p:cNvPr>
              <p:cNvGrpSpPr/>
              <p:nvPr/>
            </p:nvGrpSpPr>
            <p:grpSpPr>
              <a:xfrm>
                <a:off x="4350545" y="3156400"/>
                <a:ext cx="31405" cy="27001"/>
                <a:chOff x="4350545" y="3156400"/>
                <a:chExt cx="31405" cy="27001"/>
              </a:xfrm>
              <a:grpFill/>
            </p:grpSpPr>
            <p:sp>
              <p:nvSpPr>
                <p:cNvPr id="2792" name="Google Shape;6073;p71">
                  <a:extLst>
                    <a:ext uri="{FF2B5EF4-FFF2-40B4-BE49-F238E27FC236}">
                      <a16:creationId xmlns:a16="http://schemas.microsoft.com/office/drawing/2014/main" id="{54D6FA49-D187-9E7F-C210-EE26CC6859EA}"/>
                    </a:ext>
                  </a:extLst>
                </p:cNvPr>
                <p:cNvSpPr/>
                <p:nvPr/>
              </p:nvSpPr>
              <p:spPr>
                <a:xfrm>
                  <a:off x="4350545" y="3156400"/>
                  <a:ext cx="31405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3" extrusionOk="0">
                      <a:moveTo>
                        <a:pt x="2272" y="1"/>
                      </a:moveTo>
                      <a:cubicBezTo>
                        <a:pt x="1853" y="1"/>
                        <a:pt x="1425" y="156"/>
                        <a:pt x="1077" y="505"/>
                      </a:cubicBezTo>
                      <a:cubicBezTo>
                        <a:pt x="0" y="1581"/>
                        <a:pt x="762" y="3432"/>
                        <a:pt x="2286" y="3432"/>
                      </a:cubicBezTo>
                      <a:cubicBezTo>
                        <a:pt x="3230" y="3420"/>
                        <a:pt x="3992" y="2658"/>
                        <a:pt x="3992" y="1714"/>
                      </a:cubicBezTo>
                      <a:cubicBezTo>
                        <a:pt x="3992" y="683"/>
                        <a:pt x="3150" y="1"/>
                        <a:pt x="227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93" name="Google Shape;6074;p71">
                  <a:extLst>
                    <a:ext uri="{FF2B5EF4-FFF2-40B4-BE49-F238E27FC236}">
                      <a16:creationId xmlns:a16="http://schemas.microsoft.com/office/drawing/2014/main" id="{C829D74F-1F10-299B-D6B0-27E0087903BF}"/>
                    </a:ext>
                  </a:extLst>
                </p:cNvPr>
                <p:cNvSpPr/>
                <p:nvPr/>
              </p:nvSpPr>
              <p:spPr>
                <a:xfrm>
                  <a:off x="4364717" y="3166074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4" y="0"/>
                      </a:moveTo>
                      <a:cubicBezTo>
                        <a:pt x="218" y="0"/>
                        <a:pt x="1" y="218"/>
                        <a:pt x="1" y="484"/>
                      </a:cubicBezTo>
                      <a:cubicBezTo>
                        <a:pt x="1" y="750"/>
                        <a:pt x="218" y="968"/>
                        <a:pt x="484" y="968"/>
                      </a:cubicBezTo>
                      <a:cubicBezTo>
                        <a:pt x="751" y="968"/>
                        <a:pt x="968" y="750"/>
                        <a:pt x="968" y="484"/>
                      </a:cubicBezTo>
                      <a:cubicBezTo>
                        <a:pt x="968" y="218"/>
                        <a:pt x="751" y="0"/>
                        <a:pt x="4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83" name="Google Shape;6075;p71">
                <a:extLst>
                  <a:ext uri="{FF2B5EF4-FFF2-40B4-BE49-F238E27FC236}">
                    <a16:creationId xmlns:a16="http://schemas.microsoft.com/office/drawing/2014/main" id="{655C615C-E1CC-5931-F4C8-74719E0EE8EA}"/>
                  </a:ext>
                </a:extLst>
              </p:cNvPr>
              <p:cNvGrpSpPr/>
              <p:nvPr/>
            </p:nvGrpSpPr>
            <p:grpSpPr>
              <a:xfrm>
                <a:off x="4376703" y="3255058"/>
                <a:ext cx="31405" cy="27001"/>
                <a:chOff x="4376703" y="3255058"/>
                <a:chExt cx="31405" cy="27001"/>
              </a:xfrm>
              <a:grpFill/>
            </p:grpSpPr>
            <p:sp>
              <p:nvSpPr>
                <p:cNvPr id="2790" name="Google Shape;6076;p71">
                  <a:extLst>
                    <a:ext uri="{FF2B5EF4-FFF2-40B4-BE49-F238E27FC236}">
                      <a16:creationId xmlns:a16="http://schemas.microsoft.com/office/drawing/2014/main" id="{1CC76CCD-12AD-4102-7E6B-41E5C68B0F96}"/>
                    </a:ext>
                  </a:extLst>
                </p:cNvPr>
                <p:cNvSpPr/>
                <p:nvPr/>
              </p:nvSpPr>
              <p:spPr>
                <a:xfrm>
                  <a:off x="4376703" y="3255058"/>
                  <a:ext cx="31405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3" extrusionOk="0">
                      <a:moveTo>
                        <a:pt x="2273" y="1"/>
                      </a:moveTo>
                      <a:cubicBezTo>
                        <a:pt x="1853" y="1"/>
                        <a:pt x="1426" y="157"/>
                        <a:pt x="1077" y="505"/>
                      </a:cubicBezTo>
                      <a:cubicBezTo>
                        <a:pt x="1" y="1582"/>
                        <a:pt x="763" y="3432"/>
                        <a:pt x="2287" y="3432"/>
                      </a:cubicBezTo>
                      <a:cubicBezTo>
                        <a:pt x="3231" y="3432"/>
                        <a:pt x="3993" y="2658"/>
                        <a:pt x="3993" y="1715"/>
                      </a:cubicBezTo>
                      <a:cubicBezTo>
                        <a:pt x="3993" y="683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91" name="Google Shape;6077;p71">
                  <a:extLst>
                    <a:ext uri="{FF2B5EF4-FFF2-40B4-BE49-F238E27FC236}">
                      <a16:creationId xmlns:a16="http://schemas.microsoft.com/office/drawing/2014/main" id="{21973A0F-C908-7E06-AA60-A60294ED8C58}"/>
                    </a:ext>
                  </a:extLst>
                </p:cNvPr>
                <p:cNvSpPr/>
                <p:nvPr/>
              </p:nvSpPr>
              <p:spPr>
                <a:xfrm>
                  <a:off x="4390884" y="3264732"/>
                  <a:ext cx="7613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8" h="969" extrusionOk="0">
                      <a:moveTo>
                        <a:pt x="484" y="1"/>
                      </a:moveTo>
                      <a:cubicBezTo>
                        <a:pt x="218" y="1"/>
                        <a:pt x="0" y="219"/>
                        <a:pt x="0" y="485"/>
                      </a:cubicBezTo>
                      <a:cubicBezTo>
                        <a:pt x="0" y="751"/>
                        <a:pt x="218" y="969"/>
                        <a:pt x="484" y="969"/>
                      </a:cubicBezTo>
                      <a:cubicBezTo>
                        <a:pt x="750" y="969"/>
                        <a:pt x="968" y="751"/>
                        <a:pt x="968" y="485"/>
                      </a:cubicBezTo>
                      <a:cubicBezTo>
                        <a:pt x="968" y="219"/>
                        <a:pt x="750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84" name="Google Shape;6078;p71">
                <a:extLst>
                  <a:ext uri="{FF2B5EF4-FFF2-40B4-BE49-F238E27FC236}">
                    <a16:creationId xmlns:a16="http://schemas.microsoft.com/office/drawing/2014/main" id="{1882F9F7-D6C8-1BCC-6406-E9C967F53798}"/>
                  </a:ext>
                </a:extLst>
              </p:cNvPr>
              <p:cNvGrpSpPr/>
              <p:nvPr/>
            </p:nvGrpSpPr>
            <p:grpSpPr>
              <a:xfrm>
                <a:off x="4331322" y="3283656"/>
                <a:ext cx="31405" cy="26945"/>
                <a:chOff x="4331322" y="3283656"/>
                <a:chExt cx="31405" cy="26945"/>
              </a:xfrm>
              <a:grpFill/>
            </p:grpSpPr>
            <p:sp>
              <p:nvSpPr>
                <p:cNvPr id="2788" name="Google Shape;6079;p71">
                  <a:extLst>
                    <a:ext uri="{FF2B5EF4-FFF2-40B4-BE49-F238E27FC236}">
                      <a16:creationId xmlns:a16="http://schemas.microsoft.com/office/drawing/2014/main" id="{4BB17E11-0778-59D1-C717-85C311D48C74}"/>
                    </a:ext>
                  </a:extLst>
                </p:cNvPr>
                <p:cNvSpPr/>
                <p:nvPr/>
              </p:nvSpPr>
              <p:spPr>
                <a:xfrm>
                  <a:off x="4331322" y="3283656"/>
                  <a:ext cx="31405" cy="269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6" extrusionOk="0">
                      <a:moveTo>
                        <a:pt x="2273" y="1"/>
                      </a:moveTo>
                      <a:cubicBezTo>
                        <a:pt x="1853" y="1"/>
                        <a:pt x="1425" y="158"/>
                        <a:pt x="1077" y="510"/>
                      </a:cubicBezTo>
                      <a:cubicBezTo>
                        <a:pt x="1" y="1587"/>
                        <a:pt x="763" y="3425"/>
                        <a:pt x="2287" y="3425"/>
                      </a:cubicBezTo>
                      <a:cubicBezTo>
                        <a:pt x="3230" y="3425"/>
                        <a:pt x="3993" y="2663"/>
                        <a:pt x="3993" y="1720"/>
                      </a:cubicBezTo>
                      <a:cubicBezTo>
                        <a:pt x="3993" y="689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89" name="Google Shape;6080;p71">
                  <a:extLst>
                    <a:ext uri="{FF2B5EF4-FFF2-40B4-BE49-F238E27FC236}">
                      <a16:creationId xmlns:a16="http://schemas.microsoft.com/office/drawing/2014/main" id="{A4839C2E-9C7F-FB9A-0373-5A236CC0E75E}"/>
                    </a:ext>
                  </a:extLst>
                </p:cNvPr>
                <p:cNvSpPr/>
                <p:nvPr/>
              </p:nvSpPr>
              <p:spPr>
                <a:xfrm>
                  <a:off x="4345503" y="3293274"/>
                  <a:ext cx="7613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8" h="969" extrusionOk="0">
                      <a:moveTo>
                        <a:pt x="484" y="1"/>
                      </a:moveTo>
                      <a:cubicBezTo>
                        <a:pt x="218" y="1"/>
                        <a:pt x="0" y="219"/>
                        <a:pt x="0" y="485"/>
                      </a:cubicBezTo>
                      <a:cubicBezTo>
                        <a:pt x="0" y="763"/>
                        <a:pt x="218" y="969"/>
                        <a:pt x="484" y="969"/>
                      </a:cubicBezTo>
                      <a:cubicBezTo>
                        <a:pt x="750" y="969"/>
                        <a:pt x="968" y="763"/>
                        <a:pt x="968" y="485"/>
                      </a:cubicBezTo>
                      <a:cubicBezTo>
                        <a:pt x="968" y="219"/>
                        <a:pt x="750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785" name="Google Shape;6081;p71">
                <a:extLst>
                  <a:ext uri="{FF2B5EF4-FFF2-40B4-BE49-F238E27FC236}">
                    <a16:creationId xmlns:a16="http://schemas.microsoft.com/office/drawing/2014/main" id="{5AC9FDC1-D099-19D4-4417-6CB6A89E3B52}"/>
                  </a:ext>
                </a:extLst>
              </p:cNvPr>
              <p:cNvGrpSpPr/>
              <p:nvPr/>
            </p:nvGrpSpPr>
            <p:grpSpPr>
              <a:xfrm>
                <a:off x="4380510" y="3065882"/>
                <a:ext cx="31405" cy="26938"/>
                <a:chOff x="4380510" y="3065882"/>
                <a:chExt cx="31405" cy="26938"/>
              </a:xfrm>
              <a:grpFill/>
            </p:grpSpPr>
            <p:sp>
              <p:nvSpPr>
                <p:cNvPr id="2786" name="Google Shape;6082;p71">
                  <a:extLst>
                    <a:ext uri="{FF2B5EF4-FFF2-40B4-BE49-F238E27FC236}">
                      <a16:creationId xmlns:a16="http://schemas.microsoft.com/office/drawing/2014/main" id="{505AE2C6-F656-D34E-DCF8-3BA29BF203AB}"/>
                    </a:ext>
                  </a:extLst>
                </p:cNvPr>
                <p:cNvSpPr/>
                <p:nvPr/>
              </p:nvSpPr>
              <p:spPr>
                <a:xfrm>
                  <a:off x="4380510" y="3065882"/>
                  <a:ext cx="31405" cy="269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5" extrusionOk="0">
                      <a:moveTo>
                        <a:pt x="2273" y="0"/>
                      </a:moveTo>
                      <a:cubicBezTo>
                        <a:pt x="1853" y="0"/>
                        <a:pt x="1426" y="157"/>
                        <a:pt x="1077" y="510"/>
                      </a:cubicBezTo>
                      <a:cubicBezTo>
                        <a:pt x="1" y="1586"/>
                        <a:pt x="763" y="3425"/>
                        <a:pt x="2287" y="3425"/>
                      </a:cubicBezTo>
                      <a:cubicBezTo>
                        <a:pt x="3230" y="3425"/>
                        <a:pt x="3993" y="2663"/>
                        <a:pt x="3993" y="1719"/>
                      </a:cubicBezTo>
                      <a:cubicBezTo>
                        <a:pt x="3993" y="688"/>
                        <a:pt x="3151" y="0"/>
                        <a:pt x="227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787" name="Google Shape;6083;p71">
                  <a:extLst>
                    <a:ext uri="{FF2B5EF4-FFF2-40B4-BE49-F238E27FC236}">
                      <a16:creationId xmlns:a16="http://schemas.microsoft.com/office/drawing/2014/main" id="{8C4AF443-4FCA-93E6-CA8F-F70AACCDFC92}"/>
                    </a:ext>
                  </a:extLst>
                </p:cNvPr>
                <p:cNvSpPr/>
                <p:nvPr/>
              </p:nvSpPr>
              <p:spPr>
                <a:xfrm>
                  <a:off x="4393354" y="3075500"/>
                  <a:ext cx="8950" cy="767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76" extrusionOk="0">
                      <a:moveTo>
                        <a:pt x="654" y="0"/>
                      </a:moveTo>
                      <a:cubicBezTo>
                        <a:pt x="218" y="0"/>
                        <a:pt x="1" y="521"/>
                        <a:pt x="303" y="835"/>
                      </a:cubicBezTo>
                      <a:cubicBezTo>
                        <a:pt x="401" y="932"/>
                        <a:pt x="522" y="976"/>
                        <a:pt x="641" y="976"/>
                      </a:cubicBezTo>
                      <a:cubicBezTo>
                        <a:pt x="893" y="976"/>
                        <a:pt x="1138" y="783"/>
                        <a:pt x="1138" y="496"/>
                      </a:cubicBezTo>
                      <a:cubicBezTo>
                        <a:pt x="1138" y="218"/>
                        <a:pt x="920" y="12"/>
                        <a:pt x="65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12" name="Google Shape;6084;p71">
              <a:extLst>
                <a:ext uri="{FF2B5EF4-FFF2-40B4-BE49-F238E27FC236}">
                  <a16:creationId xmlns:a16="http://schemas.microsoft.com/office/drawing/2014/main" id="{D1E76B3C-503E-2805-12FD-99801EECEAA2}"/>
                </a:ext>
              </a:extLst>
            </p:cNvPr>
            <p:cNvGrpSpPr/>
            <p:nvPr/>
          </p:nvGrpSpPr>
          <p:grpSpPr>
            <a:xfrm>
              <a:off x="4558998" y="3188237"/>
              <a:ext cx="1280131" cy="1052746"/>
              <a:chOff x="4558998" y="3188237"/>
              <a:chExt cx="1280131" cy="1052746"/>
            </a:xfrm>
            <a:grpFill/>
          </p:grpSpPr>
          <p:sp>
            <p:nvSpPr>
              <p:cNvPr id="2352" name="Google Shape;6085;p71">
                <a:extLst>
                  <a:ext uri="{FF2B5EF4-FFF2-40B4-BE49-F238E27FC236}">
                    <a16:creationId xmlns:a16="http://schemas.microsoft.com/office/drawing/2014/main" id="{ED0CA9B9-3CC6-FF71-F7F4-E9E22DB70475}"/>
                  </a:ext>
                </a:extLst>
              </p:cNvPr>
              <p:cNvSpPr/>
              <p:nvPr/>
            </p:nvSpPr>
            <p:spPr>
              <a:xfrm>
                <a:off x="4916156" y="3750813"/>
                <a:ext cx="8" cy="8"/>
              </a:xfrm>
              <a:custGeom>
                <a:avLst/>
                <a:gdLst/>
                <a:ahLst/>
                <a:cxnLst/>
                <a:rect l="l" t="t" r="r" b="b"/>
                <a:pathLst>
                  <a:path w="1" h="1" fill="none" extrusionOk="0">
                    <a:moveTo>
                      <a:pt x="0" y="0"/>
                    </a:moveTo>
                    <a:close/>
                  </a:path>
                </a:pathLst>
              </a:custGeom>
              <a:grpFill/>
              <a:ln w="1825" cap="flat" cmpd="sng">
                <a:solidFill>
                  <a:schemeClr val="tx2">
                    <a:lumMod val="50000"/>
                  </a:schemeClr>
                </a:solidFill>
                <a:prstDash val="solid"/>
                <a:miter lim="12096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2353" name="Google Shape;6086;p71">
                <a:extLst>
                  <a:ext uri="{FF2B5EF4-FFF2-40B4-BE49-F238E27FC236}">
                    <a16:creationId xmlns:a16="http://schemas.microsoft.com/office/drawing/2014/main" id="{FD8E586E-CF25-00A9-7267-889C089B7B9C}"/>
                  </a:ext>
                </a:extLst>
              </p:cNvPr>
              <p:cNvGrpSpPr/>
              <p:nvPr/>
            </p:nvGrpSpPr>
            <p:grpSpPr>
              <a:xfrm>
                <a:off x="4579164" y="3203653"/>
                <a:ext cx="1244833" cy="1020397"/>
                <a:chOff x="4579164" y="3203653"/>
                <a:chExt cx="1244833" cy="1020397"/>
              </a:xfrm>
              <a:grpFill/>
            </p:grpSpPr>
            <p:sp>
              <p:nvSpPr>
                <p:cNvPr id="2671" name="Google Shape;6087;p71">
                  <a:extLst>
                    <a:ext uri="{FF2B5EF4-FFF2-40B4-BE49-F238E27FC236}">
                      <a16:creationId xmlns:a16="http://schemas.microsoft.com/office/drawing/2014/main" id="{78AA89F8-3649-B535-8E91-84B9B80DCBBD}"/>
                    </a:ext>
                  </a:extLst>
                </p:cNvPr>
                <p:cNvSpPr/>
                <p:nvPr/>
              </p:nvSpPr>
              <p:spPr>
                <a:xfrm>
                  <a:off x="5490144" y="3482892"/>
                  <a:ext cx="58995" cy="495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501" h="630" fill="none" extrusionOk="0">
                      <a:moveTo>
                        <a:pt x="0" y="630"/>
                      </a:moveTo>
                      <a:lnTo>
                        <a:pt x="7500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72" name="Google Shape;6088;p71">
                  <a:extLst>
                    <a:ext uri="{FF2B5EF4-FFF2-40B4-BE49-F238E27FC236}">
                      <a16:creationId xmlns:a16="http://schemas.microsoft.com/office/drawing/2014/main" id="{9EEC09A0-4EC1-F1C9-2E2E-2B36BBB49082}"/>
                    </a:ext>
                  </a:extLst>
                </p:cNvPr>
                <p:cNvSpPr/>
                <p:nvPr/>
              </p:nvSpPr>
              <p:spPr>
                <a:xfrm>
                  <a:off x="5490616" y="3482892"/>
                  <a:ext cx="66137" cy="7736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09" h="9836" fill="none" extrusionOk="0">
                      <a:moveTo>
                        <a:pt x="1" y="1"/>
                      </a:moveTo>
                      <a:lnTo>
                        <a:pt x="8408" y="9835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grpSp>
              <p:nvGrpSpPr>
                <p:cNvPr id="2673" name="Google Shape;6089;p71">
                  <a:extLst>
                    <a:ext uri="{FF2B5EF4-FFF2-40B4-BE49-F238E27FC236}">
                      <a16:creationId xmlns:a16="http://schemas.microsoft.com/office/drawing/2014/main" id="{AE58F44F-6E61-0E9D-0A3C-A1DD8B83AF82}"/>
                    </a:ext>
                  </a:extLst>
                </p:cNvPr>
                <p:cNvGrpSpPr/>
                <p:nvPr/>
              </p:nvGrpSpPr>
              <p:grpSpPr>
                <a:xfrm>
                  <a:off x="4579164" y="3203653"/>
                  <a:ext cx="1244833" cy="1020397"/>
                  <a:chOff x="4579164" y="3203653"/>
                  <a:chExt cx="1244833" cy="1020397"/>
                </a:xfrm>
                <a:grpFill/>
              </p:grpSpPr>
              <p:sp>
                <p:nvSpPr>
                  <p:cNvPr id="2674" name="Google Shape;6090;p71">
                    <a:extLst>
                      <a:ext uri="{FF2B5EF4-FFF2-40B4-BE49-F238E27FC236}">
                        <a16:creationId xmlns:a16="http://schemas.microsoft.com/office/drawing/2014/main" id="{02AB5473-1D2B-8F67-3BDA-D87F46518BE2}"/>
                      </a:ext>
                    </a:extLst>
                  </p:cNvPr>
                  <p:cNvSpPr/>
                  <p:nvPr/>
                </p:nvSpPr>
                <p:spPr>
                  <a:xfrm>
                    <a:off x="4787909" y="3833395"/>
                    <a:ext cx="69267" cy="22266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807" h="2831" fill="none" extrusionOk="0">
                        <a:moveTo>
                          <a:pt x="8806" y="0"/>
                        </a:moveTo>
                        <a:lnTo>
                          <a:pt x="0" y="2831"/>
                        </a:lnTo>
                      </a:path>
                    </a:pathLst>
                  </a:custGeom>
                  <a:grpFill/>
                  <a:ln w="1825" cap="flat" cmpd="sng">
                    <a:solidFill>
                      <a:schemeClr val="tx2">
                        <a:lumMod val="50000"/>
                      </a:schemeClr>
                    </a:solidFill>
                    <a:prstDash val="solid"/>
                    <a:miter lim="12096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675" name="Google Shape;6091;p71">
                    <a:extLst>
                      <a:ext uri="{FF2B5EF4-FFF2-40B4-BE49-F238E27FC236}">
                        <a16:creationId xmlns:a16="http://schemas.microsoft.com/office/drawing/2014/main" id="{FC66AFF3-7B04-04E4-1F5A-D1A804C29668}"/>
                      </a:ext>
                    </a:extLst>
                  </p:cNvPr>
                  <p:cNvSpPr/>
                  <p:nvPr/>
                </p:nvSpPr>
                <p:spPr>
                  <a:xfrm>
                    <a:off x="4857263" y="3819695"/>
                    <a:ext cx="69936" cy="14181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892" h="1803" fill="none" extrusionOk="0">
                        <a:moveTo>
                          <a:pt x="1" y="1803"/>
                        </a:moveTo>
                        <a:lnTo>
                          <a:pt x="8892" y="0"/>
                        </a:lnTo>
                      </a:path>
                    </a:pathLst>
                  </a:custGeom>
                  <a:grpFill/>
                  <a:ln w="1825" cap="flat" cmpd="sng">
                    <a:solidFill>
                      <a:schemeClr val="tx2">
                        <a:lumMod val="50000"/>
                      </a:schemeClr>
                    </a:solidFill>
                    <a:prstDash val="solid"/>
                    <a:miter lim="12096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grpSp>
                <p:nvGrpSpPr>
                  <p:cNvPr id="2676" name="Google Shape;6092;p71">
                    <a:extLst>
                      <a:ext uri="{FF2B5EF4-FFF2-40B4-BE49-F238E27FC236}">
                        <a16:creationId xmlns:a16="http://schemas.microsoft.com/office/drawing/2014/main" id="{CAE12018-EE68-B44F-9B43-A76BD6AEAF65}"/>
                      </a:ext>
                    </a:extLst>
                  </p:cNvPr>
                  <p:cNvGrpSpPr/>
                  <p:nvPr/>
                </p:nvGrpSpPr>
                <p:grpSpPr>
                  <a:xfrm>
                    <a:off x="4579164" y="3203653"/>
                    <a:ext cx="1244833" cy="1020397"/>
                    <a:chOff x="4579164" y="3203653"/>
                    <a:chExt cx="1244833" cy="1020397"/>
                  </a:xfrm>
                  <a:grpFill/>
                </p:grpSpPr>
                <p:sp>
                  <p:nvSpPr>
                    <p:cNvPr id="2677" name="Google Shape;6093;p71">
                      <a:extLst>
                        <a:ext uri="{FF2B5EF4-FFF2-40B4-BE49-F238E27FC236}">
                          <a16:creationId xmlns:a16="http://schemas.microsoft.com/office/drawing/2014/main" id="{FE142779-CCED-D2B2-A542-9845F361306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930329" y="3363965"/>
                      <a:ext cx="23894" cy="102764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3038" h="13066" fill="none" extrusionOk="0">
                          <a:moveTo>
                            <a:pt x="3037" y="13065"/>
                          </a:moveTo>
                          <a:lnTo>
                            <a:pt x="1" y="1"/>
                          </a:lnTo>
                        </a:path>
                      </a:pathLst>
                    </a:custGeom>
                    <a:grpFill/>
                    <a:ln w="1825" cap="flat" cmpd="sng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miter lim="12096"/>
                      <a:headEnd type="none" w="sm" len="sm"/>
                      <a:tailEnd type="none" w="sm" len="sm"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678" name="Google Shape;6094;p71">
                      <a:extLst>
                        <a:ext uri="{FF2B5EF4-FFF2-40B4-BE49-F238E27FC236}">
                          <a16:creationId xmlns:a16="http://schemas.microsoft.com/office/drawing/2014/main" id="{38AB5A96-83F9-A914-C3E2-7F7EF56AC075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849846" y="3385948"/>
                      <a:ext cx="104085" cy="79256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3234" h="10077" fill="none" extrusionOk="0">
                          <a:moveTo>
                            <a:pt x="0" y="0"/>
                          </a:moveTo>
                          <a:lnTo>
                            <a:pt x="13234" y="10077"/>
                          </a:lnTo>
                        </a:path>
                      </a:pathLst>
                    </a:custGeom>
                    <a:grpFill/>
                    <a:ln w="1825" cap="flat" cmpd="sng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miter lim="12096"/>
                      <a:headEnd type="none" w="sm" len="sm"/>
                      <a:tailEnd type="none" w="sm" len="sm"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679" name="Google Shape;6095;p71">
                      <a:extLst>
                        <a:ext uri="{FF2B5EF4-FFF2-40B4-BE49-F238E27FC236}">
                          <a16:creationId xmlns:a16="http://schemas.microsoft.com/office/drawing/2014/main" id="{193B22E9-C39C-242B-CA16-A825F93C939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849650" y="3306598"/>
                      <a:ext cx="45869" cy="79358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5832" h="10090" fill="none" extrusionOk="0">
                          <a:moveTo>
                            <a:pt x="5831" y="0"/>
                          </a:moveTo>
                          <a:lnTo>
                            <a:pt x="1" y="10089"/>
                          </a:lnTo>
                        </a:path>
                      </a:pathLst>
                    </a:custGeom>
                    <a:grpFill/>
                    <a:ln w="1825" cap="flat" cmpd="sng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miter lim="12096"/>
                      <a:headEnd type="none" w="sm" len="sm"/>
                      <a:tailEnd type="none" w="sm" len="sm"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680" name="Google Shape;6096;p71">
                      <a:extLst>
                        <a:ext uri="{FF2B5EF4-FFF2-40B4-BE49-F238E27FC236}">
                          <a16:creationId xmlns:a16="http://schemas.microsoft.com/office/drawing/2014/main" id="{B56634D0-3229-6E25-6539-3777F3EDE46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849650" y="3361299"/>
                      <a:ext cx="84305" cy="24657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0719" h="3135" fill="none" extrusionOk="0">
                          <a:moveTo>
                            <a:pt x="1" y="3134"/>
                          </a:moveTo>
                          <a:lnTo>
                            <a:pt x="10719" y="1"/>
                          </a:lnTo>
                        </a:path>
                      </a:pathLst>
                    </a:custGeom>
                    <a:grpFill/>
                    <a:ln w="1825" cap="flat" cmpd="sng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miter lim="12096"/>
                      <a:headEnd type="none" w="sm" len="sm"/>
                      <a:tailEnd type="none" w="sm" len="sm"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681" name="Google Shape;6097;p71">
                      <a:extLst>
                        <a:ext uri="{FF2B5EF4-FFF2-40B4-BE49-F238E27FC236}">
                          <a16:creationId xmlns:a16="http://schemas.microsoft.com/office/drawing/2014/main" id="{1C5D864B-0CC0-C266-FE9A-945CD67D886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789616" y="3306598"/>
                      <a:ext cx="19702" cy="54709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2505" h="6956" fill="none" extrusionOk="0">
                          <a:moveTo>
                            <a:pt x="2505" y="6956"/>
                          </a:moveTo>
                          <a:lnTo>
                            <a:pt x="1" y="0"/>
                          </a:lnTo>
                        </a:path>
                      </a:pathLst>
                    </a:custGeom>
                    <a:grpFill/>
                    <a:ln w="1825" cap="flat" cmpd="sng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miter lim="12096"/>
                      <a:headEnd type="none" w="sm" len="sm"/>
                      <a:tailEnd type="none" w="sm" len="sm"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682" name="Google Shape;6098;p71">
                      <a:extLst>
                        <a:ext uri="{FF2B5EF4-FFF2-40B4-BE49-F238E27FC236}">
                          <a16:creationId xmlns:a16="http://schemas.microsoft.com/office/drawing/2014/main" id="{AC93EA6A-274F-2F43-3E2F-1F4D30F96136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738242" y="3357500"/>
                      <a:ext cx="74883" cy="10280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9521" h="1307" fill="none" extrusionOk="0">
                          <a:moveTo>
                            <a:pt x="1" y="1307"/>
                          </a:moveTo>
                          <a:lnTo>
                            <a:pt x="9521" y="0"/>
                          </a:lnTo>
                        </a:path>
                      </a:pathLst>
                    </a:custGeom>
                    <a:grpFill/>
                    <a:ln w="1825" cap="flat" cmpd="sng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miter lim="12096"/>
                      <a:headEnd type="none" w="sm" len="sm"/>
                      <a:tailEnd type="none" w="sm" len="sm"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683" name="Google Shape;6099;p71">
                      <a:extLst>
                        <a:ext uri="{FF2B5EF4-FFF2-40B4-BE49-F238E27FC236}">
                          <a16:creationId xmlns:a16="http://schemas.microsoft.com/office/drawing/2014/main" id="{F83FA03D-655B-66AA-2441-F40817AD417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710274" y="3357500"/>
                      <a:ext cx="99044" cy="63557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2593" h="8081" fill="none" extrusionOk="0">
                          <a:moveTo>
                            <a:pt x="0" y="8081"/>
                          </a:moveTo>
                          <a:lnTo>
                            <a:pt x="12593" y="0"/>
                          </a:lnTo>
                        </a:path>
                      </a:pathLst>
                    </a:custGeom>
                    <a:grpFill/>
                    <a:ln w="1825" cap="flat" cmpd="sng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miter lim="12096"/>
                      <a:headEnd type="none" w="sm" len="sm"/>
                      <a:tailEnd type="none" w="sm" len="sm"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sp>
                  <p:nvSpPr>
                    <p:cNvPr id="2684" name="Google Shape;6100;p71">
                      <a:extLst>
                        <a:ext uri="{FF2B5EF4-FFF2-40B4-BE49-F238E27FC236}">
                          <a16:creationId xmlns:a16="http://schemas.microsoft.com/office/drawing/2014/main" id="{6C8DC5E7-42D2-2DAA-7F5C-324E70E540D0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4809310" y="3306598"/>
                      <a:ext cx="87443" cy="50910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11118" h="6473" fill="none" extrusionOk="0">
                          <a:moveTo>
                            <a:pt x="1" y="6472"/>
                          </a:moveTo>
                          <a:lnTo>
                            <a:pt x="11118" y="0"/>
                          </a:lnTo>
                        </a:path>
                      </a:pathLst>
                    </a:custGeom>
                    <a:grpFill/>
                    <a:ln w="1825" cap="flat" cmpd="sng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miter lim="12096"/>
                      <a:headEnd type="none" w="sm" len="sm"/>
                      <a:tailEnd type="none" w="sm" len="sm"/>
                    </a:ln>
                  </p:spPr>
                  <p:txBody>
                    <a:bodyPr spcFirstLastPara="1" wrap="square" lIns="91425" tIns="91425" rIns="91425" bIns="91425" anchor="ctr" anchorCtr="0">
                      <a:noAutofit/>
                    </a:bodyPr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/>
                    </a:p>
                  </p:txBody>
                </p:sp>
                <p:grpSp>
                  <p:nvGrpSpPr>
                    <p:cNvPr id="2685" name="Google Shape;6101;p71">
                      <a:extLst>
                        <a:ext uri="{FF2B5EF4-FFF2-40B4-BE49-F238E27FC236}">
                          <a16:creationId xmlns:a16="http://schemas.microsoft.com/office/drawing/2014/main" id="{F20BF754-9BE4-BF0D-4125-475FB925DC35}"/>
                        </a:ext>
                      </a:extLst>
                    </p:cNvPr>
                    <p:cNvGrpSpPr/>
                    <p:nvPr/>
                  </p:nvGrpSpPr>
                  <p:grpSpPr>
                    <a:xfrm>
                      <a:off x="4579164" y="3203653"/>
                      <a:ext cx="1244833" cy="1020397"/>
                      <a:chOff x="4579164" y="3203653"/>
                      <a:chExt cx="1244833" cy="1020397"/>
                    </a:xfrm>
                    <a:grpFill/>
                  </p:grpSpPr>
                  <p:sp>
                    <p:nvSpPr>
                      <p:cNvPr id="2686" name="Google Shape;6102;p71">
                        <a:extLst>
                          <a:ext uri="{FF2B5EF4-FFF2-40B4-BE49-F238E27FC236}">
                            <a16:creationId xmlns:a16="http://schemas.microsoft.com/office/drawing/2014/main" id="{4AA8A212-36D8-4913-C6A2-2E42944F9B02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617986" y="3614284"/>
                        <a:ext cx="53002" cy="21031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6739" h="2674" fill="none" extrusionOk="0">
                            <a:moveTo>
                              <a:pt x="0" y="0"/>
                            </a:moveTo>
                            <a:lnTo>
                              <a:pt x="6738" y="2674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87" name="Google Shape;6103;p71">
                        <a:extLst>
                          <a:ext uri="{FF2B5EF4-FFF2-40B4-BE49-F238E27FC236}">
                            <a16:creationId xmlns:a16="http://schemas.microsoft.com/office/drawing/2014/main" id="{5A52AB22-0EBE-C66D-1242-F166AFC46F31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624545" y="3589069"/>
                        <a:ext cx="43682" cy="63180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5554" h="8033" fill="none" extrusionOk="0">
                            <a:moveTo>
                              <a:pt x="1" y="8033"/>
                            </a:moveTo>
                            <a:lnTo>
                              <a:pt x="5553" y="1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88" name="Google Shape;6104;p71">
                        <a:extLst>
                          <a:ext uri="{FF2B5EF4-FFF2-40B4-BE49-F238E27FC236}">
                            <a16:creationId xmlns:a16="http://schemas.microsoft.com/office/drawing/2014/main" id="{1250858B-EE31-DB38-2E51-45E182564DA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668220" y="3517907"/>
                        <a:ext cx="112178" cy="71170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14263" h="9049" fill="none" extrusionOk="0">
                            <a:moveTo>
                              <a:pt x="0" y="9049"/>
                            </a:moveTo>
                            <a:lnTo>
                              <a:pt x="14262" y="0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89" name="Google Shape;6105;p71">
                        <a:extLst>
                          <a:ext uri="{FF2B5EF4-FFF2-40B4-BE49-F238E27FC236}">
                            <a16:creationId xmlns:a16="http://schemas.microsoft.com/office/drawing/2014/main" id="{158A3C69-BFCA-13F3-F120-BC99F6FA054E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706562" y="3516766"/>
                        <a:ext cx="77455" cy="79924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9848" h="10162" fill="none" extrusionOk="0">
                            <a:moveTo>
                              <a:pt x="0" y="10161"/>
                            </a:moveTo>
                            <a:lnTo>
                              <a:pt x="9847" y="0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90" name="Google Shape;6106;p71">
                        <a:extLst>
                          <a:ext uri="{FF2B5EF4-FFF2-40B4-BE49-F238E27FC236}">
                            <a16:creationId xmlns:a16="http://schemas.microsoft.com/office/drawing/2014/main" id="{F0BC0F8F-B8A3-698F-4B8B-66800DC0E30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763646" y="3516766"/>
                        <a:ext cx="20370" cy="52806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2590" h="6714" fill="none" extrusionOk="0">
                            <a:moveTo>
                              <a:pt x="0" y="6714"/>
                            </a:moveTo>
                            <a:lnTo>
                              <a:pt x="2589" y="0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91" name="Google Shape;6107;p71">
                        <a:extLst>
                          <a:ext uri="{FF2B5EF4-FFF2-40B4-BE49-F238E27FC236}">
                            <a16:creationId xmlns:a16="http://schemas.microsoft.com/office/drawing/2014/main" id="{851744B6-3F61-3BCC-08CD-99BA047B2076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783151" y="3520565"/>
                        <a:ext cx="45861" cy="97432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5831" h="12388" fill="none" extrusionOk="0">
                            <a:moveTo>
                              <a:pt x="5831" y="12388"/>
                            </a:moveTo>
                            <a:lnTo>
                              <a:pt x="0" y="1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92" name="Google Shape;6108;p71">
                        <a:extLst>
                          <a:ext uri="{FF2B5EF4-FFF2-40B4-BE49-F238E27FC236}">
                            <a16:creationId xmlns:a16="http://schemas.microsoft.com/office/drawing/2014/main" id="{3ED80D75-0BEC-C0B7-2871-024F6231F1EF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738242" y="3483175"/>
                        <a:ext cx="44917" cy="37398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5711" h="4755" fill="none" extrusionOk="0">
                            <a:moveTo>
                              <a:pt x="1" y="1"/>
                            </a:moveTo>
                            <a:lnTo>
                              <a:pt x="5710" y="4755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93" name="Google Shape;6109;p71">
                        <a:extLst>
                          <a:ext uri="{FF2B5EF4-FFF2-40B4-BE49-F238E27FC236}">
                            <a16:creationId xmlns:a16="http://schemas.microsoft.com/office/drawing/2014/main" id="{0A4EA251-713E-206B-79A1-E93714F80F67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704941" y="3501823"/>
                        <a:ext cx="78217" cy="18750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9945" h="2384" fill="none" extrusionOk="0">
                            <a:moveTo>
                              <a:pt x="1" y="1"/>
                            </a:moveTo>
                            <a:lnTo>
                              <a:pt x="9944" y="2384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94" name="Google Shape;6110;p71">
                        <a:extLst>
                          <a:ext uri="{FF2B5EF4-FFF2-40B4-BE49-F238E27FC236}">
                            <a16:creationId xmlns:a16="http://schemas.microsoft.com/office/drawing/2014/main" id="{95060DD4-8F56-A7A9-9326-B4572762AC2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668220" y="3520565"/>
                        <a:ext cx="115796" cy="19324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14723" h="2457" fill="none" extrusionOk="0">
                            <a:moveTo>
                              <a:pt x="0" y="2457"/>
                            </a:moveTo>
                            <a:lnTo>
                              <a:pt x="14722" y="1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95" name="Google Shape;6111;p71">
                        <a:extLst>
                          <a:ext uri="{FF2B5EF4-FFF2-40B4-BE49-F238E27FC236}">
                            <a16:creationId xmlns:a16="http://schemas.microsoft.com/office/drawing/2014/main" id="{CEDD629F-459E-F9B5-769A-D6307157E61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813117" y="3462915"/>
                        <a:ext cx="40347" cy="5119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5130" h="6509" fill="none" extrusionOk="0">
                            <a:moveTo>
                              <a:pt x="5130" y="6508"/>
                            </a:moveTo>
                            <a:lnTo>
                              <a:pt x="1" y="0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96" name="Google Shape;6112;p71">
                        <a:extLst>
                          <a:ext uri="{FF2B5EF4-FFF2-40B4-BE49-F238E27FC236}">
                            <a16:creationId xmlns:a16="http://schemas.microsoft.com/office/drawing/2014/main" id="{6B11DC0F-7346-B4E2-E7F5-0B00BACEDDE9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787807" y="3462915"/>
                        <a:ext cx="25317" cy="55000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3219" h="6993" fill="none" extrusionOk="0">
                            <a:moveTo>
                              <a:pt x="1" y="6992"/>
                            </a:moveTo>
                            <a:lnTo>
                              <a:pt x="3219" y="0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97" name="Google Shape;6113;p71">
                        <a:extLst>
                          <a:ext uri="{FF2B5EF4-FFF2-40B4-BE49-F238E27FC236}">
                            <a16:creationId xmlns:a16="http://schemas.microsoft.com/office/drawing/2014/main" id="{8AB2756B-8CA4-A8E9-B4B0-3C994DD7AC4A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781342" y="3514100"/>
                        <a:ext cx="72311" cy="6953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9194" h="884" fill="none" extrusionOk="0">
                            <a:moveTo>
                              <a:pt x="0" y="883"/>
                            </a:moveTo>
                            <a:lnTo>
                              <a:pt x="9194" y="0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98" name="Google Shape;6114;p71">
                        <a:extLst>
                          <a:ext uri="{FF2B5EF4-FFF2-40B4-BE49-F238E27FC236}">
                            <a16:creationId xmlns:a16="http://schemas.microsoft.com/office/drawing/2014/main" id="{95F50D8B-3D07-57AD-AA86-14B10D0AA19D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853645" y="3514100"/>
                        <a:ext cx="26175" cy="59184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3328" h="7525" fill="none" extrusionOk="0">
                            <a:moveTo>
                              <a:pt x="1" y="0"/>
                            </a:moveTo>
                            <a:lnTo>
                              <a:pt x="3328" y="7525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sp>
                    <p:nvSpPr>
                      <p:cNvPr id="2699" name="Google Shape;6115;p71">
                        <a:extLst>
                          <a:ext uri="{FF2B5EF4-FFF2-40B4-BE49-F238E27FC236}">
                            <a16:creationId xmlns:a16="http://schemas.microsoft.com/office/drawing/2014/main" id="{7F78DD59-BD14-B64A-2A28-75CA96AF7D7B}"/>
                          </a:ext>
                        </a:extLst>
                      </p:cNvPr>
                      <p:cNvSpPr/>
                      <p:nvPr/>
                    </p:nvSpPr>
                    <p:spPr>
                      <a:xfrm>
                        <a:off x="4827392" y="3514100"/>
                        <a:ext cx="26261" cy="100381"/>
                      </a:xfrm>
                      <a:custGeom>
                        <a:avLst/>
                        <a:gdLst/>
                        <a:ahLst/>
                        <a:cxnLst/>
                        <a:rect l="l" t="t" r="r" b="b"/>
                        <a:pathLst>
                          <a:path w="3339" h="12763" fill="none" extrusionOk="0">
                            <a:moveTo>
                              <a:pt x="3339" y="0"/>
                            </a:moveTo>
                            <a:lnTo>
                              <a:pt x="0" y="12762"/>
                            </a:lnTo>
                          </a:path>
                        </a:pathLst>
                      </a:custGeom>
                      <a:grpFill/>
                      <a:ln w="1825" cap="flat" cmpd="sng">
                        <a:solidFill>
                          <a:schemeClr val="tx2">
                            <a:lumMod val="50000"/>
                          </a:schemeClr>
                        </a:solidFill>
                        <a:prstDash val="solid"/>
                        <a:miter lim="12096"/>
                        <a:headEnd type="none" w="sm" len="sm"/>
                        <a:tailEnd type="none" w="sm" len="sm"/>
                      </a:ln>
                    </p:spPr>
                    <p:txBody>
                      <a:bodyPr spcFirstLastPara="1" wrap="square" lIns="91425" tIns="91425" rIns="91425" bIns="91425" anchor="ctr" anchorCtr="0">
                        <a:noAutofit/>
                      </a:bodyPr>
                      <a:lstStyle/>
                      <a:p>
                        <a:pPr marL="0" lvl="0" indent="0" algn="l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/>
                      </a:p>
                    </p:txBody>
                  </p:sp>
                  <p:grpSp>
                    <p:nvGrpSpPr>
                      <p:cNvPr id="2700" name="Google Shape;6116;p71">
                        <a:extLst>
                          <a:ext uri="{FF2B5EF4-FFF2-40B4-BE49-F238E27FC236}">
                            <a16:creationId xmlns:a16="http://schemas.microsoft.com/office/drawing/2014/main" id="{148BE5CA-2B0D-A3A3-B6CE-D03C5BC2091E}"/>
                          </a:ext>
                        </a:extLst>
                      </p:cNvPr>
                      <p:cNvGrpSpPr/>
                      <p:nvPr/>
                    </p:nvGrpSpPr>
                    <p:grpSpPr>
                      <a:xfrm>
                        <a:off x="4579164" y="3203653"/>
                        <a:ext cx="1244833" cy="1020397"/>
                        <a:chOff x="4579164" y="3203653"/>
                        <a:chExt cx="1244833" cy="1020397"/>
                      </a:xfrm>
                      <a:grpFill/>
                    </p:grpSpPr>
                    <p:sp>
                      <p:nvSpPr>
                        <p:cNvPr id="2701" name="Google Shape;6117;p71">
                          <a:extLst>
                            <a:ext uri="{FF2B5EF4-FFF2-40B4-BE49-F238E27FC236}">
                              <a16:creationId xmlns:a16="http://schemas.microsoft.com/office/drawing/2014/main" id="{C58D59D3-1C47-6769-DE3C-961D96E688F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879812" y="3466721"/>
                          <a:ext cx="74411" cy="106563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9461" h="13549" fill="none" extrusionOk="0">
                              <a:moveTo>
                                <a:pt x="1" y="13549"/>
                              </a:moveTo>
                              <a:lnTo>
                                <a:pt x="9460" y="0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02" name="Google Shape;6118;p71">
                          <a:extLst>
                            <a:ext uri="{FF2B5EF4-FFF2-40B4-BE49-F238E27FC236}">
                              <a16:creationId xmlns:a16="http://schemas.microsoft.com/office/drawing/2014/main" id="{095DF7CD-49A7-CADE-337E-378790572094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54215" y="3408017"/>
                          <a:ext cx="105989" cy="58712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3476" h="7465" fill="none" extrusionOk="0">
                              <a:moveTo>
                                <a:pt x="0" y="7464"/>
                              </a:moveTo>
                              <a:lnTo>
                                <a:pt x="13476" y="0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03" name="Google Shape;6119;p71">
                          <a:extLst>
                            <a:ext uri="{FF2B5EF4-FFF2-40B4-BE49-F238E27FC236}">
                              <a16:creationId xmlns:a16="http://schemas.microsoft.com/office/drawing/2014/main" id="{6A2A7CB0-C3B4-7B1B-5ABC-ADA1A156ED5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53924" y="3465195"/>
                          <a:ext cx="119792" cy="54811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5231" h="6969" fill="none" extrusionOk="0">
                              <a:moveTo>
                                <a:pt x="1" y="1"/>
                              </a:moveTo>
                              <a:lnTo>
                                <a:pt x="15231" y="6968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04" name="Google Shape;6120;p71">
                          <a:extLst>
                            <a:ext uri="{FF2B5EF4-FFF2-40B4-BE49-F238E27FC236}">
                              <a16:creationId xmlns:a16="http://schemas.microsoft.com/office/drawing/2014/main" id="{D1E702C9-8477-DF79-7311-4B4640AB904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073708" y="3521045"/>
                          <a:ext cx="26938" cy="71839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3425" h="9134" fill="none" extrusionOk="0">
                              <a:moveTo>
                                <a:pt x="1" y="0"/>
                              </a:moveTo>
                              <a:lnTo>
                                <a:pt x="3424" y="9133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05" name="Google Shape;6121;p71">
                          <a:extLst>
                            <a:ext uri="{FF2B5EF4-FFF2-40B4-BE49-F238E27FC236}">
                              <a16:creationId xmlns:a16="http://schemas.microsoft.com/office/drawing/2014/main" id="{EB32D94A-79C1-F3F9-2ACE-86D68C4665D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100637" y="3586309"/>
                          <a:ext cx="26741" cy="81167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3400" h="10320" fill="none" extrusionOk="0">
                              <a:moveTo>
                                <a:pt x="3399" y="10319"/>
                              </a:moveTo>
                              <a:lnTo>
                                <a:pt x="0" y="1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06" name="Google Shape;6122;p71">
                          <a:extLst>
                            <a:ext uri="{FF2B5EF4-FFF2-40B4-BE49-F238E27FC236}">
                              <a16:creationId xmlns:a16="http://schemas.microsoft.com/office/drawing/2014/main" id="{520194EE-3083-4AF7-C257-349868FC636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088549" y="3252840"/>
                          <a:ext cx="693968" cy="520624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88235" h="66195" fill="none" extrusionOk="0">
                              <a:moveTo>
                                <a:pt x="1" y="63509"/>
                              </a:moveTo>
                              <a:lnTo>
                                <a:pt x="1537" y="42400"/>
                              </a:lnTo>
                              <a:lnTo>
                                <a:pt x="10077" y="22210"/>
                              </a:lnTo>
                              <a:cubicBezTo>
                                <a:pt x="10077" y="22210"/>
                                <a:pt x="14202" y="33218"/>
                                <a:pt x="14202" y="32384"/>
                              </a:cubicBezTo>
                              <a:cubicBezTo>
                                <a:pt x="14202" y="31561"/>
                                <a:pt x="26009" y="8976"/>
                                <a:pt x="26009" y="8976"/>
                              </a:cubicBezTo>
                              <a:lnTo>
                                <a:pt x="33618" y="31077"/>
                              </a:lnTo>
                              <a:lnTo>
                                <a:pt x="15025" y="46779"/>
                              </a:lnTo>
                              <a:lnTo>
                                <a:pt x="36037" y="48944"/>
                              </a:lnTo>
                              <a:lnTo>
                                <a:pt x="27557" y="58863"/>
                              </a:lnTo>
                              <a:lnTo>
                                <a:pt x="40803" y="66194"/>
                              </a:lnTo>
                              <a:lnTo>
                                <a:pt x="43586" y="48448"/>
                              </a:lnTo>
                              <a:lnTo>
                                <a:pt x="51122" y="29734"/>
                              </a:lnTo>
                              <a:lnTo>
                                <a:pt x="49670" y="16694"/>
                              </a:lnTo>
                              <a:lnTo>
                                <a:pt x="65263" y="21376"/>
                              </a:lnTo>
                              <a:lnTo>
                                <a:pt x="68819" y="9448"/>
                              </a:lnTo>
                              <a:lnTo>
                                <a:pt x="66098" y="1"/>
                              </a:lnTo>
                              <a:lnTo>
                                <a:pt x="88235" y="20069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07" name="Google Shape;6123;p71">
                          <a:extLst>
                            <a:ext uri="{FF2B5EF4-FFF2-40B4-BE49-F238E27FC236}">
                              <a16:creationId xmlns:a16="http://schemas.microsoft.com/office/drawing/2014/main" id="{6FC4C727-9A74-EFA0-A48C-92F367F997A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060203" y="3203653"/>
                          <a:ext cx="544588" cy="316354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69242" h="40223" fill="none" extrusionOk="0">
                              <a:moveTo>
                                <a:pt x="69242" y="6255"/>
                              </a:moveTo>
                              <a:lnTo>
                                <a:pt x="53274" y="22948"/>
                              </a:lnTo>
                              <a:lnTo>
                                <a:pt x="45532" y="5432"/>
                              </a:lnTo>
                              <a:lnTo>
                                <a:pt x="29613" y="14747"/>
                              </a:lnTo>
                              <a:lnTo>
                                <a:pt x="28790" y="1"/>
                              </a:lnTo>
                              <a:lnTo>
                                <a:pt x="13500" y="28912"/>
                              </a:lnTo>
                              <a:lnTo>
                                <a:pt x="4306" y="13089"/>
                              </a:lnTo>
                              <a:lnTo>
                                <a:pt x="0" y="25984"/>
                              </a:lnTo>
                              <a:lnTo>
                                <a:pt x="1718" y="40222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08" name="Google Shape;6124;p71">
                          <a:extLst>
                            <a:ext uri="{FF2B5EF4-FFF2-40B4-BE49-F238E27FC236}">
                              <a16:creationId xmlns:a16="http://schemas.microsoft.com/office/drawing/2014/main" id="{F33E2F06-A8D0-2BAE-915C-8F7DB4A5B436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127371" y="3507533"/>
                          <a:ext cx="124739" cy="267835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5860" h="34054" fill="none" extrusionOk="0">
                              <a:moveTo>
                                <a:pt x="9266" y="1"/>
                              </a:moveTo>
                              <a:lnTo>
                                <a:pt x="10101" y="14396"/>
                              </a:lnTo>
                              <a:lnTo>
                                <a:pt x="15859" y="34053"/>
                              </a:lnTo>
                              <a:lnTo>
                                <a:pt x="0" y="19851"/>
                              </a:lnTo>
                              <a:lnTo>
                                <a:pt x="1234" y="33642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09" name="Google Shape;6125;p71">
                          <a:extLst>
                            <a:ext uri="{FF2B5EF4-FFF2-40B4-BE49-F238E27FC236}">
                              <a16:creationId xmlns:a16="http://schemas.microsoft.com/office/drawing/2014/main" id="{C6D47458-06F1-3E24-448C-2BDCF7E4D57C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100637" y="3507533"/>
                          <a:ext cx="99618" cy="78784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2666" h="10017" fill="none" extrusionOk="0">
                              <a:moveTo>
                                <a:pt x="0" y="10017"/>
                              </a:moveTo>
                              <a:lnTo>
                                <a:pt x="12665" y="1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10" name="Google Shape;6126;p71">
                          <a:extLst>
                            <a:ext uri="{FF2B5EF4-FFF2-40B4-BE49-F238E27FC236}">
                              <a16:creationId xmlns:a16="http://schemas.microsoft.com/office/drawing/2014/main" id="{0D3828C6-20CD-D30C-FCB4-980B5C12934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200248" y="3501068"/>
                          <a:ext cx="156514" cy="6473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9900" h="823" fill="none" extrusionOk="0">
                              <a:moveTo>
                                <a:pt x="0" y="823"/>
                              </a:moveTo>
                              <a:lnTo>
                                <a:pt x="19900" y="0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11" name="Google Shape;6127;p71">
                          <a:extLst>
                            <a:ext uri="{FF2B5EF4-FFF2-40B4-BE49-F238E27FC236}">
                              <a16:creationId xmlns:a16="http://schemas.microsoft.com/office/drawing/2014/main" id="{97A87945-F711-DDB3-0DC0-F8397E8CBBB1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127371" y="3507533"/>
                          <a:ext cx="72885" cy="155853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9267" h="19816" fill="none" extrusionOk="0">
                              <a:moveTo>
                                <a:pt x="9266" y="1"/>
                              </a:moveTo>
                              <a:lnTo>
                                <a:pt x="0" y="19815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12" name="Google Shape;6128;p71">
                          <a:extLst>
                            <a:ext uri="{FF2B5EF4-FFF2-40B4-BE49-F238E27FC236}">
                              <a16:creationId xmlns:a16="http://schemas.microsoft.com/office/drawing/2014/main" id="{D36451F5-5AE1-2248-9B93-7A118D2C3AA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52947" y="3384139"/>
                          <a:ext cx="126265" cy="117692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6054" h="14964" fill="none" extrusionOk="0">
                              <a:moveTo>
                                <a:pt x="1" y="14964"/>
                              </a:moveTo>
                              <a:lnTo>
                                <a:pt x="16053" y="0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13" name="Google Shape;6129;p71">
                          <a:extLst>
                            <a:ext uri="{FF2B5EF4-FFF2-40B4-BE49-F238E27FC236}">
                              <a16:creationId xmlns:a16="http://schemas.microsoft.com/office/drawing/2014/main" id="{D8DBC992-532C-7D7F-7F44-DF316D90C1B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56753" y="3246375"/>
                          <a:ext cx="61567" cy="254700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7828" h="32384" fill="none" extrusionOk="0">
                              <a:moveTo>
                                <a:pt x="1" y="32383"/>
                              </a:moveTo>
                              <a:lnTo>
                                <a:pt x="7827" y="0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14" name="Google Shape;6130;p71">
                          <a:extLst>
                            <a:ext uri="{FF2B5EF4-FFF2-40B4-BE49-F238E27FC236}">
                              <a16:creationId xmlns:a16="http://schemas.microsoft.com/office/drawing/2014/main" id="{41E8BBD3-5783-9A24-48D4-9580FE725B67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52947" y="3486698"/>
                          <a:ext cx="141483" cy="10571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7989" h="1344" fill="none" extrusionOk="0">
                              <a:moveTo>
                                <a:pt x="1" y="1343"/>
                              </a:moveTo>
                              <a:lnTo>
                                <a:pt x="17989" y="0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15" name="Google Shape;6131;p71">
                          <a:extLst>
                            <a:ext uri="{FF2B5EF4-FFF2-40B4-BE49-F238E27FC236}">
                              <a16:creationId xmlns:a16="http://schemas.microsoft.com/office/drawing/2014/main" id="{5B07D5BF-840F-4084-FB54-4BDE3A52B4A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53898" y="3501068"/>
                          <a:ext cx="18089" cy="136725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2300" h="17384" fill="none" extrusionOk="0">
                              <a:moveTo>
                                <a:pt x="1" y="0"/>
                              </a:moveTo>
                              <a:lnTo>
                                <a:pt x="2299" y="17383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16" name="Google Shape;6132;p71">
                          <a:extLst>
                            <a:ext uri="{FF2B5EF4-FFF2-40B4-BE49-F238E27FC236}">
                              <a16:creationId xmlns:a16="http://schemas.microsoft.com/office/drawing/2014/main" id="{0094D805-4D69-6C7A-20C8-BC93DAF4A47B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206721" y="3620749"/>
                          <a:ext cx="102379" cy="98863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3017" h="12570" fill="none" extrusionOk="0">
                              <a:moveTo>
                                <a:pt x="0" y="1"/>
                              </a:moveTo>
                              <a:lnTo>
                                <a:pt x="13016" y="12569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17" name="Google Shape;6133;p71">
                          <a:extLst>
                            <a:ext uri="{FF2B5EF4-FFF2-40B4-BE49-F238E27FC236}">
                              <a16:creationId xmlns:a16="http://schemas.microsoft.com/office/drawing/2014/main" id="{59EE2EFF-4E93-019D-EAE7-9860C9088EEF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293102" y="3715798"/>
                          <a:ext cx="15997" cy="101238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2034" h="12872" fill="none" extrusionOk="0">
                              <a:moveTo>
                                <a:pt x="2033" y="0"/>
                              </a:moveTo>
                              <a:lnTo>
                                <a:pt x="1" y="12871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18" name="Google Shape;6134;p71">
                          <a:extLst>
                            <a:ext uri="{FF2B5EF4-FFF2-40B4-BE49-F238E27FC236}">
                              <a16:creationId xmlns:a16="http://schemas.microsoft.com/office/drawing/2014/main" id="{4EE9A1F1-0DD1-5A3F-A839-AE982F45B722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127371" y="3659854"/>
                          <a:ext cx="92862" cy="134539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1807" h="17106" fill="none" extrusionOk="0">
                              <a:moveTo>
                                <a:pt x="11807" y="17105"/>
                              </a:moveTo>
                              <a:lnTo>
                                <a:pt x="0" y="1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19" name="Google Shape;6135;p71">
                          <a:extLst>
                            <a:ext uri="{FF2B5EF4-FFF2-40B4-BE49-F238E27FC236}">
                              <a16:creationId xmlns:a16="http://schemas.microsoft.com/office/drawing/2014/main" id="{F90AA5BB-7DFC-41DE-5057-66542EB47DED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479203" y="3327149"/>
                          <a:ext cx="150615" cy="56998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9150" h="7247" fill="none" extrusionOk="0">
                              <a:moveTo>
                                <a:pt x="19149" y="0"/>
                              </a:moveTo>
                              <a:lnTo>
                                <a:pt x="0" y="7246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20" name="Google Shape;6136;p71">
                          <a:extLst>
                            <a:ext uri="{FF2B5EF4-FFF2-40B4-BE49-F238E27FC236}">
                              <a16:creationId xmlns:a16="http://schemas.microsoft.com/office/drawing/2014/main" id="{02D74A29-F303-7C4A-8DD1-EBEAD386833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71980" y="3633790"/>
                          <a:ext cx="59373" cy="4003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7549" h="509" fill="none" extrusionOk="0">
                              <a:moveTo>
                                <a:pt x="0" y="508"/>
                              </a:moveTo>
                              <a:lnTo>
                                <a:pt x="7549" y="0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21" name="Google Shape;6137;p71">
                          <a:extLst>
                            <a:ext uri="{FF2B5EF4-FFF2-40B4-BE49-F238E27FC236}">
                              <a16:creationId xmlns:a16="http://schemas.microsoft.com/office/drawing/2014/main" id="{0BCE3E33-C029-01D0-61E1-504ABD52854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352947" y="3497261"/>
                          <a:ext cx="78406" cy="136536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9969" h="17360" fill="none" extrusionOk="0">
                              <a:moveTo>
                                <a:pt x="9969" y="17359"/>
                              </a:moveTo>
                              <a:lnTo>
                                <a:pt x="1" y="0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22" name="Google Shape;6138;p71">
                          <a:extLst>
                            <a:ext uri="{FF2B5EF4-FFF2-40B4-BE49-F238E27FC236}">
                              <a16:creationId xmlns:a16="http://schemas.microsoft.com/office/drawing/2014/main" id="{99920D49-28A6-9030-92E4-A4FE7C0542C5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17296" y="3466721"/>
                          <a:ext cx="40733" cy="122356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5179" h="15557" fill="none" extrusionOk="0">
                              <a:moveTo>
                                <a:pt x="1" y="15557"/>
                              </a:moveTo>
                              <a:lnTo>
                                <a:pt x="5178" y="0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23" name="Google Shape;6139;p71">
                          <a:extLst>
                            <a:ext uri="{FF2B5EF4-FFF2-40B4-BE49-F238E27FC236}">
                              <a16:creationId xmlns:a16="http://schemas.microsoft.com/office/drawing/2014/main" id="{5339ABC2-CEC8-2F94-8E38-FD5C8AF296C3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060203" y="3408017"/>
                          <a:ext cx="111416" cy="19513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4166" h="2481" fill="none" extrusionOk="0">
                              <a:moveTo>
                                <a:pt x="0" y="0"/>
                              </a:moveTo>
                              <a:lnTo>
                                <a:pt x="14165" y="2480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sp>
                      <p:nvSpPr>
                        <p:cNvPr id="2724" name="Google Shape;6140;p71">
                          <a:extLst>
                            <a:ext uri="{FF2B5EF4-FFF2-40B4-BE49-F238E27FC236}">
                              <a16:creationId xmlns:a16="http://schemas.microsoft.com/office/drawing/2014/main" id="{D47EA5E8-0AE4-007A-D56A-6BE59D67A4C8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5127371" y="3620749"/>
                          <a:ext cx="79358" cy="42636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0090" h="5421" fill="none" extrusionOk="0">
                              <a:moveTo>
                                <a:pt x="0" y="5420"/>
                              </a:moveTo>
                              <a:lnTo>
                                <a:pt x="10089" y="1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  <p:grpSp>
                      <p:nvGrpSpPr>
                        <p:cNvPr id="2725" name="Google Shape;6141;p71">
                          <a:extLst>
                            <a:ext uri="{FF2B5EF4-FFF2-40B4-BE49-F238E27FC236}">
                              <a16:creationId xmlns:a16="http://schemas.microsoft.com/office/drawing/2014/main" id="{BCCC4112-298E-CB70-8F8A-8EAFBB8F9B8F}"/>
                            </a:ext>
                          </a:extLst>
                        </p:cNvPr>
                        <p:cNvGrpSpPr/>
                        <p:nvPr/>
                      </p:nvGrpSpPr>
                      <p:grpSpPr>
                        <a:xfrm>
                          <a:off x="4579164" y="3203653"/>
                          <a:ext cx="1244833" cy="1020397"/>
                          <a:chOff x="4579164" y="3203653"/>
                          <a:chExt cx="1244833" cy="1020397"/>
                        </a:xfrm>
                        <a:grpFill/>
                      </p:grpSpPr>
                      <p:sp>
                        <p:nvSpPr>
                          <p:cNvPr id="2727" name="Google Shape;6142;p71">
                            <a:extLst>
                              <a:ext uri="{FF2B5EF4-FFF2-40B4-BE49-F238E27FC236}">
                                <a16:creationId xmlns:a16="http://schemas.microsoft.com/office/drawing/2014/main" id="{61502C0B-2B01-21AD-37FE-DF13EACA5119}"/>
                              </a:ext>
                            </a:extLst>
                          </p:cNvPr>
                          <p:cNvSpPr/>
                          <p:nvPr/>
                        </p:nvSpPr>
                        <p:spPr>
                          <a:xfrm>
                            <a:off x="4949551" y="3708185"/>
                            <a:ext cx="37972" cy="3815"/>
                          </a:xfrm>
                          <a:custGeom>
                            <a:avLst/>
                            <a:gdLst/>
                            <a:ahLst/>
                            <a:cxnLst/>
                            <a:rect l="l" t="t" r="r" b="b"/>
                            <a:pathLst>
                              <a:path w="4828" h="485" fill="none" extrusionOk="0">
                                <a:moveTo>
                                  <a:pt x="0" y="1"/>
                                </a:moveTo>
                                <a:lnTo>
                                  <a:pt x="4827" y="485"/>
                                </a:lnTo>
                              </a:path>
                            </a:pathLst>
                          </a:custGeom>
                          <a:grpFill/>
                          <a:ln w="1825" cap="flat" cmpd="sng">
                            <a:solidFill>
                              <a:schemeClr val="tx2">
                                <a:lumMod val="50000"/>
                              </a:schemeClr>
                            </a:solidFill>
                            <a:prstDash val="solid"/>
                            <a:miter lim="12096"/>
                            <a:headEnd type="none" w="sm" len="sm"/>
                            <a:tailEnd type="none" w="sm" len="sm"/>
                          </a:ln>
                        </p:spPr>
                        <p:txBody>
                          <a:bodyPr spcFirstLastPara="1" wrap="square" lIns="91425" tIns="91425" rIns="91425" bIns="91425" anchor="ctr" anchorCtr="0">
                            <a:noAutofit/>
                          </a:bodyPr>
                          <a:lstStyle/>
                          <a:p>
                            <a:pPr marL="0" lvl="0" indent="0" algn="l" rtl="0">
                              <a:spcBef>
                                <a:spcPts val="0"/>
                              </a:spcBef>
                              <a:spcAft>
                                <a:spcPts val="0"/>
                              </a:spcAft>
                              <a:buNone/>
                            </a:pPr>
                            <a:endParaRPr/>
                          </a:p>
                        </p:txBody>
                      </p:sp>
                      <p:grpSp>
                        <p:nvGrpSpPr>
                          <p:cNvPr id="2728" name="Google Shape;6143;p71">
                            <a:extLst>
                              <a:ext uri="{FF2B5EF4-FFF2-40B4-BE49-F238E27FC236}">
                                <a16:creationId xmlns:a16="http://schemas.microsoft.com/office/drawing/2014/main" id="{DE17CC07-348A-B1F0-E7A1-4D2F92D9BEB2}"/>
                              </a:ext>
                            </a:extLst>
                          </p:cNvPr>
                          <p:cNvGrpSpPr/>
                          <p:nvPr/>
                        </p:nvGrpSpPr>
                        <p:grpSpPr>
                          <a:xfrm>
                            <a:off x="4579164" y="3203653"/>
                            <a:ext cx="1244833" cy="1020397"/>
                            <a:chOff x="4579164" y="3203653"/>
                            <a:chExt cx="1244833" cy="1020397"/>
                          </a:xfrm>
                          <a:grpFill/>
                        </p:grpSpPr>
                        <p:sp>
                          <p:nvSpPr>
                            <p:cNvPr id="2729" name="Google Shape;6144;p71">
                              <a:extLst>
                                <a:ext uri="{FF2B5EF4-FFF2-40B4-BE49-F238E27FC236}">
                                  <a16:creationId xmlns:a16="http://schemas.microsoft.com/office/drawing/2014/main" id="{A6715CC5-517C-0B35-1485-86FD9DDE3653}"/>
                                </a:ext>
                              </a:extLst>
                            </p:cNvPr>
                            <p:cNvSpPr/>
                            <p:nvPr/>
                          </p:nvSpPr>
                          <p:spPr>
                            <a:xfrm>
                              <a:off x="4953357" y="3586309"/>
                              <a:ext cx="147288" cy="121884"/>
                            </a:xfrm>
                            <a:custGeom>
                              <a:avLst/>
                              <a:gdLst/>
                              <a:ahLst/>
                              <a:cxnLst/>
                              <a:rect l="l" t="t" r="r" b="b"/>
                              <a:pathLst>
                                <a:path w="18727" h="15497" fill="none" extrusionOk="0">
                                  <a:moveTo>
                                    <a:pt x="18726" y="1"/>
                                  </a:moveTo>
                                  <a:lnTo>
                                    <a:pt x="0" y="15497"/>
                                  </a:lnTo>
                                </a:path>
                              </a:pathLst>
                            </a:custGeom>
                            <a:grpFill/>
                            <a:ln w="1825" cap="flat" cmpd="sng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prstDash val="solid"/>
                              <a:miter lim="12096"/>
                              <a:headEnd type="none" w="sm" len="sm"/>
                              <a:tailEnd type="none" w="sm" len="sm"/>
                            </a:ln>
                          </p:spPr>
                          <p:txBody>
                            <a:bodyPr spcFirstLastPara="1" wrap="square" lIns="91425" tIns="91425" rIns="91425" bIns="91425" anchor="ctr" anchorCtr="0">
                              <a:noAutofit/>
                            </a:bodyPr>
                            <a:lstStyle/>
                            <a:p>
                              <a:pPr marL="0" lvl="0" indent="0" algn="l" rtl="0">
                                <a:spcBef>
                                  <a:spcPts val="0"/>
                                </a:spcBef>
                                <a:spcAft>
                                  <a:spcPts val="0"/>
                                </a:spcAft>
                                <a:buNone/>
                              </a:pPr>
                              <a:endParaRPr/>
                            </a:p>
                          </p:txBody>
                        </p:sp>
                        <p:sp>
                          <p:nvSpPr>
                            <p:cNvPr id="2730" name="Google Shape;6145;p71">
                              <a:extLst>
                                <a:ext uri="{FF2B5EF4-FFF2-40B4-BE49-F238E27FC236}">
                                  <a16:creationId xmlns:a16="http://schemas.microsoft.com/office/drawing/2014/main" id="{5B4801E4-D8EB-CE24-BDCD-F89B9BBCB166}"/>
                                </a:ext>
                              </a:extLst>
                            </p:cNvPr>
                            <p:cNvSpPr/>
                            <p:nvPr/>
                          </p:nvSpPr>
                          <p:spPr>
                            <a:xfrm>
                              <a:off x="4987515" y="3592876"/>
                              <a:ext cx="113130" cy="119123"/>
                            </a:xfrm>
                            <a:custGeom>
                              <a:avLst/>
                              <a:gdLst/>
                              <a:ahLst/>
                              <a:cxnLst/>
                              <a:rect l="l" t="t" r="r" b="b"/>
                              <a:pathLst>
                                <a:path w="14384" h="15146" fill="none" extrusionOk="0">
                                  <a:moveTo>
                                    <a:pt x="0" y="15146"/>
                                  </a:moveTo>
                                  <a:lnTo>
                                    <a:pt x="14383" y="0"/>
                                  </a:lnTo>
                                </a:path>
                              </a:pathLst>
                            </a:custGeom>
                            <a:grpFill/>
                            <a:ln w="1825" cap="flat" cmpd="sng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prstDash val="solid"/>
                              <a:miter lim="12096"/>
                              <a:headEnd type="none" w="sm" len="sm"/>
                              <a:tailEnd type="none" w="sm" len="sm"/>
                            </a:ln>
                          </p:spPr>
                          <p:txBody>
                            <a:bodyPr spcFirstLastPara="1" wrap="square" lIns="91425" tIns="91425" rIns="91425" bIns="91425" anchor="ctr" anchorCtr="0">
                              <a:noAutofit/>
                            </a:bodyPr>
                            <a:lstStyle/>
                            <a:p>
                              <a:pPr marL="0" lvl="0" indent="0" algn="l" rtl="0">
                                <a:spcBef>
                                  <a:spcPts val="0"/>
                                </a:spcBef>
                                <a:spcAft>
                                  <a:spcPts val="0"/>
                                </a:spcAft>
                                <a:buNone/>
                              </a:pPr>
                              <a:endParaRPr/>
                            </a:p>
                          </p:txBody>
                        </p:sp>
                        <p:sp>
                          <p:nvSpPr>
                            <p:cNvPr id="2731" name="Google Shape;6146;p71">
                              <a:extLst>
                                <a:ext uri="{FF2B5EF4-FFF2-40B4-BE49-F238E27FC236}">
                                  <a16:creationId xmlns:a16="http://schemas.microsoft.com/office/drawing/2014/main" id="{E07CE104-8F91-2801-6284-75E8F9076C0D}"/>
                                </a:ext>
                              </a:extLst>
                            </p:cNvPr>
                            <p:cNvSpPr/>
                            <p:nvPr/>
                          </p:nvSpPr>
                          <p:spPr>
                            <a:xfrm>
                              <a:off x="4913395" y="3708185"/>
                              <a:ext cx="39970" cy="45389"/>
                            </a:xfrm>
                            <a:custGeom>
                              <a:avLst/>
                              <a:gdLst/>
                              <a:ahLst/>
                              <a:cxnLst/>
                              <a:rect l="l" t="t" r="r" b="b"/>
                              <a:pathLst>
                                <a:path w="5082" h="5771" fill="none" extrusionOk="0">
                                  <a:moveTo>
                                    <a:pt x="1" y="5771"/>
                                  </a:moveTo>
                                  <a:lnTo>
                                    <a:pt x="5081" y="1"/>
                                  </a:lnTo>
                                </a:path>
                              </a:pathLst>
                            </a:custGeom>
                            <a:grpFill/>
                            <a:ln w="1825" cap="flat" cmpd="sng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prstDash val="solid"/>
                              <a:miter lim="12096"/>
                              <a:headEnd type="none" w="sm" len="sm"/>
                              <a:tailEnd type="none" w="sm" len="sm"/>
                            </a:ln>
                          </p:spPr>
                          <p:txBody>
                            <a:bodyPr spcFirstLastPara="1" wrap="square" lIns="91425" tIns="91425" rIns="91425" bIns="91425" anchor="ctr" anchorCtr="0">
                              <a:noAutofit/>
                            </a:bodyPr>
                            <a:lstStyle/>
                            <a:p>
                              <a:pPr marL="0" lvl="0" indent="0" algn="l" rtl="0">
                                <a:spcBef>
                                  <a:spcPts val="0"/>
                                </a:spcBef>
                                <a:spcAft>
                                  <a:spcPts val="0"/>
                                </a:spcAft>
                                <a:buNone/>
                              </a:pPr>
                              <a:endParaRPr/>
                            </a:p>
                          </p:txBody>
                        </p:sp>
                        <p:sp>
                          <p:nvSpPr>
                            <p:cNvPr id="2732" name="Google Shape;6147;p71">
                              <a:extLst>
                                <a:ext uri="{FF2B5EF4-FFF2-40B4-BE49-F238E27FC236}">
                                  <a16:creationId xmlns:a16="http://schemas.microsoft.com/office/drawing/2014/main" id="{97FD446E-7187-4DA0-28D6-06A71B8EA960}"/>
                                </a:ext>
                              </a:extLst>
                            </p:cNvPr>
                            <p:cNvSpPr/>
                            <p:nvPr/>
                          </p:nvSpPr>
                          <p:spPr>
                            <a:xfrm>
                              <a:off x="4888943" y="3704378"/>
                              <a:ext cx="60616" cy="26080"/>
                            </a:xfrm>
                            <a:custGeom>
                              <a:avLst/>
                              <a:gdLst/>
                              <a:ahLst/>
                              <a:cxnLst/>
                              <a:rect l="l" t="t" r="r" b="b"/>
                              <a:pathLst>
                                <a:path w="7707" h="3316" fill="none" extrusionOk="0">
                                  <a:moveTo>
                                    <a:pt x="1" y="3315"/>
                                  </a:moveTo>
                                  <a:lnTo>
                                    <a:pt x="7706" y="1"/>
                                  </a:lnTo>
                                </a:path>
                              </a:pathLst>
                            </a:custGeom>
                            <a:grpFill/>
                            <a:ln w="1825" cap="flat" cmpd="sng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prstDash val="solid"/>
                              <a:miter lim="12096"/>
                              <a:headEnd type="none" w="sm" len="sm"/>
                              <a:tailEnd type="none" w="sm" len="sm"/>
                            </a:ln>
                          </p:spPr>
                          <p:txBody>
                            <a:bodyPr spcFirstLastPara="1" wrap="square" lIns="91425" tIns="91425" rIns="91425" bIns="91425" anchor="ctr" anchorCtr="0">
                              <a:noAutofit/>
                            </a:bodyPr>
                            <a:lstStyle/>
                            <a:p>
                              <a:pPr marL="0" lvl="0" indent="0" algn="l" rtl="0">
                                <a:spcBef>
                                  <a:spcPts val="0"/>
                                </a:spcBef>
                                <a:spcAft>
                                  <a:spcPts val="0"/>
                                </a:spcAft>
                                <a:buNone/>
                              </a:pPr>
                              <a:endParaRPr/>
                            </a:p>
                          </p:txBody>
                        </p:sp>
                        <p:sp>
                          <p:nvSpPr>
                            <p:cNvPr id="2733" name="Google Shape;6148;p71">
                              <a:extLst>
                                <a:ext uri="{FF2B5EF4-FFF2-40B4-BE49-F238E27FC236}">
                                  <a16:creationId xmlns:a16="http://schemas.microsoft.com/office/drawing/2014/main" id="{DE2BC7E1-1D1C-CFFD-3E3E-C9148F35B46A}"/>
                                </a:ext>
                              </a:extLst>
                            </p:cNvPr>
                            <p:cNvSpPr/>
                            <p:nvPr/>
                          </p:nvSpPr>
                          <p:spPr>
                            <a:xfrm>
                              <a:off x="4917296" y="3589069"/>
                              <a:ext cx="32262" cy="119123"/>
                            </a:xfrm>
                            <a:custGeom>
                              <a:avLst/>
                              <a:gdLst/>
                              <a:ahLst/>
                              <a:cxnLst/>
                              <a:rect l="l" t="t" r="r" b="b"/>
                              <a:pathLst>
                                <a:path w="4102" h="15146" fill="none" extrusionOk="0">
                                  <a:moveTo>
                                    <a:pt x="1" y="1"/>
                                  </a:moveTo>
                                  <a:lnTo>
                                    <a:pt x="4101" y="15146"/>
                                  </a:lnTo>
                                </a:path>
                              </a:pathLst>
                            </a:custGeom>
                            <a:grpFill/>
                            <a:ln w="1825" cap="flat" cmpd="sng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prstDash val="solid"/>
                              <a:miter lim="12096"/>
                              <a:headEnd type="none" w="sm" len="sm"/>
                              <a:tailEnd type="none" w="sm" len="sm"/>
                            </a:ln>
                          </p:spPr>
                          <p:txBody>
                            <a:bodyPr spcFirstLastPara="1" wrap="square" lIns="91425" tIns="91425" rIns="91425" bIns="91425" anchor="ctr" anchorCtr="0">
                              <a:noAutofit/>
                            </a:bodyPr>
                            <a:lstStyle/>
                            <a:p>
                              <a:pPr marL="0" lvl="0" indent="0" algn="l" rtl="0">
                                <a:spcBef>
                                  <a:spcPts val="0"/>
                                </a:spcBef>
                                <a:spcAft>
                                  <a:spcPts val="0"/>
                                </a:spcAft>
                                <a:buNone/>
                              </a:pPr>
                              <a:endParaRPr/>
                            </a:p>
                          </p:txBody>
                        </p:sp>
                        <p:sp>
                          <p:nvSpPr>
                            <p:cNvPr id="2734" name="Google Shape;6149;p71">
                              <a:extLst>
                                <a:ext uri="{FF2B5EF4-FFF2-40B4-BE49-F238E27FC236}">
                                  <a16:creationId xmlns:a16="http://schemas.microsoft.com/office/drawing/2014/main" id="{F5027A00-481F-2281-C307-46CAAB6FC14B}"/>
                                </a:ext>
                              </a:extLst>
                            </p:cNvPr>
                            <p:cNvSpPr/>
                            <p:nvPr/>
                          </p:nvSpPr>
                          <p:spPr>
                            <a:xfrm>
                              <a:off x="4949551" y="3708185"/>
                              <a:ext cx="22840" cy="72885"/>
                            </a:xfrm>
                            <a:custGeom>
                              <a:avLst/>
                              <a:gdLst/>
                              <a:ahLst/>
                              <a:cxnLst/>
                              <a:rect l="l" t="t" r="r" b="b"/>
                              <a:pathLst>
                                <a:path w="2904" h="9267" fill="none" extrusionOk="0">
                                  <a:moveTo>
                                    <a:pt x="0" y="1"/>
                                  </a:moveTo>
                                  <a:lnTo>
                                    <a:pt x="2904" y="9267"/>
                                  </a:lnTo>
                                </a:path>
                              </a:pathLst>
                            </a:custGeom>
                            <a:grpFill/>
                            <a:ln w="1825" cap="flat" cmpd="sng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prstDash val="solid"/>
                              <a:miter lim="12096"/>
                              <a:headEnd type="none" w="sm" len="sm"/>
                              <a:tailEnd type="none" w="sm" len="sm"/>
                            </a:ln>
                          </p:spPr>
                          <p:txBody>
                            <a:bodyPr spcFirstLastPara="1" wrap="square" lIns="91425" tIns="91425" rIns="91425" bIns="91425" anchor="ctr" anchorCtr="0">
                              <a:noAutofit/>
                            </a:bodyPr>
                            <a:lstStyle/>
                            <a:p>
                              <a:pPr marL="0" lvl="0" indent="0" algn="l" rtl="0">
                                <a:spcBef>
                                  <a:spcPts val="0"/>
                                </a:spcBef>
                                <a:spcAft>
                                  <a:spcPts val="0"/>
                                </a:spcAft>
                                <a:buNone/>
                              </a:pPr>
                              <a:endParaRPr/>
                            </a:p>
                          </p:txBody>
                        </p:sp>
                        <p:sp>
                          <p:nvSpPr>
                            <p:cNvPr id="2735" name="Google Shape;6150;p71">
                              <a:extLst>
                                <a:ext uri="{FF2B5EF4-FFF2-40B4-BE49-F238E27FC236}">
                                  <a16:creationId xmlns:a16="http://schemas.microsoft.com/office/drawing/2014/main" id="{2F51D329-F58F-EAAC-2C37-7C23C15DAD42}"/>
                                </a:ext>
                              </a:extLst>
                            </p:cNvPr>
                            <p:cNvSpPr/>
                            <p:nvPr/>
                          </p:nvSpPr>
                          <p:spPr>
                            <a:xfrm>
                              <a:off x="4912066" y="3752237"/>
                              <a:ext cx="60325" cy="28833"/>
                            </a:xfrm>
                            <a:custGeom>
                              <a:avLst/>
                              <a:gdLst/>
                              <a:ahLst/>
                              <a:cxnLst/>
                              <a:rect l="l" t="t" r="r" b="b"/>
                              <a:pathLst>
                                <a:path w="7670" h="3666" fill="none" extrusionOk="0">
                                  <a:moveTo>
                                    <a:pt x="0" y="1"/>
                                  </a:moveTo>
                                  <a:lnTo>
                                    <a:pt x="7670" y="3666"/>
                                  </a:lnTo>
                                </a:path>
                              </a:pathLst>
                            </a:custGeom>
                            <a:grpFill/>
                            <a:ln w="1825" cap="flat" cmpd="sng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prstDash val="solid"/>
                              <a:miter lim="12096"/>
                              <a:headEnd type="none" w="sm" len="sm"/>
                              <a:tailEnd type="none" w="sm" len="sm"/>
                            </a:ln>
                          </p:spPr>
                          <p:txBody>
                            <a:bodyPr spcFirstLastPara="1" wrap="square" lIns="91425" tIns="91425" rIns="91425" bIns="91425" anchor="ctr" anchorCtr="0">
                              <a:noAutofit/>
                            </a:bodyPr>
                            <a:lstStyle/>
                            <a:p>
                              <a:pPr marL="0" lvl="0" indent="0" algn="l" rtl="0">
                                <a:spcBef>
                                  <a:spcPts val="0"/>
                                </a:spcBef>
                                <a:spcAft>
                                  <a:spcPts val="0"/>
                                </a:spcAft>
                                <a:buNone/>
                              </a:pPr>
                              <a:endParaRPr/>
                            </a:p>
                          </p:txBody>
                        </p:sp>
                        <p:grpSp>
                          <p:nvGrpSpPr>
                            <p:cNvPr id="2736" name="Google Shape;6151;p71">
                              <a:extLst>
                                <a:ext uri="{FF2B5EF4-FFF2-40B4-BE49-F238E27FC236}">
                                  <a16:creationId xmlns:a16="http://schemas.microsoft.com/office/drawing/2014/main" id="{3FE00157-1BC9-2922-F297-F277AE0655BC}"/>
                                </a:ext>
                              </a:extLst>
                            </p:cNvPr>
                            <p:cNvGrpSpPr/>
                            <p:nvPr/>
                          </p:nvGrpSpPr>
                          <p:grpSpPr>
                            <a:xfrm>
                              <a:off x="4579164" y="3203653"/>
                              <a:ext cx="1244833" cy="1020397"/>
                              <a:chOff x="4579164" y="3203653"/>
                              <a:chExt cx="1244833" cy="1020397"/>
                            </a:xfrm>
                            <a:grpFill/>
                          </p:grpSpPr>
                          <p:sp>
                            <p:nvSpPr>
                              <p:cNvPr id="2740" name="Google Shape;6152;p71">
                                <a:extLst>
                                  <a:ext uri="{FF2B5EF4-FFF2-40B4-BE49-F238E27FC236}">
                                    <a16:creationId xmlns:a16="http://schemas.microsoft.com/office/drawing/2014/main" id="{5647BBCD-05BF-EA0E-0FA7-8F59A2965554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590301" y="3738347"/>
                                <a:ext cx="92956" cy="91722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11819" h="11662" fill="none" extrusionOk="0">
                                    <a:moveTo>
                                      <a:pt x="0" y="0"/>
                                    </a:moveTo>
                                    <a:lnTo>
                                      <a:pt x="11819" y="11662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sp>
                            <p:nvSpPr>
                              <p:cNvPr id="2741" name="Google Shape;6153;p71">
                                <a:extLst>
                                  <a:ext uri="{FF2B5EF4-FFF2-40B4-BE49-F238E27FC236}">
                                    <a16:creationId xmlns:a16="http://schemas.microsoft.com/office/drawing/2014/main" id="{EC1BFFBC-0271-381F-2AD8-2CE18820ECA4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683250" y="3652241"/>
                                <a:ext cx="33591" cy="177828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4271" h="22610" fill="none" extrusionOk="0">
                                    <a:moveTo>
                                      <a:pt x="1" y="22610"/>
                                    </a:moveTo>
                                    <a:lnTo>
                                      <a:pt x="4271" y="1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sp>
                            <p:nvSpPr>
                              <p:cNvPr id="2742" name="Google Shape;6154;p71">
                                <a:extLst>
                                  <a:ext uri="{FF2B5EF4-FFF2-40B4-BE49-F238E27FC236}">
                                    <a16:creationId xmlns:a16="http://schemas.microsoft.com/office/drawing/2014/main" id="{6DB370A0-9037-AA95-7A08-6908AD3D703F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716833" y="3652241"/>
                                <a:ext cx="70982" cy="207707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9025" h="26409" fill="none" extrusionOk="0">
                                    <a:moveTo>
                                      <a:pt x="1" y="1"/>
                                    </a:moveTo>
                                    <a:lnTo>
                                      <a:pt x="9025" y="26408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sp>
                            <p:nvSpPr>
                              <p:cNvPr id="2743" name="Google Shape;6155;p71">
                                <a:extLst>
                                  <a:ext uri="{FF2B5EF4-FFF2-40B4-BE49-F238E27FC236}">
                                    <a16:creationId xmlns:a16="http://schemas.microsoft.com/office/drawing/2014/main" id="{05A03D80-BF58-86B3-30E0-E5B33EE07AD4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813117" y="3694578"/>
                                <a:ext cx="44154" cy="139297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5614" h="17711" fill="none" extrusionOk="0">
                                    <a:moveTo>
                                      <a:pt x="5614" y="17711"/>
                                    </a:moveTo>
                                    <a:lnTo>
                                      <a:pt x="1" y="1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sp>
                            <p:nvSpPr>
                              <p:cNvPr id="2744" name="Google Shape;6156;p71">
                                <a:extLst>
                                  <a:ext uri="{FF2B5EF4-FFF2-40B4-BE49-F238E27FC236}">
                                    <a16:creationId xmlns:a16="http://schemas.microsoft.com/office/drawing/2014/main" id="{6B12FB24-DC2C-F5CD-C976-73BB3EA0AAD8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787807" y="3694578"/>
                                <a:ext cx="25317" cy="165369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3219" h="21026" fill="none" extrusionOk="0">
                                    <a:moveTo>
                                      <a:pt x="3219" y="1"/>
                                    </a:moveTo>
                                    <a:lnTo>
                                      <a:pt x="1" y="21025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sp>
                            <p:nvSpPr>
                              <p:cNvPr id="2745" name="Google Shape;6157;p71">
                                <a:extLst>
                                  <a:ext uri="{FF2B5EF4-FFF2-40B4-BE49-F238E27FC236}">
                                    <a16:creationId xmlns:a16="http://schemas.microsoft.com/office/drawing/2014/main" id="{9D3A767D-03D5-838E-FFAE-170975F136E8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683250" y="3830061"/>
                                <a:ext cx="106374" cy="25223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13525" h="3207" fill="none" extrusionOk="0">
                                    <a:moveTo>
                                      <a:pt x="1" y="1"/>
                                    </a:moveTo>
                                    <a:lnTo>
                                      <a:pt x="13525" y="3206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sp>
                            <p:nvSpPr>
                              <p:cNvPr id="2746" name="Google Shape;6158;p71">
                                <a:extLst>
                                  <a:ext uri="{FF2B5EF4-FFF2-40B4-BE49-F238E27FC236}">
                                    <a16:creationId xmlns:a16="http://schemas.microsoft.com/office/drawing/2014/main" id="{783735E5-8249-E9B8-E86F-D7ED770D0DB8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670980" y="3830061"/>
                                <a:ext cx="12277" cy="79263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1561" h="10078" fill="none" extrusionOk="0">
                                    <a:moveTo>
                                      <a:pt x="1561" y="1"/>
                                    </a:moveTo>
                                    <a:lnTo>
                                      <a:pt x="0" y="10077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sp>
                            <p:nvSpPr>
                              <p:cNvPr id="2747" name="Google Shape;6159;p71">
                                <a:extLst>
                                  <a:ext uri="{FF2B5EF4-FFF2-40B4-BE49-F238E27FC236}">
                                    <a16:creationId xmlns:a16="http://schemas.microsoft.com/office/drawing/2014/main" id="{EAFB2F96-553D-5426-D5EC-2008847A975D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583828" y="3830061"/>
                                <a:ext cx="99429" cy="34543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12642" h="4392" fill="none" extrusionOk="0">
                                    <a:moveTo>
                                      <a:pt x="0" y="4392"/>
                                    </a:moveTo>
                                    <a:lnTo>
                                      <a:pt x="12642" y="1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sp>
                            <p:nvSpPr>
                              <p:cNvPr id="2748" name="Google Shape;6160;p71">
                                <a:extLst>
                                  <a:ext uri="{FF2B5EF4-FFF2-40B4-BE49-F238E27FC236}">
                                    <a16:creationId xmlns:a16="http://schemas.microsoft.com/office/drawing/2014/main" id="{D34FEBC3-A5D3-8B26-838B-CC0A99144E49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683250" y="3830061"/>
                                <a:ext cx="50336" cy="117983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6400" h="15001" fill="none" extrusionOk="0">
                                    <a:moveTo>
                                      <a:pt x="1" y="1"/>
                                    </a:moveTo>
                                    <a:lnTo>
                                      <a:pt x="6400" y="15001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sp>
                            <p:nvSpPr>
                              <p:cNvPr id="2749" name="Google Shape;6161;p71">
                                <a:extLst>
                                  <a:ext uri="{FF2B5EF4-FFF2-40B4-BE49-F238E27FC236}">
                                    <a16:creationId xmlns:a16="http://schemas.microsoft.com/office/drawing/2014/main" id="{BBD86FF2-5467-BB9C-0E50-CD33ED374231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733578" y="3855276"/>
                                <a:ext cx="56046" cy="92768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7126" h="11795" fill="none" extrusionOk="0">
                                    <a:moveTo>
                                      <a:pt x="1" y="11795"/>
                                    </a:moveTo>
                                    <a:lnTo>
                                      <a:pt x="7126" y="0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sp>
                            <p:nvSpPr>
                              <p:cNvPr id="2750" name="Google Shape;6162;p71">
                                <a:extLst>
                                  <a:ext uri="{FF2B5EF4-FFF2-40B4-BE49-F238E27FC236}">
                                    <a16:creationId xmlns:a16="http://schemas.microsoft.com/office/drawing/2014/main" id="{BD904AA4-6740-8369-B66A-F284BB23A9DC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888943" y="3730450"/>
                                <a:ext cx="34928" cy="89252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4441" h="11348" fill="none" extrusionOk="0">
                                    <a:moveTo>
                                      <a:pt x="4440" y="11347"/>
                                    </a:moveTo>
                                    <a:lnTo>
                                      <a:pt x="1" y="0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sp>
                            <p:nvSpPr>
                              <p:cNvPr id="2751" name="Google Shape;6163;p71">
                                <a:extLst>
                                  <a:ext uri="{FF2B5EF4-FFF2-40B4-BE49-F238E27FC236}">
                                    <a16:creationId xmlns:a16="http://schemas.microsoft.com/office/drawing/2014/main" id="{410D31CA-AF68-C78B-F869-E9A1E2566E70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590301" y="3667468"/>
                                <a:ext cx="49762" cy="70887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6327" h="9013" fill="none" extrusionOk="0">
                                    <a:moveTo>
                                      <a:pt x="0" y="9012"/>
                                    </a:moveTo>
                                    <a:lnTo>
                                      <a:pt x="6327" y="0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sp>
                            <p:nvSpPr>
                              <p:cNvPr id="2752" name="Google Shape;6164;p71">
                                <a:extLst>
                                  <a:ext uri="{FF2B5EF4-FFF2-40B4-BE49-F238E27FC236}">
                                    <a16:creationId xmlns:a16="http://schemas.microsoft.com/office/drawing/2014/main" id="{E0162A44-4C3A-ACA7-DE35-97DF2BFC6D7E}"/>
                                  </a:ext>
                                </a:extLst>
                              </p:cNvPr>
                              <p:cNvSpPr/>
                              <p:nvPr/>
                            </p:nvSpPr>
                            <p:spPr>
                              <a:xfrm>
                                <a:off x="4640338" y="3648536"/>
                                <a:ext cx="80593" cy="20268"/>
                              </a:xfrm>
                              <a:custGeom>
                                <a:avLst/>
                                <a:gdLst/>
                                <a:ahLst/>
                                <a:cxnLst/>
                                <a:rect l="l" t="t" r="r" b="b"/>
                                <a:pathLst>
                                  <a:path w="10247" h="2577" fill="none" extrusionOk="0">
                                    <a:moveTo>
                                      <a:pt x="1" y="2577"/>
                                    </a:moveTo>
                                    <a:lnTo>
                                      <a:pt x="10247" y="0"/>
                                    </a:lnTo>
                                  </a:path>
                                </a:pathLst>
                              </a:custGeom>
                              <a:grpFill/>
                              <a:ln w="1825" cap="flat" cmpd="sng">
                                <a:solidFill>
                                  <a:schemeClr val="tx2">
                                    <a:lumMod val="50000"/>
                                  </a:schemeClr>
                                </a:solidFill>
                                <a:prstDash val="solid"/>
                                <a:miter lim="12096"/>
                                <a:headEnd type="none" w="sm" len="sm"/>
                                <a:tailEnd type="none" w="sm" len="sm"/>
                              </a:ln>
                            </p:spPr>
                            <p:txBody>
                              <a:bodyPr spcFirstLastPara="1" wrap="square" lIns="91425" tIns="91425" rIns="91425" bIns="91425" anchor="ctr" anchorCtr="0">
                                <a:noAutofit/>
                              </a:bodyPr>
                              <a:lstStyle/>
                              <a:p>
                                <a:pPr marL="0" lvl="0" indent="0" algn="l" rtl="0">
                                  <a:spcBef>
                                    <a:spcPts val="0"/>
                                  </a:spcBef>
                                  <a:spcAft>
                                    <a:spcPts val="0"/>
                                  </a:spcAft>
                                  <a:buNone/>
                                </a:pPr>
                                <a:endParaRPr/>
                              </a:p>
                            </p:txBody>
                          </p:sp>
                          <p:grpSp>
                            <p:nvGrpSpPr>
                              <p:cNvPr id="2753" name="Google Shape;6165;p71">
                                <a:extLst>
                                  <a:ext uri="{FF2B5EF4-FFF2-40B4-BE49-F238E27FC236}">
                                    <a16:creationId xmlns:a16="http://schemas.microsoft.com/office/drawing/2014/main" id="{1CCEBC09-554D-0446-16AC-32C9ADC3D1C4}"/>
                                  </a:ext>
                                </a:extLst>
                              </p:cNvPr>
                              <p:cNvGrpSpPr/>
                              <p:nvPr/>
                            </p:nvGrpSpPr>
                            <p:grpSpPr>
                              <a:xfrm>
                                <a:off x="4579164" y="3203653"/>
                                <a:ext cx="1244833" cy="1020397"/>
                                <a:chOff x="4579164" y="3203653"/>
                                <a:chExt cx="1244833" cy="1020397"/>
                              </a:xfrm>
                              <a:grpFill/>
                            </p:grpSpPr>
                            <p:sp>
                              <p:nvSpPr>
                                <p:cNvPr id="2754" name="Google Shape;6166;p71">
                                  <a:extLst>
                                    <a:ext uri="{FF2B5EF4-FFF2-40B4-BE49-F238E27FC236}">
                                      <a16:creationId xmlns:a16="http://schemas.microsoft.com/office/drawing/2014/main" id="{0FBD381F-40EA-F37F-991E-4805A97E9C43}"/>
                                    </a:ext>
                                  </a:extLst>
                                </p:cNvPr>
                                <p:cNvSpPr/>
                                <p:nvPr/>
                              </p:nvSpPr>
                              <p:spPr>
                                <a:xfrm>
                                  <a:off x="4753083" y="3966015"/>
                                  <a:ext cx="92964" cy="53765"/>
                                </a:xfrm>
                                <a:custGeom>
                                  <a:avLst/>
                                  <a:gdLst/>
                                  <a:ahLst/>
                                  <a:cxnLst/>
                                  <a:rect l="l" t="t" r="r" b="b"/>
                                  <a:pathLst>
                                    <a:path w="11820" h="6836" fill="none" extrusionOk="0">
                                      <a:moveTo>
                                        <a:pt x="1" y="6836"/>
                                      </a:moveTo>
                                      <a:lnTo>
                                        <a:pt x="11819" y="1"/>
                                      </a:lnTo>
                                    </a:path>
                                  </a:pathLst>
                                </a:custGeom>
                                <a:grpFill/>
                                <a:ln w="1825" cap="flat" cmpd="sng">
                                  <a:solidFill>
                                    <a:schemeClr val="tx2">
                                      <a:lumMod val="50000"/>
                                    </a:schemeClr>
                                  </a:solidFill>
                                  <a:prstDash val="solid"/>
                                  <a:miter lim="12096"/>
                                  <a:headEnd type="none" w="sm" len="sm"/>
                                  <a:tailEnd type="none" w="sm" len="sm"/>
                                </a:ln>
                              </p:spPr>
                              <p:txBody>
                                <a:bodyPr spcFirstLastPara="1" wrap="square" lIns="91425" tIns="91425" rIns="91425" bIns="91425" anchor="ctr" anchorCtr="0">
                                  <a:noAutofit/>
                                </a:bodyPr>
                                <a:lstStyle/>
                                <a:p>
                                  <a:pPr marL="0" lvl="0" indent="0" algn="l" rtl="0">
                                    <a:spcBef>
                                      <a:spcPts val="0"/>
                                    </a:spcBef>
                                    <a:spcAft>
                                      <a:spcPts val="0"/>
                                    </a:spcAft>
                                    <a:buNone/>
                                  </a:pPr>
                                  <a:endParaRPr/>
                                </a:p>
                              </p:txBody>
                            </p:sp>
                            <p:sp>
                              <p:nvSpPr>
                                <p:cNvPr id="2755" name="Google Shape;6167;p71">
                                  <a:extLst>
                                    <a:ext uri="{FF2B5EF4-FFF2-40B4-BE49-F238E27FC236}">
                                      <a16:creationId xmlns:a16="http://schemas.microsoft.com/office/drawing/2014/main" id="{104FFE1B-300C-BDF9-B954-089FE4E0EA09}"/>
                                    </a:ext>
                                  </a:extLst>
                                </p:cNvPr>
                                <p:cNvSpPr/>
                                <p:nvPr/>
                              </p:nvSpPr>
                              <p:spPr>
                                <a:xfrm>
                                  <a:off x="4846040" y="3952794"/>
                                  <a:ext cx="103519" cy="13135"/>
                                </a:xfrm>
                                <a:custGeom>
                                  <a:avLst/>
                                  <a:gdLst/>
                                  <a:ahLst/>
                                  <a:cxnLst/>
                                  <a:rect l="l" t="t" r="r" b="b"/>
                                  <a:pathLst>
                                    <a:path w="13162" h="1670" fill="none" extrusionOk="0">
                                      <a:moveTo>
                                        <a:pt x="13161" y="0"/>
                                      </a:moveTo>
                                      <a:lnTo>
                                        <a:pt x="0" y="1670"/>
                                      </a:lnTo>
                                    </a:path>
                                  </a:pathLst>
                                </a:custGeom>
                                <a:grpFill/>
                                <a:ln w="1825" cap="flat" cmpd="sng">
                                  <a:solidFill>
                                    <a:schemeClr val="tx2">
                                      <a:lumMod val="50000"/>
                                    </a:schemeClr>
                                  </a:solidFill>
                                  <a:prstDash val="solid"/>
                                  <a:miter lim="12096"/>
                                  <a:headEnd type="none" w="sm" len="sm"/>
                                  <a:tailEnd type="none" w="sm" len="sm"/>
                                </a:ln>
                              </p:spPr>
                              <p:txBody>
                                <a:bodyPr spcFirstLastPara="1" wrap="square" lIns="91425" tIns="91425" rIns="91425" bIns="91425" anchor="ctr" anchorCtr="0">
                                  <a:noAutofit/>
                                </a:bodyPr>
                                <a:lstStyle/>
                                <a:p>
                                  <a:pPr marL="0" lvl="0" indent="0" algn="l" rtl="0">
                                    <a:spcBef>
                                      <a:spcPts val="0"/>
                                    </a:spcBef>
                                    <a:spcAft>
                                      <a:spcPts val="0"/>
                                    </a:spcAft>
                                    <a:buNone/>
                                  </a:pPr>
                                  <a:endParaRPr/>
                                </a:p>
                              </p:txBody>
                            </p:sp>
                            <p:sp>
                              <p:nvSpPr>
                                <p:cNvPr id="2756" name="Google Shape;6168;p71">
                                  <a:extLst>
                                    <a:ext uri="{FF2B5EF4-FFF2-40B4-BE49-F238E27FC236}">
                                      <a16:creationId xmlns:a16="http://schemas.microsoft.com/office/drawing/2014/main" id="{8D58A7E8-1C89-ED94-9142-0887DE45F319}"/>
                                    </a:ext>
                                  </a:extLst>
                                </p:cNvPr>
                                <p:cNvSpPr/>
                                <p:nvPr/>
                              </p:nvSpPr>
                              <p:spPr>
                                <a:xfrm>
                                  <a:off x="4846040" y="3962216"/>
                                  <a:ext cx="64800" cy="128066"/>
                                </a:xfrm>
                                <a:custGeom>
                                  <a:avLst/>
                                  <a:gdLst/>
                                  <a:ahLst/>
                                  <a:cxnLst/>
                                  <a:rect l="l" t="t" r="r" b="b"/>
                                  <a:pathLst>
                                    <a:path w="8239" h="16283" fill="none" extrusionOk="0">
                                      <a:moveTo>
                                        <a:pt x="0" y="0"/>
                                      </a:moveTo>
                                      <a:lnTo>
                                        <a:pt x="8238" y="16282"/>
                                      </a:lnTo>
                                    </a:path>
                                  </a:pathLst>
                                </a:custGeom>
                                <a:grpFill/>
                                <a:ln w="1825" cap="flat" cmpd="sng">
                                  <a:solidFill>
                                    <a:schemeClr val="tx2">
                                      <a:lumMod val="50000"/>
                                    </a:schemeClr>
                                  </a:solidFill>
                                  <a:prstDash val="solid"/>
                                  <a:miter lim="12096"/>
                                  <a:headEnd type="none" w="sm" len="sm"/>
                                  <a:tailEnd type="none" w="sm" len="sm"/>
                                </a:ln>
                              </p:spPr>
                              <p:txBody>
                                <a:bodyPr spcFirstLastPara="1" wrap="square" lIns="91425" tIns="91425" rIns="91425" bIns="91425" anchor="ctr" anchorCtr="0">
                                  <a:noAutofit/>
                                </a:bodyPr>
                                <a:lstStyle/>
                                <a:p>
                                  <a:pPr marL="0" lvl="0" indent="0" algn="l" rtl="0">
                                    <a:spcBef>
                                      <a:spcPts val="0"/>
                                    </a:spcBef>
                                    <a:spcAft>
                                      <a:spcPts val="0"/>
                                    </a:spcAft>
                                    <a:buNone/>
                                  </a:pPr>
                                  <a:endParaRPr/>
                                </a:p>
                              </p:txBody>
                            </p:sp>
                            <p:sp>
                              <p:nvSpPr>
                                <p:cNvPr id="2757" name="Google Shape;6169;p71">
                                  <a:extLst>
                                    <a:ext uri="{FF2B5EF4-FFF2-40B4-BE49-F238E27FC236}">
                                      <a16:creationId xmlns:a16="http://schemas.microsoft.com/office/drawing/2014/main" id="{21C24408-B153-9769-9D2A-6924097E48D9}"/>
                                    </a:ext>
                                  </a:extLst>
                                </p:cNvPr>
                                <p:cNvSpPr/>
                                <p:nvPr/>
                              </p:nvSpPr>
                              <p:spPr>
                                <a:xfrm>
                                  <a:off x="4842233" y="3962216"/>
                                  <a:ext cx="3815" cy="164787"/>
                                </a:xfrm>
                                <a:custGeom>
                                  <a:avLst/>
                                  <a:gdLst/>
                                  <a:ahLst/>
                                  <a:cxnLst/>
                                  <a:rect l="l" t="t" r="r" b="b"/>
                                  <a:pathLst>
                                    <a:path w="485" h="20952" fill="none" extrusionOk="0">
                                      <a:moveTo>
                                        <a:pt x="0" y="20952"/>
                                      </a:moveTo>
                                      <a:lnTo>
                                        <a:pt x="484" y="0"/>
                                      </a:lnTo>
                                    </a:path>
                                  </a:pathLst>
                                </a:custGeom>
                                <a:grpFill/>
                                <a:ln w="1825" cap="flat" cmpd="sng">
                                  <a:solidFill>
                                    <a:schemeClr val="tx2">
                                      <a:lumMod val="50000"/>
                                    </a:schemeClr>
                                  </a:solidFill>
                                  <a:prstDash val="solid"/>
                                  <a:miter lim="12096"/>
                                  <a:headEnd type="none" w="sm" len="sm"/>
                                  <a:tailEnd type="none" w="sm" len="sm"/>
                                </a:ln>
                              </p:spPr>
                              <p:txBody>
                                <a:bodyPr spcFirstLastPara="1" wrap="square" lIns="91425" tIns="91425" rIns="91425" bIns="91425" anchor="ctr" anchorCtr="0">
                                  <a:noAutofit/>
                                </a:bodyPr>
                                <a:lstStyle/>
                                <a:p>
                                  <a:pPr marL="0" lvl="0" indent="0" algn="l" rtl="0">
                                    <a:spcBef>
                                      <a:spcPts val="0"/>
                                    </a:spcBef>
                                    <a:spcAft>
                                      <a:spcPts val="0"/>
                                    </a:spcAft>
                                    <a:buNone/>
                                  </a:pPr>
                                  <a:endParaRPr/>
                                </a:p>
                              </p:txBody>
                            </p:sp>
                            <p:sp>
                              <p:nvSpPr>
                                <p:cNvPr id="2758" name="Google Shape;6170;p71">
                                  <a:extLst>
                                    <a:ext uri="{FF2B5EF4-FFF2-40B4-BE49-F238E27FC236}">
                                      <a16:creationId xmlns:a16="http://schemas.microsoft.com/office/drawing/2014/main" id="{64AC9BC7-BDF4-1553-B4D3-28CD2DBDF013}"/>
                                    </a:ext>
                                  </a:extLst>
                                </p:cNvPr>
                                <p:cNvSpPr/>
                                <p:nvPr/>
                              </p:nvSpPr>
                              <p:spPr>
                                <a:xfrm>
                                  <a:off x="4842233" y="4123189"/>
                                  <a:ext cx="37587" cy="53002"/>
                                </a:xfrm>
                                <a:custGeom>
                                  <a:avLst/>
                                  <a:gdLst/>
                                  <a:ahLst/>
                                  <a:cxnLst/>
                                  <a:rect l="l" t="t" r="r" b="b"/>
                                  <a:pathLst>
                                    <a:path w="4779" h="6739" fill="none" extrusionOk="0">
                                      <a:moveTo>
                                        <a:pt x="4779" y="6739"/>
                                      </a:moveTo>
                                      <a:lnTo>
                                        <a:pt x="0" y="1"/>
                                      </a:lnTo>
                                    </a:path>
                                  </a:pathLst>
                                </a:custGeom>
                                <a:grpFill/>
                                <a:ln w="1825" cap="flat" cmpd="sng">
                                  <a:solidFill>
                                    <a:schemeClr val="tx2">
                                      <a:lumMod val="50000"/>
                                    </a:schemeClr>
                                  </a:solidFill>
                                  <a:prstDash val="solid"/>
                                  <a:miter lim="12096"/>
                                  <a:headEnd type="none" w="sm" len="sm"/>
                                  <a:tailEnd type="none" w="sm" len="sm"/>
                                </a:ln>
                              </p:spPr>
                              <p:txBody>
                                <a:bodyPr spcFirstLastPara="1" wrap="square" lIns="91425" tIns="91425" rIns="91425" bIns="91425" anchor="ctr" anchorCtr="0">
                                  <a:noAutofit/>
                                </a:bodyPr>
                                <a:lstStyle/>
                                <a:p>
                                  <a:pPr marL="0" lvl="0" indent="0" algn="l" rtl="0">
                                    <a:spcBef>
                                      <a:spcPts val="0"/>
                                    </a:spcBef>
                                    <a:spcAft>
                                      <a:spcPts val="0"/>
                                    </a:spcAft>
                                    <a:buNone/>
                                  </a:pPr>
                                  <a:endParaRPr/>
                                </a:p>
                              </p:txBody>
                            </p:sp>
                            <p:sp>
                              <p:nvSpPr>
                                <p:cNvPr id="2759" name="Google Shape;6171;p71">
                                  <a:extLst>
                                    <a:ext uri="{FF2B5EF4-FFF2-40B4-BE49-F238E27FC236}">
                                      <a16:creationId xmlns:a16="http://schemas.microsoft.com/office/drawing/2014/main" id="{C7DBB7DC-5880-A271-75F7-3004CB024AF7}"/>
                                    </a:ext>
                                  </a:extLst>
                                </p:cNvPr>
                                <p:cNvSpPr/>
                                <p:nvPr/>
                              </p:nvSpPr>
                              <p:spPr>
                                <a:xfrm>
                                  <a:off x="4770779" y="4118525"/>
                                  <a:ext cx="71461" cy="4672"/>
                                </a:xfrm>
                                <a:custGeom>
                                  <a:avLst/>
                                  <a:gdLst/>
                                  <a:ahLst/>
                                  <a:cxnLst/>
                                  <a:rect l="l" t="t" r="r" b="b"/>
                                  <a:pathLst>
                                    <a:path w="9086" h="594" fill="none" extrusionOk="0">
                                      <a:moveTo>
                                        <a:pt x="9085" y="594"/>
                                      </a:moveTo>
                                      <a:lnTo>
                                        <a:pt x="1" y="1"/>
                                      </a:lnTo>
                                    </a:path>
                                  </a:pathLst>
                                </a:custGeom>
                                <a:grpFill/>
                                <a:ln w="1825" cap="flat" cmpd="sng">
                                  <a:solidFill>
                                    <a:schemeClr val="tx2">
                                      <a:lumMod val="50000"/>
                                    </a:schemeClr>
                                  </a:solidFill>
                                  <a:prstDash val="solid"/>
                                  <a:miter lim="12096"/>
                                  <a:headEnd type="none" w="sm" len="sm"/>
                                  <a:tailEnd type="none" w="sm" len="sm"/>
                                </a:ln>
                              </p:spPr>
                              <p:txBody>
                                <a:bodyPr spcFirstLastPara="1" wrap="square" lIns="91425" tIns="91425" rIns="91425" bIns="91425" anchor="ctr" anchorCtr="0">
                                  <a:noAutofit/>
                                </a:bodyPr>
                                <a:lstStyle/>
                                <a:p>
                                  <a:pPr marL="0" lvl="0" indent="0" algn="l" rtl="0">
                                    <a:spcBef>
                                      <a:spcPts val="0"/>
                                    </a:spcBef>
                                    <a:spcAft>
                                      <a:spcPts val="0"/>
                                    </a:spcAft>
                                    <a:buNone/>
                                  </a:pPr>
                                  <a:endParaRPr/>
                                </a:p>
                              </p:txBody>
                            </p:sp>
                            <p:sp>
                              <p:nvSpPr>
                                <p:cNvPr id="2760" name="Google Shape;6172;p71">
                                  <a:extLst>
                                    <a:ext uri="{FF2B5EF4-FFF2-40B4-BE49-F238E27FC236}">
                                      <a16:creationId xmlns:a16="http://schemas.microsoft.com/office/drawing/2014/main" id="{99084762-8FC5-C24C-CD9B-CF6FD0023CB4}"/>
                                    </a:ext>
                                  </a:extLst>
                                </p:cNvPr>
                                <p:cNvSpPr/>
                                <p:nvPr/>
                              </p:nvSpPr>
                              <p:spPr>
                                <a:xfrm>
                                  <a:off x="4842233" y="4090274"/>
                                  <a:ext cx="68606" cy="32923"/>
                                </a:xfrm>
                                <a:custGeom>
                                  <a:avLst/>
                                  <a:gdLst/>
                                  <a:ahLst/>
                                  <a:cxnLst/>
                                  <a:rect l="l" t="t" r="r" b="b"/>
                                  <a:pathLst>
                                    <a:path w="8723" h="4186" fill="none" extrusionOk="0">
                                      <a:moveTo>
                                        <a:pt x="0" y="4186"/>
                                      </a:moveTo>
                                      <a:lnTo>
                                        <a:pt x="8722" y="0"/>
                                      </a:lnTo>
                                    </a:path>
                                  </a:pathLst>
                                </a:custGeom>
                                <a:grpFill/>
                                <a:ln w="1825" cap="flat" cmpd="sng">
                                  <a:solidFill>
                                    <a:schemeClr val="tx2">
                                      <a:lumMod val="50000"/>
                                    </a:schemeClr>
                                  </a:solidFill>
                                  <a:prstDash val="solid"/>
                                  <a:miter lim="12096"/>
                                  <a:headEnd type="none" w="sm" len="sm"/>
                                  <a:tailEnd type="none" w="sm" len="sm"/>
                                </a:ln>
                              </p:spPr>
                              <p:txBody>
                                <a:bodyPr spcFirstLastPara="1" wrap="square" lIns="91425" tIns="91425" rIns="91425" bIns="91425" anchor="ctr" anchorCtr="0">
                                  <a:noAutofit/>
                                </a:bodyPr>
                                <a:lstStyle/>
                                <a:p>
                                  <a:pPr marL="0" lvl="0" indent="0" algn="l" rtl="0">
                                    <a:spcBef>
                                      <a:spcPts val="0"/>
                                    </a:spcBef>
                                    <a:spcAft>
                                      <a:spcPts val="0"/>
                                    </a:spcAft>
                                    <a:buNone/>
                                  </a:pPr>
                                  <a:endParaRPr/>
                                </a:p>
                              </p:txBody>
                            </p:sp>
                            <p:grpSp>
                              <p:nvGrpSpPr>
                                <p:cNvPr id="2761" name="Google Shape;6173;p71">
                                  <a:extLst>
                                    <a:ext uri="{FF2B5EF4-FFF2-40B4-BE49-F238E27FC236}">
                                      <a16:creationId xmlns:a16="http://schemas.microsoft.com/office/drawing/2014/main" id="{9BE654A4-4D69-277E-B48A-4F6D69DB713B}"/>
                                    </a:ext>
                                  </a:extLst>
                                </p:cNvPr>
                                <p:cNvGrpSpPr/>
                                <p:nvPr/>
                              </p:nvGrpSpPr>
                              <p:grpSpPr>
                                <a:xfrm>
                                  <a:off x="4579164" y="3203653"/>
                                  <a:ext cx="1244833" cy="1020397"/>
                                  <a:chOff x="4579164" y="3203653"/>
                                  <a:chExt cx="1244833" cy="1020397"/>
                                </a:xfrm>
                                <a:grpFill/>
                              </p:grpSpPr>
                              <p:sp>
                                <p:nvSpPr>
                                  <p:cNvPr id="2762" name="Google Shape;6174;p71">
                                    <a:extLst>
                                      <a:ext uri="{FF2B5EF4-FFF2-40B4-BE49-F238E27FC236}">
                                        <a16:creationId xmlns:a16="http://schemas.microsoft.com/office/drawing/2014/main" id="{FA2071CD-4090-7508-CE86-A55B78971660}"/>
                                      </a:ext>
                                    </a:extLst>
                                  </p:cNvPr>
                                  <p:cNvSpPr/>
                                  <p:nvPr/>
                                </p:nvSpPr>
                                <p:spPr>
                                  <a:xfrm>
                                    <a:off x="4788476" y="3855276"/>
                                    <a:ext cx="57572" cy="110747"/>
                                  </a:xfrm>
                                  <a:custGeom>
                                    <a:avLst/>
                                    <a:gdLst/>
                                    <a:ahLst/>
                                    <a:cxnLst/>
                                    <a:rect l="l" t="t" r="r" b="b"/>
                                    <a:pathLst>
                                      <a:path w="7320" h="14081" fill="none" extrusionOk="0">
                                        <a:moveTo>
                                          <a:pt x="7319" y="14081"/>
                                        </a:moveTo>
                                        <a:lnTo>
                                          <a:pt x="1" y="0"/>
                                        </a:lnTo>
                                      </a:path>
                                    </a:pathLst>
                                  </a:custGeom>
                                  <a:grpFill/>
                                  <a:ln w="1825" cap="flat" cmpd="sng">
                                    <a:solidFill>
                                      <a:schemeClr val="tx2">
                                        <a:lumMod val="50000"/>
                                      </a:schemeClr>
                                    </a:solidFill>
                                    <a:prstDash val="solid"/>
                                    <a:miter lim="12096"/>
                                    <a:headEnd type="none" w="sm" len="sm"/>
                                    <a:tailEnd type="none" w="sm" len="sm"/>
                                  </a:ln>
                                </p:spPr>
                                <p:txBody>
                                  <a:bodyPr spcFirstLastPara="1" wrap="square" lIns="91425" tIns="91425" rIns="91425" bIns="91425" anchor="ctr" anchorCtr="0">
                                    <a:noAutofit/>
                                  </a:bodyPr>
                                  <a:lstStyle/>
                                  <a:p>
                                    <a:pPr marL="0" lvl="0" indent="0" algn="l" rtl="0">
                                      <a:spcBef>
                                        <a:spcPts val="0"/>
                                      </a:spcBef>
                                      <a:spcAft>
                                        <a:spcPts val="0"/>
                                      </a:spcAft>
                                      <a:buNone/>
                                    </a:pPr>
                                    <a:endParaRPr/>
                                  </a:p>
                                </p:txBody>
                              </p:sp>
                              <p:sp>
                                <p:nvSpPr>
                                  <p:cNvPr id="2763" name="Google Shape;6175;p71">
                                    <a:extLst>
                                      <a:ext uri="{FF2B5EF4-FFF2-40B4-BE49-F238E27FC236}">
                                        <a16:creationId xmlns:a16="http://schemas.microsoft.com/office/drawing/2014/main" id="{8A891D03-AE1C-A0CE-A49E-47338F58A8BC}"/>
                                      </a:ext>
                                    </a:extLst>
                                  </p:cNvPr>
                                  <p:cNvSpPr/>
                                  <p:nvPr/>
                                </p:nvSpPr>
                                <p:spPr>
                                  <a:xfrm>
                                    <a:off x="4846040" y="3833867"/>
                                    <a:ext cx="11231" cy="132156"/>
                                  </a:xfrm>
                                  <a:custGeom>
                                    <a:avLst/>
                                    <a:gdLst/>
                                    <a:ahLst/>
                                    <a:cxnLst/>
                                    <a:rect l="l" t="t" r="r" b="b"/>
                                    <a:pathLst>
                                      <a:path w="1428" h="16803" fill="none" extrusionOk="0">
                                        <a:moveTo>
                                          <a:pt x="0" y="16803"/>
                                        </a:moveTo>
                                        <a:lnTo>
                                          <a:pt x="1428" y="1"/>
                                        </a:lnTo>
                                      </a:path>
                                    </a:pathLst>
                                  </a:custGeom>
                                  <a:grpFill/>
                                  <a:ln w="1825" cap="flat" cmpd="sng">
                                    <a:solidFill>
                                      <a:schemeClr val="tx2">
                                        <a:lumMod val="50000"/>
                                      </a:schemeClr>
                                    </a:solidFill>
                                    <a:prstDash val="solid"/>
                                    <a:miter lim="12096"/>
                                    <a:headEnd type="none" w="sm" len="sm"/>
                                    <a:tailEnd type="none" w="sm" len="sm"/>
                                  </a:ln>
                                </p:spPr>
                                <p:txBody>
                                  <a:bodyPr spcFirstLastPara="1" wrap="square" lIns="91425" tIns="91425" rIns="91425" bIns="91425" anchor="ctr" anchorCtr="0">
                                    <a:noAutofit/>
                                  </a:bodyPr>
                                  <a:lstStyle/>
                                  <a:p>
                                    <a:pPr marL="0" lvl="0" indent="0" algn="l" rtl="0">
                                      <a:spcBef>
                                        <a:spcPts val="0"/>
                                      </a:spcBef>
                                      <a:spcAft>
                                        <a:spcPts val="0"/>
                                      </a:spcAft>
                                      <a:buNone/>
                                    </a:pPr>
                                    <a:endParaRPr/>
                                  </a:p>
                                </p:txBody>
                              </p:sp>
                              <p:sp>
                                <p:nvSpPr>
                                  <p:cNvPr id="2764" name="Google Shape;6176;p71">
                                    <a:extLst>
                                      <a:ext uri="{FF2B5EF4-FFF2-40B4-BE49-F238E27FC236}">
                                        <a16:creationId xmlns:a16="http://schemas.microsoft.com/office/drawing/2014/main" id="{70AC6554-915F-8CD7-EE29-EDB72B12B795}"/>
                                      </a:ext>
                                    </a:extLst>
                                  </p:cNvPr>
                                  <p:cNvSpPr/>
                                  <p:nvPr/>
                                </p:nvSpPr>
                                <p:spPr>
                                  <a:xfrm>
                                    <a:off x="4761554" y="3854796"/>
                                    <a:ext cx="26261" cy="164984"/>
                                  </a:xfrm>
                                  <a:custGeom>
                                    <a:avLst/>
                                    <a:gdLst/>
                                    <a:ahLst/>
                                    <a:cxnLst/>
                                    <a:rect l="l" t="t" r="r" b="b"/>
                                    <a:pathLst>
                                      <a:path w="3339" h="20977" fill="none" extrusionOk="0">
                                        <a:moveTo>
                                          <a:pt x="0" y="20977"/>
                                        </a:moveTo>
                                        <a:lnTo>
                                          <a:pt x="3339" y="1"/>
                                        </a:lnTo>
                                      </a:path>
                                    </a:pathLst>
                                  </a:custGeom>
                                  <a:grpFill/>
                                  <a:ln w="1825" cap="flat" cmpd="sng">
                                    <a:solidFill>
                                      <a:schemeClr val="tx2">
                                        <a:lumMod val="50000"/>
                                      </a:schemeClr>
                                    </a:solidFill>
                                    <a:prstDash val="solid"/>
                                    <a:miter lim="12096"/>
                                    <a:headEnd type="none" w="sm" len="sm"/>
                                    <a:tailEnd type="none" w="sm" len="sm"/>
                                  </a:ln>
                                </p:spPr>
                                <p:txBody>
                                  <a:bodyPr spcFirstLastPara="1" wrap="square" lIns="91425" tIns="91425" rIns="91425" bIns="91425" anchor="ctr" anchorCtr="0">
                                    <a:noAutofit/>
                                  </a:bodyPr>
                                  <a:lstStyle/>
                                  <a:p>
                                    <a:pPr marL="0" lvl="0" indent="0" algn="l" rtl="0">
                                      <a:spcBef>
                                        <a:spcPts val="0"/>
                                      </a:spcBef>
                                      <a:spcAft>
                                        <a:spcPts val="0"/>
                                      </a:spcAft>
                                      <a:buNone/>
                                    </a:pPr>
                                    <a:endParaRPr/>
                                  </a:p>
                                </p:txBody>
                              </p:sp>
                              <p:sp>
                                <p:nvSpPr>
                                  <p:cNvPr id="2765" name="Google Shape;6177;p71">
                                    <a:extLst>
                                      <a:ext uri="{FF2B5EF4-FFF2-40B4-BE49-F238E27FC236}">
                                        <a16:creationId xmlns:a16="http://schemas.microsoft.com/office/drawing/2014/main" id="{EEDD3507-E5D8-6012-6AC9-5A7940905866}"/>
                                      </a:ext>
                                    </a:extLst>
                                  </p:cNvPr>
                                  <p:cNvSpPr/>
                                  <p:nvPr/>
                                </p:nvSpPr>
                                <p:spPr>
                                  <a:xfrm>
                                    <a:off x="4846991" y="3818263"/>
                                    <a:ext cx="74025" cy="146242"/>
                                  </a:xfrm>
                                  <a:custGeom>
                                    <a:avLst/>
                                    <a:gdLst/>
                                    <a:ahLst/>
                                    <a:cxnLst/>
                                    <a:rect l="l" t="t" r="r" b="b"/>
                                    <a:pathLst>
                                      <a:path w="9412" h="18594" fill="none" extrusionOk="0">
                                        <a:moveTo>
                                          <a:pt x="0" y="18593"/>
                                        </a:moveTo>
                                        <a:lnTo>
                                          <a:pt x="9411" y="1"/>
                                        </a:lnTo>
                                      </a:path>
                                    </a:pathLst>
                                  </a:custGeom>
                                  <a:grpFill/>
                                  <a:ln w="1825" cap="flat" cmpd="sng">
                                    <a:solidFill>
                                      <a:schemeClr val="tx2">
                                        <a:lumMod val="50000"/>
                                      </a:schemeClr>
                                    </a:solidFill>
                                    <a:prstDash val="solid"/>
                                    <a:miter lim="12096"/>
                                    <a:headEnd type="none" w="sm" len="sm"/>
                                    <a:tailEnd type="none" w="sm" len="sm"/>
                                  </a:ln>
                                </p:spPr>
                                <p:txBody>
                                  <a:bodyPr spcFirstLastPara="1" wrap="square" lIns="91425" tIns="91425" rIns="91425" bIns="91425" anchor="ctr" anchorCtr="0">
                                    <a:noAutofit/>
                                  </a:bodyPr>
                                  <a:lstStyle/>
                                  <a:p>
                                    <a:pPr marL="0" lvl="0" indent="0" algn="l" rtl="0">
                                      <a:spcBef>
                                        <a:spcPts val="0"/>
                                      </a:spcBef>
                                      <a:spcAft>
                                        <a:spcPts val="0"/>
                                      </a:spcAft>
                                      <a:buNone/>
                                    </a:pPr>
                                    <a:endParaRPr/>
                                  </a:p>
                                </p:txBody>
                              </p:sp>
                              <p:sp>
                                <p:nvSpPr>
                                  <p:cNvPr id="2766" name="Google Shape;6178;p71">
                                    <a:extLst>
                                      <a:ext uri="{FF2B5EF4-FFF2-40B4-BE49-F238E27FC236}">
                                        <a16:creationId xmlns:a16="http://schemas.microsoft.com/office/drawing/2014/main" id="{AF1BE858-E624-268A-D9C1-1445172DA2BB}"/>
                                      </a:ext>
                                    </a:extLst>
                                  </p:cNvPr>
                                  <p:cNvSpPr/>
                                  <p:nvPr/>
                                </p:nvSpPr>
                                <p:spPr>
                                  <a:xfrm>
                                    <a:off x="4927191" y="3823305"/>
                                    <a:ext cx="22368" cy="129497"/>
                                  </a:xfrm>
                                  <a:custGeom>
                                    <a:avLst/>
                                    <a:gdLst/>
                                    <a:ahLst/>
                                    <a:cxnLst/>
                                    <a:rect l="l" t="t" r="r" b="b"/>
                                    <a:pathLst>
                                      <a:path w="2844" h="16465" fill="none" extrusionOk="0">
                                        <a:moveTo>
                                          <a:pt x="1" y="1"/>
                                        </a:moveTo>
                                        <a:lnTo>
                                          <a:pt x="2843" y="16464"/>
                                        </a:lnTo>
                                      </a:path>
                                    </a:pathLst>
                                  </a:custGeom>
                                  <a:grpFill/>
                                  <a:ln w="1825" cap="flat" cmpd="sng">
                                    <a:solidFill>
                                      <a:schemeClr val="tx2">
                                        <a:lumMod val="50000"/>
                                      </a:schemeClr>
                                    </a:solidFill>
                                    <a:prstDash val="solid"/>
                                    <a:miter lim="12096"/>
                                    <a:headEnd type="none" w="sm" len="sm"/>
                                    <a:tailEnd type="none" w="sm" len="sm"/>
                                  </a:ln>
                                </p:spPr>
                                <p:txBody>
                                  <a:bodyPr spcFirstLastPara="1" wrap="square" lIns="91425" tIns="91425" rIns="91425" bIns="91425" anchor="ctr" anchorCtr="0">
                                    <a:noAutofit/>
                                  </a:bodyPr>
                                  <a:lstStyle/>
                                  <a:p>
                                    <a:pPr marL="0" lvl="0" indent="0" algn="l" rtl="0">
                                      <a:spcBef>
                                        <a:spcPts val="0"/>
                                      </a:spcBef>
                                      <a:spcAft>
                                        <a:spcPts val="0"/>
                                      </a:spcAft>
                                      <a:buNone/>
                                    </a:pPr>
                                    <a:endParaRPr/>
                                  </a:p>
                                </p:txBody>
                              </p:sp>
                              <p:grpSp>
                                <p:nvGrpSpPr>
                                  <p:cNvPr id="2767" name="Google Shape;6179;p71">
                                    <a:extLst>
                                      <a:ext uri="{FF2B5EF4-FFF2-40B4-BE49-F238E27FC236}">
                                        <a16:creationId xmlns:a16="http://schemas.microsoft.com/office/drawing/2014/main" id="{C5F5AEC8-32AB-494B-0C01-37E909A68450}"/>
                                      </a:ext>
                                    </a:extLst>
                                  </p:cNvPr>
                                  <p:cNvGrpSpPr/>
                                  <p:nvPr/>
                                </p:nvGrpSpPr>
                                <p:grpSpPr>
                                  <a:xfrm>
                                    <a:off x="4579164" y="3203653"/>
                                    <a:ext cx="1244833" cy="1020397"/>
                                    <a:chOff x="4579164" y="3203653"/>
                                    <a:chExt cx="1244833" cy="1020397"/>
                                  </a:xfrm>
                                  <a:grpFill/>
                                </p:grpSpPr>
                                <p:sp>
                                  <p:nvSpPr>
                                    <p:cNvPr id="2768" name="Google Shape;6180;p71">
                                      <a:extLst>
                                        <a:ext uri="{FF2B5EF4-FFF2-40B4-BE49-F238E27FC236}">
                                          <a16:creationId xmlns:a16="http://schemas.microsoft.com/office/drawing/2014/main" id="{17D6C558-6F60-5961-76E5-CF0F8622E073}"/>
                                        </a:ext>
                                      </a:extLst>
                                    </p:cNvPr>
                                    <p:cNvSpPr/>
                                    <p:nvPr/>
                                  </p:nvSpPr>
                                  <p:spPr>
                                    <a:xfrm>
                                      <a:off x="4579164" y="3652241"/>
                                      <a:ext cx="422626" cy="571809"/>
                                    </a:xfrm>
                                    <a:custGeom>
                                      <a:avLst/>
                                      <a:gdLst/>
                                      <a:ahLst/>
                                      <a:cxnLst/>
                                      <a:rect l="l" t="t" r="r" b="b"/>
                                      <a:pathLst>
                                        <a:path w="53735" h="72703" fill="none" extrusionOk="0">
                                          <a:moveTo>
                                            <a:pt x="27593" y="71880"/>
                                          </a:moveTo>
                                          <a:lnTo>
                                            <a:pt x="23771" y="58694"/>
                                          </a:lnTo>
                                          <a:lnTo>
                                            <a:pt x="22936" y="46731"/>
                                          </a:lnTo>
                                          <a:lnTo>
                                            <a:pt x="19972" y="37380"/>
                                          </a:lnTo>
                                          <a:lnTo>
                                            <a:pt x="11674" y="32686"/>
                                          </a:lnTo>
                                          <a:lnTo>
                                            <a:pt x="1" y="27001"/>
                                          </a:lnTo>
                                          <a:lnTo>
                                            <a:pt x="1392" y="10610"/>
                                          </a:lnTo>
                                          <a:lnTo>
                                            <a:pt x="17517" y="1"/>
                                          </a:lnTo>
                                          <a:lnTo>
                                            <a:pt x="29747" y="5384"/>
                                          </a:lnTo>
                                          <a:lnTo>
                                            <a:pt x="43827" y="21291"/>
                                          </a:lnTo>
                                          <a:lnTo>
                                            <a:pt x="49343" y="27122"/>
                                          </a:lnTo>
                                          <a:lnTo>
                                            <a:pt x="53735" y="25815"/>
                                          </a:lnTo>
                                          <a:lnTo>
                                            <a:pt x="50347" y="35940"/>
                                          </a:lnTo>
                                          <a:lnTo>
                                            <a:pt x="47093" y="38214"/>
                                          </a:lnTo>
                                          <a:lnTo>
                                            <a:pt x="44069" y="44275"/>
                                          </a:lnTo>
                                          <a:lnTo>
                                            <a:pt x="45073" y="51944"/>
                                          </a:lnTo>
                                          <a:lnTo>
                                            <a:pt x="42170" y="55694"/>
                                          </a:lnTo>
                                          <a:lnTo>
                                            <a:pt x="38227" y="66025"/>
                                          </a:lnTo>
                                          <a:lnTo>
                                            <a:pt x="27593" y="72702"/>
                                          </a:lnTo>
                                        </a:path>
                                      </a:pathLst>
                                    </a:custGeom>
                                    <a:grpFill/>
                                    <a:ln w="1825" cap="flat" cmpd="sng">
                                      <a:solidFill>
                                        <a:schemeClr val="tx2">
                                          <a:lumMod val="50000"/>
                                        </a:schemeClr>
                                      </a:solidFill>
                                      <a:prstDash val="solid"/>
                                      <a:miter lim="12096"/>
                                      <a:headEnd type="none" w="sm" len="sm"/>
                                      <a:tailEnd type="none" w="sm" len="sm"/>
                                    </a:ln>
                                  </p:spPr>
                                  <p:txBody>
                                    <a:bodyPr spcFirstLastPara="1" wrap="square" lIns="91425" tIns="91425" rIns="91425" bIns="91425" anchor="ctr" anchorCtr="0">
                                      <a:noAutofit/>
                                    </a:bodyPr>
                                    <a:lstStyle/>
                                    <a:p>
                                      <a:pPr marL="0" lvl="0" indent="0" algn="l" rtl="0">
                                        <a:spcBef>
                                          <a:spcPts val="0"/>
                                        </a:spcBef>
                                        <a:spcAft>
                                          <a:spcPts val="0"/>
                                        </a:spcAft>
                                        <a:buNone/>
                                      </a:pPr>
                                      <a:endParaRPr/>
                                    </a:p>
                                  </p:txBody>
                                </p:sp>
                                <p:sp>
                                  <p:nvSpPr>
                                    <p:cNvPr id="2769" name="Google Shape;6181;p71">
                                      <a:extLst>
                                        <a:ext uri="{FF2B5EF4-FFF2-40B4-BE49-F238E27FC236}">
                                          <a16:creationId xmlns:a16="http://schemas.microsoft.com/office/drawing/2014/main" id="{742A8EDC-FD7C-C96F-DFE4-04B3BA035A86}"/>
                                        </a:ext>
                                      </a:extLst>
                                    </p:cNvPr>
                                    <p:cNvSpPr/>
                                    <p:nvPr/>
                                  </p:nvSpPr>
                                  <p:spPr>
                                    <a:xfrm>
                                      <a:off x="4617986" y="3203653"/>
                                      <a:ext cx="1206011" cy="684357"/>
                                    </a:xfrm>
                                    <a:custGeom>
                                      <a:avLst/>
                                      <a:gdLst/>
                                      <a:ahLst/>
                                      <a:cxnLst/>
                                      <a:rect l="l" t="t" r="r" b="b"/>
                                      <a:pathLst>
                                        <a:path w="153339" h="87013" fill="none" extrusionOk="0">
                                          <a:moveTo>
                                            <a:pt x="24811" y="62214"/>
                                          </a:moveTo>
                                          <a:lnTo>
                                            <a:pt x="34452" y="66980"/>
                                          </a:lnTo>
                                          <a:lnTo>
                                            <a:pt x="37549" y="69920"/>
                                          </a:lnTo>
                                          <a:lnTo>
                                            <a:pt x="41274" y="77698"/>
                                          </a:lnTo>
                                          <a:lnTo>
                                            <a:pt x="46270" y="79222"/>
                                          </a:lnTo>
                                          <a:lnTo>
                                            <a:pt x="55899" y="72775"/>
                                          </a:lnTo>
                                          <a:lnTo>
                                            <a:pt x="52645" y="69085"/>
                                          </a:lnTo>
                                          <a:lnTo>
                                            <a:pt x="48291" y="70234"/>
                                          </a:lnTo>
                                          <a:lnTo>
                                            <a:pt x="46585" y="64634"/>
                                          </a:lnTo>
                                          <a:lnTo>
                                            <a:pt x="48774" y="66097"/>
                                          </a:lnTo>
                                          <a:lnTo>
                                            <a:pt x="59698" y="70234"/>
                                          </a:lnTo>
                                          <a:lnTo>
                                            <a:pt x="65988" y="72279"/>
                                          </a:lnTo>
                                          <a:lnTo>
                                            <a:pt x="66315" y="75944"/>
                                          </a:lnTo>
                                          <a:lnTo>
                                            <a:pt x="70960" y="87013"/>
                                          </a:lnTo>
                                          <a:lnTo>
                                            <a:pt x="76573" y="75944"/>
                                          </a:lnTo>
                                          <a:lnTo>
                                            <a:pt x="80831" y="72932"/>
                                          </a:lnTo>
                                          <a:lnTo>
                                            <a:pt x="86069" y="78146"/>
                                          </a:lnTo>
                                          <a:lnTo>
                                            <a:pt x="88355" y="83928"/>
                                          </a:lnTo>
                                          <a:lnTo>
                                            <a:pt x="94633" y="84037"/>
                                          </a:lnTo>
                                          <a:lnTo>
                                            <a:pt x="94270" y="74299"/>
                                          </a:lnTo>
                                          <a:lnTo>
                                            <a:pt x="100936" y="72690"/>
                                          </a:lnTo>
                                          <a:lnTo>
                                            <a:pt x="106682" y="64307"/>
                                          </a:lnTo>
                                          <a:lnTo>
                                            <a:pt x="106319" y="56553"/>
                                          </a:lnTo>
                                          <a:lnTo>
                                            <a:pt x="103416" y="54690"/>
                                          </a:lnTo>
                                          <a:lnTo>
                                            <a:pt x="106827" y="53105"/>
                                          </a:lnTo>
                                          <a:lnTo>
                                            <a:pt x="120194" y="45339"/>
                                          </a:lnTo>
                                          <a:lnTo>
                                            <a:pt x="122528" y="36859"/>
                                          </a:lnTo>
                                          <a:lnTo>
                                            <a:pt x="118851" y="35493"/>
                                          </a:lnTo>
                                          <a:lnTo>
                                            <a:pt x="125093" y="28464"/>
                                          </a:lnTo>
                                          <a:lnTo>
                                            <a:pt x="148536" y="25972"/>
                                          </a:lnTo>
                                          <a:lnTo>
                                            <a:pt x="153339" y="12255"/>
                                          </a:lnTo>
                                          <a:lnTo>
                                            <a:pt x="125468" y="6255"/>
                                          </a:lnTo>
                                          <a:lnTo>
                                            <a:pt x="101758" y="5432"/>
                                          </a:lnTo>
                                          <a:lnTo>
                                            <a:pt x="85016" y="1"/>
                                          </a:lnTo>
                                          <a:lnTo>
                                            <a:pt x="60532" y="12255"/>
                                          </a:lnTo>
                                          <a:lnTo>
                                            <a:pt x="39714" y="20214"/>
                                          </a:lnTo>
                                          <a:lnTo>
                                            <a:pt x="35444" y="13089"/>
                                          </a:lnTo>
                                          <a:lnTo>
                                            <a:pt x="22186" y="13464"/>
                                          </a:lnTo>
                                          <a:lnTo>
                                            <a:pt x="15291" y="21351"/>
                                          </a:lnTo>
                                          <a:lnTo>
                                            <a:pt x="11831" y="27484"/>
                                          </a:lnTo>
                                          <a:lnTo>
                                            <a:pt x="21581" y="26614"/>
                                          </a:lnTo>
                                          <a:lnTo>
                                            <a:pt x="24532" y="19561"/>
                                          </a:lnTo>
                                          <a:lnTo>
                                            <a:pt x="29480" y="22694"/>
                                          </a:lnTo>
                                          <a:lnTo>
                                            <a:pt x="24811" y="32964"/>
                                          </a:lnTo>
                                          <a:lnTo>
                                            <a:pt x="20262" y="35541"/>
                                          </a:lnTo>
                                          <a:lnTo>
                                            <a:pt x="15569" y="31368"/>
                                          </a:lnTo>
                                          <a:lnTo>
                                            <a:pt x="15061" y="35650"/>
                                          </a:lnTo>
                                          <a:lnTo>
                                            <a:pt x="11057" y="37924"/>
                                          </a:lnTo>
                                          <a:lnTo>
                                            <a:pt x="6024" y="43089"/>
                                          </a:lnTo>
                                          <a:lnTo>
                                            <a:pt x="6387" y="49210"/>
                                          </a:lnTo>
                                          <a:lnTo>
                                            <a:pt x="992" y="49210"/>
                                          </a:lnTo>
                                          <a:lnTo>
                                            <a:pt x="0" y="52198"/>
                                          </a:lnTo>
                                          <a:lnTo>
                                            <a:pt x="835" y="57037"/>
                                          </a:lnTo>
                                          <a:lnTo>
                                            <a:pt x="6726" y="55198"/>
                                          </a:lnTo>
                                          <a:lnTo>
                                            <a:pt x="10924" y="50069"/>
                                          </a:lnTo>
                                          <a:lnTo>
                                            <a:pt x="16367" y="50686"/>
                                          </a:lnTo>
                                          <a:lnTo>
                                            <a:pt x="18049" y="46670"/>
                                          </a:lnTo>
                                          <a:lnTo>
                                            <a:pt x="23093" y="54363"/>
                                          </a:lnTo>
                                          <a:lnTo>
                                            <a:pt x="26528" y="56105"/>
                                          </a:lnTo>
                                          <a:lnTo>
                                            <a:pt x="26734" y="52210"/>
                                          </a:lnTo>
                                          <a:lnTo>
                                            <a:pt x="33835" y="47069"/>
                                          </a:lnTo>
                                          <a:lnTo>
                                            <a:pt x="38069" y="49488"/>
                                          </a:lnTo>
                                          <a:lnTo>
                                            <a:pt x="36278" y="53045"/>
                                          </a:lnTo>
                                          <a:lnTo>
                                            <a:pt x="28343" y="55392"/>
                                          </a:lnTo>
                                          <a:cubicBezTo>
                                            <a:pt x="28343" y="55392"/>
                                            <a:pt x="31041" y="58888"/>
                                            <a:pt x="31319" y="58984"/>
                                          </a:cubicBezTo>
                                          <a:cubicBezTo>
                                            <a:pt x="31597" y="59069"/>
                                            <a:pt x="36278" y="58150"/>
                                            <a:pt x="36278" y="58150"/>
                                          </a:cubicBezTo>
                                          <a:lnTo>
                                            <a:pt x="35456" y="61948"/>
                                          </a:lnTo>
                                          <a:lnTo>
                                            <a:pt x="30920" y="63255"/>
                                          </a:lnTo>
                                          <a:lnTo>
                                            <a:pt x="24823" y="62142"/>
                                          </a:lnTo>
                                        </a:path>
                                      </a:pathLst>
                                    </a:custGeom>
                                    <a:grpFill/>
                                    <a:ln w="1825" cap="flat" cmpd="sng">
                                      <a:solidFill>
                                        <a:schemeClr val="tx2">
                                          <a:lumMod val="50000"/>
                                        </a:schemeClr>
                                      </a:solidFill>
                                      <a:prstDash val="solid"/>
                                      <a:miter lim="12096"/>
                                      <a:headEnd type="none" w="sm" len="sm"/>
                                      <a:tailEnd type="none" w="sm" len="sm"/>
                                    </a:ln>
                                  </p:spPr>
                                  <p:txBody>
                                    <a:bodyPr spcFirstLastPara="1" wrap="square" lIns="91425" tIns="91425" rIns="91425" bIns="91425" anchor="ctr" anchorCtr="0">
                                      <a:noAutofit/>
                                    </a:bodyPr>
                                    <a:lstStyle/>
                                    <a:p>
                                      <a:pPr marL="0" lvl="0" indent="0" algn="l" rtl="0">
                                        <a:spcBef>
                                          <a:spcPts val="0"/>
                                        </a:spcBef>
                                        <a:spcAft>
                                          <a:spcPts val="0"/>
                                        </a:spcAft>
                                        <a:buNone/>
                                      </a:pPr>
                                      <a:endParaRPr/>
                                    </a:p>
                                  </p:txBody>
                                </p:sp>
                                <p:sp>
                                  <p:nvSpPr>
                                    <p:cNvPr id="2770" name="Google Shape;6182;p71">
                                      <a:extLst>
                                        <a:ext uri="{FF2B5EF4-FFF2-40B4-BE49-F238E27FC236}">
                                          <a16:creationId xmlns:a16="http://schemas.microsoft.com/office/drawing/2014/main" id="{3A347D59-35C2-391E-6C40-5BC13FB66D47}"/>
                                        </a:ext>
                                      </a:extLst>
                                    </p:cNvPr>
                                    <p:cNvSpPr/>
                                    <p:nvPr/>
                                  </p:nvSpPr>
                                  <p:spPr>
                                    <a:xfrm>
                                      <a:off x="4906356" y="3466721"/>
                                      <a:ext cx="194289" cy="358880"/>
                                    </a:xfrm>
                                    <a:custGeom>
                                      <a:avLst/>
                                      <a:gdLst/>
                                      <a:ahLst/>
                                      <a:cxnLst/>
                                      <a:rect l="l" t="t" r="r" b="b"/>
                                      <a:pathLst>
                                        <a:path w="24703" h="45630" fill="none" extrusionOk="0">
                                          <a:moveTo>
                                            <a:pt x="8396" y="39968"/>
                                          </a:moveTo>
                                          <a:lnTo>
                                            <a:pt x="9835" y="45629"/>
                                          </a:lnTo>
                                          <a:lnTo>
                                            <a:pt x="11626" y="36786"/>
                                          </a:lnTo>
                                          <a:lnTo>
                                            <a:pt x="5492" y="30218"/>
                                          </a:lnTo>
                                          <a:lnTo>
                                            <a:pt x="1" y="25016"/>
                                          </a:lnTo>
                                          <a:lnTo>
                                            <a:pt x="1392" y="16040"/>
                                          </a:lnTo>
                                          <a:lnTo>
                                            <a:pt x="24702" y="15206"/>
                                          </a:lnTo>
                                          <a:lnTo>
                                            <a:pt x="6472" y="0"/>
                                          </a:lnTo>
                                        </a:path>
                                      </a:pathLst>
                                    </a:custGeom>
                                    <a:grpFill/>
                                    <a:ln w="1825" cap="flat" cmpd="sng">
                                      <a:solidFill>
                                        <a:schemeClr val="tx2">
                                          <a:lumMod val="50000"/>
                                        </a:schemeClr>
                                      </a:solidFill>
                                      <a:prstDash val="solid"/>
                                      <a:miter lim="12096"/>
                                      <a:headEnd type="none" w="sm" len="sm"/>
                                      <a:tailEnd type="none" w="sm" len="sm"/>
                                    </a:ln>
                                  </p:spPr>
                                  <p:txBody>
                                    <a:bodyPr spcFirstLastPara="1" wrap="square" lIns="91425" tIns="91425" rIns="91425" bIns="91425" anchor="ctr" anchorCtr="0">
                                      <a:noAutofit/>
                                    </a:bodyPr>
                                    <a:lstStyle/>
                                    <a:p>
                                      <a:pPr marL="0" lvl="0" indent="0" algn="l" rtl="0">
                                        <a:spcBef>
                                          <a:spcPts val="0"/>
                                        </a:spcBef>
                                        <a:spcAft>
                                          <a:spcPts val="0"/>
                                        </a:spcAft>
                                        <a:buNone/>
                                      </a:pPr>
                                      <a:endParaRPr/>
                                    </a:p>
                                  </p:txBody>
                                </p:sp>
                                <p:sp>
                                  <p:nvSpPr>
                                    <p:cNvPr id="2771" name="Google Shape;6183;p71">
                                      <a:extLst>
                                        <a:ext uri="{FF2B5EF4-FFF2-40B4-BE49-F238E27FC236}">
                                          <a16:creationId xmlns:a16="http://schemas.microsoft.com/office/drawing/2014/main" id="{4FB873E6-5334-857A-2FE4-780ED1E3D58A}"/>
                                        </a:ext>
                                      </a:extLst>
                                    </p:cNvPr>
                                    <p:cNvSpPr/>
                                    <p:nvPr/>
                                  </p:nvSpPr>
                                  <p:spPr>
                                    <a:xfrm>
                                      <a:off x="4972383" y="3756043"/>
                                      <a:ext cx="25412" cy="25026"/>
                                    </a:xfrm>
                                    <a:custGeom>
                                      <a:avLst/>
                                      <a:gdLst/>
                                      <a:ahLst/>
                                      <a:cxnLst/>
                                      <a:rect l="l" t="t" r="r" b="b"/>
                                      <a:pathLst>
                                        <a:path w="3231" h="3182" fill="none" extrusionOk="0">
                                          <a:moveTo>
                                            <a:pt x="1" y="3182"/>
                                          </a:moveTo>
                                          <a:lnTo>
                                            <a:pt x="3231" y="0"/>
                                          </a:lnTo>
                                        </a:path>
                                      </a:pathLst>
                                    </a:custGeom>
                                    <a:grpFill/>
                                    <a:ln w="1825" cap="flat" cmpd="sng">
                                      <a:solidFill>
                                        <a:schemeClr val="tx2">
                                          <a:lumMod val="50000"/>
                                        </a:schemeClr>
                                      </a:solidFill>
                                      <a:prstDash val="solid"/>
                                      <a:miter lim="12096"/>
                                      <a:headEnd type="none" w="sm" len="sm"/>
                                      <a:tailEnd type="none" w="sm" len="sm"/>
                                    </a:ln>
                                  </p:spPr>
                                  <p:txBody>
                                    <a:bodyPr spcFirstLastPara="1" wrap="square" lIns="91425" tIns="91425" rIns="91425" bIns="91425" anchor="ctr" anchorCtr="0">
                                      <a:noAutofit/>
                                    </a:bodyPr>
                                    <a:lstStyle/>
                                    <a:p>
                                      <a:pPr marL="0" lvl="0" indent="0" algn="l" rtl="0">
                                        <a:spcBef>
                                          <a:spcPts val="0"/>
                                        </a:spcBef>
                                        <a:spcAft>
                                          <a:spcPts val="0"/>
                                        </a:spcAft>
                                        <a:buNone/>
                                      </a:pPr>
                                      <a:endParaRPr/>
                                    </a:p>
                                  </p:txBody>
                                </p:sp>
                              </p:grpSp>
                            </p:grpSp>
                          </p:grpSp>
                        </p:grpSp>
                        <p:sp>
                          <p:nvSpPr>
                            <p:cNvPr id="2737" name="Google Shape;6184;p71">
                              <a:extLst>
                                <a:ext uri="{FF2B5EF4-FFF2-40B4-BE49-F238E27FC236}">
                                  <a16:creationId xmlns:a16="http://schemas.microsoft.com/office/drawing/2014/main" id="{BDD7BD75-765C-05F5-1A3D-8CE4DC236BE1}"/>
                                </a:ext>
                              </a:extLst>
                            </p:cNvPr>
                            <p:cNvSpPr/>
                            <p:nvPr/>
                          </p:nvSpPr>
                          <p:spPr>
                            <a:xfrm>
                              <a:off x="4890375" y="3688019"/>
                              <a:ext cx="5144" cy="43769"/>
                            </a:xfrm>
                            <a:custGeom>
                              <a:avLst/>
                              <a:gdLst/>
                              <a:ahLst/>
                              <a:cxnLst/>
                              <a:rect l="l" t="t" r="r" b="b"/>
                              <a:pathLst>
                                <a:path w="654" h="5565" fill="none" extrusionOk="0">
                                  <a:moveTo>
                                    <a:pt x="653" y="0"/>
                                  </a:moveTo>
                                  <a:lnTo>
                                    <a:pt x="0" y="5565"/>
                                  </a:lnTo>
                                </a:path>
                              </a:pathLst>
                            </a:custGeom>
                            <a:grpFill/>
                            <a:ln w="1825" cap="flat" cmpd="sng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prstDash val="solid"/>
                              <a:miter lim="12096"/>
                              <a:headEnd type="none" w="sm" len="sm"/>
                              <a:tailEnd type="none" w="sm" len="sm"/>
                            </a:ln>
                          </p:spPr>
                          <p:txBody>
                            <a:bodyPr spcFirstLastPara="1" wrap="square" lIns="91425" tIns="91425" rIns="91425" bIns="91425" anchor="ctr" anchorCtr="0">
                              <a:noAutofit/>
                            </a:bodyPr>
                            <a:lstStyle/>
                            <a:p>
                              <a:pPr marL="0" lvl="0" indent="0" algn="l" rtl="0">
                                <a:spcBef>
                                  <a:spcPts val="0"/>
                                </a:spcBef>
                                <a:spcAft>
                                  <a:spcPts val="0"/>
                                </a:spcAft>
                                <a:buNone/>
                              </a:pPr>
                              <a:endParaRPr/>
                            </a:p>
                          </p:txBody>
                        </p:sp>
                        <p:sp>
                          <p:nvSpPr>
                            <p:cNvPr id="2738" name="Google Shape;6185;p71">
                              <a:extLst>
                                <a:ext uri="{FF2B5EF4-FFF2-40B4-BE49-F238E27FC236}">
                                  <a16:creationId xmlns:a16="http://schemas.microsoft.com/office/drawing/2014/main" id="{50BD9AC8-4CAE-2584-3900-6EE90050D007}"/>
                                </a:ext>
                              </a:extLst>
                            </p:cNvPr>
                            <p:cNvSpPr/>
                            <p:nvPr/>
                          </p:nvSpPr>
                          <p:spPr>
                            <a:xfrm>
                              <a:off x="4899317" y="3688019"/>
                              <a:ext cx="54048" cy="20174"/>
                            </a:xfrm>
                            <a:custGeom>
                              <a:avLst/>
                              <a:gdLst/>
                              <a:ahLst/>
                              <a:cxnLst/>
                              <a:rect l="l" t="t" r="r" b="b"/>
                              <a:pathLst>
                                <a:path w="6872" h="2565" fill="none" extrusionOk="0">
                                  <a:moveTo>
                                    <a:pt x="0" y="0"/>
                                  </a:moveTo>
                                  <a:lnTo>
                                    <a:pt x="6871" y="2565"/>
                                  </a:lnTo>
                                </a:path>
                              </a:pathLst>
                            </a:custGeom>
                            <a:grpFill/>
                            <a:ln w="1825" cap="flat" cmpd="sng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prstDash val="solid"/>
                              <a:miter lim="12096"/>
                              <a:headEnd type="none" w="sm" len="sm"/>
                              <a:tailEnd type="none" w="sm" len="sm"/>
                            </a:ln>
                          </p:spPr>
                          <p:txBody>
                            <a:bodyPr spcFirstLastPara="1" wrap="square" lIns="91425" tIns="91425" rIns="91425" bIns="91425" anchor="ctr" anchorCtr="0">
                              <a:noAutofit/>
                            </a:bodyPr>
                            <a:lstStyle/>
                            <a:p>
                              <a:pPr marL="0" lvl="0" indent="0" algn="l" rtl="0">
                                <a:spcBef>
                                  <a:spcPts val="0"/>
                                </a:spcBef>
                                <a:spcAft>
                                  <a:spcPts val="0"/>
                                </a:spcAft>
                                <a:buNone/>
                              </a:pPr>
                              <a:endParaRPr/>
                            </a:p>
                          </p:txBody>
                        </p:sp>
                        <p:sp>
                          <p:nvSpPr>
                            <p:cNvPr id="2739" name="Google Shape;6186;p71">
                              <a:extLst>
                                <a:ext uri="{FF2B5EF4-FFF2-40B4-BE49-F238E27FC236}">
                                  <a16:creationId xmlns:a16="http://schemas.microsoft.com/office/drawing/2014/main" id="{C2C8F9F7-F8C4-173D-23FF-5664C387899D}"/>
                                </a:ext>
                              </a:extLst>
                            </p:cNvPr>
                            <p:cNvSpPr/>
                            <p:nvPr/>
                          </p:nvSpPr>
                          <p:spPr>
                            <a:xfrm>
                              <a:off x="4862690" y="3700571"/>
                              <a:ext cx="27693" cy="31216"/>
                            </a:xfrm>
                            <a:custGeom>
                              <a:avLst/>
                              <a:gdLst/>
                              <a:ahLst/>
                              <a:cxnLst/>
                              <a:rect l="l" t="t" r="r" b="b"/>
                              <a:pathLst>
                                <a:path w="3521" h="3969" fill="none" extrusionOk="0">
                                  <a:moveTo>
                                    <a:pt x="0" y="1"/>
                                  </a:moveTo>
                                  <a:lnTo>
                                    <a:pt x="3520" y="3969"/>
                                  </a:lnTo>
                                </a:path>
                              </a:pathLst>
                            </a:custGeom>
                            <a:grpFill/>
                            <a:ln w="1825" cap="flat" cmpd="sng">
                              <a:solidFill>
                                <a:schemeClr val="tx2">
                                  <a:lumMod val="50000"/>
                                </a:schemeClr>
                              </a:solidFill>
                              <a:prstDash val="solid"/>
                              <a:miter lim="12096"/>
                              <a:headEnd type="none" w="sm" len="sm"/>
                              <a:tailEnd type="none" w="sm" len="sm"/>
                            </a:ln>
                          </p:spPr>
                          <p:txBody>
                            <a:bodyPr spcFirstLastPara="1" wrap="square" lIns="91425" tIns="91425" rIns="91425" bIns="91425" anchor="ctr" anchorCtr="0">
                              <a:noAutofit/>
                            </a:bodyPr>
                            <a:lstStyle/>
                            <a:p>
                              <a:pPr marL="0" lvl="0" indent="0" algn="l" rtl="0">
                                <a:spcBef>
                                  <a:spcPts val="0"/>
                                </a:spcBef>
                                <a:spcAft>
                                  <a:spcPts val="0"/>
                                </a:spcAft>
                                <a:buNone/>
                              </a:pPr>
                              <a:endParaRPr/>
                            </a:p>
                          </p:txBody>
                        </p:sp>
                      </p:grpSp>
                    </p:grpSp>
                    <p:sp>
                      <p:nvSpPr>
                        <p:cNvPr id="2726" name="Google Shape;6187;p71">
                          <a:extLst>
                            <a:ext uri="{FF2B5EF4-FFF2-40B4-BE49-F238E27FC236}">
                              <a16:creationId xmlns:a16="http://schemas.microsoft.com/office/drawing/2014/main" id="{031CBDC3-05FE-DD83-06EA-C9124390FE5A}"/>
                            </a:ext>
                          </a:extLst>
                        </p:cNvPr>
                        <p:cNvSpPr/>
                        <p:nvPr/>
                      </p:nvSpPr>
                      <p:spPr>
                        <a:xfrm>
                          <a:off x="4953924" y="3297081"/>
                          <a:ext cx="146053" cy="168122"/>
                        </a:xfrm>
                        <a:custGeom>
                          <a:avLst/>
                          <a:gdLst/>
                          <a:ahLst/>
                          <a:cxnLst/>
                          <a:rect l="l" t="t" r="r" b="b"/>
                          <a:pathLst>
                            <a:path w="18570" h="21376" fill="none" extrusionOk="0">
                              <a:moveTo>
                                <a:pt x="1" y="21376"/>
                              </a:moveTo>
                              <a:lnTo>
                                <a:pt x="18569" y="1"/>
                              </a:lnTo>
                            </a:path>
                          </a:pathLst>
                        </a:custGeom>
                        <a:grpFill/>
                        <a:ln w="1825" cap="flat" cmpd="sng">
                          <a:solidFill>
                            <a:schemeClr val="tx2">
                              <a:lumMod val="50000"/>
                            </a:schemeClr>
                          </a:solidFill>
                          <a:prstDash val="solid"/>
                          <a:miter lim="12096"/>
                          <a:headEnd type="none" w="sm" len="sm"/>
                          <a:tailEnd type="none" w="sm" len="sm"/>
                        </a:ln>
                      </p:spPr>
                      <p:txBody>
                        <a:bodyPr spcFirstLastPara="1" wrap="square" lIns="91425" tIns="91425" rIns="91425" bIns="91425" anchor="ctr" anchorCtr="0">
                          <a:noAutofit/>
                        </a:bodyPr>
                        <a:lstStyle/>
                        <a:p>
                          <a:pPr marL="0" lvl="0" indent="0" algn="l" rtl="0"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None/>
                          </a:pPr>
                          <a:endParaRPr/>
                        </a:p>
                      </p:txBody>
                    </p:sp>
                  </p:grpSp>
                </p:grpSp>
              </p:grpSp>
            </p:grpSp>
          </p:grpSp>
          <p:grpSp>
            <p:nvGrpSpPr>
              <p:cNvPr id="2354" name="Google Shape;6188;p71">
                <a:extLst>
                  <a:ext uri="{FF2B5EF4-FFF2-40B4-BE49-F238E27FC236}">
                    <a16:creationId xmlns:a16="http://schemas.microsoft.com/office/drawing/2014/main" id="{FFB4EEE6-B65B-0C58-E7EA-55CC6993B353}"/>
                  </a:ext>
                </a:extLst>
              </p:cNvPr>
              <p:cNvGrpSpPr/>
              <p:nvPr/>
            </p:nvGrpSpPr>
            <p:grpSpPr>
              <a:xfrm>
                <a:off x="4595437" y="3598775"/>
                <a:ext cx="37776" cy="32451"/>
                <a:chOff x="4595437" y="3598775"/>
                <a:chExt cx="37776" cy="32451"/>
              </a:xfrm>
              <a:grpFill/>
            </p:grpSpPr>
            <p:sp>
              <p:nvSpPr>
                <p:cNvPr id="2669" name="Google Shape;6189;p71">
                  <a:extLst>
                    <a:ext uri="{FF2B5EF4-FFF2-40B4-BE49-F238E27FC236}">
                      <a16:creationId xmlns:a16="http://schemas.microsoft.com/office/drawing/2014/main" id="{DE350D5F-56C4-0EB0-6577-EC1A803BD02A}"/>
                    </a:ext>
                  </a:extLst>
                </p:cNvPr>
                <p:cNvSpPr/>
                <p:nvPr/>
              </p:nvSpPr>
              <p:spPr>
                <a:xfrm>
                  <a:off x="4595437" y="3598775"/>
                  <a:ext cx="37776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26" extrusionOk="0">
                      <a:moveTo>
                        <a:pt x="2730" y="0"/>
                      </a:moveTo>
                      <a:cubicBezTo>
                        <a:pt x="2226" y="0"/>
                        <a:pt x="1712" y="187"/>
                        <a:pt x="1295" y="605"/>
                      </a:cubicBezTo>
                      <a:cubicBezTo>
                        <a:pt x="0" y="1900"/>
                        <a:pt x="920" y="4125"/>
                        <a:pt x="2758" y="4125"/>
                      </a:cubicBezTo>
                      <a:cubicBezTo>
                        <a:pt x="3883" y="4113"/>
                        <a:pt x="4803" y="3194"/>
                        <a:pt x="4803" y="2069"/>
                      </a:cubicBezTo>
                      <a:cubicBezTo>
                        <a:pt x="4803" y="824"/>
                        <a:pt x="3788" y="0"/>
                        <a:pt x="273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70" name="Google Shape;6190;p71">
                  <a:extLst>
                    <a:ext uri="{FF2B5EF4-FFF2-40B4-BE49-F238E27FC236}">
                      <a16:creationId xmlns:a16="http://schemas.microsoft.com/office/drawing/2014/main" id="{BC41A27B-3327-5941-C744-CDD79E04582D}"/>
                    </a:ext>
                  </a:extLst>
                </p:cNvPr>
                <p:cNvSpPr/>
                <p:nvPr/>
              </p:nvSpPr>
              <p:spPr>
                <a:xfrm>
                  <a:off x="4610561" y="3608480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0"/>
                      </a:moveTo>
                      <a:cubicBezTo>
                        <a:pt x="376" y="0"/>
                        <a:pt x="1" y="375"/>
                        <a:pt x="1" y="835"/>
                      </a:cubicBezTo>
                      <a:cubicBezTo>
                        <a:pt x="1" y="1283"/>
                        <a:pt x="376" y="1658"/>
                        <a:pt x="835" y="1658"/>
                      </a:cubicBezTo>
                      <a:cubicBezTo>
                        <a:pt x="1283" y="1658"/>
                        <a:pt x="1658" y="1283"/>
                        <a:pt x="1658" y="835"/>
                      </a:cubicBezTo>
                      <a:cubicBezTo>
                        <a:pt x="1658" y="375"/>
                        <a:pt x="1283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55" name="Google Shape;6191;p71">
                <a:extLst>
                  <a:ext uri="{FF2B5EF4-FFF2-40B4-BE49-F238E27FC236}">
                    <a16:creationId xmlns:a16="http://schemas.microsoft.com/office/drawing/2014/main" id="{2205DEB3-A81B-7228-35B5-87607E4621DC}"/>
                  </a:ext>
                </a:extLst>
              </p:cNvPr>
              <p:cNvGrpSpPr/>
              <p:nvPr/>
            </p:nvGrpSpPr>
            <p:grpSpPr>
              <a:xfrm>
                <a:off x="4641864" y="3524443"/>
                <a:ext cx="37776" cy="32380"/>
                <a:chOff x="4641864" y="3524443"/>
                <a:chExt cx="37776" cy="32380"/>
              </a:xfrm>
              <a:grpFill/>
            </p:grpSpPr>
            <p:sp>
              <p:nvSpPr>
                <p:cNvPr id="2667" name="Google Shape;6192;p71">
                  <a:extLst>
                    <a:ext uri="{FF2B5EF4-FFF2-40B4-BE49-F238E27FC236}">
                      <a16:creationId xmlns:a16="http://schemas.microsoft.com/office/drawing/2014/main" id="{3AF6A336-A8BC-6C9D-EDBD-EFC4C658B063}"/>
                    </a:ext>
                  </a:extLst>
                </p:cNvPr>
                <p:cNvSpPr/>
                <p:nvPr/>
              </p:nvSpPr>
              <p:spPr>
                <a:xfrm>
                  <a:off x="4641864" y="3524443"/>
                  <a:ext cx="37776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7" extrusionOk="0">
                      <a:moveTo>
                        <a:pt x="2737" y="1"/>
                      </a:moveTo>
                      <a:cubicBezTo>
                        <a:pt x="2231" y="1"/>
                        <a:pt x="1715" y="189"/>
                        <a:pt x="1295" y="609"/>
                      </a:cubicBezTo>
                      <a:cubicBezTo>
                        <a:pt x="0" y="1903"/>
                        <a:pt x="908" y="4117"/>
                        <a:pt x="2746" y="4117"/>
                      </a:cubicBezTo>
                      <a:cubicBezTo>
                        <a:pt x="3884" y="4117"/>
                        <a:pt x="4803" y="3197"/>
                        <a:pt x="4803" y="2060"/>
                      </a:cubicBezTo>
                      <a:cubicBezTo>
                        <a:pt x="4803" y="818"/>
                        <a:pt x="3792" y="1"/>
                        <a:pt x="2737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68" name="Google Shape;6193;p71">
                  <a:extLst>
                    <a:ext uri="{FF2B5EF4-FFF2-40B4-BE49-F238E27FC236}">
                      <a16:creationId xmlns:a16="http://schemas.microsoft.com/office/drawing/2014/main" id="{5978F683-B3EF-558C-6E00-90CA2187373D}"/>
                    </a:ext>
                  </a:extLst>
                </p:cNvPr>
                <p:cNvSpPr/>
                <p:nvPr/>
              </p:nvSpPr>
              <p:spPr>
                <a:xfrm>
                  <a:off x="4656988" y="3534077"/>
                  <a:ext cx="13048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9" h="1658" extrusionOk="0">
                      <a:moveTo>
                        <a:pt x="823" y="1"/>
                      </a:moveTo>
                      <a:cubicBezTo>
                        <a:pt x="376" y="1"/>
                        <a:pt x="1" y="376"/>
                        <a:pt x="1" y="835"/>
                      </a:cubicBezTo>
                      <a:cubicBezTo>
                        <a:pt x="1" y="1295"/>
                        <a:pt x="376" y="1658"/>
                        <a:pt x="823" y="1658"/>
                      </a:cubicBezTo>
                      <a:cubicBezTo>
                        <a:pt x="1283" y="1658"/>
                        <a:pt x="1658" y="1295"/>
                        <a:pt x="1658" y="835"/>
                      </a:cubicBezTo>
                      <a:cubicBezTo>
                        <a:pt x="1658" y="376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56" name="Google Shape;6194;p71">
                <a:extLst>
                  <a:ext uri="{FF2B5EF4-FFF2-40B4-BE49-F238E27FC236}">
                    <a16:creationId xmlns:a16="http://schemas.microsoft.com/office/drawing/2014/main" id="{08549BBA-341E-AB2B-107E-84EAC1157CCE}"/>
                  </a:ext>
                </a:extLst>
              </p:cNvPr>
              <p:cNvGrpSpPr/>
              <p:nvPr/>
            </p:nvGrpSpPr>
            <p:grpSpPr>
              <a:xfrm>
                <a:off x="4648431" y="3893901"/>
                <a:ext cx="37776" cy="32357"/>
                <a:chOff x="4648431" y="3893901"/>
                <a:chExt cx="37776" cy="32357"/>
              </a:xfrm>
              <a:grpFill/>
            </p:grpSpPr>
            <p:sp>
              <p:nvSpPr>
                <p:cNvPr id="2665" name="Google Shape;6195;p71">
                  <a:extLst>
                    <a:ext uri="{FF2B5EF4-FFF2-40B4-BE49-F238E27FC236}">
                      <a16:creationId xmlns:a16="http://schemas.microsoft.com/office/drawing/2014/main" id="{3CDCB45E-1908-FA24-1599-F6D55F02A078}"/>
                    </a:ext>
                  </a:extLst>
                </p:cNvPr>
                <p:cNvSpPr/>
                <p:nvPr/>
              </p:nvSpPr>
              <p:spPr>
                <a:xfrm>
                  <a:off x="4648431" y="3893901"/>
                  <a:ext cx="3777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4" extrusionOk="0">
                      <a:moveTo>
                        <a:pt x="2732" y="0"/>
                      </a:moveTo>
                      <a:cubicBezTo>
                        <a:pt x="2227" y="0"/>
                        <a:pt x="1713" y="187"/>
                        <a:pt x="1295" y="605"/>
                      </a:cubicBezTo>
                      <a:cubicBezTo>
                        <a:pt x="0" y="1900"/>
                        <a:pt x="920" y="4113"/>
                        <a:pt x="2746" y="4113"/>
                      </a:cubicBezTo>
                      <a:cubicBezTo>
                        <a:pt x="3883" y="4113"/>
                        <a:pt x="4803" y="3194"/>
                        <a:pt x="4803" y="2057"/>
                      </a:cubicBezTo>
                      <a:cubicBezTo>
                        <a:pt x="4803" y="821"/>
                        <a:pt x="3788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66" name="Google Shape;6196;p71">
                  <a:extLst>
                    <a:ext uri="{FF2B5EF4-FFF2-40B4-BE49-F238E27FC236}">
                      <a16:creationId xmlns:a16="http://schemas.microsoft.com/office/drawing/2014/main" id="{07997551-F84F-4278-0CE8-5385AC8E4918}"/>
                    </a:ext>
                  </a:extLst>
                </p:cNvPr>
                <p:cNvSpPr/>
                <p:nvPr/>
              </p:nvSpPr>
              <p:spPr>
                <a:xfrm>
                  <a:off x="4663556" y="3903606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0"/>
                      </a:moveTo>
                      <a:cubicBezTo>
                        <a:pt x="363" y="0"/>
                        <a:pt x="1" y="375"/>
                        <a:pt x="1" y="823"/>
                      </a:cubicBezTo>
                      <a:cubicBezTo>
                        <a:pt x="1" y="1283"/>
                        <a:pt x="363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75"/>
                        <a:pt x="1283" y="0"/>
                        <a:pt x="82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57" name="Google Shape;6197;p71">
                <a:extLst>
                  <a:ext uri="{FF2B5EF4-FFF2-40B4-BE49-F238E27FC236}">
                    <a16:creationId xmlns:a16="http://schemas.microsoft.com/office/drawing/2014/main" id="{9C1F79DB-A059-83A2-5FEB-EE2807AE3649}"/>
                  </a:ext>
                </a:extLst>
              </p:cNvPr>
              <p:cNvGrpSpPr/>
              <p:nvPr/>
            </p:nvGrpSpPr>
            <p:grpSpPr>
              <a:xfrm>
                <a:off x="4567752" y="3722908"/>
                <a:ext cx="37870" cy="32380"/>
                <a:chOff x="4567752" y="3722908"/>
                <a:chExt cx="37870" cy="32380"/>
              </a:xfrm>
              <a:grpFill/>
            </p:grpSpPr>
            <p:sp>
              <p:nvSpPr>
                <p:cNvPr id="2663" name="Google Shape;6198;p71">
                  <a:extLst>
                    <a:ext uri="{FF2B5EF4-FFF2-40B4-BE49-F238E27FC236}">
                      <a16:creationId xmlns:a16="http://schemas.microsoft.com/office/drawing/2014/main" id="{4C530568-9896-DFEA-A0B5-E465A70B6444}"/>
                    </a:ext>
                  </a:extLst>
                </p:cNvPr>
                <p:cNvSpPr/>
                <p:nvPr/>
              </p:nvSpPr>
              <p:spPr>
                <a:xfrm>
                  <a:off x="4567752" y="3722908"/>
                  <a:ext cx="37870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5" h="4117" extrusionOk="0">
                      <a:moveTo>
                        <a:pt x="2749" y="1"/>
                      </a:moveTo>
                      <a:cubicBezTo>
                        <a:pt x="2243" y="1"/>
                        <a:pt x="1726" y="189"/>
                        <a:pt x="1307" y="609"/>
                      </a:cubicBezTo>
                      <a:cubicBezTo>
                        <a:pt x="0" y="1903"/>
                        <a:pt x="919" y="4117"/>
                        <a:pt x="2758" y="4117"/>
                      </a:cubicBezTo>
                      <a:cubicBezTo>
                        <a:pt x="3895" y="4117"/>
                        <a:pt x="4815" y="3197"/>
                        <a:pt x="4815" y="2060"/>
                      </a:cubicBezTo>
                      <a:cubicBezTo>
                        <a:pt x="4815" y="818"/>
                        <a:pt x="3804" y="1"/>
                        <a:pt x="2749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64" name="Google Shape;6199;p71">
                  <a:extLst>
                    <a:ext uri="{FF2B5EF4-FFF2-40B4-BE49-F238E27FC236}">
                      <a16:creationId xmlns:a16="http://schemas.microsoft.com/office/drawing/2014/main" id="{81112961-2554-431C-AF25-0F96AD244480}"/>
                    </a:ext>
                  </a:extLst>
                </p:cNvPr>
                <p:cNvSpPr/>
                <p:nvPr/>
              </p:nvSpPr>
              <p:spPr>
                <a:xfrm>
                  <a:off x="4580690" y="3732543"/>
                  <a:ext cx="15227" cy="130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61" extrusionOk="0">
                      <a:moveTo>
                        <a:pt x="1113" y="0"/>
                      </a:moveTo>
                      <a:cubicBezTo>
                        <a:pt x="375" y="0"/>
                        <a:pt x="0" y="896"/>
                        <a:pt x="520" y="1416"/>
                      </a:cubicBezTo>
                      <a:cubicBezTo>
                        <a:pt x="689" y="1585"/>
                        <a:pt x="898" y="1661"/>
                        <a:pt x="1103" y="1661"/>
                      </a:cubicBezTo>
                      <a:cubicBezTo>
                        <a:pt x="1528" y="1661"/>
                        <a:pt x="1936" y="1333"/>
                        <a:pt x="1936" y="835"/>
                      </a:cubicBezTo>
                      <a:cubicBezTo>
                        <a:pt x="1936" y="375"/>
                        <a:pt x="1573" y="0"/>
                        <a:pt x="111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58" name="Google Shape;6200;p71">
                <a:extLst>
                  <a:ext uri="{FF2B5EF4-FFF2-40B4-BE49-F238E27FC236}">
                    <a16:creationId xmlns:a16="http://schemas.microsoft.com/office/drawing/2014/main" id="{BA24EC0B-343E-9CEB-280A-EBD0F30871B6}"/>
                  </a:ext>
                </a:extLst>
              </p:cNvPr>
              <p:cNvGrpSpPr/>
              <p:nvPr/>
            </p:nvGrpSpPr>
            <p:grpSpPr>
              <a:xfrm>
                <a:off x="4617506" y="3652052"/>
                <a:ext cx="37783" cy="32357"/>
                <a:chOff x="4617506" y="3652052"/>
                <a:chExt cx="37783" cy="32357"/>
              </a:xfrm>
              <a:grpFill/>
            </p:grpSpPr>
            <p:sp>
              <p:nvSpPr>
                <p:cNvPr id="2661" name="Google Shape;6201;p71">
                  <a:extLst>
                    <a:ext uri="{FF2B5EF4-FFF2-40B4-BE49-F238E27FC236}">
                      <a16:creationId xmlns:a16="http://schemas.microsoft.com/office/drawing/2014/main" id="{754ECAC6-14E3-FC1B-1EA8-99C26115994F}"/>
                    </a:ext>
                  </a:extLst>
                </p:cNvPr>
                <p:cNvSpPr/>
                <p:nvPr/>
              </p:nvSpPr>
              <p:spPr>
                <a:xfrm>
                  <a:off x="4617506" y="3652052"/>
                  <a:ext cx="37783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4" extrusionOk="0">
                      <a:moveTo>
                        <a:pt x="2732" y="0"/>
                      </a:moveTo>
                      <a:cubicBezTo>
                        <a:pt x="2228" y="0"/>
                        <a:pt x="1713" y="187"/>
                        <a:pt x="1295" y="605"/>
                      </a:cubicBezTo>
                      <a:cubicBezTo>
                        <a:pt x="1" y="1900"/>
                        <a:pt x="920" y="4114"/>
                        <a:pt x="2747" y="4114"/>
                      </a:cubicBezTo>
                      <a:cubicBezTo>
                        <a:pt x="3884" y="4114"/>
                        <a:pt x="4803" y="3194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62" name="Google Shape;6202;p71">
                  <a:extLst>
                    <a:ext uri="{FF2B5EF4-FFF2-40B4-BE49-F238E27FC236}">
                      <a16:creationId xmlns:a16="http://schemas.microsoft.com/office/drawing/2014/main" id="{6F4E2456-D4E3-928B-975E-F08F2AE57838}"/>
                    </a:ext>
                  </a:extLst>
                </p:cNvPr>
                <p:cNvSpPr/>
                <p:nvPr/>
              </p:nvSpPr>
              <p:spPr>
                <a:xfrm>
                  <a:off x="4632638" y="3661758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1"/>
                      </a:moveTo>
                      <a:cubicBezTo>
                        <a:pt x="363" y="1"/>
                        <a:pt x="0" y="363"/>
                        <a:pt x="0" y="823"/>
                      </a:cubicBezTo>
                      <a:cubicBezTo>
                        <a:pt x="0" y="1283"/>
                        <a:pt x="363" y="1658"/>
                        <a:pt x="823" y="1658"/>
                      </a:cubicBezTo>
                      <a:cubicBezTo>
                        <a:pt x="1282" y="1658"/>
                        <a:pt x="1657" y="1283"/>
                        <a:pt x="1657" y="823"/>
                      </a:cubicBezTo>
                      <a:cubicBezTo>
                        <a:pt x="1657" y="363"/>
                        <a:pt x="1282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59" name="Google Shape;6203;p71">
                <a:extLst>
                  <a:ext uri="{FF2B5EF4-FFF2-40B4-BE49-F238E27FC236}">
                    <a16:creationId xmlns:a16="http://schemas.microsoft.com/office/drawing/2014/main" id="{E7EF6BF2-4E18-5CC9-6991-D7C54DF1A5BD}"/>
                  </a:ext>
                </a:extLst>
              </p:cNvPr>
              <p:cNvGrpSpPr/>
              <p:nvPr/>
            </p:nvGrpSpPr>
            <p:grpSpPr>
              <a:xfrm>
                <a:off x="4739005" y="3554149"/>
                <a:ext cx="37870" cy="32357"/>
                <a:chOff x="4739005" y="3554149"/>
                <a:chExt cx="37870" cy="32357"/>
              </a:xfrm>
              <a:grpFill/>
            </p:grpSpPr>
            <p:sp>
              <p:nvSpPr>
                <p:cNvPr id="2659" name="Google Shape;6204;p71">
                  <a:extLst>
                    <a:ext uri="{FF2B5EF4-FFF2-40B4-BE49-F238E27FC236}">
                      <a16:creationId xmlns:a16="http://schemas.microsoft.com/office/drawing/2014/main" id="{BD7E531A-2EFA-0994-BB1C-5591CF07703A}"/>
                    </a:ext>
                  </a:extLst>
                </p:cNvPr>
                <p:cNvSpPr/>
                <p:nvPr/>
              </p:nvSpPr>
              <p:spPr>
                <a:xfrm>
                  <a:off x="4739005" y="3554149"/>
                  <a:ext cx="37870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5" h="4114" extrusionOk="0">
                      <a:moveTo>
                        <a:pt x="2744" y="1"/>
                      </a:moveTo>
                      <a:cubicBezTo>
                        <a:pt x="2239" y="1"/>
                        <a:pt x="1725" y="188"/>
                        <a:pt x="1307" y="606"/>
                      </a:cubicBezTo>
                      <a:cubicBezTo>
                        <a:pt x="0" y="1900"/>
                        <a:pt x="920" y="4114"/>
                        <a:pt x="2758" y="4114"/>
                      </a:cubicBezTo>
                      <a:cubicBezTo>
                        <a:pt x="3895" y="4114"/>
                        <a:pt x="4815" y="3195"/>
                        <a:pt x="4815" y="2058"/>
                      </a:cubicBezTo>
                      <a:cubicBezTo>
                        <a:pt x="4815" y="821"/>
                        <a:pt x="3801" y="1"/>
                        <a:pt x="274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60" name="Google Shape;6205;p71">
                  <a:extLst>
                    <a:ext uri="{FF2B5EF4-FFF2-40B4-BE49-F238E27FC236}">
                      <a16:creationId xmlns:a16="http://schemas.microsoft.com/office/drawing/2014/main" id="{0AFA31EC-FF9A-9363-7353-7021C93073C0}"/>
                    </a:ext>
                  </a:extLst>
                </p:cNvPr>
                <p:cNvSpPr/>
                <p:nvPr/>
              </p:nvSpPr>
              <p:spPr>
                <a:xfrm>
                  <a:off x="4751943" y="3563854"/>
                  <a:ext cx="15227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59" extrusionOk="0">
                      <a:moveTo>
                        <a:pt x="1113" y="1"/>
                      </a:moveTo>
                      <a:cubicBezTo>
                        <a:pt x="375" y="1"/>
                        <a:pt x="0" y="896"/>
                        <a:pt x="521" y="1416"/>
                      </a:cubicBezTo>
                      <a:cubicBezTo>
                        <a:pt x="692" y="1583"/>
                        <a:pt x="899" y="1658"/>
                        <a:pt x="1101" y="1658"/>
                      </a:cubicBezTo>
                      <a:cubicBezTo>
                        <a:pt x="1529" y="1658"/>
                        <a:pt x="1936" y="1324"/>
                        <a:pt x="1936" y="824"/>
                      </a:cubicBezTo>
                      <a:cubicBezTo>
                        <a:pt x="1936" y="364"/>
                        <a:pt x="1573" y="1"/>
                        <a:pt x="111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60" name="Google Shape;6206;p71">
                <a:extLst>
                  <a:ext uri="{FF2B5EF4-FFF2-40B4-BE49-F238E27FC236}">
                    <a16:creationId xmlns:a16="http://schemas.microsoft.com/office/drawing/2014/main" id="{774AD2B6-462A-F238-D0FD-7D1EE667BBE8}"/>
                  </a:ext>
                </a:extLst>
              </p:cNvPr>
              <p:cNvGrpSpPr/>
              <p:nvPr/>
            </p:nvGrpSpPr>
            <p:grpSpPr>
              <a:xfrm>
                <a:off x="4806557" y="3630258"/>
                <a:ext cx="37776" cy="32364"/>
                <a:chOff x="4806557" y="3630258"/>
                <a:chExt cx="37776" cy="32364"/>
              </a:xfrm>
              <a:grpFill/>
            </p:grpSpPr>
            <p:sp>
              <p:nvSpPr>
                <p:cNvPr id="2657" name="Google Shape;6207;p71">
                  <a:extLst>
                    <a:ext uri="{FF2B5EF4-FFF2-40B4-BE49-F238E27FC236}">
                      <a16:creationId xmlns:a16="http://schemas.microsoft.com/office/drawing/2014/main" id="{6F595D63-7E26-60F0-5F01-DD8234712B60}"/>
                    </a:ext>
                  </a:extLst>
                </p:cNvPr>
                <p:cNvSpPr/>
                <p:nvPr/>
              </p:nvSpPr>
              <p:spPr>
                <a:xfrm>
                  <a:off x="4806557" y="3630258"/>
                  <a:ext cx="37776" cy="32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5" extrusionOk="0">
                      <a:moveTo>
                        <a:pt x="2732" y="1"/>
                      </a:moveTo>
                      <a:cubicBezTo>
                        <a:pt x="2227" y="1"/>
                        <a:pt x="1713" y="188"/>
                        <a:pt x="1294" y="606"/>
                      </a:cubicBezTo>
                      <a:cubicBezTo>
                        <a:pt x="0" y="1901"/>
                        <a:pt x="907" y="4114"/>
                        <a:pt x="2746" y="4114"/>
                      </a:cubicBezTo>
                      <a:cubicBezTo>
                        <a:pt x="3883" y="4114"/>
                        <a:pt x="4802" y="3195"/>
                        <a:pt x="4802" y="2058"/>
                      </a:cubicBezTo>
                      <a:cubicBezTo>
                        <a:pt x="4802" y="822"/>
                        <a:pt x="3788" y="1"/>
                        <a:pt x="273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58" name="Google Shape;6208;p71">
                  <a:extLst>
                    <a:ext uri="{FF2B5EF4-FFF2-40B4-BE49-F238E27FC236}">
                      <a16:creationId xmlns:a16="http://schemas.microsoft.com/office/drawing/2014/main" id="{74AD6FF3-8C2D-7872-1104-C709F69B5ED7}"/>
                    </a:ext>
                  </a:extLst>
                </p:cNvPr>
                <p:cNvSpPr/>
                <p:nvPr/>
              </p:nvSpPr>
              <p:spPr>
                <a:xfrm>
                  <a:off x="4819495" y="3639972"/>
                  <a:ext cx="15227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58" extrusionOk="0">
                      <a:moveTo>
                        <a:pt x="1113" y="0"/>
                      </a:moveTo>
                      <a:cubicBezTo>
                        <a:pt x="363" y="0"/>
                        <a:pt x="0" y="896"/>
                        <a:pt x="520" y="1416"/>
                      </a:cubicBezTo>
                      <a:cubicBezTo>
                        <a:pt x="687" y="1583"/>
                        <a:pt x="893" y="1657"/>
                        <a:pt x="1096" y="1657"/>
                      </a:cubicBezTo>
                      <a:cubicBezTo>
                        <a:pt x="1523" y="1657"/>
                        <a:pt x="1936" y="1324"/>
                        <a:pt x="1936" y="823"/>
                      </a:cubicBezTo>
                      <a:cubicBezTo>
                        <a:pt x="1936" y="363"/>
                        <a:pt x="1561" y="0"/>
                        <a:pt x="111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61" name="Google Shape;6209;p71">
                <a:extLst>
                  <a:ext uri="{FF2B5EF4-FFF2-40B4-BE49-F238E27FC236}">
                    <a16:creationId xmlns:a16="http://schemas.microsoft.com/office/drawing/2014/main" id="{9332303B-7E9C-91BF-9706-D859538B63BE}"/>
                  </a:ext>
                </a:extLst>
              </p:cNvPr>
              <p:cNvGrpSpPr/>
              <p:nvPr/>
            </p:nvGrpSpPr>
            <p:grpSpPr>
              <a:xfrm>
                <a:off x="4737007" y="4004357"/>
                <a:ext cx="37870" cy="32357"/>
                <a:chOff x="4737007" y="4004357"/>
                <a:chExt cx="37870" cy="32357"/>
              </a:xfrm>
              <a:grpFill/>
            </p:grpSpPr>
            <p:sp>
              <p:nvSpPr>
                <p:cNvPr id="2655" name="Google Shape;6210;p71">
                  <a:extLst>
                    <a:ext uri="{FF2B5EF4-FFF2-40B4-BE49-F238E27FC236}">
                      <a16:creationId xmlns:a16="http://schemas.microsoft.com/office/drawing/2014/main" id="{C6A53FA7-313A-2E19-28B4-B48CA4830272}"/>
                    </a:ext>
                  </a:extLst>
                </p:cNvPr>
                <p:cNvSpPr/>
                <p:nvPr/>
              </p:nvSpPr>
              <p:spPr>
                <a:xfrm>
                  <a:off x="4737007" y="4004357"/>
                  <a:ext cx="37870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5" h="4114" extrusionOk="0">
                      <a:moveTo>
                        <a:pt x="2740" y="0"/>
                      </a:moveTo>
                      <a:cubicBezTo>
                        <a:pt x="2234" y="0"/>
                        <a:pt x="1717" y="187"/>
                        <a:pt x="1295" y="606"/>
                      </a:cubicBezTo>
                      <a:cubicBezTo>
                        <a:pt x="0" y="1900"/>
                        <a:pt x="920" y="4114"/>
                        <a:pt x="2758" y="4114"/>
                      </a:cubicBezTo>
                      <a:cubicBezTo>
                        <a:pt x="3895" y="4114"/>
                        <a:pt x="4803" y="3194"/>
                        <a:pt x="4815" y="2057"/>
                      </a:cubicBezTo>
                      <a:cubicBezTo>
                        <a:pt x="4815" y="821"/>
                        <a:pt x="3801" y="0"/>
                        <a:pt x="274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56" name="Google Shape;6211;p71">
                  <a:extLst>
                    <a:ext uri="{FF2B5EF4-FFF2-40B4-BE49-F238E27FC236}">
                      <a16:creationId xmlns:a16="http://schemas.microsoft.com/office/drawing/2014/main" id="{9DEB5296-4757-4FE9-7667-A45A9256C31D}"/>
                    </a:ext>
                  </a:extLst>
                </p:cNvPr>
                <p:cNvSpPr/>
                <p:nvPr/>
              </p:nvSpPr>
              <p:spPr>
                <a:xfrm>
                  <a:off x="4752131" y="4014062"/>
                  <a:ext cx="13040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9" extrusionOk="0">
                      <a:moveTo>
                        <a:pt x="835" y="1"/>
                      </a:moveTo>
                      <a:cubicBezTo>
                        <a:pt x="376" y="1"/>
                        <a:pt x="1" y="364"/>
                        <a:pt x="1" y="823"/>
                      </a:cubicBezTo>
                      <a:cubicBezTo>
                        <a:pt x="1" y="1283"/>
                        <a:pt x="376" y="1658"/>
                        <a:pt x="835" y="1658"/>
                      </a:cubicBezTo>
                      <a:cubicBezTo>
                        <a:pt x="1295" y="1658"/>
                        <a:pt x="1658" y="1283"/>
                        <a:pt x="1658" y="823"/>
                      </a:cubicBezTo>
                      <a:cubicBezTo>
                        <a:pt x="1658" y="364"/>
                        <a:pt x="1295" y="1"/>
                        <a:pt x="83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62" name="Google Shape;6212;p71">
                <a:extLst>
                  <a:ext uri="{FF2B5EF4-FFF2-40B4-BE49-F238E27FC236}">
                    <a16:creationId xmlns:a16="http://schemas.microsoft.com/office/drawing/2014/main" id="{3F213CD3-234D-A061-6AD6-972C2ABCDE65}"/>
                  </a:ext>
                </a:extLst>
              </p:cNvPr>
              <p:cNvGrpSpPr/>
              <p:nvPr/>
            </p:nvGrpSpPr>
            <p:grpSpPr>
              <a:xfrm>
                <a:off x="4773634" y="4208627"/>
                <a:ext cx="37776" cy="32357"/>
                <a:chOff x="4773634" y="4208627"/>
                <a:chExt cx="37776" cy="32357"/>
              </a:xfrm>
              <a:grpFill/>
            </p:grpSpPr>
            <p:sp>
              <p:nvSpPr>
                <p:cNvPr id="2653" name="Google Shape;6213;p71">
                  <a:extLst>
                    <a:ext uri="{FF2B5EF4-FFF2-40B4-BE49-F238E27FC236}">
                      <a16:creationId xmlns:a16="http://schemas.microsoft.com/office/drawing/2014/main" id="{7D2814E2-7082-EAE6-3FD7-F2F0425B9E16}"/>
                    </a:ext>
                  </a:extLst>
                </p:cNvPr>
                <p:cNvSpPr/>
                <p:nvPr/>
              </p:nvSpPr>
              <p:spPr>
                <a:xfrm>
                  <a:off x="4773634" y="4208627"/>
                  <a:ext cx="3777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4" extrusionOk="0">
                      <a:moveTo>
                        <a:pt x="2732" y="0"/>
                      </a:moveTo>
                      <a:cubicBezTo>
                        <a:pt x="2227" y="0"/>
                        <a:pt x="1713" y="187"/>
                        <a:pt x="1295" y="605"/>
                      </a:cubicBezTo>
                      <a:cubicBezTo>
                        <a:pt x="1" y="1900"/>
                        <a:pt x="920" y="4114"/>
                        <a:pt x="2746" y="4114"/>
                      </a:cubicBezTo>
                      <a:cubicBezTo>
                        <a:pt x="3884" y="4114"/>
                        <a:pt x="4803" y="3194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54" name="Google Shape;6214;p71">
                  <a:extLst>
                    <a:ext uri="{FF2B5EF4-FFF2-40B4-BE49-F238E27FC236}">
                      <a16:creationId xmlns:a16="http://schemas.microsoft.com/office/drawing/2014/main" id="{BFDA6CF4-AC40-EFB8-E77B-AF841B482275}"/>
                    </a:ext>
                  </a:extLst>
                </p:cNvPr>
                <p:cNvSpPr/>
                <p:nvPr/>
              </p:nvSpPr>
              <p:spPr>
                <a:xfrm>
                  <a:off x="4788664" y="4218332"/>
                  <a:ext cx="13048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9" h="1658" extrusionOk="0">
                      <a:moveTo>
                        <a:pt x="835" y="0"/>
                      </a:moveTo>
                      <a:cubicBezTo>
                        <a:pt x="376" y="0"/>
                        <a:pt x="1" y="363"/>
                        <a:pt x="1" y="823"/>
                      </a:cubicBezTo>
                      <a:cubicBezTo>
                        <a:pt x="1" y="1283"/>
                        <a:pt x="376" y="1658"/>
                        <a:pt x="835" y="1658"/>
                      </a:cubicBezTo>
                      <a:cubicBezTo>
                        <a:pt x="1295" y="1658"/>
                        <a:pt x="1658" y="1283"/>
                        <a:pt x="1658" y="823"/>
                      </a:cubicBezTo>
                      <a:cubicBezTo>
                        <a:pt x="1658" y="363"/>
                        <a:pt x="1295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63" name="Google Shape;6215;p71">
                <a:extLst>
                  <a:ext uri="{FF2B5EF4-FFF2-40B4-BE49-F238E27FC236}">
                    <a16:creationId xmlns:a16="http://schemas.microsoft.com/office/drawing/2014/main" id="{BE420833-B928-41E5-70D0-8B1A17F467B5}"/>
                  </a:ext>
                </a:extLst>
              </p:cNvPr>
              <p:cNvGrpSpPr/>
              <p:nvPr/>
            </p:nvGrpSpPr>
            <p:grpSpPr>
              <a:xfrm>
                <a:off x="4888282" y="4074764"/>
                <a:ext cx="37776" cy="32451"/>
                <a:chOff x="4888282" y="4074764"/>
                <a:chExt cx="37776" cy="32451"/>
              </a:xfrm>
              <a:grpFill/>
            </p:grpSpPr>
            <p:sp>
              <p:nvSpPr>
                <p:cNvPr id="2651" name="Google Shape;6216;p71">
                  <a:extLst>
                    <a:ext uri="{FF2B5EF4-FFF2-40B4-BE49-F238E27FC236}">
                      <a16:creationId xmlns:a16="http://schemas.microsoft.com/office/drawing/2014/main" id="{B71DC236-5169-DDA8-2702-D68EB4270053}"/>
                    </a:ext>
                  </a:extLst>
                </p:cNvPr>
                <p:cNvSpPr/>
                <p:nvPr/>
              </p:nvSpPr>
              <p:spPr>
                <a:xfrm>
                  <a:off x="4888282" y="4074764"/>
                  <a:ext cx="37776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26" extrusionOk="0">
                      <a:moveTo>
                        <a:pt x="2730" y="0"/>
                      </a:moveTo>
                      <a:cubicBezTo>
                        <a:pt x="2226" y="0"/>
                        <a:pt x="1712" y="187"/>
                        <a:pt x="1294" y="605"/>
                      </a:cubicBezTo>
                      <a:cubicBezTo>
                        <a:pt x="0" y="1912"/>
                        <a:pt x="919" y="4125"/>
                        <a:pt x="2746" y="4125"/>
                      </a:cubicBezTo>
                      <a:cubicBezTo>
                        <a:pt x="3883" y="4125"/>
                        <a:pt x="4803" y="3206"/>
                        <a:pt x="4803" y="2069"/>
                      </a:cubicBezTo>
                      <a:cubicBezTo>
                        <a:pt x="4803" y="824"/>
                        <a:pt x="3787" y="0"/>
                        <a:pt x="273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52" name="Google Shape;6217;p71">
                  <a:extLst>
                    <a:ext uri="{FF2B5EF4-FFF2-40B4-BE49-F238E27FC236}">
                      <a16:creationId xmlns:a16="http://schemas.microsoft.com/office/drawing/2014/main" id="{F35602AE-71FB-3F4F-7FC0-3EBEF81B6875}"/>
                    </a:ext>
                  </a:extLst>
                </p:cNvPr>
                <p:cNvSpPr/>
                <p:nvPr/>
              </p:nvSpPr>
              <p:spPr>
                <a:xfrm>
                  <a:off x="4901220" y="4084470"/>
                  <a:ext cx="15227" cy="130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61" extrusionOk="0">
                      <a:moveTo>
                        <a:pt x="1101" y="0"/>
                      </a:moveTo>
                      <a:cubicBezTo>
                        <a:pt x="363" y="0"/>
                        <a:pt x="0" y="896"/>
                        <a:pt x="520" y="1416"/>
                      </a:cubicBezTo>
                      <a:cubicBezTo>
                        <a:pt x="689" y="1585"/>
                        <a:pt x="898" y="1660"/>
                        <a:pt x="1103" y="1660"/>
                      </a:cubicBezTo>
                      <a:cubicBezTo>
                        <a:pt x="1528" y="1660"/>
                        <a:pt x="1936" y="1333"/>
                        <a:pt x="1936" y="835"/>
                      </a:cubicBezTo>
                      <a:cubicBezTo>
                        <a:pt x="1936" y="375"/>
                        <a:pt x="1561" y="0"/>
                        <a:pt x="110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64" name="Google Shape;6218;p71">
                <a:extLst>
                  <a:ext uri="{FF2B5EF4-FFF2-40B4-BE49-F238E27FC236}">
                    <a16:creationId xmlns:a16="http://schemas.microsoft.com/office/drawing/2014/main" id="{E2919FFD-6BDA-0F83-989E-8BC0E8C4C315}"/>
                  </a:ext>
                </a:extLst>
              </p:cNvPr>
              <p:cNvGrpSpPr/>
              <p:nvPr/>
            </p:nvGrpSpPr>
            <p:grpSpPr>
              <a:xfrm>
                <a:off x="4901315" y="3804271"/>
                <a:ext cx="37776" cy="32364"/>
                <a:chOff x="4901315" y="3804271"/>
                <a:chExt cx="37776" cy="32364"/>
              </a:xfrm>
              <a:grpFill/>
            </p:grpSpPr>
            <p:sp>
              <p:nvSpPr>
                <p:cNvPr id="2649" name="Google Shape;6219;p71">
                  <a:extLst>
                    <a:ext uri="{FF2B5EF4-FFF2-40B4-BE49-F238E27FC236}">
                      <a16:creationId xmlns:a16="http://schemas.microsoft.com/office/drawing/2014/main" id="{B5E5E749-AC34-B495-74F2-F5B80CD9AC4A}"/>
                    </a:ext>
                  </a:extLst>
                </p:cNvPr>
                <p:cNvSpPr/>
                <p:nvPr/>
              </p:nvSpPr>
              <p:spPr>
                <a:xfrm>
                  <a:off x="4901315" y="3804271"/>
                  <a:ext cx="37776" cy="32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5" extrusionOk="0">
                      <a:moveTo>
                        <a:pt x="2732" y="1"/>
                      </a:moveTo>
                      <a:cubicBezTo>
                        <a:pt x="2227" y="1"/>
                        <a:pt x="1713" y="188"/>
                        <a:pt x="1295" y="606"/>
                      </a:cubicBezTo>
                      <a:cubicBezTo>
                        <a:pt x="0" y="1901"/>
                        <a:pt x="920" y="4114"/>
                        <a:pt x="2746" y="4114"/>
                      </a:cubicBezTo>
                      <a:cubicBezTo>
                        <a:pt x="3883" y="4114"/>
                        <a:pt x="4803" y="3195"/>
                        <a:pt x="4803" y="2058"/>
                      </a:cubicBezTo>
                      <a:cubicBezTo>
                        <a:pt x="4803" y="822"/>
                        <a:pt x="3789" y="1"/>
                        <a:pt x="273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50" name="Google Shape;6220;p71">
                  <a:extLst>
                    <a:ext uri="{FF2B5EF4-FFF2-40B4-BE49-F238E27FC236}">
                      <a16:creationId xmlns:a16="http://schemas.microsoft.com/office/drawing/2014/main" id="{72CB1A4A-9E8E-C447-A4A5-FC1233F675F0}"/>
                    </a:ext>
                  </a:extLst>
                </p:cNvPr>
                <p:cNvSpPr/>
                <p:nvPr/>
              </p:nvSpPr>
              <p:spPr>
                <a:xfrm>
                  <a:off x="4914253" y="3813985"/>
                  <a:ext cx="15235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7" h="1658" extrusionOk="0">
                      <a:moveTo>
                        <a:pt x="1101" y="0"/>
                      </a:moveTo>
                      <a:cubicBezTo>
                        <a:pt x="363" y="0"/>
                        <a:pt x="1" y="895"/>
                        <a:pt x="521" y="1416"/>
                      </a:cubicBezTo>
                      <a:cubicBezTo>
                        <a:pt x="688" y="1583"/>
                        <a:pt x="894" y="1657"/>
                        <a:pt x="1096" y="1657"/>
                      </a:cubicBezTo>
                      <a:cubicBezTo>
                        <a:pt x="1524" y="1657"/>
                        <a:pt x="1936" y="1324"/>
                        <a:pt x="1936" y="823"/>
                      </a:cubicBezTo>
                      <a:cubicBezTo>
                        <a:pt x="1936" y="363"/>
                        <a:pt x="1561" y="0"/>
                        <a:pt x="110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65" name="Google Shape;6221;p71">
                <a:extLst>
                  <a:ext uri="{FF2B5EF4-FFF2-40B4-BE49-F238E27FC236}">
                    <a16:creationId xmlns:a16="http://schemas.microsoft.com/office/drawing/2014/main" id="{2D747BC3-EF07-61A8-F4BB-B33FB5B0D247}"/>
                  </a:ext>
                </a:extLst>
              </p:cNvPr>
              <p:cNvGrpSpPr/>
              <p:nvPr/>
            </p:nvGrpSpPr>
            <p:grpSpPr>
              <a:xfrm>
                <a:off x="4866394" y="3715035"/>
                <a:ext cx="37846" cy="32357"/>
                <a:chOff x="4866394" y="3715035"/>
                <a:chExt cx="37846" cy="32357"/>
              </a:xfrm>
              <a:grpFill/>
            </p:grpSpPr>
            <p:sp>
              <p:nvSpPr>
                <p:cNvPr id="2647" name="Google Shape;6222;p71">
                  <a:extLst>
                    <a:ext uri="{FF2B5EF4-FFF2-40B4-BE49-F238E27FC236}">
                      <a16:creationId xmlns:a16="http://schemas.microsoft.com/office/drawing/2014/main" id="{9A24C844-107E-4FD1-DED6-79DE2E66DBAC}"/>
                    </a:ext>
                  </a:extLst>
                </p:cNvPr>
                <p:cNvSpPr/>
                <p:nvPr/>
              </p:nvSpPr>
              <p:spPr>
                <a:xfrm>
                  <a:off x="4866394" y="3715035"/>
                  <a:ext cx="3784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2" h="4114" extrusionOk="0">
                      <a:moveTo>
                        <a:pt x="2735" y="0"/>
                      </a:moveTo>
                      <a:cubicBezTo>
                        <a:pt x="2229" y="0"/>
                        <a:pt x="1714" y="187"/>
                        <a:pt x="1295" y="606"/>
                      </a:cubicBezTo>
                      <a:cubicBezTo>
                        <a:pt x="1" y="1900"/>
                        <a:pt x="920" y="4114"/>
                        <a:pt x="2747" y="4114"/>
                      </a:cubicBezTo>
                      <a:cubicBezTo>
                        <a:pt x="3884" y="4114"/>
                        <a:pt x="4803" y="3194"/>
                        <a:pt x="4803" y="2057"/>
                      </a:cubicBezTo>
                      <a:cubicBezTo>
                        <a:pt x="4811" y="821"/>
                        <a:pt x="3794" y="0"/>
                        <a:pt x="27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48" name="Google Shape;6223;p71">
                  <a:extLst>
                    <a:ext uri="{FF2B5EF4-FFF2-40B4-BE49-F238E27FC236}">
                      <a16:creationId xmlns:a16="http://schemas.microsoft.com/office/drawing/2014/main" id="{AB1249EF-D9C9-F9EF-EA4F-7A1C4A68CC74}"/>
                    </a:ext>
                  </a:extLst>
                </p:cNvPr>
                <p:cNvSpPr/>
                <p:nvPr/>
              </p:nvSpPr>
              <p:spPr>
                <a:xfrm>
                  <a:off x="4879340" y="3724646"/>
                  <a:ext cx="15227" cy="1310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66" extrusionOk="0">
                      <a:moveTo>
                        <a:pt x="1101" y="0"/>
                      </a:moveTo>
                      <a:cubicBezTo>
                        <a:pt x="363" y="0"/>
                        <a:pt x="0" y="896"/>
                        <a:pt x="520" y="1416"/>
                      </a:cubicBezTo>
                      <a:cubicBezTo>
                        <a:pt x="689" y="1589"/>
                        <a:pt x="898" y="1666"/>
                        <a:pt x="1103" y="1666"/>
                      </a:cubicBezTo>
                      <a:cubicBezTo>
                        <a:pt x="1528" y="1666"/>
                        <a:pt x="1936" y="1333"/>
                        <a:pt x="1936" y="835"/>
                      </a:cubicBezTo>
                      <a:cubicBezTo>
                        <a:pt x="1936" y="375"/>
                        <a:pt x="1561" y="0"/>
                        <a:pt x="110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66" name="Google Shape;6224;p71">
                <a:extLst>
                  <a:ext uri="{FF2B5EF4-FFF2-40B4-BE49-F238E27FC236}">
                    <a16:creationId xmlns:a16="http://schemas.microsoft.com/office/drawing/2014/main" id="{06CBCD24-4469-9B03-E1BD-8146B8C74031}"/>
                  </a:ext>
                </a:extLst>
              </p:cNvPr>
              <p:cNvGrpSpPr/>
              <p:nvPr/>
            </p:nvGrpSpPr>
            <p:grpSpPr>
              <a:xfrm>
                <a:off x="4979233" y="3839798"/>
                <a:ext cx="37878" cy="32420"/>
                <a:chOff x="4979233" y="3839798"/>
                <a:chExt cx="37878" cy="32420"/>
              </a:xfrm>
              <a:grpFill/>
            </p:grpSpPr>
            <p:sp>
              <p:nvSpPr>
                <p:cNvPr id="2645" name="Google Shape;6225;p71">
                  <a:extLst>
                    <a:ext uri="{FF2B5EF4-FFF2-40B4-BE49-F238E27FC236}">
                      <a16:creationId xmlns:a16="http://schemas.microsoft.com/office/drawing/2014/main" id="{7C072279-16CD-1413-B9FA-4CC0343170FD}"/>
                    </a:ext>
                  </a:extLst>
                </p:cNvPr>
                <p:cNvSpPr/>
                <p:nvPr/>
              </p:nvSpPr>
              <p:spPr>
                <a:xfrm>
                  <a:off x="4979233" y="3839798"/>
                  <a:ext cx="37878" cy="324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6" h="4122" extrusionOk="0">
                      <a:moveTo>
                        <a:pt x="2738" y="0"/>
                      </a:moveTo>
                      <a:cubicBezTo>
                        <a:pt x="2231" y="0"/>
                        <a:pt x="1715" y="190"/>
                        <a:pt x="1295" y="613"/>
                      </a:cubicBezTo>
                      <a:cubicBezTo>
                        <a:pt x="1" y="1908"/>
                        <a:pt x="920" y="4122"/>
                        <a:pt x="2759" y="4122"/>
                      </a:cubicBezTo>
                      <a:cubicBezTo>
                        <a:pt x="3884" y="4122"/>
                        <a:pt x="4803" y="3202"/>
                        <a:pt x="4815" y="2065"/>
                      </a:cubicBezTo>
                      <a:cubicBezTo>
                        <a:pt x="4807" y="823"/>
                        <a:pt x="3794" y="0"/>
                        <a:pt x="2738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46" name="Google Shape;6226;p71">
                  <a:extLst>
                    <a:ext uri="{FF2B5EF4-FFF2-40B4-BE49-F238E27FC236}">
                      <a16:creationId xmlns:a16="http://schemas.microsoft.com/office/drawing/2014/main" id="{340D59B3-C42B-F2A2-F085-E4864E7E8D2E}"/>
                    </a:ext>
                  </a:extLst>
                </p:cNvPr>
                <p:cNvSpPr/>
                <p:nvPr/>
              </p:nvSpPr>
              <p:spPr>
                <a:xfrm>
                  <a:off x="4994366" y="3849472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0"/>
                      </a:moveTo>
                      <a:cubicBezTo>
                        <a:pt x="375" y="0"/>
                        <a:pt x="0" y="375"/>
                        <a:pt x="0" y="835"/>
                      </a:cubicBezTo>
                      <a:cubicBezTo>
                        <a:pt x="0" y="1295"/>
                        <a:pt x="375" y="1658"/>
                        <a:pt x="835" y="1658"/>
                      </a:cubicBezTo>
                      <a:cubicBezTo>
                        <a:pt x="1282" y="1658"/>
                        <a:pt x="1657" y="1295"/>
                        <a:pt x="1657" y="835"/>
                      </a:cubicBezTo>
                      <a:cubicBezTo>
                        <a:pt x="1657" y="375"/>
                        <a:pt x="1282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67" name="Google Shape;6227;p71">
                <a:extLst>
                  <a:ext uri="{FF2B5EF4-FFF2-40B4-BE49-F238E27FC236}">
                    <a16:creationId xmlns:a16="http://schemas.microsoft.com/office/drawing/2014/main" id="{1EAA3F9E-17EB-19F3-2CB7-E5C6D4AB08F4}"/>
                  </a:ext>
                </a:extLst>
              </p:cNvPr>
              <p:cNvGrpSpPr/>
              <p:nvPr/>
            </p:nvGrpSpPr>
            <p:grpSpPr>
              <a:xfrm>
                <a:off x="4790662" y="3679147"/>
                <a:ext cx="37783" cy="32380"/>
                <a:chOff x="4790662" y="3679147"/>
                <a:chExt cx="37783" cy="32380"/>
              </a:xfrm>
              <a:grpFill/>
            </p:grpSpPr>
            <p:sp>
              <p:nvSpPr>
                <p:cNvPr id="2643" name="Google Shape;6228;p71">
                  <a:extLst>
                    <a:ext uri="{FF2B5EF4-FFF2-40B4-BE49-F238E27FC236}">
                      <a16:creationId xmlns:a16="http://schemas.microsoft.com/office/drawing/2014/main" id="{902EBDD0-99BE-E8A7-4672-CB0ABC112ECB}"/>
                    </a:ext>
                  </a:extLst>
                </p:cNvPr>
                <p:cNvSpPr/>
                <p:nvPr/>
              </p:nvSpPr>
              <p:spPr>
                <a:xfrm>
                  <a:off x="4790662" y="3679147"/>
                  <a:ext cx="37783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7" extrusionOk="0">
                      <a:moveTo>
                        <a:pt x="2738" y="0"/>
                      </a:moveTo>
                      <a:cubicBezTo>
                        <a:pt x="2231" y="0"/>
                        <a:pt x="1715" y="188"/>
                        <a:pt x="1295" y="608"/>
                      </a:cubicBezTo>
                      <a:cubicBezTo>
                        <a:pt x="1" y="1902"/>
                        <a:pt x="908" y="4116"/>
                        <a:pt x="2747" y="4116"/>
                      </a:cubicBezTo>
                      <a:cubicBezTo>
                        <a:pt x="3884" y="4116"/>
                        <a:pt x="4803" y="3197"/>
                        <a:pt x="4803" y="2060"/>
                      </a:cubicBezTo>
                      <a:cubicBezTo>
                        <a:pt x="4803" y="817"/>
                        <a:pt x="3793" y="0"/>
                        <a:pt x="2738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44" name="Google Shape;6229;p71">
                  <a:extLst>
                    <a:ext uri="{FF2B5EF4-FFF2-40B4-BE49-F238E27FC236}">
                      <a16:creationId xmlns:a16="http://schemas.microsoft.com/office/drawing/2014/main" id="{EC5C187E-CD2B-C4CB-67A7-E2CAF220DFEF}"/>
                    </a:ext>
                  </a:extLst>
                </p:cNvPr>
                <p:cNvSpPr/>
                <p:nvPr/>
              </p:nvSpPr>
              <p:spPr>
                <a:xfrm>
                  <a:off x="4803506" y="3688774"/>
                  <a:ext cx="15235" cy="130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7" h="1662" extrusionOk="0">
                      <a:moveTo>
                        <a:pt x="1114" y="1"/>
                      </a:moveTo>
                      <a:cubicBezTo>
                        <a:pt x="376" y="1"/>
                        <a:pt x="1" y="896"/>
                        <a:pt x="521" y="1416"/>
                      </a:cubicBezTo>
                      <a:cubicBezTo>
                        <a:pt x="694" y="1585"/>
                        <a:pt x="904" y="1661"/>
                        <a:pt x="1109" y="1661"/>
                      </a:cubicBezTo>
                      <a:cubicBezTo>
                        <a:pt x="1534" y="1661"/>
                        <a:pt x="1936" y="1334"/>
                        <a:pt x="1936" y="836"/>
                      </a:cubicBezTo>
                      <a:cubicBezTo>
                        <a:pt x="1936" y="376"/>
                        <a:pt x="1573" y="1"/>
                        <a:pt x="111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68" name="Google Shape;6230;p71">
                <a:extLst>
                  <a:ext uri="{FF2B5EF4-FFF2-40B4-BE49-F238E27FC236}">
                    <a16:creationId xmlns:a16="http://schemas.microsoft.com/office/drawing/2014/main" id="{99204905-26CF-589C-927C-06E4DBBFE07B}"/>
                  </a:ext>
                </a:extLst>
              </p:cNvPr>
              <p:cNvGrpSpPr/>
              <p:nvPr/>
            </p:nvGrpSpPr>
            <p:grpSpPr>
              <a:xfrm>
                <a:off x="4857263" y="3557861"/>
                <a:ext cx="37776" cy="32357"/>
                <a:chOff x="4857263" y="3557861"/>
                <a:chExt cx="37776" cy="32357"/>
              </a:xfrm>
              <a:grpFill/>
            </p:grpSpPr>
            <p:sp>
              <p:nvSpPr>
                <p:cNvPr id="2641" name="Google Shape;6231;p71">
                  <a:extLst>
                    <a:ext uri="{FF2B5EF4-FFF2-40B4-BE49-F238E27FC236}">
                      <a16:creationId xmlns:a16="http://schemas.microsoft.com/office/drawing/2014/main" id="{D3E84390-8DDA-E25D-022E-869E8609D24A}"/>
                    </a:ext>
                  </a:extLst>
                </p:cNvPr>
                <p:cNvSpPr/>
                <p:nvPr/>
              </p:nvSpPr>
              <p:spPr>
                <a:xfrm>
                  <a:off x="4857263" y="3557861"/>
                  <a:ext cx="3777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4" extrusionOk="0">
                      <a:moveTo>
                        <a:pt x="2732" y="0"/>
                      </a:moveTo>
                      <a:cubicBezTo>
                        <a:pt x="2228" y="0"/>
                        <a:pt x="1713" y="187"/>
                        <a:pt x="1295" y="606"/>
                      </a:cubicBezTo>
                      <a:cubicBezTo>
                        <a:pt x="1" y="1900"/>
                        <a:pt x="908" y="4114"/>
                        <a:pt x="2747" y="4114"/>
                      </a:cubicBezTo>
                      <a:cubicBezTo>
                        <a:pt x="3884" y="4114"/>
                        <a:pt x="4803" y="3194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42" name="Google Shape;6232;p71">
                  <a:extLst>
                    <a:ext uri="{FF2B5EF4-FFF2-40B4-BE49-F238E27FC236}">
                      <a16:creationId xmlns:a16="http://schemas.microsoft.com/office/drawing/2014/main" id="{8B39492B-139D-7E71-D041-C282ECEA4C44}"/>
                    </a:ext>
                  </a:extLst>
                </p:cNvPr>
                <p:cNvSpPr/>
                <p:nvPr/>
              </p:nvSpPr>
              <p:spPr>
                <a:xfrm>
                  <a:off x="4870106" y="3567566"/>
                  <a:ext cx="15329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49" h="1658" extrusionOk="0">
                      <a:moveTo>
                        <a:pt x="1114" y="1"/>
                      </a:moveTo>
                      <a:cubicBezTo>
                        <a:pt x="376" y="1"/>
                        <a:pt x="1" y="896"/>
                        <a:pt x="533" y="1416"/>
                      </a:cubicBezTo>
                      <a:cubicBezTo>
                        <a:pt x="700" y="1583"/>
                        <a:pt x="905" y="1658"/>
                        <a:pt x="1105" y="1658"/>
                      </a:cubicBezTo>
                      <a:cubicBezTo>
                        <a:pt x="1529" y="1658"/>
                        <a:pt x="1936" y="1324"/>
                        <a:pt x="1936" y="823"/>
                      </a:cubicBezTo>
                      <a:cubicBezTo>
                        <a:pt x="1948" y="364"/>
                        <a:pt x="1573" y="1"/>
                        <a:pt x="111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69" name="Google Shape;6233;p71">
                <a:extLst>
                  <a:ext uri="{FF2B5EF4-FFF2-40B4-BE49-F238E27FC236}">
                    <a16:creationId xmlns:a16="http://schemas.microsoft.com/office/drawing/2014/main" id="{668094CB-DDEB-A231-C62D-43C8A2A4BF14}"/>
                  </a:ext>
                </a:extLst>
              </p:cNvPr>
              <p:cNvGrpSpPr/>
              <p:nvPr/>
            </p:nvGrpSpPr>
            <p:grpSpPr>
              <a:xfrm>
                <a:off x="4883902" y="3648033"/>
                <a:ext cx="37783" cy="32380"/>
                <a:chOff x="4883902" y="3648033"/>
                <a:chExt cx="37783" cy="32380"/>
              </a:xfrm>
              <a:grpFill/>
            </p:grpSpPr>
            <p:sp>
              <p:nvSpPr>
                <p:cNvPr id="2639" name="Google Shape;6234;p71">
                  <a:extLst>
                    <a:ext uri="{FF2B5EF4-FFF2-40B4-BE49-F238E27FC236}">
                      <a16:creationId xmlns:a16="http://schemas.microsoft.com/office/drawing/2014/main" id="{83D0DC54-A271-2B5A-378E-AA3F16D3EB60}"/>
                    </a:ext>
                  </a:extLst>
                </p:cNvPr>
                <p:cNvSpPr/>
                <p:nvPr/>
              </p:nvSpPr>
              <p:spPr>
                <a:xfrm>
                  <a:off x="4883902" y="3648033"/>
                  <a:ext cx="37783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7" extrusionOk="0">
                      <a:moveTo>
                        <a:pt x="2731" y="0"/>
                      </a:moveTo>
                      <a:cubicBezTo>
                        <a:pt x="2226" y="0"/>
                        <a:pt x="1711" y="188"/>
                        <a:pt x="1295" y="608"/>
                      </a:cubicBezTo>
                      <a:cubicBezTo>
                        <a:pt x="1" y="1903"/>
                        <a:pt x="920" y="4104"/>
                        <a:pt x="2747" y="4116"/>
                      </a:cubicBezTo>
                      <a:cubicBezTo>
                        <a:pt x="3884" y="4104"/>
                        <a:pt x="4803" y="3185"/>
                        <a:pt x="4803" y="2048"/>
                      </a:cubicBezTo>
                      <a:cubicBezTo>
                        <a:pt x="4795" y="814"/>
                        <a:pt x="3783" y="0"/>
                        <a:pt x="273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40" name="Google Shape;6235;p71">
                  <a:extLst>
                    <a:ext uri="{FF2B5EF4-FFF2-40B4-BE49-F238E27FC236}">
                      <a16:creationId xmlns:a16="http://schemas.microsoft.com/office/drawing/2014/main" id="{00D26D47-168F-B3C0-EBF4-EE58209F10E5}"/>
                    </a:ext>
                  </a:extLst>
                </p:cNvPr>
                <p:cNvSpPr/>
                <p:nvPr/>
              </p:nvSpPr>
              <p:spPr>
                <a:xfrm>
                  <a:off x="4896745" y="3657668"/>
                  <a:ext cx="15329" cy="1300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49" h="1654" extrusionOk="0">
                      <a:moveTo>
                        <a:pt x="1114" y="0"/>
                      </a:moveTo>
                      <a:cubicBezTo>
                        <a:pt x="376" y="0"/>
                        <a:pt x="1" y="883"/>
                        <a:pt x="533" y="1404"/>
                      </a:cubicBezTo>
                      <a:cubicBezTo>
                        <a:pt x="702" y="1577"/>
                        <a:pt x="911" y="1654"/>
                        <a:pt x="1115" y="1654"/>
                      </a:cubicBezTo>
                      <a:cubicBezTo>
                        <a:pt x="1541" y="1654"/>
                        <a:pt x="1948" y="1321"/>
                        <a:pt x="1948" y="823"/>
                      </a:cubicBezTo>
                      <a:cubicBezTo>
                        <a:pt x="1948" y="363"/>
                        <a:pt x="1573" y="0"/>
                        <a:pt x="111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70" name="Google Shape;6236;p71">
                <a:extLst>
                  <a:ext uri="{FF2B5EF4-FFF2-40B4-BE49-F238E27FC236}">
                    <a16:creationId xmlns:a16="http://schemas.microsoft.com/office/drawing/2014/main" id="{C7E450A8-57D1-3500-4BB2-210DB46DA37A}"/>
                  </a:ext>
                </a:extLst>
              </p:cNvPr>
              <p:cNvGrpSpPr/>
              <p:nvPr/>
            </p:nvGrpSpPr>
            <p:grpSpPr>
              <a:xfrm>
                <a:off x="4907780" y="3347220"/>
                <a:ext cx="37878" cy="32357"/>
                <a:chOff x="4907780" y="3347220"/>
                <a:chExt cx="37878" cy="32357"/>
              </a:xfrm>
              <a:grpFill/>
            </p:grpSpPr>
            <p:sp>
              <p:nvSpPr>
                <p:cNvPr id="2637" name="Google Shape;6237;p71">
                  <a:extLst>
                    <a:ext uri="{FF2B5EF4-FFF2-40B4-BE49-F238E27FC236}">
                      <a16:creationId xmlns:a16="http://schemas.microsoft.com/office/drawing/2014/main" id="{8F0151F5-530E-5E5A-27B9-71132FDBFD14}"/>
                    </a:ext>
                  </a:extLst>
                </p:cNvPr>
                <p:cNvSpPr/>
                <p:nvPr/>
              </p:nvSpPr>
              <p:spPr>
                <a:xfrm>
                  <a:off x="4907780" y="3347220"/>
                  <a:ext cx="37878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6" h="4114" extrusionOk="0">
                      <a:moveTo>
                        <a:pt x="2733" y="0"/>
                      </a:moveTo>
                      <a:cubicBezTo>
                        <a:pt x="2228" y="0"/>
                        <a:pt x="1714" y="187"/>
                        <a:pt x="1295" y="606"/>
                      </a:cubicBezTo>
                      <a:cubicBezTo>
                        <a:pt x="1" y="1900"/>
                        <a:pt x="920" y="4114"/>
                        <a:pt x="2759" y="4114"/>
                      </a:cubicBezTo>
                      <a:cubicBezTo>
                        <a:pt x="3884" y="4114"/>
                        <a:pt x="4803" y="3194"/>
                        <a:pt x="4815" y="2057"/>
                      </a:cubicBezTo>
                      <a:cubicBezTo>
                        <a:pt x="4807" y="821"/>
                        <a:pt x="3791" y="0"/>
                        <a:pt x="273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38" name="Google Shape;6238;p71">
                  <a:extLst>
                    <a:ext uri="{FF2B5EF4-FFF2-40B4-BE49-F238E27FC236}">
                      <a16:creationId xmlns:a16="http://schemas.microsoft.com/office/drawing/2014/main" id="{C661DC15-0DED-F813-4082-B0EBE9C0DDB6}"/>
                    </a:ext>
                  </a:extLst>
                </p:cNvPr>
                <p:cNvSpPr/>
                <p:nvPr/>
              </p:nvSpPr>
              <p:spPr>
                <a:xfrm>
                  <a:off x="4922912" y="3356926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1"/>
                      </a:moveTo>
                      <a:cubicBezTo>
                        <a:pt x="375" y="1"/>
                        <a:pt x="0" y="363"/>
                        <a:pt x="0" y="823"/>
                      </a:cubicBezTo>
                      <a:cubicBezTo>
                        <a:pt x="0" y="1283"/>
                        <a:pt x="375" y="1658"/>
                        <a:pt x="835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63"/>
                        <a:pt x="1283" y="1"/>
                        <a:pt x="83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71" name="Google Shape;6239;p71">
                <a:extLst>
                  <a:ext uri="{FF2B5EF4-FFF2-40B4-BE49-F238E27FC236}">
                    <a16:creationId xmlns:a16="http://schemas.microsoft.com/office/drawing/2014/main" id="{BB0F3A60-ADD4-36F6-1028-ED538A29C524}"/>
                  </a:ext>
                </a:extLst>
              </p:cNvPr>
              <p:cNvGrpSpPr/>
              <p:nvPr/>
            </p:nvGrpSpPr>
            <p:grpSpPr>
              <a:xfrm>
                <a:off x="5065048" y="3738150"/>
                <a:ext cx="37783" cy="32364"/>
                <a:chOff x="5065048" y="3738150"/>
                <a:chExt cx="37783" cy="32364"/>
              </a:xfrm>
              <a:grpFill/>
            </p:grpSpPr>
            <p:sp>
              <p:nvSpPr>
                <p:cNvPr id="2635" name="Google Shape;6240;p71">
                  <a:extLst>
                    <a:ext uri="{FF2B5EF4-FFF2-40B4-BE49-F238E27FC236}">
                      <a16:creationId xmlns:a16="http://schemas.microsoft.com/office/drawing/2014/main" id="{B798A6E5-391C-6A10-C9DD-AC6DE9C6C32D}"/>
                    </a:ext>
                  </a:extLst>
                </p:cNvPr>
                <p:cNvSpPr/>
                <p:nvPr/>
              </p:nvSpPr>
              <p:spPr>
                <a:xfrm>
                  <a:off x="5065048" y="3738150"/>
                  <a:ext cx="37783" cy="32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5" extrusionOk="0">
                      <a:moveTo>
                        <a:pt x="2732" y="1"/>
                      </a:moveTo>
                      <a:cubicBezTo>
                        <a:pt x="2228" y="1"/>
                        <a:pt x="1714" y="188"/>
                        <a:pt x="1295" y="606"/>
                      </a:cubicBezTo>
                      <a:cubicBezTo>
                        <a:pt x="1" y="1900"/>
                        <a:pt x="920" y="4114"/>
                        <a:pt x="2747" y="4114"/>
                      </a:cubicBezTo>
                      <a:cubicBezTo>
                        <a:pt x="3884" y="4114"/>
                        <a:pt x="4803" y="3195"/>
                        <a:pt x="4803" y="2058"/>
                      </a:cubicBezTo>
                      <a:cubicBezTo>
                        <a:pt x="4803" y="821"/>
                        <a:pt x="3789" y="1"/>
                        <a:pt x="273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36" name="Google Shape;6241;p71">
                  <a:extLst>
                    <a:ext uri="{FF2B5EF4-FFF2-40B4-BE49-F238E27FC236}">
                      <a16:creationId xmlns:a16="http://schemas.microsoft.com/office/drawing/2014/main" id="{E0DE188F-1DD2-2B0F-4029-4BDB12CFCD4D}"/>
                    </a:ext>
                  </a:extLst>
                </p:cNvPr>
                <p:cNvSpPr/>
                <p:nvPr/>
              </p:nvSpPr>
              <p:spPr>
                <a:xfrm>
                  <a:off x="5077994" y="3747761"/>
                  <a:ext cx="15227" cy="130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62" extrusionOk="0">
                      <a:moveTo>
                        <a:pt x="1101" y="1"/>
                      </a:moveTo>
                      <a:cubicBezTo>
                        <a:pt x="363" y="1"/>
                        <a:pt x="0" y="896"/>
                        <a:pt x="520" y="1416"/>
                      </a:cubicBezTo>
                      <a:cubicBezTo>
                        <a:pt x="689" y="1585"/>
                        <a:pt x="898" y="1661"/>
                        <a:pt x="1102" y="1661"/>
                      </a:cubicBezTo>
                      <a:cubicBezTo>
                        <a:pt x="1528" y="1661"/>
                        <a:pt x="1936" y="1334"/>
                        <a:pt x="1936" y="836"/>
                      </a:cubicBezTo>
                      <a:cubicBezTo>
                        <a:pt x="1936" y="376"/>
                        <a:pt x="1561" y="1"/>
                        <a:pt x="110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72" name="Google Shape;6242;p71">
                <a:extLst>
                  <a:ext uri="{FF2B5EF4-FFF2-40B4-BE49-F238E27FC236}">
                    <a16:creationId xmlns:a16="http://schemas.microsoft.com/office/drawing/2014/main" id="{EADBE28A-0D90-8C25-1D4F-EFF72B9FD2DD}"/>
                  </a:ext>
                </a:extLst>
              </p:cNvPr>
              <p:cNvGrpSpPr/>
              <p:nvPr/>
            </p:nvGrpSpPr>
            <p:grpSpPr>
              <a:xfrm>
                <a:off x="5071616" y="3284615"/>
                <a:ext cx="37783" cy="32357"/>
                <a:chOff x="5071616" y="3284615"/>
                <a:chExt cx="37783" cy="32357"/>
              </a:xfrm>
              <a:grpFill/>
            </p:grpSpPr>
            <p:sp>
              <p:nvSpPr>
                <p:cNvPr id="2633" name="Google Shape;6243;p71">
                  <a:extLst>
                    <a:ext uri="{FF2B5EF4-FFF2-40B4-BE49-F238E27FC236}">
                      <a16:creationId xmlns:a16="http://schemas.microsoft.com/office/drawing/2014/main" id="{DA909EBC-F87B-6E25-507C-DDA187391796}"/>
                    </a:ext>
                  </a:extLst>
                </p:cNvPr>
                <p:cNvSpPr/>
                <p:nvPr/>
              </p:nvSpPr>
              <p:spPr>
                <a:xfrm>
                  <a:off x="5071616" y="3284615"/>
                  <a:ext cx="37783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4" extrusionOk="0">
                      <a:moveTo>
                        <a:pt x="2732" y="0"/>
                      </a:moveTo>
                      <a:cubicBezTo>
                        <a:pt x="2228" y="0"/>
                        <a:pt x="1713" y="188"/>
                        <a:pt x="1295" y="606"/>
                      </a:cubicBezTo>
                      <a:cubicBezTo>
                        <a:pt x="1" y="1900"/>
                        <a:pt x="908" y="4114"/>
                        <a:pt x="2747" y="4114"/>
                      </a:cubicBezTo>
                      <a:cubicBezTo>
                        <a:pt x="3872" y="4114"/>
                        <a:pt x="4791" y="3195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34" name="Google Shape;6244;p71">
                  <a:extLst>
                    <a:ext uri="{FF2B5EF4-FFF2-40B4-BE49-F238E27FC236}">
                      <a16:creationId xmlns:a16="http://schemas.microsoft.com/office/drawing/2014/main" id="{933DD7D5-2AC8-13BC-1091-5D3203A0C547}"/>
                    </a:ext>
                  </a:extLst>
                </p:cNvPr>
                <p:cNvSpPr/>
                <p:nvPr/>
              </p:nvSpPr>
              <p:spPr>
                <a:xfrm>
                  <a:off x="5086646" y="3294320"/>
                  <a:ext cx="13048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9" h="1659" extrusionOk="0">
                      <a:moveTo>
                        <a:pt x="836" y="1"/>
                      </a:moveTo>
                      <a:cubicBezTo>
                        <a:pt x="376" y="1"/>
                        <a:pt x="1" y="364"/>
                        <a:pt x="1" y="823"/>
                      </a:cubicBezTo>
                      <a:cubicBezTo>
                        <a:pt x="1" y="1283"/>
                        <a:pt x="376" y="1658"/>
                        <a:pt x="836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64"/>
                        <a:pt x="1283" y="1"/>
                        <a:pt x="83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73" name="Google Shape;6245;p71">
                <a:extLst>
                  <a:ext uri="{FF2B5EF4-FFF2-40B4-BE49-F238E27FC236}">
                    <a16:creationId xmlns:a16="http://schemas.microsoft.com/office/drawing/2014/main" id="{9C68AEE1-9F00-2C9C-D804-BD68BBF7F22E}"/>
                  </a:ext>
                </a:extLst>
              </p:cNvPr>
              <p:cNvGrpSpPr/>
              <p:nvPr/>
            </p:nvGrpSpPr>
            <p:grpSpPr>
              <a:xfrm>
                <a:off x="5389291" y="3759921"/>
                <a:ext cx="37783" cy="32380"/>
                <a:chOff x="5389291" y="3759921"/>
                <a:chExt cx="37783" cy="32380"/>
              </a:xfrm>
              <a:grpFill/>
            </p:grpSpPr>
            <p:sp>
              <p:nvSpPr>
                <p:cNvPr id="2631" name="Google Shape;6246;p71">
                  <a:extLst>
                    <a:ext uri="{FF2B5EF4-FFF2-40B4-BE49-F238E27FC236}">
                      <a16:creationId xmlns:a16="http://schemas.microsoft.com/office/drawing/2014/main" id="{F3E8B811-61CE-0D7B-30C5-F78F9FBB28F3}"/>
                    </a:ext>
                  </a:extLst>
                </p:cNvPr>
                <p:cNvSpPr/>
                <p:nvPr/>
              </p:nvSpPr>
              <p:spPr>
                <a:xfrm>
                  <a:off x="5389291" y="3759921"/>
                  <a:ext cx="37783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7" extrusionOk="0">
                      <a:moveTo>
                        <a:pt x="2738" y="0"/>
                      </a:moveTo>
                      <a:cubicBezTo>
                        <a:pt x="2231" y="0"/>
                        <a:pt x="1715" y="188"/>
                        <a:pt x="1295" y="608"/>
                      </a:cubicBezTo>
                      <a:cubicBezTo>
                        <a:pt x="1" y="1903"/>
                        <a:pt x="920" y="4116"/>
                        <a:pt x="2747" y="4116"/>
                      </a:cubicBezTo>
                      <a:cubicBezTo>
                        <a:pt x="3884" y="4116"/>
                        <a:pt x="4803" y="3197"/>
                        <a:pt x="4803" y="2060"/>
                      </a:cubicBezTo>
                      <a:cubicBezTo>
                        <a:pt x="4803" y="817"/>
                        <a:pt x="3792" y="0"/>
                        <a:pt x="2738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32" name="Google Shape;6247;p71">
                  <a:extLst>
                    <a:ext uri="{FF2B5EF4-FFF2-40B4-BE49-F238E27FC236}">
                      <a16:creationId xmlns:a16="http://schemas.microsoft.com/office/drawing/2014/main" id="{7A9D0CBE-5614-4691-0513-7BA5C8678C20}"/>
                    </a:ext>
                  </a:extLst>
                </p:cNvPr>
                <p:cNvSpPr/>
                <p:nvPr/>
              </p:nvSpPr>
              <p:spPr>
                <a:xfrm>
                  <a:off x="5402229" y="3769555"/>
                  <a:ext cx="15235" cy="130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7" h="1661" extrusionOk="0">
                      <a:moveTo>
                        <a:pt x="1114" y="0"/>
                      </a:moveTo>
                      <a:cubicBezTo>
                        <a:pt x="364" y="0"/>
                        <a:pt x="1" y="895"/>
                        <a:pt x="521" y="1415"/>
                      </a:cubicBezTo>
                      <a:cubicBezTo>
                        <a:pt x="690" y="1584"/>
                        <a:pt x="899" y="1660"/>
                        <a:pt x="1103" y="1660"/>
                      </a:cubicBezTo>
                      <a:cubicBezTo>
                        <a:pt x="1528" y="1660"/>
                        <a:pt x="1936" y="1333"/>
                        <a:pt x="1936" y="835"/>
                      </a:cubicBezTo>
                      <a:cubicBezTo>
                        <a:pt x="1936" y="375"/>
                        <a:pt x="1561" y="0"/>
                        <a:pt x="111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74" name="Google Shape;6248;p71">
                <a:extLst>
                  <a:ext uri="{FF2B5EF4-FFF2-40B4-BE49-F238E27FC236}">
                    <a16:creationId xmlns:a16="http://schemas.microsoft.com/office/drawing/2014/main" id="{7A9C677F-6EFB-3EE5-EC62-875D8F51D916}"/>
                  </a:ext>
                </a:extLst>
              </p:cNvPr>
              <p:cNvGrpSpPr/>
              <p:nvPr/>
            </p:nvGrpSpPr>
            <p:grpSpPr>
              <a:xfrm>
                <a:off x="5431534" y="3632932"/>
                <a:ext cx="37878" cy="32451"/>
                <a:chOff x="5431534" y="3632932"/>
                <a:chExt cx="37878" cy="32451"/>
              </a:xfrm>
              <a:grpFill/>
            </p:grpSpPr>
            <p:sp>
              <p:nvSpPr>
                <p:cNvPr id="2629" name="Google Shape;6249;p71">
                  <a:extLst>
                    <a:ext uri="{FF2B5EF4-FFF2-40B4-BE49-F238E27FC236}">
                      <a16:creationId xmlns:a16="http://schemas.microsoft.com/office/drawing/2014/main" id="{5B66A43C-DFC7-503B-4B0C-121895F26D32}"/>
                    </a:ext>
                  </a:extLst>
                </p:cNvPr>
                <p:cNvSpPr/>
                <p:nvPr/>
              </p:nvSpPr>
              <p:spPr>
                <a:xfrm>
                  <a:off x="5431534" y="3632932"/>
                  <a:ext cx="37878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6" h="4126" extrusionOk="0">
                      <a:moveTo>
                        <a:pt x="2734" y="0"/>
                      </a:moveTo>
                      <a:cubicBezTo>
                        <a:pt x="2228" y="0"/>
                        <a:pt x="1713" y="187"/>
                        <a:pt x="1295" y="605"/>
                      </a:cubicBezTo>
                      <a:cubicBezTo>
                        <a:pt x="1" y="1899"/>
                        <a:pt x="920" y="4125"/>
                        <a:pt x="2759" y="4125"/>
                      </a:cubicBezTo>
                      <a:cubicBezTo>
                        <a:pt x="3896" y="4113"/>
                        <a:pt x="4815" y="3194"/>
                        <a:pt x="4815" y="2069"/>
                      </a:cubicBezTo>
                      <a:cubicBezTo>
                        <a:pt x="4815" y="824"/>
                        <a:pt x="3795" y="0"/>
                        <a:pt x="273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30" name="Google Shape;6250;p71">
                  <a:extLst>
                    <a:ext uri="{FF2B5EF4-FFF2-40B4-BE49-F238E27FC236}">
                      <a16:creationId xmlns:a16="http://schemas.microsoft.com/office/drawing/2014/main" id="{D9F7FEE7-2A18-B9EE-A0F7-D254B59571CE}"/>
                    </a:ext>
                  </a:extLst>
                </p:cNvPr>
                <p:cNvSpPr/>
                <p:nvPr/>
              </p:nvSpPr>
              <p:spPr>
                <a:xfrm>
                  <a:off x="5444472" y="3642638"/>
                  <a:ext cx="15235" cy="130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7" h="1661" extrusionOk="0">
                      <a:moveTo>
                        <a:pt x="1114" y="0"/>
                      </a:moveTo>
                      <a:cubicBezTo>
                        <a:pt x="376" y="0"/>
                        <a:pt x="1" y="895"/>
                        <a:pt x="521" y="1415"/>
                      </a:cubicBezTo>
                      <a:cubicBezTo>
                        <a:pt x="690" y="1584"/>
                        <a:pt x="899" y="1660"/>
                        <a:pt x="1103" y="1660"/>
                      </a:cubicBezTo>
                      <a:cubicBezTo>
                        <a:pt x="1528" y="1660"/>
                        <a:pt x="1936" y="1333"/>
                        <a:pt x="1936" y="835"/>
                      </a:cubicBezTo>
                      <a:cubicBezTo>
                        <a:pt x="1936" y="375"/>
                        <a:pt x="1573" y="0"/>
                        <a:pt x="111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75" name="Google Shape;6251;p71">
                <a:extLst>
                  <a:ext uri="{FF2B5EF4-FFF2-40B4-BE49-F238E27FC236}">
                    <a16:creationId xmlns:a16="http://schemas.microsoft.com/office/drawing/2014/main" id="{39990963-852D-CA0A-7B3A-25CE5A52167F}"/>
                  </a:ext>
                </a:extLst>
              </p:cNvPr>
              <p:cNvGrpSpPr/>
              <p:nvPr/>
            </p:nvGrpSpPr>
            <p:grpSpPr>
              <a:xfrm>
                <a:off x="5540755" y="3544829"/>
                <a:ext cx="37783" cy="32357"/>
                <a:chOff x="5540755" y="3544829"/>
                <a:chExt cx="37783" cy="32357"/>
              </a:xfrm>
              <a:grpFill/>
            </p:grpSpPr>
            <p:sp>
              <p:nvSpPr>
                <p:cNvPr id="2627" name="Google Shape;6252;p71">
                  <a:extLst>
                    <a:ext uri="{FF2B5EF4-FFF2-40B4-BE49-F238E27FC236}">
                      <a16:creationId xmlns:a16="http://schemas.microsoft.com/office/drawing/2014/main" id="{BA15A4B7-CC25-6145-FF89-5ECA520D76DB}"/>
                    </a:ext>
                  </a:extLst>
                </p:cNvPr>
                <p:cNvSpPr/>
                <p:nvPr/>
              </p:nvSpPr>
              <p:spPr>
                <a:xfrm>
                  <a:off x="5540755" y="3544829"/>
                  <a:ext cx="37783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4" extrusionOk="0">
                      <a:moveTo>
                        <a:pt x="2732" y="0"/>
                      </a:moveTo>
                      <a:cubicBezTo>
                        <a:pt x="2228" y="0"/>
                        <a:pt x="1713" y="187"/>
                        <a:pt x="1295" y="605"/>
                      </a:cubicBezTo>
                      <a:cubicBezTo>
                        <a:pt x="1" y="1900"/>
                        <a:pt x="920" y="4114"/>
                        <a:pt x="2747" y="4114"/>
                      </a:cubicBezTo>
                      <a:cubicBezTo>
                        <a:pt x="3884" y="4114"/>
                        <a:pt x="4803" y="3194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28" name="Google Shape;6253;p71">
                  <a:extLst>
                    <a:ext uri="{FF2B5EF4-FFF2-40B4-BE49-F238E27FC236}">
                      <a16:creationId xmlns:a16="http://schemas.microsoft.com/office/drawing/2014/main" id="{B6A3E202-AA82-E988-03A5-9AB44B9C2C1E}"/>
                    </a:ext>
                  </a:extLst>
                </p:cNvPr>
                <p:cNvSpPr/>
                <p:nvPr/>
              </p:nvSpPr>
              <p:spPr>
                <a:xfrm>
                  <a:off x="5553693" y="3554534"/>
                  <a:ext cx="15235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7" h="1658" extrusionOk="0">
                      <a:moveTo>
                        <a:pt x="1102" y="0"/>
                      </a:moveTo>
                      <a:cubicBezTo>
                        <a:pt x="364" y="0"/>
                        <a:pt x="1" y="896"/>
                        <a:pt x="521" y="1416"/>
                      </a:cubicBezTo>
                      <a:cubicBezTo>
                        <a:pt x="688" y="1583"/>
                        <a:pt x="894" y="1658"/>
                        <a:pt x="1096" y="1658"/>
                      </a:cubicBezTo>
                      <a:cubicBezTo>
                        <a:pt x="1524" y="1658"/>
                        <a:pt x="1936" y="1324"/>
                        <a:pt x="1936" y="823"/>
                      </a:cubicBezTo>
                      <a:cubicBezTo>
                        <a:pt x="1936" y="363"/>
                        <a:pt x="1561" y="0"/>
                        <a:pt x="110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76" name="Google Shape;6254;p71">
                <a:extLst>
                  <a:ext uri="{FF2B5EF4-FFF2-40B4-BE49-F238E27FC236}">
                    <a16:creationId xmlns:a16="http://schemas.microsoft.com/office/drawing/2014/main" id="{F82015FA-D253-99A6-563B-193591C2EFF0}"/>
                  </a:ext>
                </a:extLst>
              </p:cNvPr>
              <p:cNvGrpSpPr/>
              <p:nvPr/>
            </p:nvGrpSpPr>
            <p:grpSpPr>
              <a:xfrm>
                <a:off x="5579293" y="3412107"/>
                <a:ext cx="37776" cy="32357"/>
                <a:chOff x="5579293" y="3412107"/>
                <a:chExt cx="37776" cy="32357"/>
              </a:xfrm>
              <a:grpFill/>
            </p:grpSpPr>
            <p:sp>
              <p:nvSpPr>
                <p:cNvPr id="2625" name="Google Shape;6255;p71">
                  <a:extLst>
                    <a:ext uri="{FF2B5EF4-FFF2-40B4-BE49-F238E27FC236}">
                      <a16:creationId xmlns:a16="http://schemas.microsoft.com/office/drawing/2014/main" id="{7B6787E8-B4EE-9282-C7D1-D660777A8E2B}"/>
                    </a:ext>
                  </a:extLst>
                </p:cNvPr>
                <p:cNvSpPr/>
                <p:nvPr/>
              </p:nvSpPr>
              <p:spPr>
                <a:xfrm>
                  <a:off x="5579293" y="3412107"/>
                  <a:ext cx="3777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4" extrusionOk="0">
                      <a:moveTo>
                        <a:pt x="2732" y="0"/>
                      </a:moveTo>
                      <a:cubicBezTo>
                        <a:pt x="2227" y="0"/>
                        <a:pt x="1713" y="187"/>
                        <a:pt x="1294" y="605"/>
                      </a:cubicBezTo>
                      <a:cubicBezTo>
                        <a:pt x="0" y="1900"/>
                        <a:pt x="919" y="4114"/>
                        <a:pt x="2746" y="4114"/>
                      </a:cubicBezTo>
                      <a:cubicBezTo>
                        <a:pt x="3883" y="4114"/>
                        <a:pt x="4802" y="3194"/>
                        <a:pt x="4802" y="2057"/>
                      </a:cubicBezTo>
                      <a:cubicBezTo>
                        <a:pt x="4802" y="821"/>
                        <a:pt x="3788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26" name="Google Shape;6256;p71">
                  <a:extLst>
                    <a:ext uri="{FF2B5EF4-FFF2-40B4-BE49-F238E27FC236}">
                      <a16:creationId xmlns:a16="http://schemas.microsoft.com/office/drawing/2014/main" id="{D61FD1A6-064F-AF02-94A9-899008426A3A}"/>
                    </a:ext>
                  </a:extLst>
                </p:cNvPr>
                <p:cNvSpPr/>
                <p:nvPr/>
              </p:nvSpPr>
              <p:spPr>
                <a:xfrm>
                  <a:off x="5594418" y="3421812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1"/>
                      </a:moveTo>
                      <a:cubicBezTo>
                        <a:pt x="375" y="1"/>
                        <a:pt x="0" y="363"/>
                        <a:pt x="0" y="823"/>
                      </a:cubicBezTo>
                      <a:cubicBezTo>
                        <a:pt x="0" y="1283"/>
                        <a:pt x="375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63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77" name="Google Shape;6257;p71">
                <a:extLst>
                  <a:ext uri="{FF2B5EF4-FFF2-40B4-BE49-F238E27FC236}">
                    <a16:creationId xmlns:a16="http://schemas.microsoft.com/office/drawing/2014/main" id="{7BD3B407-7D62-5731-AFAE-55E4A52F96AB}"/>
                  </a:ext>
                </a:extLst>
              </p:cNvPr>
              <p:cNvGrpSpPr/>
              <p:nvPr/>
            </p:nvGrpSpPr>
            <p:grpSpPr>
              <a:xfrm>
                <a:off x="5801346" y="3284615"/>
                <a:ext cx="37783" cy="32357"/>
                <a:chOff x="5801346" y="3284615"/>
                <a:chExt cx="37783" cy="32357"/>
              </a:xfrm>
              <a:grpFill/>
            </p:grpSpPr>
            <p:sp>
              <p:nvSpPr>
                <p:cNvPr id="2623" name="Google Shape;6258;p71">
                  <a:extLst>
                    <a:ext uri="{FF2B5EF4-FFF2-40B4-BE49-F238E27FC236}">
                      <a16:creationId xmlns:a16="http://schemas.microsoft.com/office/drawing/2014/main" id="{848F9D72-E445-D076-07DE-3B83861AE4DC}"/>
                    </a:ext>
                  </a:extLst>
                </p:cNvPr>
                <p:cNvSpPr/>
                <p:nvPr/>
              </p:nvSpPr>
              <p:spPr>
                <a:xfrm>
                  <a:off x="5801346" y="3284615"/>
                  <a:ext cx="37783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4" extrusionOk="0">
                      <a:moveTo>
                        <a:pt x="2732" y="0"/>
                      </a:moveTo>
                      <a:cubicBezTo>
                        <a:pt x="2228" y="0"/>
                        <a:pt x="1714" y="188"/>
                        <a:pt x="1295" y="606"/>
                      </a:cubicBezTo>
                      <a:cubicBezTo>
                        <a:pt x="1" y="1900"/>
                        <a:pt x="920" y="4114"/>
                        <a:pt x="2759" y="4114"/>
                      </a:cubicBezTo>
                      <a:cubicBezTo>
                        <a:pt x="3884" y="4114"/>
                        <a:pt x="4803" y="3195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24" name="Google Shape;6259;p71">
                  <a:extLst>
                    <a:ext uri="{FF2B5EF4-FFF2-40B4-BE49-F238E27FC236}">
                      <a16:creationId xmlns:a16="http://schemas.microsoft.com/office/drawing/2014/main" id="{8B523CED-4FB4-30AB-6D72-4798C78C5ECF}"/>
                    </a:ext>
                  </a:extLst>
                </p:cNvPr>
                <p:cNvSpPr/>
                <p:nvPr/>
              </p:nvSpPr>
              <p:spPr>
                <a:xfrm>
                  <a:off x="5816478" y="3294320"/>
                  <a:ext cx="13040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9" extrusionOk="0">
                      <a:moveTo>
                        <a:pt x="835" y="1"/>
                      </a:moveTo>
                      <a:cubicBezTo>
                        <a:pt x="375" y="1"/>
                        <a:pt x="0" y="364"/>
                        <a:pt x="0" y="823"/>
                      </a:cubicBezTo>
                      <a:cubicBezTo>
                        <a:pt x="0" y="1283"/>
                        <a:pt x="375" y="1658"/>
                        <a:pt x="835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64"/>
                        <a:pt x="1283" y="1"/>
                        <a:pt x="83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78" name="Google Shape;6260;p71">
                <a:extLst>
                  <a:ext uri="{FF2B5EF4-FFF2-40B4-BE49-F238E27FC236}">
                    <a16:creationId xmlns:a16="http://schemas.microsoft.com/office/drawing/2014/main" id="{789ADF3C-B0B4-23E1-B64C-997973B4ED6C}"/>
                  </a:ext>
                </a:extLst>
              </p:cNvPr>
              <p:cNvGrpSpPr/>
              <p:nvPr/>
            </p:nvGrpSpPr>
            <p:grpSpPr>
              <a:xfrm>
                <a:off x="5763578" y="3399067"/>
                <a:ext cx="37776" cy="32364"/>
                <a:chOff x="5763578" y="3399067"/>
                <a:chExt cx="37776" cy="32364"/>
              </a:xfrm>
              <a:grpFill/>
            </p:grpSpPr>
            <p:sp>
              <p:nvSpPr>
                <p:cNvPr id="2621" name="Google Shape;6261;p71">
                  <a:extLst>
                    <a:ext uri="{FF2B5EF4-FFF2-40B4-BE49-F238E27FC236}">
                      <a16:creationId xmlns:a16="http://schemas.microsoft.com/office/drawing/2014/main" id="{B9D91A35-4ED9-3E49-4265-755DAFCDD7E1}"/>
                    </a:ext>
                  </a:extLst>
                </p:cNvPr>
                <p:cNvSpPr/>
                <p:nvPr/>
              </p:nvSpPr>
              <p:spPr>
                <a:xfrm>
                  <a:off x="5763578" y="3399067"/>
                  <a:ext cx="37776" cy="32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5" extrusionOk="0">
                      <a:moveTo>
                        <a:pt x="2732" y="1"/>
                      </a:moveTo>
                      <a:cubicBezTo>
                        <a:pt x="2227" y="1"/>
                        <a:pt x="1713" y="188"/>
                        <a:pt x="1295" y="606"/>
                      </a:cubicBezTo>
                      <a:cubicBezTo>
                        <a:pt x="0" y="1901"/>
                        <a:pt x="920" y="4114"/>
                        <a:pt x="2746" y="4114"/>
                      </a:cubicBezTo>
                      <a:cubicBezTo>
                        <a:pt x="3884" y="4114"/>
                        <a:pt x="4803" y="3195"/>
                        <a:pt x="4803" y="2058"/>
                      </a:cubicBezTo>
                      <a:cubicBezTo>
                        <a:pt x="4803" y="822"/>
                        <a:pt x="3789" y="1"/>
                        <a:pt x="273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22" name="Google Shape;6262;p71">
                  <a:extLst>
                    <a:ext uri="{FF2B5EF4-FFF2-40B4-BE49-F238E27FC236}">
                      <a16:creationId xmlns:a16="http://schemas.microsoft.com/office/drawing/2014/main" id="{19BF88A3-6863-5B0E-5248-A8C5F49FF20B}"/>
                    </a:ext>
                  </a:extLst>
                </p:cNvPr>
                <p:cNvSpPr/>
                <p:nvPr/>
              </p:nvSpPr>
              <p:spPr>
                <a:xfrm>
                  <a:off x="5776516" y="3408780"/>
                  <a:ext cx="15235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7" h="1658" extrusionOk="0">
                      <a:moveTo>
                        <a:pt x="1101" y="0"/>
                      </a:moveTo>
                      <a:cubicBezTo>
                        <a:pt x="364" y="0"/>
                        <a:pt x="1" y="895"/>
                        <a:pt x="521" y="1416"/>
                      </a:cubicBezTo>
                      <a:cubicBezTo>
                        <a:pt x="688" y="1583"/>
                        <a:pt x="894" y="1657"/>
                        <a:pt x="1096" y="1657"/>
                      </a:cubicBezTo>
                      <a:cubicBezTo>
                        <a:pt x="1524" y="1657"/>
                        <a:pt x="1936" y="1324"/>
                        <a:pt x="1936" y="823"/>
                      </a:cubicBezTo>
                      <a:cubicBezTo>
                        <a:pt x="1936" y="363"/>
                        <a:pt x="1561" y="0"/>
                        <a:pt x="110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79" name="Google Shape;6263;p71">
                <a:extLst>
                  <a:ext uri="{FF2B5EF4-FFF2-40B4-BE49-F238E27FC236}">
                    <a16:creationId xmlns:a16="http://schemas.microsoft.com/office/drawing/2014/main" id="{B191C3F9-57CA-BE71-EB26-686CD5D23F21}"/>
                  </a:ext>
                </a:extLst>
              </p:cNvPr>
              <p:cNvGrpSpPr/>
              <p:nvPr/>
            </p:nvGrpSpPr>
            <p:grpSpPr>
              <a:xfrm>
                <a:off x="5395858" y="3230952"/>
                <a:ext cx="37776" cy="32364"/>
                <a:chOff x="5395858" y="3230952"/>
                <a:chExt cx="37776" cy="32364"/>
              </a:xfrm>
              <a:grpFill/>
            </p:grpSpPr>
            <p:sp>
              <p:nvSpPr>
                <p:cNvPr id="2619" name="Google Shape;6264;p71">
                  <a:extLst>
                    <a:ext uri="{FF2B5EF4-FFF2-40B4-BE49-F238E27FC236}">
                      <a16:creationId xmlns:a16="http://schemas.microsoft.com/office/drawing/2014/main" id="{7B09D6B4-16A9-16D7-D509-92C4D2181AEF}"/>
                    </a:ext>
                  </a:extLst>
                </p:cNvPr>
                <p:cNvSpPr/>
                <p:nvPr/>
              </p:nvSpPr>
              <p:spPr>
                <a:xfrm>
                  <a:off x="5395858" y="3230952"/>
                  <a:ext cx="37776" cy="32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5" extrusionOk="0">
                      <a:moveTo>
                        <a:pt x="2732" y="1"/>
                      </a:moveTo>
                      <a:cubicBezTo>
                        <a:pt x="2227" y="1"/>
                        <a:pt x="1713" y="188"/>
                        <a:pt x="1295" y="606"/>
                      </a:cubicBezTo>
                      <a:cubicBezTo>
                        <a:pt x="0" y="1901"/>
                        <a:pt x="920" y="4114"/>
                        <a:pt x="2746" y="4114"/>
                      </a:cubicBezTo>
                      <a:cubicBezTo>
                        <a:pt x="3883" y="4114"/>
                        <a:pt x="4803" y="3195"/>
                        <a:pt x="4803" y="2058"/>
                      </a:cubicBezTo>
                      <a:cubicBezTo>
                        <a:pt x="4803" y="822"/>
                        <a:pt x="3789" y="1"/>
                        <a:pt x="273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20" name="Google Shape;6265;p71">
                  <a:extLst>
                    <a:ext uri="{FF2B5EF4-FFF2-40B4-BE49-F238E27FC236}">
                      <a16:creationId xmlns:a16="http://schemas.microsoft.com/office/drawing/2014/main" id="{B9DAAF69-5342-17EB-28E6-E442093B6978}"/>
                    </a:ext>
                  </a:extLst>
                </p:cNvPr>
                <p:cNvSpPr/>
                <p:nvPr/>
              </p:nvSpPr>
              <p:spPr>
                <a:xfrm>
                  <a:off x="5408702" y="3240571"/>
                  <a:ext cx="15227" cy="130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61" extrusionOk="0">
                      <a:moveTo>
                        <a:pt x="1113" y="0"/>
                      </a:moveTo>
                      <a:cubicBezTo>
                        <a:pt x="375" y="0"/>
                        <a:pt x="0" y="895"/>
                        <a:pt x="521" y="1416"/>
                      </a:cubicBezTo>
                      <a:cubicBezTo>
                        <a:pt x="690" y="1585"/>
                        <a:pt x="898" y="1660"/>
                        <a:pt x="1103" y="1660"/>
                      </a:cubicBezTo>
                      <a:cubicBezTo>
                        <a:pt x="1528" y="1660"/>
                        <a:pt x="1936" y="1333"/>
                        <a:pt x="1936" y="835"/>
                      </a:cubicBezTo>
                      <a:cubicBezTo>
                        <a:pt x="1936" y="375"/>
                        <a:pt x="1561" y="0"/>
                        <a:pt x="111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80" name="Google Shape;6266;p71">
                <a:extLst>
                  <a:ext uri="{FF2B5EF4-FFF2-40B4-BE49-F238E27FC236}">
                    <a16:creationId xmlns:a16="http://schemas.microsoft.com/office/drawing/2014/main" id="{37ADD554-6837-5B63-F068-D56B28B43C9C}"/>
                  </a:ext>
                </a:extLst>
              </p:cNvPr>
              <p:cNvGrpSpPr/>
              <p:nvPr/>
            </p:nvGrpSpPr>
            <p:grpSpPr>
              <a:xfrm>
                <a:off x="5264088" y="3188237"/>
                <a:ext cx="37776" cy="32357"/>
                <a:chOff x="5264088" y="3188237"/>
                <a:chExt cx="37776" cy="32357"/>
              </a:xfrm>
              <a:grpFill/>
            </p:grpSpPr>
            <p:sp>
              <p:nvSpPr>
                <p:cNvPr id="2617" name="Google Shape;6267;p71">
                  <a:extLst>
                    <a:ext uri="{FF2B5EF4-FFF2-40B4-BE49-F238E27FC236}">
                      <a16:creationId xmlns:a16="http://schemas.microsoft.com/office/drawing/2014/main" id="{BCB80A7A-CA89-EA59-2C76-1D6117BAACDA}"/>
                    </a:ext>
                  </a:extLst>
                </p:cNvPr>
                <p:cNvSpPr/>
                <p:nvPr/>
              </p:nvSpPr>
              <p:spPr>
                <a:xfrm>
                  <a:off x="5264088" y="3188237"/>
                  <a:ext cx="3777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4" extrusionOk="0">
                      <a:moveTo>
                        <a:pt x="2732" y="0"/>
                      </a:moveTo>
                      <a:cubicBezTo>
                        <a:pt x="2227" y="0"/>
                        <a:pt x="1713" y="188"/>
                        <a:pt x="1295" y="606"/>
                      </a:cubicBezTo>
                      <a:cubicBezTo>
                        <a:pt x="0" y="1900"/>
                        <a:pt x="920" y="4114"/>
                        <a:pt x="2746" y="4114"/>
                      </a:cubicBezTo>
                      <a:cubicBezTo>
                        <a:pt x="3883" y="4114"/>
                        <a:pt x="4803" y="3195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18" name="Google Shape;6268;p71">
                  <a:extLst>
                    <a:ext uri="{FF2B5EF4-FFF2-40B4-BE49-F238E27FC236}">
                      <a16:creationId xmlns:a16="http://schemas.microsoft.com/office/drawing/2014/main" id="{FE481027-1F8C-D3A4-B7D2-9AB2A58006E1}"/>
                    </a:ext>
                  </a:extLst>
                </p:cNvPr>
                <p:cNvSpPr/>
                <p:nvPr/>
              </p:nvSpPr>
              <p:spPr>
                <a:xfrm>
                  <a:off x="5279212" y="3197943"/>
                  <a:ext cx="13048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9" h="1659" extrusionOk="0">
                      <a:moveTo>
                        <a:pt x="823" y="1"/>
                      </a:moveTo>
                      <a:cubicBezTo>
                        <a:pt x="364" y="1"/>
                        <a:pt x="1" y="376"/>
                        <a:pt x="1" y="823"/>
                      </a:cubicBezTo>
                      <a:cubicBezTo>
                        <a:pt x="1" y="1283"/>
                        <a:pt x="364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76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81" name="Google Shape;6269;p71">
                <a:extLst>
                  <a:ext uri="{FF2B5EF4-FFF2-40B4-BE49-F238E27FC236}">
                    <a16:creationId xmlns:a16="http://schemas.microsoft.com/office/drawing/2014/main" id="{6889F6D2-E4A1-8722-0733-7D416A65414B}"/>
                  </a:ext>
                </a:extLst>
              </p:cNvPr>
              <p:cNvGrpSpPr/>
              <p:nvPr/>
            </p:nvGrpSpPr>
            <p:grpSpPr>
              <a:xfrm>
                <a:off x="5585758" y="3237425"/>
                <a:ext cx="37878" cy="32357"/>
                <a:chOff x="5585758" y="3237425"/>
                <a:chExt cx="37878" cy="32357"/>
              </a:xfrm>
              <a:grpFill/>
            </p:grpSpPr>
            <p:sp>
              <p:nvSpPr>
                <p:cNvPr id="2615" name="Google Shape;6270;p71">
                  <a:extLst>
                    <a:ext uri="{FF2B5EF4-FFF2-40B4-BE49-F238E27FC236}">
                      <a16:creationId xmlns:a16="http://schemas.microsoft.com/office/drawing/2014/main" id="{69084623-535B-6CDB-DC44-BE31FC3C2C88}"/>
                    </a:ext>
                  </a:extLst>
                </p:cNvPr>
                <p:cNvSpPr/>
                <p:nvPr/>
              </p:nvSpPr>
              <p:spPr>
                <a:xfrm>
                  <a:off x="5585758" y="3237425"/>
                  <a:ext cx="37878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6" h="4114" extrusionOk="0">
                      <a:moveTo>
                        <a:pt x="2744" y="0"/>
                      </a:moveTo>
                      <a:cubicBezTo>
                        <a:pt x="2240" y="0"/>
                        <a:pt x="1725" y="188"/>
                        <a:pt x="1307" y="606"/>
                      </a:cubicBezTo>
                      <a:cubicBezTo>
                        <a:pt x="1" y="1900"/>
                        <a:pt x="920" y="4114"/>
                        <a:pt x="2759" y="4114"/>
                      </a:cubicBezTo>
                      <a:cubicBezTo>
                        <a:pt x="3896" y="4114"/>
                        <a:pt x="4815" y="3195"/>
                        <a:pt x="4815" y="2057"/>
                      </a:cubicBezTo>
                      <a:cubicBezTo>
                        <a:pt x="4815" y="821"/>
                        <a:pt x="3801" y="0"/>
                        <a:pt x="274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16" name="Google Shape;6271;p71">
                  <a:extLst>
                    <a:ext uri="{FF2B5EF4-FFF2-40B4-BE49-F238E27FC236}">
                      <a16:creationId xmlns:a16="http://schemas.microsoft.com/office/drawing/2014/main" id="{1AB47C2E-A744-EF0D-09AE-D6DC3EB5814A}"/>
                    </a:ext>
                  </a:extLst>
                </p:cNvPr>
                <p:cNvSpPr/>
                <p:nvPr/>
              </p:nvSpPr>
              <p:spPr>
                <a:xfrm>
                  <a:off x="5598696" y="3247130"/>
                  <a:ext cx="15235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7" h="1659" extrusionOk="0">
                      <a:moveTo>
                        <a:pt x="1114" y="1"/>
                      </a:moveTo>
                      <a:cubicBezTo>
                        <a:pt x="376" y="1"/>
                        <a:pt x="1" y="896"/>
                        <a:pt x="521" y="1416"/>
                      </a:cubicBezTo>
                      <a:cubicBezTo>
                        <a:pt x="692" y="1583"/>
                        <a:pt x="899" y="1658"/>
                        <a:pt x="1102" y="1658"/>
                      </a:cubicBezTo>
                      <a:cubicBezTo>
                        <a:pt x="1529" y="1658"/>
                        <a:pt x="1936" y="1324"/>
                        <a:pt x="1936" y="823"/>
                      </a:cubicBezTo>
                      <a:cubicBezTo>
                        <a:pt x="1936" y="376"/>
                        <a:pt x="1573" y="1"/>
                        <a:pt x="111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82" name="Google Shape;6272;p71">
                <a:extLst>
                  <a:ext uri="{FF2B5EF4-FFF2-40B4-BE49-F238E27FC236}">
                    <a16:creationId xmlns:a16="http://schemas.microsoft.com/office/drawing/2014/main" id="{CD93F17F-6FAC-7676-D7D4-3D9358357CB9}"/>
                  </a:ext>
                </a:extLst>
              </p:cNvPr>
              <p:cNvGrpSpPr/>
              <p:nvPr/>
            </p:nvGrpSpPr>
            <p:grpSpPr>
              <a:xfrm>
                <a:off x="4874196" y="3291088"/>
                <a:ext cx="37878" cy="32451"/>
                <a:chOff x="4874196" y="3291088"/>
                <a:chExt cx="37878" cy="32451"/>
              </a:xfrm>
              <a:grpFill/>
            </p:grpSpPr>
            <p:sp>
              <p:nvSpPr>
                <p:cNvPr id="2613" name="Google Shape;6273;p71">
                  <a:extLst>
                    <a:ext uri="{FF2B5EF4-FFF2-40B4-BE49-F238E27FC236}">
                      <a16:creationId xmlns:a16="http://schemas.microsoft.com/office/drawing/2014/main" id="{82ED5DCC-772B-5555-603B-EAA2FD7C2980}"/>
                    </a:ext>
                  </a:extLst>
                </p:cNvPr>
                <p:cNvSpPr/>
                <p:nvPr/>
              </p:nvSpPr>
              <p:spPr>
                <a:xfrm>
                  <a:off x="4874196" y="3291088"/>
                  <a:ext cx="37878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6" h="4126" extrusionOk="0">
                      <a:moveTo>
                        <a:pt x="2739" y="0"/>
                      </a:moveTo>
                      <a:cubicBezTo>
                        <a:pt x="2233" y="0"/>
                        <a:pt x="1717" y="188"/>
                        <a:pt x="1295" y="605"/>
                      </a:cubicBezTo>
                      <a:cubicBezTo>
                        <a:pt x="1" y="1900"/>
                        <a:pt x="920" y="4126"/>
                        <a:pt x="2759" y="4126"/>
                      </a:cubicBezTo>
                      <a:cubicBezTo>
                        <a:pt x="3884" y="4113"/>
                        <a:pt x="4803" y="3206"/>
                        <a:pt x="4815" y="2069"/>
                      </a:cubicBezTo>
                      <a:cubicBezTo>
                        <a:pt x="4815" y="824"/>
                        <a:pt x="3800" y="0"/>
                        <a:pt x="2739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14" name="Google Shape;6274;p71">
                  <a:extLst>
                    <a:ext uri="{FF2B5EF4-FFF2-40B4-BE49-F238E27FC236}">
                      <a16:creationId xmlns:a16="http://schemas.microsoft.com/office/drawing/2014/main" id="{26C0B400-2752-C90C-449E-B613229E3B33}"/>
                    </a:ext>
                  </a:extLst>
                </p:cNvPr>
                <p:cNvSpPr/>
                <p:nvPr/>
              </p:nvSpPr>
              <p:spPr>
                <a:xfrm>
                  <a:off x="4889328" y="3300793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0"/>
                      </a:moveTo>
                      <a:cubicBezTo>
                        <a:pt x="375" y="0"/>
                        <a:pt x="0" y="375"/>
                        <a:pt x="0" y="835"/>
                      </a:cubicBezTo>
                      <a:cubicBezTo>
                        <a:pt x="0" y="1283"/>
                        <a:pt x="375" y="1658"/>
                        <a:pt x="835" y="1658"/>
                      </a:cubicBezTo>
                      <a:cubicBezTo>
                        <a:pt x="1295" y="1658"/>
                        <a:pt x="1657" y="1283"/>
                        <a:pt x="1657" y="835"/>
                      </a:cubicBezTo>
                      <a:cubicBezTo>
                        <a:pt x="1657" y="375"/>
                        <a:pt x="1295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83" name="Google Shape;6275;p71">
                <a:extLst>
                  <a:ext uri="{FF2B5EF4-FFF2-40B4-BE49-F238E27FC236}">
                    <a16:creationId xmlns:a16="http://schemas.microsoft.com/office/drawing/2014/main" id="{0B5C9A25-390E-B8C8-7A98-161472E008B6}"/>
                  </a:ext>
                </a:extLst>
              </p:cNvPr>
              <p:cNvGrpSpPr/>
              <p:nvPr/>
            </p:nvGrpSpPr>
            <p:grpSpPr>
              <a:xfrm>
                <a:off x="5197770" y="3785466"/>
                <a:ext cx="37783" cy="32427"/>
                <a:chOff x="5197770" y="3785466"/>
                <a:chExt cx="37783" cy="32427"/>
              </a:xfrm>
              <a:grpFill/>
            </p:grpSpPr>
            <p:sp>
              <p:nvSpPr>
                <p:cNvPr id="2611" name="Google Shape;6276;p71">
                  <a:extLst>
                    <a:ext uri="{FF2B5EF4-FFF2-40B4-BE49-F238E27FC236}">
                      <a16:creationId xmlns:a16="http://schemas.microsoft.com/office/drawing/2014/main" id="{40D783CC-96AD-3539-376E-B9E2E05CA4F6}"/>
                    </a:ext>
                  </a:extLst>
                </p:cNvPr>
                <p:cNvSpPr/>
                <p:nvPr/>
              </p:nvSpPr>
              <p:spPr>
                <a:xfrm>
                  <a:off x="5197770" y="3785466"/>
                  <a:ext cx="37783" cy="324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23" extrusionOk="0">
                      <a:moveTo>
                        <a:pt x="2738" y="1"/>
                      </a:moveTo>
                      <a:cubicBezTo>
                        <a:pt x="2232" y="1"/>
                        <a:pt x="1715" y="190"/>
                        <a:pt x="1295" y="614"/>
                      </a:cubicBezTo>
                      <a:cubicBezTo>
                        <a:pt x="1" y="1909"/>
                        <a:pt x="908" y="4122"/>
                        <a:pt x="2747" y="4122"/>
                      </a:cubicBezTo>
                      <a:cubicBezTo>
                        <a:pt x="3884" y="4122"/>
                        <a:pt x="4803" y="3203"/>
                        <a:pt x="4803" y="2066"/>
                      </a:cubicBezTo>
                      <a:cubicBezTo>
                        <a:pt x="4803" y="824"/>
                        <a:pt x="3793" y="1"/>
                        <a:pt x="2738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12" name="Google Shape;6277;p71">
                  <a:extLst>
                    <a:ext uri="{FF2B5EF4-FFF2-40B4-BE49-F238E27FC236}">
                      <a16:creationId xmlns:a16="http://schemas.microsoft.com/office/drawing/2014/main" id="{97AB898C-10C4-16CC-9A47-D4611263A6E4}"/>
                    </a:ext>
                  </a:extLst>
                </p:cNvPr>
                <p:cNvSpPr/>
                <p:nvPr/>
              </p:nvSpPr>
              <p:spPr>
                <a:xfrm>
                  <a:off x="5212808" y="3795148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0"/>
                      </a:moveTo>
                      <a:cubicBezTo>
                        <a:pt x="375" y="0"/>
                        <a:pt x="0" y="375"/>
                        <a:pt x="0" y="835"/>
                      </a:cubicBezTo>
                      <a:cubicBezTo>
                        <a:pt x="0" y="1294"/>
                        <a:pt x="375" y="1657"/>
                        <a:pt x="835" y="1657"/>
                      </a:cubicBezTo>
                      <a:cubicBezTo>
                        <a:pt x="1295" y="1657"/>
                        <a:pt x="1657" y="1294"/>
                        <a:pt x="1657" y="835"/>
                      </a:cubicBezTo>
                      <a:cubicBezTo>
                        <a:pt x="1657" y="375"/>
                        <a:pt x="1295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84" name="Google Shape;6278;p71">
                <a:extLst>
                  <a:ext uri="{FF2B5EF4-FFF2-40B4-BE49-F238E27FC236}">
                    <a16:creationId xmlns:a16="http://schemas.microsoft.com/office/drawing/2014/main" id="{F6A80166-692D-5BF2-5C55-242BD6927C23}"/>
                  </a:ext>
                </a:extLst>
              </p:cNvPr>
              <p:cNvGrpSpPr/>
              <p:nvPr/>
            </p:nvGrpSpPr>
            <p:grpSpPr>
              <a:xfrm>
                <a:off x="5177699" y="3492117"/>
                <a:ext cx="37776" cy="32357"/>
                <a:chOff x="5177699" y="3492117"/>
                <a:chExt cx="37776" cy="32357"/>
              </a:xfrm>
              <a:grpFill/>
            </p:grpSpPr>
            <p:sp>
              <p:nvSpPr>
                <p:cNvPr id="2609" name="Google Shape;6279;p71">
                  <a:extLst>
                    <a:ext uri="{FF2B5EF4-FFF2-40B4-BE49-F238E27FC236}">
                      <a16:creationId xmlns:a16="http://schemas.microsoft.com/office/drawing/2014/main" id="{0FF8B012-2A0A-F8AA-EF54-BF1001C34E31}"/>
                    </a:ext>
                  </a:extLst>
                </p:cNvPr>
                <p:cNvSpPr/>
                <p:nvPr/>
              </p:nvSpPr>
              <p:spPr>
                <a:xfrm>
                  <a:off x="5177699" y="3492117"/>
                  <a:ext cx="3777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4" extrusionOk="0">
                      <a:moveTo>
                        <a:pt x="2736" y="1"/>
                      </a:moveTo>
                      <a:cubicBezTo>
                        <a:pt x="2232" y="1"/>
                        <a:pt x="1717" y="188"/>
                        <a:pt x="1295" y="606"/>
                      </a:cubicBezTo>
                      <a:cubicBezTo>
                        <a:pt x="1" y="1900"/>
                        <a:pt x="920" y="4114"/>
                        <a:pt x="2746" y="4114"/>
                      </a:cubicBezTo>
                      <a:cubicBezTo>
                        <a:pt x="3884" y="4114"/>
                        <a:pt x="4803" y="3195"/>
                        <a:pt x="4803" y="2070"/>
                      </a:cubicBezTo>
                      <a:cubicBezTo>
                        <a:pt x="4803" y="824"/>
                        <a:pt x="3793" y="1"/>
                        <a:pt x="273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10" name="Google Shape;6280;p71">
                  <a:extLst>
                    <a:ext uri="{FF2B5EF4-FFF2-40B4-BE49-F238E27FC236}">
                      <a16:creationId xmlns:a16="http://schemas.microsoft.com/office/drawing/2014/main" id="{A02FD255-32FF-2533-3DF0-00223CB6C26E}"/>
                    </a:ext>
                  </a:extLst>
                </p:cNvPr>
                <p:cNvSpPr/>
                <p:nvPr/>
              </p:nvSpPr>
              <p:spPr>
                <a:xfrm>
                  <a:off x="5192823" y="3501823"/>
                  <a:ext cx="13048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9" h="1659" extrusionOk="0">
                      <a:moveTo>
                        <a:pt x="823" y="1"/>
                      </a:moveTo>
                      <a:cubicBezTo>
                        <a:pt x="376" y="1"/>
                        <a:pt x="1" y="364"/>
                        <a:pt x="1" y="823"/>
                      </a:cubicBezTo>
                      <a:cubicBezTo>
                        <a:pt x="1" y="1283"/>
                        <a:pt x="376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64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85" name="Google Shape;6281;p71">
                <a:extLst>
                  <a:ext uri="{FF2B5EF4-FFF2-40B4-BE49-F238E27FC236}">
                    <a16:creationId xmlns:a16="http://schemas.microsoft.com/office/drawing/2014/main" id="{7ADD30AB-D4F1-2D92-0CFB-FCCF8768803A}"/>
                  </a:ext>
                </a:extLst>
              </p:cNvPr>
              <p:cNvGrpSpPr/>
              <p:nvPr/>
            </p:nvGrpSpPr>
            <p:grpSpPr>
              <a:xfrm>
                <a:off x="5349431" y="3622346"/>
                <a:ext cx="37870" cy="32380"/>
                <a:chOff x="5349431" y="3622346"/>
                <a:chExt cx="37870" cy="32380"/>
              </a:xfrm>
              <a:grpFill/>
            </p:grpSpPr>
            <p:sp>
              <p:nvSpPr>
                <p:cNvPr id="2607" name="Google Shape;6282;p71">
                  <a:extLst>
                    <a:ext uri="{FF2B5EF4-FFF2-40B4-BE49-F238E27FC236}">
                      <a16:creationId xmlns:a16="http://schemas.microsoft.com/office/drawing/2014/main" id="{B163D279-7FEC-5C88-BEB2-82CB94B06D72}"/>
                    </a:ext>
                  </a:extLst>
                </p:cNvPr>
                <p:cNvSpPr/>
                <p:nvPr/>
              </p:nvSpPr>
              <p:spPr>
                <a:xfrm>
                  <a:off x="5349431" y="3622346"/>
                  <a:ext cx="37870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5" h="4117" extrusionOk="0">
                      <a:moveTo>
                        <a:pt x="2740" y="0"/>
                      </a:moveTo>
                      <a:cubicBezTo>
                        <a:pt x="2232" y="0"/>
                        <a:pt x="1714" y="189"/>
                        <a:pt x="1295" y="608"/>
                      </a:cubicBezTo>
                      <a:cubicBezTo>
                        <a:pt x="0" y="1903"/>
                        <a:pt x="920" y="4116"/>
                        <a:pt x="2758" y="4116"/>
                      </a:cubicBezTo>
                      <a:cubicBezTo>
                        <a:pt x="3883" y="4116"/>
                        <a:pt x="4815" y="3197"/>
                        <a:pt x="4815" y="2060"/>
                      </a:cubicBezTo>
                      <a:cubicBezTo>
                        <a:pt x="4815" y="817"/>
                        <a:pt x="3798" y="0"/>
                        <a:pt x="274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08" name="Google Shape;6283;p71">
                  <a:extLst>
                    <a:ext uri="{FF2B5EF4-FFF2-40B4-BE49-F238E27FC236}">
                      <a16:creationId xmlns:a16="http://schemas.microsoft.com/office/drawing/2014/main" id="{E57AC73C-6410-DBCF-4DFE-9B2389BD73EB}"/>
                    </a:ext>
                  </a:extLst>
                </p:cNvPr>
                <p:cNvSpPr/>
                <p:nvPr/>
              </p:nvSpPr>
              <p:spPr>
                <a:xfrm>
                  <a:off x="5362369" y="3632075"/>
                  <a:ext cx="15227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58" extrusionOk="0">
                      <a:moveTo>
                        <a:pt x="1134" y="0"/>
                      </a:moveTo>
                      <a:cubicBezTo>
                        <a:pt x="1127" y="0"/>
                        <a:pt x="1120" y="0"/>
                        <a:pt x="1113" y="0"/>
                      </a:cubicBezTo>
                      <a:cubicBezTo>
                        <a:pt x="363" y="0"/>
                        <a:pt x="0" y="883"/>
                        <a:pt x="521" y="1416"/>
                      </a:cubicBezTo>
                      <a:cubicBezTo>
                        <a:pt x="691" y="1583"/>
                        <a:pt x="899" y="1657"/>
                        <a:pt x="1101" y="1657"/>
                      </a:cubicBezTo>
                      <a:cubicBezTo>
                        <a:pt x="1529" y="1657"/>
                        <a:pt x="1936" y="1324"/>
                        <a:pt x="1936" y="823"/>
                      </a:cubicBezTo>
                      <a:cubicBezTo>
                        <a:pt x="1936" y="370"/>
                        <a:pt x="1573" y="0"/>
                        <a:pt x="113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86" name="Google Shape;6284;p71">
                <a:extLst>
                  <a:ext uri="{FF2B5EF4-FFF2-40B4-BE49-F238E27FC236}">
                    <a16:creationId xmlns:a16="http://schemas.microsoft.com/office/drawing/2014/main" id="{33F55DC7-FB56-6E34-C10D-DAF5726FF92A}"/>
                  </a:ext>
                </a:extLst>
              </p:cNvPr>
              <p:cNvGrpSpPr/>
              <p:nvPr/>
            </p:nvGrpSpPr>
            <p:grpSpPr>
              <a:xfrm>
                <a:off x="5068855" y="3563980"/>
                <a:ext cx="53954" cy="46223"/>
                <a:chOff x="5068855" y="3563980"/>
                <a:chExt cx="53954" cy="46223"/>
              </a:xfrm>
              <a:grpFill/>
            </p:grpSpPr>
            <p:sp>
              <p:nvSpPr>
                <p:cNvPr id="2605" name="Google Shape;6285;p71">
                  <a:extLst>
                    <a:ext uri="{FF2B5EF4-FFF2-40B4-BE49-F238E27FC236}">
                      <a16:creationId xmlns:a16="http://schemas.microsoft.com/office/drawing/2014/main" id="{473E1F27-2EC5-9799-96A4-C68809514DBF}"/>
                    </a:ext>
                  </a:extLst>
                </p:cNvPr>
                <p:cNvSpPr/>
                <p:nvPr/>
              </p:nvSpPr>
              <p:spPr>
                <a:xfrm>
                  <a:off x="5068855" y="3563980"/>
                  <a:ext cx="53954" cy="462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860" h="5877" extrusionOk="0">
                      <a:moveTo>
                        <a:pt x="3909" y="0"/>
                      </a:moveTo>
                      <a:cubicBezTo>
                        <a:pt x="3187" y="0"/>
                        <a:pt x="2451" y="269"/>
                        <a:pt x="1852" y="868"/>
                      </a:cubicBezTo>
                      <a:cubicBezTo>
                        <a:pt x="1" y="2719"/>
                        <a:pt x="1307" y="5876"/>
                        <a:pt x="3920" y="5876"/>
                      </a:cubicBezTo>
                      <a:cubicBezTo>
                        <a:pt x="5541" y="5876"/>
                        <a:pt x="6848" y="4558"/>
                        <a:pt x="6860" y="2937"/>
                      </a:cubicBezTo>
                      <a:cubicBezTo>
                        <a:pt x="6860" y="1170"/>
                        <a:pt x="5416" y="0"/>
                        <a:pt x="3909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06" name="Google Shape;6286;p71">
                  <a:extLst>
                    <a:ext uri="{FF2B5EF4-FFF2-40B4-BE49-F238E27FC236}">
                      <a16:creationId xmlns:a16="http://schemas.microsoft.com/office/drawing/2014/main" id="{0F608237-5C66-3C67-B290-3377CAC87C53}"/>
                    </a:ext>
                  </a:extLst>
                </p:cNvPr>
                <p:cNvSpPr/>
                <p:nvPr/>
              </p:nvSpPr>
              <p:spPr>
                <a:xfrm>
                  <a:off x="5086268" y="3573654"/>
                  <a:ext cx="26835" cy="268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12" h="3413" extrusionOk="0">
                      <a:moveTo>
                        <a:pt x="1706" y="1"/>
                      </a:moveTo>
                      <a:cubicBezTo>
                        <a:pt x="763" y="1"/>
                        <a:pt x="1" y="763"/>
                        <a:pt x="1" y="1707"/>
                      </a:cubicBezTo>
                      <a:cubicBezTo>
                        <a:pt x="1" y="2650"/>
                        <a:pt x="763" y="3412"/>
                        <a:pt x="1706" y="3412"/>
                      </a:cubicBezTo>
                      <a:cubicBezTo>
                        <a:pt x="2650" y="3412"/>
                        <a:pt x="3412" y="2650"/>
                        <a:pt x="3412" y="1707"/>
                      </a:cubicBezTo>
                      <a:cubicBezTo>
                        <a:pt x="3412" y="763"/>
                        <a:pt x="2650" y="1"/>
                        <a:pt x="170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87" name="Google Shape;6287;p71">
                <a:extLst>
                  <a:ext uri="{FF2B5EF4-FFF2-40B4-BE49-F238E27FC236}">
                    <a16:creationId xmlns:a16="http://schemas.microsoft.com/office/drawing/2014/main" id="{D7B19DE8-392C-0585-8AD4-B05A7A45BF09}"/>
                  </a:ext>
                </a:extLst>
              </p:cNvPr>
              <p:cNvGrpSpPr/>
              <p:nvPr/>
            </p:nvGrpSpPr>
            <p:grpSpPr>
              <a:xfrm>
                <a:off x="5037654" y="3392507"/>
                <a:ext cx="37870" cy="32451"/>
                <a:chOff x="5037654" y="3392507"/>
                <a:chExt cx="37870" cy="32451"/>
              </a:xfrm>
              <a:grpFill/>
            </p:grpSpPr>
            <p:sp>
              <p:nvSpPr>
                <p:cNvPr id="2603" name="Google Shape;6288;p71">
                  <a:extLst>
                    <a:ext uri="{FF2B5EF4-FFF2-40B4-BE49-F238E27FC236}">
                      <a16:creationId xmlns:a16="http://schemas.microsoft.com/office/drawing/2014/main" id="{86CB8B05-B813-BD3D-387B-6797B343A37A}"/>
                    </a:ext>
                  </a:extLst>
                </p:cNvPr>
                <p:cNvSpPr/>
                <p:nvPr/>
              </p:nvSpPr>
              <p:spPr>
                <a:xfrm>
                  <a:off x="5037654" y="3392507"/>
                  <a:ext cx="37870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5" h="4126" extrusionOk="0">
                      <a:moveTo>
                        <a:pt x="2742" y="1"/>
                      </a:moveTo>
                      <a:cubicBezTo>
                        <a:pt x="2238" y="1"/>
                        <a:pt x="1724" y="188"/>
                        <a:pt x="1307" y="606"/>
                      </a:cubicBezTo>
                      <a:cubicBezTo>
                        <a:pt x="0" y="1912"/>
                        <a:pt x="919" y="4126"/>
                        <a:pt x="2758" y="4126"/>
                      </a:cubicBezTo>
                      <a:cubicBezTo>
                        <a:pt x="3895" y="4114"/>
                        <a:pt x="4815" y="3194"/>
                        <a:pt x="4815" y="2069"/>
                      </a:cubicBezTo>
                      <a:cubicBezTo>
                        <a:pt x="4815" y="824"/>
                        <a:pt x="3799" y="1"/>
                        <a:pt x="274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04" name="Google Shape;6289;p71">
                  <a:extLst>
                    <a:ext uri="{FF2B5EF4-FFF2-40B4-BE49-F238E27FC236}">
                      <a16:creationId xmlns:a16="http://schemas.microsoft.com/office/drawing/2014/main" id="{F91E08A3-1946-7744-8A07-D7E9C771FEA7}"/>
                    </a:ext>
                  </a:extLst>
                </p:cNvPr>
                <p:cNvSpPr/>
                <p:nvPr/>
              </p:nvSpPr>
              <p:spPr>
                <a:xfrm>
                  <a:off x="5050592" y="3402213"/>
                  <a:ext cx="15227" cy="130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61" extrusionOk="0">
                      <a:moveTo>
                        <a:pt x="1113" y="1"/>
                      </a:moveTo>
                      <a:cubicBezTo>
                        <a:pt x="375" y="1"/>
                        <a:pt x="0" y="896"/>
                        <a:pt x="520" y="1416"/>
                      </a:cubicBezTo>
                      <a:cubicBezTo>
                        <a:pt x="689" y="1585"/>
                        <a:pt x="898" y="1661"/>
                        <a:pt x="1103" y="1661"/>
                      </a:cubicBezTo>
                      <a:cubicBezTo>
                        <a:pt x="1528" y="1661"/>
                        <a:pt x="1936" y="1333"/>
                        <a:pt x="1936" y="835"/>
                      </a:cubicBezTo>
                      <a:cubicBezTo>
                        <a:pt x="1936" y="376"/>
                        <a:pt x="1573" y="1"/>
                        <a:pt x="111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88" name="Google Shape;6290;p71">
                <a:extLst>
                  <a:ext uri="{FF2B5EF4-FFF2-40B4-BE49-F238E27FC236}">
                    <a16:creationId xmlns:a16="http://schemas.microsoft.com/office/drawing/2014/main" id="{9EC00BB5-7E37-FE6B-1595-787FA1C7AC77}"/>
                  </a:ext>
                </a:extLst>
              </p:cNvPr>
              <p:cNvGrpSpPr/>
              <p:nvPr/>
            </p:nvGrpSpPr>
            <p:grpSpPr>
              <a:xfrm>
                <a:off x="5456560" y="3368629"/>
                <a:ext cx="37870" cy="32451"/>
                <a:chOff x="5456560" y="3368629"/>
                <a:chExt cx="37870" cy="32451"/>
              </a:xfrm>
              <a:grpFill/>
            </p:grpSpPr>
            <p:sp>
              <p:nvSpPr>
                <p:cNvPr id="2601" name="Google Shape;6291;p71">
                  <a:extLst>
                    <a:ext uri="{FF2B5EF4-FFF2-40B4-BE49-F238E27FC236}">
                      <a16:creationId xmlns:a16="http://schemas.microsoft.com/office/drawing/2014/main" id="{FD04F821-15EB-72FD-AD83-8DE00814833B}"/>
                    </a:ext>
                  </a:extLst>
                </p:cNvPr>
                <p:cNvSpPr/>
                <p:nvPr/>
              </p:nvSpPr>
              <p:spPr>
                <a:xfrm>
                  <a:off x="5456560" y="3368629"/>
                  <a:ext cx="37870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5" h="4126" extrusionOk="0">
                      <a:moveTo>
                        <a:pt x="2742" y="0"/>
                      </a:moveTo>
                      <a:cubicBezTo>
                        <a:pt x="2238" y="0"/>
                        <a:pt x="1724" y="187"/>
                        <a:pt x="1307" y="605"/>
                      </a:cubicBezTo>
                      <a:cubicBezTo>
                        <a:pt x="0" y="1912"/>
                        <a:pt x="920" y="4125"/>
                        <a:pt x="2758" y="4125"/>
                      </a:cubicBezTo>
                      <a:cubicBezTo>
                        <a:pt x="3895" y="4113"/>
                        <a:pt x="4815" y="3194"/>
                        <a:pt x="4815" y="2069"/>
                      </a:cubicBezTo>
                      <a:cubicBezTo>
                        <a:pt x="4815" y="824"/>
                        <a:pt x="3800" y="0"/>
                        <a:pt x="274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02" name="Google Shape;6292;p71">
                  <a:extLst>
                    <a:ext uri="{FF2B5EF4-FFF2-40B4-BE49-F238E27FC236}">
                      <a16:creationId xmlns:a16="http://schemas.microsoft.com/office/drawing/2014/main" id="{307E2455-7DA0-4989-FEB3-09A423EC6C4D}"/>
                    </a:ext>
                  </a:extLst>
                </p:cNvPr>
                <p:cNvSpPr/>
                <p:nvPr/>
              </p:nvSpPr>
              <p:spPr>
                <a:xfrm>
                  <a:off x="5469498" y="3378334"/>
                  <a:ext cx="15227" cy="130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61" extrusionOk="0">
                      <a:moveTo>
                        <a:pt x="1113" y="0"/>
                      </a:moveTo>
                      <a:cubicBezTo>
                        <a:pt x="375" y="0"/>
                        <a:pt x="0" y="895"/>
                        <a:pt x="520" y="1416"/>
                      </a:cubicBezTo>
                      <a:cubicBezTo>
                        <a:pt x="693" y="1585"/>
                        <a:pt x="903" y="1660"/>
                        <a:pt x="1108" y="1660"/>
                      </a:cubicBezTo>
                      <a:cubicBezTo>
                        <a:pt x="1533" y="1660"/>
                        <a:pt x="1936" y="1333"/>
                        <a:pt x="1936" y="835"/>
                      </a:cubicBezTo>
                      <a:cubicBezTo>
                        <a:pt x="1936" y="375"/>
                        <a:pt x="1573" y="0"/>
                        <a:pt x="111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89" name="Google Shape;6293;p71">
                <a:extLst>
                  <a:ext uri="{FF2B5EF4-FFF2-40B4-BE49-F238E27FC236}">
                    <a16:creationId xmlns:a16="http://schemas.microsoft.com/office/drawing/2014/main" id="{442A08D4-86C6-5990-7186-94360DAC1D6B}"/>
                  </a:ext>
                </a:extLst>
              </p:cNvPr>
              <p:cNvGrpSpPr/>
              <p:nvPr/>
            </p:nvGrpSpPr>
            <p:grpSpPr>
              <a:xfrm>
                <a:off x="4755749" y="3501516"/>
                <a:ext cx="46246" cy="39608"/>
                <a:chOff x="4755749" y="3501516"/>
                <a:chExt cx="46246" cy="39608"/>
              </a:xfrm>
              <a:grpFill/>
            </p:grpSpPr>
            <p:sp>
              <p:nvSpPr>
                <p:cNvPr id="2599" name="Google Shape;6294;p71">
                  <a:extLst>
                    <a:ext uri="{FF2B5EF4-FFF2-40B4-BE49-F238E27FC236}">
                      <a16:creationId xmlns:a16="http://schemas.microsoft.com/office/drawing/2014/main" id="{54166075-2C44-D69D-30C8-DD9F40C8B33E}"/>
                    </a:ext>
                  </a:extLst>
                </p:cNvPr>
                <p:cNvSpPr/>
                <p:nvPr/>
              </p:nvSpPr>
              <p:spPr>
                <a:xfrm>
                  <a:off x="4755749" y="3501516"/>
                  <a:ext cx="46246" cy="3960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880" h="5036" extrusionOk="0">
                      <a:moveTo>
                        <a:pt x="3345" y="0"/>
                      </a:moveTo>
                      <a:cubicBezTo>
                        <a:pt x="2727" y="0"/>
                        <a:pt x="2097" y="229"/>
                        <a:pt x="1585" y="741"/>
                      </a:cubicBezTo>
                      <a:cubicBezTo>
                        <a:pt x="0" y="2326"/>
                        <a:pt x="1125" y="5036"/>
                        <a:pt x="3363" y="5036"/>
                      </a:cubicBezTo>
                      <a:cubicBezTo>
                        <a:pt x="4754" y="5036"/>
                        <a:pt x="5879" y="3911"/>
                        <a:pt x="5879" y="2520"/>
                      </a:cubicBezTo>
                      <a:cubicBezTo>
                        <a:pt x="5879" y="1005"/>
                        <a:pt x="4638" y="0"/>
                        <a:pt x="334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600" name="Google Shape;6295;p71">
                  <a:extLst>
                    <a:ext uri="{FF2B5EF4-FFF2-40B4-BE49-F238E27FC236}">
                      <a16:creationId xmlns:a16="http://schemas.microsoft.com/office/drawing/2014/main" id="{88CBDE7A-35C9-03A5-7642-5F41228CCFBE}"/>
                    </a:ext>
                  </a:extLst>
                </p:cNvPr>
                <p:cNvSpPr/>
                <p:nvPr/>
              </p:nvSpPr>
              <p:spPr>
                <a:xfrm>
                  <a:off x="4768687" y="3511245"/>
                  <a:ext cx="23697" cy="202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13" h="2571" extrusionOk="0">
                      <a:moveTo>
                        <a:pt x="1718" y="0"/>
                      </a:moveTo>
                      <a:cubicBezTo>
                        <a:pt x="569" y="0"/>
                        <a:pt x="0" y="1379"/>
                        <a:pt x="811" y="2190"/>
                      </a:cubicBezTo>
                      <a:cubicBezTo>
                        <a:pt x="1074" y="2453"/>
                        <a:pt x="1398" y="2571"/>
                        <a:pt x="1715" y="2571"/>
                      </a:cubicBezTo>
                      <a:cubicBezTo>
                        <a:pt x="2377" y="2571"/>
                        <a:pt x="3013" y="2059"/>
                        <a:pt x="3013" y="1283"/>
                      </a:cubicBezTo>
                      <a:cubicBezTo>
                        <a:pt x="3013" y="581"/>
                        <a:pt x="2432" y="0"/>
                        <a:pt x="1718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90" name="Google Shape;6296;p71">
                <a:extLst>
                  <a:ext uri="{FF2B5EF4-FFF2-40B4-BE49-F238E27FC236}">
                    <a16:creationId xmlns:a16="http://schemas.microsoft.com/office/drawing/2014/main" id="{CC93E128-6446-A55B-E339-FC2373E5092D}"/>
                  </a:ext>
                </a:extLst>
              </p:cNvPr>
              <p:cNvGrpSpPr/>
              <p:nvPr/>
            </p:nvGrpSpPr>
            <p:grpSpPr>
              <a:xfrm>
                <a:off x="4681346" y="3485582"/>
                <a:ext cx="37783" cy="32427"/>
                <a:chOff x="4681346" y="3485582"/>
                <a:chExt cx="37783" cy="32427"/>
              </a:xfrm>
              <a:grpFill/>
            </p:grpSpPr>
            <p:sp>
              <p:nvSpPr>
                <p:cNvPr id="2597" name="Google Shape;6297;p71">
                  <a:extLst>
                    <a:ext uri="{FF2B5EF4-FFF2-40B4-BE49-F238E27FC236}">
                      <a16:creationId xmlns:a16="http://schemas.microsoft.com/office/drawing/2014/main" id="{C87882FC-2B96-79FD-1692-1CAD6980E2D9}"/>
                    </a:ext>
                  </a:extLst>
                </p:cNvPr>
                <p:cNvSpPr/>
                <p:nvPr/>
              </p:nvSpPr>
              <p:spPr>
                <a:xfrm>
                  <a:off x="4681346" y="3485582"/>
                  <a:ext cx="37783" cy="324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23" extrusionOk="0">
                      <a:moveTo>
                        <a:pt x="2738" y="1"/>
                      </a:moveTo>
                      <a:cubicBezTo>
                        <a:pt x="2231" y="1"/>
                        <a:pt x="1715" y="191"/>
                        <a:pt x="1295" y="614"/>
                      </a:cubicBezTo>
                      <a:cubicBezTo>
                        <a:pt x="1" y="1909"/>
                        <a:pt x="920" y="4122"/>
                        <a:pt x="2747" y="4122"/>
                      </a:cubicBezTo>
                      <a:cubicBezTo>
                        <a:pt x="3884" y="4122"/>
                        <a:pt x="4803" y="3203"/>
                        <a:pt x="4803" y="2066"/>
                      </a:cubicBezTo>
                      <a:cubicBezTo>
                        <a:pt x="4803" y="824"/>
                        <a:pt x="3793" y="1"/>
                        <a:pt x="2738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98" name="Google Shape;6298;p71">
                  <a:extLst>
                    <a:ext uri="{FF2B5EF4-FFF2-40B4-BE49-F238E27FC236}">
                      <a16:creationId xmlns:a16="http://schemas.microsoft.com/office/drawing/2014/main" id="{A6A4B88E-46FF-CE70-1326-06EE1AEFC2D1}"/>
                    </a:ext>
                  </a:extLst>
                </p:cNvPr>
                <p:cNvSpPr/>
                <p:nvPr/>
              </p:nvSpPr>
              <p:spPr>
                <a:xfrm>
                  <a:off x="4696479" y="3495263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0"/>
                      </a:moveTo>
                      <a:cubicBezTo>
                        <a:pt x="363" y="0"/>
                        <a:pt x="0" y="375"/>
                        <a:pt x="0" y="835"/>
                      </a:cubicBezTo>
                      <a:cubicBezTo>
                        <a:pt x="0" y="1295"/>
                        <a:pt x="363" y="1657"/>
                        <a:pt x="823" y="1657"/>
                      </a:cubicBezTo>
                      <a:cubicBezTo>
                        <a:pt x="1282" y="1657"/>
                        <a:pt x="1657" y="1295"/>
                        <a:pt x="1657" y="835"/>
                      </a:cubicBezTo>
                      <a:cubicBezTo>
                        <a:pt x="1657" y="375"/>
                        <a:pt x="1282" y="0"/>
                        <a:pt x="82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91" name="Google Shape;6299;p71">
                <a:extLst>
                  <a:ext uri="{FF2B5EF4-FFF2-40B4-BE49-F238E27FC236}">
                    <a16:creationId xmlns:a16="http://schemas.microsoft.com/office/drawing/2014/main" id="{28FCEA16-8531-23C2-9476-CC38AB81EF9D}"/>
                  </a:ext>
                </a:extLst>
              </p:cNvPr>
              <p:cNvGrpSpPr/>
              <p:nvPr/>
            </p:nvGrpSpPr>
            <p:grpSpPr>
              <a:xfrm>
                <a:off x="4767067" y="3291088"/>
                <a:ext cx="37878" cy="32451"/>
                <a:chOff x="4767067" y="3291088"/>
                <a:chExt cx="37878" cy="32451"/>
              </a:xfrm>
              <a:grpFill/>
            </p:grpSpPr>
            <p:sp>
              <p:nvSpPr>
                <p:cNvPr id="2595" name="Google Shape;6300;p71">
                  <a:extLst>
                    <a:ext uri="{FF2B5EF4-FFF2-40B4-BE49-F238E27FC236}">
                      <a16:creationId xmlns:a16="http://schemas.microsoft.com/office/drawing/2014/main" id="{F13059CC-0E0C-95C6-863C-A1D804AC0266}"/>
                    </a:ext>
                  </a:extLst>
                </p:cNvPr>
                <p:cNvSpPr/>
                <p:nvPr/>
              </p:nvSpPr>
              <p:spPr>
                <a:xfrm>
                  <a:off x="4767067" y="3291088"/>
                  <a:ext cx="37878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6" h="4126" extrusionOk="0">
                      <a:moveTo>
                        <a:pt x="2739" y="0"/>
                      </a:moveTo>
                      <a:cubicBezTo>
                        <a:pt x="2233" y="0"/>
                        <a:pt x="1717" y="188"/>
                        <a:pt x="1295" y="605"/>
                      </a:cubicBezTo>
                      <a:cubicBezTo>
                        <a:pt x="1" y="1900"/>
                        <a:pt x="920" y="4126"/>
                        <a:pt x="2759" y="4126"/>
                      </a:cubicBezTo>
                      <a:cubicBezTo>
                        <a:pt x="3884" y="4113"/>
                        <a:pt x="4803" y="3206"/>
                        <a:pt x="4815" y="2069"/>
                      </a:cubicBezTo>
                      <a:cubicBezTo>
                        <a:pt x="4815" y="824"/>
                        <a:pt x="3800" y="0"/>
                        <a:pt x="2739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96" name="Google Shape;6301;p71">
                  <a:extLst>
                    <a:ext uri="{FF2B5EF4-FFF2-40B4-BE49-F238E27FC236}">
                      <a16:creationId xmlns:a16="http://schemas.microsoft.com/office/drawing/2014/main" id="{2D4819BB-887A-F6E3-B4F1-A184F572966F}"/>
                    </a:ext>
                  </a:extLst>
                </p:cNvPr>
                <p:cNvSpPr/>
                <p:nvPr/>
              </p:nvSpPr>
              <p:spPr>
                <a:xfrm>
                  <a:off x="4780036" y="3300888"/>
                  <a:ext cx="15203" cy="1300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3" h="1654" extrusionOk="0">
                      <a:moveTo>
                        <a:pt x="1131" y="0"/>
                      </a:moveTo>
                      <a:cubicBezTo>
                        <a:pt x="1124" y="0"/>
                        <a:pt x="1117" y="0"/>
                        <a:pt x="1110" y="1"/>
                      </a:cubicBezTo>
                      <a:cubicBezTo>
                        <a:pt x="1105" y="0"/>
                        <a:pt x="1100" y="0"/>
                        <a:pt x="1095" y="0"/>
                      </a:cubicBezTo>
                      <a:cubicBezTo>
                        <a:pt x="367" y="0"/>
                        <a:pt x="0" y="887"/>
                        <a:pt x="517" y="1404"/>
                      </a:cubicBezTo>
                      <a:cubicBezTo>
                        <a:pt x="686" y="1577"/>
                        <a:pt x="895" y="1654"/>
                        <a:pt x="1100" y="1654"/>
                      </a:cubicBezTo>
                      <a:cubicBezTo>
                        <a:pt x="1525" y="1654"/>
                        <a:pt x="1932" y="1321"/>
                        <a:pt x="1932" y="823"/>
                      </a:cubicBezTo>
                      <a:cubicBezTo>
                        <a:pt x="1932" y="371"/>
                        <a:pt x="1569" y="0"/>
                        <a:pt x="113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92" name="Google Shape;6302;p71">
                <a:extLst>
                  <a:ext uri="{FF2B5EF4-FFF2-40B4-BE49-F238E27FC236}">
                    <a16:creationId xmlns:a16="http://schemas.microsoft.com/office/drawing/2014/main" id="{86252C2B-F18B-2082-361E-AEBBBBC8EF68}"/>
                  </a:ext>
                </a:extLst>
              </p:cNvPr>
              <p:cNvGrpSpPr/>
              <p:nvPr/>
            </p:nvGrpSpPr>
            <p:grpSpPr>
              <a:xfrm>
                <a:off x="4687819" y="3405539"/>
                <a:ext cx="37776" cy="32451"/>
                <a:chOff x="4687819" y="3405539"/>
                <a:chExt cx="37776" cy="32451"/>
              </a:xfrm>
              <a:grpFill/>
            </p:grpSpPr>
            <p:sp>
              <p:nvSpPr>
                <p:cNvPr id="2593" name="Google Shape;6303;p71">
                  <a:extLst>
                    <a:ext uri="{FF2B5EF4-FFF2-40B4-BE49-F238E27FC236}">
                      <a16:creationId xmlns:a16="http://schemas.microsoft.com/office/drawing/2014/main" id="{C35C6494-B4BF-57A7-C45D-F492040A9DFC}"/>
                    </a:ext>
                  </a:extLst>
                </p:cNvPr>
                <p:cNvSpPr/>
                <p:nvPr/>
              </p:nvSpPr>
              <p:spPr>
                <a:xfrm>
                  <a:off x="4687819" y="3405539"/>
                  <a:ext cx="37776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26" extrusionOk="0">
                      <a:moveTo>
                        <a:pt x="2730" y="1"/>
                      </a:moveTo>
                      <a:cubicBezTo>
                        <a:pt x="2226" y="1"/>
                        <a:pt x="1712" y="188"/>
                        <a:pt x="1295" y="606"/>
                      </a:cubicBezTo>
                      <a:cubicBezTo>
                        <a:pt x="0" y="1912"/>
                        <a:pt x="920" y="4126"/>
                        <a:pt x="2758" y="4126"/>
                      </a:cubicBezTo>
                      <a:cubicBezTo>
                        <a:pt x="3883" y="4114"/>
                        <a:pt x="4803" y="3195"/>
                        <a:pt x="4803" y="2070"/>
                      </a:cubicBezTo>
                      <a:cubicBezTo>
                        <a:pt x="4803" y="824"/>
                        <a:pt x="3787" y="1"/>
                        <a:pt x="2730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94" name="Google Shape;6304;p71">
                  <a:extLst>
                    <a:ext uri="{FF2B5EF4-FFF2-40B4-BE49-F238E27FC236}">
                      <a16:creationId xmlns:a16="http://schemas.microsoft.com/office/drawing/2014/main" id="{A5BE9C4C-86CF-90EC-B7D3-D1D876A44462}"/>
                    </a:ext>
                  </a:extLst>
                </p:cNvPr>
                <p:cNvSpPr/>
                <p:nvPr/>
              </p:nvSpPr>
              <p:spPr>
                <a:xfrm>
                  <a:off x="4702944" y="3415245"/>
                  <a:ext cx="13040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9" extrusionOk="0">
                      <a:moveTo>
                        <a:pt x="823" y="1"/>
                      </a:moveTo>
                      <a:cubicBezTo>
                        <a:pt x="376" y="1"/>
                        <a:pt x="1" y="376"/>
                        <a:pt x="1" y="836"/>
                      </a:cubicBezTo>
                      <a:cubicBezTo>
                        <a:pt x="1" y="1295"/>
                        <a:pt x="376" y="1658"/>
                        <a:pt x="823" y="1658"/>
                      </a:cubicBezTo>
                      <a:cubicBezTo>
                        <a:pt x="1283" y="1658"/>
                        <a:pt x="1658" y="1295"/>
                        <a:pt x="1658" y="836"/>
                      </a:cubicBezTo>
                      <a:cubicBezTo>
                        <a:pt x="1658" y="376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93" name="Google Shape;6305;p71">
                <a:extLst>
                  <a:ext uri="{FF2B5EF4-FFF2-40B4-BE49-F238E27FC236}">
                    <a16:creationId xmlns:a16="http://schemas.microsoft.com/office/drawing/2014/main" id="{723512F6-2E3E-C795-7387-8885FF5DC8A5}"/>
                  </a:ext>
                </a:extLst>
              </p:cNvPr>
              <p:cNvGrpSpPr/>
              <p:nvPr/>
            </p:nvGrpSpPr>
            <p:grpSpPr>
              <a:xfrm>
                <a:off x="4923101" y="3444809"/>
                <a:ext cx="52813" cy="45318"/>
                <a:chOff x="4923101" y="3444809"/>
                <a:chExt cx="52813" cy="45318"/>
              </a:xfrm>
              <a:grpFill/>
            </p:grpSpPr>
            <p:sp>
              <p:nvSpPr>
                <p:cNvPr id="2591" name="Google Shape;6306;p71">
                  <a:extLst>
                    <a:ext uri="{FF2B5EF4-FFF2-40B4-BE49-F238E27FC236}">
                      <a16:creationId xmlns:a16="http://schemas.microsoft.com/office/drawing/2014/main" id="{24E366AA-EFB4-FFFC-043C-6AE8418F5019}"/>
                    </a:ext>
                  </a:extLst>
                </p:cNvPr>
                <p:cNvSpPr/>
                <p:nvPr/>
              </p:nvSpPr>
              <p:spPr>
                <a:xfrm>
                  <a:off x="4923101" y="3444809"/>
                  <a:ext cx="52813" cy="453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715" h="5762" extrusionOk="0">
                      <a:moveTo>
                        <a:pt x="3823" y="1"/>
                      </a:moveTo>
                      <a:cubicBezTo>
                        <a:pt x="3117" y="1"/>
                        <a:pt x="2398" y="263"/>
                        <a:pt x="1815" y="851"/>
                      </a:cubicBezTo>
                      <a:cubicBezTo>
                        <a:pt x="1" y="2665"/>
                        <a:pt x="1283" y="5762"/>
                        <a:pt x="3847" y="5762"/>
                      </a:cubicBezTo>
                      <a:cubicBezTo>
                        <a:pt x="5432" y="5762"/>
                        <a:pt x="6714" y="4468"/>
                        <a:pt x="6714" y="2883"/>
                      </a:cubicBezTo>
                      <a:cubicBezTo>
                        <a:pt x="6714" y="1148"/>
                        <a:pt x="5298" y="1"/>
                        <a:pt x="3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92" name="Google Shape;6307;p71">
                  <a:extLst>
                    <a:ext uri="{FF2B5EF4-FFF2-40B4-BE49-F238E27FC236}">
                      <a16:creationId xmlns:a16="http://schemas.microsoft.com/office/drawing/2014/main" id="{53203417-4E4C-166B-8BF5-E41BA2693226}"/>
                    </a:ext>
                  </a:extLst>
                </p:cNvPr>
                <p:cNvSpPr/>
                <p:nvPr/>
              </p:nvSpPr>
              <p:spPr>
                <a:xfrm>
                  <a:off x="4936039" y="3454538"/>
                  <a:ext cx="30265" cy="2591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848" h="3295" extrusionOk="0">
                      <a:moveTo>
                        <a:pt x="2202" y="1"/>
                      </a:moveTo>
                      <a:cubicBezTo>
                        <a:pt x="727" y="1"/>
                        <a:pt x="1" y="1779"/>
                        <a:pt x="1029" y="2807"/>
                      </a:cubicBezTo>
                      <a:cubicBezTo>
                        <a:pt x="1365" y="3144"/>
                        <a:pt x="1779" y="3294"/>
                        <a:pt x="2185" y="3294"/>
                      </a:cubicBezTo>
                      <a:cubicBezTo>
                        <a:pt x="3034" y="3294"/>
                        <a:pt x="3847" y="2636"/>
                        <a:pt x="3847" y="1646"/>
                      </a:cubicBezTo>
                      <a:cubicBezTo>
                        <a:pt x="3847" y="739"/>
                        <a:pt x="3110" y="1"/>
                        <a:pt x="220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94" name="Google Shape;6308;p71">
                <a:extLst>
                  <a:ext uri="{FF2B5EF4-FFF2-40B4-BE49-F238E27FC236}">
                    <a16:creationId xmlns:a16="http://schemas.microsoft.com/office/drawing/2014/main" id="{47800D09-FA33-4AA1-4801-10A39B95C081}"/>
                  </a:ext>
                </a:extLst>
              </p:cNvPr>
              <p:cNvGrpSpPr/>
              <p:nvPr/>
            </p:nvGrpSpPr>
            <p:grpSpPr>
              <a:xfrm>
                <a:off x="4846040" y="3654750"/>
                <a:ext cx="31405" cy="26993"/>
                <a:chOff x="4846040" y="3654750"/>
                <a:chExt cx="31405" cy="26993"/>
              </a:xfrm>
              <a:grpFill/>
            </p:grpSpPr>
            <p:sp>
              <p:nvSpPr>
                <p:cNvPr id="2589" name="Google Shape;6309;p71">
                  <a:extLst>
                    <a:ext uri="{FF2B5EF4-FFF2-40B4-BE49-F238E27FC236}">
                      <a16:creationId xmlns:a16="http://schemas.microsoft.com/office/drawing/2014/main" id="{05408054-7122-0382-73EF-E035FB52E245}"/>
                    </a:ext>
                  </a:extLst>
                </p:cNvPr>
                <p:cNvSpPr/>
                <p:nvPr/>
              </p:nvSpPr>
              <p:spPr>
                <a:xfrm>
                  <a:off x="4846040" y="3654750"/>
                  <a:ext cx="31405" cy="269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2" extrusionOk="0">
                      <a:moveTo>
                        <a:pt x="2272" y="0"/>
                      </a:moveTo>
                      <a:cubicBezTo>
                        <a:pt x="1853" y="0"/>
                        <a:pt x="1425" y="156"/>
                        <a:pt x="1077" y="504"/>
                      </a:cubicBezTo>
                      <a:cubicBezTo>
                        <a:pt x="0" y="1581"/>
                        <a:pt x="750" y="3432"/>
                        <a:pt x="2274" y="3432"/>
                      </a:cubicBezTo>
                      <a:cubicBezTo>
                        <a:pt x="3218" y="3432"/>
                        <a:pt x="3992" y="2658"/>
                        <a:pt x="3992" y="1714"/>
                      </a:cubicBezTo>
                      <a:cubicBezTo>
                        <a:pt x="3992" y="683"/>
                        <a:pt x="3150" y="0"/>
                        <a:pt x="227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90" name="Google Shape;6310;p71">
                  <a:extLst>
                    <a:ext uri="{FF2B5EF4-FFF2-40B4-BE49-F238E27FC236}">
                      <a16:creationId xmlns:a16="http://schemas.microsoft.com/office/drawing/2014/main" id="{1BC2827B-CB1F-CC62-7DF1-EE1724B51AC7}"/>
                    </a:ext>
                  </a:extLst>
                </p:cNvPr>
                <p:cNvSpPr/>
                <p:nvPr/>
              </p:nvSpPr>
              <p:spPr>
                <a:xfrm>
                  <a:off x="4858883" y="3664424"/>
                  <a:ext cx="8856" cy="767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76" extrusionOk="0">
                      <a:moveTo>
                        <a:pt x="641" y="0"/>
                      </a:moveTo>
                      <a:cubicBezTo>
                        <a:pt x="218" y="0"/>
                        <a:pt x="0" y="520"/>
                        <a:pt x="303" y="835"/>
                      </a:cubicBezTo>
                      <a:cubicBezTo>
                        <a:pt x="400" y="932"/>
                        <a:pt x="519" y="975"/>
                        <a:pt x="636" y="975"/>
                      </a:cubicBezTo>
                      <a:cubicBezTo>
                        <a:pt x="885" y="975"/>
                        <a:pt x="1125" y="780"/>
                        <a:pt x="1125" y="484"/>
                      </a:cubicBezTo>
                      <a:cubicBezTo>
                        <a:pt x="1125" y="218"/>
                        <a:pt x="907" y="0"/>
                        <a:pt x="64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95" name="Google Shape;6311;p71">
                <a:extLst>
                  <a:ext uri="{FF2B5EF4-FFF2-40B4-BE49-F238E27FC236}">
                    <a16:creationId xmlns:a16="http://schemas.microsoft.com/office/drawing/2014/main" id="{D23CF691-F7E9-CE1B-DF5E-B62F2F984706}"/>
                  </a:ext>
                </a:extLst>
              </p:cNvPr>
              <p:cNvGrpSpPr/>
              <p:nvPr/>
            </p:nvGrpSpPr>
            <p:grpSpPr>
              <a:xfrm>
                <a:off x="4925673" y="3691700"/>
                <a:ext cx="40253" cy="34472"/>
                <a:chOff x="4925673" y="3691700"/>
                <a:chExt cx="40253" cy="34472"/>
              </a:xfrm>
              <a:grpFill/>
            </p:grpSpPr>
            <p:sp>
              <p:nvSpPr>
                <p:cNvPr id="2587" name="Google Shape;6312;p71">
                  <a:extLst>
                    <a:ext uri="{FF2B5EF4-FFF2-40B4-BE49-F238E27FC236}">
                      <a16:creationId xmlns:a16="http://schemas.microsoft.com/office/drawing/2014/main" id="{74E28BB1-F62E-BD78-029E-C63E3BFDC3C5}"/>
                    </a:ext>
                  </a:extLst>
                </p:cNvPr>
                <p:cNvSpPr/>
                <p:nvPr/>
              </p:nvSpPr>
              <p:spPr>
                <a:xfrm>
                  <a:off x="4925673" y="3691700"/>
                  <a:ext cx="40253" cy="344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18" h="4383" extrusionOk="0">
                      <a:moveTo>
                        <a:pt x="2908" y="0"/>
                      </a:moveTo>
                      <a:cubicBezTo>
                        <a:pt x="2371" y="0"/>
                        <a:pt x="1825" y="200"/>
                        <a:pt x="1379" y="645"/>
                      </a:cubicBezTo>
                      <a:cubicBezTo>
                        <a:pt x="0" y="2024"/>
                        <a:pt x="968" y="4383"/>
                        <a:pt x="2915" y="4383"/>
                      </a:cubicBezTo>
                      <a:cubicBezTo>
                        <a:pt x="4125" y="4383"/>
                        <a:pt x="5105" y="3403"/>
                        <a:pt x="5117" y="2193"/>
                      </a:cubicBezTo>
                      <a:cubicBezTo>
                        <a:pt x="5109" y="875"/>
                        <a:pt x="4031" y="0"/>
                        <a:pt x="2908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88" name="Google Shape;6313;p71">
                  <a:extLst>
                    <a:ext uri="{FF2B5EF4-FFF2-40B4-BE49-F238E27FC236}">
                      <a16:creationId xmlns:a16="http://schemas.microsoft.com/office/drawing/2014/main" id="{C5FC9463-9479-827D-BF44-0CC1294AE595}"/>
                    </a:ext>
                  </a:extLst>
                </p:cNvPr>
                <p:cNvSpPr/>
                <p:nvPr/>
              </p:nvSpPr>
              <p:spPr>
                <a:xfrm>
                  <a:off x="4938516" y="3701334"/>
                  <a:ext cx="17704" cy="1518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51" h="1931" extrusionOk="0">
                      <a:moveTo>
                        <a:pt x="1295" y="1"/>
                      </a:moveTo>
                      <a:cubicBezTo>
                        <a:pt x="436" y="1"/>
                        <a:pt x="0" y="1041"/>
                        <a:pt x="605" y="1646"/>
                      </a:cubicBezTo>
                      <a:cubicBezTo>
                        <a:pt x="801" y="1842"/>
                        <a:pt x="1043" y="1930"/>
                        <a:pt x="1281" y="1930"/>
                      </a:cubicBezTo>
                      <a:cubicBezTo>
                        <a:pt x="1775" y="1930"/>
                        <a:pt x="2250" y="1549"/>
                        <a:pt x="2250" y="968"/>
                      </a:cubicBezTo>
                      <a:cubicBezTo>
                        <a:pt x="2250" y="436"/>
                        <a:pt x="1827" y="1"/>
                        <a:pt x="129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96" name="Google Shape;6314;p71">
                <a:extLst>
                  <a:ext uri="{FF2B5EF4-FFF2-40B4-BE49-F238E27FC236}">
                    <a16:creationId xmlns:a16="http://schemas.microsoft.com/office/drawing/2014/main" id="{245BFBA7-FB78-593A-CD63-2EF6FFBB9FC2}"/>
                  </a:ext>
                </a:extLst>
              </p:cNvPr>
              <p:cNvGrpSpPr/>
              <p:nvPr/>
            </p:nvGrpSpPr>
            <p:grpSpPr>
              <a:xfrm>
                <a:off x="4894653" y="3740848"/>
                <a:ext cx="31405" cy="26906"/>
                <a:chOff x="4894653" y="3740848"/>
                <a:chExt cx="31405" cy="26906"/>
              </a:xfrm>
              <a:grpFill/>
            </p:grpSpPr>
            <p:sp>
              <p:nvSpPr>
                <p:cNvPr id="2585" name="Google Shape;6315;p71">
                  <a:extLst>
                    <a:ext uri="{FF2B5EF4-FFF2-40B4-BE49-F238E27FC236}">
                      <a16:creationId xmlns:a16="http://schemas.microsoft.com/office/drawing/2014/main" id="{EBA95D7F-37B3-5EBC-521D-367B166156C2}"/>
                    </a:ext>
                  </a:extLst>
                </p:cNvPr>
                <p:cNvSpPr/>
                <p:nvPr/>
              </p:nvSpPr>
              <p:spPr>
                <a:xfrm>
                  <a:off x="4894653" y="3740848"/>
                  <a:ext cx="31405" cy="2690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1" extrusionOk="0">
                      <a:moveTo>
                        <a:pt x="2273" y="1"/>
                      </a:moveTo>
                      <a:cubicBezTo>
                        <a:pt x="1853" y="1"/>
                        <a:pt x="1425" y="157"/>
                        <a:pt x="1077" y="505"/>
                      </a:cubicBezTo>
                      <a:cubicBezTo>
                        <a:pt x="1" y="1582"/>
                        <a:pt x="763" y="3420"/>
                        <a:pt x="2287" y="3420"/>
                      </a:cubicBezTo>
                      <a:cubicBezTo>
                        <a:pt x="3230" y="3420"/>
                        <a:pt x="3993" y="2658"/>
                        <a:pt x="3993" y="1715"/>
                      </a:cubicBezTo>
                      <a:cubicBezTo>
                        <a:pt x="3993" y="683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86" name="Google Shape;6316;p71">
                  <a:extLst>
                    <a:ext uri="{FF2B5EF4-FFF2-40B4-BE49-F238E27FC236}">
                      <a16:creationId xmlns:a16="http://schemas.microsoft.com/office/drawing/2014/main" id="{E0BB4571-688B-7956-B7DC-BE38622A6958}"/>
                    </a:ext>
                  </a:extLst>
                </p:cNvPr>
                <p:cNvSpPr/>
                <p:nvPr/>
              </p:nvSpPr>
              <p:spPr>
                <a:xfrm>
                  <a:off x="4907497" y="3750522"/>
                  <a:ext cx="8950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67" extrusionOk="0">
                      <a:moveTo>
                        <a:pt x="654" y="1"/>
                      </a:moveTo>
                      <a:cubicBezTo>
                        <a:pt x="218" y="1"/>
                        <a:pt x="1" y="521"/>
                        <a:pt x="303" y="823"/>
                      </a:cubicBezTo>
                      <a:cubicBezTo>
                        <a:pt x="406" y="922"/>
                        <a:pt x="531" y="967"/>
                        <a:pt x="652" y="967"/>
                      </a:cubicBezTo>
                      <a:cubicBezTo>
                        <a:pt x="902" y="967"/>
                        <a:pt x="1138" y="778"/>
                        <a:pt x="1138" y="485"/>
                      </a:cubicBezTo>
                      <a:cubicBezTo>
                        <a:pt x="1138" y="219"/>
                        <a:pt x="920" y="1"/>
                        <a:pt x="65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97" name="Google Shape;6317;p71">
                <a:extLst>
                  <a:ext uri="{FF2B5EF4-FFF2-40B4-BE49-F238E27FC236}">
                    <a16:creationId xmlns:a16="http://schemas.microsoft.com/office/drawing/2014/main" id="{BAEBB7F7-AA43-B299-39F5-9436F80CA5D9}"/>
                  </a:ext>
                </a:extLst>
              </p:cNvPr>
              <p:cNvGrpSpPr/>
              <p:nvPr/>
            </p:nvGrpSpPr>
            <p:grpSpPr>
              <a:xfrm>
                <a:off x="4962300" y="3696348"/>
                <a:ext cx="38255" cy="32773"/>
                <a:chOff x="4962300" y="3696348"/>
                <a:chExt cx="38255" cy="32773"/>
              </a:xfrm>
              <a:grpFill/>
            </p:grpSpPr>
            <p:sp>
              <p:nvSpPr>
                <p:cNvPr id="2583" name="Google Shape;6318;p71">
                  <a:extLst>
                    <a:ext uri="{FF2B5EF4-FFF2-40B4-BE49-F238E27FC236}">
                      <a16:creationId xmlns:a16="http://schemas.microsoft.com/office/drawing/2014/main" id="{C33DAC19-0EE2-D355-D578-3A2589254862}"/>
                    </a:ext>
                  </a:extLst>
                </p:cNvPr>
                <p:cNvSpPr/>
                <p:nvPr/>
              </p:nvSpPr>
              <p:spPr>
                <a:xfrm>
                  <a:off x="4962300" y="3696348"/>
                  <a:ext cx="38255" cy="3277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64" h="4167" extrusionOk="0">
                      <a:moveTo>
                        <a:pt x="2767" y="1"/>
                      </a:moveTo>
                      <a:cubicBezTo>
                        <a:pt x="2259" y="1"/>
                        <a:pt x="1740" y="189"/>
                        <a:pt x="1319" y="611"/>
                      </a:cubicBezTo>
                      <a:cubicBezTo>
                        <a:pt x="0" y="1929"/>
                        <a:pt x="932" y="4167"/>
                        <a:pt x="2783" y="4167"/>
                      </a:cubicBezTo>
                      <a:cubicBezTo>
                        <a:pt x="3932" y="4167"/>
                        <a:pt x="4863" y="3236"/>
                        <a:pt x="4863" y="2086"/>
                      </a:cubicBezTo>
                      <a:cubicBezTo>
                        <a:pt x="4863" y="833"/>
                        <a:pt x="3836" y="1"/>
                        <a:pt x="2767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84" name="Google Shape;6319;p71">
                  <a:extLst>
                    <a:ext uri="{FF2B5EF4-FFF2-40B4-BE49-F238E27FC236}">
                      <a16:creationId xmlns:a16="http://schemas.microsoft.com/office/drawing/2014/main" id="{8ED6D043-0C94-C5C8-7D26-5B10A510137E}"/>
                    </a:ext>
                  </a:extLst>
                </p:cNvPr>
                <p:cNvSpPr/>
                <p:nvPr/>
              </p:nvSpPr>
              <p:spPr>
                <a:xfrm>
                  <a:off x="4975238" y="3706093"/>
                  <a:ext cx="15612" cy="1338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85" h="1702" extrusionOk="0">
                      <a:moveTo>
                        <a:pt x="1138" y="1"/>
                      </a:moveTo>
                      <a:cubicBezTo>
                        <a:pt x="388" y="1"/>
                        <a:pt x="1" y="908"/>
                        <a:pt x="533" y="1452"/>
                      </a:cubicBezTo>
                      <a:cubicBezTo>
                        <a:pt x="709" y="1624"/>
                        <a:pt x="923" y="1702"/>
                        <a:pt x="1132" y="1702"/>
                      </a:cubicBezTo>
                      <a:cubicBezTo>
                        <a:pt x="1569" y="1702"/>
                        <a:pt x="1984" y="1363"/>
                        <a:pt x="1984" y="847"/>
                      </a:cubicBezTo>
                      <a:cubicBezTo>
                        <a:pt x="1984" y="376"/>
                        <a:pt x="1609" y="1"/>
                        <a:pt x="1138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98" name="Google Shape;6320;p71">
                <a:extLst>
                  <a:ext uri="{FF2B5EF4-FFF2-40B4-BE49-F238E27FC236}">
                    <a16:creationId xmlns:a16="http://schemas.microsoft.com/office/drawing/2014/main" id="{A0A3275B-27A4-AC18-42E6-89628A5D5ABD}"/>
                  </a:ext>
                </a:extLst>
              </p:cNvPr>
              <p:cNvGrpSpPr/>
              <p:nvPr/>
            </p:nvGrpSpPr>
            <p:grpSpPr>
              <a:xfrm>
                <a:off x="4980185" y="3743349"/>
                <a:ext cx="31499" cy="26969"/>
                <a:chOff x="4980185" y="3743349"/>
                <a:chExt cx="31499" cy="26969"/>
              </a:xfrm>
              <a:grpFill/>
            </p:grpSpPr>
            <p:sp>
              <p:nvSpPr>
                <p:cNvPr id="2581" name="Google Shape;6321;p71">
                  <a:extLst>
                    <a:ext uri="{FF2B5EF4-FFF2-40B4-BE49-F238E27FC236}">
                      <a16:creationId xmlns:a16="http://schemas.microsoft.com/office/drawing/2014/main" id="{1FDF6828-AF2B-C954-9EA1-E412BFCCB1EC}"/>
                    </a:ext>
                  </a:extLst>
                </p:cNvPr>
                <p:cNvSpPr/>
                <p:nvPr/>
              </p:nvSpPr>
              <p:spPr>
                <a:xfrm>
                  <a:off x="4980185" y="3743349"/>
                  <a:ext cx="31499" cy="2696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9" extrusionOk="0">
                      <a:moveTo>
                        <a:pt x="2274" y="0"/>
                      </a:moveTo>
                      <a:cubicBezTo>
                        <a:pt x="1855" y="0"/>
                        <a:pt x="1427" y="155"/>
                        <a:pt x="1077" y="501"/>
                      </a:cubicBezTo>
                      <a:cubicBezTo>
                        <a:pt x="1" y="1578"/>
                        <a:pt x="763" y="3429"/>
                        <a:pt x="2287" y="3429"/>
                      </a:cubicBezTo>
                      <a:cubicBezTo>
                        <a:pt x="3230" y="3429"/>
                        <a:pt x="3993" y="2667"/>
                        <a:pt x="4005" y="1723"/>
                      </a:cubicBezTo>
                      <a:cubicBezTo>
                        <a:pt x="4005" y="689"/>
                        <a:pt x="3158" y="0"/>
                        <a:pt x="227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82" name="Google Shape;6322;p71">
                  <a:extLst>
                    <a:ext uri="{FF2B5EF4-FFF2-40B4-BE49-F238E27FC236}">
                      <a16:creationId xmlns:a16="http://schemas.microsoft.com/office/drawing/2014/main" id="{8189B804-6865-F795-AD1F-D065ADE68038}"/>
                    </a:ext>
                  </a:extLst>
                </p:cNvPr>
                <p:cNvSpPr/>
                <p:nvPr/>
              </p:nvSpPr>
              <p:spPr>
                <a:xfrm>
                  <a:off x="4993123" y="3753094"/>
                  <a:ext cx="8856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7" extrusionOk="0">
                      <a:moveTo>
                        <a:pt x="642" y="0"/>
                      </a:moveTo>
                      <a:cubicBezTo>
                        <a:pt x="206" y="0"/>
                        <a:pt x="1" y="521"/>
                        <a:pt x="303" y="823"/>
                      </a:cubicBezTo>
                      <a:cubicBezTo>
                        <a:pt x="402" y="922"/>
                        <a:pt x="524" y="966"/>
                        <a:pt x="644" y="966"/>
                      </a:cubicBezTo>
                      <a:cubicBezTo>
                        <a:pt x="890" y="966"/>
                        <a:pt x="1126" y="777"/>
                        <a:pt x="1126" y="484"/>
                      </a:cubicBezTo>
                      <a:cubicBezTo>
                        <a:pt x="1126" y="218"/>
                        <a:pt x="908" y="0"/>
                        <a:pt x="64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99" name="Google Shape;6323;p71">
                <a:extLst>
                  <a:ext uri="{FF2B5EF4-FFF2-40B4-BE49-F238E27FC236}">
                    <a16:creationId xmlns:a16="http://schemas.microsoft.com/office/drawing/2014/main" id="{8CE87C5A-5B88-508E-391F-D7012386F372}"/>
                  </a:ext>
                </a:extLst>
              </p:cNvPr>
              <p:cNvGrpSpPr/>
              <p:nvPr/>
            </p:nvGrpSpPr>
            <p:grpSpPr>
              <a:xfrm>
                <a:off x="5013768" y="3734312"/>
                <a:ext cx="31499" cy="26969"/>
                <a:chOff x="5013768" y="3734312"/>
                <a:chExt cx="31499" cy="26969"/>
              </a:xfrm>
              <a:grpFill/>
            </p:grpSpPr>
            <p:sp>
              <p:nvSpPr>
                <p:cNvPr id="2579" name="Google Shape;6324;p71">
                  <a:extLst>
                    <a:ext uri="{FF2B5EF4-FFF2-40B4-BE49-F238E27FC236}">
                      <a16:creationId xmlns:a16="http://schemas.microsoft.com/office/drawing/2014/main" id="{37133059-15B8-2B62-0EBA-B188EEC598AB}"/>
                    </a:ext>
                  </a:extLst>
                </p:cNvPr>
                <p:cNvSpPr/>
                <p:nvPr/>
              </p:nvSpPr>
              <p:spPr>
                <a:xfrm>
                  <a:off x="5013768" y="3734312"/>
                  <a:ext cx="31499" cy="2696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9" extrusionOk="0">
                      <a:moveTo>
                        <a:pt x="2281" y="1"/>
                      </a:moveTo>
                      <a:cubicBezTo>
                        <a:pt x="1858" y="1"/>
                        <a:pt x="1428" y="159"/>
                        <a:pt x="1077" y="513"/>
                      </a:cubicBezTo>
                      <a:cubicBezTo>
                        <a:pt x="1" y="1590"/>
                        <a:pt x="775" y="3429"/>
                        <a:pt x="2299" y="3429"/>
                      </a:cubicBezTo>
                      <a:cubicBezTo>
                        <a:pt x="3231" y="3417"/>
                        <a:pt x="3993" y="2655"/>
                        <a:pt x="4005" y="1711"/>
                      </a:cubicBezTo>
                      <a:cubicBezTo>
                        <a:pt x="3997" y="682"/>
                        <a:pt x="3157" y="1"/>
                        <a:pt x="228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80" name="Google Shape;6325;p71">
                  <a:extLst>
                    <a:ext uri="{FF2B5EF4-FFF2-40B4-BE49-F238E27FC236}">
                      <a16:creationId xmlns:a16="http://schemas.microsoft.com/office/drawing/2014/main" id="{E3034DD2-86E6-09F2-B84F-E88AD04D59E4}"/>
                    </a:ext>
                  </a:extLst>
                </p:cNvPr>
                <p:cNvSpPr/>
                <p:nvPr/>
              </p:nvSpPr>
              <p:spPr>
                <a:xfrm>
                  <a:off x="5028043" y="3743963"/>
                  <a:ext cx="7621" cy="76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8" extrusionOk="0">
                      <a:moveTo>
                        <a:pt x="484" y="0"/>
                      </a:moveTo>
                      <a:cubicBezTo>
                        <a:pt x="218" y="0"/>
                        <a:pt x="0" y="218"/>
                        <a:pt x="0" y="484"/>
                      </a:cubicBezTo>
                      <a:cubicBezTo>
                        <a:pt x="0" y="750"/>
                        <a:pt x="218" y="968"/>
                        <a:pt x="484" y="968"/>
                      </a:cubicBezTo>
                      <a:cubicBezTo>
                        <a:pt x="750" y="968"/>
                        <a:pt x="968" y="750"/>
                        <a:pt x="968" y="484"/>
                      </a:cubicBezTo>
                      <a:cubicBezTo>
                        <a:pt x="968" y="218"/>
                        <a:pt x="750" y="0"/>
                        <a:pt x="4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00" name="Google Shape;6326;p71">
                <a:extLst>
                  <a:ext uri="{FF2B5EF4-FFF2-40B4-BE49-F238E27FC236}">
                    <a16:creationId xmlns:a16="http://schemas.microsoft.com/office/drawing/2014/main" id="{90A6C647-378B-89E4-6DC6-BEC29E5D3CF9}"/>
                  </a:ext>
                </a:extLst>
              </p:cNvPr>
              <p:cNvGrpSpPr/>
              <p:nvPr/>
            </p:nvGrpSpPr>
            <p:grpSpPr>
              <a:xfrm>
                <a:off x="5036703" y="3764545"/>
                <a:ext cx="31499" cy="26898"/>
                <a:chOff x="5036703" y="3764545"/>
                <a:chExt cx="31499" cy="26898"/>
              </a:xfrm>
              <a:grpFill/>
            </p:grpSpPr>
            <p:sp>
              <p:nvSpPr>
                <p:cNvPr id="2577" name="Google Shape;6327;p71">
                  <a:extLst>
                    <a:ext uri="{FF2B5EF4-FFF2-40B4-BE49-F238E27FC236}">
                      <a16:creationId xmlns:a16="http://schemas.microsoft.com/office/drawing/2014/main" id="{46B1386F-A955-AE81-5AA3-3D3EEDB76E9C}"/>
                    </a:ext>
                  </a:extLst>
                </p:cNvPr>
                <p:cNvSpPr/>
                <p:nvPr/>
              </p:nvSpPr>
              <p:spPr>
                <a:xfrm>
                  <a:off x="5036703" y="3764545"/>
                  <a:ext cx="31499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0" extrusionOk="0">
                      <a:moveTo>
                        <a:pt x="2284" y="0"/>
                      </a:moveTo>
                      <a:cubicBezTo>
                        <a:pt x="1865" y="0"/>
                        <a:pt x="1437" y="156"/>
                        <a:pt x="1089" y="504"/>
                      </a:cubicBezTo>
                      <a:cubicBezTo>
                        <a:pt x="0" y="1581"/>
                        <a:pt x="774" y="3419"/>
                        <a:pt x="2298" y="3419"/>
                      </a:cubicBezTo>
                      <a:cubicBezTo>
                        <a:pt x="3242" y="3419"/>
                        <a:pt x="4004" y="2657"/>
                        <a:pt x="4004" y="1714"/>
                      </a:cubicBezTo>
                      <a:cubicBezTo>
                        <a:pt x="4004" y="682"/>
                        <a:pt x="3162" y="0"/>
                        <a:pt x="22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78" name="Google Shape;6328;p71">
                  <a:extLst>
                    <a:ext uri="{FF2B5EF4-FFF2-40B4-BE49-F238E27FC236}">
                      <a16:creationId xmlns:a16="http://schemas.microsoft.com/office/drawing/2014/main" id="{6AA06D8B-6F91-24DB-37C6-C1A81C37EE36}"/>
                    </a:ext>
                  </a:extLst>
                </p:cNvPr>
                <p:cNvSpPr/>
                <p:nvPr/>
              </p:nvSpPr>
              <p:spPr>
                <a:xfrm>
                  <a:off x="5049641" y="3774211"/>
                  <a:ext cx="8856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7" extrusionOk="0">
                      <a:moveTo>
                        <a:pt x="653" y="1"/>
                      </a:moveTo>
                      <a:cubicBezTo>
                        <a:pt x="218" y="1"/>
                        <a:pt x="0" y="521"/>
                        <a:pt x="303" y="823"/>
                      </a:cubicBezTo>
                      <a:cubicBezTo>
                        <a:pt x="402" y="922"/>
                        <a:pt x="524" y="967"/>
                        <a:pt x="643" y="967"/>
                      </a:cubicBezTo>
                      <a:cubicBezTo>
                        <a:pt x="890" y="967"/>
                        <a:pt x="1125" y="778"/>
                        <a:pt x="1125" y="485"/>
                      </a:cubicBezTo>
                      <a:cubicBezTo>
                        <a:pt x="1125" y="219"/>
                        <a:pt x="920" y="1"/>
                        <a:pt x="65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01" name="Google Shape;6329;p71">
                <a:extLst>
                  <a:ext uri="{FF2B5EF4-FFF2-40B4-BE49-F238E27FC236}">
                    <a16:creationId xmlns:a16="http://schemas.microsoft.com/office/drawing/2014/main" id="{D1559E0D-942D-2C0D-37A7-67E3AC0B29AF}"/>
                  </a:ext>
                </a:extLst>
              </p:cNvPr>
              <p:cNvGrpSpPr/>
              <p:nvPr/>
            </p:nvGrpSpPr>
            <p:grpSpPr>
              <a:xfrm>
                <a:off x="4953546" y="3768352"/>
                <a:ext cx="31405" cy="26898"/>
                <a:chOff x="4953546" y="3768352"/>
                <a:chExt cx="31405" cy="26898"/>
              </a:xfrm>
              <a:grpFill/>
            </p:grpSpPr>
            <p:sp>
              <p:nvSpPr>
                <p:cNvPr id="2575" name="Google Shape;6330;p71">
                  <a:extLst>
                    <a:ext uri="{FF2B5EF4-FFF2-40B4-BE49-F238E27FC236}">
                      <a16:creationId xmlns:a16="http://schemas.microsoft.com/office/drawing/2014/main" id="{C1A35C2D-DD23-FEB5-D9BE-A71B720C5A03}"/>
                    </a:ext>
                  </a:extLst>
                </p:cNvPr>
                <p:cNvSpPr/>
                <p:nvPr/>
              </p:nvSpPr>
              <p:spPr>
                <a:xfrm>
                  <a:off x="4953546" y="3768352"/>
                  <a:ext cx="31405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0" extrusionOk="0">
                      <a:moveTo>
                        <a:pt x="2271" y="0"/>
                      </a:moveTo>
                      <a:cubicBezTo>
                        <a:pt x="1852" y="0"/>
                        <a:pt x="1425" y="156"/>
                        <a:pt x="1077" y="504"/>
                      </a:cubicBezTo>
                      <a:cubicBezTo>
                        <a:pt x="1" y="1581"/>
                        <a:pt x="751" y="3419"/>
                        <a:pt x="2287" y="3419"/>
                      </a:cubicBezTo>
                      <a:cubicBezTo>
                        <a:pt x="3218" y="3419"/>
                        <a:pt x="3992" y="2657"/>
                        <a:pt x="3992" y="1726"/>
                      </a:cubicBezTo>
                      <a:cubicBezTo>
                        <a:pt x="3992" y="686"/>
                        <a:pt x="3150" y="0"/>
                        <a:pt x="227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76" name="Google Shape;6331;p71">
                  <a:extLst>
                    <a:ext uri="{FF2B5EF4-FFF2-40B4-BE49-F238E27FC236}">
                      <a16:creationId xmlns:a16="http://schemas.microsoft.com/office/drawing/2014/main" id="{2DA091E4-CF13-C56B-C14C-8EE6E3CF78F5}"/>
                    </a:ext>
                  </a:extLst>
                </p:cNvPr>
                <p:cNvSpPr/>
                <p:nvPr/>
              </p:nvSpPr>
              <p:spPr>
                <a:xfrm>
                  <a:off x="4966390" y="3778018"/>
                  <a:ext cx="8950" cy="76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77" extrusionOk="0">
                      <a:moveTo>
                        <a:pt x="654" y="1"/>
                      </a:moveTo>
                      <a:cubicBezTo>
                        <a:pt x="218" y="1"/>
                        <a:pt x="1" y="533"/>
                        <a:pt x="303" y="835"/>
                      </a:cubicBezTo>
                      <a:cubicBezTo>
                        <a:pt x="404" y="933"/>
                        <a:pt x="527" y="976"/>
                        <a:pt x="647" y="976"/>
                      </a:cubicBezTo>
                      <a:cubicBezTo>
                        <a:pt x="899" y="976"/>
                        <a:pt x="1138" y="784"/>
                        <a:pt x="1138" y="497"/>
                      </a:cubicBezTo>
                      <a:cubicBezTo>
                        <a:pt x="1138" y="218"/>
                        <a:pt x="920" y="1"/>
                        <a:pt x="65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02" name="Google Shape;6332;p71">
                <a:extLst>
                  <a:ext uri="{FF2B5EF4-FFF2-40B4-BE49-F238E27FC236}">
                    <a16:creationId xmlns:a16="http://schemas.microsoft.com/office/drawing/2014/main" id="{CBC22E77-95B0-2D07-5DFA-4A9673626A6F}"/>
                  </a:ext>
                </a:extLst>
              </p:cNvPr>
              <p:cNvGrpSpPr/>
              <p:nvPr/>
            </p:nvGrpSpPr>
            <p:grpSpPr>
              <a:xfrm>
                <a:off x="4964770" y="3814016"/>
                <a:ext cx="31499" cy="26993"/>
                <a:chOff x="4964770" y="3814016"/>
                <a:chExt cx="31499" cy="26993"/>
              </a:xfrm>
              <a:grpFill/>
            </p:grpSpPr>
            <p:sp>
              <p:nvSpPr>
                <p:cNvPr id="2573" name="Google Shape;6333;p71">
                  <a:extLst>
                    <a:ext uri="{FF2B5EF4-FFF2-40B4-BE49-F238E27FC236}">
                      <a16:creationId xmlns:a16="http://schemas.microsoft.com/office/drawing/2014/main" id="{0BA645B4-0C57-1110-B2BE-CBD492A76B76}"/>
                    </a:ext>
                  </a:extLst>
                </p:cNvPr>
                <p:cNvSpPr/>
                <p:nvPr/>
              </p:nvSpPr>
              <p:spPr>
                <a:xfrm>
                  <a:off x="4964770" y="3814016"/>
                  <a:ext cx="31499" cy="269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2" extrusionOk="0">
                      <a:moveTo>
                        <a:pt x="2276" y="0"/>
                      </a:moveTo>
                      <a:cubicBezTo>
                        <a:pt x="1855" y="0"/>
                        <a:pt x="1426" y="156"/>
                        <a:pt x="1078" y="504"/>
                      </a:cubicBezTo>
                      <a:cubicBezTo>
                        <a:pt x="1" y="1581"/>
                        <a:pt x="763" y="3432"/>
                        <a:pt x="2287" y="3432"/>
                      </a:cubicBezTo>
                      <a:cubicBezTo>
                        <a:pt x="3231" y="3432"/>
                        <a:pt x="3993" y="2658"/>
                        <a:pt x="4005" y="1714"/>
                      </a:cubicBezTo>
                      <a:cubicBezTo>
                        <a:pt x="4005" y="683"/>
                        <a:pt x="3158" y="0"/>
                        <a:pt x="2276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74" name="Google Shape;6334;p71">
                  <a:extLst>
                    <a:ext uri="{FF2B5EF4-FFF2-40B4-BE49-F238E27FC236}">
                      <a16:creationId xmlns:a16="http://schemas.microsoft.com/office/drawing/2014/main" id="{D1C5968B-DA72-5A16-40D4-82C95B42D048}"/>
                    </a:ext>
                  </a:extLst>
                </p:cNvPr>
                <p:cNvSpPr/>
                <p:nvPr/>
              </p:nvSpPr>
              <p:spPr>
                <a:xfrm>
                  <a:off x="4977715" y="3823690"/>
                  <a:ext cx="8856" cy="767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76" extrusionOk="0">
                      <a:moveTo>
                        <a:pt x="641" y="0"/>
                      </a:moveTo>
                      <a:cubicBezTo>
                        <a:pt x="206" y="0"/>
                        <a:pt x="0" y="520"/>
                        <a:pt x="303" y="835"/>
                      </a:cubicBezTo>
                      <a:cubicBezTo>
                        <a:pt x="399" y="932"/>
                        <a:pt x="519" y="975"/>
                        <a:pt x="636" y="975"/>
                      </a:cubicBezTo>
                      <a:cubicBezTo>
                        <a:pt x="885" y="975"/>
                        <a:pt x="1125" y="780"/>
                        <a:pt x="1125" y="484"/>
                      </a:cubicBezTo>
                      <a:cubicBezTo>
                        <a:pt x="1125" y="218"/>
                        <a:pt x="907" y="0"/>
                        <a:pt x="64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03" name="Google Shape;6335;p71">
                <a:extLst>
                  <a:ext uri="{FF2B5EF4-FFF2-40B4-BE49-F238E27FC236}">
                    <a16:creationId xmlns:a16="http://schemas.microsoft.com/office/drawing/2014/main" id="{D6695E1D-2C66-9DC3-BDB7-54332EBAA10E}"/>
                  </a:ext>
                </a:extLst>
              </p:cNvPr>
              <p:cNvGrpSpPr/>
              <p:nvPr/>
            </p:nvGrpSpPr>
            <p:grpSpPr>
              <a:xfrm>
                <a:off x="4923290" y="3800504"/>
                <a:ext cx="31468" cy="26898"/>
                <a:chOff x="4923290" y="3800504"/>
                <a:chExt cx="31468" cy="26898"/>
              </a:xfrm>
              <a:grpFill/>
            </p:grpSpPr>
            <p:sp>
              <p:nvSpPr>
                <p:cNvPr id="2571" name="Google Shape;6336;p71">
                  <a:extLst>
                    <a:ext uri="{FF2B5EF4-FFF2-40B4-BE49-F238E27FC236}">
                      <a16:creationId xmlns:a16="http://schemas.microsoft.com/office/drawing/2014/main" id="{4767ECFE-696F-C32D-D519-7B4C6F2ACAC1}"/>
                    </a:ext>
                  </a:extLst>
                </p:cNvPr>
                <p:cNvSpPr/>
                <p:nvPr/>
              </p:nvSpPr>
              <p:spPr>
                <a:xfrm>
                  <a:off x="4923290" y="3800504"/>
                  <a:ext cx="31468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1" h="3420" extrusionOk="0">
                      <a:moveTo>
                        <a:pt x="2276" y="1"/>
                      </a:moveTo>
                      <a:cubicBezTo>
                        <a:pt x="1855" y="1"/>
                        <a:pt x="1426" y="156"/>
                        <a:pt x="1077" y="505"/>
                      </a:cubicBezTo>
                      <a:cubicBezTo>
                        <a:pt x="1" y="1581"/>
                        <a:pt x="763" y="3420"/>
                        <a:pt x="2287" y="3420"/>
                      </a:cubicBezTo>
                      <a:cubicBezTo>
                        <a:pt x="3231" y="3420"/>
                        <a:pt x="3993" y="2658"/>
                        <a:pt x="3993" y="1714"/>
                      </a:cubicBezTo>
                      <a:cubicBezTo>
                        <a:pt x="4001" y="683"/>
                        <a:pt x="3156" y="1"/>
                        <a:pt x="227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72" name="Google Shape;6337;p71">
                  <a:extLst>
                    <a:ext uri="{FF2B5EF4-FFF2-40B4-BE49-F238E27FC236}">
                      <a16:creationId xmlns:a16="http://schemas.microsoft.com/office/drawing/2014/main" id="{8CEFAFFE-F881-B522-131B-E3EE06CAD543}"/>
                    </a:ext>
                  </a:extLst>
                </p:cNvPr>
                <p:cNvSpPr/>
                <p:nvPr/>
              </p:nvSpPr>
              <p:spPr>
                <a:xfrm>
                  <a:off x="4937470" y="3810178"/>
                  <a:ext cx="7613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8" h="969" extrusionOk="0">
                      <a:moveTo>
                        <a:pt x="484" y="0"/>
                      </a:moveTo>
                      <a:cubicBezTo>
                        <a:pt x="218" y="0"/>
                        <a:pt x="0" y="218"/>
                        <a:pt x="0" y="484"/>
                      </a:cubicBezTo>
                      <a:cubicBezTo>
                        <a:pt x="0" y="750"/>
                        <a:pt x="218" y="968"/>
                        <a:pt x="484" y="968"/>
                      </a:cubicBezTo>
                      <a:cubicBezTo>
                        <a:pt x="750" y="968"/>
                        <a:pt x="968" y="750"/>
                        <a:pt x="968" y="484"/>
                      </a:cubicBezTo>
                      <a:cubicBezTo>
                        <a:pt x="968" y="218"/>
                        <a:pt x="750" y="0"/>
                        <a:pt x="4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04" name="Google Shape;6338;p71">
                <a:extLst>
                  <a:ext uri="{FF2B5EF4-FFF2-40B4-BE49-F238E27FC236}">
                    <a16:creationId xmlns:a16="http://schemas.microsoft.com/office/drawing/2014/main" id="{04D0BD6F-99D8-F043-DAC7-72FC1B42A70E}"/>
                  </a:ext>
                </a:extLst>
              </p:cNvPr>
              <p:cNvGrpSpPr/>
              <p:nvPr/>
            </p:nvGrpSpPr>
            <p:grpSpPr>
              <a:xfrm>
                <a:off x="5108534" y="3650943"/>
                <a:ext cx="31405" cy="26993"/>
                <a:chOff x="5108534" y="3650943"/>
                <a:chExt cx="31405" cy="26993"/>
              </a:xfrm>
              <a:grpFill/>
            </p:grpSpPr>
            <p:sp>
              <p:nvSpPr>
                <p:cNvPr id="2569" name="Google Shape;6339;p71">
                  <a:extLst>
                    <a:ext uri="{FF2B5EF4-FFF2-40B4-BE49-F238E27FC236}">
                      <a16:creationId xmlns:a16="http://schemas.microsoft.com/office/drawing/2014/main" id="{C99A3C5D-7495-8536-835C-B9D8904004E1}"/>
                    </a:ext>
                  </a:extLst>
                </p:cNvPr>
                <p:cNvSpPr/>
                <p:nvPr/>
              </p:nvSpPr>
              <p:spPr>
                <a:xfrm>
                  <a:off x="5108534" y="3650943"/>
                  <a:ext cx="31405" cy="269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2" extrusionOk="0">
                      <a:moveTo>
                        <a:pt x="2272" y="1"/>
                      </a:moveTo>
                      <a:cubicBezTo>
                        <a:pt x="1853" y="1"/>
                        <a:pt x="1425" y="156"/>
                        <a:pt x="1077" y="505"/>
                      </a:cubicBezTo>
                      <a:cubicBezTo>
                        <a:pt x="0" y="1581"/>
                        <a:pt x="762" y="3432"/>
                        <a:pt x="2286" y="3432"/>
                      </a:cubicBezTo>
                      <a:cubicBezTo>
                        <a:pt x="3230" y="3432"/>
                        <a:pt x="3992" y="2658"/>
                        <a:pt x="3992" y="1714"/>
                      </a:cubicBezTo>
                      <a:cubicBezTo>
                        <a:pt x="3992" y="683"/>
                        <a:pt x="3150" y="1"/>
                        <a:pt x="227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70" name="Google Shape;6340;p71">
                  <a:extLst>
                    <a:ext uri="{FF2B5EF4-FFF2-40B4-BE49-F238E27FC236}">
                      <a16:creationId xmlns:a16="http://schemas.microsoft.com/office/drawing/2014/main" id="{A40D893F-AE8C-4DFF-DB86-49A6711A88AA}"/>
                    </a:ext>
                  </a:extLst>
                </p:cNvPr>
                <p:cNvSpPr/>
                <p:nvPr/>
              </p:nvSpPr>
              <p:spPr>
                <a:xfrm>
                  <a:off x="5122707" y="3660617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4" y="0"/>
                      </a:moveTo>
                      <a:cubicBezTo>
                        <a:pt x="218" y="0"/>
                        <a:pt x="1" y="218"/>
                        <a:pt x="1" y="484"/>
                      </a:cubicBezTo>
                      <a:cubicBezTo>
                        <a:pt x="1" y="750"/>
                        <a:pt x="218" y="968"/>
                        <a:pt x="484" y="968"/>
                      </a:cubicBezTo>
                      <a:cubicBezTo>
                        <a:pt x="751" y="968"/>
                        <a:pt x="968" y="750"/>
                        <a:pt x="968" y="484"/>
                      </a:cubicBezTo>
                      <a:cubicBezTo>
                        <a:pt x="968" y="218"/>
                        <a:pt x="751" y="0"/>
                        <a:pt x="4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05" name="Google Shape;6341;p71">
                <a:extLst>
                  <a:ext uri="{FF2B5EF4-FFF2-40B4-BE49-F238E27FC236}">
                    <a16:creationId xmlns:a16="http://schemas.microsoft.com/office/drawing/2014/main" id="{6F0E26BD-FA3B-A6C9-73AD-74CEF36FF767}"/>
                  </a:ext>
                </a:extLst>
              </p:cNvPr>
              <p:cNvGrpSpPr/>
              <p:nvPr/>
            </p:nvGrpSpPr>
            <p:grpSpPr>
              <a:xfrm>
                <a:off x="5119380" y="3760739"/>
                <a:ext cx="31499" cy="26993"/>
                <a:chOff x="5119380" y="3760739"/>
                <a:chExt cx="31499" cy="26993"/>
              </a:xfrm>
              <a:grpFill/>
            </p:grpSpPr>
            <p:sp>
              <p:nvSpPr>
                <p:cNvPr id="2567" name="Google Shape;6342;p71">
                  <a:extLst>
                    <a:ext uri="{FF2B5EF4-FFF2-40B4-BE49-F238E27FC236}">
                      <a16:creationId xmlns:a16="http://schemas.microsoft.com/office/drawing/2014/main" id="{BF4C408A-6611-5C36-1403-9C823CE66BBB}"/>
                    </a:ext>
                  </a:extLst>
                </p:cNvPr>
                <p:cNvSpPr/>
                <p:nvPr/>
              </p:nvSpPr>
              <p:spPr>
                <a:xfrm>
                  <a:off x="5119380" y="3760739"/>
                  <a:ext cx="31499" cy="269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2" extrusionOk="0">
                      <a:moveTo>
                        <a:pt x="2275" y="0"/>
                      </a:moveTo>
                      <a:cubicBezTo>
                        <a:pt x="1854" y="0"/>
                        <a:pt x="1425" y="156"/>
                        <a:pt x="1077" y="504"/>
                      </a:cubicBezTo>
                      <a:cubicBezTo>
                        <a:pt x="0" y="1581"/>
                        <a:pt x="762" y="3432"/>
                        <a:pt x="2286" y="3432"/>
                      </a:cubicBezTo>
                      <a:cubicBezTo>
                        <a:pt x="3230" y="3420"/>
                        <a:pt x="3992" y="2657"/>
                        <a:pt x="4004" y="1714"/>
                      </a:cubicBezTo>
                      <a:cubicBezTo>
                        <a:pt x="4004" y="683"/>
                        <a:pt x="3157" y="0"/>
                        <a:pt x="227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68" name="Google Shape;6343;p71">
                  <a:extLst>
                    <a:ext uri="{FF2B5EF4-FFF2-40B4-BE49-F238E27FC236}">
                      <a16:creationId xmlns:a16="http://schemas.microsoft.com/office/drawing/2014/main" id="{1C54E34F-BDBF-2C8E-82B6-3BE32215AFF7}"/>
                    </a:ext>
                  </a:extLst>
                </p:cNvPr>
                <p:cNvSpPr/>
                <p:nvPr/>
              </p:nvSpPr>
              <p:spPr>
                <a:xfrm>
                  <a:off x="5132318" y="3770405"/>
                  <a:ext cx="8856" cy="765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73" extrusionOk="0">
                      <a:moveTo>
                        <a:pt x="641" y="1"/>
                      </a:moveTo>
                      <a:cubicBezTo>
                        <a:pt x="206" y="1"/>
                        <a:pt x="0" y="521"/>
                        <a:pt x="303" y="824"/>
                      </a:cubicBezTo>
                      <a:cubicBezTo>
                        <a:pt x="402" y="926"/>
                        <a:pt x="524" y="972"/>
                        <a:pt x="644" y="972"/>
                      </a:cubicBezTo>
                      <a:cubicBezTo>
                        <a:pt x="890" y="972"/>
                        <a:pt x="1125" y="778"/>
                        <a:pt x="1125" y="485"/>
                      </a:cubicBezTo>
                      <a:cubicBezTo>
                        <a:pt x="1125" y="219"/>
                        <a:pt x="908" y="1"/>
                        <a:pt x="64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06" name="Google Shape;6344;p71">
                <a:extLst>
                  <a:ext uri="{FF2B5EF4-FFF2-40B4-BE49-F238E27FC236}">
                    <a16:creationId xmlns:a16="http://schemas.microsoft.com/office/drawing/2014/main" id="{938B1D50-B1DC-5956-5D7F-8B8A046DDB03}"/>
                  </a:ext>
                </a:extLst>
              </p:cNvPr>
              <p:cNvGrpSpPr/>
              <p:nvPr/>
            </p:nvGrpSpPr>
            <p:grpSpPr>
              <a:xfrm>
                <a:off x="5119380" y="3788235"/>
                <a:ext cx="31499" cy="26993"/>
                <a:chOff x="5119380" y="3788235"/>
                <a:chExt cx="31499" cy="26993"/>
              </a:xfrm>
              <a:grpFill/>
            </p:grpSpPr>
            <p:sp>
              <p:nvSpPr>
                <p:cNvPr id="2565" name="Google Shape;6345;p71">
                  <a:extLst>
                    <a:ext uri="{FF2B5EF4-FFF2-40B4-BE49-F238E27FC236}">
                      <a16:creationId xmlns:a16="http://schemas.microsoft.com/office/drawing/2014/main" id="{2588AFBA-F86E-F8C3-8B91-E88468F6C104}"/>
                    </a:ext>
                  </a:extLst>
                </p:cNvPr>
                <p:cNvSpPr/>
                <p:nvPr/>
              </p:nvSpPr>
              <p:spPr>
                <a:xfrm>
                  <a:off x="5119380" y="3788235"/>
                  <a:ext cx="31499" cy="269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2" extrusionOk="0">
                      <a:moveTo>
                        <a:pt x="2275" y="0"/>
                      </a:moveTo>
                      <a:cubicBezTo>
                        <a:pt x="1854" y="0"/>
                        <a:pt x="1425" y="156"/>
                        <a:pt x="1077" y="504"/>
                      </a:cubicBezTo>
                      <a:cubicBezTo>
                        <a:pt x="0" y="1581"/>
                        <a:pt x="762" y="3432"/>
                        <a:pt x="2286" y="3432"/>
                      </a:cubicBezTo>
                      <a:cubicBezTo>
                        <a:pt x="3230" y="3419"/>
                        <a:pt x="3992" y="2657"/>
                        <a:pt x="4004" y="1714"/>
                      </a:cubicBezTo>
                      <a:cubicBezTo>
                        <a:pt x="4004" y="683"/>
                        <a:pt x="3157" y="0"/>
                        <a:pt x="227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66" name="Google Shape;6346;p71">
                  <a:extLst>
                    <a:ext uri="{FF2B5EF4-FFF2-40B4-BE49-F238E27FC236}">
                      <a16:creationId xmlns:a16="http://schemas.microsoft.com/office/drawing/2014/main" id="{5C2AE84B-66A0-DD2D-4694-8C9B93BBA919}"/>
                    </a:ext>
                  </a:extLst>
                </p:cNvPr>
                <p:cNvSpPr/>
                <p:nvPr/>
              </p:nvSpPr>
              <p:spPr>
                <a:xfrm>
                  <a:off x="5132318" y="3797901"/>
                  <a:ext cx="8856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7" extrusionOk="0">
                      <a:moveTo>
                        <a:pt x="641" y="1"/>
                      </a:moveTo>
                      <a:cubicBezTo>
                        <a:pt x="206" y="1"/>
                        <a:pt x="0" y="521"/>
                        <a:pt x="303" y="824"/>
                      </a:cubicBezTo>
                      <a:cubicBezTo>
                        <a:pt x="402" y="922"/>
                        <a:pt x="524" y="967"/>
                        <a:pt x="643" y="967"/>
                      </a:cubicBezTo>
                      <a:cubicBezTo>
                        <a:pt x="890" y="967"/>
                        <a:pt x="1125" y="778"/>
                        <a:pt x="1125" y="485"/>
                      </a:cubicBezTo>
                      <a:cubicBezTo>
                        <a:pt x="1125" y="219"/>
                        <a:pt x="908" y="1"/>
                        <a:pt x="64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07" name="Google Shape;6347;p71">
                <a:extLst>
                  <a:ext uri="{FF2B5EF4-FFF2-40B4-BE49-F238E27FC236}">
                    <a16:creationId xmlns:a16="http://schemas.microsoft.com/office/drawing/2014/main" id="{B13684E9-112E-AB07-49AA-ADDBD62580F6}"/>
                  </a:ext>
                </a:extLst>
              </p:cNvPr>
              <p:cNvGrpSpPr/>
              <p:nvPr/>
            </p:nvGrpSpPr>
            <p:grpSpPr>
              <a:xfrm>
                <a:off x="5158005" y="3875284"/>
                <a:ext cx="31405" cy="27001"/>
                <a:chOff x="5158005" y="3875284"/>
                <a:chExt cx="31405" cy="27001"/>
              </a:xfrm>
              <a:grpFill/>
            </p:grpSpPr>
            <p:sp>
              <p:nvSpPr>
                <p:cNvPr id="2563" name="Google Shape;6348;p71">
                  <a:extLst>
                    <a:ext uri="{FF2B5EF4-FFF2-40B4-BE49-F238E27FC236}">
                      <a16:creationId xmlns:a16="http://schemas.microsoft.com/office/drawing/2014/main" id="{780A5927-ADF4-EA06-23F8-5876FABEE223}"/>
                    </a:ext>
                  </a:extLst>
                </p:cNvPr>
                <p:cNvSpPr/>
                <p:nvPr/>
              </p:nvSpPr>
              <p:spPr>
                <a:xfrm>
                  <a:off x="5158005" y="3875284"/>
                  <a:ext cx="31405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3" extrusionOk="0">
                      <a:moveTo>
                        <a:pt x="2273" y="1"/>
                      </a:moveTo>
                      <a:cubicBezTo>
                        <a:pt x="1853" y="1"/>
                        <a:pt x="1425" y="157"/>
                        <a:pt x="1077" y="505"/>
                      </a:cubicBezTo>
                      <a:cubicBezTo>
                        <a:pt x="0" y="1581"/>
                        <a:pt x="763" y="3432"/>
                        <a:pt x="2287" y="3432"/>
                      </a:cubicBezTo>
                      <a:cubicBezTo>
                        <a:pt x="3230" y="3432"/>
                        <a:pt x="3992" y="2658"/>
                        <a:pt x="3992" y="1714"/>
                      </a:cubicBezTo>
                      <a:cubicBezTo>
                        <a:pt x="3992" y="683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64" name="Google Shape;6349;p71">
                  <a:extLst>
                    <a:ext uri="{FF2B5EF4-FFF2-40B4-BE49-F238E27FC236}">
                      <a16:creationId xmlns:a16="http://schemas.microsoft.com/office/drawing/2014/main" id="{61496D82-7365-6D61-4C1E-0D26A1078047}"/>
                    </a:ext>
                  </a:extLst>
                </p:cNvPr>
                <p:cNvSpPr/>
                <p:nvPr/>
              </p:nvSpPr>
              <p:spPr>
                <a:xfrm>
                  <a:off x="5170848" y="3884958"/>
                  <a:ext cx="8950" cy="76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72" extrusionOk="0">
                      <a:moveTo>
                        <a:pt x="654" y="0"/>
                      </a:moveTo>
                      <a:cubicBezTo>
                        <a:pt x="218" y="0"/>
                        <a:pt x="1" y="521"/>
                        <a:pt x="303" y="823"/>
                      </a:cubicBezTo>
                      <a:cubicBezTo>
                        <a:pt x="406" y="926"/>
                        <a:pt x="531" y="972"/>
                        <a:pt x="652" y="972"/>
                      </a:cubicBezTo>
                      <a:cubicBezTo>
                        <a:pt x="902" y="972"/>
                        <a:pt x="1138" y="777"/>
                        <a:pt x="1138" y="484"/>
                      </a:cubicBezTo>
                      <a:cubicBezTo>
                        <a:pt x="1138" y="218"/>
                        <a:pt x="920" y="0"/>
                        <a:pt x="65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08" name="Google Shape;6350;p71">
                <a:extLst>
                  <a:ext uri="{FF2B5EF4-FFF2-40B4-BE49-F238E27FC236}">
                    <a16:creationId xmlns:a16="http://schemas.microsoft.com/office/drawing/2014/main" id="{8650F417-A3C2-0140-4E76-E34D6E52CA23}"/>
                  </a:ext>
                </a:extLst>
              </p:cNvPr>
              <p:cNvGrpSpPr/>
              <p:nvPr/>
            </p:nvGrpSpPr>
            <p:grpSpPr>
              <a:xfrm>
                <a:off x="5233163" y="3764545"/>
                <a:ext cx="31499" cy="26898"/>
                <a:chOff x="5233163" y="3764545"/>
                <a:chExt cx="31499" cy="26898"/>
              </a:xfrm>
              <a:grpFill/>
            </p:grpSpPr>
            <p:sp>
              <p:nvSpPr>
                <p:cNvPr id="2561" name="Google Shape;6351;p71">
                  <a:extLst>
                    <a:ext uri="{FF2B5EF4-FFF2-40B4-BE49-F238E27FC236}">
                      <a16:creationId xmlns:a16="http://schemas.microsoft.com/office/drawing/2014/main" id="{837D087B-C971-852C-448D-439EC3B534C2}"/>
                    </a:ext>
                  </a:extLst>
                </p:cNvPr>
                <p:cNvSpPr/>
                <p:nvPr/>
              </p:nvSpPr>
              <p:spPr>
                <a:xfrm>
                  <a:off x="5233163" y="3764545"/>
                  <a:ext cx="31499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0" extrusionOk="0">
                      <a:moveTo>
                        <a:pt x="2276" y="0"/>
                      </a:moveTo>
                      <a:cubicBezTo>
                        <a:pt x="1855" y="0"/>
                        <a:pt x="1426" y="156"/>
                        <a:pt x="1078" y="504"/>
                      </a:cubicBezTo>
                      <a:cubicBezTo>
                        <a:pt x="1" y="1581"/>
                        <a:pt x="763" y="3419"/>
                        <a:pt x="2287" y="3419"/>
                      </a:cubicBezTo>
                      <a:cubicBezTo>
                        <a:pt x="3231" y="3419"/>
                        <a:pt x="4005" y="2657"/>
                        <a:pt x="4005" y="1714"/>
                      </a:cubicBezTo>
                      <a:cubicBezTo>
                        <a:pt x="4005" y="682"/>
                        <a:pt x="3158" y="0"/>
                        <a:pt x="2276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62" name="Google Shape;6352;p71">
                  <a:extLst>
                    <a:ext uri="{FF2B5EF4-FFF2-40B4-BE49-F238E27FC236}">
                      <a16:creationId xmlns:a16="http://schemas.microsoft.com/office/drawing/2014/main" id="{B2A1CB7F-EFB3-022C-7860-33C5F62F2241}"/>
                    </a:ext>
                  </a:extLst>
                </p:cNvPr>
                <p:cNvSpPr/>
                <p:nvPr/>
              </p:nvSpPr>
              <p:spPr>
                <a:xfrm>
                  <a:off x="5246108" y="3774211"/>
                  <a:ext cx="8856" cy="75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5" extrusionOk="0">
                      <a:moveTo>
                        <a:pt x="641" y="1"/>
                      </a:moveTo>
                      <a:cubicBezTo>
                        <a:pt x="218" y="1"/>
                        <a:pt x="0" y="521"/>
                        <a:pt x="303" y="823"/>
                      </a:cubicBezTo>
                      <a:cubicBezTo>
                        <a:pt x="400" y="921"/>
                        <a:pt x="520" y="964"/>
                        <a:pt x="638" y="964"/>
                      </a:cubicBezTo>
                      <a:cubicBezTo>
                        <a:pt x="886" y="964"/>
                        <a:pt x="1125" y="772"/>
                        <a:pt x="1125" y="485"/>
                      </a:cubicBezTo>
                      <a:cubicBezTo>
                        <a:pt x="1125" y="219"/>
                        <a:pt x="907" y="1"/>
                        <a:pt x="64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09" name="Google Shape;6353;p71">
                <a:extLst>
                  <a:ext uri="{FF2B5EF4-FFF2-40B4-BE49-F238E27FC236}">
                    <a16:creationId xmlns:a16="http://schemas.microsoft.com/office/drawing/2014/main" id="{F279F2D3-963B-50BF-D1F1-2A39A728629F}"/>
                  </a:ext>
                </a:extLst>
              </p:cNvPr>
              <p:cNvGrpSpPr/>
              <p:nvPr/>
            </p:nvGrpSpPr>
            <p:grpSpPr>
              <a:xfrm>
                <a:off x="5276168" y="3805545"/>
                <a:ext cx="31499" cy="26906"/>
                <a:chOff x="5276168" y="3805545"/>
                <a:chExt cx="31499" cy="26906"/>
              </a:xfrm>
              <a:grpFill/>
            </p:grpSpPr>
            <p:sp>
              <p:nvSpPr>
                <p:cNvPr id="2559" name="Google Shape;6354;p71">
                  <a:extLst>
                    <a:ext uri="{FF2B5EF4-FFF2-40B4-BE49-F238E27FC236}">
                      <a16:creationId xmlns:a16="http://schemas.microsoft.com/office/drawing/2014/main" id="{7161DA0D-1B76-7D1B-759B-661D231FFFCB}"/>
                    </a:ext>
                  </a:extLst>
                </p:cNvPr>
                <p:cNvSpPr/>
                <p:nvPr/>
              </p:nvSpPr>
              <p:spPr>
                <a:xfrm>
                  <a:off x="5276168" y="3805545"/>
                  <a:ext cx="31499" cy="2690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1" extrusionOk="0">
                      <a:moveTo>
                        <a:pt x="2281" y="1"/>
                      </a:moveTo>
                      <a:cubicBezTo>
                        <a:pt x="1860" y="1"/>
                        <a:pt x="1429" y="157"/>
                        <a:pt x="1077" y="505"/>
                      </a:cubicBezTo>
                      <a:cubicBezTo>
                        <a:pt x="1" y="1581"/>
                        <a:pt x="763" y="3420"/>
                        <a:pt x="2287" y="3420"/>
                      </a:cubicBezTo>
                      <a:cubicBezTo>
                        <a:pt x="3231" y="3420"/>
                        <a:pt x="4005" y="2658"/>
                        <a:pt x="4005" y="1714"/>
                      </a:cubicBezTo>
                      <a:cubicBezTo>
                        <a:pt x="4005" y="683"/>
                        <a:pt x="3163" y="1"/>
                        <a:pt x="228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60" name="Google Shape;6355;p71">
                  <a:extLst>
                    <a:ext uri="{FF2B5EF4-FFF2-40B4-BE49-F238E27FC236}">
                      <a16:creationId xmlns:a16="http://schemas.microsoft.com/office/drawing/2014/main" id="{7BAB47F2-0A0F-27F0-4789-63561AC5DDCC}"/>
                    </a:ext>
                  </a:extLst>
                </p:cNvPr>
                <p:cNvSpPr/>
                <p:nvPr/>
              </p:nvSpPr>
              <p:spPr>
                <a:xfrm>
                  <a:off x="5289106" y="3815219"/>
                  <a:ext cx="8856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7" extrusionOk="0">
                      <a:moveTo>
                        <a:pt x="642" y="1"/>
                      </a:moveTo>
                      <a:cubicBezTo>
                        <a:pt x="219" y="1"/>
                        <a:pt x="1" y="521"/>
                        <a:pt x="303" y="823"/>
                      </a:cubicBezTo>
                      <a:cubicBezTo>
                        <a:pt x="402" y="922"/>
                        <a:pt x="524" y="967"/>
                        <a:pt x="644" y="967"/>
                      </a:cubicBezTo>
                      <a:cubicBezTo>
                        <a:pt x="890" y="967"/>
                        <a:pt x="1126" y="778"/>
                        <a:pt x="1126" y="484"/>
                      </a:cubicBezTo>
                      <a:cubicBezTo>
                        <a:pt x="1126" y="218"/>
                        <a:pt x="908" y="1"/>
                        <a:pt x="64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10" name="Google Shape;6356;p71">
                <a:extLst>
                  <a:ext uri="{FF2B5EF4-FFF2-40B4-BE49-F238E27FC236}">
                    <a16:creationId xmlns:a16="http://schemas.microsoft.com/office/drawing/2014/main" id="{40D35461-8301-36CA-34FF-1F4E89BE9115}"/>
                  </a:ext>
                </a:extLst>
              </p:cNvPr>
              <p:cNvGrpSpPr/>
              <p:nvPr/>
            </p:nvGrpSpPr>
            <p:grpSpPr>
              <a:xfrm>
                <a:off x="5294053" y="3851933"/>
                <a:ext cx="31405" cy="26945"/>
                <a:chOff x="5294053" y="3851933"/>
                <a:chExt cx="31405" cy="26945"/>
              </a:xfrm>
              <a:grpFill/>
            </p:grpSpPr>
            <p:sp>
              <p:nvSpPr>
                <p:cNvPr id="2557" name="Google Shape;6357;p71">
                  <a:extLst>
                    <a:ext uri="{FF2B5EF4-FFF2-40B4-BE49-F238E27FC236}">
                      <a16:creationId xmlns:a16="http://schemas.microsoft.com/office/drawing/2014/main" id="{9BE9C49E-72AC-2E7A-FCD4-646DE0336217}"/>
                    </a:ext>
                  </a:extLst>
                </p:cNvPr>
                <p:cNvSpPr/>
                <p:nvPr/>
              </p:nvSpPr>
              <p:spPr>
                <a:xfrm>
                  <a:off x="5294053" y="3851933"/>
                  <a:ext cx="31405" cy="269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6" extrusionOk="0">
                      <a:moveTo>
                        <a:pt x="2273" y="1"/>
                      </a:moveTo>
                      <a:cubicBezTo>
                        <a:pt x="1854" y="1"/>
                        <a:pt x="1426" y="158"/>
                        <a:pt x="1077" y="510"/>
                      </a:cubicBezTo>
                      <a:cubicBezTo>
                        <a:pt x="1" y="1587"/>
                        <a:pt x="763" y="3425"/>
                        <a:pt x="2287" y="3425"/>
                      </a:cubicBezTo>
                      <a:cubicBezTo>
                        <a:pt x="3231" y="3425"/>
                        <a:pt x="3993" y="2663"/>
                        <a:pt x="3993" y="1720"/>
                      </a:cubicBezTo>
                      <a:cubicBezTo>
                        <a:pt x="3993" y="688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58" name="Google Shape;6358;p71">
                  <a:extLst>
                    <a:ext uri="{FF2B5EF4-FFF2-40B4-BE49-F238E27FC236}">
                      <a16:creationId xmlns:a16="http://schemas.microsoft.com/office/drawing/2014/main" id="{20EC818C-D0F2-DA13-52E1-A75256C88333}"/>
                    </a:ext>
                  </a:extLst>
                </p:cNvPr>
                <p:cNvSpPr/>
                <p:nvPr/>
              </p:nvSpPr>
              <p:spPr>
                <a:xfrm>
                  <a:off x="5308234" y="3861552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4" y="1"/>
                      </a:moveTo>
                      <a:cubicBezTo>
                        <a:pt x="218" y="1"/>
                        <a:pt x="0" y="218"/>
                        <a:pt x="0" y="485"/>
                      </a:cubicBezTo>
                      <a:cubicBezTo>
                        <a:pt x="0" y="763"/>
                        <a:pt x="218" y="968"/>
                        <a:pt x="484" y="968"/>
                      </a:cubicBezTo>
                      <a:cubicBezTo>
                        <a:pt x="750" y="968"/>
                        <a:pt x="968" y="763"/>
                        <a:pt x="968" y="485"/>
                      </a:cubicBezTo>
                      <a:cubicBezTo>
                        <a:pt x="968" y="218"/>
                        <a:pt x="750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11" name="Google Shape;6359;p71">
                <a:extLst>
                  <a:ext uri="{FF2B5EF4-FFF2-40B4-BE49-F238E27FC236}">
                    <a16:creationId xmlns:a16="http://schemas.microsoft.com/office/drawing/2014/main" id="{F3168EBA-CE3F-495C-3C30-A2FC095C3C38}"/>
                  </a:ext>
                </a:extLst>
              </p:cNvPr>
              <p:cNvGrpSpPr/>
              <p:nvPr/>
            </p:nvGrpSpPr>
            <p:grpSpPr>
              <a:xfrm>
                <a:off x="5341723" y="3851902"/>
                <a:ext cx="31405" cy="26977"/>
                <a:chOff x="5341723" y="3851902"/>
                <a:chExt cx="31405" cy="26977"/>
              </a:xfrm>
              <a:grpFill/>
            </p:grpSpPr>
            <p:sp>
              <p:nvSpPr>
                <p:cNvPr id="2555" name="Google Shape;6360;p71">
                  <a:extLst>
                    <a:ext uri="{FF2B5EF4-FFF2-40B4-BE49-F238E27FC236}">
                      <a16:creationId xmlns:a16="http://schemas.microsoft.com/office/drawing/2014/main" id="{3A81887C-4E69-9C0B-C756-6EA33718ACC2}"/>
                    </a:ext>
                  </a:extLst>
                </p:cNvPr>
                <p:cNvSpPr/>
                <p:nvPr/>
              </p:nvSpPr>
              <p:spPr>
                <a:xfrm>
                  <a:off x="5341723" y="3851902"/>
                  <a:ext cx="31405" cy="2697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0" extrusionOk="0">
                      <a:moveTo>
                        <a:pt x="2266" y="1"/>
                      </a:moveTo>
                      <a:cubicBezTo>
                        <a:pt x="1848" y="1"/>
                        <a:pt x="1423" y="156"/>
                        <a:pt x="1077" y="502"/>
                      </a:cubicBezTo>
                      <a:cubicBezTo>
                        <a:pt x="0" y="1578"/>
                        <a:pt x="762" y="3429"/>
                        <a:pt x="2287" y="3429"/>
                      </a:cubicBezTo>
                      <a:cubicBezTo>
                        <a:pt x="3230" y="3429"/>
                        <a:pt x="3992" y="2667"/>
                        <a:pt x="3992" y="1724"/>
                      </a:cubicBezTo>
                      <a:cubicBezTo>
                        <a:pt x="3992" y="690"/>
                        <a:pt x="3146" y="1"/>
                        <a:pt x="226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56" name="Google Shape;6361;p71">
                  <a:extLst>
                    <a:ext uri="{FF2B5EF4-FFF2-40B4-BE49-F238E27FC236}">
                      <a16:creationId xmlns:a16="http://schemas.microsoft.com/office/drawing/2014/main" id="{546F28A1-9C51-6E5F-8FF7-F884DA916656}"/>
                    </a:ext>
                  </a:extLst>
                </p:cNvPr>
                <p:cNvSpPr/>
                <p:nvPr/>
              </p:nvSpPr>
              <p:spPr>
                <a:xfrm>
                  <a:off x="5354567" y="3861647"/>
                  <a:ext cx="8950" cy="75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65" extrusionOk="0">
                      <a:moveTo>
                        <a:pt x="654" y="1"/>
                      </a:moveTo>
                      <a:cubicBezTo>
                        <a:pt x="218" y="1"/>
                        <a:pt x="0" y="521"/>
                        <a:pt x="303" y="823"/>
                      </a:cubicBezTo>
                      <a:cubicBezTo>
                        <a:pt x="404" y="921"/>
                        <a:pt x="527" y="964"/>
                        <a:pt x="646" y="964"/>
                      </a:cubicBezTo>
                      <a:cubicBezTo>
                        <a:pt x="898" y="964"/>
                        <a:pt x="1138" y="772"/>
                        <a:pt x="1138" y="485"/>
                      </a:cubicBezTo>
                      <a:cubicBezTo>
                        <a:pt x="1138" y="206"/>
                        <a:pt x="920" y="1"/>
                        <a:pt x="65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12" name="Google Shape;6362;p71">
                <a:extLst>
                  <a:ext uri="{FF2B5EF4-FFF2-40B4-BE49-F238E27FC236}">
                    <a16:creationId xmlns:a16="http://schemas.microsoft.com/office/drawing/2014/main" id="{EB3D40EE-D7BB-6C6C-4285-4AB40FB3A8B6}"/>
                  </a:ext>
                </a:extLst>
              </p:cNvPr>
              <p:cNvGrpSpPr/>
              <p:nvPr/>
            </p:nvGrpSpPr>
            <p:grpSpPr>
              <a:xfrm>
                <a:off x="5054871" y="3507855"/>
                <a:ext cx="31405" cy="26993"/>
                <a:chOff x="5054871" y="3507855"/>
                <a:chExt cx="31405" cy="26993"/>
              </a:xfrm>
              <a:grpFill/>
            </p:grpSpPr>
            <p:sp>
              <p:nvSpPr>
                <p:cNvPr id="2553" name="Google Shape;6363;p71">
                  <a:extLst>
                    <a:ext uri="{FF2B5EF4-FFF2-40B4-BE49-F238E27FC236}">
                      <a16:creationId xmlns:a16="http://schemas.microsoft.com/office/drawing/2014/main" id="{F6D19699-ECC4-07EF-376C-54A4E55A5CF7}"/>
                    </a:ext>
                  </a:extLst>
                </p:cNvPr>
                <p:cNvSpPr/>
                <p:nvPr/>
              </p:nvSpPr>
              <p:spPr>
                <a:xfrm>
                  <a:off x="5054871" y="3507855"/>
                  <a:ext cx="31405" cy="269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2" extrusionOk="0">
                      <a:moveTo>
                        <a:pt x="2273" y="0"/>
                      </a:moveTo>
                      <a:cubicBezTo>
                        <a:pt x="1853" y="0"/>
                        <a:pt x="1425" y="156"/>
                        <a:pt x="1077" y="504"/>
                      </a:cubicBezTo>
                      <a:cubicBezTo>
                        <a:pt x="1" y="1581"/>
                        <a:pt x="763" y="3431"/>
                        <a:pt x="2287" y="3431"/>
                      </a:cubicBezTo>
                      <a:cubicBezTo>
                        <a:pt x="3230" y="3431"/>
                        <a:pt x="3993" y="2657"/>
                        <a:pt x="3993" y="1714"/>
                      </a:cubicBezTo>
                      <a:cubicBezTo>
                        <a:pt x="3993" y="682"/>
                        <a:pt x="3151" y="0"/>
                        <a:pt x="227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54" name="Google Shape;6364;p71">
                  <a:extLst>
                    <a:ext uri="{FF2B5EF4-FFF2-40B4-BE49-F238E27FC236}">
                      <a16:creationId xmlns:a16="http://schemas.microsoft.com/office/drawing/2014/main" id="{75C26A68-A7B2-D831-8D81-447B886E63CF}"/>
                    </a:ext>
                  </a:extLst>
                </p:cNvPr>
                <p:cNvSpPr/>
                <p:nvPr/>
              </p:nvSpPr>
              <p:spPr>
                <a:xfrm>
                  <a:off x="5067715" y="3517521"/>
                  <a:ext cx="8950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67" extrusionOk="0">
                      <a:moveTo>
                        <a:pt x="654" y="1"/>
                      </a:moveTo>
                      <a:cubicBezTo>
                        <a:pt x="218" y="1"/>
                        <a:pt x="1" y="521"/>
                        <a:pt x="315" y="823"/>
                      </a:cubicBezTo>
                      <a:cubicBezTo>
                        <a:pt x="414" y="922"/>
                        <a:pt x="536" y="967"/>
                        <a:pt x="656" y="967"/>
                      </a:cubicBezTo>
                      <a:cubicBezTo>
                        <a:pt x="902" y="967"/>
                        <a:pt x="1138" y="778"/>
                        <a:pt x="1138" y="485"/>
                      </a:cubicBezTo>
                      <a:cubicBezTo>
                        <a:pt x="1138" y="219"/>
                        <a:pt x="920" y="1"/>
                        <a:pt x="65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13" name="Google Shape;6365;p71">
                <a:extLst>
                  <a:ext uri="{FF2B5EF4-FFF2-40B4-BE49-F238E27FC236}">
                    <a16:creationId xmlns:a16="http://schemas.microsoft.com/office/drawing/2014/main" id="{494F99F9-5E33-2ADC-3892-6CDE2AB4D4D2}"/>
                  </a:ext>
                </a:extLst>
              </p:cNvPr>
              <p:cNvGrpSpPr/>
              <p:nvPr/>
            </p:nvGrpSpPr>
            <p:grpSpPr>
              <a:xfrm>
                <a:off x="4876579" y="3675325"/>
                <a:ext cx="31405" cy="26969"/>
                <a:chOff x="4876579" y="3675325"/>
                <a:chExt cx="31405" cy="26969"/>
              </a:xfrm>
              <a:grpFill/>
            </p:grpSpPr>
            <p:sp>
              <p:nvSpPr>
                <p:cNvPr id="2551" name="Google Shape;6366;p71">
                  <a:extLst>
                    <a:ext uri="{FF2B5EF4-FFF2-40B4-BE49-F238E27FC236}">
                      <a16:creationId xmlns:a16="http://schemas.microsoft.com/office/drawing/2014/main" id="{2957E5CF-2F82-D400-7372-1ED4BC9BA254}"/>
                    </a:ext>
                  </a:extLst>
                </p:cNvPr>
                <p:cNvSpPr/>
                <p:nvPr/>
              </p:nvSpPr>
              <p:spPr>
                <a:xfrm>
                  <a:off x="4876579" y="3675325"/>
                  <a:ext cx="31405" cy="2696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9" extrusionOk="0">
                      <a:moveTo>
                        <a:pt x="2266" y="0"/>
                      </a:moveTo>
                      <a:cubicBezTo>
                        <a:pt x="1848" y="0"/>
                        <a:pt x="1423" y="155"/>
                        <a:pt x="1077" y="501"/>
                      </a:cubicBezTo>
                      <a:cubicBezTo>
                        <a:pt x="0" y="1578"/>
                        <a:pt x="762" y="3429"/>
                        <a:pt x="2287" y="3429"/>
                      </a:cubicBezTo>
                      <a:cubicBezTo>
                        <a:pt x="3230" y="3429"/>
                        <a:pt x="3992" y="2667"/>
                        <a:pt x="3992" y="1723"/>
                      </a:cubicBezTo>
                      <a:cubicBezTo>
                        <a:pt x="3992" y="689"/>
                        <a:pt x="3146" y="0"/>
                        <a:pt x="2266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52" name="Google Shape;6367;p71">
                  <a:extLst>
                    <a:ext uri="{FF2B5EF4-FFF2-40B4-BE49-F238E27FC236}">
                      <a16:creationId xmlns:a16="http://schemas.microsoft.com/office/drawing/2014/main" id="{9CCC5E71-3076-1B71-AF94-4927CF8049C7}"/>
                    </a:ext>
                  </a:extLst>
                </p:cNvPr>
                <p:cNvSpPr/>
                <p:nvPr/>
              </p:nvSpPr>
              <p:spPr>
                <a:xfrm>
                  <a:off x="4889517" y="3684975"/>
                  <a:ext cx="8856" cy="767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76" extrusionOk="0">
                      <a:moveTo>
                        <a:pt x="642" y="0"/>
                      </a:moveTo>
                      <a:cubicBezTo>
                        <a:pt x="218" y="12"/>
                        <a:pt x="0" y="520"/>
                        <a:pt x="303" y="835"/>
                      </a:cubicBezTo>
                      <a:cubicBezTo>
                        <a:pt x="400" y="932"/>
                        <a:pt x="520" y="976"/>
                        <a:pt x="638" y="976"/>
                      </a:cubicBezTo>
                      <a:cubicBezTo>
                        <a:pt x="886" y="976"/>
                        <a:pt x="1125" y="783"/>
                        <a:pt x="1125" y="496"/>
                      </a:cubicBezTo>
                      <a:cubicBezTo>
                        <a:pt x="1125" y="218"/>
                        <a:pt x="908" y="0"/>
                        <a:pt x="64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14" name="Google Shape;6368;p71">
                <a:extLst>
                  <a:ext uri="{FF2B5EF4-FFF2-40B4-BE49-F238E27FC236}">
                    <a16:creationId xmlns:a16="http://schemas.microsoft.com/office/drawing/2014/main" id="{98C5B928-36B3-BC75-E15B-9F985496B9AD}"/>
                  </a:ext>
                </a:extLst>
              </p:cNvPr>
              <p:cNvGrpSpPr/>
              <p:nvPr/>
            </p:nvGrpSpPr>
            <p:grpSpPr>
              <a:xfrm>
                <a:off x="4842233" y="3688333"/>
                <a:ext cx="31405" cy="26993"/>
                <a:chOff x="4842233" y="3688333"/>
                <a:chExt cx="31405" cy="26993"/>
              </a:xfrm>
              <a:grpFill/>
            </p:grpSpPr>
            <p:sp>
              <p:nvSpPr>
                <p:cNvPr id="2549" name="Google Shape;6369;p71">
                  <a:extLst>
                    <a:ext uri="{FF2B5EF4-FFF2-40B4-BE49-F238E27FC236}">
                      <a16:creationId xmlns:a16="http://schemas.microsoft.com/office/drawing/2014/main" id="{C75878CD-88DE-82E1-863E-71830850C36B}"/>
                    </a:ext>
                  </a:extLst>
                </p:cNvPr>
                <p:cNvSpPr/>
                <p:nvPr/>
              </p:nvSpPr>
              <p:spPr>
                <a:xfrm>
                  <a:off x="4842233" y="3688333"/>
                  <a:ext cx="31405" cy="269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2" extrusionOk="0">
                      <a:moveTo>
                        <a:pt x="2273" y="1"/>
                      </a:moveTo>
                      <a:cubicBezTo>
                        <a:pt x="1853" y="1"/>
                        <a:pt x="1425" y="156"/>
                        <a:pt x="1077" y="505"/>
                      </a:cubicBezTo>
                      <a:cubicBezTo>
                        <a:pt x="0" y="1581"/>
                        <a:pt x="762" y="3420"/>
                        <a:pt x="2287" y="3432"/>
                      </a:cubicBezTo>
                      <a:cubicBezTo>
                        <a:pt x="3230" y="3432"/>
                        <a:pt x="3992" y="2658"/>
                        <a:pt x="3992" y="1714"/>
                      </a:cubicBezTo>
                      <a:cubicBezTo>
                        <a:pt x="3992" y="683"/>
                        <a:pt x="3150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50" name="Google Shape;6370;p71">
                  <a:extLst>
                    <a:ext uri="{FF2B5EF4-FFF2-40B4-BE49-F238E27FC236}">
                      <a16:creationId xmlns:a16="http://schemas.microsoft.com/office/drawing/2014/main" id="{AF067B37-B762-7575-9173-4D1D77DDE8B7}"/>
                    </a:ext>
                  </a:extLst>
                </p:cNvPr>
                <p:cNvSpPr/>
                <p:nvPr/>
              </p:nvSpPr>
              <p:spPr>
                <a:xfrm>
                  <a:off x="4855076" y="3698094"/>
                  <a:ext cx="8856" cy="75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5" extrusionOk="0">
                      <a:moveTo>
                        <a:pt x="664" y="1"/>
                      </a:moveTo>
                      <a:cubicBezTo>
                        <a:pt x="656" y="1"/>
                        <a:pt x="649" y="1"/>
                        <a:pt x="641" y="1"/>
                      </a:cubicBezTo>
                      <a:cubicBezTo>
                        <a:pt x="218" y="1"/>
                        <a:pt x="0" y="522"/>
                        <a:pt x="303" y="824"/>
                      </a:cubicBezTo>
                      <a:cubicBezTo>
                        <a:pt x="400" y="921"/>
                        <a:pt x="520" y="965"/>
                        <a:pt x="638" y="965"/>
                      </a:cubicBezTo>
                      <a:cubicBezTo>
                        <a:pt x="886" y="965"/>
                        <a:pt x="1125" y="772"/>
                        <a:pt x="1125" y="485"/>
                      </a:cubicBezTo>
                      <a:cubicBezTo>
                        <a:pt x="1125" y="215"/>
                        <a:pt x="931" y="1"/>
                        <a:pt x="66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15" name="Google Shape;6371;p71">
                <a:extLst>
                  <a:ext uri="{FF2B5EF4-FFF2-40B4-BE49-F238E27FC236}">
                    <a16:creationId xmlns:a16="http://schemas.microsoft.com/office/drawing/2014/main" id="{B9E451AC-EDDE-63D5-52C6-F916330DF6B7}"/>
                  </a:ext>
                </a:extLst>
              </p:cNvPr>
              <p:cNvGrpSpPr/>
              <p:nvPr/>
            </p:nvGrpSpPr>
            <p:grpSpPr>
              <a:xfrm>
                <a:off x="5187876" y="3608032"/>
                <a:ext cx="31405" cy="27001"/>
                <a:chOff x="5187876" y="3608032"/>
                <a:chExt cx="31405" cy="27001"/>
              </a:xfrm>
              <a:grpFill/>
            </p:grpSpPr>
            <p:sp>
              <p:nvSpPr>
                <p:cNvPr id="2547" name="Google Shape;6372;p71">
                  <a:extLst>
                    <a:ext uri="{FF2B5EF4-FFF2-40B4-BE49-F238E27FC236}">
                      <a16:creationId xmlns:a16="http://schemas.microsoft.com/office/drawing/2014/main" id="{F78740CD-089B-A390-1C96-58825A65E51C}"/>
                    </a:ext>
                  </a:extLst>
                </p:cNvPr>
                <p:cNvSpPr/>
                <p:nvPr/>
              </p:nvSpPr>
              <p:spPr>
                <a:xfrm>
                  <a:off x="5187876" y="3608032"/>
                  <a:ext cx="31405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3" extrusionOk="0">
                      <a:moveTo>
                        <a:pt x="2273" y="1"/>
                      </a:moveTo>
                      <a:cubicBezTo>
                        <a:pt x="1853" y="1"/>
                        <a:pt x="1426" y="157"/>
                        <a:pt x="1077" y="505"/>
                      </a:cubicBezTo>
                      <a:cubicBezTo>
                        <a:pt x="1" y="1582"/>
                        <a:pt x="763" y="3432"/>
                        <a:pt x="2287" y="3432"/>
                      </a:cubicBezTo>
                      <a:cubicBezTo>
                        <a:pt x="3231" y="3420"/>
                        <a:pt x="3993" y="2658"/>
                        <a:pt x="3993" y="1715"/>
                      </a:cubicBezTo>
                      <a:cubicBezTo>
                        <a:pt x="3993" y="683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48" name="Google Shape;6373;p71">
                  <a:extLst>
                    <a:ext uri="{FF2B5EF4-FFF2-40B4-BE49-F238E27FC236}">
                      <a16:creationId xmlns:a16="http://schemas.microsoft.com/office/drawing/2014/main" id="{F153A9A8-FF75-3EB5-C1B0-7DC2B8FCB831}"/>
                    </a:ext>
                  </a:extLst>
                </p:cNvPr>
                <p:cNvSpPr/>
                <p:nvPr/>
              </p:nvSpPr>
              <p:spPr>
                <a:xfrm>
                  <a:off x="5202057" y="3617706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4" y="1"/>
                      </a:moveTo>
                      <a:cubicBezTo>
                        <a:pt x="218" y="1"/>
                        <a:pt x="0" y="218"/>
                        <a:pt x="0" y="485"/>
                      </a:cubicBezTo>
                      <a:cubicBezTo>
                        <a:pt x="0" y="751"/>
                        <a:pt x="218" y="968"/>
                        <a:pt x="484" y="968"/>
                      </a:cubicBezTo>
                      <a:cubicBezTo>
                        <a:pt x="750" y="968"/>
                        <a:pt x="968" y="751"/>
                        <a:pt x="968" y="485"/>
                      </a:cubicBezTo>
                      <a:cubicBezTo>
                        <a:pt x="968" y="218"/>
                        <a:pt x="750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2416" name="Google Shape;6374;p71">
                <a:extLst>
                  <a:ext uri="{FF2B5EF4-FFF2-40B4-BE49-F238E27FC236}">
                    <a16:creationId xmlns:a16="http://schemas.microsoft.com/office/drawing/2014/main" id="{EC2F97C0-A50C-13DD-B888-29172593FE5A}"/>
                  </a:ext>
                </a:extLst>
              </p:cNvPr>
              <p:cNvSpPr/>
              <p:nvPr/>
            </p:nvSpPr>
            <p:spPr>
              <a:xfrm>
                <a:off x="5142589" y="3410030"/>
                <a:ext cx="42542" cy="36525"/>
              </a:xfrm>
              <a:custGeom>
                <a:avLst/>
                <a:gdLst/>
                <a:ahLst/>
                <a:cxnLst/>
                <a:rect l="l" t="t" r="r" b="b"/>
                <a:pathLst>
                  <a:path w="5409" h="4644" extrusionOk="0">
                    <a:moveTo>
                      <a:pt x="3085" y="1"/>
                    </a:moveTo>
                    <a:cubicBezTo>
                      <a:pt x="2516" y="1"/>
                      <a:pt x="1935" y="213"/>
                      <a:pt x="1465" y="688"/>
                    </a:cubicBezTo>
                    <a:cubicBezTo>
                      <a:pt x="1" y="2140"/>
                      <a:pt x="1029" y="4632"/>
                      <a:pt x="3098" y="4644"/>
                    </a:cubicBezTo>
                    <a:cubicBezTo>
                      <a:pt x="4380" y="4632"/>
                      <a:pt x="5408" y="3603"/>
                      <a:pt x="5408" y="2321"/>
                    </a:cubicBezTo>
                    <a:cubicBezTo>
                      <a:pt x="5408" y="923"/>
                      <a:pt x="4270" y="1"/>
                      <a:pt x="3085" y="1"/>
                    </a:cubicBezTo>
                    <a:close/>
                  </a:path>
                </a:pathLst>
              </a:cu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17" name="Google Shape;6375;p71">
                <a:extLst>
                  <a:ext uri="{FF2B5EF4-FFF2-40B4-BE49-F238E27FC236}">
                    <a16:creationId xmlns:a16="http://schemas.microsoft.com/office/drawing/2014/main" id="{25CDFE5B-3A4F-E4D1-AF82-D30CD77CA62E}"/>
                  </a:ext>
                </a:extLst>
              </p:cNvPr>
              <p:cNvSpPr/>
              <p:nvPr/>
            </p:nvSpPr>
            <p:spPr>
              <a:xfrm>
                <a:off x="5158382" y="3419720"/>
                <a:ext cx="17138" cy="17130"/>
              </a:xfrm>
              <a:custGeom>
                <a:avLst/>
                <a:gdLst/>
                <a:ahLst/>
                <a:cxnLst/>
                <a:rect l="l" t="t" r="r" b="b"/>
                <a:pathLst>
                  <a:path w="2179" h="2178" extrusionOk="0">
                    <a:moveTo>
                      <a:pt x="1090" y="0"/>
                    </a:moveTo>
                    <a:cubicBezTo>
                      <a:pt x="485" y="0"/>
                      <a:pt x="1" y="484"/>
                      <a:pt x="1" y="1089"/>
                    </a:cubicBezTo>
                    <a:cubicBezTo>
                      <a:pt x="1" y="1694"/>
                      <a:pt x="485" y="2178"/>
                      <a:pt x="1090" y="2178"/>
                    </a:cubicBezTo>
                    <a:cubicBezTo>
                      <a:pt x="1694" y="2178"/>
                      <a:pt x="2178" y="1694"/>
                      <a:pt x="2178" y="1089"/>
                    </a:cubicBezTo>
                    <a:cubicBezTo>
                      <a:pt x="2178" y="484"/>
                      <a:pt x="1694" y="0"/>
                      <a:pt x="1090" y="0"/>
                    </a:cubicBezTo>
                    <a:close/>
                  </a:path>
                </a:pathLst>
              </a:cu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2418" name="Google Shape;6376;p71">
                <a:extLst>
                  <a:ext uri="{FF2B5EF4-FFF2-40B4-BE49-F238E27FC236}">
                    <a16:creationId xmlns:a16="http://schemas.microsoft.com/office/drawing/2014/main" id="{CA1E077E-6F8F-0AAB-9A93-7FEC60E9A465}"/>
                  </a:ext>
                </a:extLst>
              </p:cNvPr>
              <p:cNvGrpSpPr/>
              <p:nvPr/>
            </p:nvGrpSpPr>
            <p:grpSpPr>
              <a:xfrm>
                <a:off x="5269224" y="3304167"/>
                <a:ext cx="40253" cy="34402"/>
                <a:chOff x="5269224" y="3304167"/>
                <a:chExt cx="40253" cy="34402"/>
              </a:xfrm>
              <a:grpFill/>
            </p:grpSpPr>
            <p:sp>
              <p:nvSpPr>
                <p:cNvPr id="2545" name="Google Shape;6377;p71">
                  <a:extLst>
                    <a:ext uri="{FF2B5EF4-FFF2-40B4-BE49-F238E27FC236}">
                      <a16:creationId xmlns:a16="http://schemas.microsoft.com/office/drawing/2014/main" id="{869D1403-D42B-F93F-1C96-3DECA56D1120}"/>
                    </a:ext>
                  </a:extLst>
                </p:cNvPr>
                <p:cNvSpPr/>
                <p:nvPr/>
              </p:nvSpPr>
              <p:spPr>
                <a:xfrm>
                  <a:off x="5269224" y="3304167"/>
                  <a:ext cx="40253" cy="3440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18" h="4374" extrusionOk="0">
                      <a:moveTo>
                        <a:pt x="2915" y="0"/>
                      </a:moveTo>
                      <a:cubicBezTo>
                        <a:pt x="2376" y="0"/>
                        <a:pt x="1827" y="201"/>
                        <a:pt x="1380" y="648"/>
                      </a:cubicBezTo>
                      <a:cubicBezTo>
                        <a:pt x="1" y="2015"/>
                        <a:pt x="980" y="4374"/>
                        <a:pt x="2928" y="4374"/>
                      </a:cubicBezTo>
                      <a:cubicBezTo>
                        <a:pt x="4126" y="4374"/>
                        <a:pt x="5105" y="3394"/>
                        <a:pt x="5118" y="2184"/>
                      </a:cubicBezTo>
                      <a:cubicBezTo>
                        <a:pt x="5109" y="869"/>
                        <a:pt x="4036" y="0"/>
                        <a:pt x="291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46" name="Google Shape;6378;p71">
                  <a:extLst>
                    <a:ext uri="{FF2B5EF4-FFF2-40B4-BE49-F238E27FC236}">
                      <a16:creationId xmlns:a16="http://schemas.microsoft.com/office/drawing/2014/main" id="{841FC5AA-7F94-DDC9-6B66-DD98C9AA13ED}"/>
                    </a:ext>
                  </a:extLst>
                </p:cNvPr>
                <p:cNvSpPr/>
                <p:nvPr/>
              </p:nvSpPr>
              <p:spPr>
                <a:xfrm>
                  <a:off x="5284639" y="3313826"/>
                  <a:ext cx="15132" cy="151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24" h="1925" extrusionOk="0">
                      <a:moveTo>
                        <a:pt x="968" y="1"/>
                      </a:moveTo>
                      <a:cubicBezTo>
                        <a:pt x="436" y="1"/>
                        <a:pt x="0" y="436"/>
                        <a:pt x="0" y="956"/>
                      </a:cubicBezTo>
                      <a:cubicBezTo>
                        <a:pt x="0" y="1489"/>
                        <a:pt x="436" y="1924"/>
                        <a:pt x="968" y="1924"/>
                      </a:cubicBezTo>
                      <a:cubicBezTo>
                        <a:pt x="1500" y="1924"/>
                        <a:pt x="1924" y="1489"/>
                        <a:pt x="1924" y="956"/>
                      </a:cubicBezTo>
                      <a:cubicBezTo>
                        <a:pt x="1924" y="436"/>
                        <a:pt x="1500" y="1"/>
                        <a:pt x="968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19" name="Google Shape;6379;p71">
                <a:extLst>
                  <a:ext uri="{FF2B5EF4-FFF2-40B4-BE49-F238E27FC236}">
                    <a16:creationId xmlns:a16="http://schemas.microsoft.com/office/drawing/2014/main" id="{0AE61DA5-9B37-2A7F-5A9D-AFD38C932018}"/>
                  </a:ext>
                </a:extLst>
              </p:cNvPr>
              <p:cNvGrpSpPr/>
              <p:nvPr/>
            </p:nvGrpSpPr>
            <p:grpSpPr>
              <a:xfrm>
                <a:off x="5327354" y="3476615"/>
                <a:ext cx="49864" cy="42723"/>
                <a:chOff x="5327354" y="3476615"/>
                <a:chExt cx="49864" cy="42723"/>
              </a:xfrm>
              <a:grpFill/>
            </p:grpSpPr>
            <p:sp>
              <p:nvSpPr>
                <p:cNvPr id="2543" name="Google Shape;6380;p71">
                  <a:extLst>
                    <a:ext uri="{FF2B5EF4-FFF2-40B4-BE49-F238E27FC236}">
                      <a16:creationId xmlns:a16="http://schemas.microsoft.com/office/drawing/2014/main" id="{4CCB59D5-DDB7-251E-D9C8-6CCAC0B376EE}"/>
                    </a:ext>
                  </a:extLst>
                </p:cNvPr>
                <p:cNvSpPr/>
                <p:nvPr/>
              </p:nvSpPr>
              <p:spPr>
                <a:xfrm>
                  <a:off x="5327354" y="3476615"/>
                  <a:ext cx="49864" cy="427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40" h="5432" extrusionOk="0">
                      <a:moveTo>
                        <a:pt x="3602" y="1"/>
                      </a:moveTo>
                      <a:cubicBezTo>
                        <a:pt x="2936" y="1"/>
                        <a:pt x="2257" y="248"/>
                        <a:pt x="1706" y="799"/>
                      </a:cubicBezTo>
                      <a:cubicBezTo>
                        <a:pt x="1" y="2504"/>
                        <a:pt x="1210" y="5432"/>
                        <a:pt x="3630" y="5432"/>
                      </a:cubicBezTo>
                      <a:cubicBezTo>
                        <a:pt x="5118" y="5432"/>
                        <a:pt x="6339" y="4222"/>
                        <a:pt x="6339" y="2722"/>
                      </a:cubicBezTo>
                      <a:cubicBezTo>
                        <a:pt x="6339" y="1084"/>
                        <a:pt x="4998" y="1"/>
                        <a:pt x="360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44" name="Google Shape;6381;p71">
                  <a:extLst>
                    <a:ext uri="{FF2B5EF4-FFF2-40B4-BE49-F238E27FC236}">
                      <a16:creationId xmlns:a16="http://schemas.microsoft.com/office/drawing/2014/main" id="{991635AC-7DF9-45DA-EA8A-FF8235E1D855}"/>
                    </a:ext>
                  </a:extLst>
                </p:cNvPr>
                <p:cNvSpPr/>
                <p:nvPr/>
              </p:nvSpPr>
              <p:spPr>
                <a:xfrm>
                  <a:off x="5340197" y="3486321"/>
                  <a:ext cx="27315" cy="2340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73" h="2976" extrusionOk="0">
                      <a:moveTo>
                        <a:pt x="1985" y="0"/>
                      </a:moveTo>
                      <a:cubicBezTo>
                        <a:pt x="666" y="0"/>
                        <a:pt x="1" y="1597"/>
                        <a:pt x="944" y="2540"/>
                      </a:cubicBezTo>
                      <a:cubicBezTo>
                        <a:pt x="1245" y="2841"/>
                        <a:pt x="1614" y="2975"/>
                        <a:pt x="1977" y="2975"/>
                      </a:cubicBezTo>
                      <a:cubicBezTo>
                        <a:pt x="2739" y="2975"/>
                        <a:pt x="3473" y="2381"/>
                        <a:pt x="3473" y="1488"/>
                      </a:cubicBezTo>
                      <a:cubicBezTo>
                        <a:pt x="3473" y="665"/>
                        <a:pt x="2807" y="0"/>
                        <a:pt x="19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2420" name="Google Shape;6382;p71">
                <a:extLst>
                  <a:ext uri="{FF2B5EF4-FFF2-40B4-BE49-F238E27FC236}">
                    <a16:creationId xmlns:a16="http://schemas.microsoft.com/office/drawing/2014/main" id="{51752485-6BBF-1763-CC14-CECDC20A6C94}"/>
                  </a:ext>
                </a:extLst>
              </p:cNvPr>
              <p:cNvSpPr/>
              <p:nvPr/>
            </p:nvSpPr>
            <p:spPr>
              <a:xfrm>
                <a:off x="5290255" y="3703080"/>
                <a:ext cx="31397" cy="26898"/>
              </a:xfrm>
              <a:custGeom>
                <a:avLst/>
                <a:gdLst/>
                <a:ahLst/>
                <a:cxnLst/>
                <a:rect l="l" t="t" r="r" b="b"/>
                <a:pathLst>
                  <a:path w="3992" h="3420" extrusionOk="0">
                    <a:moveTo>
                      <a:pt x="2272" y="1"/>
                    </a:moveTo>
                    <a:cubicBezTo>
                      <a:pt x="1853" y="1"/>
                      <a:pt x="1425" y="156"/>
                      <a:pt x="1077" y="505"/>
                    </a:cubicBezTo>
                    <a:cubicBezTo>
                      <a:pt x="0" y="1581"/>
                      <a:pt x="762" y="3420"/>
                      <a:pt x="2286" y="3420"/>
                    </a:cubicBezTo>
                    <a:cubicBezTo>
                      <a:pt x="3230" y="3420"/>
                      <a:pt x="3992" y="2658"/>
                      <a:pt x="3992" y="1714"/>
                    </a:cubicBezTo>
                    <a:cubicBezTo>
                      <a:pt x="3992" y="683"/>
                      <a:pt x="3150" y="1"/>
                      <a:pt x="2272" y="1"/>
                    </a:cubicBezTo>
                    <a:close/>
                  </a:path>
                </a:pathLst>
              </a:cu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21" name="Google Shape;6383;p71">
                <a:extLst>
                  <a:ext uri="{FF2B5EF4-FFF2-40B4-BE49-F238E27FC236}">
                    <a16:creationId xmlns:a16="http://schemas.microsoft.com/office/drawing/2014/main" id="{8FCA7240-8EFA-ECD8-831A-58727C5484F7}"/>
                  </a:ext>
                </a:extLst>
              </p:cNvPr>
              <p:cNvSpPr/>
              <p:nvPr/>
            </p:nvSpPr>
            <p:spPr>
              <a:xfrm>
                <a:off x="5304427" y="3712754"/>
                <a:ext cx="7621" cy="7621"/>
              </a:xfrm>
              <a:custGeom>
                <a:avLst/>
                <a:gdLst/>
                <a:ahLst/>
                <a:cxnLst/>
                <a:rect l="l" t="t" r="r" b="b"/>
                <a:pathLst>
                  <a:path w="969" h="969" extrusionOk="0">
                    <a:moveTo>
                      <a:pt x="484" y="0"/>
                    </a:moveTo>
                    <a:cubicBezTo>
                      <a:pt x="218" y="0"/>
                      <a:pt x="0" y="218"/>
                      <a:pt x="0" y="484"/>
                    </a:cubicBezTo>
                    <a:cubicBezTo>
                      <a:pt x="0" y="750"/>
                      <a:pt x="218" y="968"/>
                      <a:pt x="484" y="968"/>
                    </a:cubicBezTo>
                    <a:cubicBezTo>
                      <a:pt x="750" y="968"/>
                      <a:pt x="968" y="750"/>
                      <a:pt x="968" y="484"/>
                    </a:cubicBezTo>
                    <a:cubicBezTo>
                      <a:pt x="968" y="218"/>
                      <a:pt x="750" y="0"/>
                      <a:pt x="484" y="0"/>
                    </a:cubicBezTo>
                    <a:close/>
                  </a:path>
                </a:pathLst>
              </a:cu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2422" name="Google Shape;6384;p71">
                <a:extLst>
                  <a:ext uri="{FF2B5EF4-FFF2-40B4-BE49-F238E27FC236}">
                    <a16:creationId xmlns:a16="http://schemas.microsoft.com/office/drawing/2014/main" id="{A7DF4683-A2ED-154D-FBAD-5205A40DB490}"/>
                  </a:ext>
                </a:extLst>
              </p:cNvPr>
              <p:cNvGrpSpPr/>
              <p:nvPr/>
            </p:nvGrpSpPr>
            <p:grpSpPr>
              <a:xfrm>
                <a:off x="5341723" y="3775957"/>
                <a:ext cx="31405" cy="26898"/>
                <a:chOff x="5341723" y="3775957"/>
                <a:chExt cx="31405" cy="26898"/>
              </a:xfrm>
              <a:grpFill/>
            </p:grpSpPr>
            <p:sp>
              <p:nvSpPr>
                <p:cNvPr id="2541" name="Google Shape;6385;p71">
                  <a:extLst>
                    <a:ext uri="{FF2B5EF4-FFF2-40B4-BE49-F238E27FC236}">
                      <a16:creationId xmlns:a16="http://schemas.microsoft.com/office/drawing/2014/main" id="{CEF05532-E0D7-74A0-8D12-159ECD6EF0EF}"/>
                    </a:ext>
                  </a:extLst>
                </p:cNvPr>
                <p:cNvSpPr/>
                <p:nvPr/>
              </p:nvSpPr>
              <p:spPr>
                <a:xfrm>
                  <a:off x="5341723" y="3775957"/>
                  <a:ext cx="31405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0" extrusionOk="0">
                      <a:moveTo>
                        <a:pt x="2273" y="1"/>
                      </a:moveTo>
                      <a:cubicBezTo>
                        <a:pt x="1853" y="1"/>
                        <a:pt x="1425" y="157"/>
                        <a:pt x="1077" y="505"/>
                      </a:cubicBezTo>
                      <a:cubicBezTo>
                        <a:pt x="0" y="1581"/>
                        <a:pt x="762" y="3420"/>
                        <a:pt x="2287" y="3420"/>
                      </a:cubicBezTo>
                      <a:cubicBezTo>
                        <a:pt x="3230" y="3420"/>
                        <a:pt x="3992" y="2658"/>
                        <a:pt x="3992" y="1714"/>
                      </a:cubicBezTo>
                      <a:cubicBezTo>
                        <a:pt x="3992" y="683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42" name="Google Shape;6386;p71">
                  <a:extLst>
                    <a:ext uri="{FF2B5EF4-FFF2-40B4-BE49-F238E27FC236}">
                      <a16:creationId xmlns:a16="http://schemas.microsoft.com/office/drawing/2014/main" id="{50472ED9-C3F3-47E0-4D7E-F8455766CA9B}"/>
                    </a:ext>
                  </a:extLst>
                </p:cNvPr>
                <p:cNvSpPr/>
                <p:nvPr/>
              </p:nvSpPr>
              <p:spPr>
                <a:xfrm>
                  <a:off x="5354567" y="3785631"/>
                  <a:ext cx="8950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67" extrusionOk="0">
                      <a:moveTo>
                        <a:pt x="654" y="0"/>
                      </a:moveTo>
                      <a:cubicBezTo>
                        <a:pt x="218" y="0"/>
                        <a:pt x="0" y="521"/>
                        <a:pt x="303" y="823"/>
                      </a:cubicBezTo>
                      <a:cubicBezTo>
                        <a:pt x="402" y="922"/>
                        <a:pt x="525" y="966"/>
                        <a:pt x="646" y="966"/>
                      </a:cubicBezTo>
                      <a:cubicBezTo>
                        <a:pt x="896" y="966"/>
                        <a:pt x="1138" y="777"/>
                        <a:pt x="1138" y="484"/>
                      </a:cubicBezTo>
                      <a:cubicBezTo>
                        <a:pt x="1138" y="218"/>
                        <a:pt x="920" y="0"/>
                        <a:pt x="65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23" name="Google Shape;6387;p71">
                <a:extLst>
                  <a:ext uri="{FF2B5EF4-FFF2-40B4-BE49-F238E27FC236}">
                    <a16:creationId xmlns:a16="http://schemas.microsoft.com/office/drawing/2014/main" id="{235B3EAB-6520-BBEC-48BD-8956836D579D}"/>
                  </a:ext>
                </a:extLst>
              </p:cNvPr>
              <p:cNvGrpSpPr/>
              <p:nvPr/>
            </p:nvGrpSpPr>
            <p:grpSpPr>
              <a:xfrm>
                <a:off x="5439053" y="3699274"/>
                <a:ext cx="31405" cy="26898"/>
                <a:chOff x="5439053" y="3699274"/>
                <a:chExt cx="31405" cy="26898"/>
              </a:xfrm>
              <a:grpFill/>
            </p:grpSpPr>
            <p:sp>
              <p:nvSpPr>
                <p:cNvPr id="2539" name="Google Shape;6388;p71">
                  <a:extLst>
                    <a:ext uri="{FF2B5EF4-FFF2-40B4-BE49-F238E27FC236}">
                      <a16:creationId xmlns:a16="http://schemas.microsoft.com/office/drawing/2014/main" id="{708D4EFB-6242-427B-B828-3A1C55DA111F}"/>
                    </a:ext>
                  </a:extLst>
                </p:cNvPr>
                <p:cNvSpPr/>
                <p:nvPr/>
              </p:nvSpPr>
              <p:spPr>
                <a:xfrm>
                  <a:off x="5439053" y="3699274"/>
                  <a:ext cx="31405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0" extrusionOk="0">
                      <a:moveTo>
                        <a:pt x="2273" y="1"/>
                      </a:moveTo>
                      <a:cubicBezTo>
                        <a:pt x="1853" y="1"/>
                        <a:pt x="1425" y="157"/>
                        <a:pt x="1077" y="505"/>
                      </a:cubicBezTo>
                      <a:cubicBezTo>
                        <a:pt x="0" y="1581"/>
                        <a:pt x="762" y="3420"/>
                        <a:pt x="2287" y="3420"/>
                      </a:cubicBezTo>
                      <a:cubicBezTo>
                        <a:pt x="3230" y="3420"/>
                        <a:pt x="3992" y="2658"/>
                        <a:pt x="3992" y="1714"/>
                      </a:cubicBezTo>
                      <a:cubicBezTo>
                        <a:pt x="3992" y="683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40" name="Google Shape;6389;p71">
                  <a:extLst>
                    <a:ext uri="{FF2B5EF4-FFF2-40B4-BE49-F238E27FC236}">
                      <a16:creationId xmlns:a16="http://schemas.microsoft.com/office/drawing/2014/main" id="{A32DDE22-C53B-EA78-8A45-14A3AB937918}"/>
                    </a:ext>
                  </a:extLst>
                </p:cNvPr>
                <p:cNvSpPr/>
                <p:nvPr/>
              </p:nvSpPr>
              <p:spPr>
                <a:xfrm>
                  <a:off x="5453225" y="3708948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5" y="0"/>
                      </a:moveTo>
                      <a:cubicBezTo>
                        <a:pt x="219" y="0"/>
                        <a:pt x="1" y="218"/>
                        <a:pt x="1" y="484"/>
                      </a:cubicBezTo>
                      <a:cubicBezTo>
                        <a:pt x="1" y="750"/>
                        <a:pt x="219" y="968"/>
                        <a:pt x="485" y="968"/>
                      </a:cubicBezTo>
                      <a:cubicBezTo>
                        <a:pt x="751" y="968"/>
                        <a:pt x="969" y="750"/>
                        <a:pt x="969" y="484"/>
                      </a:cubicBezTo>
                      <a:cubicBezTo>
                        <a:pt x="969" y="218"/>
                        <a:pt x="751" y="0"/>
                        <a:pt x="4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24" name="Google Shape;6390;p71">
                <a:extLst>
                  <a:ext uri="{FF2B5EF4-FFF2-40B4-BE49-F238E27FC236}">
                    <a16:creationId xmlns:a16="http://schemas.microsoft.com/office/drawing/2014/main" id="{0AE785C7-1A99-DC7F-DC8F-C06E17BC690D}"/>
                  </a:ext>
                </a:extLst>
              </p:cNvPr>
              <p:cNvGrpSpPr/>
              <p:nvPr/>
            </p:nvGrpSpPr>
            <p:grpSpPr>
              <a:xfrm>
                <a:off x="5412414" y="3622307"/>
                <a:ext cx="31499" cy="26993"/>
                <a:chOff x="5412414" y="3622307"/>
                <a:chExt cx="31499" cy="26993"/>
              </a:xfrm>
              <a:grpFill/>
            </p:grpSpPr>
            <p:sp>
              <p:nvSpPr>
                <p:cNvPr id="2537" name="Google Shape;6391;p71">
                  <a:extLst>
                    <a:ext uri="{FF2B5EF4-FFF2-40B4-BE49-F238E27FC236}">
                      <a16:creationId xmlns:a16="http://schemas.microsoft.com/office/drawing/2014/main" id="{9687C53D-4088-F9F8-7A12-CA4A32D7423A}"/>
                    </a:ext>
                  </a:extLst>
                </p:cNvPr>
                <p:cNvSpPr/>
                <p:nvPr/>
              </p:nvSpPr>
              <p:spPr>
                <a:xfrm>
                  <a:off x="5412414" y="3622307"/>
                  <a:ext cx="31499" cy="269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2" extrusionOk="0">
                      <a:moveTo>
                        <a:pt x="2285" y="0"/>
                      </a:moveTo>
                      <a:cubicBezTo>
                        <a:pt x="1865" y="0"/>
                        <a:pt x="1437" y="156"/>
                        <a:pt x="1089" y="504"/>
                      </a:cubicBezTo>
                      <a:cubicBezTo>
                        <a:pt x="0" y="1581"/>
                        <a:pt x="774" y="3432"/>
                        <a:pt x="2299" y="3432"/>
                      </a:cubicBezTo>
                      <a:cubicBezTo>
                        <a:pt x="3242" y="3432"/>
                        <a:pt x="4004" y="2658"/>
                        <a:pt x="4004" y="1714"/>
                      </a:cubicBezTo>
                      <a:cubicBezTo>
                        <a:pt x="4004" y="683"/>
                        <a:pt x="3163" y="0"/>
                        <a:pt x="22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38" name="Google Shape;6392;p71">
                  <a:extLst>
                    <a:ext uri="{FF2B5EF4-FFF2-40B4-BE49-F238E27FC236}">
                      <a16:creationId xmlns:a16="http://schemas.microsoft.com/office/drawing/2014/main" id="{86411E90-4858-90DC-4B00-CD9F6356939C}"/>
                    </a:ext>
                  </a:extLst>
                </p:cNvPr>
                <p:cNvSpPr/>
                <p:nvPr/>
              </p:nvSpPr>
              <p:spPr>
                <a:xfrm>
                  <a:off x="5426681" y="3632075"/>
                  <a:ext cx="7527" cy="751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7" h="956" extrusionOk="0">
                      <a:moveTo>
                        <a:pt x="485" y="0"/>
                      </a:moveTo>
                      <a:cubicBezTo>
                        <a:pt x="206" y="0"/>
                        <a:pt x="1" y="206"/>
                        <a:pt x="1" y="472"/>
                      </a:cubicBezTo>
                      <a:cubicBezTo>
                        <a:pt x="1" y="738"/>
                        <a:pt x="206" y="956"/>
                        <a:pt x="485" y="956"/>
                      </a:cubicBezTo>
                      <a:cubicBezTo>
                        <a:pt x="751" y="956"/>
                        <a:pt x="956" y="738"/>
                        <a:pt x="956" y="472"/>
                      </a:cubicBezTo>
                      <a:cubicBezTo>
                        <a:pt x="956" y="206"/>
                        <a:pt x="751" y="0"/>
                        <a:pt x="4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25" name="Google Shape;6393;p71">
                <a:extLst>
                  <a:ext uri="{FF2B5EF4-FFF2-40B4-BE49-F238E27FC236}">
                    <a16:creationId xmlns:a16="http://schemas.microsoft.com/office/drawing/2014/main" id="{BFB7FF80-8B16-775A-E316-80CD453173A0}"/>
                  </a:ext>
                </a:extLst>
              </p:cNvPr>
              <p:cNvGrpSpPr/>
              <p:nvPr/>
            </p:nvGrpSpPr>
            <p:grpSpPr>
              <a:xfrm>
                <a:off x="5476254" y="3473949"/>
                <a:ext cx="26835" cy="26930"/>
                <a:chOff x="5476254" y="3473949"/>
                <a:chExt cx="26835" cy="26930"/>
              </a:xfrm>
              <a:grpFill/>
            </p:grpSpPr>
            <p:sp>
              <p:nvSpPr>
                <p:cNvPr id="2535" name="Google Shape;6394;p71">
                  <a:extLst>
                    <a:ext uri="{FF2B5EF4-FFF2-40B4-BE49-F238E27FC236}">
                      <a16:creationId xmlns:a16="http://schemas.microsoft.com/office/drawing/2014/main" id="{8C541AEC-6A45-BA48-D97B-8E87A79D5FC6}"/>
                    </a:ext>
                  </a:extLst>
                </p:cNvPr>
                <p:cNvSpPr/>
                <p:nvPr/>
              </p:nvSpPr>
              <p:spPr>
                <a:xfrm>
                  <a:off x="5476254" y="3473949"/>
                  <a:ext cx="26835" cy="269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12" h="3424" extrusionOk="0">
                      <a:moveTo>
                        <a:pt x="1706" y="1"/>
                      </a:moveTo>
                      <a:cubicBezTo>
                        <a:pt x="762" y="1"/>
                        <a:pt x="0" y="775"/>
                        <a:pt x="0" y="1718"/>
                      </a:cubicBezTo>
                      <a:cubicBezTo>
                        <a:pt x="0" y="2662"/>
                        <a:pt x="762" y="3424"/>
                        <a:pt x="1706" y="3424"/>
                      </a:cubicBezTo>
                      <a:cubicBezTo>
                        <a:pt x="2649" y="3424"/>
                        <a:pt x="3411" y="2662"/>
                        <a:pt x="3411" y="1718"/>
                      </a:cubicBezTo>
                      <a:cubicBezTo>
                        <a:pt x="3411" y="775"/>
                        <a:pt x="2649" y="1"/>
                        <a:pt x="170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36" name="Google Shape;6395;p71">
                  <a:extLst>
                    <a:ext uri="{FF2B5EF4-FFF2-40B4-BE49-F238E27FC236}">
                      <a16:creationId xmlns:a16="http://schemas.microsoft.com/office/drawing/2014/main" id="{C5D1D0B5-968A-8A76-AAED-6BD81CE157C4}"/>
                    </a:ext>
                  </a:extLst>
                </p:cNvPr>
                <p:cNvSpPr/>
                <p:nvPr/>
              </p:nvSpPr>
              <p:spPr>
                <a:xfrm>
                  <a:off x="5485857" y="3483655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5" y="0"/>
                      </a:moveTo>
                      <a:cubicBezTo>
                        <a:pt x="219" y="0"/>
                        <a:pt x="1" y="218"/>
                        <a:pt x="1" y="484"/>
                      </a:cubicBezTo>
                      <a:cubicBezTo>
                        <a:pt x="1" y="750"/>
                        <a:pt x="219" y="968"/>
                        <a:pt x="485" y="968"/>
                      </a:cubicBezTo>
                      <a:cubicBezTo>
                        <a:pt x="751" y="968"/>
                        <a:pt x="969" y="750"/>
                        <a:pt x="969" y="484"/>
                      </a:cubicBezTo>
                      <a:cubicBezTo>
                        <a:pt x="969" y="218"/>
                        <a:pt x="751" y="0"/>
                        <a:pt x="4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26" name="Google Shape;6396;p71">
                <a:extLst>
                  <a:ext uri="{FF2B5EF4-FFF2-40B4-BE49-F238E27FC236}">
                    <a16:creationId xmlns:a16="http://schemas.microsoft.com/office/drawing/2014/main" id="{3737030F-58FE-CA55-F7B1-6FD5982D0EB6}"/>
                  </a:ext>
                </a:extLst>
              </p:cNvPr>
              <p:cNvGrpSpPr/>
              <p:nvPr/>
            </p:nvGrpSpPr>
            <p:grpSpPr>
              <a:xfrm>
                <a:off x="5564547" y="3481594"/>
                <a:ext cx="31397" cy="26898"/>
                <a:chOff x="5564547" y="3481594"/>
                <a:chExt cx="31397" cy="26898"/>
              </a:xfrm>
              <a:grpFill/>
            </p:grpSpPr>
            <p:sp>
              <p:nvSpPr>
                <p:cNvPr id="2533" name="Google Shape;6397;p71">
                  <a:extLst>
                    <a:ext uri="{FF2B5EF4-FFF2-40B4-BE49-F238E27FC236}">
                      <a16:creationId xmlns:a16="http://schemas.microsoft.com/office/drawing/2014/main" id="{376AD67B-2DF9-9DDE-2901-017FCBEA7FE3}"/>
                    </a:ext>
                  </a:extLst>
                </p:cNvPr>
                <p:cNvSpPr/>
                <p:nvPr/>
              </p:nvSpPr>
              <p:spPr>
                <a:xfrm>
                  <a:off x="5564547" y="3481594"/>
                  <a:ext cx="31397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2" h="3420" extrusionOk="0">
                      <a:moveTo>
                        <a:pt x="2272" y="0"/>
                      </a:moveTo>
                      <a:cubicBezTo>
                        <a:pt x="1853" y="0"/>
                        <a:pt x="1425" y="156"/>
                        <a:pt x="1077" y="504"/>
                      </a:cubicBezTo>
                      <a:cubicBezTo>
                        <a:pt x="0" y="1581"/>
                        <a:pt x="762" y="3420"/>
                        <a:pt x="2286" y="3420"/>
                      </a:cubicBezTo>
                      <a:cubicBezTo>
                        <a:pt x="3230" y="3420"/>
                        <a:pt x="3992" y="2658"/>
                        <a:pt x="3992" y="1714"/>
                      </a:cubicBezTo>
                      <a:cubicBezTo>
                        <a:pt x="3992" y="683"/>
                        <a:pt x="3150" y="0"/>
                        <a:pt x="227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34" name="Google Shape;6398;p71">
                  <a:extLst>
                    <a:ext uri="{FF2B5EF4-FFF2-40B4-BE49-F238E27FC236}">
                      <a16:creationId xmlns:a16="http://schemas.microsoft.com/office/drawing/2014/main" id="{1DD25C58-43FF-E422-95CA-3D5AFF6CBB9F}"/>
                    </a:ext>
                  </a:extLst>
                </p:cNvPr>
                <p:cNvSpPr/>
                <p:nvPr/>
              </p:nvSpPr>
              <p:spPr>
                <a:xfrm>
                  <a:off x="5578719" y="3491268"/>
                  <a:ext cx="7621" cy="76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8" extrusionOk="0">
                      <a:moveTo>
                        <a:pt x="484" y="0"/>
                      </a:moveTo>
                      <a:cubicBezTo>
                        <a:pt x="218" y="0"/>
                        <a:pt x="0" y="218"/>
                        <a:pt x="0" y="484"/>
                      </a:cubicBezTo>
                      <a:cubicBezTo>
                        <a:pt x="0" y="750"/>
                        <a:pt x="218" y="968"/>
                        <a:pt x="484" y="968"/>
                      </a:cubicBezTo>
                      <a:cubicBezTo>
                        <a:pt x="750" y="968"/>
                        <a:pt x="968" y="750"/>
                        <a:pt x="968" y="484"/>
                      </a:cubicBezTo>
                      <a:cubicBezTo>
                        <a:pt x="968" y="218"/>
                        <a:pt x="750" y="0"/>
                        <a:pt x="4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27" name="Google Shape;6399;p71">
                <a:extLst>
                  <a:ext uri="{FF2B5EF4-FFF2-40B4-BE49-F238E27FC236}">
                    <a16:creationId xmlns:a16="http://schemas.microsoft.com/office/drawing/2014/main" id="{8EFB8656-D2A2-2469-2727-12370E8DFB51}"/>
                  </a:ext>
                </a:extLst>
              </p:cNvPr>
              <p:cNvGrpSpPr/>
              <p:nvPr/>
            </p:nvGrpSpPr>
            <p:grpSpPr>
              <a:xfrm>
                <a:off x="5534101" y="3470174"/>
                <a:ext cx="31397" cy="26906"/>
                <a:chOff x="5534101" y="3470174"/>
                <a:chExt cx="31397" cy="26906"/>
              </a:xfrm>
              <a:grpFill/>
            </p:grpSpPr>
            <p:sp>
              <p:nvSpPr>
                <p:cNvPr id="2531" name="Google Shape;6400;p71">
                  <a:extLst>
                    <a:ext uri="{FF2B5EF4-FFF2-40B4-BE49-F238E27FC236}">
                      <a16:creationId xmlns:a16="http://schemas.microsoft.com/office/drawing/2014/main" id="{4343F7AF-B0BB-736B-FA1F-279FED8FC3F8}"/>
                    </a:ext>
                  </a:extLst>
                </p:cNvPr>
                <p:cNvSpPr/>
                <p:nvPr/>
              </p:nvSpPr>
              <p:spPr>
                <a:xfrm>
                  <a:off x="5534101" y="3470174"/>
                  <a:ext cx="31397" cy="2690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2" h="3421" extrusionOk="0">
                      <a:moveTo>
                        <a:pt x="2272" y="1"/>
                      </a:moveTo>
                      <a:cubicBezTo>
                        <a:pt x="1853" y="1"/>
                        <a:pt x="1425" y="157"/>
                        <a:pt x="1077" y="505"/>
                      </a:cubicBezTo>
                      <a:cubicBezTo>
                        <a:pt x="0" y="1581"/>
                        <a:pt x="762" y="3420"/>
                        <a:pt x="2286" y="3420"/>
                      </a:cubicBezTo>
                      <a:cubicBezTo>
                        <a:pt x="3230" y="3420"/>
                        <a:pt x="3992" y="2658"/>
                        <a:pt x="3992" y="1714"/>
                      </a:cubicBezTo>
                      <a:cubicBezTo>
                        <a:pt x="3992" y="683"/>
                        <a:pt x="3150" y="1"/>
                        <a:pt x="227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32" name="Google Shape;6401;p71">
                  <a:extLst>
                    <a:ext uri="{FF2B5EF4-FFF2-40B4-BE49-F238E27FC236}">
                      <a16:creationId xmlns:a16="http://schemas.microsoft.com/office/drawing/2014/main" id="{D7DBC853-9C78-8BDC-8B7E-0C3CA1DF235E}"/>
                    </a:ext>
                  </a:extLst>
                </p:cNvPr>
                <p:cNvSpPr/>
                <p:nvPr/>
              </p:nvSpPr>
              <p:spPr>
                <a:xfrm>
                  <a:off x="5546945" y="3479848"/>
                  <a:ext cx="8950" cy="758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64" extrusionOk="0">
                      <a:moveTo>
                        <a:pt x="653" y="1"/>
                      </a:moveTo>
                      <a:cubicBezTo>
                        <a:pt x="218" y="1"/>
                        <a:pt x="0" y="521"/>
                        <a:pt x="303" y="823"/>
                      </a:cubicBezTo>
                      <a:cubicBezTo>
                        <a:pt x="404" y="921"/>
                        <a:pt x="526" y="964"/>
                        <a:pt x="646" y="964"/>
                      </a:cubicBezTo>
                      <a:cubicBezTo>
                        <a:pt x="898" y="964"/>
                        <a:pt x="1137" y="771"/>
                        <a:pt x="1137" y="484"/>
                      </a:cubicBezTo>
                      <a:cubicBezTo>
                        <a:pt x="1137" y="218"/>
                        <a:pt x="919" y="1"/>
                        <a:pt x="65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28" name="Google Shape;6402;p71">
                <a:extLst>
                  <a:ext uri="{FF2B5EF4-FFF2-40B4-BE49-F238E27FC236}">
                    <a16:creationId xmlns:a16="http://schemas.microsoft.com/office/drawing/2014/main" id="{57D14F0B-3B71-93A5-C03A-9382F57289EA}"/>
                  </a:ext>
                </a:extLst>
              </p:cNvPr>
              <p:cNvGrpSpPr/>
              <p:nvPr/>
            </p:nvGrpSpPr>
            <p:grpSpPr>
              <a:xfrm>
                <a:off x="5610879" y="3314486"/>
                <a:ext cx="31499" cy="26938"/>
                <a:chOff x="5610879" y="3314486"/>
                <a:chExt cx="31499" cy="26938"/>
              </a:xfrm>
              <a:grpFill/>
            </p:grpSpPr>
            <p:sp>
              <p:nvSpPr>
                <p:cNvPr id="2529" name="Google Shape;6403;p71">
                  <a:extLst>
                    <a:ext uri="{FF2B5EF4-FFF2-40B4-BE49-F238E27FC236}">
                      <a16:creationId xmlns:a16="http://schemas.microsoft.com/office/drawing/2014/main" id="{B7AD6B3B-7C17-335E-FE2F-D44FEFF63E80}"/>
                    </a:ext>
                  </a:extLst>
                </p:cNvPr>
                <p:cNvSpPr/>
                <p:nvPr/>
              </p:nvSpPr>
              <p:spPr>
                <a:xfrm>
                  <a:off x="5610879" y="3314486"/>
                  <a:ext cx="31499" cy="269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5" extrusionOk="0">
                      <a:moveTo>
                        <a:pt x="2285" y="0"/>
                      </a:moveTo>
                      <a:cubicBezTo>
                        <a:pt x="1865" y="0"/>
                        <a:pt x="1437" y="157"/>
                        <a:pt x="1089" y="509"/>
                      </a:cubicBezTo>
                      <a:cubicBezTo>
                        <a:pt x="0" y="1586"/>
                        <a:pt x="774" y="3425"/>
                        <a:pt x="2299" y="3425"/>
                      </a:cubicBezTo>
                      <a:cubicBezTo>
                        <a:pt x="3242" y="3425"/>
                        <a:pt x="4004" y="2663"/>
                        <a:pt x="4004" y="1719"/>
                      </a:cubicBezTo>
                      <a:cubicBezTo>
                        <a:pt x="4004" y="688"/>
                        <a:pt x="3163" y="0"/>
                        <a:pt x="22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30" name="Google Shape;6404;p71">
                  <a:extLst>
                    <a:ext uri="{FF2B5EF4-FFF2-40B4-BE49-F238E27FC236}">
                      <a16:creationId xmlns:a16="http://schemas.microsoft.com/office/drawing/2014/main" id="{5A07F618-EF2C-6DD1-D187-A324CE0408AA}"/>
                    </a:ext>
                  </a:extLst>
                </p:cNvPr>
                <p:cNvSpPr/>
                <p:nvPr/>
              </p:nvSpPr>
              <p:spPr>
                <a:xfrm>
                  <a:off x="5623817" y="3324192"/>
                  <a:ext cx="8950" cy="75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65" extrusionOk="0">
                      <a:moveTo>
                        <a:pt x="675" y="1"/>
                      </a:moveTo>
                      <a:cubicBezTo>
                        <a:pt x="668" y="1"/>
                        <a:pt x="661" y="1"/>
                        <a:pt x="654" y="1"/>
                      </a:cubicBezTo>
                      <a:cubicBezTo>
                        <a:pt x="218" y="1"/>
                        <a:pt x="0" y="509"/>
                        <a:pt x="303" y="824"/>
                      </a:cubicBezTo>
                      <a:cubicBezTo>
                        <a:pt x="404" y="921"/>
                        <a:pt x="525" y="965"/>
                        <a:pt x="644" y="965"/>
                      </a:cubicBezTo>
                      <a:cubicBezTo>
                        <a:pt x="893" y="965"/>
                        <a:pt x="1129" y="772"/>
                        <a:pt x="1137" y="485"/>
                      </a:cubicBezTo>
                      <a:cubicBezTo>
                        <a:pt x="1137" y="214"/>
                        <a:pt x="931" y="1"/>
                        <a:pt x="67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29" name="Google Shape;6405;p71">
                <a:extLst>
                  <a:ext uri="{FF2B5EF4-FFF2-40B4-BE49-F238E27FC236}">
                    <a16:creationId xmlns:a16="http://schemas.microsoft.com/office/drawing/2014/main" id="{C7380D8F-98EE-30FB-FD76-5B58C0F7F0FC}"/>
                  </a:ext>
                </a:extLst>
              </p:cNvPr>
              <p:cNvGrpSpPr/>
              <p:nvPr/>
            </p:nvGrpSpPr>
            <p:grpSpPr>
              <a:xfrm>
                <a:off x="4834525" y="3501382"/>
                <a:ext cx="31499" cy="26898"/>
                <a:chOff x="4834525" y="3501382"/>
                <a:chExt cx="31499" cy="26898"/>
              </a:xfrm>
              <a:grpFill/>
            </p:grpSpPr>
            <p:sp>
              <p:nvSpPr>
                <p:cNvPr id="2527" name="Google Shape;6406;p71">
                  <a:extLst>
                    <a:ext uri="{FF2B5EF4-FFF2-40B4-BE49-F238E27FC236}">
                      <a16:creationId xmlns:a16="http://schemas.microsoft.com/office/drawing/2014/main" id="{B5C40762-A817-C814-9598-E2E0BBB58E4A}"/>
                    </a:ext>
                  </a:extLst>
                </p:cNvPr>
                <p:cNvSpPr/>
                <p:nvPr/>
              </p:nvSpPr>
              <p:spPr>
                <a:xfrm>
                  <a:off x="4834525" y="3501382"/>
                  <a:ext cx="31499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0" extrusionOk="0">
                      <a:moveTo>
                        <a:pt x="2285" y="0"/>
                      </a:moveTo>
                      <a:cubicBezTo>
                        <a:pt x="1865" y="0"/>
                        <a:pt x="1437" y="156"/>
                        <a:pt x="1089" y="504"/>
                      </a:cubicBezTo>
                      <a:cubicBezTo>
                        <a:pt x="0" y="1581"/>
                        <a:pt x="775" y="3420"/>
                        <a:pt x="2299" y="3420"/>
                      </a:cubicBezTo>
                      <a:cubicBezTo>
                        <a:pt x="3242" y="3420"/>
                        <a:pt x="4004" y="2658"/>
                        <a:pt x="4004" y="1714"/>
                      </a:cubicBezTo>
                      <a:cubicBezTo>
                        <a:pt x="4004" y="683"/>
                        <a:pt x="3163" y="0"/>
                        <a:pt x="22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28" name="Google Shape;6407;p71">
                  <a:extLst>
                    <a:ext uri="{FF2B5EF4-FFF2-40B4-BE49-F238E27FC236}">
                      <a16:creationId xmlns:a16="http://schemas.microsoft.com/office/drawing/2014/main" id="{322679E0-F865-29D4-140A-2E4B6A844D25}"/>
                    </a:ext>
                  </a:extLst>
                </p:cNvPr>
                <p:cNvSpPr/>
                <p:nvPr/>
              </p:nvSpPr>
              <p:spPr>
                <a:xfrm>
                  <a:off x="4847463" y="3511056"/>
                  <a:ext cx="8950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67" extrusionOk="0">
                      <a:moveTo>
                        <a:pt x="654" y="0"/>
                      </a:moveTo>
                      <a:cubicBezTo>
                        <a:pt x="218" y="0"/>
                        <a:pt x="1" y="520"/>
                        <a:pt x="303" y="823"/>
                      </a:cubicBezTo>
                      <a:cubicBezTo>
                        <a:pt x="402" y="922"/>
                        <a:pt x="524" y="966"/>
                        <a:pt x="644" y="966"/>
                      </a:cubicBezTo>
                      <a:cubicBezTo>
                        <a:pt x="891" y="966"/>
                        <a:pt x="1130" y="777"/>
                        <a:pt x="1138" y="484"/>
                      </a:cubicBezTo>
                      <a:cubicBezTo>
                        <a:pt x="1138" y="218"/>
                        <a:pt x="920" y="0"/>
                        <a:pt x="65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30" name="Google Shape;6408;p71">
                <a:extLst>
                  <a:ext uri="{FF2B5EF4-FFF2-40B4-BE49-F238E27FC236}">
                    <a16:creationId xmlns:a16="http://schemas.microsoft.com/office/drawing/2014/main" id="{D73E3DB4-8C09-19E2-D5F2-E57BC2E7695B}"/>
                  </a:ext>
                </a:extLst>
              </p:cNvPr>
              <p:cNvGrpSpPr/>
              <p:nvPr/>
            </p:nvGrpSpPr>
            <p:grpSpPr>
              <a:xfrm>
                <a:off x="4898460" y="3580158"/>
                <a:ext cx="31405" cy="26898"/>
                <a:chOff x="4898460" y="3580158"/>
                <a:chExt cx="31405" cy="26898"/>
              </a:xfrm>
              <a:grpFill/>
            </p:grpSpPr>
            <p:sp>
              <p:nvSpPr>
                <p:cNvPr id="2525" name="Google Shape;6409;p71">
                  <a:extLst>
                    <a:ext uri="{FF2B5EF4-FFF2-40B4-BE49-F238E27FC236}">
                      <a16:creationId xmlns:a16="http://schemas.microsoft.com/office/drawing/2014/main" id="{63DE87A8-C05A-ABE0-B279-7F8E6265764B}"/>
                    </a:ext>
                  </a:extLst>
                </p:cNvPr>
                <p:cNvSpPr/>
                <p:nvPr/>
              </p:nvSpPr>
              <p:spPr>
                <a:xfrm>
                  <a:off x="4898460" y="3580158"/>
                  <a:ext cx="31405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0" extrusionOk="0">
                      <a:moveTo>
                        <a:pt x="2273" y="1"/>
                      </a:moveTo>
                      <a:cubicBezTo>
                        <a:pt x="1853" y="1"/>
                        <a:pt x="1425" y="156"/>
                        <a:pt x="1077" y="505"/>
                      </a:cubicBezTo>
                      <a:cubicBezTo>
                        <a:pt x="0" y="1581"/>
                        <a:pt x="763" y="3420"/>
                        <a:pt x="2287" y="3420"/>
                      </a:cubicBezTo>
                      <a:cubicBezTo>
                        <a:pt x="3230" y="3420"/>
                        <a:pt x="3992" y="2658"/>
                        <a:pt x="3992" y="1714"/>
                      </a:cubicBezTo>
                      <a:cubicBezTo>
                        <a:pt x="3992" y="683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26" name="Google Shape;6410;p71">
                  <a:extLst>
                    <a:ext uri="{FF2B5EF4-FFF2-40B4-BE49-F238E27FC236}">
                      <a16:creationId xmlns:a16="http://schemas.microsoft.com/office/drawing/2014/main" id="{19912A98-3217-45B4-DD49-AF8B1632CE2A}"/>
                    </a:ext>
                  </a:extLst>
                </p:cNvPr>
                <p:cNvSpPr/>
                <p:nvPr/>
              </p:nvSpPr>
              <p:spPr>
                <a:xfrm>
                  <a:off x="4911303" y="3589832"/>
                  <a:ext cx="8950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67" extrusionOk="0">
                      <a:moveTo>
                        <a:pt x="654" y="0"/>
                      </a:moveTo>
                      <a:cubicBezTo>
                        <a:pt x="218" y="0"/>
                        <a:pt x="1" y="521"/>
                        <a:pt x="303" y="823"/>
                      </a:cubicBezTo>
                      <a:cubicBezTo>
                        <a:pt x="402" y="922"/>
                        <a:pt x="524" y="966"/>
                        <a:pt x="644" y="966"/>
                      </a:cubicBezTo>
                      <a:cubicBezTo>
                        <a:pt x="891" y="966"/>
                        <a:pt x="1130" y="777"/>
                        <a:pt x="1138" y="484"/>
                      </a:cubicBezTo>
                      <a:cubicBezTo>
                        <a:pt x="1138" y="218"/>
                        <a:pt x="920" y="0"/>
                        <a:pt x="65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31" name="Google Shape;6411;p71">
                <a:extLst>
                  <a:ext uri="{FF2B5EF4-FFF2-40B4-BE49-F238E27FC236}">
                    <a16:creationId xmlns:a16="http://schemas.microsoft.com/office/drawing/2014/main" id="{890C2B87-0137-EFE3-3CAD-17160CE8997B}"/>
                  </a:ext>
                </a:extLst>
              </p:cNvPr>
              <p:cNvGrpSpPr/>
              <p:nvPr/>
            </p:nvGrpSpPr>
            <p:grpSpPr>
              <a:xfrm>
                <a:off x="4882667" y="3608032"/>
                <a:ext cx="31499" cy="27001"/>
                <a:chOff x="4882667" y="3608032"/>
                <a:chExt cx="31499" cy="27001"/>
              </a:xfrm>
              <a:grpFill/>
            </p:grpSpPr>
            <p:sp>
              <p:nvSpPr>
                <p:cNvPr id="2523" name="Google Shape;6412;p71">
                  <a:extLst>
                    <a:ext uri="{FF2B5EF4-FFF2-40B4-BE49-F238E27FC236}">
                      <a16:creationId xmlns:a16="http://schemas.microsoft.com/office/drawing/2014/main" id="{AA5F7750-5591-B40F-9889-D1ABC789C1EB}"/>
                    </a:ext>
                  </a:extLst>
                </p:cNvPr>
                <p:cNvSpPr/>
                <p:nvPr/>
              </p:nvSpPr>
              <p:spPr>
                <a:xfrm>
                  <a:off x="4882667" y="3608032"/>
                  <a:ext cx="31499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3" extrusionOk="0">
                      <a:moveTo>
                        <a:pt x="2276" y="1"/>
                      </a:moveTo>
                      <a:cubicBezTo>
                        <a:pt x="1854" y="1"/>
                        <a:pt x="1425" y="157"/>
                        <a:pt x="1077" y="505"/>
                      </a:cubicBezTo>
                      <a:cubicBezTo>
                        <a:pt x="0" y="1582"/>
                        <a:pt x="763" y="3432"/>
                        <a:pt x="2287" y="3432"/>
                      </a:cubicBezTo>
                      <a:cubicBezTo>
                        <a:pt x="3230" y="3420"/>
                        <a:pt x="4004" y="2658"/>
                        <a:pt x="4004" y="1715"/>
                      </a:cubicBezTo>
                      <a:cubicBezTo>
                        <a:pt x="4004" y="683"/>
                        <a:pt x="3157" y="1"/>
                        <a:pt x="227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24" name="Google Shape;6413;p71">
                  <a:extLst>
                    <a:ext uri="{FF2B5EF4-FFF2-40B4-BE49-F238E27FC236}">
                      <a16:creationId xmlns:a16="http://schemas.microsoft.com/office/drawing/2014/main" id="{D1524F51-CA92-BBF8-E478-57A48643B968}"/>
                    </a:ext>
                  </a:extLst>
                </p:cNvPr>
                <p:cNvSpPr/>
                <p:nvPr/>
              </p:nvSpPr>
              <p:spPr>
                <a:xfrm>
                  <a:off x="4895605" y="3617706"/>
                  <a:ext cx="8950" cy="765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73" extrusionOk="0">
                      <a:moveTo>
                        <a:pt x="642" y="1"/>
                      </a:moveTo>
                      <a:cubicBezTo>
                        <a:pt x="218" y="1"/>
                        <a:pt x="1" y="521"/>
                        <a:pt x="303" y="823"/>
                      </a:cubicBezTo>
                      <a:cubicBezTo>
                        <a:pt x="402" y="926"/>
                        <a:pt x="524" y="972"/>
                        <a:pt x="644" y="972"/>
                      </a:cubicBezTo>
                      <a:cubicBezTo>
                        <a:pt x="891" y="972"/>
                        <a:pt x="1130" y="778"/>
                        <a:pt x="1138" y="485"/>
                      </a:cubicBezTo>
                      <a:cubicBezTo>
                        <a:pt x="1138" y="218"/>
                        <a:pt x="920" y="1"/>
                        <a:pt x="64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32" name="Google Shape;6414;p71">
                <a:extLst>
                  <a:ext uri="{FF2B5EF4-FFF2-40B4-BE49-F238E27FC236}">
                    <a16:creationId xmlns:a16="http://schemas.microsoft.com/office/drawing/2014/main" id="{A7F244FF-54D7-4A50-F5F8-4C59C66F1D05}"/>
                  </a:ext>
                </a:extLst>
              </p:cNvPr>
              <p:cNvGrpSpPr/>
              <p:nvPr/>
            </p:nvGrpSpPr>
            <p:grpSpPr>
              <a:xfrm>
                <a:off x="4843373" y="3631407"/>
                <a:ext cx="16273" cy="16186"/>
                <a:chOff x="4843373" y="3631407"/>
                <a:chExt cx="16273" cy="16186"/>
              </a:xfrm>
              <a:grpFill/>
            </p:grpSpPr>
            <p:sp>
              <p:nvSpPr>
                <p:cNvPr id="2521" name="Google Shape;6415;p71">
                  <a:extLst>
                    <a:ext uri="{FF2B5EF4-FFF2-40B4-BE49-F238E27FC236}">
                      <a16:creationId xmlns:a16="http://schemas.microsoft.com/office/drawing/2014/main" id="{6844229A-DF9D-6732-078B-CDE20FB6C57C}"/>
                    </a:ext>
                  </a:extLst>
                </p:cNvPr>
                <p:cNvSpPr/>
                <p:nvPr/>
              </p:nvSpPr>
              <p:spPr>
                <a:xfrm>
                  <a:off x="4843373" y="3631407"/>
                  <a:ext cx="16273" cy="1618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69" h="2058" extrusionOk="0">
                      <a:moveTo>
                        <a:pt x="1029" y="1"/>
                      </a:moveTo>
                      <a:cubicBezTo>
                        <a:pt x="460" y="1"/>
                        <a:pt x="0" y="460"/>
                        <a:pt x="0" y="1029"/>
                      </a:cubicBezTo>
                      <a:cubicBezTo>
                        <a:pt x="0" y="1597"/>
                        <a:pt x="460" y="2057"/>
                        <a:pt x="1029" y="2057"/>
                      </a:cubicBezTo>
                      <a:cubicBezTo>
                        <a:pt x="1609" y="2057"/>
                        <a:pt x="2069" y="1597"/>
                        <a:pt x="2069" y="1029"/>
                      </a:cubicBezTo>
                      <a:cubicBezTo>
                        <a:pt x="2069" y="460"/>
                        <a:pt x="1609" y="1"/>
                        <a:pt x="1029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22" name="Google Shape;6416;p71">
                  <a:extLst>
                    <a:ext uri="{FF2B5EF4-FFF2-40B4-BE49-F238E27FC236}">
                      <a16:creationId xmlns:a16="http://schemas.microsoft.com/office/drawing/2014/main" id="{1147AD1F-C4DD-D6E4-2A03-35077E3E3E57}"/>
                    </a:ext>
                  </a:extLst>
                </p:cNvPr>
                <p:cNvSpPr/>
                <p:nvPr/>
              </p:nvSpPr>
              <p:spPr>
                <a:xfrm>
                  <a:off x="4849178" y="3637211"/>
                  <a:ext cx="4672" cy="457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4" h="582" extrusionOk="0">
                      <a:moveTo>
                        <a:pt x="291" y="1"/>
                      </a:moveTo>
                      <a:cubicBezTo>
                        <a:pt x="133" y="1"/>
                        <a:pt x="0" y="134"/>
                        <a:pt x="0" y="291"/>
                      </a:cubicBezTo>
                      <a:cubicBezTo>
                        <a:pt x="0" y="460"/>
                        <a:pt x="133" y="581"/>
                        <a:pt x="291" y="581"/>
                      </a:cubicBezTo>
                      <a:cubicBezTo>
                        <a:pt x="460" y="581"/>
                        <a:pt x="593" y="460"/>
                        <a:pt x="593" y="291"/>
                      </a:cubicBezTo>
                      <a:cubicBezTo>
                        <a:pt x="593" y="134"/>
                        <a:pt x="460" y="1"/>
                        <a:pt x="29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33" name="Google Shape;6417;p71">
                <a:extLst>
                  <a:ext uri="{FF2B5EF4-FFF2-40B4-BE49-F238E27FC236}">
                    <a16:creationId xmlns:a16="http://schemas.microsoft.com/office/drawing/2014/main" id="{4DFDDE43-F7BB-8CF8-8E29-B00A514C992E}"/>
                  </a:ext>
                </a:extLst>
              </p:cNvPr>
              <p:cNvGrpSpPr/>
              <p:nvPr/>
            </p:nvGrpSpPr>
            <p:grpSpPr>
              <a:xfrm>
                <a:off x="4727773" y="3591578"/>
                <a:ext cx="31499" cy="26898"/>
                <a:chOff x="4727773" y="3591578"/>
                <a:chExt cx="31499" cy="26898"/>
              </a:xfrm>
              <a:grpFill/>
            </p:grpSpPr>
            <p:sp>
              <p:nvSpPr>
                <p:cNvPr id="2519" name="Google Shape;6418;p71">
                  <a:extLst>
                    <a:ext uri="{FF2B5EF4-FFF2-40B4-BE49-F238E27FC236}">
                      <a16:creationId xmlns:a16="http://schemas.microsoft.com/office/drawing/2014/main" id="{8184FAE2-D8E3-8837-93B2-FAC26F35E5C7}"/>
                    </a:ext>
                  </a:extLst>
                </p:cNvPr>
                <p:cNvSpPr/>
                <p:nvPr/>
              </p:nvSpPr>
              <p:spPr>
                <a:xfrm>
                  <a:off x="4727773" y="3591578"/>
                  <a:ext cx="31499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0" extrusionOk="0">
                      <a:moveTo>
                        <a:pt x="2276" y="0"/>
                      </a:moveTo>
                      <a:cubicBezTo>
                        <a:pt x="1855" y="0"/>
                        <a:pt x="1426" y="156"/>
                        <a:pt x="1077" y="504"/>
                      </a:cubicBezTo>
                      <a:cubicBezTo>
                        <a:pt x="1" y="1581"/>
                        <a:pt x="763" y="3419"/>
                        <a:pt x="2287" y="3419"/>
                      </a:cubicBezTo>
                      <a:cubicBezTo>
                        <a:pt x="3231" y="3419"/>
                        <a:pt x="3993" y="2657"/>
                        <a:pt x="4005" y="1714"/>
                      </a:cubicBezTo>
                      <a:cubicBezTo>
                        <a:pt x="4005" y="683"/>
                        <a:pt x="3158" y="0"/>
                        <a:pt x="2276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20" name="Google Shape;6419;p71">
                  <a:extLst>
                    <a:ext uri="{FF2B5EF4-FFF2-40B4-BE49-F238E27FC236}">
                      <a16:creationId xmlns:a16="http://schemas.microsoft.com/office/drawing/2014/main" id="{4E3FEC0D-C090-704C-EAAC-1B9C0513D062}"/>
                    </a:ext>
                  </a:extLst>
                </p:cNvPr>
                <p:cNvSpPr/>
                <p:nvPr/>
              </p:nvSpPr>
              <p:spPr>
                <a:xfrm>
                  <a:off x="4740719" y="3601244"/>
                  <a:ext cx="8856" cy="75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5" extrusionOk="0">
                      <a:moveTo>
                        <a:pt x="641" y="1"/>
                      </a:moveTo>
                      <a:cubicBezTo>
                        <a:pt x="206" y="1"/>
                        <a:pt x="0" y="521"/>
                        <a:pt x="302" y="824"/>
                      </a:cubicBezTo>
                      <a:cubicBezTo>
                        <a:pt x="400" y="921"/>
                        <a:pt x="520" y="964"/>
                        <a:pt x="638" y="964"/>
                      </a:cubicBezTo>
                      <a:cubicBezTo>
                        <a:pt x="886" y="964"/>
                        <a:pt x="1125" y="772"/>
                        <a:pt x="1125" y="485"/>
                      </a:cubicBezTo>
                      <a:cubicBezTo>
                        <a:pt x="1125" y="219"/>
                        <a:pt x="907" y="1"/>
                        <a:pt x="64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2434" name="Google Shape;6420;p71">
                <a:extLst>
                  <a:ext uri="{FF2B5EF4-FFF2-40B4-BE49-F238E27FC236}">
                    <a16:creationId xmlns:a16="http://schemas.microsoft.com/office/drawing/2014/main" id="{6E711D29-972B-0F71-9400-F71B04124086}"/>
                  </a:ext>
                </a:extLst>
              </p:cNvPr>
              <p:cNvSpPr/>
              <p:nvPr/>
            </p:nvSpPr>
            <p:spPr>
              <a:xfrm>
                <a:off x="4652041" y="3622590"/>
                <a:ext cx="31405" cy="26906"/>
              </a:xfrm>
              <a:custGeom>
                <a:avLst/>
                <a:gdLst/>
                <a:ahLst/>
                <a:cxnLst/>
                <a:rect l="l" t="t" r="r" b="b"/>
                <a:pathLst>
                  <a:path w="3993" h="3421" extrusionOk="0">
                    <a:moveTo>
                      <a:pt x="2273" y="1"/>
                    </a:moveTo>
                    <a:cubicBezTo>
                      <a:pt x="1853" y="1"/>
                      <a:pt x="1426" y="157"/>
                      <a:pt x="1077" y="505"/>
                    </a:cubicBezTo>
                    <a:cubicBezTo>
                      <a:pt x="1" y="1581"/>
                      <a:pt x="763" y="3420"/>
                      <a:pt x="2287" y="3420"/>
                    </a:cubicBezTo>
                    <a:cubicBezTo>
                      <a:pt x="3231" y="3420"/>
                      <a:pt x="3993" y="2658"/>
                      <a:pt x="3993" y="1714"/>
                    </a:cubicBezTo>
                    <a:cubicBezTo>
                      <a:pt x="3993" y="683"/>
                      <a:pt x="3151" y="1"/>
                      <a:pt x="2273" y="1"/>
                    </a:cubicBezTo>
                    <a:close/>
                  </a:path>
                </a:pathLst>
              </a:cu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5" name="Google Shape;6421;p71">
                <a:extLst>
                  <a:ext uri="{FF2B5EF4-FFF2-40B4-BE49-F238E27FC236}">
                    <a16:creationId xmlns:a16="http://schemas.microsoft.com/office/drawing/2014/main" id="{AC8B1CD8-84F0-5AC5-0FE8-CC7E1C0890CD}"/>
                  </a:ext>
                </a:extLst>
              </p:cNvPr>
              <p:cNvSpPr/>
              <p:nvPr/>
            </p:nvSpPr>
            <p:spPr>
              <a:xfrm>
                <a:off x="4666222" y="3632264"/>
                <a:ext cx="7613" cy="7621"/>
              </a:xfrm>
              <a:custGeom>
                <a:avLst/>
                <a:gdLst/>
                <a:ahLst/>
                <a:cxnLst/>
                <a:rect l="l" t="t" r="r" b="b"/>
                <a:pathLst>
                  <a:path w="968" h="969" extrusionOk="0">
                    <a:moveTo>
                      <a:pt x="484" y="1"/>
                    </a:moveTo>
                    <a:cubicBezTo>
                      <a:pt x="218" y="1"/>
                      <a:pt x="0" y="218"/>
                      <a:pt x="0" y="484"/>
                    </a:cubicBezTo>
                    <a:cubicBezTo>
                      <a:pt x="0" y="751"/>
                      <a:pt x="218" y="968"/>
                      <a:pt x="484" y="968"/>
                    </a:cubicBezTo>
                    <a:cubicBezTo>
                      <a:pt x="750" y="968"/>
                      <a:pt x="968" y="751"/>
                      <a:pt x="968" y="484"/>
                    </a:cubicBezTo>
                    <a:cubicBezTo>
                      <a:pt x="968" y="218"/>
                      <a:pt x="750" y="1"/>
                      <a:pt x="484" y="1"/>
                    </a:cubicBezTo>
                    <a:close/>
                  </a:path>
                </a:pathLst>
              </a:cu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2436" name="Google Shape;6422;p71">
                <a:extLst>
                  <a:ext uri="{FF2B5EF4-FFF2-40B4-BE49-F238E27FC236}">
                    <a16:creationId xmlns:a16="http://schemas.microsoft.com/office/drawing/2014/main" id="{ED9D16D2-EDEE-6013-CFE0-268233FEF401}"/>
                  </a:ext>
                </a:extLst>
              </p:cNvPr>
              <p:cNvGrpSpPr/>
              <p:nvPr/>
            </p:nvGrpSpPr>
            <p:grpSpPr>
              <a:xfrm>
                <a:off x="4609421" y="3577398"/>
                <a:ext cx="31499" cy="27001"/>
                <a:chOff x="4609421" y="3577398"/>
                <a:chExt cx="31499" cy="27001"/>
              </a:xfrm>
              <a:grpFill/>
            </p:grpSpPr>
            <p:sp>
              <p:nvSpPr>
                <p:cNvPr id="2517" name="Google Shape;6423;p71">
                  <a:extLst>
                    <a:ext uri="{FF2B5EF4-FFF2-40B4-BE49-F238E27FC236}">
                      <a16:creationId xmlns:a16="http://schemas.microsoft.com/office/drawing/2014/main" id="{F316C77B-5EB2-3DE2-393C-48E2F702A2FE}"/>
                    </a:ext>
                  </a:extLst>
                </p:cNvPr>
                <p:cNvSpPr/>
                <p:nvPr/>
              </p:nvSpPr>
              <p:spPr>
                <a:xfrm>
                  <a:off x="4609421" y="3577398"/>
                  <a:ext cx="31499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3" extrusionOk="0">
                      <a:moveTo>
                        <a:pt x="2273" y="1"/>
                      </a:moveTo>
                      <a:cubicBezTo>
                        <a:pt x="1853" y="1"/>
                        <a:pt x="1425" y="157"/>
                        <a:pt x="1077" y="505"/>
                      </a:cubicBezTo>
                      <a:cubicBezTo>
                        <a:pt x="0" y="1581"/>
                        <a:pt x="763" y="3432"/>
                        <a:pt x="2287" y="3432"/>
                      </a:cubicBezTo>
                      <a:cubicBezTo>
                        <a:pt x="3230" y="3432"/>
                        <a:pt x="3992" y="2658"/>
                        <a:pt x="4005" y="1714"/>
                      </a:cubicBezTo>
                      <a:cubicBezTo>
                        <a:pt x="3996" y="683"/>
                        <a:pt x="3152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18" name="Google Shape;6424;p71">
                  <a:extLst>
                    <a:ext uri="{FF2B5EF4-FFF2-40B4-BE49-F238E27FC236}">
                      <a16:creationId xmlns:a16="http://schemas.microsoft.com/office/drawing/2014/main" id="{490FFCC9-CDCB-740C-7497-655E02AD48E4}"/>
                    </a:ext>
                  </a:extLst>
                </p:cNvPr>
                <p:cNvSpPr/>
                <p:nvPr/>
              </p:nvSpPr>
              <p:spPr>
                <a:xfrm>
                  <a:off x="4623594" y="3587072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5" y="1"/>
                      </a:moveTo>
                      <a:cubicBezTo>
                        <a:pt x="219" y="1"/>
                        <a:pt x="1" y="218"/>
                        <a:pt x="1" y="484"/>
                      </a:cubicBezTo>
                      <a:cubicBezTo>
                        <a:pt x="1" y="751"/>
                        <a:pt x="219" y="968"/>
                        <a:pt x="485" y="968"/>
                      </a:cubicBezTo>
                      <a:cubicBezTo>
                        <a:pt x="751" y="968"/>
                        <a:pt x="969" y="751"/>
                        <a:pt x="969" y="484"/>
                      </a:cubicBezTo>
                      <a:cubicBezTo>
                        <a:pt x="969" y="218"/>
                        <a:pt x="751" y="1"/>
                        <a:pt x="48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37" name="Google Shape;6425;p71">
                <a:extLst>
                  <a:ext uri="{FF2B5EF4-FFF2-40B4-BE49-F238E27FC236}">
                    <a16:creationId xmlns:a16="http://schemas.microsoft.com/office/drawing/2014/main" id="{0FF76C6C-B206-146A-6800-F541041AFB38}"/>
                  </a:ext>
                </a:extLst>
              </p:cNvPr>
              <p:cNvGrpSpPr/>
              <p:nvPr/>
            </p:nvGrpSpPr>
            <p:grpSpPr>
              <a:xfrm>
                <a:off x="4649289" y="3577398"/>
                <a:ext cx="31499" cy="27001"/>
                <a:chOff x="4649289" y="3577398"/>
                <a:chExt cx="31499" cy="27001"/>
              </a:xfrm>
              <a:grpFill/>
            </p:grpSpPr>
            <p:sp>
              <p:nvSpPr>
                <p:cNvPr id="2515" name="Google Shape;6426;p71">
                  <a:extLst>
                    <a:ext uri="{FF2B5EF4-FFF2-40B4-BE49-F238E27FC236}">
                      <a16:creationId xmlns:a16="http://schemas.microsoft.com/office/drawing/2014/main" id="{05923442-C958-6899-6361-75E88DD693FF}"/>
                    </a:ext>
                  </a:extLst>
                </p:cNvPr>
                <p:cNvSpPr/>
                <p:nvPr/>
              </p:nvSpPr>
              <p:spPr>
                <a:xfrm>
                  <a:off x="4649289" y="3577398"/>
                  <a:ext cx="31499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3" extrusionOk="0">
                      <a:moveTo>
                        <a:pt x="2275" y="1"/>
                      </a:moveTo>
                      <a:cubicBezTo>
                        <a:pt x="1854" y="1"/>
                        <a:pt x="1425" y="157"/>
                        <a:pt x="1077" y="505"/>
                      </a:cubicBezTo>
                      <a:cubicBezTo>
                        <a:pt x="0" y="1581"/>
                        <a:pt x="762" y="3432"/>
                        <a:pt x="2286" y="3432"/>
                      </a:cubicBezTo>
                      <a:cubicBezTo>
                        <a:pt x="3230" y="3432"/>
                        <a:pt x="4004" y="2658"/>
                        <a:pt x="4004" y="1714"/>
                      </a:cubicBezTo>
                      <a:cubicBezTo>
                        <a:pt x="4004" y="683"/>
                        <a:pt x="3157" y="1"/>
                        <a:pt x="227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16" name="Google Shape;6427;p71">
                  <a:extLst>
                    <a:ext uri="{FF2B5EF4-FFF2-40B4-BE49-F238E27FC236}">
                      <a16:creationId xmlns:a16="http://schemas.microsoft.com/office/drawing/2014/main" id="{8F42D6F7-3762-65EF-AD14-CFB2E9E139F0}"/>
                    </a:ext>
                  </a:extLst>
                </p:cNvPr>
                <p:cNvSpPr/>
                <p:nvPr/>
              </p:nvSpPr>
              <p:spPr>
                <a:xfrm>
                  <a:off x="4662227" y="3587072"/>
                  <a:ext cx="8856" cy="767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76" extrusionOk="0">
                      <a:moveTo>
                        <a:pt x="641" y="1"/>
                      </a:moveTo>
                      <a:cubicBezTo>
                        <a:pt x="218" y="1"/>
                        <a:pt x="0" y="521"/>
                        <a:pt x="303" y="835"/>
                      </a:cubicBezTo>
                      <a:cubicBezTo>
                        <a:pt x="400" y="932"/>
                        <a:pt x="519" y="976"/>
                        <a:pt x="636" y="976"/>
                      </a:cubicBezTo>
                      <a:cubicBezTo>
                        <a:pt x="885" y="976"/>
                        <a:pt x="1125" y="780"/>
                        <a:pt x="1125" y="484"/>
                      </a:cubicBezTo>
                      <a:cubicBezTo>
                        <a:pt x="1125" y="218"/>
                        <a:pt x="907" y="1"/>
                        <a:pt x="64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38" name="Google Shape;6428;p71">
                <a:extLst>
                  <a:ext uri="{FF2B5EF4-FFF2-40B4-BE49-F238E27FC236}">
                    <a16:creationId xmlns:a16="http://schemas.microsoft.com/office/drawing/2014/main" id="{C5EB3AE9-FB96-2449-6EB8-3C096FF0FEE1}"/>
                  </a:ext>
                </a:extLst>
              </p:cNvPr>
              <p:cNvGrpSpPr/>
              <p:nvPr/>
            </p:nvGrpSpPr>
            <p:grpSpPr>
              <a:xfrm>
                <a:off x="4605614" y="3639523"/>
                <a:ext cx="31499" cy="26906"/>
                <a:chOff x="4605614" y="3639523"/>
                <a:chExt cx="31499" cy="26906"/>
              </a:xfrm>
              <a:grpFill/>
            </p:grpSpPr>
            <p:sp>
              <p:nvSpPr>
                <p:cNvPr id="2513" name="Google Shape;6429;p71">
                  <a:extLst>
                    <a:ext uri="{FF2B5EF4-FFF2-40B4-BE49-F238E27FC236}">
                      <a16:creationId xmlns:a16="http://schemas.microsoft.com/office/drawing/2014/main" id="{30C55107-7D86-7844-3673-3DAC79651EAC}"/>
                    </a:ext>
                  </a:extLst>
                </p:cNvPr>
                <p:cNvSpPr/>
                <p:nvPr/>
              </p:nvSpPr>
              <p:spPr>
                <a:xfrm>
                  <a:off x="4605614" y="3639523"/>
                  <a:ext cx="31499" cy="2690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1" extrusionOk="0">
                      <a:moveTo>
                        <a:pt x="2276" y="1"/>
                      </a:moveTo>
                      <a:cubicBezTo>
                        <a:pt x="1855" y="1"/>
                        <a:pt x="1425" y="157"/>
                        <a:pt x="1077" y="505"/>
                      </a:cubicBezTo>
                      <a:cubicBezTo>
                        <a:pt x="1" y="1582"/>
                        <a:pt x="763" y="3420"/>
                        <a:pt x="2287" y="3420"/>
                      </a:cubicBezTo>
                      <a:cubicBezTo>
                        <a:pt x="3230" y="3420"/>
                        <a:pt x="3993" y="2658"/>
                        <a:pt x="4005" y="1715"/>
                      </a:cubicBezTo>
                      <a:cubicBezTo>
                        <a:pt x="4005" y="683"/>
                        <a:pt x="3157" y="1"/>
                        <a:pt x="227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14" name="Google Shape;6430;p71">
                  <a:extLst>
                    <a:ext uri="{FF2B5EF4-FFF2-40B4-BE49-F238E27FC236}">
                      <a16:creationId xmlns:a16="http://schemas.microsoft.com/office/drawing/2014/main" id="{104C857B-B5C2-C282-50E0-F6B415B4702A}"/>
                    </a:ext>
                  </a:extLst>
                </p:cNvPr>
                <p:cNvSpPr/>
                <p:nvPr/>
              </p:nvSpPr>
              <p:spPr>
                <a:xfrm>
                  <a:off x="4619795" y="3649197"/>
                  <a:ext cx="7613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8" h="969" extrusionOk="0">
                      <a:moveTo>
                        <a:pt x="484" y="1"/>
                      </a:moveTo>
                      <a:cubicBezTo>
                        <a:pt x="218" y="1"/>
                        <a:pt x="0" y="218"/>
                        <a:pt x="0" y="485"/>
                      </a:cubicBezTo>
                      <a:cubicBezTo>
                        <a:pt x="0" y="751"/>
                        <a:pt x="218" y="968"/>
                        <a:pt x="484" y="968"/>
                      </a:cubicBezTo>
                      <a:cubicBezTo>
                        <a:pt x="750" y="968"/>
                        <a:pt x="968" y="751"/>
                        <a:pt x="968" y="485"/>
                      </a:cubicBezTo>
                      <a:cubicBezTo>
                        <a:pt x="968" y="218"/>
                        <a:pt x="750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39" name="Google Shape;6431;p71">
                <a:extLst>
                  <a:ext uri="{FF2B5EF4-FFF2-40B4-BE49-F238E27FC236}">
                    <a16:creationId xmlns:a16="http://schemas.microsoft.com/office/drawing/2014/main" id="{A5ACEA9A-DE7C-6974-8805-9C6DBCE27C29}"/>
                  </a:ext>
                </a:extLst>
              </p:cNvPr>
              <p:cNvGrpSpPr/>
              <p:nvPr/>
            </p:nvGrpSpPr>
            <p:grpSpPr>
              <a:xfrm>
                <a:off x="4785149" y="3618846"/>
                <a:ext cx="26930" cy="26843"/>
                <a:chOff x="4785149" y="3618846"/>
                <a:chExt cx="26930" cy="26843"/>
              </a:xfrm>
              <a:grpFill/>
            </p:grpSpPr>
            <p:sp>
              <p:nvSpPr>
                <p:cNvPr id="2511" name="Google Shape;6432;p71">
                  <a:extLst>
                    <a:ext uri="{FF2B5EF4-FFF2-40B4-BE49-F238E27FC236}">
                      <a16:creationId xmlns:a16="http://schemas.microsoft.com/office/drawing/2014/main" id="{813C8AA4-2E05-E11E-6015-ECF78F69D0EE}"/>
                    </a:ext>
                  </a:extLst>
                </p:cNvPr>
                <p:cNvSpPr/>
                <p:nvPr/>
              </p:nvSpPr>
              <p:spPr>
                <a:xfrm>
                  <a:off x="4785149" y="3618846"/>
                  <a:ext cx="26930" cy="2684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24" h="3413" extrusionOk="0">
                      <a:moveTo>
                        <a:pt x="1718" y="1"/>
                      </a:moveTo>
                      <a:cubicBezTo>
                        <a:pt x="774" y="1"/>
                        <a:pt x="0" y="763"/>
                        <a:pt x="0" y="1707"/>
                      </a:cubicBezTo>
                      <a:cubicBezTo>
                        <a:pt x="0" y="2650"/>
                        <a:pt x="774" y="3412"/>
                        <a:pt x="1718" y="3412"/>
                      </a:cubicBezTo>
                      <a:cubicBezTo>
                        <a:pt x="2662" y="3412"/>
                        <a:pt x="3424" y="2650"/>
                        <a:pt x="3424" y="1707"/>
                      </a:cubicBezTo>
                      <a:cubicBezTo>
                        <a:pt x="3424" y="763"/>
                        <a:pt x="2662" y="1"/>
                        <a:pt x="1718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12" name="Google Shape;6433;p71">
                  <a:extLst>
                    <a:ext uri="{FF2B5EF4-FFF2-40B4-BE49-F238E27FC236}">
                      <a16:creationId xmlns:a16="http://schemas.microsoft.com/office/drawing/2014/main" id="{D39A0D5E-B18E-CC04-8FB6-B0FD46FC9019}"/>
                    </a:ext>
                  </a:extLst>
                </p:cNvPr>
                <p:cNvSpPr/>
                <p:nvPr/>
              </p:nvSpPr>
              <p:spPr>
                <a:xfrm>
                  <a:off x="4793611" y="3628457"/>
                  <a:ext cx="8856" cy="75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5" extrusionOk="0">
                      <a:moveTo>
                        <a:pt x="642" y="1"/>
                      </a:moveTo>
                      <a:cubicBezTo>
                        <a:pt x="206" y="1"/>
                        <a:pt x="1" y="521"/>
                        <a:pt x="303" y="823"/>
                      </a:cubicBezTo>
                      <a:cubicBezTo>
                        <a:pt x="401" y="921"/>
                        <a:pt x="521" y="964"/>
                        <a:pt x="639" y="964"/>
                      </a:cubicBezTo>
                      <a:cubicBezTo>
                        <a:pt x="887" y="964"/>
                        <a:pt x="1126" y="772"/>
                        <a:pt x="1126" y="485"/>
                      </a:cubicBezTo>
                      <a:cubicBezTo>
                        <a:pt x="1126" y="218"/>
                        <a:pt x="908" y="1"/>
                        <a:pt x="64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40" name="Google Shape;6434;p71">
                <a:extLst>
                  <a:ext uri="{FF2B5EF4-FFF2-40B4-BE49-F238E27FC236}">
                    <a16:creationId xmlns:a16="http://schemas.microsoft.com/office/drawing/2014/main" id="{C7F4582D-0908-1F94-280C-4C54BB8D5F66}"/>
                  </a:ext>
                </a:extLst>
              </p:cNvPr>
              <p:cNvGrpSpPr/>
              <p:nvPr/>
            </p:nvGrpSpPr>
            <p:grpSpPr>
              <a:xfrm>
                <a:off x="4810167" y="3601567"/>
                <a:ext cx="31405" cy="26898"/>
                <a:chOff x="4810167" y="3601567"/>
                <a:chExt cx="31405" cy="26898"/>
              </a:xfrm>
              <a:grpFill/>
            </p:grpSpPr>
            <p:sp>
              <p:nvSpPr>
                <p:cNvPr id="2509" name="Google Shape;6435;p71">
                  <a:extLst>
                    <a:ext uri="{FF2B5EF4-FFF2-40B4-BE49-F238E27FC236}">
                      <a16:creationId xmlns:a16="http://schemas.microsoft.com/office/drawing/2014/main" id="{2E675315-07E6-2CBA-140C-9CF449AD4078}"/>
                    </a:ext>
                  </a:extLst>
                </p:cNvPr>
                <p:cNvSpPr/>
                <p:nvPr/>
              </p:nvSpPr>
              <p:spPr>
                <a:xfrm>
                  <a:off x="4810167" y="3601567"/>
                  <a:ext cx="31405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0" extrusionOk="0">
                      <a:moveTo>
                        <a:pt x="2273" y="0"/>
                      </a:moveTo>
                      <a:cubicBezTo>
                        <a:pt x="1853" y="0"/>
                        <a:pt x="1425" y="156"/>
                        <a:pt x="1077" y="504"/>
                      </a:cubicBezTo>
                      <a:cubicBezTo>
                        <a:pt x="1" y="1581"/>
                        <a:pt x="763" y="3420"/>
                        <a:pt x="2287" y="3420"/>
                      </a:cubicBezTo>
                      <a:cubicBezTo>
                        <a:pt x="3231" y="3420"/>
                        <a:pt x="3993" y="2658"/>
                        <a:pt x="3993" y="1714"/>
                      </a:cubicBezTo>
                      <a:cubicBezTo>
                        <a:pt x="3993" y="683"/>
                        <a:pt x="3151" y="0"/>
                        <a:pt x="227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10" name="Google Shape;6436;p71">
                  <a:extLst>
                    <a:ext uri="{FF2B5EF4-FFF2-40B4-BE49-F238E27FC236}">
                      <a16:creationId xmlns:a16="http://schemas.microsoft.com/office/drawing/2014/main" id="{9D29DB1B-CC57-7445-36FB-A1C412429754}"/>
                    </a:ext>
                  </a:extLst>
                </p:cNvPr>
                <p:cNvSpPr/>
                <p:nvPr/>
              </p:nvSpPr>
              <p:spPr>
                <a:xfrm>
                  <a:off x="4824348" y="3611241"/>
                  <a:ext cx="7613" cy="76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8" h="968" extrusionOk="0">
                      <a:moveTo>
                        <a:pt x="484" y="0"/>
                      </a:moveTo>
                      <a:cubicBezTo>
                        <a:pt x="218" y="0"/>
                        <a:pt x="0" y="218"/>
                        <a:pt x="0" y="484"/>
                      </a:cubicBezTo>
                      <a:cubicBezTo>
                        <a:pt x="0" y="750"/>
                        <a:pt x="218" y="968"/>
                        <a:pt x="484" y="968"/>
                      </a:cubicBezTo>
                      <a:cubicBezTo>
                        <a:pt x="750" y="968"/>
                        <a:pt x="968" y="750"/>
                        <a:pt x="968" y="484"/>
                      </a:cubicBezTo>
                      <a:cubicBezTo>
                        <a:pt x="968" y="218"/>
                        <a:pt x="750" y="0"/>
                        <a:pt x="4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41" name="Google Shape;6437;p71">
                <a:extLst>
                  <a:ext uri="{FF2B5EF4-FFF2-40B4-BE49-F238E27FC236}">
                    <a16:creationId xmlns:a16="http://schemas.microsoft.com/office/drawing/2014/main" id="{5ECF5529-741E-3EC1-DF8A-8E466A9326D6}"/>
                  </a:ext>
                </a:extLst>
              </p:cNvPr>
              <p:cNvGrpSpPr/>
              <p:nvPr/>
            </p:nvGrpSpPr>
            <p:grpSpPr>
              <a:xfrm>
                <a:off x="4831002" y="3373230"/>
                <a:ext cx="31405" cy="26898"/>
                <a:chOff x="4831002" y="3373230"/>
                <a:chExt cx="31405" cy="26898"/>
              </a:xfrm>
              <a:grpFill/>
            </p:grpSpPr>
            <p:sp>
              <p:nvSpPr>
                <p:cNvPr id="2507" name="Google Shape;6438;p71">
                  <a:extLst>
                    <a:ext uri="{FF2B5EF4-FFF2-40B4-BE49-F238E27FC236}">
                      <a16:creationId xmlns:a16="http://schemas.microsoft.com/office/drawing/2014/main" id="{6F3C37F9-79AE-37D7-F730-790108943603}"/>
                    </a:ext>
                  </a:extLst>
                </p:cNvPr>
                <p:cNvSpPr/>
                <p:nvPr/>
              </p:nvSpPr>
              <p:spPr>
                <a:xfrm>
                  <a:off x="4831002" y="3373230"/>
                  <a:ext cx="31405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0" extrusionOk="0">
                      <a:moveTo>
                        <a:pt x="2273" y="0"/>
                      </a:moveTo>
                      <a:cubicBezTo>
                        <a:pt x="1853" y="0"/>
                        <a:pt x="1426" y="156"/>
                        <a:pt x="1077" y="504"/>
                      </a:cubicBezTo>
                      <a:cubicBezTo>
                        <a:pt x="1" y="1581"/>
                        <a:pt x="763" y="3419"/>
                        <a:pt x="2287" y="3419"/>
                      </a:cubicBezTo>
                      <a:cubicBezTo>
                        <a:pt x="3231" y="3419"/>
                        <a:pt x="3993" y="2657"/>
                        <a:pt x="3993" y="1714"/>
                      </a:cubicBezTo>
                      <a:cubicBezTo>
                        <a:pt x="3993" y="683"/>
                        <a:pt x="3151" y="0"/>
                        <a:pt x="227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08" name="Google Shape;6439;p71">
                  <a:extLst>
                    <a:ext uri="{FF2B5EF4-FFF2-40B4-BE49-F238E27FC236}">
                      <a16:creationId xmlns:a16="http://schemas.microsoft.com/office/drawing/2014/main" id="{41BA69CB-41D2-2E63-5A81-032CC9630D37}"/>
                    </a:ext>
                  </a:extLst>
                </p:cNvPr>
                <p:cNvSpPr/>
                <p:nvPr/>
              </p:nvSpPr>
              <p:spPr>
                <a:xfrm>
                  <a:off x="4845182" y="3382896"/>
                  <a:ext cx="7519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6" h="969" extrusionOk="0">
                      <a:moveTo>
                        <a:pt x="472" y="1"/>
                      </a:moveTo>
                      <a:cubicBezTo>
                        <a:pt x="206" y="1"/>
                        <a:pt x="0" y="219"/>
                        <a:pt x="0" y="485"/>
                      </a:cubicBezTo>
                      <a:cubicBezTo>
                        <a:pt x="0" y="751"/>
                        <a:pt x="206" y="969"/>
                        <a:pt x="472" y="969"/>
                      </a:cubicBezTo>
                      <a:cubicBezTo>
                        <a:pt x="750" y="969"/>
                        <a:pt x="956" y="751"/>
                        <a:pt x="956" y="485"/>
                      </a:cubicBezTo>
                      <a:cubicBezTo>
                        <a:pt x="956" y="219"/>
                        <a:pt x="750" y="1"/>
                        <a:pt x="47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42" name="Google Shape;6440;p71">
                <a:extLst>
                  <a:ext uri="{FF2B5EF4-FFF2-40B4-BE49-F238E27FC236}">
                    <a16:creationId xmlns:a16="http://schemas.microsoft.com/office/drawing/2014/main" id="{DB2BECA8-BD10-8FD3-F871-84F8789879CC}"/>
                  </a:ext>
                </a:extLst>
              </p:cNvPr>
              <p:cNvGrpSpPr/>
              <p:nvPr/>
            </p:nvGrpSpPr>
            <p:grpSpPr>
              <a:xfrm>
                <a:off x="4719311" y="3355054"/>
                <a:ext cx="31499" cy="27001"/>
                <a:chOff x="4719311" y="3355054"/>
                <a:chExt cx="31499" cy="27001"/>
              </a:xfrm>
              <a:grpFill/>
            </p:grpSpPr>
            <p:sp>
              <p:nvSpPr>
                <p:cNvPr id="2505" name="Google Shape;6441;p71">
                  <a:extLst>
                    <a:ext uri="{FF2B5EF4-FFF2-40B4-BE49-F238E27FC236}">
                      <a16:creationId xmlns:a16="http://schemas.microsoft.com/office/drawing/2014/main" id="{A41DC2F7-1DC8-D308-3868-EC7D5DA85081}"/>
                    </a:ext>
                  </a:extLst>
                </p:cNvPr>
                <p:cNvSpPr/>
                <p:nvPr/>
              </p:nvSpPr>
              <p:spPr>
                <a:xfrm>
                  <a:off x="4719311" y="3355054"/>
                  <a:ext cx="31499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3" extrusionOk="0">
                      <a:moveTo>
                        <a:pt x="2275" y="1"/>
                      </a:moveTo>
                      <a:cubicBezTo>
                        <a:pt x="1854" y="1"/>
                        <a:pt x="1425" y="157"/>
                        <a:pt x="1077" y="505"/>
                      </a:cubicBezTo>
                      <a:cubicBezTo>
                        <a:pt x="0" y="1581"/>
                        <a:pt x="762" y="3432"/>
                        <a:pt x="2287" y="3432"/>
                      </a:cubicBezTo>
                      <a:cubicBezTo>
                        <a:pt x="3230" y="3432"/>
                        <a:pt x="4004" y="2658"/>
                        <a:pt x="4004" y="1714"/>
                      </a:cubicBezTo>
                      <a:cubicBezTo>
                        <a:pt x="4004" y="683"/>
                        <a:pt x="3157" y="1"/>
                        <a:pt x="227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06" name="Google Shape;6442;p71">
                  <a:extLst>
                    <a:ext uri="{FF2B5EF4-FFF2-40B4-BE49-F238E27FC236}">
                      <a16:creationId xmlns:a16="http://schemas.microsoft.com/office/drawing/2014/main" id="{A17ECA7C-5E50-3AB3-57D6-A51A1AA9A6CE}"/>
                    </a:ext>
                  </a:extLst>
                </p:cNvPr>
                <p:cNvSpPr/>
                <p:nvPr/>
              </p:nvSpPr>
              <p:spPr>
                <a:xfrm>
                  <a:off x="4733578" y="3364822"/>
                  <a:ext cx="7527" cy="75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7" h="957" extrusionOk="0">
                      <a:moveTo>
                        <a:pt x="473" y="1"/>
                      </a:moveTo>
                      <a:cubicBezTo>
                        <a:pt x="206" y="1"/>
                        <a:pt x="1" y="206"/>
                        <a:pt x="1" y="472"/>
                      </a:cubicBezTo>
                      <a:cubicBezTo>
                        <a:pt x="1" y="738"/>
                        <a:pt x="206" y="956"/>
                        <a:pt x="473" y="956"/>
                      </a:cubicBezTo>
                      <a:cubicBezTo>
                        <a:pt x="751" y="956"/>
                        <a:pt x="956" y="738"/>
                        <a:pt x="956" y="472"/>
                      </a:cubicBezTo>
                      <a:cubicBezTo>
                        <a:pt x="956" y="206"/>
                        <a:pt x="751" y="1"/>
                        <a:pt x="4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43" name="Google Shape;6443;p71">
                <a:extLst>
                  <a:ext uri="{FF2B5EF4-FFF2-40B4-BE49-F238E27FC236}">
                    <a16:creationId xmlns:a16="http://schemas.microsoft.com/office/drawing/2014/main" id="{0A907505-0CF8-E1E8-C003-E0B2CF4C5021}"/>
                  </a:ext>
                </a:extLst>
              </p:cNvPr>
              <p:cNvGrpSpPr/>
              <p:nvPr/>
            </p:nvGrpSpPr>
            <p:grpSpPr>
              <a:xfrm>
                <a:off x="4798755" y="3450260"/>
                <a:ext cx="26930" cy="26930"/>
                <a:chOff x="4798755" y="3450260"/>
                <a:chExt cx="26930" cy="26930"/>
              </a:xfrm>
              <a:grpFill/>
            </p:grpSpPr>
            <p:sp>
              <p:nvSpPr>
                <p:cNvPr id="2503" name="Google Shape;6444;p71">
                  <a:extLst>
                    <a:ext uri="{FF2B5EF4-FFF2-40B4-BE49-F238E27FC236}">
                      <a16:creationId xmlns:a16="http://schemas.microsoft.com/office/drawing/2014/main" id="{6C7D84C6-0EA8-4D6A-273C-8548275BDEFA}"/>
                    </a:ext>
                  </a:extLst>
                </p:cNvPr>
                <p:cNvSpPr/>
                <p:nvPr/>
              </p:nvSpPr>
              <p:spPr>
                <a:xfrm>
                  <a:off x="4798755" y="3450260"/>
                  <a:ext cx="26930" cy="269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24" h="3424" extrusionOk="0">
                      <a:moveTo>
                        <a:pt x="1718" y="0"/>
                      </a:moveTo>
                      <a:cubicBezTo>
                        <a:pt x="774" y="0"/>
                        <a:pt x="0" y="763"/>
                        <a:pt x="0" y="1706"/>
                      </a:cubicBezTo>
                      <a:cubicBezTo>
                        <a:pt x="0" y="2650"/>
                        <a:pt x="774" y="3424"/>
                        <a:pt x="1718" y="3424"/>
                      </a:cubicBezTo>
                      <a:cubicBezTo>
                        <a:pt x="2661" y="3424"/>
                        <a:pt x="3423" y="2650"/>
                        <a:pt x="3423" y="1706"/>
                      </a:cubicBezTo>
                      <a:cubicBezTo>
                        <a:pt x="3423" y="763"/>
                        <a:pt x="2661" y="0"/>
                        <a:pt x="1718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04" name="Google Shape;6445;p71">
                  <a:extLst>
                    <a:ext uri="{FF2B5EF4-FFF2-40B4-BE49-F238E27FC236}">
                      <a16:creationId xmlns:a16="http://schemas.microsoft.com/office/drawing/2014/main" id="{9F9C104E-6AD0-21BD-0ED2-CCA614155B5D}"/>
                    </a:ext>
                  </a:extLst>
                </p:cNvPr>
                <p:cNvSpPr/>
                <p:nvPr/>
              </p:nvSpPr>
              <p:spPr>
                <a:xfrm>
                  <a:off x="4807218" y="3459871"/>
                  <a:ext cx="8856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7" extrusionOk="0">
                      <a:moveTo>
                        <a:pt x="642" y="0"/>
                      </a:moveTo>
                      <a:cubicBezTo>
                        <a:pt x="206" y="0"/>
                        <a:pt x="1" y="520"/>
                        <a:pt x="303" y="823"/>
                      </a:cubicBezTo>
                      <a:cubicBezTo>
                        <a:pt x="402" y="922"/>
                        <a:pt x="524" y="966"/>
                        <a:pt x="644" y="966"/>
                      </a:cubicBezTo>
                      <a:cubicBezTo>
                        <a:pt x="890" y="966"/>
                        <a:pt x="1126" y="777"/>
                        <a:pt x="1126" y="484"/>
                      </a:cubicBezTo>
                      <a:cubicBezTo>
                        <a:pt x="1126" y="218"/>
                        <a:pt x="908" y="0"/>
                        <a:pt x="64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44" name="Google Shape;6446;p71">
                <a:extLst>
                  <a:ext uri="{FF2B5EF4-FFF2-40B4-BE49-F238E27FC236}">
                    <a16:creationId xmlns:a16="http://schemas.microsoft.com/office/drawing/2014/main" id="{9BEAB4AA-3C13-27A6-DD97-983852F7DB33}"/>
                  </a:ext>
                </a:extLst>
              </p:cNvPr>
              <p:cNvGrpSpPr/>
              <p:nvPr/>
            </p:nvGrpSpPr>
            <p:grpSpPr>
              <a:xfrm>
                <a:off x="4645576" y="3467555"/>
                <a:ext cx="31405" cy="26953"/>
                <a:chOff x="4645576" y="3467555"/>
                <a:chExt cx="31405" cy="26953"/>
              </a:xfrm>
              <a:grpFill/>
            </p:grpSpPr>
            <p:sp>
              <p:nvSpPr>
                <p:cNvPr id="2501" name="Google Shape;6447;p71">
                  <a:extLst>
                    <a:ext uri="{FF2B5EF4-FFF2-40B4-BE49-F238E27FC236}">
                      <a16:creationId xmlns:a16="http://schemas.microsoft.com/office/drawing/2014/main" id="{15B96F34-75E3-B605-AD31-0B3B71B80175}"/>
                    </a:ext>
                  </a:extLst>
                </p:cNvPr>
                <p:cNvSpPr/>
                <p:nvPr/>
              </p:nvSpPr>
              <p:spPr>
                <a:xfrm>
                  <a:off x="4645576" y="3467555"/>
                  <a:ext cx="31405" cy="2695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7" extrusionOk="0">
                      <a:moveTo>
                        <a:pt x="2272" y="0"/>
                      </a:moveTo>
                      <a:cubicBezTo>
                        <a:pt x="1853" y="0"/>
                        <a:pt x="1425" y="155"/>
                        <a:pt x="1077" y="499"/>
                      </a:cubicBezTo>
                      <a:cubicBezTo>
                        <a:pt x="0" y="1576"/>
                        <a:pt x="750" y="3414"/>
                        <a:pt x="2274" y="3426"/>
                      </a:cubicBezTo>
                      <a:cubicBezTo>
                        <a:pt x="3218" y="3426"/>
                        <a:pt x="3992" y="2652"/>
                        <a:pt x="3992" y="1709"/>
                      </a:cubicBezTo>
                      <a:cubicBezTo>
                        <a:pt x="3992" y="677"/>
                        <a:pt x="3150" y="0"/>
                        <a:pt x="227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02" name="Google Shape;6448;p71">
                  <a:extLst>
                    <a:ext uri="{FF2B5EF4-FFF2-40B4-BE49-F238E27FC236}">
                      <a16:creationId xmlns:a16="http://schemas.microsoft.com/office/drawing/2014/main" id="{8ADD8CE6-B5C1-9F79-07A8-648AB840C968}"/>
                    </a:ext>
                  </a:extLst>
                </p:cNvPr>
                <p:cNvSpPr/>
                <p:nvPr/>
              </p:nvSpPr>
              <p:spPr>
                <a:xfrm>
                  <a:off x="4659749" y="3477182"/>
                  <a:ext cx="7527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7" h="969" extrusionOk="0">
                      <a:moveTo>
                        <a:pt x="472" y="1"/>
                      </a:moveTo>
                      <a:cubicBezTo>
                        <a:pt x="206" y="1"/>
                        <a:pt x="1" y="219"/>
                        <a:pt x="1" y="485"/>
                      </a:cubicBezTo>
                      <a:cubicBezTo>
                        <a:pt x="1" y="751"/>
                        <a:pt x="206" y="969"/>
                        <a:pt x="472" y="969"/>
                      </a:cubicBezTo>
                      <a:cubicBezTo>
                        <a:pt x="751" y="969"/>
                        <a:pt x="956" y="751"/>
                        <a:pt x="956" y="485"/>
                      </a:cubicBezTo>
                      <a:cubicBezTo>
                        <a:pt x="956" y="219"/>
                        <a:pt x="751" y="1"/>
                        <a:pt x="47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45" name="Google Shape;6449;p71">
                <a:extLst>
                  <a:ext uri="{FF2B5EF4-FFF2-40B4-BE49-F238E27FC236}">
                    <a16:creationId xmlns:a16="http://schemas.microsoft.com/office/drawing/2014/main" id="{060C0A87-7F46-14B7-8A13-A3D500D53254}"/>
                  </a:ext>
                </a:extLst>
              </p:cNvPr>
              <p:cNvGrpSpPr/>
              <p:nvPr/>
            </p:nvGrpSpPr>
            <p:grpSpPr>
              <a:xfrm>
                <a:off x="4687631" y="3583965"/>
                <a:ext cx="31499" cy="26898"/>
                <a:chOff x="4687631" y="3583965"/>
                <a:chExt cx="31499" cy="26898"/>
              </a:xfrm>
              <a:grpFill/>
            </p:grpSpPr>
            <p:sp>
              <p:nvSpPr>
                <p:cNvPr id="2499" name="Google Shape;6450;p71">
                  <a:extLst>
                    <a:ext uri="{FF2B5EF4-FFF2-40B4-BE49-F238E27FC236}">
                      <a16:creationId xmlns:a16="http://schemas.microsoft.com/office/drawing/2014/main" id="{CC816B29-A8D9-8633-E001-47BA8985BD1C}"/>
                    </a:ext>
                  </a:extLst>
                </p:cNvPr>
                <p:cNvSpPr/>
                <p:nvPr/>
              </p:nvSpPr>
              <p:spPr>
                <a:xfrm>
                  <a:off x="4687631" y="3583965"/>
                  <a:ext cx="31499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0" extrusionOk="0">
                      <a:moveTo>
                        <a:pt x="2284" y="0"/>
                      </a:moveTo>
                      <a:cubicBezTo>
                        <a:pt x="1865" y="0"/>
                        <a:pt x="1437" y="156"/>
                        <a:pt x="1089" y="504"/>
                      </a:cubicBezTo>
                      <a:cubicBezTo>
                        <a:pt x="0" y="1581"/>
                        <a:pt x="774" y="3420"/>
                        <a:pt x="2298" y="3420"/>
                      </a:cubicBezTo>
                      <a:cubicBezTo>
                        <a:pt x="3242" y="3420"/>
                        <a:pt x="4004" y="2658"/>
                        <a:pt x="4004" y="1714"/>
                      </a:cubicBezTo>
                      <a:cubicBezTo>
                        <a:pt x="4004" y="683"/>
                        <a:pt x="3162" y="0"/>
                        <a:pt x="22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500" name="Google Shape;6451;p71">
                  <a:extLst>
                    <a:ext uri="{FF2B5EF4-FFF2-40B4-BE49-F238E27FC236}">
                      <a16:creationId xmlns:a16="http://schemas.microsoft.com/office/drawing/2014/main" id="{C7ADAAB3-C54D-14E5-3A78-F78F9A5F8CBD}"/>
                    </a:ext>
                  </a:extLst>
                </p:cNvPr>
                <p:cNvSpPr/>
                <p:nvPr/>
              </p:nvSpPr>
              <p:spPr>
                <a:xfrm>
                  <a:off x="4700568" y="3593639"/>
                  <a:ext cx="8950" cy="758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64" extrusionOk="0">
                      <a:moveTo>
                        <a:pt x="641" y="0"/>
                      </a:moveTo>
                      <a:cubicBezTo>
                        <a:pt x="218" y="0"/>
                        <a:pt x="0" y="520"/>
                        <a:pt x="303" y="823"/>
                      </a:cubicBezTo>
                      <a:cubicBezTo>
                        <a:pt x="404" y="920"/>
                        <a:pt x="525" y="964"/>
                        <a:pt x="644" y="964"/>
                      </a:cubicBezTo>
                      <a:cubicBezTo>
                        <a:pt x="893" y="964"/>
                        <a:pt x="1129" y="771"/>
                        <a:pt x="1137" y="484"/>
                      </a:cubicBezTo>
                      <a:cubicBezTo>
                        <a:pt x="1137" y="218"/>
                        <a:pt x="920" y="0"/>
                        <a:pt x="64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46" name="Google Shape;6452;p71">
                <a:extLst>
                  <a:ext uri="{FF2B5EF4-FFF2-40B4-BE49-F238E27FC236}">
                    <a16:creationId xmlns:a16="http://schemas.microsoft.com/office/drawing/2014/main" id="{6853A92A-01A2-A5EB-E3E1-E7CEFF176720}"/>
                  </a:ext>
                </a:extLst>
              </p:cNvPr>
              <p:cNvGrpSpPr/>
              <p:nvPr/>
            </p:nvGrpSpPr>
            <p:grpSpPr>
              <a:xfrm>
                <a:off x="4719311" y="3471314"/>
                <a:ext cx="31499" cy="27001"/>
                <a:chOff x="4719311" y="3471314"/>
                <a:chExt cx="31499" cy="27001"/>
              </a:xfrm>
              <a:grpFill/>
            </p:grpSpPr>
            <p:sp>
              <p:nvSpPr>
                <p:cNvPr id="2497" name="Google Shape;6453;p71">
                  <a:extLst>
                    <a:ext uri="{FF2B5EF4-FFF2-40B4-BE49-F238E27FC236}">
                      <a16:creationId xmlns:a16="http://schemas.microsoft.com/office/drawing/2014/main" id="{BF217D42-00C9-2CD7-BE0B-17FBCE8D7D3A}"/>
                    </a:ext>
                  </a:extLst>
                </p:cNvPr>
                <p:cNvSpPr/>
                <p:nvPr/>
              </p:nvSpPr>
              <p:spPr>
                <a:xfrm>
                  <a:off x="4719311" y="3471314"/>
                  <a:ext cx="31499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3" extrusionOk="0">
                      <a:moveTo>
                        <a:pt x="2285" y="1"/>
                      </a:moveTo>
                      <a:cubicBezTo>
                        <a:pt x="1865" y="1"/>
                        <a:pt x="1437" y="157"/>
                        <a:pt x="1089" y="505"/>
                      </a:cubicBezTo>
                      <a:cubicBezTo>
                        <a:pt x="0" y="1581"/>
                        <a:pt x="774" y="3432"/>
                        <a:pt x="2299" y="3432"/>
                      </a:cubicBezTo>
                      <a:cubicBezTo>
                        <a:pt x="3242" y="3432"/>
                        <a:pt x="4004" y="2658"/>
                        <a:pt x="4004" y="1715"/>
                      </a:cubicBezTo>
                      <a:cubicBezTo>
                        <a:pt x="4004" y="683"/>
                        <a:pt x="3163" y="1"/>
                        <a:pt x="228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98" name="Google Shape;6454;p71">
                  <a:extLst>
                    <a:ext uri="{FF2B5EF4-FFF2-40B4-BE49-F238E27FC236}">
                      <a16:creationId xmlns:a16="http://schemas.microsoft.com/office/drawing/2014/main" id="{93EDD984-FCEC-41D4-94B6-5B7EB9D9DDC2}"/>
                    </a:ext>
                  </a:extLst>
                </p:cNvPr>
                <p:cNvSpPr/>
                <p:nvPr/>
              </p:nvSpPr>
              <p:spPr>
                <a:xfrm>
                  <a:off x="4732249" y="3480988"/>
                  <a:ext cx="8856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7" extrusionOk="0">
                      <a:moveTo>
                        <a:pt x="642" y="1"/>
                      </a:moveTo>
                      <a:cubicBezTo>
                        <a:pt x="218" y="1"/>
                        <a:pt x="0" y="521"/>
                        <a:pt x="303" y="823"/>
                      </a:cubicBezTo>
                      <a:cubicBezTo>
                        <a:pt x="402" y="922"/>
                        <a:pt x="524" y="967"/>
                        <a:pt x="643" y="967"/>
                      </a:cubicBezTo>
                      <a:cubicBezTo>
                        <a:pt x="890" y="967"/>
                        <a:pt x="1125" y="778"/>
                        <a:pt x="1125" y="485"/>
                      </a:cubicBezTo>
                      <a:cubicBezTo>
                        <a:pt x="1125" y="218"/>
                        <a:pt x="920" y="1"/>
                        <a:pt x="64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47" name="Google Shape;6455;p71">
                <a:extLst>
                  <a:ext uri="{FF2B5EF4-FFF2-40B4-BE49-F238E27FC236}">
                    <a16:creationId xmlns:a16="http://schemas.microsoft.com/office/drawing/2014/main" id="{E3E2CCF0-12CE-155E-D44B-E45D54AB7180}"/>
                  </a:ext>
                </a:extLst>
              </p:cNvPr>
              <p:cNvGrpSpPr/>
              <p:nvPr/>
            </p:nvGrpSpPr>
            <p:grpSpPr>
              <a:xfrm>
                <a:off x="4719311" y="3434404"/>
                <a:ext cx="31499" cy="26898"/>
                <a:chOff x="4719311" y="3434404"/>
                <a:chExt cx="31499" cy="26898"/>
              </a:xfrm>
              <a:grpFill/>
            </p:grpSpPr>
            <p:sp>
              <p:nvSpPr>
                <p:cNvPr id="2495" name="Google Shape;6456;p71">
                  <a:extLst>
                    <a:ext uri="{FF2B5EF4-FFF2-40B4-BE49-F238E27FC236}">
                      <a16:creationId xmlns:a16="http://schemas.microsoft.com/office/drawing/2014/main" id="{250F2CAB-B0EC-74DE-7A17-684C9BE2A347}"/>
                    </a:ext>
                  </a:extLst>
                </p:cNvPr>
                <p:cNvSpPr/>
                <p:nvPr/>
              </p:nvSpPr>
              <p:spPr>
                <a:xfrm>
                  <a:off x="4719311" y="3434404"/>
                  <a:ext cx="31499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0" extrusionOk="0">
                      <a:moveTo>
                        <a:pt x="2285" y="0"/>
                      </a:moveTo>
                      <a:cubicBezTo>
                        <a:pt x="1865" y="0"/>
                        <a:pt x="1437" y="156"/>
                        <a:pt x="1089" y="504"/>
                      </a:cubicBezTo>
                      <a:cubicBezTo>
                        <a:pt x="0" y="1581"/>
                        <a:pt x="774" y="3420"/>
                        <a:pt x="2299" y="3420"/>
                      </a:cubicBezTo>
                      <a:cubicBezTo>
                        <a:pt x="3242" y="3420"/>
                        <a:pt x="4004" y="2658"/>
                        <a:pt x="4004" y="1714"/>
                      </a:cubicBezTo>
                      <a:cubicBezTo>
                        <a:pt x="4004" y="683"/>
                        <a:pt x="3163" y="0"/>
                        <a:pt x="22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96" name="Google Shape;6457;p71">
                  <a:extLst>
                    <a:ext uri="{FF2B5EF4-FFF2-40B4-BE49-F238E27FC236}">
                      <a16:creationId xmlns:a16="http://schemas.microsoft.com/office/drawing/2014/main" id="{18808198-2386-5C86-047A-A926EE9A45D3}"/>
                    </a:ext>
                  </a:extLst>
                </p:cNvPr>
                <p:cNvSpPr/>
                <p:nvPr/>
              </p:nvSpPr>
              <p:spPr>
                <a:xfrm>
                  <a:off x="4732249" y="3444078"/>
                  <a:ext cx="8856" cy="758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4" extrusionOk="0">
                      <a:moveTo>
                        <a:pt x="642" y="0"/>
                      </a:moveTo>
                      <a:cubicBezTo>
                        <a:pt x="218" y="0"/>
                        <a:pt x="0" y="520"/>
                        <a:pt x="303" y="823"/>
                      </a:cubicBezTo>
                      <a:cubicBezTo>
                        <a:pt x="400" y="920"/>
                        <a:pt x="520" y="964"/>
                        <a:pt x="638" y="964"/>
                      </a:cubicBezTo>
                      <a:cubicBezTo>
                        <a:pt x="886" y="964"/>
                        <a:pt x="1125" y="771"/>
                        <a:pt x="1125" y="484"/>
                      </a:cubicBezTo>
                      <a:cubicBezTo>
                        <a:pt x="1125" y="218"/>
                        <a:pt x="920" y="0"/>
                        <a:pt x="64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48" name="Google Shape;6458;p71">
                <a:extLst>
                  <a:ext uri="{FF2B5EF4-FFF2-40B4-BE49-F238E27FC236}">
                    <a16:creationId xmlns:a16="http://schemas.microsoft.com/office/drawing/2014/main" id="{99A30789-C0E6-6CB9-0AE2-C9E455D59A83}"/>
                  </a:ext>
                </a:extLst>
              </p:cNvPr>
              <p:cNvGrpSpPr/>
              <p:nvPr/>
            </p:nvGrpSpPr>
            <p:grpSpPr>
              <a:xfrm>
                <a:off x="4768876" y="3401772"/>
                <a:ext cx="31499" cy="26898"/>
                <a:chOff x="4768876" y="3401772"/>
                <a:chExt cx="31499" cy="26898"/>
              </a:xfrm>
              <a:grpFill/>
            </p:grpSpPr>
            <p:sp>
              <p:nvSpPr>
                <p:cNvPr id="2493" name="Google Shape;6459;p71">
                  <a:extLst>
                    <a:ext uri="{FF2B5EF4-FFF2-40B4-BE49-F238E27FC236}">
                      <a16:creationId xmlns:a16="http://schemas.microsoft.com/office/drawing/2014/main" id="{3F67484C-39CC-AE4F-3CCD-A4614A8F6215}"/>
                    </a:ext>
                  </a:extLst>
                </p:cNvPr>
                <p:cNvSpPr/>
                <p:nvPr/>
              </p:nvSpPr>
              <p:spPr>
                <a:xfrm>
                  <a:off x="4768876" y="3401772"/>
                  <a:ext cx="31499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0" extrusionOk="0">
                      <a:moveTo>
                        <a:pt x="2276" y="0"/>
                      </a:moveTo>
                      <a:cubicBezTo>
                        <a:pt x="1855" y="0"/>
                        <a:pt x="1425" y="156"/>
                        <a:pt x="1077" y="504"/>
                      </a:cubicBezTo>
                      <a:cubicBezTo>
                        <a:pt x="1" y="1581"/>
                        <a:pt x="763" y="3419"/>
                        <a:pt x="2287" y="3419"/>
                      </a:cubicBezTo>
                      <a:cubicBezTo>
                        <a:pt x="3231" y="3419"/>
                        <a:pt x="4005" y="2657"/>
                        <a:pt x="4005" y="1714"/>
                      </a:cubicBezTo>
                      <a:cubicBezTo>
                        <a:pt x="4005" y="683"/>
                        <a:pt x="3157" y="0"/>
                        <a:pt x="2276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94" name="Google Shape;6460;p71">
                  <a:extLst>
                    <a:ext uri="{FF2B5EF4-FFF2-40B4-BE49-F238E27FC236}">
                      <a16:creationId xmlns:a16="http://schemas.microsoft.com/office/drawing/2014/main" id="{3C2480BD-A3B8-9C77-BABB-F2041FE5AF44}"/>
                    </a:ext>
                  </a:extLst>
                </p:cNvPr>
                <p:cNvSpPr/>
                <p:nvPr/>
              </p:nvSpPr>
              <p:spPr>
                <a:xfrm>
                  <a:off x="4783057" y="3411438"/>
                  <a:ext cx="7613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8" h="969" extrusionOk="0">
                      <a:moveTo>
                        <a:pt x="484" y="1"/>
                      </a:moveTo>
                      <a:cubicBezTo>
                        <a:pt x="218" y="1"/>
                        <a:pt x="0" y="219"/>
                        <a:pt x="0" y="485"/>
                      </a:cubicBezTo>
                      <a:cubicBezTo>
                        <a:pt x="0" y="751"/>
                        <a:pt x="218" y="969"/>
                        <a:pt x="484" y="969"/>
                      </a:cubicBezTo>
                      <a:cubicBezTo>
                        <a:pt x="750" y="969"/>
                        <a:pt x="968" y="751"/>
                        <a:pt x="968" y="485"/>
                      </a:cubicBezTo>
                      <a:cubicBezTo>
                        <a:pt x="968" y="219"/>
                        <a:pt x="750" y="1"/>
                        <a:pt x="4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49" name="Google Shape;6461;p71">
                <a:extLst>
                  <a:ext uri="{FF2B5EF4-FFF2-40B4-BE49-F238E27FC236}">
                    <a16:creationId xmlns:a16="http://schemas.microsoft.com/office/drawing/2014/main" id="{0DCC3BAE-E5CA-01CD-3E02-D201E9A884BA}"/>
                  </a:ext>
                </a:extLst>
              </p:cNvPr>
              <p:cNvGrpSpPr/>
              <p:nvPr/>
            </p:nvGrpSpPr>
            <p:grpSpPr>
              <a:xfrm>
                <a:off x="4762214" y="3471377"/>
                <a:ext cx="26938" cy="26938"/>
                <a:chOff x="4762214" y="3471377"/>
                <a:chExt cx="26938" cy="26938"/>
              </a:xfrm>
              <a:grpFill/>
            </p:grpSpPr>
            <p:sp>
              <p:nvSpPr>
                <p:cNvPr id="2491" name="Google Shape;6462;p71">
                  <a:extLst>
                    <a:ext uri="{FF2B5EF4-FFF2-40B4-BE49-F238E27FC236}">
                      <a16:creationId xmlns:a16="http://schemas.microsoft.com/office/drawing/2014/main" id="{45F9093C-3971-152B-9022-6AAA20DEB99C}"/>
                    </a:ext>
                  </a:extLst>
                </p:cNvPr>
                <p:cNvSpPr/>
                <p:nvPr/>
              </p:nvSpPr>
              <p:spPr>
                <a:xfrm>
                  <a:off x="4762214" y="3471377"/>
                  <a:ext cx="26938" cy="269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425" h="3425" extrusionOk="0">
                      <a:moveTo>
                        <a:pt x="1707" y="1"/>
                      </a:moveTo>
                      <a:cubicBezTo>
                        <a:pt x="763" y="1"/>
                        <a:pt x="1" y="763"/>
                        <a:pt x="1" y="1707"/>
                      </a:cubicBezTo>
                      <a:cubicBezTo>
                        <a:pt x="1" y="2650"/>
                        <a:pt x="763" y="3424"/>
                        <a:pt x="1707" y="3424"/>
                      </a:cubicBezTo>
                      <a:cubicBezTo>
                        <a:pt x="2662" y="3424"/>
                        <a:pt x="3424" y="2650"/>
                        <a:pt x="3424" y="1707"/>
                      </a:cubicBezTo>
                      <a:cubicBezTo>
                        <a:pt x="3424" y="763"/>
                        <a:pt x="2662" y="1"/>
                        <a:pt x="1707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92" name="Google Shape;6463;p71">
                  <a:extLst>
                    <a:ext uri="{FF2B5EF4-FFF2-40B4-BE49-F238E27FC236}">
                      <a16:creationId xmlns:a16="http://schemas.microsoft.com/office/drawing/2014/main" id="{0209064A-4BEF-25A1-AAEA-6C065EBA739A}"/>
                    </a:ext>
                  </a:extLst>
                </p:cNvPr>
                <p:cNvSpPr/>
                <p:nvPr/>
              </p:nvSpPr>
              <p:spPr>
                <a:xfrm>
                  <a:off x="4770591" y="3480988"/>
                  <a:ext cx="8856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7" extrusionOk="0">
                      <a:moveTo>
                        <a:pt x="642" y="1"/>
                      </a:moveTo>
                      <a:cubicBezTo>
                        <a:pt x="218" y="1"/>
                        <a:pt x="0" y="521"/>
                        <a:pt x="303" y="823"/>
                      </a:cubicBezTo>
                      <a:cubicBezTo>
                        <a:pt x="402" y="922"/>
                        <a:pt x="524" y="967"/>
                        <a:pt x="643" y="967"/>
                      </a:cubicBezTo>
                      <a:cubicBezTo>
                        <a:pt x="890" y="967"/>
                        <a:pt x="1125" y="778"/>
                        <a:pt x="1125" y="485"/>
                      </a:cubicBezTo>
                      <a:cubicBezTo>
                        <a:pt x="1125" y="218"/>
                        <a:pt x="920" y="1"/>
                        <a:pt x="64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50" name="Google Shape;6464;p71">
                <a:extLst>
                  <a:ext uri="{FF2B5EF4-FFF2-40B4-BE49-F238E27FC236}">
                    <a16:creationId xmlns:a16="http://schemas.microsoft.com/office/drawing/2014/main" id="{CFB0AA10-22CC-47F4-C910-9153234C41F6}"/>
                  </a:ext>
                </a:extLst>
              </p:cNvPr>
              <p:cNvGrpSpPr/>
              <p:nvPr/>
            </p:nvGrpSpPr>
            <p:grpSpPr>
              <a:xfrm>
                <a:off x="4790473" y="3344782"/>
                <a:ext cx="31405" cy="26898"/>
                <a:chOff x="4790473" y="3344782"/>
                <a:chExt cx="31405" cy="26898"/>
              </a:xfrm>
              <a:grpFill/>
            </p:grpSpPr>
            <p:sp>
              <p:nvSpPr>
                <p:cNvPr id="2489" name="Google Shape;6465;p71">
                  <a:extLst>
                    <a:ext uri="{FF2B5EF4-FFF2-40B4-BE49-F238E27FC236}">
                      <a16:creationId xmlns:a16="http://schemas.microsoft.com/office/drawing/2014/main" id="{B2F746E0-97D6-3404-056E-FFDB585FD84A}"/>
                    </a:ext>
                  </a:extLst>
                </p:cNvPr>
                <p:cNvSpPr/>
                <p:nvPr/>
              </p:nvSpPr>
              <p:spPr>
                <a:xfrm>
                  <a:off x="4790473" y="3344782"/>
                  <a:ext cx="31405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0" extrusionOk="0">
                      <a:moveTo>
                        <a:pt x="2273" y="0"/>
                      </a:moveTo>
                      <a:cubicBezTo>
                        <a:pt x="1853" y="0"/>
                        <a:pt x="1425" y="156"/>
                        <a:pt x="1077" y="504"/>
                      </a:cubicBezTo>
                      <a:cubicBezTo>
                        <a:pt x="1" y="1581"/>
                        <a:pt x="763" y="3420"/>
                        <a:pt x="2287" y="3420"/>
                      </a:cubicBezTo>
                      <a:cubicBezTo>
                        <a:pt x="3230" y="3420"/>
                        <a:pt x="3993" y="2657"/>
                        <a:pt x="3993" y="1714"/>
                      </a:cubicBezTo>
                      <a:cubicBezTo>
                        <a:pt x="3993" y="683"/>
                        <a:pt x="3151" y="0"/>
                        <a:pt x="227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90" name="Google Shape;6466;p71">
                  <a:extLst>
                    <a:ext uri="{FF2B5EF4-FFF2-40B4-BE49-F238E27FC236}">
                      <a16:creationId xmlns:a16="http://schemas.microsoft.com/office/drawing/2014/main" id="{70021FB2-FF6D-DC18-5BA8-794EFA43F5C2}"/>
                    </a:ext>
                  </a:extLst>
                </p:cNvPr>
                <p:cNvSpPr/>
                <p:nvPr/>
              </p:nvSpPr>
              <p:spPr>
                <a:xfrm>
                  <a:off x="4804654" y="3354456"/>
                  <a:ext cx="7613" cy="76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8" h="968" extrusionOk="0">
                      <a:moveTo>
                        <a:pt x="484" y="0"/>
                      </a:moveTo>
                      <a:cubicBezTo>
                        <a:pt x="218" y="0"/>
                        <a:pt x="0" y="218"/>
                        <a:pt x="0" y="484"/>
                      </a:cubicBezTo>
                      <a:cubicBezTo>
                        <a:pt x="0" y="750"/>
                        <a:pt x="218" y="968"/>
                        <a:pt x="484" y="968"/>
                      </a:cubicBezTo>
                      <a:cubicBezTo>
                        <a:pt x="750" y="968"/>
                        <a:pt x="968" y="750"/>
                        <a:pt x="968" y="484"/>
                      </a:cubicBezTo>
                      <a:cubicBezTo>
                        <a:pt x="968" y="218"/>
                        <a:pt x="750" y="0"/>
                        <a:pt x="4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51" name="Google Shape;6467;p71">
                <a:extLst>
                  <a:ext uri="{FF2B5EF4-FFF2-40B4-BE49-F238E27FC236}">
                    <a16:creationId xmlns:a16="http://schemas.microsoft.com/office/drawing/2014/main" id="{278668E1-6CA7-10DE-DDF1-338B33FB3AE3}"/>
                  </a:ext>
                </a:extLst>
              </p:cNvPr>
              <p:cNvGrpSpPr/>
              <p:nvPr/>
            </p:nvGrpSpPr>
            <p:grpSpPr>
              <a:xfrm>
                <a:off x="4823774" y="3950733"/>
                <a:ext cx="37398" cy="32034"/>
                <a:chOff x="4823774" y="3950733"/>
                <a:chExt cx="37398" cy="32034"/>
              </a:xfrm>
              <a:grpFill/>
            </p:grpSpPr>
            <p:sp>
              <p:nvSpPr>
                <p:cNvPr id="2487" name="Google Shape;6468;p71">
                  <a:extLst>
                    <a:ext uri="{FF2B5EF4-FFF2-40B4-BE49-F238E27FC236}">
                      <a16:creationId xmlns:a16="http://schemas.microsoft.com/office/drawing/2014/main" id="{B8FA3978-FCA9-A459-6A98-AB5660243B73}"/>
                    </a:ext>
                  </a:extLst>
                </p:cNvPr>
                <p:cNvSpPr/>
                <p:nvPr/>
              </p:nvSpPr>
              <p:spPr>
                <a:xfrm>
                  <a:off x="4823774" y="3950733"/>
                  <a:ext cx="37398" cy="3203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55" h="4073" extrusionOk="0">
                      <a:moveTo>
                        <a:pt x="2707" y="1"/>
                      </a:moveTo>
                      <a:cubicBezTo>
                        <a:pt x="2207" y="1"/>
                        <a:pt x="1698" y="186"/>
                        <a:pt x="1283" y="601"/>
                      </a:cubicBezTo>
                      <a:cubicBezTo>
                        <a:pt x="1" y="1883"/>
                        <a:pt x="908" y="4073"/>
                        <a:pt x="2722" y="4073"/>
                      </a:cubicBezTo>
                      <a:cubicBezTo>
                        <a:pt x="3835" y="4073"/>
                        <a:pt x="4755" y="3166"/>
                        <a:pt x="4755" y="2041"/>
                      </a:cubicBezTo>
                      <a:cubicBezTo>
                        <a:pt x="4755" y="813"/>
                        <a:pt x="3752" y="1"/>
                        <a:pt x="2707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88" name="Google Shape;6469;p71">
                  <a:extLst>
                    <a:ext uri="{FF2B5EF4-FFF2-40B4-BE49-F238E27FC236}">
                      <a16:creationId xmlns:a16="http://schemas.microsoft.com/office/drawing/2014/main" id="{EDA6A386-863D-514A-1BD0-D699FCDAEAA0}"/>
                    </a:ext>
                  </a:extLst>
                </p:cNvPr>
                <p:cNvSpPr/>
                <p:nvPr/>
              </p:nvSpPr>
              <p:spPr>
                <a:xfrm>
                  <a:off x="4836617" y="3960407"/>
                  <a:ext cx="14849" cy="127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88" h="1617" extrusionOk="0">
                      <a:moveTo>
                        <a:pt x="1089" y="0"/>
                      </a:moveTo>
                      <a:cubicBezTo>
                        <a:pt x="363" y="0"/>
                        <a:pt x="1" y="871"/>
                        <a:pt x="509" y="1379"/>
                      </a:cubicBezTo>
                      <a:cubicBezTo>
                        <a:pt x="673" y="1543"/>
                        <a:pt x="874" y="1616"/>
                        <a:pt x="1073" y="1616"/>
                      </a:cubicBezTo>
                      <a:cubicBezTo>
                        <a:pt x="1488" y="1616"/>
                        <a:pt x="1888" y="1294"/>
                        <a:pt x="1888" y="811"/>
                      </a:cubicBezTo>
                      <a:cubicBezTo>
                        <a:pt x="1888" y="363"/>
                        <a:pt x="1537" y="0"/>
                        <a:pt x="1089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52" name="Google Shape;6470;p71">
                <a:extLst>
                  <a:ext uri="{FF2B5EF4-FFF2-40B4-BE49-F238E27FC236}">
                    <a16:creationId xmlns:a16="http://schemas.microsoft.com/office/drawing/2014/main" id="{1ACA1A94-BF44-09DB-6135-FA175468242F}"/>
                  </a:ext>
                </a:extLst>
              </p:cNvPr>
              <p:cNvGrpSpPr/>
              <p:nvPr/>
            </p:nvGrpSpPr>
            <p:grpSpPr>
              <a:xfrm>
                <a:off x="4823396" y="4110566"/>
                <a:ext cx="31405" cy="26906"/>
                <a:chOff x="4823396" y="4110566"/>
                <a:chExt cx="31405" cy="26906"/>
              </a:xfrm>
              <a:grpFill/>
            </p:grpSpPr>
            <p:sp>
              <p:nvSpPr>
                <p:cNvPr id="2485" name="Google Shape;6471;p71">
                  <a:extLst>
                    <a:ext uri="{FF2B5EF4-FFF2-40B4-BE49-F238E27FC236}">
                      <a16:creationId xmlns:a16="http://schemas.microsoft.com/office/drawing/2014/main" id="{B6BD73FA-4FEC-9289-1274-8907DB7788C3}"/>
                    </a:ext>
                  </a:extLst>
                </p:cNvPr>
                <p:cNvSpPr/>
                <p:nvPr/>
              </p:nvSpPr>
              <p:spPr>
                <a:xfrm>
                  <a:off x="4823396" y="4110566"/>
                  <a:ext cx="31405" cy="2690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1" extrusionOk="0">
                      <a:moveTo>
                        <a:pt x="2272" y="1"/>
                      </a:moveTo>
                      <a:cubicBezTo>
                        <a:pt x="1853" y="1"/>
                        <a:pt x="1425" y="157"/>
                        <a:pt x="1077" y="505"/>
                      </a:cubicBezTo>
                      <a:cubicBezTo>
                        <a:pt x="0" y="1582"/>
                        <a:pt x="762" y="3420"/>
                        <a:pt x="2286" y="3420"/>
                      </a:cubicBezTo>
                      <a:cubicBezTo>
                        <a:pt x="3230" y="3420"/>
                        <a:pt x="3992" y="2658"/>
                        <a:pt x="3992" y="1715"/>
                      </a:cubicBezTo>
                      <a:cubicBezTo>
                        <a:pt x="3992" y="683"/>
                        <a:pt x="3150" y="1"/>
                        <a:pt x="227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86" name="Google Shape;6472;p71">
                  <a:extLst>
                    <a:ext uri="{FF2B5EF4-FFF2-40B4-BE49-F238E27FC236}">
                      <a16:creationId xmlns:a16="http://schemas.microsoft.com/office/drawing/2014/main" id="{763F5080-7573-57D6-9C03-C01193C91865}"/>
                    </a:ext>
                  </a:extLst>
                </p:cNvPr>
                <p:cNvSpPr/>
                <p:nvPr/>
              </p:nvSpPr>
              <p:spPr>
                <a:xfrm>
                  <a:off x="4836240" y="4120145"/>
                  <a:ext cx="8950" cy="768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77" extrusionOk="0">
                      <a:moveTo>
                        <a:pt x="653" y="1"/>
                      </a:moveTo>
                      <a:cubicBezTo>
                        <a:pt x="218" y="1"/>
                        <a:pt x="0" y="533"/>
                        <a:pt x="303" y="835"/>
                      </a:cubicBezTo>
                      <a:cubicBezTo>
                        <a:pt x="404" y="933"/>
                        <a:pt x="527" y="976"/>
                        <a:pt x="646" y="976"/>
                      </a:cubicBezTo>
                      <a:cubicBezTo>
                        <a:pt x="898" y="976"/>
                        <a:pt x="1137" y="784"/>
                        <a:pt x="1137" y="497"/>
                      </a:cubicBezTo>
                      <a:cubicBezTo>
                        <a:pt x="1137" y="218"/>
                        <a:pt x="920" y="1"/>
                        <a:pt x="65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53" name="Google Shape;6473;p71">
                <a:extLst>
                  <a:ext uri="{FF2B5EF4-FFF2-40B4-BE49-F238E27FC236}">
                    <a16:creationId xmlns:a16="http://schemas.microsoft.com/office/drawing/2014/main" id="{955F1101-74BB-F4C7-60E7-76634DCE28C2}"/>
                  </a:ext>
                </a:extLst>
              </p:cNvPr>
              <p:cNvGrpSpPr/>
              <p:nvPr/>
            </p:nvGrpSpPr>
            <p:grpSpPr>
              <a:xfrm>
                <a:off x="4838332" y="3821150"/>
                <a:ext cx="31499" cy="26898"/>
                <a:chOff x="4838332" y="3821150"/>
                <a:chExt cx="31499" cy="26898"/>
              </a:xfrm>
              <a:grpFill/>
            </p:grpSpPr>
            <p:sp>
              <p:nvSpPr>
                <p:cNvPr id="2483" name="Google Shape;6474;p71">
                  <a:extLst>
                    <a:ext uri="{FF2B5EF4-FFF2-40B4-BE49-F238E27FC236}">
                      <a16:creationId xmlns:a16="http://schemas.microsoft.com/office/drawing/2014/main" id="{364AE6BD-31C2-46C4-8CEC-E8DEB6A9705A}"/>
                    </a:ext>
                  </a:extLst>
                </p:cNvPr>
                <p:cNvSpPr/>
                <p:nvPr/>
              </p:nvSpPr>
              <p:spPr>
                <a:xfrm>
                  <a:off x="4838332" y="3821150"/>
                  <a:ext cx="31499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0" extrusionOk="0">
                      <a:moveTo>
                        <a:pt x="2285" y="1"/>
                      </a:moveTo>
                      <a:cubicBezTo>
                        <a:pt x="1865" y="1"/>
                        <a:pt x="1437" y="156"/>
                        <a:pt x="1089" y="505"/>
                      </a:cubicBezTo>
                      <a:cubicBezTo>
                        <a:pt x="0" y="1581"/>
                        <a:pt x="775" y="3420"/>
                        <a:pt x="2299" y="3420"/>
                      </a:cubicBezTo>
                      <a:cubicBezTo>
                        <a:pt x="3242" y="3420"/>
                        <a:pt x="4004" y="2658"/>
                        <a:pt x="4004" y="1714"/>
                      </a:cubicBezTo>
                      <a:cubicBezTo>
                        <a:pt x="4004" y="683"/>
                        <a:pt x="3163" y="1"/>
                        <a:pt x="228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84" name="Google Shape;6475;p71">
                  <a:extLst>
                    <a:ext uri="{FF2B5EF4-FFF2-40B4-BE49-F238E27FC236}">
                      <a16:creationId xmlns:a16="http://schemas.microsoft.com/office/drawing/2014/main" id="{AA6A1BA7-4D25-F99B-06A7-237030E08395}"/>
                    </a:ext>
                  </a:extLst>
                </p:cNvPr>
                <p:cNvSpPr/>
                <p:nvPr/>
              </p:nvSpPr>
              <p:spPr>
                <a:xfrm>
                  <a:off x="4851270" y="3830824"/>
                  <a:ext cx="8950" cy="758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64" extrusionOk="0">
                      <a:moveTo>
                        <a:pt x="654" y="0"/>
                      </a:moveTo>
                      <a:cubicBezTo>
                        <a:pt x="218" y="0"/>
                        <a:pt x="0" y="521"/>
                        <a:pt x="303" y="823"/>
                      </a:cubicBezTo>
                      <a:cubicBezTo>
                        <a:pt x="404" y="920"/>
                        <a:pt x="526" y="964"/>
                        <a:pt x="644" y="964"/>
                      </a:cubicBezTo>
                      <a:cubicBezTo>
                        <a:pt x="893" y="964"/>
                        <a:pt x="1129" y="771"/>
                        <a:pt x="1138" y="484"/>
                      </a:cubicBezTo>
                      <a:cubicBezTo>
                        <a:pt x="1125" y="218"/>
                        <a:pt x="920" y="0"/>
                        <a:pt x="65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54" name="Google Shape;6476;p71">
                <a:extLst>
                  <a:ext uri="{FF2B5EF4-FFF2-40B4-BE49-F238E27FC236}">
                    <a16:creationId xmlns:a16="http://schemas.microsoft.com/office/drawing/2014/main" id="{08542DBE-838B-7502-7F4A-08AA46D017B0}"/>
                  </a:ext>
                </a:extLst>
              </p:cNvPr>
              <p:cNvGrpSpPr/>
              <p:nvPr/>
            </p:nvGrpSpPr>
            <p:grpSpPr>
              <a:xfrm>
                <a:off x="4661275" y="3815007"/>
                <a:ext cx="36824" cy="31523"/>
                <a:chOff x="4661275" y="3815007"/>
                <a:chExt cx="36824" cy="31523"/>
              </a:xfrm>
              <a:grpFill/>
            </p:grpSpPr>
            <p:sp>
              <p:nvSpPr>
                <p:cNvPr id="2481" name="Google Shape;6477;p71">
                  <a:extLst>
                    <a:ext uri="{FF2B5EF4-FFF2-40B4-BE49-F238E27FC236}">
                      <a16:creationId xmlns:a16="http://schemas.microsoft.com/office/drawing/2014/main" id="{FC6D9390-0118-D10C-DA3D-72F07BDF68B4}"/>
                    </a:ext>
                  </a:extLst>
                </p:cNvPr>
                <p:cNvSpPr/>
                <p:nvPr/>
              </p:nvSpPr>
              <p:spPr>
                <a:xfrm>
                  <a:off x="4661275" y="3815007"/>
                  <a:ext cx="36824" cy="315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82" h="4008" extrusionOk="0">
                      <a:moveTo>
                        <a:pt x="2663" y="0"/>
                      </a:moveTo>
                      <a:cubicBezTo>
                        <a:pt x="2169" y="0"/>
                        <a:pt x="1666" y="184"/>
                        <a:pt x="1258" y="596"/>
                      </a:cubicBezTo>
                      <a:cubicBezTo>
                        <a:pt x="0" y="1854"/>
                        <a:pt x="895" y="4007"/>
                        <a:pt x="2674" y="4007"/>
                      </a:cubicBezTo>
                      <a:cubicBezTo>
                        <a:pt x="3774" y="4007"/>
                        <a:pt x="4682" y="3112"/>
                        <a:pt x="4682" y="2011"/>
                      </a:cubicBezTo>
                      <a:cubicBezTo>
                        <a:pt x="4682" y="801"/>
                        <a:pt x="3692" y="0"/>
                        <a:pt x="266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82" name="Google Shape;6478;p71">
                  <a:extLst>
                    <a:ext uri="{FF2B5EF4-FFF2-40B4-BE49-F238E27FC236}">
                      <a16:creationId xmlns:a16="http://schemas.microsoft.com/office/drawing/2014/main" id="{934D3C73-E468-690D-EBEB-78D12DB55960}"/>
                    </a:ext>
                  </a:extLst>
                </p:cNvPr>
                <p:cNvSpPr/>
                <p:nvPr/>
              </p:nvSpPr>
              <p:spPr>
                <a:xfrm>
                  <a:off x="4676211" y="3824736"/>
                  <a:ext cx="12183" cy="1218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49" h="1549" extrusionOk="0">
                      <a:moveTo>
                        <a:pt x="775" y="0"/>
                      </a:moveTo>
                      <a:cubicBezTo>
                        <a:pt x="351" y="0"/>
                        <a:pt x="0" y="339"/>
                        <a:pt x="0" y="774"/>
                      </a:cubicBezTo>
                      <a:cubicBezTo>
                        <a:pt x="0" y="1198"/>
                        <a:pt x="351" y="1549"/>
                        <a:pt x="775" y="1549"/>
                      </a:cubicBezTo>
                      <a:cubicBezTo>
                        <a:pt x="1210" y="1549"/>
                        <a:pt x="1549" y="1198"/>
                        <a:pt x="1549" y="774"/>
                      </a:cubicBezTo>
                      <a:cubicBezTo>
                        <a:pt x="1549" y="339"/>
                        <a:pt x="1210" y="0"/>
                        <a:pt x="77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55" name="Google Shape;6479;p71">
                <a:extLst>
                  <a:ext uri="{FF2B5EF4-FFF2-40B4-BE49-F238E27FC236}">
                    <a16:creationId xmlns:a16="http://schemas.microsoft.com/office/drawing/2014/main" id="{2BB82812-8A18-C1A1-A7FB-087341957AD2}"/>
                  </a:ext>
                </a:extLst>
              </p:cNvPr>
              <p:cNvGrpSpPr/>
              <p:nvPr/>
            </p:nvGrpSpPr>
            <p:grpSpPr>
              <a:xfrm>
                <a:off x="4558998" y="3851037"/>
                <a:ext cx="33591" cy="28699"/>
                <a:chOff x="4558998" y="3851037"/>
                <a:chExt cx="33591" cy="28699"/>
              </a:xfrm>
              <a:grpFill/>
            </p:grpSpPr>
            <p:sp>
              <p:nvSpPr>
                <p:cNvPr id="2479" name="Google Shape;6480;p71">
                  <a:extLst>
                    <a:ext uri="{FF2B5EF4-FFF2-40B4-BE49-F238E27FC236}">
                      <a16:creationId xmlns:a16="http://schemas.microsoft.com/office/drawing/2014/main" id="{E211F98B-9723-2D0C-1D79-7DD679861C61}"/>
                    </a:ext>
                  </a:extLst>
                </p:cNvPr>
                <p:cNvSpPr/>
                <p:nvPr/>
              </p:nvSpPr>
              <p:spPr>
                <a:xfrm>
                  <a:off x="4558998" y="3851037"/>
                  <a:ext cx="33591" cy="286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71" h="3649" extrusionOk="0">
                      <a:moveTo>
                        <a:pt x="2430" y="0"/>
                      </a:moveTo>
                      <a:cubicBezTo>
                        <a:pt x="1980" y="0"/>
                        <a:pt x="1522" y="167"/>
                        <a:pt x="1149" y="539"/>
                      </a:cubicBezTo>
                      <a:cubicBezTo>
                        <a:pt x="0" y="1688"/>
                        <a:pt x="823" y="3648"/>
                        <a:pt x="2444" y="3648"/>
                      </a:cubicBezTo>
                      <a:cubicBezTo>
                        <a:pt x="3448" y="3648"/>
                        <a:pt x="4270" y="2838"/>
                        <a:pt x="4270" y="1822"/>
                      </a:cubicBezTo>
                      <a:cubicBezTo>
                        <a:pt x="4270" y="726"/>
                        <a:pt x="3369" y="0"/>
                        <a:pt x="243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80" name="Google Shape;6481;p71">
                  <a:extLst>
                    <a:ext uri="{FF2B5EF4-FFF2-40B4-BE49-F238E27FC236}">
                      <a16:creationId xmlns:a16="http://schemas.microsoft.com/office/drawing/2014/main" id="{86706293-BEE1-4EEC-756C-AA659EBED7B2}"/>
                    </a:ext>
                  </a:extLst>
                </p:cNvPr>
                <p:cNvSpPr/>
                <p:nvPr/>
              </p:nvSpPr>
              <p:spPr>
                <a:xfrm>
                  <a:off x="4573557" y="3860695"/>
                  <a:ext cx="9328" cy="94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86" h="1199" extrusionOk="0">
                      <a:moveTo>
                        <a:pt x="593" y="1"/>
                      </a:moveTo>
                      <a:cubicBezTo>
                        <a:pt x="266" y="1"/>
                        <a:pt x="0" y="267"/>
                        <a:pt x="0" y="594"/>
                      </a:cubicBezTo>
                      <a:cubicBezTo>
                        <a:pt x="0" y="932"/>
                        <a:pt x="266" y="1198"/>
                        <a:pt x="593" y="1198"/>
                      </a:cubicBezTo>
                      <a:cubicBezTo>
                        <a:pt x="919" y="1198"/>
                        <a:pt x="1185" y="932"/>
                        <a:pt x="1185" y="594"/>
                      </a:cubicBezTo>
                      <a:cubicBezTo>
                        <a:pt x="1185" y="267"/>
                        <a:pt x="919" y="1"/>
                        <a:pt x="59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56" name="Google Shape;6482;p71">
                <a:extLst>
                  <a:ext uri="{FF2B5EF4-FFF2-40B4-BE49-F238E27FC236}">
                    <a16:creationId xmlns:a16="http://schemas.microsoft.com/office/drawing/2014/main" id="{C566C7C9-603F-3B17-D2AE-0F6620B910BE}"/>
                  </a:ext>
                </a:extLst>
              </p:cNvPr>
              <p:cNvGrpSpPr/>
              <p:nvPr/>
            </p:nvGrpSpPr>
            <p:grpSpPr>
              <a:xfrm>
                <a:off x="4696762" y="3638587"/>
                <a:ext cx="33591" cy="28794"/>
                <a:chOff x="4696762" y="3638587"/>
                <a:chExt cx="33591" cy="28794"/>
              </a:xfrm>
              <a:grpFill/>
            </p:grpSpPr>
            <p:sp>
              <p:nvSpPr>
                <p:cNvPr id="2477" name="Google Shape;6483;p71">
                  <a:extLst>
                    <a:ext uri="{FF2B5EF4-FFF2-40B4-BE49-F238E27FC236}">
                      <a16:creationId xmlns:a16="http://schemas.microsoft.com/office/drawing/2014/main" id="{65B96FEF-AA86-9D24-8942-8B670276C723}"/>
                    </a:ext>
                  </a:extLst>
                </p:cNvPr>
                <p:cNvSpPr/>
                <p:nvPr/>
              </p:nvSpPr>
              <p:spPr>
                <a:xfrm>
                  <a:off x="4696762" y="3638587"/>
                  <a:ext cx="33591" cy="2879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71" h="3661" extrusionOk="0">
                      <a:moveTo>
                        <a:pt x="2426" y="1"/>
                      </a:moveTo>
                      <a:cubicBezTo>
                        <a:pt x="1978" y="1"/>
                        <a:pt x="1521" y="167"/>
                        <a:pt x="1150" y="539"/>
                      </a:cubicBezTo>
                      <a:cubicBezTo>
                        <a:pt x="0" y="1688"/>
                        <a:pt x="823" y="3660"/>
                        <a:pt x="2444" y="3660"/>
                      </a:cubicBezTo>
                      <a:cubicBezTo>
                        <a:pt x="3448" y="3648"/>
                        <a:pt x="4258" y="2838"/>
                        <a:pt x="4270" y="1834"/>
                      </a:cubicBezTo>
                      <a:cubicBezTo>
                        <a:pt x="4262" y="729"/>
                        <a:pt x="3363" y="1"/>
                        <a:pt x="242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78" name="Google Shape;6484;p71">
                  <a:extLst>
                    <a:ext uri="{FF2B5EF4-FFF2-40B4-BE49-F238E27FC236}">
                      <a16:creationId xmlns:a16="http://schemas.microsoft.com/office/drawing/2014/main" id="{8866D23D-7884-A0E4-6B8E-F39ECF48A6EC}"/>
                    </a:ext>
                  </a:extLst>
                </p:cNvPr>
                <p:cNvSpPr/>
                <p:nvPr/>
              </p:nvSpPr>
              <p:spPr>
                <a:xfrm>
                  <a:off x="4711320" y="3648245"/>
                  <a:ext cx="9328" cy="94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86" h="1199" extrusionOk="0">
                      <a:moveTo>
                        <a:pt x="593" y="1"/>
                      </a:moveTo>
                      <a:cubicBezTo>
                        <a:pt x="266" y="1"/>
                        <a:pt x="0" y="279"/>
                        <a:pt x="0" y="606"/>
                      </a:cubicBezTo>
                      <a:cubicBezTo>
                        <a:pt x="0" y="932"/>
                        <a:pt x="266" y="1198"/>
                        <a:pt x="593" y="1198"/>
                      </a:cubicBezTo>
                      <a:cubicBezTo>
                        <a:pt x="919" y="1198"/>
                        <a:pt x="1186" y="932"/>
                        <a:pt x="1186" y="606"/>
                      </a:cubicBezTo>
                      <a:cubicBezTo>
                        <a:pt x="1186" y="279"/>
                        <a:pt x="919" y="1"/>
                        <a:pt x="59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57" name="Google Shape;6485;p71">
                <a:extLst>
                  <a:ext uri="{FF2B5EF4-FFF2-40B4-BE49-F238E27FC236}">
                    <a16:creationId xmlns:a16="http://schemas.microsoft.com/office/drawing/2014/main" id="{50EEF5CD-0AA4-692F-BAD7-FE7F31D79118}"/>
                  </a:ext>
                </a:extLst>
              </p:cNvPr>
              <p:cNvGrpSpPr/>
              <p:nvPr/>
            </p:nvGrpSpPr>
            <p:grpSpPr>
              <a:xfrm>
                <a:off x="4929479" y="3939140"/>
                <a:ext cx="33497" cy="28692"/>
                <a:chOff x="4929479" y="3939140"/>
                <a:chExt cx="33497" cy="28692"/>
              </a:xfrm>
              <a:grpFill/>
            </p:grpSpPr>
            <p:sp>
              <p:nvSpPr>
                <p:cNvPr id="2475" name="Google Shape;6486;p71">
                  <a:extLst>
                    <a:ext uri="{FF2B5EF4-FFF2-40B4-BE49-F238E27FC236}">
                      <a16:creationId xmlns:a16="http://schemas.microsoft.com/office/drawing/2014/main" id="{71C46F5B-8A57-5F8B-96D3-A790D2CA9A4E}"/>
                    </a:ext>
                  </a:extLst>
                </p:cNvPr>
                <p:cNvSpPr/>
                <p:nvPr/>
              </p:nvSpPr>
              <p:spPr>
                <a:xfrm>
                  <a:off x="4929479" y="3939140"/>
                  <a:ext cx="33497" cy="2869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59" h="3648" extrusionOk="0">
                      <a:moveTo>
                        <a:pt x="2426" y="0"/>
                      </a:moveTo>
                      <a:cubicBezTo>
                        <a:pt x="1978" y="0"/>
                        <a:pt x="1521" y="167"/>
                        <a:pt x="1149" y="539"/>
                      </a:cubicBezTo>
                      <a:cubicBezTo>
                        <a:pt x="0" y="1688"/>
                        <a:pt x="811" y="3648"/>
                        <a:pt x="2431" y="3648"/>
                      </a:cubicBezTo>
                      <a:cubicBezTo>
                        <a:pt x="3448" y="3648"/>
                        <a:pt x="4258" y="2837"/>
                        <a:pt x="4258" y="1833"/>
                      </a:cubicBezTo>
                      <a:cubicBezTo>
                        <a:pt x="4258" y="729"/>
                        <a:pt x="3361" y="0"/>
                        <a:pt x="2426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76" name="Google Shape;6487;p71">
                  <a:extLst>
                    <a:ext uri="{FF2B5EF4-FFF2-40B4-BE49-F238E27FC236}">
                      <a16:creationId xmlns:a16="http://schemas.microsoft.com/office/drawing/2014/main" id="{69049A8B-239D-3DFE-2650-CC0A72B07F01}"/>
                    </a:ext>
                  </a:extLst>
                </p:cNvPr>
                <p:cNvSpPr/>
                <p:nvPr/>
              </p:nvSpPr>
              <p:spPr>
                <a:xfrm>
                  <a:off x="4943935" y="3948893"/>
                  <a:ext cx="9430" cy="932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99" h="1186" extrusionOk="0">
                      <a:moveTo>
                        <a:pt x="593" y="0"/>
                      </a:moveTo>
                      <a:cubicBezTo>
                        <a:pt x="267" y="0"/>
                        <a:pt x="1" y="267"/>
                        <a:pt x="1" y="593"/>
                      </a:cubicBezTo>
                      <a:cubicBezTo>
                        <a:pt x="1" y="920"/>
                        <a:pt x="267" y="1186"/>
                        <a:pt x="593" y="1186"/>
                      </a:cubicBezTo>
                      <a:cubicBezTo>
                        <a:pt x="932" y="1186"/>
                        <a:pt x="1198" y="920"/>
                        <a:pt x="1198" y="593"/>
                      </a:cubicBezTo>
                      <a:cubicBezTo>
                        <a:pt x="1198" y="267"/>
                        <a:pt x="932" y="0"/>
                        <a:pt x="59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58" name="Google Shape;6488;p71">
                <a:extLst>
                  <a:ext uri="{FF2B5EF4-FFF2-40B4-BE49-F238E27FC236}">
                    <a16:creationId xmlns:a16="http://schemas.microsoft.com/office/drawing/2014/main" id="{18927B57-8529-2024-79C7-7C3C65BD54A4}"/>
                  </a:ext>
                </a:extLst>
              </p:cNvPr>
              <p:cNvGrpSpPr/>
              <p:nvPr/>
            </p:nvGrpSpPr>
            <p:grpSpPr>
              <a:xfrm>
                <a:off x="4907119" y="3986039"/>
                <a:ext cx="33497" cy="28699"/>
                <a:chOff x="4907119" y="3986039"/>
                <a:chExt cx="33497" cy="28699"/>
              </a:xfrm>
              <a:grpFill/>
            </p:grpSpPr>
            <p:sp>
              <p:nvSpPr>
                <p:cNvPr id="2473" name="Google Shape;6489;p71">
                  <a:extLst>
                    <a:ext uri="{FF2B5EF4-FFF2-40B4-BE49-F238E27FC236}">
                      <a16:creationId xmlns:a16="http://schemas.microsoft.com/office/drawing/2014/main" id="{4CD35AF5-6B66-8B58-CBE6-73156354050B}"/>
                    </a:ext>
                  </a:extLst>
                </p:cNvPr>
                <p:cNvSpPr/>
                <p:nvPr/>
              </p:nvSpPr>
              <p:spPr>
                <a:xfrm>
                  <a:off x="4907119" y="3986039"/>
                  <a:ext cx="33497" cy="286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59" h="3649" extrusionOk="0">
                      <a:moveTo>
                        <a:pt x="2427" y="1"/>
                      </a:moveTo>
                      <a:cubicBezTo>
                        <a:pt x="1979" y="1"/>
                        <a:pt x="1522" y="167"/>
                        <a:pt x="1149" y="540"/>
                      </a:cubicBezTo>
                      <a:cubicBezTo>
                        <a:pt x="0" y="1689"/>
                        <a:pt x="811" y="3648"/>
                        <a:pt x="2444" y="3648"/>
                      </a:cubicBezTo>
                      <a:cubicBezTo>
                        <a:pt x="3448" y="3648"/>
                        <a:pt x="4258" y="2826"/>
                        <a:pt x="4258" y="1822"/>
                      </a:cubicBezTo>
                      <a:cubicBezTo>
                        <a:pt x="4258" y="726"/>
                        <a:pt x="3363" y="1"/>
                        <a:pt x="2427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74" name="Google Shape;6490;p71">
                  <a:extLst>
                    <a:ext uri="{FF2B5EF4-FFF2-40B4-BE49-F238E27FC236}">
                      <a16:creationId xmlns:a16="http://schemas.microsoft.com/office/drawing/2014/main" id="{F8F5C68D-7731-7D3E-E42B-5C64266ABFA9}"/>
                    </a:ext>
                  </a:extLst>
                </p:cNvPr>
                <p:cNvSpPr/>
                <p:nvPr/>
              </p:nvSpPr>
              <p:spPr>
                <a:xfrm>
                  <a:off x="4921583" y="3995705"/>
                  <a:ext cx="9422" cy="932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98" h="1186" extrusionOk="0">
                      <a:moveTo>
                        <a:pt x="605" y="0"/>
                      </a:moveTo>
                      <a:cubicBezTo>
                        <a:pt x="266" y="0"/>
                        <a:pt x="0" y="266"/>
                        <a:pt x="0" y="593"/>
                      </a:cubicBezTo>
                      <a:cubicBezTo>
                        <a:pt x="0" y="919"/>
                        <a:pt x="266" y="1186"/>
                        <a:pt x="605" y="1186"/>
                      </a:cubicBezTo>
                      <a:cubicBezTo>
                        <a:pt x="931" y="1186"/>
                        <a:pt x="1198" y="919"/>
                        <a:pt x="1198" y="593"/>
                      </a:cubicBezTo>
                      <a:cubicBezTo>
                        <a:pt x="1198" y="266"/>
                        <a:pt x="931" y="0"/>
                        <a:pt x="60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59" name="Google Shape;6491;p71">
                <a:extLst>
                  <a:ext uri="{FF2B5EF4-FFF2-40B4-BE49-F238E27FC236}">
                    <a16:creationId xmlns:a16="http://schemas.microsoft.com/office/drawing/2014/main" id="{E6BCF089-2FD4-752E-00EB-7294820E1166}"/>
                  </a:ext>
                </a:extLst>
              </p:cNvPr>
              <p:cNvGrpSpPr/>
              <p:nvPr/>
            </p:nvGrpSpPr>
            <p:grpSpPr>
              <a:xfrm>
                <a:off x="4911783" y="4048102"/>
                <a:ext cx="33591" cy="28762"/>
                <a:chOff x="4911783" y="4048102"/>
                <a:chExt cx="33591" cy="28762"/>
              </a:xfrm>
              <a:grpFill/>
            </p:grpSpPr>
            <p:sp>
              <p:nvSpPr>
                <p:cNvPr id="2471" name="Google Shape;6492;p71">
                  <a:extLst>
                    <a:ext uri="{FF2B5EF4-FFF2-40B4-BE49-F238E27FC236}">
                      <a16:creationId xmlns:a16="http://schemas.microsoft.com/office/drawing/2014/main" id="{49E65F99-8ACD-5C94-729A-49D433248603}"/>
                    </a:ext>
                  </a:extLst>
                </p:cNvPr>
                <p:cNvSpPr/>
                <p:nvPr/>
              </p:nvSpPr>
              <p:spPr>
                <a:xfrm>
                  <a:off x="4911783" y="4048102"/>
                  <a:ext cx="33591" cy="2876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71" h="3657" extrusionOk="0">
                      <a:moveTo>
                        <a:pt x="2422" y="0"/>
                      </a:moveTo>
                      <a:cubicBezTo>
                        <a:pt x="1974" y="0"/>
                        <a:pt x="1519" y="166"/>
                        <a:pt x="1149" y="536"/>
                      </a:cubicBezTo>
                      <a:cubicBezTo>
                        <a:pt x="0" y="1685"/>
                        <a:pt x="823" y="3657"/>
                        <a:pt x="2456" y="3657"/>
                      </a:cubicBezTo>
                      <a:cubicBezTo>
                        <a:pt x="3448" y="3645"/>
                        <a:pt x="4258" y="2834"/>
                        <a:pt x="4270" y="1842"/>
                      </a:cubicBezTo>
                      <a:cubicBezTo>
                        <a:pt x="4270" y="735"/>
                        <a:pt x="3364" y="0"/>
                        <a:pt x="242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72" name="Google Shape;6493;p71">
                  <a:extLst>
                    <a:ext uri="{FF2B5EF4-FFF2-40B4-BE49-F238E27FC236}">
                      <a16:creationId xmlns:a16="http://schemas.microsoft.com/office/drawing/2014/main" id="{7D0F8E00-B3C9-9D9B-FFE5-CFAE5E9E02DC}"/>
                    </a:ext>
                  </a:extLst>
                </p:cNvPr>
                <p:cNvSpPr/>
                <p:nvPr/>
              </p:nvSpPr>
              <p:spPr>
                <a:xfrm>
                  <a:off x="4926333" y="4057831"/>
                  <a:ext cx="9336" cy="932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87" h="1186" extrusionOk="0">
                      <a:moveTo>
                        <a:pt x="594" y="0"/>
                      </a:moveTo>
                      <a:cubicBezTo>
                        <a:pt x="267" y="0"/>
                        <a:pt x="1" y="266"/>
                        <a:pt x="1" y="593"/>
                      </a:cubicBezTo>
                      <a:cubicBezTo>
                        <a:pt x="1" y="920"/>
                        <a:pt x="267" y="1186"/>
                        <a:pt x="594" y="1186"/>
                      </a:cubicBezTo>
                      <a:cubicBezTo>
                        <a:pt x="920" y="1186"/>
                        <a:pt x="1186" y="920"/>
                        <a:pt x="1186" y="593"/>
                      </a:cubicBezTo>
                      <a:cubicBezTo>
                        <a:pt x="1186" y="266"/>
                        <a:pt x="920" y="0"/>
                        <a:pt x="59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2460" name="Google Shape;6494;p71">
                <a:extLst>
                  <a:ext uri="{FF2B5EF4-FFF2-40B4-BE49-F238E27FC236}">
                    <a16:creationId xmlns:a16="http://schemas.microsoft.com/office/drawing/2014/main" id="{07F6DDCD-8FD6-AFD2-75E7-C1D24D0CFB46}"/>
                  </a:ext>
                </a:extLst>
              </p:cNvPr>
              <p:cNvSpPr/>
              <p:nvPr/>
            </p:nvSpPr>
            <p:spPr>
              <a:xfrm>
                <a:off x="4713506" y="3934476"/>
                <a:ext cx="33497" cy="28692"/>
              </a:xfrm>
              <a:custGeom>
                <a:avLst/>
                <a:gdLst/>
                <a:ahLst/>
                <a:cxnLst/>
                <a:rect l="l" t="t" r="r" b="b"/>
                <a:pathLst>
                  <a:path w="4259" h="3648" extrusionOk="0">
                    <a:moveTo>
                      <a:pt x="2422" y="0"/>
                    </a:moveTo>
                    <a:cubicBezTo>
                      <a:pt x="1974" y="0"/>
                      <a:pt x="1518" y="167"/>
                      <a:pt x="1150" y="539"/>
                    </a:cubicBezTo>
                    <a:cubicBezTo>
                      <a:pt x="0" y="1688"/>
                      <a:pt x="811" y="3648"/>
                      <a:pt x="2432" y="3648"/>
                    </a:cubicBezTo>
                    <a:cubicBezTo>
                      <a:pt x="3436" y="3648"/>
                      <a:pt x="4258" y="2838"/>
                      <a:pt x="4258" y="1821"/>
                    </a:cubicBezTo>
                    <a:cubicBezTo>
                      <a:pt x="4258" y="726"/>
                      <a:pt x="3357" y="0"/>
                      <a:pt x="2422" y="0"/>
                    </a:cubicBezTo>
                    <a:close/>
                  </a:path>
                </a:pathLst>
              </a:cu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61" name="Google Shape;6495;p71">
                <a:extLst>
                  <a:ext uri="{FF2B5EF4-FFF2-40B4-BE49-F238E27FC236}">
                    <a16:creationId xmlns:a16="http://schemas.microsoft.com/office/drawing/2014/main" id="{09174288-4900-A711-B23C-B8BE5B8A3A19}"/>
                  </a:ext>
                </a:extLst>
              </p:cNvPr>
              <p:cNvSpPr/>
              <p:nvPr/>
            </p:nvSpPr>
            <p:spPr>
              <a:xfrm>
                <a:off x="4727970" y="3944135"/>
                <a:ext cx="9328" cy="9430"/>
              </a:xfrm>
              <a:custGeom>
                <a:avLst/>
                <a:gdLst/>
                <a:ahLst/>
                <a:cxnLst/>
                <a:rect l="l" t="t" r="r" b="b"/>
                <a:pathLst>
                  <a:path w="1186" h="1199" extrusionOk="0">
                    <a:moveTo>
                      <a:pt x="593" y="1"/>
                    </a:moveTo>
                    <a:cubicBezTo>
                      <a:pt x="266" y="1"/>
                      <a:pt x="0" y="267"/>
                      <a:pt x="0" y="593"/>
                    </a:cubicBezTo>
                    <a:cubicBezTo>
                      <a:pt x="0" y="932"/>
                      <a:pt x="266" y="1198"/>
                      <a:pt x="593" y="1198"/>
                    </a:cubicBezTo>
                    <a:cubicBezTo>
                      <a:pt x="919" y="1198"/>
                      <a:pt x="1186" y="932"/>
                      <a:pt x="1186" y="593"/>
                    </a:cubicBezTo>
                    <a:cubicBezTo>
                      <a:pt x="1186" y="267"/>
                      <a:pt x="919" y="1"/>
                      <a:pt x="593" y="1"/>
                    </a:cubicBezTo>
                    <a:close/>
                  </a:path>
                </a:pathLst>
              </a:cu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2462" name="Google Shape;6496;p71">
                <a:extLst>
                  <a:ext uri="{FF2B5EF4-FFF2-40B4-BE49-F238E27FC236}">
                    <a16:creationId xmlns:a16="http://schemas.microsoft.com/office/drawing/2014/main" id="{F6B8D04E-525F-951C-33B8-8E6414541CC9}"/>
                  </a:ext>
                </a:extLst>
              </p:cNvPr>
              <p:cNvGrpSpPr/>
              <p:nvPr/>
            </p:nvGrpSpPr>
            <p:grpSpPr>
              <a:xfrm>
                <a:off x="4762623" y="3837847"/>
                <a:ext cx="42416" cy="36273"/>
                <a:chOff x="4762623" y="3837847"/>
                <a:chExt cx="42416" cy="36273"/>
              </a:xfrm>
              <a:grpFill/>
            </p:grpSpPr>
            <p:sp>
              <p:nvSpPr>
                <p:cNvPr id="2469" name="Google Shape;6497;p71">
                  <a:extLst>
                    <a:ext uri="{FF2B5EF4-FFF2-40B4-BE49-F238E27FC236}">
                      <a16:creationId xmlns:a16="http://schemas.microsoft.com/office/drawing/2014/main" id="{7EAEA476-7D20-B961-F2B6-43DB1D015454}"/>
                    </a:ext>
                  </a:extLst>
                </p:cNvPr>
                <p:cNvSpPr/>
                <p:nvPr/>
              </p:nvSpPr>
              <p:spPr>
                <a:xfrm>
                  <a:off x="4762623" y="3837847"/>
                  <a:ext cx="42416" cy="3627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93" h="4612" extrusionOk="0">
                      <a:moveTo>
                        <a:pt x="3064" y="1"/>
                      </a:moveTo>
                      <a:cubicBezTo>
                        <a:pt x="2496" y="1"/>
                        <a:pt x="1918" y="211"/>
                        <a:pt x="1449" y="680"/>
                      </a:cubicBezTo>
                      <a:cubicBezTo>
                        <a:pt x="1" y="2128"/>
                        <a:pt x="1033" y="4611"/>
                        <a:pt x="3067" y="4611"/>
                      </a:cubicBezTo>
                      <a:cubicBezTo>
                        <a:pt x="3072" y="4611"/>
                        <a:pt x="3077" y="4611"/>
                        <a:pt x="3082" y="4611"/>
                      </a:cubicBezTo>
                      <a:cubicBezTo>
                        <a:pt x="4352" y="4611"/>
                        <a:pt x="5380" y="3583"/>
                        <a:pt x="5392" y="2313"/>
                      </a:cubicBezTo>
                      <a:cubicBezTo>
                        <a:pt x="5392" y="921"/>
                        <a:pt x="4251" y="1"/>
                        <a:pt x="306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70" name="Google Shape;6498;p71">
                  <a:extLst>
                    <a:ext uri="{FF2B5EF4-FFF2-40B4-BE49-F238E27FC236}">
                      <a16:creationId xmlns:a16="http://schemas.microsoft.com/office/drawing/2014/main" id="{30AEFF8B-F1E2-D080-51DC-DF20926FB9C7}"/>
                    </a:ext>
                  </a:extLst>
                </p:cNvPr>
                <p:cNvSpPr/>
                <p:nvPr/>
              </p:nvSpPr>
              <p:spPr>
                <a:xfrm>
                  <a:off x="4775538" y="3847568"/>
                  <a:ext cx="19796" cy="169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17" h="2156" extrusionOk="0">
                      <a:moveTo>
                        <a:pt x="1440" y="0"/>
                      </a:moveTo>
                      <a:cubicBezTo>
                        <a:pt x="484" y="0"/>
                        <a:pt x="0" y="1162"/>
                        <a:pt x="678" y="1839"/>
                      </a:cubicBezTo>
                      <a:cubicBezTo>
                        <a:pt x="896" y="2058"/>
                        <a:pt x="1165" y="2155"/>
                        <a:pt x="1429" y="2155"/>
                      </a:cubicBezTo>
                      <a:cubicBezTo>
                        <a:pt x="1984" y="2155"/>
                        <a:pt x="2517" y="1724"/>
                        <a:pt x="2517" y="1077"/>
                      </a:cubicBezTo>
                      <a:cubicBezTo>
                        <a:pt x="2517" y="484"/>
                        <a:pt x="2045" y="0"/>
                        <a:pt x="144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63" name="Google Shape;6499;p71">
                <a:extLst>
                  <a:ext uri="{FF2B5EF4-FFF2-40B4-BE49-F238E27FC236}">
                    <a16:creationId xmlns:a16="http://schemas.microsoft.com/office/drawing/2014/main" id="{D0EB8FC9-1789-9530-B725-62FD3452AE5C}"/>
                  </a:ext>
                </a:extLst>
              </p:cNvPr>
              <p:cNvGrpSpPr/>
              <p:nvPr/>
            </p:nvGrpSpPr>
            <p:grpSpPr>
              <a:xfrm>
                <a:off x="4746044" y="4104966"/>
                <a:ext cx="33497" cy="28699"/>
                <a:chOff x="4746044" y="4104966"/>
                <a:chExt cx="33497" cy="28699"/>
              </a:xfrm>
              <a:grpFill/>
            </p:grpSpPr>
            <p:sp>
              <p:nvSpPr>
                <p:cNvPr id="2467" name="Google Shape;6500;p71">
                  <a:extLst>
                    <a:ext uri="{FF2B5EF4-FFF2-40B4-BE49-F238E27FC236}">
                      <a16:creationId xmlns:a16="http://schemas.microsoft.com/office/drawing/2014/main" id="{84498B0E-7A55-9A86-93CC-32CE99E0A239}"/>
                    </a:ext>
                  </a:extLst>
                </p:cNvPr>
                <p:cNvSpPr/>
                <p:nvPr/>
              </p:nvSpPr>
              <p:spPr>
                <a:xfrm>
                  <a:off x="4746044" y="4104966"/>
                  <a:ext cx="33497" cy="286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59" h="3649" extrusionOk="0">
                      <a:moveTo>
                        <a:pt x="2428" y="1"/>
                      </a:moveTo>
                      <a:cubicBezTo>
                        <a:pt x="1979" y="1"/>
                        <a:pt x="1522" y="167"/>
                        <a:pt x="1150" y="540"/>
                      </a:cubicBezTo>
                      <a:cubicBezTo>
                        <a:pt x="0" y="1677"/>
                        <a:pt x="811" y="3648"/>
                        <a:pt x="2432" y="3648"/>
                      </a:cubicBezTo>
                      <a:cubicBezTo>
                        <a:pt x="3436" y="3648"/>
                        <a:pt x="4259" y="2826"/>
                        <a:pt x="4259" y="1822"/>
                      </a:cubicBezTo>
                      <a:cubicBezTo>
                        <a:pt x="4259" y="726"/>
                        <a:pt x="3363" y="1"/>
                        <a:pt x="2428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68" name="Google Shape;6501;p71">
                  <a:extLst>
                    <a:ext uri="{FF2B5EF4-FFF2-40B4-BE49-F238E27FC236}">
                      <a16:creationId xmlns:a16="http://schemas.microsoft.com/office/drawing/2014/main" id="{8416F59D-DEAB-FDEF-F5E2-00AE4022C15F}"/>
                    </a:ext>
                  </a:extLst>
                </p:cNvPr>
                <p:cNvSpPr/>
                <p:nvPr/>
              </p:nvSpPr>
              <p:spPr>
                <a:xfrm>
                  <a:off x="4758887" y="4114632"/>
                  <a:ext cx="11042" cy="9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04" h="1192" extrusionOk="0">
                      <a:moveTo>
                        <a:pt x="799" y="0"/>
                      </a:moveTo>
                      <a:cubicBezTo>
                        <a:pt x="267" y="0"/>
                        <a:pt x="1" y="641"/>
                        <a:pt x="376" y="1016"/>
                      </a:cubicBezTo>
                      <a:cubicBezTo>
                        <a:pt x="497" y="1137"/>
                        <a:pt x="645" y="1191"/>
                        <a:pt x="792" y="1191"/>
                      </a:cubicBezTo>
                      <a:cubicBezTo>
                        <a:pt x="1099" y="1191"/>
                        <a:pt x="1396" y="953"/>
                        <a:pt x="1404" y="593"/>
                      </a:cubicBezTo>
                      <a:cubicBezTo>
                        <a:pt x="1404" y="266"/>
                        <a:pt x="1126" y="0"/>
                        <a:pt x="799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64" name="Google Shape;6502;p71">
                <a:extLst>
                  <a:ext uri="{FF2B5EF4-FFF2-40B4-BE49-F238E27FC236}">
                    <a16:creationId xmlns:a16="http://schemas.microsoft.com/office/drawing/2014/main" id="{FD57E27B-1CCB-BD38-65DA-DF53A08139DC}"/>
                  </a:ext>
                </a:extLst>
              </p:cNvPr>
              <p:cNvGrpSpPr/>
              <p:nvPr/>
            </p:nvGrpSpPr>
            <p:grpSpPr>
              <a:xfrm>
                <a:off x="4859646" y="4162554"/>
                <a:ext cx="33591" cy="28762"/>
                <a:chOff x="4859646" y="4162554"/>
                <a:chExt cx="33591" cy="28762"/>
              </a:xfrm>
              <a:grpFill/>
            </p:grpSpPr>
            <p:sp>
              <p:nvSpPr>
                <p:cNvPr id="2465" name="Google Shape;6503;p71">
                  <a:extLst>
                    <a:ext uri="{FF2B5EF4-FFF2-40B4-BE49-F238E27FC236}">
                      <a16:creationId xmlns:a16="http://schemas.microsoft.com/office/drawing/2014/main" id="{5BA55405-FA4E-2510-82AD-05E87BBFC16A}"/>
                    </a:ext>
                  </a:extLst>
                </p:cNvPr>
                <p:cNvSpPr/>
                <p:nvPr/>
              </p:nvSpPr>
              <p:spPr>
                <a:xfrm>
                  <a:off x="4859646" y="4162554"/>
                  <a:ext cx="33591" cy="2876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71" h="3657" extrusionOk="0">
                      <a:moveTo>
                        <a:pt x="2423" y="0"/>
                      </a:moveTo>
                      <a:cubicBezTo>
                        <a:pt x="1975" y="0"/>
                        <a:pt x="1520" y="166"/>
                        <a:pt x="1149" y="536"/>
                      </a:cubicBezTo>
                      <a:cubicBezTo>
                        <a:pt x="0" y="1685"/>
                        <a:pt x="823" y="3657"/>
                        <a:pt x="2444" y="3657"/>
                      </a:cubicBezTo>
                      <a:cubicBezTo>
                        <a:pt x="3448" y="3657"/>
                        <a:pt x="4258" y="2834"/>
                        <a:pt x="4270" y="1830"/>
                      </a:cubicBezTo>
                      <a:cubicBezTo>
                        <a:pt x="4270" y="732"/>
                        <a:pt x="3365" y="0"/>
                        <a:pt x="242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466" name="Google Shape;6504;p71">
                  <a:extLst>
                    <a:ext uri="{FF2B5EF4-FFF2-40B4-BE49-F238E27FC236}">
                      <a16:creationId xmlns:a16="http://schemas.microsoft.com/office/drawing/2014/main" id="{D3C12852-EA5F-C946-958B-6AA4A0DA4FC9}"/>
                    </a:ext>
                  </a:extLst>
                </p:cNvPr>
                <p:cNvSpPr/>
                <p:nvPr/>
              </p:nvSpPr>
              <p:spPr>
                <a:xfrm>
                  <a:off x="4874196" y="4172283"/>
                  <a:ext cx="9336" cy="933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87" h="1187" extrusionOk="0">
                      <a:moveTo>
                        <a:pt x="594" y="1"/>
                      </a:moveTo>
                      <a:cubicBezTo>
                        <a:pt x="267" y="1"/>
                        <a:pt x="1" y="267"/>
                        <a:pt x="1" y="593"/>
                      </a:cubicBezTo>
                      <a:cubicBezTo>
                        <a:pt x="1" y="920"/>
                        <a:pt x="267" y="1186"/>
                        <a:pt x="594" y="1186"/>
                      </a:cubicBezTo>
                      <a:cubicBezTo>
                        <a:pt x="920" y="1186"/>
                        <a:pt x="1186" y="920"/>
                        <a:pt x="1186" y="593"/>
                      </a:cubicBezTo>
                      <a:cubicBezTo>
                        <a:pt x="1186" y="267"/>
                        <a:pt x="920" y="1"/>
                        <a:pt x="59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13" name="Google Shape;6505;p71">
              <a:extLst>
                <a:ext uri="{FF2B5EF4-FFF2-40B4-BE49-F238E27FC236}">
                  <a16:creationId xmlns:a16="http://schemas.microsoft.com/office/drawing/2014/main" id="{C99D3940-3B22-17DD-E4C8-6AB9DB72B8AA}"/>
                </a:ext>
              </a:extLst>
            </p:cNvPr>
            <p:cNvGrpSpPr/>
            <p:nvPr/>
          </p:nvGrpSpPr>
          <p:grpSpPr>
            <a:xfrm>
              <a:off x="3597785" y="3274438"/>
              <a:ext cx="855610" cy="1122100"/>
              <a:chOff x="3597785" y="3274438"/>
              <a:chExt cx="855610" cy="1122100"/>
            </a:xfrm>
            <a:grpFill/>
          </p:grpSpPr>
          <p:grpSp>
            <p:nvGrpSpPr>
              <p:cNvPr id="14" name="Google Shape;6506;p71">
                <a:extLst>
                  <a:ext uri="{FF2B5EF4-FFF2-40B4-BE49-F238E27FC236}">
                    <a16:creationId xmlns:a16="http://schemas.microsoft.com/office/drawing/2014/main" id="{84365D46-2C12-75DF-D8A9-3395CBD094D7}"/>
                  </a:ext>
                </a:extLst>
              </p:cNvPr>
              <p:cNvGrpSpPr/>
              <p:nvPr/>
            </p:nvGrpSpPr>
            <p:grpSpPr>
              <a:xfrm>
                <a:off x="3617857" y="3284717"/>
                <a:ext cx="826785" cy="1099165"/>
                <a:chOff x="3617857" y="3284717"/>
                <a:chExt cx="826785" cy="1099165"/>
              </a:xfrm>
              <a:grpFill/>
            </p:grpSpPr>
            <p:sp>
              <p:nvSpPr>
                <p:cNvPr id="2217" name="Google Shape;6507;p71">
                  <a:extLst>
                    <a:ext uri="{FF2B5EF4-FFF2-40B4-BE49-F238E27FC236}">
                      <a16:creationId xmlns:a16="http://schemas.microsoft.com/office/drawing/2014/main" id="{47BE5DA3-F6E3-F524-A2EE-2FC3CE41E7A5}"/>
                    </a:ext>
                  </a:extLst>
                </p:cNvPr>
                <p:cNvSpPr/>
                <p:nvPr/>
              </p:nvSpPr>
              <p:spPr>
                <a:xfrm>
                  <a:off x="4155028" y="3869354"/>
                  <a:ext cx="289613" cy="51452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6823" h="65420" fill="none" extrusionOk="0">
                      <a:moveTo>
                        <a:pt x="5928" y="64827"/>
                      </a:moveTo>
                      <a:lnTo>
                        <a:pt x="6158" y="49755"/>
                      </a:lnTo>
                      <a:lnTo>
                        <a:pt x="8202" y="42327"/>
                      </a:lnTo>
                      <a:lnTo>
                        <a:pt x="8795" y="36351"/>
                      </a:lnTo>
                      <a:lnTo>
                        <a:pt x="8795" y="28912"/>
                      </a:lnTo>
                      <a:lnTo>
                        <a:pt x="3049" y="23347"/>
                      </a:lnTo>
                      <a:lnTo>
                        <a:pt x="0" y="12291"/>
                      </a:lnTo>
                      <a:lnTo>
                        <a:pt x="11601" y="1"/>
                      </a:lnTo>
                      <a:lnTo>
                        <a:pt x="19319" y="4259"/>
                      </a:lnTo>
                      <a:lnTo>
                        <a:pt x="27266" y="11747"/>
                      </a:lnTo>
                      <a:lnTo>
                        <a:pt x="36823" y="15472"/>
                      </a:lnTo>
                      <a:lnTo>
                        <a:pt x="34827" y="25803"/>
                      </a:lnTo>
                      <a:lnTo>
                        <a:pt x="26722" y="36944"/>
                      </a:lnTo>
                      <a:lnTo>
                        <a:pt x="19924" y="49198"/>
                      </a:lnTo>
                      <a:lnTo>
                        <a:pt x="11008" y="60690"/>
                      </a:lnTo>
                      <a:lnTo>
                        <a:pt x="5335" y="6542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18" name="Google Shape;6508;p71">
                  <a:extLst>
                    <a:ext uri="{FF2B5EF4-FFF2-40B4-BE49-F238E27FC236}">
                      <a16:creationId xmlns:a16="http://schemas.microsoft.com/office/drawing/2014/main" id="{08BF1263-D3A0-60F6-F583-DC29807244FA}"/>
                    </a:ext>
                  </a:extLst>
                </p:cNvPr>
                <p:cNvSpPr/>
                <p:nvPr/>
              </p:nvSpPr>
              <p:spPr>
                <a:xfrm>
                  <a:off x="3617857" y="3284717"/>
                  <a:ext cx="662957" cy="6859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292" h="87218" fill="none" extrusionOk="0">
                      <a:moveTo>
                        <a:pt x="79900" y="75157"/>
                      </a:moveTo>
                      <a:lnTo>
                        <a:pt x="77916" y="83262"/>
                      </a:lnTo>
                      <a:lnTo>
                        <a:pt x="68299" y="87218"/>
                      </a:lnTo>
                      <a:lnTo>
                        <a:pt x="61610" y="72314"/>
                      </a:lnTo>
                      <a:lnTo>
                        <a:pt x="48376" y="64524"/>
                      </a:lnTo>
                      <a:lnTo>
                        <a:pt x="37489" y="50685"/>
                      </a:lnTo>
                      <a:lnTo>
                        <a:pt x="32771" y="39181"/>
                      </a:lnTo>
                      <a:lnTo>
                        <a:pt x="28525" y="27000"/>
                      </a:lnTo>
                      <a:lnTo>
                        <a:pt x="19779" y="19379"/>
                      </a:lnTo>
                      <a:lnTo>
                        <a:pt x="1" y="14057"/>
                      </a:lnTo>
                      <a:lnTo>
                        <a:pt x="5227" y="0"/>
                      </a:lnTo>
                      <a:lnTo>
                        <a:pt x="40380" y="3605"/>
                      </a:lnTo>
                      <a:lnTo>
                        <a:pt x="53662" y="9254"/>
                      </a:lnTo>
                      <a:lnTo>
                        <a:pt x="56711" y="17734"/>
                      </a:lnTo>
                      <a:lnTo>
                        <a:pt x="69727" y="26177"/>
                      </a:lnTo>
                      <a:lnTo>
                        <a:pt x="84291" y="20649"/>
                      </a:lnTo>
                      <a:lnTo>
                        <a:pt x="79465" y="38165"/>
                      </a:lnTo>
                      <a:lnTo>
                        <a:pt x="72207" y="46960"/>
                      </a:lnTo>
                      <a:lnTo>
                        <a:pt x="64791" y="54677"/>
                      </a:lnTo>
                      <a:lnTo>
                        <a:pt x="54497" y="63206"/>
                      </a:lnTo>
                      <a:lnTo>
                        <a:pt x="62094" y="63556"/>
                      </a:lnTo>
                      <a:lnTo>
                        <a:pt x="66098" y="74335"/>
                      </a:lnTo>
                      <a:close/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19" name="Google Shape;6509;p71">
                  <a:extLst>
                    <a:ext uri="{FF2B5EF4-FFF2-40B4-BE49-F238E27FC236}">
                      <a16:creationId xmlns:a16="http://schemas.microsoft.com/office/drawing/2014/main" id="{67ABA53A-8AD2-7671-51F2-657E24569560}"/>
                    </a:ext>
                  </a:extLst>
                </p:cNvPr>
                <p:cNvSpPr/>
                <p:nvPr/>
              </p:nvSpPr>
              <p:spPr>
                <a:xfrm>
                  <a:off x="4230666" y="3943372"/>
                  <a:ext cx="15612" cy="7793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85" h="9909" fill="none" extrusionOk="0">
                      <a:moveTo>
                        <a:pt x="1984" y="9908"/>
                      </a:moveTo>
                      <a:lnTo>
                        <a:pt x="0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20" name="Google Shape;6510;p71">
                  <a:extLst>
                    <a:ext uri="{FF2B5EF4-FFF2-40B4-BE49-F238E27FC236}">
                      <a16:creationId xmlns:a16="http://schemas.microsoft.com/office/drawing/2014/main" id="{BA59F9CC-47EA-D864-EC2E-96B95EAA8785}"/>
                    </a:ext>
                  </a:extLst>
                </p:cNvPr>
                <p:cNvSpPr/>
                <p:nvPr/>
              </p:nvSpPr>
              <p:spPr>
                <a:xfrm>
                  <a:off x="4230666" y="3902843"/>
                  <a:ext cx="138817" cy="11693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650" h="14868" fill="none" extrusionOk="0">
                      <a:moveTo>
                        <a:pt x="11952" y="14868"/>
                      </a:moveTo>
                      <a:lnTo>
                        <a:pt x="0" y="4670"/>
                      </a:lnTo>
                      <a:lnTo>
                        <a:pt x="9702" y="1"/>
                      </a:lnTo>
                      <a:lnTo>
                        <a:pt x="17649" y="7489"/>
                      </a:lnTo>
                      <a:close/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21" name="Google Shape;6511;p71">
                  <a:extLst>
                    <a:ext uri="{FF2B5EF4-FFF2-40B4-BE49-F238E27FC236}">
                      <a16:creationId xmlns:a16="http://schemas.microsoft.com/office/drawing/2014/main" id="{E60705AB-086E-7E0D-0CF0-457AECCADA71}"/>
                    </a:ext>
                  </a:extLst>
                </p:cNvPr>
                <p:cNvSpPr/>
                <p:nvPr/>
              </p:nvSpPr>
              <p:spPr>
                <a:xfrm>
                  <a:off x="4234473" y="3939573"/>
                  <a:ext cx="143953" cy="221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303" h="2819" fill="none" extrusionOk="0">
                      <a:moveTo>
                        <a:pt x="0" y="0"/>
                      </a:moveTo>
                      <a:lnTo>
                        <a:pt x="18303" y="2819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22" name="Google Shape;6512;p71">
                  <a:extLst>
                    <a:ext uri="{FF2B5EF4-FFF2-40B4-BE49-F238E27FC236}">
                      <a16:creationId xmlns:a16="http://schemas.microsoft.com/office/drawing/2014/main" id="{7173AC21-E55A-97CA-3780-27E8084157A9}"/>
                    </a:ext>
                  </a:extLst>
                </p:cNvPr>
                <p:cNvSpPr/>
                <p:nvPr/>
              </p:nvSpPr>
              <p:spPr>
                <a:xfrm>
                  <a:off x="4300405" y="4023579"/>
                  <a:ext cx="24264" cy="1126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85" h="14323" fill="none" extrusionOk="0">
                      <a:moveTo>
                        <a:pt x="0" y="14323"/>
                      </a:moveTo>
                      <a:lnTo>
                        <a:pt x="3085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23" name="Google Shape;6513;p71">
                  <a:extLst>
                    <a:ext uri="{FF2B5EF4-FFF2-40B4-BE49-F238E27FC236}">
                      <a16:creationId xmlns:a16="http://schemas.microsoft.com/office/drawing/2014/main" id="{E81C85C2-D662-DA15-F54F-DC4B69BEB1D5}"/>
                    </a:ext>
                  </a:extLst>
                </p:cNvPr>
                <p:cNvSpPr/>
                <p:nvPr/>
              </p:nvSpPr>
              <p:spPr>
                <a:xfrm>
                  <a:off x="4324661" y="4019772"/>
                  <a:ext cx="40544" cy="14015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55" h="17820" fill="none" extrusionOk="0">
                      <a:moveTo>
                        <a:pt x="1" y="1"/>
                      </a:moveTo>
                      <a:lnTo>
                        <a:pt x="5154" y="17819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24" name="Google Shape;6514;p71">
                  <a:extLst>
                    <a:ext uri="{FF2B5EF4-FFF2-40B4-BE49-F238E27FC236}">
                      <a16:creationId xmlns:a16="http://schemas.microsoft.com/office/drawing/2014/main" id="{88884BC0-F327-E851-2DD1-850E6641D9FD}"/>
                    </a:ext>
                  </a:extLst>
                </p:cNvPr>
                <p:cNvSpPr/>
                <p:nvPr/>
              </p:nvSpPr>
              <p:spPr>
                <a:xfrm>
                  <a:off x="4324661" y="4019772"/>
                  <a:ext cx="104282" cy="5252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259" h="6678" fill="none" extrusionOk="0">
                      <a:moveTo>
                        <a:pt x="1" y="1"/>
                      </a:moveTo>
                      <a:lnTo>
                        <a:pt x="13259" y="6678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04" name="Google Shape;6515;p71">
                  <a:extLst>
                    <a:ext uri="{FF2B5EF4-FFF2-40B4-BE49-F238E27FC236}">
                      <a16:creationId xmlns:a16="http://schemas.microsoft.com/office/drawing/2014/main" id="{B854C5D0-6AD0-C801-60B9-DD152E0643F5}"/>
                    </a:ext>
                  </a:extLst>
                </p:cNvPr>
                <p:cNvSpPr/>
                <p:nvPr/>
              </p:nvSpPr>
              <p:spPr>
                <a:xfrm>
                  <a:off x="4328467" y="3989901"/>
                  <a:ext cx="113421" cy="298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421" h="3799" fill="none" extrusionOk="0">
                      <a:moveTo>
                        <a:pt x="14420" y="0"/>
                      </a:moveTo>
                      <a:lnTo>
                        <a:pt x="1" y="3799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05" name="Google Shape;6516;p71">
                  <a:extLst>
                    <a:ext uri="{FF2B5EF4-FFF2-40B4-BE49-F238E27FC236}">
                      <a16:creationId xmlns:a16="http://schemas.microsoft.com/office/drawing/2014/main" id="{1199F591-6C67-15E7-02FB-749B2D23857E}"/>
                    </a:ext>
                  </a:extLst>
                </p:cNvPr>
                <p:cNvSpPr/>
                <p:nvPr/>
              </p:nvSpPr>
              <p:spPr>
                <a:xfrm>
                  <a:off x="4224193" y="4019772"/>
                  <a:ext cx="23886" cy="769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037" h="9787" fill="none" extrusionOk="0">
                      <a:moveTo>
                        <a:pt x="1" y="9787"/>
                      </a:moveTo>
                      <a:lnTo>
                        <a:pt x="3037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06" name="Google Shape;6517;p71">
                  <a:extLst>
                    <a:ext uri="{FF2B5EF4-FFF2-40B4-BE49-F238E27FC236}">
                      <a16:creationId xmlns:a16="http://schemas.microsoft.com/office/drawing/2014/main" id="{002AE53A-334C-783F-288F-1ACC2A3E1CA7}"/>
                    </a:ext>
                  </a:extLst>
                </p:cNvPr>
                <p:cNvSpPr/>
                <p:nvPr/>
              </p:nvSpPr>
              <p:spPr>
                <a:xfrm>
                  <a:off x="4248071" y="4019772"/>
                  <a:ext cx="52342" cy="1164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655" h="14807" fill="none" extrusionOk="0">
                      <a:moveTo>
                        <a:pt x="1" y="1"/>
                      </a:moveTo>
                      <a:lnTo>
                        <a:pt x="6654" y="14807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07" name="Google Shape;6518;p71">
                  <a:extLst>
                    <a:ext uri="{FF2B5EF4-FFF2-40B4-BE49-F238E27FC236}">
                      <a16:creationId xmlns:a16="http://schemas.microsoft.com/office/drawing/2014/main" id="{29E89B77-DBE2-8F3C-D234-06A24DDF5274}"/>
                    </a:ext>
                  </a:extLst>
                </p:cNvPr>
                <p:cNvSpPr/>
                <p:nvPr/>
              </p:nvSpPr>
              <p:spPr>
                <a:xfrm>
                  <a:off x="4300405" y="4138982"/>
                  <a:ext cx="6567" cy="11902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35" h="15134" fill="none" extrusionOk="0">
                      <a:moveTo>
                        <a:pt x="0" y="1"/>
                      </a:moveTo>
                      <a:lnTo>
                        <a:pt x="835" y="15134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08" name="Google Shape;6519;p71">
                  <a:extLst>
                    <a:ext uri="{FF2B5EF4-FFF2-40B4-BE49-F238E27FC236}">
                      <a16:creationId xmlns:a16="http://schemas.microsoft.com/office/drawing/2014/main" id="{D75A5E2E-8DF1-F909-CD7D-04D1A42FAC07}"/>
                    </a:ext>
                  </a:extLst>
                </p:cNvPr>
                <p:cNvSpPr/>
                <p:nvPr/>
              </p:nvSpPr>
              <p:spPr>
                <a:xfrm>
                  <a:off x="4219726" y="4200164"/>
                  <a:ext cx="85343" cy="605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851" h="7694" fill="none" extrusionOk="0">
                      <a:moveTo>
                        <a:pt x="0" y="0"/>
                      </a:moveTo>
                      <a:lnTo>
                        <a:pt x="10851" y="7694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09" name="Google Shape;6520;p71">
                  <a:extLst>
                    <a:ext uri="{FF2B5EF4-FFF2-40B4-BE49-F238E27FC236}">
                      <a16:creationId xmlns:a16="http://schemas.microsoft.com/office/drawing/2014/main" id="{9907BEE4-A467-C1ED-1AF2-774E7C3EE4D0}"/>
                    </a:ext>
                  </a:extLst>
                </p:cNvPr>
                <p:cNvSpPr/>
                <p:nvPr/>
              </p:nvSpPr>
              <p:spPr>
                <a:xfrm>
                  <a:off x="4223430" y="4137275"/>
                  <a:ext cx="81930" cy="151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417" h="1924" fill="none" extrusionOk="0">
                      <a:moveTo>
                        <a:pt x="1" y="1923"/>
                      </a:moveTo>
                      <a:lnTo>
                        <a:pt x="10416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10" name="Google Shape;6521;p71">
                  <a:extLst>
                    <a:ext uri="{FF2B5EF4-FFF2-40B4-BE49-F238E27FC236}">
                      <a16:creationId xmlns:a16="http://schemas.microsoft.com/office/drawing/2014/main" id="{76BE096F-D54E-E871-3F6D-EDCA8DE34A76}"/>
                    </a:ext>
                  </a:extLst>
                </p:cNvPr>
                <p:cNvSpPr/>
                <p:nvPr/>
              </p:nvSpPr>
              <p:spPr>
                <a:xfrm>
                  <a:off x="4303638" y="4138982"/>
                  <a:ext cx="59947" cy="2389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622" h="3038" fill="none" extrusionOk="0">
                      <a:moveTo>
                        <a:pt x="7621" y="3037"/>
                      </a:moveTo>
                      <a:lnTo>
                        <a:pt x="0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11" name="Google Shape;6522;p71">
                  <a:extLst>
                    <a:ext uri="{FF2B5EF4-FFF2-40B4-BE49-F238E27FC236}">
                      <a16:creationId xmlns:a16="http://schemas.microsoft.com/office/drawing/2014/main" id="{74F2BFE9-0C42-30EC-1BFA-32B6D7811A41}"/>
                    </a:ext>
                  </a:extLst>
                </p:cNvPr>
                <p:cNvSpPr/>
                <p:nvPr/>
              </p:nvSpPr>
              <p:spPr>
                <a:xfrm>
                  <a:off x="4201644" y="4267237"/>
                  <a:ext cx="39970" cy="771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082" h="9811" fill="none" extrusionOk="0">
                      <a:moveTo>
                        <a:pt x="1" y="0"/>
                      </a:moveTo>
                      <a:lnTo>
                        <a:pt x="5081" y="981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12" name="Google Shape;6523;p71">
                  <a:extLst>
                    <a:ext uri="{FF2B5EF4-FFF2-40B4-BE49-F238E27FC236}">
                      <a16:creationId xmlns:a16="http://schemas.microsoft.com/office/drawing/2014/main" id="{5C61B15B-638A-B8E2-88BA-351285A9CCE0}"/>
                    </a:ext>
                  </a:extLst>
                </p:cNvPr>
                <p:cNvSpPr/>
                <p:nvPr/>
              </p:nvSpPr>
              <p:spPr>
                <a:xfrm>
                  <a:off x="4203831" y="4258003"/>
                  <a:ext cx="103142" cy="924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114" h="1175" fill="none" extrusionOk="0">
                      <a:moveTo>
                        <a:pt x="1" y="1174"/>
                      </a:moveTo>
                      <a:lnTo>
                        <a:pt x="13114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13" name="Google Shape;6524;p71">
                  <a:extLst>
                    <a:ext uri="{FF2B5EF4-FFF2-40B4-BE49-F238E27FC236}">
                      <a16:creationId xmlns:a16="http://schemas.microsoft.com/office/drawing/2014/main" id="{BD92AFA2-66A9-2721-328F-C2C4F08605BA}"/>
                    </a:ext>
                  </a:extLst>
                </p:cNvPr>
                <p:cNvSpPr/>
                <p:nvPr/>
              </p:nvSpPr>
              <p:spPr>
                <a:xfrm>
                  <a:off x="4179001" y="3943372"/>
                  <a:ext cx="51673" cy="1049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570" h="13344" fill="none" extrusionOk="0">
                      <a:moveTo>
                        <a:pt x="1" y="13344"/>
                      </a:moveTo>
                      <a:lnTo>
                        <a:pt x="6569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14" name="Google Shape;6525;p71">
                  <a:extLst>
                    <a:ext uri="{FF2B5EF4-FFF2-40B4-BE49-F238E27FC236}">
                      <a16:creationId xmlns:a16="http://schemas.microsoft.com/office/drawing/2014/main" id="{5D27F7A0-3C89-F3D3-5689-9327D5745FB1}"/>
                    </a:ext>
                  </a:extLst>
                </p:cNvPr>
                <p:cNvSpPr/>
                <p:nvPr/>
              </p:nvSpPr>
              <p:spPr>
                <a:xfrm>
                  <a:off x="4248071" y="4019772"/>
                  <a:ext cx="76597" cy="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739" h="1" fill="none" extrusionOk="0">
                      <a:moveTo>
                        <a:pt x="1" y="1"/>
                      </a:moveTo>
                      <a:lnTo>
                        <a:pt x="9739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15" name="Google Shape;6526;p71">
                  <a:extLst>
                    <a:ext uri="{FF2B5EF4-FFF2-40B4-BE49-F238E27FC236}">
                      <a16:creationId xmlns:a16="http://schemas.microsoft.com/office/drawing/2014/main" id="{C96980E9-5C07-B7F4-7E1D-79C02926FDF0}"/>
                    </a:ext>
                  </a:extLst>
                </p:cNvPr>
                <p:cNvSpPr/>
                <p:nvPr/>
              </p:nvSpPr>
              <p:spPr>
                <a:xfrm>
                  <a:off x="4219529" y="4138982"/>
                  <a:ext cx="84116" cy="6328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695" h="8046" fill="none" extrusionOk="0">
                      <a:moveTo>
                        <a:pt x="1" y="8045"/>
                      </a:moveTo>
                      <a:lnTo>
                        <a:pt x="10694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16" name="Google Shape;6527;p71">
                  <a:extLst>
                    <a:ext uri="{FF2B5EF4-FFF2-40B4-BE49-F238E27FC236}">
                      <a16:creationId xmlns:a16="http://schemas.microsoft.com/office/drawing/2014/main" id="{E8E9BB80-F9F1-5914-ED72-E0B728F92F84}"/>
                    </a:ext>
                  </a:extLst>
                </p:cNvPr>
                <p:cNvSpPr/>
                <p:nvPr/>
              </p:nvSpPr>
              <p:spPr>
                <a:xfrm>
                  <a:off x="3654964" y="3289853"/>
                  <a:ext cx="46820" cy="638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53" h="8118" fill="none" extrusionOk="0">
                      <a:moveTo>
                        <a:pt x="1" y="0"/>
                      </a:moveTo>
                      <a:lnTo>
                        <a:pt x="5952" y="8117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17" name="Google Shape;6528;p71">
                  <a:extLst>
                    <a:ext uri="{FF2B5EF4-FFF2-40B4-BE49-F238E27FC236}">
                      <a16:creationId xmlns:a16="http://schemas.microsoft.com/office/drawing/2014/main" id="{A3501BE4-F112-3F2D-64E8-358B446AF494}"/>
                    </a:ext>
                  </a:extLst>
                </p:cNvPr>
                <p:cNvSpPr/>
                <p:nvPr/>
              </p:nvSpPr>
              <p:spPr>
                <a:xfrm>
                  <a:off x="3619760" y="3353693"/>
                  <a:ext cx="85736" cy="367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901" h="4670" fill="none" extrusionOk="0">
                      <a:moveTo>
                        <a:pt x="1" y="4670"/>
                      </a:moveTo>
                      <a:lnTo>
                        <a:pt x="10900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18" name="Google Shape;6529;p71">
                  <a:extLst>
                    <a:ext uri="{FF2B5EF4-FFF2-40B4-BE49-F238E27FC236}">
                      <a16:creationId xmlns:a16="http://schemas.microsoft.com/office/drawing/2014/main" id="{11B9C05E-931B-10F3-45FE-CA83C76677CE}"/>
                    </a:ext>
                  </a:extLst>
                </p:cNvPr>
                <p:cNvSpPr/>
                <p:nvPr/>
              </p:nvSpPr>
              <p:spPr>
                <a:xfrm>
                  <a:off x="3703011" y="3354739"/>
                  <a:ext cx="70415" cy="793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953" h="10089" fill="none" extrusionOk="0">
                      <a:moveTo>
                        <a:pt x="1" y="0"/>
                      </a:moveTo>
                      <a:lnTo>
                        <a:pt x="8952" y="10089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19" name="Google Shape;6530;p71">
                  <a:extLst>
                    <a:ext uri="{FF2B5EF4-FFF2-40B4-BE49-F238E27FC236}">
                      <a16:creationId xmlns:a16="http://schemas.microsoft.com/office/drawing/2014/main" id="{34FAF5AC-8BF4-0A4E-F131-6DECC65295A8}"/>
                    </a:ext>
                  </a:extLst>
                </p:cNvPr>
                <p:cNvSpPr/>
                <p:nvPr/>
              </p:nvSpPr>
              <p:spPr>
                <a:xfrm>
                  <a:off x="3779884" y="3366443"/>
                  <a:ext cx="34449" cy="676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80" h="8601" fill="none" extrusionOk="0">
                      <a:moveTo>
                        <a:pt x="1" y="8601"/>
                      </a:moveTo>
                      <a:lnTo>
                        <a:pt x="4380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20" name="Google Shape;6531;p71">
                  <a:extLst>
                    <a:ext uri="{FF2B5EF4-FFF2-40B4-BE49-F238E27FC236}">
                      <a16:creationId xmlns:a16="http://schemas.microsoft.com/office/drawing/2014/main" id="{15BB5AC8-EEF2-AF7E-F41C-150DBBBA6072}"/>
                    </a:ext>
                  </a:extLst>
                </p:cNvPr>
                <p:cNvSpPr/>
                <p:nvPr/>
              </p:nvSpPr>
              <p:spPr>
                <a:xfrm>
                  <a:off x="3701776" y="3353693"/>
                  <a:ext cx="116363" cy="127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795" h="1622" fill="none" extrusionOk="0">
                      <a:moveTo>
                        <a:pt x="14795" y="1621"/>
                      </a:moveTo>
                      <a:lnTo>
                        <a:pt x="0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21" name="Google Shape;6532;p71">
                  <a:extLst>
                    <a:ext uri="{FF2B5EF4-FFF2-40B4-BE49-F238E27FC236}">
                      <a16:creationId xmlns:a16="http://schemas.microsoft.com/office/drawing/2014/main" id="{B29F9EAF-C151-28BA-7B9E-7D7012D7C29E}"/>
                    </a:ext>
                  </a:extLst>
                </p:cNvPr>
                <p:cNvSpPr/>
                <p:nvPr/>
              </p:nvSpPr>
              <p:spPr>
                <a:xfrm>
                  <a:off x="3701776" y="3313063"/>
                  <a:ext cx="227204" cy="4063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8888" h="5167" fill="none" extrusionOk="0">
                      <a:moveTo>
                        <a:pt x="28887" y="1"/>
                      </a:moveTo>
                      <a:lnTo>
                        <a:pt x="0" y="5166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22" name="Google Shape;6533;p71">
                  <a:extLst>
                    <a:ext uri="{FF2B5EF4-FFF2-40B4-BE49-F238E27FC236}">
                      <a16:creationId xmlns:a16="http://schemas.microsoft.com/office/drawing/2014/main" id="{5DBC3CB9-7888-5D9C-280D-8B1754574E53}"/>
                    </a:ext>
                  </a:extLst>
                </p:cNvPr>
                <p:cNvSpPr/>
                <p:nvPr/>
              </p:nvSpPr>
              <p:spPr>
                <a:xfrm>
                  <a:off x="3888633" y="3313063"/>
                  <a:ext cx="40347" cy="11446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30" h="14554" fill="none" extrusionOk="0">
                      <a:moveTo>
                        <a:pt x="5129" y="1"/>
                      </a:moveTo>
                      <a:lnTo>
                        <a:pt x="0" y="14553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23" name="Google Shape;6534;p71">
                  <a:extLst>
                    <a:ext uri="{FF2B5EF4-FFF2-40B4-BE49-F238E27FC236}">
                      <a16:creationId xmlns:a16="http://schemas.microsoft.com/office/drawing/2014/main" id="{2627D9AB-ACB5-4D5C-D9C0-487920A550D9}"/>
                    </a:ext>
                  </a:extLst>
                </p:cNvPr>
                <p:cNvSpPr/>
                <p:nvPr/>
              </p:nvSpPr>
              <p:spPr>
                <a:xfrm>
                  <a:off x="3814325" y="3366443"/>
                  <a:ext cx="74316" cy="6108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449" h="7767" fill="none" extrusionOk="0">
                      <a:moveTo>
                        <a:pt x="1" y="0"/>
                      </a:moveTo>
                      <a:lnTo>
                        <a:pt x="9448" y="7766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24" name="Google Shape;6535;p71">
                  <a:extLst>
                    <a:ext uri="{FF2B5EF4-FFF2-40B4-BE49-F238E27FC236}">
                      <a16:creationId xmlns:a16="http://schemas.microsoft.com/office/drawing/2014/main" id="{8F264949-53B8-4B8F-47E5-8FE299ADF777}"/>
                    </a:ext>
                  </a:extLst>
                </p:cNvPr>
                <p:cNvSpPr/>
                <p:nvPr/>
              </p:nvSpPr>
              <p:spPr>
                <a:xfrm>
                  <a:off x="3838399" y="3427522"/>
                  <a:ext cx="50242" cy="677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88" h="8614" fill="none" extrusionOk="0">
                      <a:moveTo>
                        <a:pt x="0" y="8613"/>
                      </a:moveTo>
                      <a:lnTo>
                        <a:pt x="6387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25" name="Google Shape;6536;p71">
                  <a:extLst>
                    <a:ext uri="{FF2B5EF4-FFF2-40B4-BE49-F238E27FC236}">
                      <a16:creationId xmlns:a16="http://schemas.microsoft.com/office/drawing/2014/main" id="{62A48555-0961-5981-6E28-8F88315D07D3}"/>
                    </a:ext>
                  </a:extLst>
                </p:cNvPr>
                <p:cNvSpPr/>
                <p:nvPr/>
              </p:nvSpPr>
              <p:spPr>
                <a:xfrm>
                  <a:off x="3814325" y="3313063"/>
                  <a:ext cx="114656" cy="5338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578" h="6788" fill="none" extrusionOk="0">
                      <a:moveTo>
                        <a:pt x="1" y="6787"/>
                      </a:moveTo>
                      <a:lnTo>
                        <a:pt x="14577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26" name="Google Shape;6537;p71">
                  <a:extLst>
                    <a:ext uri="{FF2B5EF4-FFF2-40B4-BE49-F238E27FC236}">
                      <a16:creationId xmlns:a16="http://schemas.microsoft.com/office/drawing/2014/main" id="{59C593AB-451D-7EFC-2271-EC35AA36C185}"/>
                    </a:ext>
                  </a:extLst>
                </p:cNvPr>
                <p:cNvSpPr/>
                <p:nvPr/>
              </p:nvSpPr>
              <p:spPr>
                <a:xfrm>
                  <a:off x="3888633" y="3427522"/>
                  <a:ext cx="55377" cy="7621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41" h="9690" fill="none" extrusionOk="0">
                      <a:moveTo>
                        <a:pt x="0" y="0"/>
                      </a:moveTo>
                      <a:lnTo>
                        <a:pt x="7041" y="969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27" name="Google Shape;6538;p71">
                  <a:extLst>
                    <a:ext uri="{FF2B5EF4-FFF2-40B4-BE49-F238E27FC236}">
                      <a16:creationId xmlns:a16="http://schemas.microsoft.com/office/drawing/2014/main" id="{D7185B19-1D11-0AA7-F64A-C65E637FA94A}"/>
                    </a:ext>
                  </a:extLst>
                </p:cNvPr>
                <p:cNvSpPr/>
                <p:nvPr/>
              </p:nvSpPr>
              <p:spPr>
                <a:xfrm>
                  <a:off x="3944003" y="3406208"/>
                  <a:ext cx="40631" cy="9752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166" h="12400" fill="none" extrusionOk="0">
                      <a:moveTo>
                        <a:pt x="1" y="12400"/>
                      </a:moveTo>
                      <a:lnTo>
                        <a:pt x="5166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28" name="Google Shape;6539;p71">
                  <a:extLst>
                    <a:ext uri="{FF2B5EF4-FFF2-40B4-BE49-F238E27FC236}">
                      <a16:creationId xmlns:a16="http://schemas.microsoft.com/office/drawing/2014/main" id="{38F2EDB9-17A4-714B-8233-6DDCFEB5BA32}"/>
                    </a:ext>
                  </a:extLst>
                </p:cNvPr>
                <p:cNvSpPr/>
                <p:nvPr/>
              </p:nvSpPr>
              <p:spPr>
                <a:xfrm>
                  <a:off x="3984625" y="3357500"/>
                  <a:ext cx="55291" cy="487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30" h="6194" fill="none" extrusionOk="0">
                      <a:moveTo>
                        <a:pt x="1" y="6194"/>
                      </a:moveTo>
                      <a:lnTo>
                        <a:pt x="7029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29" name="Google Shape;6540;p71">
                  <a:extLst>
                    <a:ext uri="{FF2B5EF4-FFF2-40B4-BE49-F238E27FC236}">
                      <a16:creationId xmlns:a16="http://schemas.microsoft.com/office/drawing/2014/main" id="{91C12A29-3448-8FC8-B6F0-E2BC27A7E2D9}"/>
                    </a:ext>
                  </a:extLst>
                </p:cNvPr>
                <p:cNvSpPr/>
                <p:nvPr/>
              </p:nvSpPr>
              <p:spPr>
                <a:xfrm>
                  <a:off x="3888633" y="3406208"/>
                  <a:ext cx="96000" cy="2132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206" h="2711" fill="none" extrusionOk="0">
                      <a:moveTo>
                        <a:pt x="0" y="2710"/>
                      </a:moveTo>
                      <a:lnTo>
                        <a:pt x="12206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30" name="Google Shape;6541;p71">
                  <a:extLst>
                    <a:ext uri="{FF2B5EF4-FFF2-40B4-BE49-F238E27FC236}">
                      <a16:creationId xmlns:a16="http://schemas.microsoft.com/office/drawing/2014/main" id="{FDBC600A-88D1-FBEC-6B75-0CC044B3CD93}"/>
                    </a:ext>
                  </a:extLst>
                </p:cNvPr>
                <p:cNvSpPr/>
                <p:nvPr/>
              </p:nvSpPr>
              <p:spPr>
                <a:xfrm>
                  <a:off x="3984625" y="3406208"/>
                  <a:ext cx="42251" cy="1363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72" h="17336" fill="none" extrusionOk="0">
                      <a:moveTo>
                        <a:pt x="1" y="1"/>
                      </a:moveTo>
                      <a:lnTo>
                        <a:pt x="5372" y="17335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31" name="Google Shape;6542;p71">
                  <a:extLst>
                    <a:ext uri="{FF2B5EF4-FFF2-40B4-BE49-F238E27FC236}">
                      <a16:creationId xmlns:a16="http://schemas.microsoft.com/office/drawing/2014/main" id="{D2DF269E-86B8-D8B3-5507-DC3AD7C6DF59}"/>
                    </a:ext>
                  </a:extLst>
                </p:cNvPr>
                <p:cNvSpPr/>
                <p:nvPr/>
              </p:nvSpPr>
              <p:spPr>
                <a:xfrm>
                  <a:off x="4026868" y="3427522"/>
                  <a:ext cx="35597" cy="11503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26" h="14626" fill="none" extrusionOk="0">
                      <a:moveTo>
                        <a:pt x="1" y="14625"/>
                      </a:moveTo>
                      <a:lnTo>
                        <a:pt x="4525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32" name="Google Shape;6543;p71">
                  <a:extLst>
                    <a:ext uri="{FF2B5EF4-FFF2-40B4-BE49-F238E27FC236}">
                      <a16:creationId xmlns:a16="http://schemas.microsoft.com/office/drawing/2014/main" id="{3089438B-0E9F-D109-FD84-DE00FD3292A5}"/>
                    </a:ext>
                  </a:extLst>
                </p:cNvPr>
                <p:cNvSpPr/>
                <p:nvPr/>
              </p:nvSpPr>
              <p:spPr>
                <a:xfrm>
                  <a:off x="3876261" y="3542548"/>
                  <a:ext cx="150615" cy="520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150" h="6618" fill="none" extrusionOk="0">
                      <a:moveTo>
                        <a:pt x="1" y="6617"/>
                      </a:moveTo>
                      <a:lnTo>
                        <a:pt x="19150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33" name="Google Shape;6544;p71">
                  <a:extLst>
                    <a:ext uri="{FF2B5EF4-FFF2-40B4-BE49-F238E27FC236}">
                      <a16:creationId xmlns:a16="http://schemas.microsoft.com/office/drawing/2014/main" id="{00A3A01A-AF87-985B-8335-23454BC30FF0}"/>
                    </a:ext>
                  </a:extLst>
                </p:cNvPr>
                <p:cNvSpPr/>
                <p:nvPr/>
              </p:nvSpPr>
              <p:spPr>
                <a:xfrm>
                  <a:off x="4006702" y="3542548"/>
                  <a:ext cx="20174" cy="9904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65" h="12593" fill="none" extrusionOk="0">
                      <a:moveTo>
                        <a:pt x="2565" y="0"/>
                      </a:moveTo>
                      <a:lnTo>
                        <a:pt x="0" y="12593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34" name="Google Shape;6545;p71">
                  <a:extLst>
                    <a:ext uri="{FF2B5EF4-FFF2-40B4-BE49-F238E27FC236}">
                      <a16:creationId xmlns:a16="http://schemas.microsoft.com/office/drawing/2014/main" id="{D4CC9832-91B3-510A-72F3-0D700B46A71D}"/>
                    </a:ext>
                  </a:extLst>
                </p:cNvPr>
                <p:cNvSpPr/>
                <p:nvPr/>
              </p:nvSpPr>
              <p:spPr>
                <a:xfrm>
                  <a:off x="3912700" y="3641584"/>
                  <a:ext cx="97817" cy="417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437" h="5312" fill="none" extrusionOk="0">
                      <a:moveTo>
                        <a:pt x="1" y="5311"/>
                      </a:moveTo>
                      <a:lnTo>
                        <a:pt x="12436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35" name="Google Shape;6546;p71">
                  <a:extLst>
                    <a:ext uri="{FF2B5EF4-FFF2-40B4-BE49-F238E27FC236}">
                      <a16:creationId xmlns:a16="http://schemas.microsoft.com/office/drawing/2014/main" id="{7154F63C-1CF2-EB94-EF98-B65A72C7EA61}"/>
                    </a:ext>
                  </a:extLst>
                </p:cNvPr>
                <p:cNvSpPr/>
                <p:nvPr/>
              </p:nvSpPr>
              <p:spPr>
                <a:xfrm>
                  <a:off x="3875601" y="3503726"/>
                  <a:ext cx="68410" cy="8915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698" h="11336" fill="none" extrusionOk="0">
                      <a:moveTo>
                        <a:pt x="8698" y="1"/>
                      </a:moveTo>
                      <a:lnTo>
                        <a:pt x="0" y="11335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36" name="Google Shape;6547;p71">
                  <a:extLst>
                    <a:ext uri="{FF2B5EF4-FFF2-40B4-BE49-F238E27FC236}">
                      <a16:creationId xmlns:a16="http://schemas.microsoft.com/office/drawing/2014/main" id="{EF13C99C-2128-1493-561C-51D49BA2A838}"/>
                    </a:ext>
                  </a:extLst>
                </p:cNvPr>
                <p:cNvSpPr/>
                <p:nvPr/>
              </p:nvSpPr>
              <p:spPr>
                <a:xfrm>
                  <a:off x="3944003" y="3503726"/>
                  <a:ext cx="89441" cy="3616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72" h="4598" fill="none" extrusionOk="0">
                      <a:moveTo>
                        <a:pt x="1" y="1"/>
                      </a:moveTo>
                      <a:lnTo>
                        <a:pt x="11372" y="4598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37" name="Google Shape;6548;p71">
                  <a:extLst>
                    <a:ext uri="{FF2B5EF4-FFF2-40B4-BE49-F238E27FC236}">
                      <a16:creationId xmlns:a16="http://schemas.microsoft.com/office/drawing/2014/main" id="{5751312C-98B3-18BD-8D70-C8E112876EBB}"/>
                    </a:ext>
                  </a:extLst>
                </p:cNvPr>
                <p:cNvSpPr/>
                <p:nvPr/>
              </p:nvSpPr>
              <p:spPr>
                <a:xfrm>
                  <a:off x="4033436" y="3490599"/>
                  <a:ext cx="132824" cy="492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888" h="6267" fill="none" extrusionOk="0">
                      <a:moveTo>
                        <a:pt x="1" y="6267"/>
                      </a:moveTo>
                      <a:lnTo>
                        <a:pt x="16888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38" name="Google Shape;6549;p71">
                  <a:extLst>
                    <a:ext uri="{FF2B5EF4-FFF2-40B4-BE49-F238E27FC236}">
                      <a16:creationId xmlns:a16="http://schemas.microsoft.com/office/drawing/2014/main" id="{25C1003D-6E0F-2D10-77DD-EA36F48F29CA}"/>
                    </a:ext>
                  </a:extLst>
                </p:cNvPr>
                <p:cNvSpPr/>
                <p:nvPr/>
              </p:nvSpPr>
              <p:spPr>
                <a:xfrm>
                  <a:off x="4166252" y="3490599"/>
                  <a:ext cx="73459" cy="9552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340" h="12146" fill="none" extrusionOk="0">
                      <a:moveTo>
                        <a:pt x="1" y="0"/>
                      </a:moveTo>
                      <a:lnTo>
                        <a:pt x="9339" y="12146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39" name="Google Shape;6550;p71">
                  <a:extLst>
                    <a:ext uri="{FF2B5EF4-FFF2-40B4-BE49-F238E27FC236}">
                      <a16:creationId xmlns:a16="http://schemas.microsoft.com/office/drawing/2014/main" id="{291C4F2F-2854-52C1-089F-BE4247A67094}"/>
                    </a:ext>
                  </a:extLst>
                </p:cNvPr>
                <p:cNvSpPr/>
                <p:nvPr/>
              </p:nvSpPr>
              <p:spPr>
                <a:xfrm>
                  <a:off x="4027726" y="3539882"/>
                  <a:ext cx="211985" cy="399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953" h="5082" fill="none" extrusionOk="0">
                      <a:moveTo>
                        <a:pt x="26952" y="5081"/>
                      </a:moveTo>
                      <a:lnTo>
                        <a:pt x="1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40" name="Google Shape;6551;p71">
                  <a:extLst>
                    <a:ext uri="{FF2B5EF4-FFF2-40B4-BE49-F238E27FC236}">
                      <a16:creationId xmlns:a16="http://schemas.microsoft.com/office/drawing/2014/main" id="{A552F40A-89C0-EBA1-26D7-A11F96DAA80D}"/>
                    </a:ext>
                  </a:extLst>
                </p:cNvPr>
                <p:cNvSpPr/>
                <p:nvPr/>
              </p:nvSpPr>
              <p:spPr>
                <a:xfrm>
                  <a:off x="4027726" y="3539882"/>
                  <a:ext cx="99720" cy="17487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79" h="22235" fill="none" extrusionOk="0">
                      <a:moveTo>
                        <a:pt x="1" y="1"/>
                      </a:moveTo>
                      <a:lnTo>
                        <a:pt x="12678" y="22234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41" name="Google Shape;6552;p71">
                  <a:extLst>
                    <a:ext uri="{FF2B5EF4-FFF2-40B4-BE49-F238E27FC236}">
                      <a16:creationId xmlns:a16="http://schemas.microsoft.com/office/drawing/2014/main" id="{04CB4EF7-1DE1-F4A9-5F09-0C7B41F5256D}"/>
                    </a:ext>
                  </a:extLst>
                </p:cNvPr>
                <p:cNvSpPr/>
                <p:nvPr/>
              </p:nvSpPr>
              <p:spPr>
                <a:xfrm>
                  <a:off x="4027726" y="3539882"/>
                  <a:ext cx="159754" cy="11170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312" h="14203" fill="none" extrusionOk="0">
                      <a:moveTo>
                        <a:pt x="1" y="1"/>
                      </a:moveTo>
                      <a:lnTo>
                        <a:pt x="20311" y="14202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42" name="Google Shape;6553;p71">
                  <a:extLst>
                    <a:ext uri="{FF2B5EF4-FFF2-40B4-BE49-F238E27FC236}">
                      <a16:creationId xmlns:a16="http://schemas.microsoft.com/office/drawing/2014/main" id="{CD0A3609-622E-B015-4192-17535C1466E7}"/>
                    </a:ext>
                  </a:extLst>
                </p:cNvPr>
                <p:cNvSpPr/>
                <p:nvPr/>
              </p:nvSpPr>
              <p:spPr>
                <a:xfrm>
                  <a:off x="4006702" y="3641584"/>
                  <a:ext cx="120743" cy="7317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352" h="9304" fill="none" extrusionOk="0">
                      <a:moveTo>
                        <a:pt x="0" y="1"/>
                      </a:moveTo>
                      <a:lnTo>
                        <a:pt x="15351" y="9303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43" name="Google Shape;6554;p71">
                  <a:extLst>
                    <a:ext uri="{FF2B5EF4-FFF2-40B4-BE49-F238E27FC236}">
                      <a16:creationId xmlns:a16="http://schemas.microsoft.com/office/drawing/2014/main" id="{EB0F3F83-6FEC-AC76-69C0-479D2269C86D}"/>
                    </a:ext>
                  </a:extLst>
                </p:cNvPr>
                <p:cNvSpPr/>
                <p:nvPr/>
              </p:nvSpPr>
              <p:spPr>
                <a:xfrm>
                  <a:off x="4006702" y="3641584"/>
                  <a:ext cx="39773" cy="1402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057" h="17832" fill="none" extrusionOk="0">
                      <a:moveTo>
                        <a:pt x="5057" y="17832"/>
                      </a:moveTo>
                      <a:lnTo>
                        <a:pt x="0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44" name="Google Shape;6555;p71">
                  <a:extLst>
                    <a:ext uri="{FF2B5EF4-FFF2-40B4-BE49-F238E27FC236}">
                      <a16:creationId xmlns:a16="http://schemas.microsoft.com/office/drawing/2014/main" id="{4E02942F-9D95-5120-7145-8CE9023E406C}"/>
                    </a:ext>
                  </a:extLst>
                </p:cNvPr>
                <p:cNvSpPr/>
                <p:nvPr/>
              </p:nvSpPr>
              <p:spPr>
                <a:xfrm>
                  <a:off x="3996423" y="3784585"/>
                  <a:ext cx="51862" cy="102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594" h="1307" fill="none" extrusionOk="0">
                      <a:moveTo>
                        <a:pt x="1" y="1307"/>
                      </a:moveTo>
                      <a:lnTo>
                        <a:pt x="6594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45" name="Google Shape;6556;p71">
                  <a:extLst>
                    <a:ext uri="{FF2B5EF4-FFF2-40B4-BE49-F238E27FC236}">
                      <a16:creationId xmlns:a16="http://schemas.microsoft.com/office/drawing/2014/main" id="{D42A9B1E-13CE-8108-53A6-4827A6107A15}"/>
                    </a:ext>
                  </a:extLst>
                </p:cNvPr>
                <p:cNvSpPr/>
                <p:nvPr/>
              </p:nvSpPr>
              <p:spPr>
                <a:xfrm>
                  <a:off x="4048277" y="3784585"/>
                  <a:ext cx="47583" cy="688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50" h="8759" fill="none" extrusionOk="0">
                      <a:moveTo>
                        <a:pt x="1" y="0"/>
                      </a:moveTo>
                      <a:lnTo>
                        <a:pt x="6049" y="8758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46" name="Google Shape;6557;p71">
                  <a:extLst>
                    <a:ext uri="{FF2B5EF4-FFF2-40B4-BE49-F238E27FC236}">
                      <a16:creationId xmlns:a16="http://schemas.microsoft.com/office/drawing/2014/main" id="{9539EC8C-FE8F-8DCF-98F1-B68261005864}"/>
                    </a:ext>
                  </a:extLst>
                </p:cNvPr>
                <p:cNvSpPr/>
                <p:nvPr/>
              </p:nvSpPr>
              <p:spPr>
                <a:xfrm>
                  <a:off x="4095947" y="3788392"/>
                  <a:ext cx="10280" cy="6489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07" h="8251" fill="none" extrusionOk="0">
                      <a:moveTo>
                        <a:pt x="0" y="8250"/>
                      </a:moveTo>
                      <a:lnTo>
                        <a:pt x="1307" y="0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47" name="Google Shape;6558;p71">
                  <a:extLst>
                    <a:ext uri="{FF2B5EF4-FFF2-40B4-BE49-F238E27FC236}">
                      <a16:creationId xmlns:a16="http://schemas.microsoft.com/office/drawing/2014/main" id="{210D0BF4-5294-C801-7D6A-8613EC575A0E}"/>
                    </a:ext>
                  </a:extLst>
                </p:cNvPr>
                <p:cNvSpPr/>
                <p:nvPr/>
              </p:nvSpPr>
              <p:spPr>
                <a:xfrm>
                  <a:off x="4095852" y="3853467"/>
                  <a:ext cx="45672" cy="1589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807" h="2021" fill="none" extrusionOk="0">
                      <a:moveTo>
                        <a:pt x="0" y="0"/>
                      </a:moveTo>
                      <a:lnTo>
                        <a:pt x="5807" y="202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48" name="Google Shape;6559;p71">
                  <a:extLst>
                    <a:ext uri="{FF2B5EF4-FFF2-40B4-BE49-F238E27FC236}">
                      <a16:creationId xmlns:a16="http://schemas.microsoft.com/office/drawing/2014/main" id="{66FB760F-0A72-4091-B593-FCD31CDF1DF7}"/>
                    </a:ext>
                  </a:extLst>
                </p:cNvPr>
                <p:cNvSpPr/>
                <p:nvPr/>
              </p:nvSpPr>
              <p:spPr>
                <a:xfrm>
                  <a:off x="4138567" y="3868308"/>
                  <a:ext cx="16469" cy="10171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94" h="12932" fill="none" extrusionOk="0">
                      <a:moveTo>
                        <a:pt x="1" y="1"/>
                      </a:moveTo>
                      <a:lnTo>
                        <a:pt x="2093" y="12932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49" name="Google Shape;6560;p71">
                  <a:extLst>
                    <a:ext uri="{FF2B5EF4-FFF2-40B4-BE49-F238E27FC236}">
                      <a16:creationId xmlns:a16="http://schemas.microsoft.com/office/drawing/2014/main" id="{7E12F346-9222-0B97-5AD4-75BF6B6FBB85}"/>
                    </a:ext>
                  </a:extLst>
                </p:cNvPr>
                <p:cNvSpPr/>
                <p:nvPr/>
              </p:nvSpPr>
              <p:spPr>
                <a:xfrm>
                  <a:off x="3875601" y="3592876"/>
                  <a:ext cx="131110" cy="487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670" h="6194" fill="none" extrusionOk="0">
                      <a:moveTo>
                        <a:pt x="0" y="0"/>
                      </a:moveTo>
                      <a:lnTo>
                        <a:pt x="16669" y="6194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50" name="Google Shape;6561;p71">
                  <a:extLst>
                    <a:ext uri="{FF2B5EF4-FFF2-40B4-BE49-F238E27FC236}">
                      <a16:creationId xmlns:a16="http://schemas.microsoft.com/office/drawing/2014/main" id="{2F3DB31F-FEDC-533B-4766-D3FB170693BB}"/>
                    </a:ext>
                  </a:extLst>
                </p:cNvPr>
                <p:cNvSpPr/>
                <p:nvPr/>
              </p:nvSpPr>
              <p:spPr>
                <a:xfrm>
                  <a:off x="4164828" y="3394410"/>
                  <a:ext cx="26458" cy="9315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364" h="11844" fill="none" extrusionOk="0">
                      <a:moveTo>
                        <a:pt x="0" y="11843"/>
                      </a:moveTo>
                      <a:lnTo>
                        <a:pt x="3363" y="1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51" name="Google Shape;6562;p71">
                  <a:extLst>
                    <a:ext uri="{FF2B5EF4-FFF2-40B4-BE49-F238E27FC236}">
                      <a16:creationId xmlns:a16="http://schemas.microsoft.com/office/drawing/2014/main" id="{AB24CE2B-523B-3369-D80F-24EC35FA32FE}"/>
                    </a:ext>
                  </a:extLst>
                </p:cNvPr>
                <p:cNvSpPr/>
                <p:nvPr/>
              </p:nvSpPr>
              <p:spPr>
                <a:xfrm>
                  <a:off x="4191278" y="3394410"/>
                  <a:ext cx="86586" cy="5271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009" h="6703" fill="none" extrusionOk="0">
                      <a:moveTo>
                        <a:pt x="0" y="1"/>
                      </a:moveTo>
                      <a:lnTo>
                        <a:pt x="11008" y="6702"/>
                      </a:lnTo>
                    </a:path>
                  </a:pathLst>
                </a:custGeom>
                <a:grpFill/>
                <a:ln w="1825" cap="flat" cmpd="sng">
                  <a:solidFill>
                    <a:schemeClr val="tx2">
                      <a:lumMod val="50000"/>
                    </a:schemeClr>
                  </a:solidFill>
                  <a:prstDash val="solid"/>
                  <a:miter lim="12096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5" name="Google Shape;6563;p71">
                <a:extLst>
                  <a:ext uri="{FF2B5EF4-FFF2-40B4-BE49-F238E27FC236}">
                    <a16:creationId xmlns:a16="http://schemas.microsoft.com/office/drawing/2014/main" id="{076EED7B-95CF-4946-3855-0DCA36B3CD4F}"/>
                  </a:ext>
                </a:extLst>
              </p:cNvPr>
              <p:cNvGrpSpPr/>
              <p:nvPr/>
            </p:nvGrpSpPr>
            <p:grpSpPr>
              <a:xfrm>
                <a:off x="4180904" y="4251758"/>
                <a:ext cx="37783" cy="32420"/>
                <a:chOff x="4180904" y="4251758"/>
                <a:chExt cx="37783" cy="32420"/>
              </a:xfrm>
              <a:grpFill/>
            </p:grpSpPr>
            <p:sp>
              <p:nvSpPr>
                <p:cNvPr id="2215" name="Google Shape;6564;p71">
                  <a:extLst>
                    <a:ext uri="{FF2B5EF4-FFF2-40B4-BE49-F238E27FC236}">
                      <a16:creationId xmlns:a16="http://schemas.microsoft.com/office/drawing/2014/main" id="{8A59E2C2-8B54-2ED8-8074-B35CDBA5AE3C}"/>
                    </a:ext>
                  </a:extLst>
                </p:cNvPr>
                <p:cNvSpPr/>
                <p:nvPr/>
              </p:nvSpPr>
              <p:spPr>
                <a:xfrm>
                  <a:off x="4180904" y="4251758"/>
                  <a:ext cx="37783" cy="324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22" extrusionOk="0">
                      <a:moveTo>
                        <a:pt x="2738" y="0"/>
                      </a:moveTo>
                      <a:cubicBezTo>
                        <a:pt x="2231" y="0"/>
                        <a:pt x="1715" y="190"/>
                        <a:pt x="1295" y="613"/>
                      </a:cubicBezTo>
                      <a:cubicBezTo>
                        <a:pt x="1" y="1908"/>
                        <a:pt x="920" y="4121"/>
                        <a:pt x="2759" y="4121"/>
                      </a:cubicBezTo>
                      <a:cubicBezTo>
                        <a:pt x="3884" y="4109"/>
                        <a:pt x="4803" y="3190"/>
                        <a:pt x="4803" y="2065"/>
                      </a:cubicBezTo>
                      <a:cubicBezTo>
                        <a:pt x="4803" y="823"/>
                        <a:pt x="3792" y="0"/>
                        <a:pt x="2738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16" name="Google Shape;6565;p71">
                  <a:extLst>
                    <a:ext uri="{FF2B5EF4-FFF2-40B4-BE49-F238E27FC236}">
                      <a16:creationId xmlns:a16="http://schemas.microsoft.com/office/drawing/2014/main" id="{1C79E1C5-695E-4758-157B-D3A927565F1B}"/>
                    </a:ext>
                  </a:extLst>
                </p:cNvPr>
                <p:cNvSpPr/>
                <p:nvPr/>
              </p:nvSpPr>
              <p:spPr>
                <a:xfrm>
                  <a:off x="4196037" y="4261432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0"/>
                      </a:moveTo>
                      <a:cubicBezTo>
                        <a:pt x="375" y="0"/>
                        <a:pt x="0" y="375"/>
                        <a:pt x="0" y="835"/>
                      </a:cubicBezTo>
                      <a:cubicBezTo>
                        <a:pt x="0" y="1295"/>
                        <a:pt x="375" y="1658"/>
                        <a:pt x="835" y="1658"/>
                      </a:cubicBezTo>
                      <a:cubicBezTo>
                        <a:pt x="1282" y="1658"/>
                        <a:pt x="1657" y="1295"/>
                        <a:pt x="1657" y="835"/>
                      </a:cubicBezTo>
                      <a:cubicBezTo>
                        <a:pt x="1657" y="375"/>
                        <a:pt x="1282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6" name="Google Shape;6566;p71">
                <a:extLst>
                  <a:ext uri="{FF2B5EF4-FFF2-40B4-BE49-F238E27FC236}">
                    <a16:creationId xmlns:a16="http://schemas.microsoft.com/office/drawing/2014/main" id="{072D760D-8350-B5E9-EB53-EF1FC689CAB1}"/>
                  </a:ext>
                </a:extLst>
              </p:cNvPr>
              <p:cNvGrpSpPr/>
              <p:nvPr/>
            </p:nvGrpSpPr>
            <p:grpSpPr>
              <a:xfrm>
                <a:off x="4201644" y="4081324"/>
                <a:ext cx="37783" cy="32364"/>
                <a:chOff x="4201644" y="4081324"/>
                <a:chExt cx="37783" cy="32364"/>
              </a:xfrm>
              <a:grpFill/>
            </p:grpSpPr>
            <p:sp>
              <p:nvSpPr>
                <p:cNvPr id="2213" name="Google Shape;6567;p71">
                  <a:extLst>
                    <a:ext uri="{FF2B5EF4-FFF2-40B4-BE49-F238E27FC236}">
                      <a16:creationId xmlns:a16="http://schemas.microsoft.com/office/drawing/2014/main" id="{CC11E6D3-DD9B-3AAC-5D15-61FA500822C1}"/>
                    </a:ext>
                  </a:extLst>
                </p:cNvPr>
                <p:cNvSpPr/>
                <p:nvPr/>
              </p:nvSpPr>
              <p:spPr>
                <a:xfrm>
                  <a:off x="4201644" y="4081324"/>
                  <a:ext cx="37783" cy="32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5" extrusionOk="0">
                      <a:moveTo>
                        <a:pt x="2732" y="1"/>
                      </a:moveTo>
                      <a:cubicBezTo>
                        <a:pt x="2228" y="1"/>
                        <a:pt x="1713" y="188"/>
                        <a:pt x="1295" y="606"/>
                      </a:cubicBezTo>
                      <a:cubicBezTo>
                        <a:pt x="1" y="1900"/>
                        <a:pt x="920" y="4114"/>
                        <a:pt x="2747" y="4114"/>
                      </a:cubicBezTo>
                      <a:cubicBezTo>
                        <a:pt x="3884" y="4114"/>
                        <a:pt x="4803" y="3195"/>
                        <a:pt x="4803" y="2058"/>
                      </a:cubicBezTo>
                      <a:cubicBezTo>
                        <a:pt x="4803" y="821"/>
                        <a:pt x="3789" y="1"/>
                        <a:pt x="273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14" name="Google Shape;6568;p71">
                  <a:extLst>
                    <a:ext uri="{FF2B5EF4-FFF2-40B4-BE49-F238E27FC236}">
                      <a16:creationId xmlns:a16="http://schemas.microsoft.com/office/drawing/2014/main" id="{93DDB309-0D94-C3A1-9B7F-12A684258C05}"/>
                    </a:ext>
                  </a:extLst>
                </p:cNvPr>
                <p:cNvSpPr/>
                <p:nvPr/>
              </p:nvSpPr>
              <p:spPr>
                <a:xfrm>
                  <a:off x="4214582" y="4091037"/>
                  <a:ext cx="15235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7" h="1658" extrusionOk="0">
                      <a:moveTo>
                        <a:pt x="1102" y="0"/>
                      </a:moveTo>
                      <a:cubicBezTo>
                        <a:pt x="364" y="0"/>
                        <a:pt x="1" y="883"/>
                        <a:pt x="521" y="1415"/>
                      </a:cubicBezTo>
                      <a:cubicBezTo>
                        <a:pt x="688" y="1582"/>
                        <a:pt x="894" y="1657"/>
                        <a:pt x="1096" y="1657"/>
                      </a:cubicBezTo>
                      <a:cubicBezTo>
                        <a:pt x="1524" y="1657"/>
                        <a:pt x="1936" y="1323"/>
                        <a:pt x="1936" y="823"/>
                      </a:cubicBezTo>
                      <a:cubicBezTo>
                        <a:pt x="1936" y="363"/>
                        <a:pt x="1561" y="0"/>
                        <a:pt x="110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7" name="Google Shape;6569;p71">
                <a:extLst>
                  <a:ext uri="{FF2B5EF4-FFF2-40B4-BE49-F238E27FC236}">
                    <a16:creationId xmlns:a16="http://schemas.microsoft.com/office/drawing/2014/main" id="{9BC0266E-6739-BF55-60BF-5F9027E63C4E}"/>
                  </a:ext>
                </a:extLst>
              </p:cNvPr>
              <p:cNvGrpSpPr/>
              <p:nvPr/>
            </p:nvGrpSpPr>
            <p:grpSpPr>
              <a:xfrm>
                <a:off x="4284416" y="3887428"/>
                <a:ext cx="37783" cy="32451"/>
                <a:chOff x="4284416" y="3887428"/>
                <a:chExt cx="37783" cy="32451"/>
              </a:xfrm>
              <a:grpFill/>
            </p:grpSpPr>
            <p:sp>
              <p:nvSpPr>
                <p:cNvPr id="2211" name="Google Shape;6570;p71">
                  <a:extLst>
                    <a:ext uri="{FF2B5EF4-FFF2-40B4-BE49-F238E27FC236}">
                      <a16:creationId xmlns:a16="http://schemas.microsoft.com/office/drawing/2014/main" id="{2FA56E19-57C6-DC93-E062-E3D2D602495D}"/>
                    </a:ext>
                  </a:extLst>
                </p:cNvPr>
                <p:cNvSpPr/>
                <p:nvPr/>
              </p:nvSpPr>
              <p:spPr>
                <a:xfrm>
                  <a:off x="4284416" y="3887428"/>
                  <a:ext cx="37783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26" extrusionOk="0">
                      <a:moveTo>
                        <a:pt x="2731" y="1"/>
                      </a:moveTo>
                      <a:cubicBezTo>
                        <a:pt x="2227" y="1"/>
                        <a:pt x="1713" y="188"/>
                        <a:pt x="1295" y="606"/>
                      </a:cubicBezTo>
                      <a:cubicBezTo>
                        <a:pt x="1" y="1900"/>
                        <a:pt x="920" y="4126"/>
                        <a:pt x="2747" y="4126"/>
                      </a:cubicBezTo>
                      <a:cubicBezTo>
                        <a:pt x="3884" y="4114"/>
                        <a:pt x="4803" y="3195"/>
                        <a:pt x="4803" y="2070"/>
                      </a:cubicBezTo>
                      <a:cubicBezTo>
                        <a:pt x="4803" y="824"/>
                        <a:pt x="3788" y="1"/>
                        <a:pt x="273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12" name="Google Shape;6571;p71">
                  <a:extLst>
                    <a:ext uri="{FF2B5EF4-FFF2-40B4-BE49-F238E27FC236}">
                      <a16:creationId xmlns:a16="http://schemas.microsoft.com/office/drawing/2014/main" id="{4F326BA6-2113-CA0C-D276-C914B8720311}"/>
                    </a:ext>
                  </a:extLst>
                </p:cNvPr>
                <p:cNvSpPr/>
                <p:nvPr/>
              </p:nvSpPr>
              <p:spPr>
                <a:xfrm>
                  <a:off x="4299548" y="3897039"/>
                  <a:ext cx="13040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9" extrusionOk="0">
                      <a:moveTo>
                        <a:pt x="823" y="1"/>
                      </a:moveTo>
                      <a:cubicBezTo>
                        <a:pt x="363" y="1"/>
                        <a:pt x="0" y="376"/>
                        <a:pt x="0" y="835"/>
                      </a:cubicBezTo>
                      <a:cubicBezTo>
                        <a:pt x="0" y="1295"/>
                        <a:pt x="363" y="1658"/>
                        <a:pt x="823" y="1658"/>
                      </a:cubicBezTo>
                      <a:cubicBezTo>
                        <a:pt x="1283" y="1658"/>
                        <a:pt x="1658" y="1295"/>
                        <a:pt x="1658" y="835"/>
                      </a:cubicBezTo>
                      <a:cubicBezTo>
                        <a:pt x="1658" y="376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8" name="Google Shape;6572;p71">
                <a:extLst>
                  <a:ext uri="{FF2B5EF4-FFF2-40B4-BE49-F238E27FC236}">
                    <a16:creationId xmlns:a16="http://schemas.microsoft.com/office/drawing/2014/main" id="{44A21842-C457-8D0D-CBDE-1DA623EB9A44}"/>
                  </a:ext>
                </a:extLst>
              </p:cNvPr>
              <p:cNvGrpSpPr/>
              <p:nvPr/>
            </p:nvGrpSpPr>
            <p:grpSpPr>
              <a:xfrm>
                <a:off x="4223721" y="3860404"/>
                <a:ext cx="37870" cy="32364"/>
                <a:chOff x="4223721" y="3860404"/>
                <a:chExt cx="37870" cy="32364"/>
              </a:xfrm>
              <a:grpFill/>
            </p:grpSpPr>
            <p:sp>
              <p:nvSpPr>
                <p:cNvPr id="2209" name="Google Shape;6573;p71">
                  <a:extLst>
                    <a:ext uri="{FF2B5EF4-FFF2-40B4-BE49-F238E27FC236}">
                      <a16:creationId xmlns:a16="http://schemas.microsoft.com/office/drawing/2014/main" id="{1B4DEAA1-6CA9-04B3-21ED-70E1439974F0}"/>
                    </a:ext>
                  </a:extLst>
                </p:cNvPr>
                <p:cNvSpPr/>
                <p:nvPr/>
              </p:nvSpPr>
              <p:spPr>
                <a:xfrm>
                  <a:off x="4223721" y="3860404"/>
                  <a:ext cx="37870" cy="32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5" h="4115" extrusionOk="0">
                      <a:moveTo>
                        <a:pt x="2735" y="1"/>
                      </a:moveTo>
                      <a:cubicBezTo>
                        <a:pt x="2228" y="1"/>
                        <a:pt x="1713" y="188"/>
                        <a:pt x="1295" y="606"/>
                      </a:cubicBezTo>
                      <a:cubicBezTo>
                        <a:pt x="0" y="1901"/>
                        <a:pt x="920" y="4114"/>
                        <a:pt x="2758" y="4114"/>
                      </a:cubicBezTo>
                      <a:cubicBezTo>
                        <a:pt x="3883" y="4114"/>
                        <a:pt x="4803" y="3195"/>
                        <a:pt x="4815" y="2058"/>
                      </a:cubicBezTo>
                      <a:cubicBezTo>
                        <a:pt x="4815" y="822"/>
                        <a:pt x="3795" y="1"/>
                        <a:pt x="273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10" name="Google Shape;6574;p71">
                  <a:extLst>
                    <a:ext uri="{FF2B5EF4-FFF2-40B4-BE49-F238E27FC236}">
                      <a16:creationId xmlns:a16="http://schemas.microsoft.com/office/drawing/2014/main" id="{48546EBF-346A-F501-162A-0DDCEBDC4797}"/>
                    </a:ext>
                  </a:extLst>
                </p:cNvPr>
                <p:cNvSpPr/>
                <p:nvPr/>
              </p:nvSpPr>
              <p:spPr>
                <a:xfrm>
                  <a:off x="4238846" y="3870117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0"/>
                      </a:moveTo>
                      <a:cubicBezTo>
                        <a:pt x="376" y="0"/>
                        <a:pt x="1" y="363"/>
                        <a:pt x="1" y="823"/>
                      </a:cubicBezTo>
                      <a:cubicBezTo>
                        <a:pt x="1" y="1283"/>
                        <a:pt x="376" y="1658"/>
                        <a:pt x="835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63"/>
                        <a:pt x="1283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19" name="Google Shape;6575;p71">
                <a:extLst>
                  <a:ext uri="{FF2B5EF4-FFF2-40B4-BE49-F238E27FC236}">
                    <a16:creationId xmlns:a16="http://schemas.microsoft.com/office/drawing/2014/main" id="{9B4958EB-5AEA-24AF-3636-64D112281564}"/>
                  </a:ext>
                </a:extLst>
              </p:cNvPr>
              <p:cNvGrpSpPr/>
              <p:nvPr/>
            </p:nvGrpSpPr>
            <p:grpSpPr>
              <a:xfrm>
                <a:off x="4104889" y="3699242"/>
                <a:ext cx="37776" cy="32357"/>
                <a:chOff x="4104889" y="3699242"/>
                <a:chExt cx="37776" cy="32357"/>
              </a:xfrm>
              <a:grpFill/>
            </p:grpSpPr>
            <p:sp>
              <p:nvSpPr>
                <p:cNvPr id="2207" name="Google Shape;6576;p71">
                  <a:extLst>
                    <a:ext uri="{FF2B5EF4-FFF2-40B4-BE49-F238E27FC236}">
                      <a16:creationId xmlns:a16="http://schemas.microsoft.com/office/drawing/2014/main" id="{9D770847-EFFF-2094-26C7-E74966F16F0E}"/>
                    </a:ext>
                  </a:extLst>
                </p:cNvPr>
                <p:cNvSpPr/>
                <p:nvPr/>
              </p:nvSpPr>
              <p:spPr>
                <a:xfrm>
                  <a:off x="4104889" y="3699242"/>
                  <a:ext cx="3777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4" extrusionOk="0">
                      <a:moveTo>
                        <a:pt x="2730" y="0"/>
                      </a:moveTo>
                      <a:cubicBezTo>
                        <a:pt x="2226" y="0"/>
                        <a:pt x="1712" y="188"/>
                        <a:pt x="1295" y="605"/>
                      </a:cubicBezTo>
                      <a:cubicBezTo>
                        <a:pt x="0" y="1900"/>
                        <a:pt x="920" y="4114"/>
                        <a:pt x="2746" y="4114"/>
                      </a:cubicBezTo>
                      <a:cubicBezTo>
                        <a:pt x="3883" y="4114"/>
                        <a:pt x="4803" y="3194"/>
                        <a:pt x="4803" y="2069"/>
                      </a:cubicBezTo>
                      <a:cubicBezTo>
                        <a:pt x="4803" y="824"/>
                        <a:pt x="3788" y="0"/>
                        <a:pt x="273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08" name="Google Shape;6577;p71">
                  <a:extLst>
                    <a:ext uri="{FF2B5EF4-FFF2-40B4-BE49-F238E27FC236}">
                      <a16:creationId xmlns:a16="http://schemas.microsoft.com/office/drawing/2014/main" id="{8B7EED36-6781-8BB0-B626-4BB8D182361B}"/>
                    </a:ext>
                  </a:extLst>
                </p:cNvPr>
                <p:cNvSpPr/>
                <p:nvPr/>
              </p:nvSpPr>
              <p:spPr>
                <a:xfrm>
                  <a:off x="4120013" y="3708948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0"/>
                      </a:moveTo>
                      <a:cubicBezTo>
                        <a:pt x="376" y="0"/>
                        <a:pt x="1" y="375"/>
                        <a:pt x="1" y="823"/>
                      </a:cubicBezTo>
                      <a:cubicBezTo>
                        <a:pt x="1" y="1283"/>
                        <a:pt x="376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75"/>
                        <a:pt x="1283" y="0"/>
                        <a:pt x="82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0" name="Google Shape;6578;p71">
                <a:extLst>
                  <a:ext uri="{FF2B5EF4-FFF2-40B4-BE49-F238E27FC236}">
                    <a16:creationId xmlns:a16="http://schemas.microsoft.com/office/drawing/2014/main" id="{9A9FE34D-627F-431B-6B96-08CD6174EE30}"/>
                  </a:ext>
                </a:extLst>
              </p:cNvPr>
              <p:cNvGrpSpPr/>
              <p:nvPr/>
            </p:nvGrpSpPr>
            <p:grpSpPr>
              <a:xfrm>
                <a:off x="4143608" y="3475121"/>
                <a:ext cx="37878" cy="32420"/>
                <a:chOff x="4143608" y="3475121"/>
                <a:chExt cx="37878" cy="32420"/>
              </a:xfrm>
              <a:grpFill/>
            </p:grpSpPr>
            <p:sp>
              <p:nvSpPr>
                <p:cNvPr id="2205" name="Google Shape;6579;p71">
                  <a:extLst>
                    <a:ext uri="{FF2B5EF4-FFF2-40B4-BE49-F238E27FC236}">
                      <a16:creationId xmlns:a16="http://schemas.microsoft.com/office/drawing/2014/main" id="{B311F6A3-B469-29EE-2F75-7F6CB934DA9B}"/>
                    </a:ext>
                  </a:extLst>
                </p:cNvPr>
                <p:cNvSpPr/>
                <p:nvPr/>
              </p:nvSpPr>
              <p:spPr>
                <a:xfrm>
                  <a:off x="4143608" y="3475121"/>
                  <a:ext cx="37878" cy="324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6" h="4122" extrusionOk="0">
                      <a:moveTo>
                        <a:pt x="2750" y="0"/>
                      </a:moveTo>
                      <a:cubicBezTo>
                        <a:pt x="2244" y="0"/>
                        <a:pt x="1727" y="190"/>
                        <a:pt x="1307" y="614"/>
                      </a:cubicBezTo>
                      <a:cubicBezTo>
                        <a:pt x="1" y="1908"/>
                        <a:pt x="920" y="4122"/>
                        <a:pt x="2759" y="4122"/>
                      </a:cubicBezTo>
                      <a:cubicBezTo>
                        <a:pt x="3896" y="4122"/>
                        <a:pt x="4815" y="3202"/>
                        <a:pt x="4815" y="2065"/>
                      </a:cubicBezTo>
                      <a:cubicBezTo>
                        <a:pt x="4815" y="823"/>
                        <a:pt x="3805" y="0"/>
                        <a:pt x="275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06" name="Google Shape;6580;p71">
                  <a:extLst>
                    <a:ext uri="{FF2B5EF4-FFF2-40B4-BE49-F238E27FC236}">
                      <a16:creationId xmlns:a16="http://schemas.microsoft.com/office/drawing/2014/main" id="{C0B3CE7A-4EC6-0387-3072-6EFFB577246F}"/>
                    </a:ext>
                  </a:extLst>
                </p:cNvPr>
                <p:cNvSpPr/>
                <p:nvPr/>
              </p:nvSpPr>
              <p:spPr>
                <a:xfrm>
                  <a:off x="4158741" y="3484795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1"/>
                      </a:moveTo>
                      <a:cubicBezTo>
                        <a:pt x="375" y="1"/>
                        <a:pt x="0" y="376"/>
                        <a:pt x="0" y="835"/>
                      </a:cubicBezTo>
                      <a:cubicBezTo>
                        <a:pt x="0" y="1295"/>
                        <a:pt x="375" y="1658"/>
                        <a:pt x="835" y="1658"/>
                      </a:cubicBezTo>
                      <a:cubicBezTo>
                        <a:pt x="1294" y="1658"/>
                        <a:pt x="1657" y="1295"/>
                        <a:pt x="1657" y="835"/>
                      </a:cubicBezTo>
                      <a:cubicBezTo>
                        <a:pt x="1657" y="376"/>
                        <a:pt x="1294" y="1"/>
                        <a:pt x="83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1" name="Google Shape;6581;p71">
                <a:extLst>
                  <a:ext uri="{FF2B5EF4-FFF2-40B4-BE49-F238E27FC236}">
                    <a16:creationId xmlns:a16="http://schemas.microsoft.com/office/drawing/2014/main" id="{A217346B-0A7C-C55B-3DB6-CF73CA7067AB}"/>
                  </a:ext>
                </a:extLst>
              </p:cNvPr>
              <p:cNvGrpSpPr/>
              <p:nvPr/>
            </p:nvGrpSpPr>
            <p:grpSpPr>
              <a:xfrm>
                <a:off x="4217248" y="3570893"/>
                <a:ext cx="37776" cy="32364"/>
                <a:chOff x="4217248" y="3570893"/>
                <a:chExt cx="37776" cy="32364"/>
              </a:xfrm>
              <a:grpFill/>
            </p:grpSpPr>
            <p:sp>
              <p:nvSpPr>
                <p:cNvPr id="2203" name="Google Shape;6582;p71">
                  <a:extLst>
                    <a:ext uri="{FF2B5EF4-FFF2-40B4-BE49-F238E27FC236}">
                      <a16:creationId xmlns:a16="http://schemas.microsoft.com/office/drawing/2014/main" id="{90F4C2A3-522F-8C86-9B38-DEE57D8BD615}"/>
                    </a:ext>
                  </a:extLst>
                </p:cNvPr>
                <p:cNvSpPr/>
                <p:nvPr/>
              </p:nvSpPr>
              <p:spPr>
                <a:xfrm>
                  <a:off x="4217248" y="3570893"/>
                  <a:ext cx="37776" cy="32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5" extrusionOk="0">
                      <a:moveTo>
                        <a:pt x="2732" y="1"/>
                      </a:moveTo>
                      <a:cubicBezTo>
                        <a:pt x="2228" y="1"/>
                        <a:pt x="1713" y="188"/>
                        <a:pt x="1295" y="606"/>
                      </a:cubicBezTo>
                      <a:cubicBezTo>
                        <a:pt x="1" y="1900"/>
                        <a:pt x="920" y="4114"/>
                        <a:pt x="2759" y="4114"/>
                      </a:cubicBezTo>
                      <a:cubicBezTo>
                        <a:pt x="3884" y="4114"/>
                        <a:pt x="4803" y="3195"/>
                        <a:pt x="4803" y="2058"/>
                      </a:cubicBezTo>
                      <a:cubicBezTo>
                        <a:pt x="4803" y="821"/>
                        <a:pt x="3789" y="1"/>
                        <a:pt x="273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04" name="Google Shape;6583;p71">
                  <a:extLst>
                    <a:ext uri="{FF2B5EF4-FFF2-40B4-BE49-F238E27FC236}">
                      <a16:creationId xmlns:a16="http://schemas.microsoft.com/office/drawing/2014/main" id="{68EAA434-5C52-32A9-7439-861D709CC446}"/>
                    </a:ext>
                  </a:extLst>
                </p:cNvPr>
                <p:cNvSpPr/>
                <p:nvPr/>
              </p:nvSpPr>
              <p:spPr>
                <a:xfrm>
                  <a:off x="4232373" y="3580599"/>
                  <a:ext cx="13048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9" h="1659" extrusionOk="0">
                      <a:moveTo>
                        <a:pt x="824" y="1"/>
                      </a:moveTo>
                      <a:cubicBezTo>
                        <a:pt x="364" y="1"/>
                        <a:pt x="1" y="376"/>
                        <a:pt x="1" y="824"/>
                      </a:cubicBezTo>
                      <a:cubicBezTo>
                        <a:pt x="1" y="1283"/>
                        <a:pt x="364" y="1658"/>
                        <a:pt x="824" y="1658"/>
                      </a:cubicBezTo>
                      <a:cubicBezTo>
                        <a:pt x="1283" y="1658"/>
                        <a:pt x="1658" y="1283"/>
                        <a:pt x="1658" y="824"/>
                      </a:cubicBezTo>
                      <a:cubicBezTo>
                        <a:pt x="1658" y="376"/>
                        <a:pt x="1283" y="1"/>
                        <a:pt x="82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2" name="Google Shape;6584;p71">
                <a:extLst>
                  <a:ext uri="{FF2B5EF4-FFF2-40B4-BE49-F238E27FC236}">
                    <a16:creationId xmlns:a16="http://schemas.microsoft.com/office/drawing/2014/main" id="{F3BA38E7-CFC5-8A4C-F6A5-0B2F1CE08CF9}"/>
                  </a:ext>
                </a:extLst>
              </p:cNvPr>
              <p:cNvGrpSpPr/>
              <p:nvPr/>
            </p:nvGrpSpPr>
            <p:grpSpPr>
              <a:xfrm>
                <a:off x="4255307" y="3431612"/>
                <a:ext cx="37776" cy="32451"/>
                <a:chOff x="4255307" y="3431612"/>
                <a:chExt cx="37776" cy="32451"/>
              </a:xfrm>
              <a:grpFill/>
            </p:grpSpPr>
            <p:sp>
              <p:nvSpPr>
                <p:cNvPr id="2201" name="Google Shape;6585;p71">
                  <a:extLst>
                    <a:ext uri="{FF2B5EF4-FFF2-40B4-BE49-F238E27FC236}">
                      <a16:creationId xmlns:a16="http://schemas.microsoft.com/office/drawing/2014/main" id="{9231B218-DE24-0388-EC5F-304EFB760844}"/>
                    </a:ext>
                  </a:extLst>
                </p:cNvPr>
                <p:cNvSpPr/>
                <p:nvPr/>
              </p:nvSpPr>
              <p:spPr>
                <a:xfrm>
                  <a:off x="4255307" y="3431612"/>
                  <a:ext cx="37776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26" extrusionOk="0">
                      <a:moveTo>
                        <a:pt x="2730" y="0"/>
                      </a:moveTo>
                      <a:cubicBezTo>
                        <a:pt x="2226" y="0"/>
                        <a:pt x="1712" y="187"/>
                        <a:pt x="1295" y="605"/>
                      </a:cubicBezTo>
                      <a:cubicBezTo>
                        <a:pt x="0" y="1912"/>
                        <a:pt x="920" y="4125"/>
                        <a:pt x="2758" y="4125"/>
                      </a:cubicBezTo>
                      <a:cubicBezTo>
                        <a:pt x="3883" y="4113"/>
                        <a:pt x="4803" y="3194"/>
                        <a:pt x="4803" y="2069"/>
                      </a:cubicBezTo>
                      <a:cubicBezTo>
                        <a:pt x="4803" y="824"/>
                        <a:pt x="3788" y="0"/>
                        <a:pt x="273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02" name="Google Shape;6586;p71">
                  <a:extLst>
                    <a:ext uri="{FF2B5EF4-FFF2-40B4-BE49-F238E27FC236}">
                      <a16:creationId xmlns:a16="http://schemas.microsoft.com/office/drawing/2014/main" id="{5FA470FF-D135-7EA0-33BA-8C2B7F032793}"/>
                    </a:ext>
                  </a:extLst>
                </p:cNvPr>
                <p:cNvSpPr/>
                <p:nvPr/>
              </p:nvSpPr>
              <p:spPr>
                <a:xfrm>
                  <a:off x="4270432" y="3441317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0"/>
                      </a:moveTo>
                      <a:cubicBezTo>
                        <a:pt x="376" y="0"/>
                        <a:pt x="1" y="375"/>
                        <a:pt x="1" y="835"/>
                      </a:cubicBezTo>
                      <a:cubicBezTo>
                        <a:pt x="1" y="1295"/>
                        <a:pt x="376" y="1658"/>
                        <a:pt x="835" y="1658"/>
                      </a:cubicBezTo>
                      <a:cubicBezTo>
                        <a:pt x="1295" y="1658"/>
                        <a:pt x="1658" y="1295"/>
                        <a:pt x="1658" y="835"/>
                      </a:cubicBezTo>
                      <a:cubicBezTo>
                        <a:pt x="1658" y="375"/>
                        <a:pt x="1295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3" name="Google Shape;6587;p71">
                <a:extLst>
                  <a:ext uri="{FF2B5EF4-FFF2-40B4-BE49-F238E27FC236}">
                    <a16:creationId xmlns:a16="http://schemas.microsoft.com/office/drawing/2014/main" id="{30E14656-BABA-87CB-477B-1EDE1D351FF8}"/>
                  </a:ext>
                </a:extLst>
              </p:cNvPr>
              <p:cNvGrpSpPr/>
              <p:nvPr/>
            </p:nvGrpSpPr>
            <p:grpSpPr>
              <a:xfrm>
                <a:off x="3853052" y="3577398"/>
                <a:ext cx="37776" cy="32420"/>
                <a:chOff x="3853052" y="3577398"/>
                <a:chExt cx="37776" cy="32420"/>
              </a:xfrm>
              <a:grpFill/>
            </p:grpSpPr>
            <p:sp>
              <p:nvSpPr>
                <p:cNvPr id="2199" name="Google Shape;6588;p71">
                  <a:extLst>
                    <a:ext uri="{FF2B5EF4-FFF2-40B4-BE49-F238E27FC236}">
                      <a16:creationId xmlns:a16="http://schemas.microsoft.com/office/drawing/2014/main" id="{27600718-C292-2C15-AE68-712CAF3A8CA8}"/>
                    </a:ext>
                  </a:extLst>
                </p:cNvPr>
                <p:cNvSpPr/>
                <p:nvPr/>
              </p:nvSpPr>
              <p:spPr>
                <a:xfrm>
                  <a:off x="3853052" y="3577398"/>
                  <a:ext cx="37776" cy="324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22" extrusionOk="0">
                      <a:moveTo>
                        <a:pt x="2737" y="0"/>
                      </a:moveTo>
                      <a:cubicBezTo>
                        <a:pt x="2231" y="0"/>
                        <a:pt x="1714" y="190"/>
                        <a:pt x="1294" y="614"/>
                      </a:cubicBezTo>
                      <a:cubicBezTo>
                        <a:pt x="0" y="1908"/>
                        <a:pt x="919" y="4122"/>
                        <a:pt x="2746" y="4122"/>
                      </a:cubicBezTo>
                      <a:cubicBezTo>
                        <a:pt x="3883" y="4122"/>
                        <a:pt x="4803" y="3202"/>
                        <a:pt x="4803" y="2065"/>
                      </a:cubicBezTo>
                      <a:cubicBezTo>
                        <a:pt x="4803" y="823"/>
                        <a:pt x="3792" y="0"/>
                        <a:pt x="2737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00" name="Google Shape;6589;p71">
                  <a:extLst>
                    <a:ext uri="{FF2B5EF4-FFF2-40B4-BE49-F238E27FC236}">
                      <a16:creationId xmlns:a16="http://schemas.microsoft.com/office/drawing/2014/main" id="{586660CC-F158-C5BF-2DE2-6CD95425D620}"/>
                    </a:ext>
                  </a:extLst>
                </p:cNvPr>
                <p:cNvSpPr/>
                <p:nvPr/>
              </p:nvSpPr>
              <p:spPr>
                <a:xfrm>
                  <a:off x="3868176" y="3587072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1"/>
                      </a:moveTo>
                      <a:cubicBezTo>
                        <a:pt x="363" y="1"/>
                        <a:pt x="1" y="376"/>
                        <a:pt x="1" y="835"/>
                      </a:cubicBezTo>
                      <a:cubicBezTo>
                        <a:pt x="1" y="1295"/>
                        <a:pt x="363" y="1658"/>
                        <a:pt x="823" y="1658"/>
                      </a:cubicBezTo>
                      <a:cubicBezTo>
                        <a:pt x="1283" y="1658"/>
                        <a:pt x="1658" y="1295"/>
                        <a:pt x="1658" y="835"/>
                      </a:cubicBezTo>
                      <a:cubicBezTo>
                        <a:pt x="1658" y="376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4" name="Google Shape;6590;p71">
                <a:extLst>
                  <a:ext uri="{FF2B5EF4-FFF2-40B4-BE49-F238E27FC236}">
                    <a16:creationId xmlns:a16="http://schemas.microsoft.com/office/drawing/2014/main" id="{0EA068A1-4F04-9201-2B3A-1B59587BA21E}"/>
                  </a:ext>
                </a:extLst>
              </p:cNvPr>
              <p:cNvGrpSpPr/>
              <p:nvPr/>
            </p:nvGrpSpPr>
            <p:grpSpPr>
              <a:xfrm>
                <a:off x="4039908" y="3412107"/>
                <a:ext cx="37776" cy="32357"/>
                <a:chOff x="4039908" y="3412107"/>
                <a:chExt cx="37776" cy="32357"/>
              </a:xfrm>
              <a:grpFill/>
            </p:grpSpPr>
            <p:sp>
              <p:nvSpPr>
                <p:cNvPr id="2197" name="Google Shape;6591;p71">
                  <a:extLst>
                    <a:ext uri="{FF2B5EF4-FFF2-40B4-BE49-F238E27FC236}">
                      <a16:creationId xmlns:a16="http://schemas.microsoft.com/office/drawing/2014/main" id="{2B463DF2-F955-BBED-D27C-66DAAD242B26}"/>
                    </a:ext>
                  </a:extLst>
                </p:cNvPr>
                <p:cNvSpPr/>
                <p:nvPr/>
              </p:nvSpPr>
              <p:spPr>
                <a:xfrm>
                  <a:off x="4039908" y="3412107"/>
                  <a:ext cx="3777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4" extrusionOk="0">
                      <a:moveTo>
                        <a:pt x="2732" y="0"/>
                      </a:moveTo>
                      <a:cubicBezTo>
                        <a:pt x="2227" y="0"/>
                        <a:pt x="1713" y="187"/>
                        <a:pt x="1295" y="605"/>
                      </a:cubicBezTo>
                      <a:cubicBezTo>
                        <a:pt x="0" y="1900"/>
                        <a:pt x="920" y="4114"/>
                        <a:pt x="2746" y="4114"/>
                      </a:cubicBezTo>
                      <a:cubicBezTo>
                        <a:pt x="3883" y="4114"/>
                        <a:pt x="4803" y="3194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98" name="Google Shape;6592;p71">
                  <a:extLst>
                    <a:ext uri="{FF2B5EF4-FFF2-40B4-BE49-F238E27FC236}">
                      <a16:creationId xmlns:a16="http://schemas.microsoft.com/office/drawing/2014/main" id="{01FFD2C8-B42B-C315-3DCD-4CB408C99479}"/>
                    </a:ext>
                  </a:extLst>
                </p:cNvPr>
                <p:cNvSpPr/>
                <p:nvPr/>
              </p:nvSpPr>
              <p:spPr>
                <a:xfrm>
                  <a:off x="4055033" y="3421812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1"/>
                      </a:moveTo>
                      <a:cubicBezTo>
                        <a:pt x="363" y="1"/>
                        <a:pt x="1" y="363"/>
                        <a:pt x="1" y="823"/>
                      </a:cubicBezTo>
                      <a:cubicBezTo>
                        <a:pt x="1" y="1283"/>
                        <a:pt x="363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63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5" name="Google Shape;6593;p71">
                <a:extLst>
                  <a:ext uri="{FF2B5EF4-FFF2-40B4-BE49-F238E27FC236}">
                    <a16:creationId xmlns:a16="http://schemas.microsoft.com/office/drawing/2014/main" id="{E48E45B6-4D98-21A8-B2D6-8EBAF1AEA89C}"/>
                  </a:ext>
                </a:extLst>
              </p:cNvPr>
              <p:cNvGrpSpPr/>
              <p:nvPr/>
            </p:nvGrpSpPr>
            <p:grpSpPr>
              <a:xfrm>
                <a:off x="4017360" y="3342061"/>
                <a:ext cx="37870" cy="32380"/>
                <a:chOff x="4017360" y="3342061"/>
                <a:chExt cx="37870" cy="32380"/>
              </a:xfrm>
              <a:grpFill/>
            </p:grpSpPr>
            <p:sp>
              <p:nvSpPr>
                <p:cNvPr id="2195" name="Google Shape;6594;p71">
                  <a:extLst>
                    <a:ext uri="{FF2B5EF4-FFF2-40B4-BE49-F238E27FC236}">
                      <a16:creationId xmlns:a16="http://schemas.microsoft.com/office/drawing/2014/main" id="{DC69F760-E411-117B-EEBC-4C969B25E2F8}"/>
                    </a:ext>
                  </a:extLst>
                </p:cNvPr>
                <p:cNvSpPr/>
                <p:nvPr/>
              </p:nvSpPr>
              <p:spPr>
                <a:xfrm>
                  <a:off x="4017360" y="3342061"/>
                  <a:ext cx="37870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5" h="4117" extrusionOk="0">
                      <a:moveTo>
                        <a:pt x="2749" y="0"/>
                      </a:moveTo>
                      <a:cubicBezTo>
                        <a:pt x="2243" y="0"/>
                        <a:pt x="1726" y="189"/>
                        <a:pt x="1307" y="608"/>
                      </a:cubicBezTo>
                      <a:cubicBezTo>
                        <a:pt x="0" y="1903"/>
                        <a:pt x="920" y="4116"/>
                        <a:pt x="2758" y="4116"/>
                      </a:cubicBezTo>
                      <a:cubicBezTo>
                        <a:pt x="3895" y="4116"/>
                        <a:pt x="4815" y="3197"/>
                        <a:pt x="4815" y="2060"/>
                      </a:cubicBezTo>
                      <a:cubicBezTo>
                        <a:pt x="4815" y="817"/>
                        <a:pt x="3804" y="0"/>
                        <a:pt x="2749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96" name="Google Shape;6595;p71">
                  <a:extLst>
                    <a:ext uri="{FF2B5EF4-FFF2-40B4-BE49-F238E27FC236}">
                      <a16:creationId xmlns:a16="http://schemas.microsoft.com/office/drawing/2014/main" id="{C1EFB48C-D754-D6D4-994C-6B99DF2D429F}"/>
                    </a:ext>
                  </a:extLst>
                </p:cNvPr>
                <p:cNvSpPr/>
                <p:nvPr/>
              </p:nvSpPr>
              <p:spPr>
                <a:xfrm>
                  <a:off x="4032484" y="3351790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0"/>
                      </a:moveTo>
                      <a:cubicBezTo>
                        <a:pt x="376" y="0"/>
                        <a:pt x="1" y="363"/>
                        <a:pt x="1" y="823"/>
                      </a:cubicBezTo>
                      <a:cubicBezTo>
                        <a:pt x="1" y="1283"/>
                        <a:pt x="376" y="1658"/>
                        <a:pt x="835" y="1658"/>
                      </a:cubicBezTo>
                      <a:cubicBezTo>
                        <a:pt x="1295" y="1658"/>
                        <a:pt x="1658" y="1283"/>
                        <a:pt x="1658" y="823"/>
                      </a:cubicBezTo>
                      <a:cubicBezTo>
                        <a:pt x="1658" y="363"/>
                        <a:pt x="1295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26" name="Google Shape;6596;p71">
                <a:extLst>
                  <a:ext uri="{FF2B5EF4-FFF2-40B4-BE49-F238E27FC236}">
                    <a16:creationId xmlns:a16="http://schemas.microsoft.com/office/drawing/2014/main" id="{7011320B-8519-7A99-957E-457306528AAE}"/>
                  </a:ext>
                </a:extLst>
              </p:cNvPr>
              <p:cNvSpPr/>
              <p:nvPr/>
            </p:nvSpPr>
            <p:spPr>
              <a:xfrm>
                <a:off x="3998712" y="3520180"/>
                <a:ext cx="47764" cy="40929"/>
              </a:xfrm>
              <a:custGeom>
                <a:avLst/>
                <a:gdLst/>
                <a:ahLst/>
                <a:cxnLst/>
                <a:rect l="l" t="t" r="r" b="b"/>
                <a:pathLst>
                  <a:path w="6073" h="5204" extrusionOk="0">
                    <a:moveTo>
                      <a:pt x="3457" y="0"/>
                    </a:moveTo>
                    <a:cubicBezTo>
                      <a:pt x="2821" y="0"/>
                      <a:pt x="2173" y="236"/>
                      <a:pt x="1645" y="764"/>
                    </a:cubicBezTo>
                    <a:cubicBezTo>
                      <a:pt x="0" y="2397"/>
                      <a:pt x="1162" y="5191"/>
                      <a:pt x="3472" y="5203"/>
                    </a:cubicBezTo>
                    <a:cubicBezTo>
                      <a:pt x="4899" y="5191"/>
                      <a:pt x="6061" y="4030"/>
                      <a:pt x="6073" y="2602"/>
                    </a:cubicBezTo>
                    <a:cubicBezTo>
                      <a:pt x="6073" y="1038"/>
                      <a:pt x="4792" y="0"/>
                      <a:pt x="3457" y="0"/>
                    </a:cubicBezTo>
                    <a:close/>
                  </a:path>
                </a:pathLst>
              </a:cu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" name="Google Shape;6597;p71">
                <a:extLst>
                  <a:ext uri="{FF2B5EF4-FFF2-40B4-BE49-F238E27FC236}">
                    <a16:creationId xmlns:a16="http://schemas.microsoft.com/office/drawing/2014/main" id="{0793222B-7E7D-937F-C1E0-92D10B57A5C4}"/>
                  </a:ext>
                </a:extLst>
              </p:cNvPr>
              <p:cNvSpPr/>
              <p:nvPr/>
            </p:nvSpPr>
            <p:spPr>
              <a:xfrm>
                <a:off x="4011744" y="3529893"/>
                <a:ext cx="25026" cy="21448"/>
              </a:xfrm>
              <a:custGeom>
                <a:avLst/>
                <a:gdLst/>
                <a:ahLst/>
                <a:cxnLst/>
                <a:rect l="l" t="t" r="r" b="b"/>
                <a:pathLst>
                  <a:path w="3182" h="2727" extrusionOk="0">
                    <a:moveTo>
                      <a:pt x="1815" y="0"/>
                    </a:moveTo>
                    <a:cubicBezTo>
                      <a:pt x="605" y="0"/>
                      <a:pt x="1" y="1464"/>
                      <a:pt x="847" y="2323"/>
                    </a:cubicBezTo>
                    <a:cubicBezTo>
                      <a:pt x="1126" y="2601"/>
                      <a:pt x="1468" y="2726"/>
                      <a:pt x="1803" y="2726"/>
                    </a:cubicBezTo>
                    <a:cubicBezTo>
                      <a:pt x="2503" y="2726"/>
                      <a:pt x="3174" y="2185"/>
                      <a:pt x="3182" y="1367"/>
                    </a:cubicBezTo>
                    <a:cubicBezTo>
                      <a:pt x="3182" y="605"/>
                      <a:pt x="2565" y="0"/>
                      <a:pt x="1815" y="0"/>
                    </a:cubicBezTo>
                    <a:close/>
                  </a:path>
                </a:pathLst>
              </a:custGeom>
              <a:grpFill/>
              <a:ln>
                <a:solidFill>
                  <a:schemeClr val="tx2">
                    <a:lumMod val="50000"/>
                  </a:schemeClr>
                </a:solidFill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28" name="Google Shape;6598;p71">
                <a:extLst>
                  <a:ext uri="{FF2B5EF4-FFF2-40B4-BE49-F238E27FC236}">
                    <a16:creationId xmlns:a16="http://schemas.microsoft.com/office/drawing/2014/main" id="{5BD668E7-DC8F-1EC5-C89D-3C09FC04445F}"/>
                  </a:ext>
                </a:extLst>
              </p:cNvPr>
              <p:cNvGrpSpPr/>
              <p:nvPr/>
            </p:nvGrpSpPr>
            <p:grpSpPr>
              <a:xfrm>
                <a:off x="3750870" y="3418650"/>
                <a:ext cx="37776" cy="32380"/>
                <a:chOff x="3750870" y="3418650"/>
                <a:chExt cx="37776" cy="32380"/>
              </a:xfrm>
              <a:grpFill/>
            </p:grpSpPr>
            <p:sp>
              <p:nvSpPr>
                <p:cNvPr id="2193" name="Google Shape;6599;p71">
                  <a:extLst>
                    <a:ext uri="{FF2B5EF4-FFF2-40B4-BE49-F238E27FC236}">
                      <a16:creationId xmlns:a16="http://schemas.microsoft.com/office/drawing/2014/main" id="{D50750A7-364F-9AAC-A61B-C0D3D5FB73EB}"/>
                    </a:ext>
                  </a:extLst>
                </p:cNvPr>
                <p:cNvSpPr/>
                <p:nvPr/>
              </p:nvSpPr>
              <p:spPr>
                <a:xfrm>
                  <a:off x="3750870" y="3418650"/>
                  <a:ext cx="37776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7" extrusionOk="0">
                      <a:moveTo>
                        <a:pt x="2737" y="0"/>
                      </a:moveTo>
                      <a:cubicBezTo>
                        <a:pt x="2231" y="0"/>
                        <a:pt x="1714" y="188"/>
                        <a:pt x="1295" y="608"/>
                      </a:cubicBezTo>
                      <a:cubicBezTo>
                        <a:pt x="0" y="1903"/>
                        <a:pt x="920" y="4116"/>
                        <a:pt x="2746" y="4116"/>
                      </a:cubicBezTo>
                      <a:cubicBezTo>
                        <a:pt x="3883" y="4104"/>
                        <a:pt x="4803" y="3185"/>
                        <a:pt x="4803" y="2060"/>
                      </a:cubicBezTo>
                      <a:cubicBezTo>
                        <a:pt x="4803" y="817"/>
                        <a:pt x="3792" y="0"/>
                        <a:pt x="2737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94" name="Google Shape;6600;p71">
                  <a:extLst>
                    <a:ext uri="{FF2B5EF4-FFF2-40B4-BE49-F238E27FC236}">
                      <a16:creationId xmlns:a16="http://schemas.microsoft.com/office/drawing/2014/main" id="{EAC49367-483D-9388-F367-4E19F8862C06}"/>
                    </a:ext>
                  </a:extLst>
                </p:cNvPr>
                <p:cNvSpPr/>
                <p:nvPr/>
              </p:nvSpPr>
              <p:spPr>
                <a:xfrm>
                  <a:off x="3765994" y="3428285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0"/>
                      </a:moveTo>
                      <a:cubicBezTo>
                        <a:pt x="363" y="0"/>
                        <a:pt x="1" y="375"/>
                        <a:pt x="1" y="835"/>
                      </a:cubicBezTo>
                      <a:cubicBezTo>
                        <a:pt x="1" y="1294"/>
                        <a:pt x="363" y="1657"/>
                        <a:pt x="823" y="1657"/>
                      </a:cubicBezTo>
                      <a:cubicBezTo>
                        <a:pt x="1283" y="1657"/>
                        <a:pt x="1658" y="1294"/>
                        <a:pt x="1658" y="835"/>
                      </a:cubicBezTo>
                      <a:cubicBezTo>
                        <a:pt x="1658" y="375"/>
                        <a:pt x="1283" y="0"/>
                        <a:pt x="82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29" name="Google Shape;6601;p71">
                <a:extLst>
                  <a:ext uri="{FF2B5EF4-FFF2-40B4-BE49-F238E27FC236}">
                    <a16:creationId xmlns:a16="http://schemas.microsoft.com/office/drawing/2014/main" id="{A4C48DA2-DD69-76C2-E2A4-B1135A6DFD0C}"/>
                  </a:ext>
                </a:extLst>
              </p:cNvPr>
              <p:cNvGrpSpPr/>
              <p:nvPr/>
            </p:nvGrpSpPr>
            <p:grpSpPr>
              <a:xfrm>
                <a:off x="3632509" y="3274438"/>
                <a:ext cx="37783" cy="32357"/>
                <a:chOff x="3632509" y="3274438"/>
                <a:chExt cx="37783" cy="32357"/>
              </a:xfrm>
              <a:grpFill/>
            </p:grpSpPr>
            <p:sp>
              <p:nvSpPr>
                <p:cNvPr id="2191" name="Google Shape;6602;p71">
                  <a:extLst>
                    <a:ext uri="{FF2B5EF4-FFF2-40B4-BE49-F238E27FC236}">
                      <a16:creationId xmlns:a16="http://schemas.microsoft.com/office/drawing/2014/main" id="{FFEA9F96-AF4F-49F0-CB85-1315FF188667}"/>
                    </a:ext>
                  </a:extLst>
                </p:cNvPr>
                <p:cNvSpPr/>
                <p:nvPr/>
              </p:nvSpPr>
              <p:spPr>
                <a:xfrm>
                  <a:off x="3632509" y="3274438"/>
                  <a:ext cx="37783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4" extrusionOk="0">
                      <a:moveTo>
                        <a:pt x="2732" y="0"/>
                      </a:moveTo>
                      <a:cubicBezTo>
                        <a:pt x="2228" y="0"/>
                        <a:pt x="1713" y="187"/>
                        <a:pt x="1295" y="605"/>
                      </a:cubicBezTo>
                      <a:cubicBezTo>
                        <a:pt x="1" y="1900"/>
                        <a:pt x="908" y="4114"/>
                        <a:pt x="2747" y="4114"/>
                      </a:cubicBezTo>
                      <a:cubicBezTo>
                        <a:pt x="3872" y="4114"/>
                        <a:pt x="4791" y="3194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92" name="Google Shape;6603;p71">
                  <a:extLst>
                    <a:ext uri="{FF2B5EF4-FFF2-40B4-BE49-F238E27FC236}">
                      <a16:creationId xmlns:a16="http://schemas.microsoft.com/office/drawing/2014/main" id="{A33CBFA8-2731-4FA1-8EE8-9229C288C617}"/>
                    </a:ext>
                  </a:extLst>
                </p:cNvPr>
                <p:cNvSpPr/>
                <p:nvPr/>
              </p:nvSpPr>
              <p:spPr>
                <a:xfrm>
                  <a:off x="3647547" y="3284049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0"/>
                      </a:moveTo>
                      <a:cubicBezTo>
                        <a:pt x="375" y="0"/>
                        <a:pt x="0" y="375"/>
                        <a:pt x="0" y="835"/>
                      </a:cubicBezTo>
                      <a:cubicBezTo>
                        <a:pt x="0" y="1295"/>
                        <a:pt x="375" y="1658"/>
                        <a:pt x="835" y="1658"/>
                      </a:cubicBezTo>
                      <a:cubicBezTo>
                        <a:pt x="1282" y="1658"/>
                        <a:pt x="1657" y="1295"/>
                        <a:pt x="1657" y="835"/>
                      </a:cubicBezTo>
                      <a:cubicBezTo>
                        <a:pt x="1657" y="375"/>
                        <a:pt x="1282" y="0"/>
                        <a:pt x="83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0" name="Google Shape;6604;p71">
                <a:extLst>
                  <a:ext uri="{FF2B5EF4-FFF2-40B4-BE49-F238E27FC236}">
                    <a16:creationId xmlns:a16="http://schemas.microsoft.com/office/drawing/2014/main" id="{B29BBD98-59B2-BAEF-B430-C9B10DEFB839}"/>
                  </a:ext>
                </a:extLst>
              </p:cNvPr>
              <p:cNvGrpSpPr/>
              <p:nvPr/>
            </p:nvGrpSpPr>
            <p:grpSpPr>
              <a:xfrm>
                <a:off x="3906424" y="3297561"/>
                <a:ext cx="37776" cy="32451"/>
                <a:chOff x="3906424" y="3297561"/>
                <a:chExt cx="37776" cy="32451"/>
              </a:xfrm>
              <a:grpFill/>
            </p:grpSpPr>
            <p:sp>
              <p:nvSpPr>
                <p:cNvPr id="2189" name="Google Shape;6605;p71">
                  <a:extLst>
                    <a:ext uri="{FF2B5EF4-FFF2-40B4-BE49-F238E27FC236}">
                      <a16:creationId xmlns:a16="http://schemas.microsoft.com/office/drawing/2014/main" id="{B81AF1CE-B8DA-E999-EE80-110B682E0510}"/>
                    </a:ext>
                  </a:extLst>
                </p:cNvPr>
                <p:cNvSpPr/>
                <p:nvPr/>
              </p:nvSpPr>
              <p:spPr>
                <a:xfrm>
                  <a:off x="3906424" y="3297561"/>
                  <a:ext cx="37776" cy="324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26" extrusionOk="0">
                      <a:moveTo>
                        <a:pt x="2730" y="0"/>
                      </a:moveTo>
                      <a:cubicBezTo>
                        <a:pt x="2226" y="0"/>
                        <a:pt x="1713" y="187"/>
                        <a:pt x="1295" y="605"/>
                      </a:cubicBezTo>
                      <a:cubicBezTo>
                        <a:pt x="0" y="1899"/>
                        <a:pt x="920" y="4125"/>
                        <a:pt x="2746" y="4125"/>
                      </a:cubicBezTo>
                      <a:cubicBezTo>
                        <a:pt x="3883" y="4113"/>
                        <a:pt x="4803" y="3194"/>
                        <a:pt x="4803" y="2069"/>
                      </a:cubicBezTo>
                      <a:cubicBezTo>
                        <a:pt x="4803" y="824"/>
                        <a:pt x="3788" y="0"/>
                        <a:pt x="273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90" name="Google Shape;6606;p71">
                  <a:extLst>
                    <a:ext uri="{FF2B5EF4-FFF2-40B4-BE49-F238E27FC236}">
                      <a16:creationId xmlns:a16="http://schemas.microsoft.com/office/drawing/2014/main" id="{0EA63DD0-25A7-F0D1-0E75-E7754C8039B7}"/>
                    </a:ext>
                  </a:extLst>
                </p:cNvPr>
                <p:cNvSpPr/>
                <p:nvPr/>
              </p:nvSpPr>
              <p:spPr>
                <a:xfrm>
                  <a:off x="3921548" y="3307361"/>
                  <a:ext cx="13048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9" h="1658" extrusionOk="0">
                      <a:moveTo>
                        <a:pt x="823" y="0"/>
                      </a:moveTo>
                      <a:cubicBezTo>
                        <a:pt x="364" y="0"/>
                        <a:pt x="1" y="363"/>
                        <a:pt x="1" y="823"/>
                      </a:cubicBezTo>
                      <a:cubicBezTo>
                        <a:pt x="1" y="1282"/>
                        <a:pt x="364" y="1657"/>
                        <a:pt x="823" y="1657"/>
                      </a:cubicBezTo>
                      <a:cubicBezTo>
                        <a:pt x="1283" y="1657"/>
                        <a:pt x="1658" y="1282"/>
                        <a:pt x="1658" y="823"/>
                      </a:cubicBezTo>
                      <a:cubicBezTo>
                        <a:pt x="1658" y="363"/>
                        <a:pt x="1283" y="0"/>
                        <a:pt x="82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1" name="Google Shape;6607;p71">
                <a:extLst>
                  <a:ext uri="{FF2B5EF4-FFF2-40B4-BE49-F238E27FC236}">
                    <a16:creationId xmlns:a16="http://schemas.microsoft.com/office/drawing/2014/main" id="{125DBC4C-8E30-E5FA-C5AA-A233AE30E434}"/>
                  </a:ext>
                </a:extLst>
              </p:cNvPr>
              <p:cNvGrpSpPr/>
              <p:nvPr/>
            </p:nvGrpSpPr>
            <p:grpSpPr>
              <a:xfrm>
                <a:off x="3866084" y="3412107"/>
                <a:ext cx="37776" cy="32357"/>
                <a:chOff x="3866084" y="3412107"/>
                <a:chExt cx="37776" cy="32357"/>
              </a:xfrm>
              <a:grpFill/>
            </p:grpSpPr>
            <p:sp>
              <p:nvSpPr>
                <p:cNvPr id="2187" name="Google Shape;6608;p71">
                  <a:extLst>
                    <a:ext uri="{FF2B5EF4-FFF2-40B4-BE49-F238E27FC236}">
                      <a16:creationId xmlns:a16="http://schemas.microsoft.com/office/drawing/2014/main" id="{BB11A07B-6F38-8DA4-4DE2-333D9F999A74}"/>
                    </a:ext>
                  </a:extLst>
                </p:cNvPr>
                <p:cNvSpPr/>
                <p:nvPr/>
              </p:nvSpPr>
              <p:spPr>
                <a:xfrm>
                  <a:off x="3866084" y="3412107"/>
                  <a:ext cx="3777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4" extrusionOk="0">
                      <a:moveTo>
                        <a:pt x="2732" y="0"/>
                      </a:moveTo>
                      <a:cubicBezTo>
                        <a:pt x="2227" y="0"/>
                        <a:pt x="1713" y="187"/>
                        <a:pt x="1295" y="605"/>
                      </a:cubicBezTo>
                      <a:cubicBezTo>
                        <a:pt x="0" y="1900"/>
                        <a:pt x="920" y="4114"/>
                        <a:pt x="2746" y="4114"/>
                      </a:cubicBezTo>
                      <a:cubicBezTo>
                        <a:pt x="3883" y="4114"/>
                        <a:pt x="4803" y="3194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88" name="Google Shape;6609;p71">
                  <a:extLst>
                    <a:ext uri="{FF2B5EF4-FFF2-40B4-BE49-F238E27FC236}">
                      <a16:creationId xmlns:a16="http://schemas.microsoft.com/office/drawing/2014/main" id="{3E836ADA-D464-EF7F-E2AB-01FA4CA619D7}"/>
                    </a:ext>
                  </a:extLst>
                </p:cNvPr>
                <p:cNvSpPr/>
                <p:nvPr/>
              </p:nvSpPr>
              <p:spPr>
                <a:xfrm>
                  <a:off x="3881208" y="3421812"/>
                  <a:ext cx="13048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9" h="1658" extrusionOk="0">
                      <a:moveTo>
                        <a:pt x="823" y="1"/>
                      </a:moveTo>
                      <a:cubicBezTo>
                        <a:pt x="364" y="1"/>
                        <a:pt x="1" y="363"/>
                        <a:pt x="1" y="823"/>
                      </a:cubicBezTo>
                      <a:cubicBezTo>
                        <a:pt x="1" y="1283"/>
                        <a:pt x="364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63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2" name="Google Shape;6610;p71">
                <a:extLst>
                  <a:ext uri="{FF2B5EF4-FFF2-40B4-BE49-F238E27FC236}">
                    <a16:creationId xmlns:a16="http://schemas.microsoft.com/office/drawing/2014/main" id="{CFDD4043-C6F9-4DE0-CE95-B51022C5B3C4}"/>
                  </a:ext>
                </a:extLst>
              </p:cNvPr>
              <p:cNvGrpSpPr/>
              <p:nvPr/>
            </p:nvGrpSpPr>
            <p:grpSpPr>
              <a:xfrm>
                <a:off x="4023919" y="3766409"/>
                <a:ext cx="37783" cy="32357"/>
                <a:chOff x="4023919" y="3766409"/>
                <a:chExt cx="37783" cy="32357"/>
              </a:xfrm>
              <a:grpFill/>
            </p:grpSpPr>
            <p:sp>
              <p:nvSpPr>
                <p:cNvPr id="2185" name="Google Shape;6611;p71">
                  <a:extLst>
                    <a:ext uri="{FF2B5EF4-FFF2-40B4-BE49-F238E27FC236}">
                      <a16:creationId xmlns:a16="http://schemas.microsoft.com/office/drawing/2014/main" id="{2A753A86-B89A-55CC-5FBE-04875AC987A1}"/>
                    </a:ext>
                  </a:extLst>
                </p:cNvPr>
                <p:cNvSpPr/>
                <p:nvPr/>
              </p:nvSpPr>
              <p:spPr>
                <a:xfrm>
                  <a:off x="4023919" y="3766409"/>
                  <a:ext cx="37783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4" extrusionOk="0">
                      <a:moveTo>
                        <a:pt x="2732" y="0"/>
                      </a:moveTo>
                      <a:cubicBezTo>
                        <a:pt x="2228" y="0"/>
                        <a:pt x="1714" y="187"/>
                        <a:pt x="1295" y="606"/>
                      </a:cubicBezTo>
                      <a:cubicBezTo>
                        <a:pt x="1" y="1900"/>
                        <a:pt x="920" y="4114"/>
                        <a:pt x="2747" y="4114"/>
                      </a:cubicBezTo>
                      <a:cubicBezTo>
                        <a:pt x="3884" y="4114"/>
                        <a:pt x="4803" y="3194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86" name="Google Shape;6612;p71">
                  <a:extLst>
                    <a:ext uri="{FF2B5EF4-FFF2-40B4-BE49-F238E27FC236}">
                      <a16:creationId xmlns:a16="http://schemas.microsoft.com/office/drawing/2014/main" id="{DAAD2904-53C4-5612-FCF9-818556FDCB3B}"/>
                    </a:ext>
                  </a:extLst>
                </p:cNvPr>
                <p:cNvSpPr/>
                <p:nvPr/>
              </p:nvSpPr>
              <p:spPr>
                <a:xfrm>
                  <a:off x="4039051" y="3776115"/>
                  <a:ext cx="13040" cy="130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9" extrusionOk="0">
                      <a:moveTo>
                        <a:pt x="823" y="1"/>
                      </a:moveTo>
                      <a:cubicBezTo>
                        <a:pt x="363" y="1"/>
                        <a:pt x="0" y="376"/>
                        <a:pt x="0" y="823"/>
                      </a:cubicBezTo>
                      <a:cubicBezTo>
                        <a:pt x="0" y="1283"/>
                        <a:pt x="363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76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3" name="Google Shape;6613;p71">
                <a:extLst>
                  <a:ext uri="{FF2B5EF4-FFF2-40B4-BE49-F238E27FC236}">
                    <a16:creationId xmlns:a16="http://schemas.microsoft.com/office/drawing/2014/main" id="{85651A53-8F8F-38A2-019B-1809DD5B7FD2}"/>
                  </a:ext>
                </a:extLst>
              </p:cNvPr>
              <p:cNvGrpSpPr/>
              <p:nvPr/>
            </p:nvGrpSpPr>
            <p:grpSpPr>
              <a:xfrm>
                <a:off x="3973882" y="3779449"/>
                <a:ext cx="37776" cy="32357"/>
                <a:chOff x="3973882" y="3779449"/>
                <a:chExt cx="37776" cy="32357"/>
              </a:xfrm>
              <a:grpFill/>
            </p:grpSpPr>
            <p:sp>
              <p:nvSpPr>
                <p:cNvPr id="2183" name="Google Shape;6614;p71">
                  <a:extLst>
                    <a:ext uri="{FF2B5EF4-FFF2-40B4-BE49-F238E27FC236}">
                      <a16:creationId xmlns:a16="http://schemas.microsoft.com/office/drawing/2014/main" id="{29A4C9C6-86EB-195F-25C1-30ED107EDB83}"/>
                    </a:ext>
                  </a:extLst>
                </p:cNvPr>
                <p:cNvSpPr/>
                <p:nvPr/>
              </p:nvSpPr>
              <p:spPr>
                <a:xfrm>
                  <a:off x="3973882" y="3779449"/>
                  <a:ext cx="37776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4" extrusionOk="0">
                      <a:moveTo>
                        <a:pt x="2730" y="0"/>
                      </a:moveTo>
                      <a:cubicBezTo>
                        <a:pt x="2226" y="0"/>
                        <a:pt x="1712" y="187"/>
                        <a:pt x="1294" y="605"/>
                      </a:cubicBezTo>
                      <a:cubicBezTo>
                        <a:pt x="0" y="1899"/>
                        <a:pt x="919" y="4113"/>
                        <a:pt x="2746" y="4113"/>
                      </a:cubicBezTo>
                      <a:cubicBezTo>
                        <a:pt x="3883" y="4113"/>
                        <a:pt x="4802" y="3194"/>
                        <a:pt x="4802" y="2069"/>
                      </a:cubicBezTo>
                      <a:cubicBezTo>
                        <a:pt x="4802" y="824"/>
                        <a:pt x="3787" y="0"/>
                        <a:pt x="273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84" name="Google Shape;6615;p71">
                  <a:extLst>
                    <a:ext uri="{FF2B5EF4-FFF2-40B4-BE49-F238E27FC236}">
                      <a16:creationId xmlns:a16="http://schemas.microsoft.com/office/drawing/2014/main" id="{EC1147ED-4853-86A9-2047-DA3A4C6F52DA}"/>
                    </a:ext>
                  </a:extLst>
                </p:cNvPr>
                <p:cNvSpPr/>
                <p:nvPr/>
              </p:nvSpPr>
              <p:spPr>
                <a:xfrm>
                  <a:off x="3989006" y="3789155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0"/>
                      </a:moveTo>
                      <a:cubicBezTo>
                        <a:pt x="363" y="0"/>
                        <a:pt x="0" y="375"/>
                        <a:pt x="0" y="823"/>
                      </a:cubicBezTo>
                      <a:cubicBezTo>
                        <a:pt x="0" y="1282"/>
                        <a:pt x="363" y="1657"/>
                        <a:pt x="823" y="1657"/>
                      </a:cubicBezTo>
                      <a:cubicBezTo>
                        <a:pt x="1283" y="1657"/>
                        <a:pt x="1658" y="1282"/>
                        <a:pt x="1658" y="823"/>
                      </a:cubicBezTo>
                      <a:cubicBezTo>
                        <a:pt x="1658" y="375"/>
                        <a:pt x="1283" y="0"/>
                        <a:pt x="82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4" name="Google Shape;6616;p71">
                <a:extLst>
                  <a:ext uri="{FF2B5EF4-FFF2-40B4-BE49-F238E27FC236}">
                    <a16:creationId xmlns:a16="http://schemas.microsoft.com/office/drawing/2014/main" id="{13D55799-122D-3676-3C87-ECABBFBED473}"/>
                  </a:ext>
                </a:extLst>
              </p:cNvPr>
              <p:cNvGrpSpPr/>
              <p:nvPr/>
            </p:nvGrpSpPr>
            <p:grpSpPr>
              <a:xfrm>
                <a:off x="4073398" y="3838028"/>
                <a:ext cx="37776" cy="32380"/>
                <a:chOff x="4073398" y="3838028"/>
                <a:chExt cx="37776" cy="32380"/>
              </a:xfrm>
              <a:grpFill/>
            </p:grpSpPr>
            <p:sp>
              <p:nvSpPr>
                <p:cNvPr id="2181" name="Google Shape;6617;p71">
                  <a:extLst>
                    <a:ext uri="{FF2B5EF4-FFF2-40B4-BE49-F238E27FC236}">
                      <a16:creationId xmlns:a16="http://schemas.microsoft.com/office/drawing/2014/main" id="{9AB2E3C6-FED7-CB97-6EAD-E76F750DCC2A}"/>
                    </a:ext>
                  </a:extLst>
                </p:cNvPr>
                <p:cNvSpPr/>
                <p:nvPr/>
              </p:nvSpPr>
              <p:spPr>
                <a:xfrm>
                  <a:off x="4073398" y="3838028"/>
                  <a:ext cx="37776" cy="32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7" extrusionOk="0">
                      <a:moveTo>
                        <a:pt x="2737" y="1"/>
                      </a:moveTo>
                      <a:cubicBezTo>
                        <a:pt x="2231" y="1"/>
                        <a:pt x="1714" y="189"/>
                        <a:pt x="1295" y="609"/>
                      </a:cubicBezTo>
                      <a:cubicBezTo>
                        <a:pt x="0" y="1891"/>
                        <a:pt x="920" y="4105"/>
                        <a:pt x="2746" y="4117"/>
                      </a:cubicBezTo>
                      <a:cubicBezTo>
                        <a:pt x="3883" y="4105"/>
                        <a:pt x="4803" y="3185"/>
                        <a:pt x="4803" y="2060"/>
                      </a:cubicBezTo>
                      <a:cubicBezTo>
                        <a:pt x="4803" y="818"/>
                        <a:pt x="3792" y="1"/>
                        <a:pt x="2737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82" name="Google Shape;6618;p71">
                  <a:extLst>
                    <a:ext uri="{FF2B5EF4-FFF2-40B4-BE49-F238E27FC236}">
                      <a16:creationId xmlns:a16="http://schemas.microsoft.com/office/drawing/2014/main" id="{68AD70D1-38C4-56C0-0C30-E7FD63FE168F}"/>
                    </a:ext>
                  </a:extLst>
                </p:cNvPr>
                <p:cNvSpPr/>
                <p:nvPr/>
              </p:nvSpPr>
              <p:spPr>
                <a:xfrm>
                  <a:off x="4088428" y="3847663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35" y="1"/>
                      </a:moveTo>
                      <a:cubicBezTo>
                        <a:pt x="376" y="1"/>
                        <a:pt x="1" y="376"/>
                        <a:pt x="1" y="835"/>
                      </a:cubicBezTo>
                      <a:cubicBezTo>
                        <a:pt x="1" y="1283"/>
                        <a:pt x="376" y="1658"/>
                        <a:pt x="835" y="1658"/>
                      </a:cubicBezTo>
                      <a:cubicBezTo>
                        <a:pt x="1295" y="1658"/>
                        <a:pt x="1658" y="1283"/>
                        <a:pt x="1658" y="835"/>
                      </a:cubicBezTo>
                      <a:cubicBezTo>
                        <a:pt x="1658" y="376"/>
                        <a:pt x="1295" y="1"/>
                        <a:pt x="83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5" name="Google Shape;6619;p71">
                <a:extLst>
                  <a:ext uri="{FF2B5EF4-FFF2-40B4-BE49-F238E27FC236}">
                    <a16:creationId xmlns:a16="http://schemas.microsoft.com/office/drawing/2014/main" id="{73058DB1-9680-2BD2-920F-468F9F84CEC8}"/>
                  </a:ext>
                </a:extLst>
              </p:cNvPr>
              <p:cNvGrpSpPr/>
              <p:nvPr/>
            </p:nvGrpSpPr>
            <p:grpSpPr>
              <a:xfrm>
                <a:off x="4342672" y="4144496"/>
                <a:ext cx="37752" cy="32364"/>
                <a:chOff x="4342672" y="4144496"/>
                <a:chExt cx="37752" cy="32364"/>
              </a:xfrm>
              <a:grpFill/>
            </p:grpSpPr>
            <p:sp>
              <p:nvSpPr>
                <p:cNvPr id="2179" name="Google Shape;6620;p71">
                  <a:extLst>
                    <a:ext uri="{FF2B5EF4-FFF2-40B4-BE49-F238E27FC236}">
                      <a16:creationId xmlns:a16="http://schemas.microsoft.com/office/drawing/2014/main" id="{961F5128-1D9B-4419-E015-702AABAE78A9}"/>
                    </a:ext>
                  </a:extLst>
                </p:cNvPr>
                <p:cNvSpPr/>
                <p:nvPr/>
              </p:nvSpPr>
              <p:spPr>
                <a:xfrm>
                  <a:off x="4342672" y="4144496"/>
                  <a:ext cx="37752" cy="32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0" h="4115" extrusionOk="0">
                      <a:moveTo>
                        <a:pt x="2729" y="1"/>
                      </a:moveTo>
                      <a:cubicBezTo>
                        <a:pt x="2224" y="1"/>
                        <a:pt x="1710" y="188"/>
                        <a:pt x="1291" y="606"/>
                      </a:cubicBezTo>
                      <a:cubicBezTo>
                        <a:pt x="1" y="1897"/>
                        <a:pt x="912" y="4114"/>
                        <a:pt x="2740" y="4114"/>
                      </a:cubicBezTo>
                      <a:cubicBezTo>
                        <a:pt x="2745" y="4114"/>
                        <a:pt x="2750" y="4114"/>
                        <a:pt x="2755" y="4114"/>
                      </a:cubicBezTo>
                      <a:cubicBezTo>
                        <a:pt x="3880" y="4114"/>
                        <a:pt x="4800" y="3195"/>
                        <a:pt x="4800" y="2058"/>
                      </a:cubicBezTo>
                      <a:cubicBezTo>
                        <a:pt x="4800" y="822"/>
                        <a:pt x="3785" y="1"/>
                        <a:pt x="2729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80" name="Google Shape;6621;p71">
                  <a:extLst>
                    <a:ext uri="{FF2B5EF4-FFF2-40B4-BE49-F238E27FC236}">
                      <a16:creationId xmlns:a16="http://schemas.microsoft.com/office/drawing/2014/main" id="{1C19EB87-563A-89AA-BD72-4485F05FFE1C}"/>
                    </a:ext>
                  </a:extLst>
                </p:cNvPr>
                <p:cNvSpPr/>
                <p:nvPr/>
              </p:nvSpPr>
              <p:spPr>
                <a:xfrm>
                  <a:off x="4355586" y="4154209"/>
                  <a:ext cx="15227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58" extrusionOk="0">
                      <a:moveTo>
                        <a:pt x="1101" y="0"/>
                      </a:moveTo>
                      <a:cubicBezTo>
                        <a:pt x="363" y="0"/>
                        <a:pt x="0" y="895"/>
                        <a:pt x="520" y="1416"/>
                      </a:cubicBezTo>
                      <a:cubicBezTo>
                        <a:pt x="688" y="1583"/>
                        <a:pt x="893" y="1657"/>
                        <a:pt x="1096" y="1657"/>
                      </a:cubicBezTo>
                      <a:cubicBezTo>
                        <a:pt x="1523" y="1657"/>
                        <a:pt x="1936" y="1324"/>
                        <a:pt x="1936" y="823"/>
                      </a:cubicBezTo>
                      <a:cubicBezTo>
                        <a:pt x="1936" y="375"/>
                        <a:pt x="1561" y="0"/>
                        <a:pt x="110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6" name="Google Shape;6622;p71">
                <a:extLst>
                  <a:ext uri="{FF2B5EF4-FFF2-40B4-BE49-F238E27FC236}">
                    <a16:creationId xmlns:a16="http://schemas.microsoft.com/office/drawing/2014/main" id="{6B376B39-5E0C-DBC4-6802-85F205B1042C}"/>
                  </a:ext>
                </a:extLst>
              </p:cNvPr>
              <p:cNvGrpSpPr/>
              <p:nvPr/>
            </p:nvGrpSpPr>
            <p:grpSpPr>
              <a:xfrm>
                <a:off x="4406386" y="4056872"/>
                <a:ext cx="37783" cy="32364"/>
                <a:chOff x="4406386" y="4056872"/>
                <a:chExt cx="37783" cy="32364"/>
              </a:xfrm>
              <a:grpFill/>
            </p:grpSpPr>
            <p:sp>
              <p:nvSpPr>
                <p:cNvPr id="2177" name="Google Shape;6623;p71">
                  <a:extLst>
                    <a:ext uri="{FF2B5EF4-FFF2-40B4-BE49-F238E27FC236}">
                      <a16:creationId xmlns:a16="http://schemas.microsoft.com/office/drawing/2014/main" id="{9DA6AADA-13D7-AF41-2B9A-7191CC65DF8D}"/>
                    </a:ext>
                  </a:extLst>
                </p:cNvPr>
                <p:cNvSpPr/>
                <p:nvPr/>
              </p:nvSpPr>
              <p:spPr>
                <a:xfrm>
                  <a:off x="4406386" y="4056872"/>
                  <a:ext cx="37783" cy="32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5" extrusionOk="0">
                      <a:moveTo>
                        <a:pt x="2733" y="1"/>
                      </a:moveTo>
                      <a:cubicBezTo>
                        <a:pt x="2228" y="1"/>
                        <a:pt x="1714" y="188"/>
                        <a:pt x="1295" y="606"/>
                      </a:cubicBezTo>
                      <a:cubicBezTo>
                        <a:pt x="1" y="1900"/>
                        <a:pt x="920" y="4114"/>
                        <a:pt x="2747" y="4114"/>
                      </a:cubicBezTo>
                      <a:cubicBezTo>
                        <a:pt x="3884" y="4114"/>
                        <a:pt x="4803" y="3195"/>
                        <a:pt x="4803" y="2058"/>
                      </a:cubicBezTo>
                      <a:cubicBezTo>
                        <a:pt x="4803" y="821"/>
                        <a:pt x="3789" y="1"/>
                        <a:pt x="273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78" name="Google Shape;6624;p71">
                  <a:extLst>
                    <a:ext uri="{FF2B5EF4-FFF2-40B4-BE49-F238E27FC236}">
                      <a16:creationId xmlns:a16="http://schemas.microsoft.com/office/drawing/2014/main" id="{32A44EB4-B092-97E7-60AE-067C9AC31936}"/>
                    </a:ext>
                  </a:extLst>
                </p:cNvPr>
                <p:cNvSpPr/>
                <p:nvPr/>
              </p:nvSpPr>
              <p:spPr>
                <a:xfrm>
                  <a:off x="4419332" y="4066577"/>
                  <a:ext cx="15227" cy="1301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6" h="1655" extrusionOk="0">
                      <a:moveTo>
                        <a:pt x="1123" y="1"/>
                      </a:moveTo>
                      <a:cubicBezTo>
                        <a:pt x="1115" y="1"/>
                        <a:pt x="1108" y="1"/>
                        <a:pt x="1101" y="1"/>
                      </a:cubicBezTo>
                      <a:cubicBezTo>
                        <a:pt x="363" y="1"/>
                        <a:pt x="0" y="884"/>
                        <a:pt x="520" y="1404"/>
                      </a:cubicBezTo>
                      <a:cubicBezTo>
                        <a:pt x="689" y="1577"/>
                        <a:pt x="898" y="1655"/>
                        <a:pt x="1103" y="1655"/>
                      </a:cubicBezTo>
                      <a:cubicBezTo>
                        <a:pt x="1528" y="1655"/>
                        <a:pt x="1936" y="1322"/>
                        <a:pt x="1936" y="824"/>
                      </a:cubicBezTo>
                      <a:cubicBezTo>
                        <a:pt x="1936" y="371"/>
                        <a:pt x="1572" y="1"/>
                        <a:pt x="11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7" name="Google Shape;6625;p71">
                <a:extLst>
                  <a:ext uri="{FF2B5EF4-FFF2-40B4-BE49-F238E27FC236}">
                    <a16:creationId xmlns:a16="http://schemas.microsoft.com/office/drawing/2014/main" id="{2DC7E267-AC3A-86F5-FA9C-22DFAB426850}"/>
                  </a:ext>
                </a:extLst>
              </p:cNvPr>
              <p:cNvGrpSpPr/>
              <p:nvPr/>
            </p:nvGrpSpPr>
            <p:grpSpPr>
              <a:xfrm>
                <a:off x="4284416" y="4245254"/>
                <a:ext cx="37783" cy="32357"/>
                <a:chOff x="4284416" y="4245254"/>
                <a:chExt cx="37783" cy="32357"/>
              </a:xfrm>
              <a:grpFill/>
            </p:grpSpPr>
            <p:sp>
              <p:nvSpPr>
                <p:cNvPr id="2303" name="Google Shape;6626;p71">
                  <a:extLst>
                    <a:ext uri="{FF2B5EF4-FFF2-40B4-BE49-F238E27FC236}">
                      <a16:creationId xmlns:a16="http://schemas.microsoft.com/office/drawing/2014/main" id="{D9EE6A2B-8D7D-E37F-B934-8786C236DDDA}"/>
                    </a:ext>
                  </a:extLst>
                </p:cNvPr>
                <p:cNvSpPr/>
                <p:nvPr/>
              </p:nvSpPr>
              <p:spPr>
                <a:xfrm>
                  <a:off x="4284416" y="4245254"/>
                  <a:ext cx="37783" cy="3235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4" h="4114" extrusionOk="0">
                      <a:moveTo>
                        <a:pt x="2732" y="0"/>
                      </a:moveTo>
                      <a:cubicBezTo>
                        <a:pt x="2228" y="0"/>
                        <a:pt x="1714" y="187"/>
                        <a:pt x="1295" y="606"/>
                      </a:cubicBezTo>
                      <a:cubicBezTo>
                        <a:pt x="1" y="1900"/>
                        <a:pt x="920" y="4114"/>
                        <a:pt x="2747" y="4114"/>
                      </a:cubicBezTo>
                      <a:cubicBezTo>
                        <a:pt x="3884" y="4114"/>
                        <a:pt x="4803" y="3194"/>
                        <a:pt x="4803" y="2057"/>
                      </a:cubicBezTo>
                      <a:cubicBezTo>
                        <a:pt x="4803" y="821"/>
                        <a:pt x="3789" y="0"/>
                        <a:pt x="273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176" name="Google Shape;6627;p71">
                  <a:extLst>
                    <a:ext uri="{FF2B5EF4-FFF2-40B4-BE49-F238E27FC236}">
                      <a16:creationId xmlns:a16="http://schemas.microsoft.com/office/drawing/2014/main" id="{509B2A59-59E8-44AB-33B2-F77B77878785}"/>
                    </a:ext>
                  </a:extLst>
                </p:cNvPr>
                <p:cNvSpPr/>
                <p:nvPr/>
              </p:nvSpPr>
              <p:spPr>
                <a:xfrm>
                  <a:off x="4299548" y="4254959"/>
                  <a:ext cx="13040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58" h="1658" extrusionOk="0">
                      <a:moveTo>
                        <a:pt x="823" y="1"/>
                      </a:moveTo>
                      <a:cubicBezTo>
                        <a:pt x="363" y="1"/>
                        <a:pt x="0" y="364"/>
                        <a:pt x="0" y="823"/>
                      </a:cubicBezTo>
                      <a:cubicBezTo>
                        <a:pt x="0" y="1283"/>
                        <a:pt x="363" y="1658"/>
                        <a:pt x="823" y="1658"/>
                      </a:cubicBezTo>
                      <a:cubicBezTo>
                        <a:pt x="1283" y="1658"/>
                        <a:pt x="1658" y="1283"/>
                        <a:pt x="1658" y="823"/>
                      </a:cubicBezTo>
                      <a:cubicBezTo>
                        <a:pt x="1658" y="364"/>
                        <a:pt x="1283" y="1"/>
                        <a:pt x="82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8" name="Google Shape;6628;p71">
                <a:extLst>
                  <a:ext uri="{FF2B5EF4-FFF2-40B4-BE49-F238E27FC236}">
                    <a16:creationId xmlns:a16="http://schemas.microsoft.com/office/drawing/2014/main" id="{DEF0B6A0-E8D3-15AF-BFEB-CB1BA4B45798}"/>
                  </a:ext>
                </a:extLst>
              </p:cNvPr>
              <p:cNvGrpSpPr/>
              <p:nvPr/>
            </p:nvGrpSpPr>
            <p:grpSpPr>
              <a:xfrm>
                <a:off x="4219057" y="4331258"/>
                <a:ext cx="37776" cy="32364"/>
                <a:chOff x="4219057" y="4331258"/>
                <a:chExt cx="37776" cy="32364"/>
              </a:xfrm>
              <a:grpFill/>
            </p:grpSpPr>
            <p:sp>
              <p:nvSpPr>
                <p:cNvPr id="2301" name="Google Shape;6629;p71">
                  <a:extLst>
                    <a:ext uri="{FF2B5EF4-FFF2-40B4-BE49-F238E27FC236}">
                      <a16:creationId xmlns:a16="http://schemas.microsoft.com/office/drawing/2014/main" id="{9F15C2C7-C078-D395-47F0-DFFCCCAF9FA7}"/>
                    </a:ext>
                  </a:extLst>
                </p:cNvPr>
                <p:cNvSpPr/>
                <p:nvPr/>
              </p:nvSpPr>
              <p:spPr>
                <a:xfrm>
                  <a:off x="4219057" y="4331258"/>
                  <a:ext cx="37776" cy="323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03" h="4115" extrusionOk="0">
                      <a:moveTo>
                        <a:pt x="2732" y="1"/>
                      </a:moveTo>
                      <a:cubicBezTo>
                        <a:pt x="2227" y="1"/>
                        <a:pt x="1713" y="188"/>
                        <a:pt x="1295" y="606"/>
                      </a:cubicBezTo>
                      <a:cubicBezTo>
                        <a:pt x="0" y="1901"/>
                        <a:pt x="920" y="4114"/>
                        <a:pt x="2746" y="4114"/>
                      </a:cubicBezTo>
                      <a:cubicBezTo>
                        <a:pt x="3883" y="4114"/>
                        <a:pt x="4803" y="3195"/>
                        <a:pt x="4803" y="2058"/>
                      </a:cubicBezTo>
                      <a:cubicBezTo>
                        <a:pt x="4803" y="821"/>
                        <a:pt x="3789" y="1"/>
                        <a:pt x="273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02" name="Google Shape;6630;p71">
                  <a:extLst>
                    <a:ext uri="{FF2B5EF4-FFF2-40B4-BE49-F238E27FC236}">
                      <a16:creationId xmlns:a16="http://schemas.microsoft.com/office/drawing/2014/main" id="{868728B0-2BBC-4677-22BC-C353A6BE52AD}"/>
                    </a:ext>
                  </a:extLst>
                </p:cNvPr>
                <p:cNvSpPr/>
                <p:nvPr/>
              </p:nvSpPr>
              <p:spPr>
                <a:xfrm>
                  <a:off x="4231995" y="4340971"/>
                  <a:ext cx="15235" cy="1304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37" h="1658" extrusionOk="0">
                      <a:moveTo>
                        <a:pt x="1113" y="0"/>
                      </a:moveTo>
                      <a:cubicBezTo>
                        <a:pt x="363" y="0"/>
                        <a:pt x="1" y="895"/>
                        <a:pt x="521" y="1416"/>
                      </a:cubicBezTo>
                      <a:cubicBezTo>
                        <a:pt x="688" y="1583"/>
                        <a:pt x="894" y="1657"/>
                        <a:pt x="1096" y="1657"/>
                      </a:cubicBezTo>
                      <a:cubicBezTo>
                        <a:pt x="1524" y="1657"/>
                        <a:pt x="1936" y="1324"/>
                        <a:pt x="1936" y="823"/>
                      </a:cubicBezTo>
                      <a:cubicBezTo>
                        <a:pt x="1936" y="375"/>
                        <a:pt x="1561" y="0"/>
                        <a:pt x="111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9" name="Google Shape;6631;p71">
                <a:extLst>
                  <a:ext uri="{FF2B5EF4-FFF2-40B4-BE49-F238E27FC236}">
                    <a16:creationId xmlns:a16="http://schemas.microsoft.com/office/drawing/2014/main" id="{4C33BDB4-7737-583E-C011-A25A5E52B8C2}"/>
                  </a:ext>
                </a:extLst>
              </p:cNvPr>
              <p:cNvGrpSpPr/>
              <p:nvPr/>
            </p:nvGrpSpPr>
            <p:grpSpPr>
              <a:xfrm>
                <a:off x="4204122" y="4141688"/>
                <a:ext cx="33497" cy="28699"/>
                <a:chOff x="4204122" y="4141688"/>
                <a:chExt cx="33497" cy="28699"/>
              </a:xfrm>
              <a:grpFill/>
            </p:grpSpPr>
            <p:sp>
              <p:nvSpPr>
                <p:cNvPr id="2299" name="Google Shape;6632;p71">
                  <a:extLst>
                    <a:ext uri="{FF2B5EF4-FFF2-40B4-BE49-F238E27FC236}">
                      <a16:creationId xmlns:a16="http://schemas.microsoft.com/office/drawing/2014/main" id="{0181FDEF-BBEF-5A6A-74BB-506C27BE0ABE}"/>
                    </a:ext>
                  </a:extLst>
                </p:cNvPr>
                <p:cNvSpPr/>
                <p:nvPr/>
              </p:nvSpPr>
              <p:spPr>
                <a:xfrm>
                  <a:off x="4204122" y="4141688"/>
                  <a:ext cx="33497" cy="286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59" h="3649" extrusionOk="0">
                      <a:moveTo>
                        <a:pt x="2427" y="1"/>
                      </a:moveTo>
                      <a:cubicBezTo>
                        <a:pt x="1979" y="1"/>
                        <a:pt x="1522" y="168"/>
                        <a:pt x="1149" y="540"/>
                      </a:cubicBezTo>
                      <a:cubicBezTo>
                        <a:pt x="0" y="1677"/>
                        <a:pt x="811" y="3649"/>
                        <a:pt x="2432" y="3649"/>
                      </a:cubicBezTo>
                      <a:cubicBezTo>
                        <a:pt x="3448" y="3649"/>
                        <a:pt x="4258" y="2826"/>
                        <a:pt x="4258" y="1822"/>
                      </a:cubicBezTo>
                      <a:cubicBezTo>
                        <a:pt x="4258" y="726"/>
                        <a:pt x="3363" y="1"/>
                        <a:pt x="2427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300" name="Google Shape;6633;p71">
                  <a:extLst>
                    <a:ext uri="{FF2B5EF4-FFF2-40B4-BE49-F238E27FC236}">
                      <a16:creationId xmlns:a16="http://schemas.microsoft.com/office/drawing/2014/main" id="{8B70426F-BF22-88D6-1A18-54154FB7A12F}"/>
                    </a:ext>
                  </a:extLst>
                </p:cNvPr>
                <p:cNvSpPr/>
                <p:nvPr/>
              </p:nvSpPr>
              <p:spPr>
                <a:xfrm>
                  <a:off x="4216965" y="4151259"/>
                  <a:ext cx="11042" cy="93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04" h="1195" extrusionOk="0">
                      <a:moveTo>
                        <a:pt x="799" y="0"/>
                      </a:moveTo>
                      <a:cubicBezTo>
                        <a:pt x="266" y="0"/>
                        <a:pt x="0" y="641"/>
                        <a:pt x="375" y="1016"/>
                      </a:cubicBezTo>
                      <a:cubicBezTo>
                        <a:pt x="498" y="1139"/>
                        <a:pt x="650" y="1195"/>
                        <a:pt x="799" y="1195"/>
                      </a:cubicBezTo>
                      <a:cubicBezTo>
                        <a:pt x="1103" y="1195"/>
                        <a:pt x="1395" y="963"/>
                        <a:pt x="1404" y="605"/>
                      </a:cubicBezTo>
                      <a:cubicBezTo>
                        <a:pt x="1404" y="278"/>
                        <a:pt x="1137" y="0"/>
                        <a:pt x="799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0" name="Google Shape;6634;p71">
                <a:extLst>
                  <a:ext uri="{FF2B5EF4-FFF2-40B4-BE49-F238E27FC236}">
                    <a16:creationId xmlns:a16="http://schemas.microsoft.com/office/drawing/2014/main" id="{300CD5F0-AC89-955A-E7A4-092F51A43A89}"/>
                  </a:ext>
                </a:extLst>
              </p:cNvPr>
              <p:cNvGrpSpPr/>
              <p:nvPr/>
            </p:nvGrpSpPr>
            <p:grpSpPr>
              <a:xfrm>
                <a:off x="4301546" y="4003869"/>
                <a:ext cx="38916" cy="33324"/>
                <a:chOff x="4301546" y="4003869"/>
                <a:chExt cx="38916" cy="33324"/>
              </a:xfrm>
              <a:grpFill/>
            </p:grpSpPr>
            <p:sp>
              <p:nvSpPr>
                <p:cNvPr id="2297" name="Google Shape;6635;p71">
                  <a:extLst>
                    <a:ext uri="{FF2B5EF4-FFF2-40B4-BE49-F238E27FC236}">
                      <a16:creationId xmlns:a16="http://schemas.microsoft.com/office/drawing/2014/main" id="{075B98C9-9A2A-5C1E-7563-2EA0B96010E3}"/>
                    </a:ext>
                  </a:extLst>
                </p:cNvPr>
                <p:cNvSpPr/>
                <p:nvPr/>
              </p:nvSpPr>
              <p:spPr>
                <a:xfrm>
                  <a:off x="4301546" y="4003869"/>
                  <a:ext cx="38916" cy="333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948" h="4237" extrusionOk="0">
                      <a:moveTo>
                        <a:pt x="2818" y="1"/>
                      </a:moveTo>
                      <a:cubicBezTo>
                        <a:pt x="2295" y="1"/>
                        <a:pt x="1763" y="196"/>
                        <a:pt x="1331" y="631"/>
                      </a:cubicBezTo>
                      <a:cubicBezTo>
                        <a:pt x="0" y="1962"/>
                        <a:pt x="944" y="4236"/>
                        <a:pt x="2831" y="4236"/>
                      </a:cubicBezTo>
                      <a:cubicBezTo>
                        <a:pt x="3992" y="4236"/>
                        <a:pt x="4948" y="3293"/>
                        <a:pt x="4948" y="2119"/>
                      </a:cubicBezTo>
                      <a:cubicBezTo>
                        <a:pt x="4948" y="845"/>
                        <a:pt x="3905" y="1"/>
                        <a:pt x="2818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98" name="Google Shape;6636;p71">
                  <a:extLst>
                    <a:ext uri="{FF2B5EF4-FFF2-40B4-BE49-F238E27FC236}">
                      <a16:creationId xmlns:a16="http://schemas.microsoft.com/office/drawing/2014/main" id="{35A18636-3E26-5B02-51F0-E7ED2C4C0A72}"/>
                    </a:ext>
                  </a:extLst>
                </p:cNvPr>
                <p:cNvSpPr/>
                <p:nvPr/>
              </p:nvSpPr>
              <p:spPr>
                <a:xfrm>
                  <a:off x="4314389" y="4013590"/>
                  <a:ext cx="16469" cy="14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94" h="1780" extrusionOk="0">
                      <a:moveTo>
                        <a:pt x="1220" y="0"/>
                      </a:moveTo>
                      <a:cubicBezTo>
                        <a:pt x="1213" y="0"/>
                        <a:pt x="1205" y="0"/>
                        <a:pt x="1198" y="0"/>
                      </a:cubicBezTo>
                      <a:cubicBezTo>
                        <a:pt x="400" y="0"/>
                        <a:pt x="0" y="956"/>
                        <a:pt x="569" y="1512"/>
                      </a:cubicBezTo>
                      <a:cubicBezTo>
                        <a:pt x="750" y="1697"/>
                        <a:pt x="974" y="1780"/>
                        <a:pt x="1194" y="1780"/>
                      </a:cubicBezTo>
                      <a:cubicBezTo>
                        <a:pt x="1652" y="1780"/>
                        <a:pt x="2093" y="1422"/>
                        <a:pt x="2093" y="883"/>
                      </a:cubicBezTo>
                      <a:cubicBezTo>
                        <a:pt x="2093" y="395"/>
                        <a:pt x="1706" y="0"/>
                        <a:pt x="1220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1" name="Google Shape;6637;p71">
                <a:extLst>
                  <a:ext uri="{FF2B5EF4-FFF2-40B4-BE49-F238E27FC236}">
                    <a16:creationId xmlns:a16="http://schemas.microsoft.com/office/drawing/2014/main" id="{D0529F22-577F-1147-8C1B-7582D06241AF}"/>
                  </a:ext>
                </a:extLst>
              </p:cNvPr>
              <p:cNvGrpSpPr/>
              <p:nvPr/>
            </p:nvGrpSpPr>
            <p:grpSpPr>
              <a:xfrm>
                <a:off x="4210681" y="3924669"/>
                <a:ext cx="36549" cy="31366"/>
                <a:chOff x="4210681" y="3924669"/>
                <a:chExt cx="36549" cy="31366"/>
              </a:xfrm>
              <a:grpFill/>
            </p:grpSpPr>
            <p:sp>
              <p:nvSpPr>
                <p:cNvPr id="2295" name="Google Shape;6638;p71">
                  <a:extLst>
                    <a:ext uri="{FF2B5EF4-FFF2-40B4-BE49-F238E27FC236}">
                      <a16:creationId xmlns:a16="http://schemas.microsoft.com/office/drawing/2014/main" id="{43CA5351-CD06-6423-97DF-0797F5065A18}"/>
                    </a:ext>
                  </a:extLst>
                </p:cNvPr>
                <p:cNvSpPr/>
                <p:nvPr/>
              </p:nvSpPr>
              <p:spPr>
                <a:xfrm>
                  <a:off x="4210681" y="3924669"/>
                  <a:ext cx="36549" cy="3136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647" h="3988" extrusionOk="0">
                      <a:moveTo>
                        <a:pt x="2642" y="0"/>
                      </a:moveTo>
                      <a:cubicBezTo>
                        <a:pt x="2152" y="0"/>
                        <a:pt x="1654" y="182"/>
                        <a:pt x="1247" y="589"/>
                      </a:cubicBezTo>
                      <a:cubicBezTo>
                        <a:pt x="1" y="1847"/>
                        <a:pt x="884" y="3988"/>
                        <a:pt x="2662" y="3988"/>
                      </a:cubicBezTo>
                      <a:cubicBezTo>
                        <a:pt x="3751" y="3976"/>
                        <a:pt x="4646" y="3093"/>
                        <a:pt x="4646" y="1992"/>
                      </a:cubicBezTo>
                      <a:cubicBezTo>
                        <a:pt x="4646" y="797"/>
                        <a:pt x="3665" y="0"/>
                        <a:pt x="264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96" name="Google Shape;6639;p71">
                  <a:extLst>
                    <a:ext uri="{FF2B5EF4-FFF2-40B4-BE49-F238E27FC236}">
                      <a16:creationId xmlns:a16="http://schemas.microsoft.com/office/drawing/2014/main" id="{C327B8B4-12F2-DB55-C3BC-4E8D72AC36F0}"/>
                    </a:ext>
                  </a:extLst>
                </p:cNvPr>
                <p:cNvSpPr/>
                <p:nvPr/>
              </p:nvSpPr>
              <p:spPr>
                <a:xfrm>
                  <a:off x="4225625" y="3934335"/>
                  <a:ext cx="11994" cy="1199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25" h="1525" extrusionOk="0">
                      <a:moveTo>
                        <a:pt x="762" y="1"/>
                      </a:moveTo>
                      <a:cubicBezTo>
                        <a:pt x="339" y="1"/>
                        <a:pt x="0" y="339"/>
                        <a:pt x="0" y="763"/>
                      </a:cubicBezTo>
                      <a:cubicBezTo>
                        <a:pt x="0" y="1186"/>
                        <a:pt x="339" y="1525"/>
                        <a:pt x="762" y="1525"/>
                      </a:cubicBezTo>
                      <a:cubicBezTo>
                        <a:pt x="1173" y="1525"/>
                        <a:pt x="1524" y="1186"/>
                        <a:pt x="1524" y="763"/>
                      </a:cubicBezTo>
                      <a:cubicBezTo>
                        <a:pt x="1524" y="339"/>
                        <a:pt x="1173" y="1"/>
                        <a:pt x="762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2" name="Google Shape;6640;p71">
                <a:extLst>
                  <a:ext uri="{FF2B5EF4-FFF2-40B4-BE49-F238E27FC236}">
                    <a16:creationId xmlns:a16="http://schemas.microsoft.com/office/drawing/2014/main" id="{AB610063-2F0B-F308-C7EB-40E69EFE825E}"/>
                  </a:ext>
                </a:extLst>
              </p:cNvPr>
              <p:cNvGrpSpPr/>
              <p:nvPr/>
            </p:nvGrpSpPr>
            <p:grpSpPr>
              <a:xfrm>
                <a:off x="3987771" y="3628874"/>
                <a:ext cx="31499" cy="26993"/>
                <a:chOff x="3987771" y="3628874"/>
                <a:chExt cx="31499" cy="26993"/>
              </a:xfrm>
              <a:grpFill/>
            </p:grpSpPr>
            <p:sp>
              <p:nvSpPr>
                <p:cNvPr id="2293" name="Google Shape;6641;p71">
                  <a:extLst>
                    <a:ext uri="{FF2B5EF4-FFF2-40B4-BE49-F238E27FC236}">
                      <a16:creationId xmlns:a16="http://schemas.microsoft.com/office/drawing/2014/main" id="{CA10D805-D2B1-9B3F-58EF-3080F3C270E1}"/>
                    </a:ext>
                  </a:extLst>
                </p:cNvPr>
                <p:cNvSpPr/>
                <p:nvPr/>
              </p:nvSpPr>
              <p:spPr>
                <a:xfrm>
                  <a:off x="3987771" y="3628874"/>
                  <a:ext cx="31499" cy="269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2" extrusionOk="0">
                      <a:moveTo>
                        <a:pt x="2284" y="0"/>
                      </a:moveTo>
                      <a:cubicBezTo>
                        <a:pt x="1865" y="0"/>
                        <a:pt x="1437" y="156"/>
                        <a:pt x="1089" y="504"/>
                      </a:cubicBezTo>
                      <a:cubicBezTo>
                        <a:pt x="0" y="1581"/>
                        <a:pt x="774" y="3432"/>
                        <a:pt x="2299" y="3432"/>
                      </a:cubicBezTo>
                      <a:cubicBezTo>
                        <a:pt x="3242" y="3419"/>
                        <a:pt x="4004" y="2657"/>
                        <a:pt x="4004" y="1714"/>
                      </a:cubicBezTo>
                      <a:cubicBezTo>
                        <a:pt x="4004" y="682"/>
                        <a:pt x="3162" y="0"/>
                        <a:pt x="22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94" name="Google Shape;6642;p71">
                  <a:extLst>
                    <a:ext uri="{FF2B5EF4-FFF2-40B4-BE49-F238E27FC236}">
                      <a16:creationId xmlns:a16="http://schemas.microsoft.com/office/drawing/2014/main" id="{5C9276D5-37D1-8E10-35C5-055F4D22F13E}"/>
                    </a:ext>
                  </a:extLst>
                </p:cNvPr>
                <p:cNvSpPr/>
                <p:nvPr/>
              </p:nvSpPr>
              <p:spPr>
                <a:xfrm>
                  <a:off x="4000709" y="3638540"/>
                  <a:ext cx="8856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7" extrusionOk="0">
                      <a:moveTo>
                        <a:pt x="641" y="1"/>
                      </a:moveTo>
                      <a:cubicBezTo>
                        <a:pt x="218" y="1"/>
                        <a:pt x="0" y="521"/>
                        <a:pt x="303" y="823"/>
                      </a:cubicBezTo>
                      <a:cubicBezTo>
                        <a:pt x="402" y="922"/>
                        <a:pt x="524" y="967"/>
                        <a:pt x="643" y="967"/>
                      </a:cubicBezTo>
                      <a:cubicBezTo>
                        <a:pt x="890" y="967"/>
                        <a:pt x="1125" y="778"/>
                        <a:pt x="1125" y="485"/>
                      </a:cubicBezTo>
                      <a:cubicBezTo>
                        <a:pt x="1125" y="219"/>
                        <a:pt x="908" y="1"/>
                        <a:pt x="64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3" name="Google Shape;6643;p71">
                <a:extLst>
                  <a:ext uri="{FF2B5EF4-FFF2-40B4-BE49-F238E27FC236}">
                    <a16:creationId xmlns:a16="http://schemas.microsoft.com/office/drawing/2014/main" id="{2FCF2E2C-1EC3-D40F-6147-291F08FE47AA}"/>
                  </a:ext>
                </a:extLst>
              </p:cNvPr>
              <p:cNvGrpSpPr/>
              <p:nvPr/>
            </p:nvGrpSpPr>
            <p:grpSpPr>
              <a:xfrm>
                <a:off x="4087382" y="3775674"/>
                <a:ext cx="31405" cy="26898"/>
                <a:chOff x="4087382" y="3775674"/>
                <a:chExt cx="31405" cy="26898"/>
              </a:xfrm>
              <a:grpFill/>
            </p:grpSpPr>
            <p:sp>
              <p:nvSpPr>
                <p:cNvPr id="2291" name="Google Shape;6644;p71">
                  <a:extLst>
                    <a:ext uri="{FF2B5EF4-FFF2-40B4-BE49-F238E27FC236}">
                      <a16:creationId xmlns:a16="http://schemas.microsoft.com/office/drawing/2014/main" id="{E6633530-44A3-2455-4BFF-8FAD10AB52B2}"/>
                    </a:ext>
                  </a:extLst>
                </p:cNvPr>
                <p:cNvSpPr/>
                <p:nvPr/>
              </p:nvSpPr>
              <p:spPr>
                <a:xfrm>
                  <a:off x="4087382" y="3775674"/>
                  <a:ext cx="31405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0" extrusionOk="0">
                      <a:moveTo>
                        <a:pt x="2273" y="0"/>
                      </a:moveTo>
                      <a:cubicBezTo>
                        <a:pt x="1853" y="0"/>
                        <a:pt x="1425" y="156"/>
                        <a:pt x="1077" y="504"/>
                      </a:cubicBezTo>
                      <a:cubicBezTo>
                        <a:pt x="0" y="1581"/>
                        <a:pt x="750" y="3420"/>
                        <a:pt x="2275" y="3420"/>
                      </a:cubicBezTo>
                      <a:cubicBezTo>
                        <a:pt x="3230" y="3420"/>
                        <a:pt x="3992" y="2658"/>
                        <a:pt x="3992" y="1714"/>
                      </a:cubicBezTo>
                      <a:cubicBezTo>
                        <a:pt x="3992" y="683"/>
                        <a:pt x="3151" y="0"/>
                        <a:pt x="227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92" name="Google Shape;6645;p71">
                  <a:extLst>
                    <a:ext uri="{FF2B5EF4-FFF2-40B4-BE49-F238E27FC236}">
                      <a16:creationId xmlns:a16="http://schemas.microsoft.com/office/drawing/2014/main" id="{129CDD4C-CCD0-BD72-B602-E4C70BFEC53C}"/>
                    </a:ext>
                  </a:extLst>
                </p:cNvPr>
                <p:cNvSpPr/>
                <p:nvPr/>
              </p:nvSpPr>
              <p:spPr>
                <a:xfrm>
                  <a:off x="4101460" y="3785348"/>
                  <a:ext cx="7621" cy="76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8" extrusionOk="0">
                      <a:moveTo>
                        <a:pt x="485" y="0"/>
                      </a:moveTo>
                      <a:cubicBezTo>
                        <a:pt x="219" y="0"/>
                        <a:pt x="1" y="218"/>
                        <a:pt x="1" y="484"/>
                      </a:cubicBezTo>
                      <a:cubicBezTo>
                        <a:pt x="1" y="750"/>
                        <a:pt x="219" y="968"/>
                        <a:pt x="485" y="968"/>
                      </a:cubicBezTo>
                      <a:cubicBezTo>
                        <a:pt x="751" y="968"/>
                        <a:pt x="969" y="750"/>
                        <a:pt x="969" y="484"/>
                      </a:cubicBezTo>
                      <a:cubicBezTo>
                        <a:pt x="969" y="218"/>
                        <a:pt x="751" y="0"/>
                        <a:pt x="4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4" name="Google Shape;6646;p71">
                <a:extLst>
                  <a:ext uri="{FF2B5EF4-FFF2-40B4-BE49-F238E27FC236}">
                    <a16:creationId xmlns:a16="http://schemas.microsoft.com/office/drawing/2014/main" id="{9846C9B9-B099-A873-A1CA-557BE1A3E9DF}"/>
                  </a:ext>
                </a:extLst>
              </p:cNvPr>
              <p:cNvGrpSpPr/>
              <p:nvPr/>
            </p:nvGrpSpPr>
            <p:grpSpPr>
              <a:xfrm>
                <a:off x="4118873" y="3856637"/>
                <a:ext cx="31405" cy="26906"/>
                <a:chOff x="4118873" y="3856637"/>
                <a:chExt cx="31405" cy="26906"/>
              </a:xfrm>
              <a:grpFill/>
            </p:grpSpPr>
            <p:sp>
              <p:nvSpPr>
                <p:cNvPr id="2289" name="Google Shape;6647;p71">
                  <a:extLst>
                    <a:ext uri="{FF2B5EF4-FFF2-40B4-BE49-F238E27FC236}">
                      <a16:creationId xmlns:a16="http://schemas.microsoft.com/office/drawing/2014/main" id="{13305F7D-394B-7107-66A1-41133CCA5B92}"/>
                    </a:ext>
                  </a:extLst>
                </p:cNvPr>
                <p:cNvSpPr/>
                <p:nvPr/>
              </p:nvSpPr>
              <p:spPr>
                <a:xfrm>
                  <a:off x="4118873" y="3856637"/>
                  <a:ext cx="31405" cy="2690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1" extrusionOk="0">
                      <a:moveTo>
                        <a:pt x="2273" y="1"/>
                      </a:moveTo>
                      <a:cubicBezTo>
                        <a:pt x="1853" y="1"/>
                        <a:pt x="1425" y="157"/>
                        <a:pt x="1077" y="505"/>
                      </a:cubicBezTo>
                      <a:cubicBezTo>
                        <a:pt x="1" y="1581"/>
                        <a:pt x="763" y="3420"/>
                        <a:pt x="2287" y="3420"/>
                      </a:cubicBezTo>
                      <a:cubicBezTo>
                        <a:pt x="3230" y="3420"/>
                        <a:pt x="3992" y="2658"/>
                        <a:pt x="3992" y="1714"/>
                      </a:cubicBezTo>
                      <a:cubicBezTo>
                        <a:pt x="3992" y="683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90" name="Google Shape;6648;p71">
                  <a:extLst>
                    <a:ext uri="{FF2B5EF4-FFF2-40B4-BE49-F238E27FC236}">
                      <a16:creationId xmlns:a16="http://schemas.microsoft.com/office/drawing/2014/main" id="{CE5DC562-01A2-B287-22A8-1698C915FEA3}"/>
                    </a:ext>
                  </a:extLst>
                </p:cNvPr>
                <p:cNvSpPr/>
                <p:nvPr/>
              </p:nvSpPr>
              <p:spPr>
                <a:xfrm>
                  <a:off x="4133046" y="3866310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5" y="1"/>
                      </a:moveTo>
                      <a:cubicBezTo>
                        <a:pt x="219" y="1"/>
                        <a:pt x="1" y="218"/>
                        <a:pt x="1" y="484"/>
                      </a:cubicBezTo>
                      <a:cubicBezTo>
                        <a:pt x="1" y="751"/>
                        <a:pt x="219" y="968"/>
                        <a:pt x="485" y="968"/>
                      </a:cubicBezTo>
                      <a:cubicBezTo>
                        <a:pt x="751" y="968"/>
                        <a:pt x="969" y="751"/>
                        <a:pt x="969" y="484"/>
                      </a:cubicBezTo>
                      <a:cubicBezTo>
                        <a:pt x="969" y="218"/>
                        <a:pt x="751" y="1"/>
                        <a:pt x="48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5" name="Google Shape;6649;p71">
                <a:extLst>
                  <a:ext uri="{FF2B5EF4-FFF2-40B4-BE49-F238E27FC236}">
                    <a16:creationId xmlns:a16="http://schemas.microsoft.com/office/drawing/2014/main" id="{6F508DC7-5151-397C-FF32-8C651C747457}"/>
                  </a:ext>
                </a:extLst>
              </p:cNvPr>
              <p:cNvGrpSpPr/>
              <p:nvPr/>
            </p:nvGrpSpPr>
            <p:grpSpPr>
              <a:xfrm>
                <a:off x="4168541" y="3639523"/>
                <a:ext cx="31499" cy="26906"/>
                <a:chOff x="4168541" y="3639523"/>
                <a:chExt cx="31499" cy="26906"/>
              </a:xfrm>
              <a:grpFill/>
            </p:grpSpPr>
            <p:sp>
              <p:nvSpPr>
                <p:cNvPr id="2287" name="Google Shape;6650;p71">
                  <a:extLst>
                    <a:ext uri="{FF2B5EF4-FFF2-40B4-BE49-F238E27FC236}">
                      <a16:creationId xmlns:a16="http://schemas.microsoft.com/office/drawing/2014/main" id="{4B07AEAF-31E2-7FD4-C02A-14B7970BB81D}"/>
                    </a:ext>
                  </a:extLst>
                </p:cNvPr>
                <p:cNvSpPr/>
                <p:nvPr/>
              </p:nvSpPr>
              <p:spPr>
                <a:xfrm>
                  <a:off x="4168541" y="3639523"/>
                  <a:ext cx="31499" cy="2690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21" extrusionOk="0">
                      <a:moveTo>
                        <a:pt x="2284" y="1"/>
                      </a:moveTo>
                      <a:cubicBezTo>
                        <a:pt x="1865" y="1"/>
                        <a:pt x="1437" y="157"/>
                        <a:pt x="1089" y="505"/>
                      </a:cubicBezTo>
                      <a:cubicBezTo>
                        <a:pt x="0" y="1582"/>
                        <a:pt x="774" y="3420"/>
                        <a:pt x="2298" y="3420"/>
                      </a:cubicBezTo>
                      <a:cubicBezTo>
                        <a:pt x="3242" y="3420"/>
                        <a:pt x="4004" y="2658"/>
                        <a:pt x="4004" y="1715"/>
                      </a:cubicBezTo>
                      <a:cubicBezTo>
                        <a:pt x="4004" y="683"/>
                        <a:pt x="3162" y="1"/>
                        <a:pt x="228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88" name="Google Shape;6651;p71">
                  <a:extLst>
                    <a:ext uri="{FF2B5EF4-FFF2-40B4-BE49-F238E27FC236}">
                      <a16:creationId xmlns:a16="http://schemas.microsoft.com/office/drawing/2014/main" id="{BF53EB9E-F7B4-83DF-DD50-34EFF353C05A}"/>
                    </a:ext>
                  </a:extLst>
                </p:cNvPr>
                <p:cNvSpPr/>
                <p:nvPr/>
              </p:nvSpPr>
              <p:spPr>
                <a:xfrm>
                  <a:off x="4182713" y="3649197"/>
                  <a:ext cx="7716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81" h="969" extrusionOk="0">
                      <a:moveTo>
                        <a:pt x="496" y="1"/>
                      </a:moveTo>
                      <a:cubicBezTo>
                        <a:pt x="218" y="1"/>
                        <a:pt x="0" y="218"/>
                        <a:pt x="0" y="485"/>
                      </a:cubicBezTo>
                      <a:cubicBezTo>
                        <a:pt x="0" y="751"/>
                        <a:pt x="218" y="968"/>
                        <a:pt x="496" y="968"/>
                      </a:cubicBezTo>
                      <a:cubicBezTo>
                        <a:pt x="763" y="968"/>
                        <a:pt x="980" y="751"/>
                        <a:pt x="980" y="485"/>
                      </a:cubicBezTo>
                      <a:cubicBezTo>
                        <a:pt x="980" y="218"/>
                        <a:pt x="763" y="1"/>
                        <a:pt x="49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6" name="Google Shape;6652;p71">
                <a:extLst>
                  <a:ext uri="{FF2B5EF4-FFF2-40B4-BE49-F238E27FC236}">
                    <a16:creationId xmlns:a16="http://schemas.microsoft.com/office/drawing/2014/main" id="{3759008A-652D-D8B6-E08C-B4AB710AA008}"/>
                  </a:ext>
                </a:extLst>
              </p:cNvPr>
              <p:cNvGrpSpPr/>
              <p:nvPr/>
            </p:nvGrpSpPr>
            <p:grpSpPr>
              <a:xfrm>
                <a:off x="3965789" y="3393545"/>
                <a:ext cx="31405" cy="26945"/>
                <a:chOff x="3965789" y="3393545"/>
                <a:chExt cx="31405" cy="26945"/>
              </a:xfrm>
              <a:grpFill/>
            </p:grpSpPr>
            <p:sp>
              <p:nvSpPr>
                <p:cNvPr id="2285" name="Google Shape;6653;p71">
                  <a:extLst>
                    <a:ext uri="{FF2B5EF4-FFF2-40B4-BE49-F238E27FC236}">
                      <a16:creationId xmlns:a16="http://schemas.microsoft.com/office/drawing/2014/main" id="{6E145EF7-614D-14DF-98CF-178F35D6E529}"/>
                    </a:ext>
                  </a:extLst>
                </p:cNvPr>
                <p:cNvSpPr/>
                <p:nvPr/>
              </p:nvSpPr>
              <p:spPr>
                <a:xfrm>
                  <a:off x="3965789" y="3393545"/>
                  <a:ext cx="31405" cy="269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26" extrusionOk="0">
                      <a:moveTo>
                        <a:pt x="2273" y="0"/>
                      </a:moveTo>
                      <a:cubicBezTo>
                        <a:pt x="1854" y="0"/>
                        <a:pt x="1426" y="158"/>
                        <a:pt x="1077" y="510"/>
                      </a:cubicBezTo>
                      <a:cubicBezTo>
                        <a:pt x="1" y="1586"/>
                        <a:pt x="763" y="3425"/>
                        <a:pt x="2287" y="3425"/>
                      </a:cubicBezTo>
                      <a:cubicBezTo>
                        <a:pt x="3231" y="3425"/>
                        <a:pt x="3993" y="2663"/>
                        <a:pt x="3993" y="1720"/>
                      </a:cubicBezTo>
                      <a:cubicBezTo>
                        <a:pt x="3993" y="688"/>
                        <a:pt x="3151" y="0"/>
                        <a:pt x="227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86" name="Google Shape;6654;p71">
                  <a:extLst>
                    <a:ext uri="{FF2B5EF4-FFF2-40B4-BE49-F238E27FC236}">
                      <a16:creationId xmlns:a16="http://schemas.microsoft.com/office/drawing/2014/main" id="{AB08FDC7-8CB1-7DAE-7D5D-BE32B394CA28}"/>
                    </a:ext>
                  </a:extLst>
                </p:cNvPr>
                <p:cNvSpPr/>
                <p:nvPr/>
              </p:nvSpPr>
              <p:spPr>
                <a:xfrm>
                  <a:off x="3978632" y="3403259"/>
                  <a:ext cx="8950" cy="75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38" h="965" extrusionOk="0">
                      <a:moveTo>
                        <a:pt x="654" y="1"/>
                      </a:moveTo>
                      <a:cubicBezTo>
                        <a:pt x="219" y="1"/>
                        <a:pt x="1" y="509"/>
                        <a:pt x="315" y="823"/>
                      </a:cubicBezTo>
                      <a:cubicBezTo>
                        <a:pt x="413" y="921"/>
                        <a:pt x="533" y="964"/>
                        <a:pt x="651" y="964"/>
                      </a:cubicBezTo>
                      <a:cubicBezTo>
                        <a:pt x="899" y="964"/>
                        <a:pt x="1138" y="772"/>
                        <a:pt x="1138" y="485"/>
                      </a:cubicBezTo>
                      <a:cubicBezTo>
                        <a:pt x="1138" y="206"/>
                        <a:pt x="920" y="1"/>
                        <a:pt x="65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7" name="Google Shape;6655;p71">
                <a:extLst>
                  <a:ext uri="{FF2B5EF4-FFF2-40B4-BE49-F238E27FC236}">
                    <a16:creationId xmlns:a16="http://schemas.microsoft.com/office/drawing/2014/main" id="{24FBF709-D443-046B-ED01-9228A674FF5A}"/>
                  </a:ext>
                </a:extLst>
              </p:cNvPr>
              <p:cNvGrpSpPr/>
              <p:nvPr/>
            </p:nvGrpSpPr>
            <p:grpSpPr>
              <a:xfrm>
                <a:off x="3925166" y="3491008"/>
                <a:ext cx="31405" cy="27001"/>
                <a:chOff x="3925166" y="3491008"/>
                <a:chExt cx="31405" cy="27001"/>
              </a:xfrm>
              <a:grpFill/>
            </p:grpSpPr>
            <p:sp>
              <p:nvSpPr>
                <p:cNvPr id="2283" name="Google Shape;6656;p71">
                  <a:extLst>
                    <a:ext uri="{FF2B5EF4-FFF2-40B4-BE49-F238E27FC236}">
                      <a16:creationId xmlns:a16="http://schemas.microsoft.com/office/drawing/2014/main" id="{F91E986B-A14C-2733-ACA7-BB38A2E75562}"/>
                    </a:ext>
                  </a:extLst>
                </p:cNvPr>
                <p:cNvSpPr/>
                <p:nvPr/>
              </p:nvSpPr>
              <p:spPr>
                <a:xfrm>
                  <a:off x="3925166" y="3491008"/>
                  <a:ext cx="31405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3" h="3433" extrusionOk="0">
                      <a:moveTo>
                        <a:pt x="2273" y="1"/>
                      </a:moveTo>
                      <a:cubicBezTo>
                        <a:pt x="1853" y="1"/>
                        <a:pt x="1425" y="157"/>
                        <a:pt x="1077" y="505"/>
                      </a:cubicBezTo>
                      <a:cubicBezTo>
                        <a:pt x="0" y="1582"/>
                        <a:pt x="763" y="3432"/>
                        <a:pt x="2287" y="3432"/>
                      </a:cubicBezTo>
                      <a:cubicBezTo>
                        <a:pt x="3230" y="3432"/>
                        <a:pt x="3992" y="2658"/>
                        <a:pt x="3992" y="1715"/>
                      </a:cubicBezTo>
                      <a:cubicBezTo>
                        <a:pt x="3992" y="683"/>
                        <a:pt x="3151" y="1"/>
                        <a:pt x="227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84" name="Google Shape;6657;p71">
                  <a:extLst>
                    <a:ext uri="{FF2B5EF4-FFF2-40B4-BE49-F238E27FC236}">
                      <a16:creationId xmlns:a16="http://schemas.microsoft.com/office/drawing/2014/main" id="{B71741EB-CA75-05AB-E0BF-D248CD0BB3AC}"/>
                    </a:ext>
                  </a:extLst>
                </p:cNvPr>
                <p:cNvSpPr/>
                <p:nvPr/>
              </p:nvSpPr>
              <p:spPr>
                <a:xfrm>
                  <a:off x="3939339" y="3500682"/>
                  <a:ext cx="7621" cy="762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9" h="969" extrusionOk="0">
                      <a:moveTo>
                        <a:pt x="485" y="1"/>
                      </a:moveTo>
                      <a:cubicBezTo>
                        <a:pt x="219" y="1"/>
                        <a:pt x="1" y="218"/>
                        <a:pt x="1" y="485"/>
                      </a:cubicBezTo>
                      <a:cubicBezTo>
                        <a:pt x="1" y="751"/>
                        <a:pt x="219" y="968"/>
                        <a:pt x="485" y="968"/>
                      </a:cubicBezTo>
                      <a:cubicBezTo>
                        <a:pt x="751" y="968"/>
                        <a:pt x="969" y="751"/>
                        <a:pt x="969" y="485"/>
                      </a:cubicBezTo>
                      <a:cubicBezTo>
                        <a:pt x="969" y="218"/>
                        <a:pt x="751" y="1"/>
                        <a:pt x="48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8" name="Google Shape;6658;p71">
                <a:extLst>
                  <a:ext uri="{FF2B5EF4-FFF2-40B4-BE49-F238E27FC236}">
                    <a16:creationId xmlns:a16="http://schemas.microsoft.com/office/drawing/2014/main" id="{88FB094E-526A-B208-152B-4F799E586259}"/>
                  </a:ext>
                </a:extLst>
              </p:cNvPr>
              <p:cNvGrpSpPr/>
              <p:nvPr/>
            </p:nvGrpSpPr>
            <p:grpSpPr>
              <a:xfrm>
                <a:off x="3682845" y="3340976"/>
                <a:ext cx="31397" cy="26898"/>
                <a:chOff x="3682845" y="3340976"/>
                <a:chExt cx="31397" cy="26898"/>
              </a:xfrm>
              <a:grpFill/>
            </p:grpSpPr>
            <p:sp>
              <p:nvSpPr>
                <p:cNvPr id="2281" name="Google Shape;6659;p71">
                  <a:extLst>
                    <a:ext uri="{FF2B5EF4-FFF2-40B4-BE49-F238E27FC236}">
                      <a16:creationId xmlns:a16="http://schemas.microsoft.com/office/drawing/2014/main" id="{D145FF41-B351-0144-4D21-1EAF4529414A}"/>
                    </a:ext>
                  </a:extLst>
                </p:cNvPr>
                <p:cNvSpPr/>
                <p:nvPr/>
              </p:nvSpPr>
              <p:spPr>
                <a:xfrm>
                  <a:off x="3682845" y="3340976"/>
                  <a:ext cx="31397" cy="2689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992" h="3420" extrusionOk="0">
                      <a:moveTo>
                        <a:pt x="2272" y="0"/>
                      </a:moveTo>
                      <a:cubicBezTo>
                        <a:pt x="1853" y="0"/>
                        <a:pt x="1425" y="156"/>
                        <a:pt x="1077" y="504"/>
                      </a:cubicBezTo>
                      <a:cubicBezTo>
                        <a:pt x="0" y="1581"/>
                        <a:pt x="762" y="3420"/>
                        <a:pt x="2286" y="3420"/>
                      </a:cubicBezTo>
                      <a:cubicBezTo>
                        <a:pt x="3230" y="3420"/>
                        <a:pt x="3992" y="2658"/>
                        <a:pt x="3992" y="1714"/>
                      </a:cubicBezTo>
                      <a:cubicBezTo>
                        <a:pt x="3992" y="683"/>
                        <a:pt x="3150" y="0"/>
                        <a:pt x="2272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82" name="Google Shape;6660;p71">
                  <a:extLst>
                    <a:ext uri="{FF2B5EF4-FFF2-40B4-BE49-F238E27FC236}">
                      <a16:creationId xmlns:a16="http://schemas.microsoft.com/office/drawing/2014/main" id="{94DB75BF-C907-666D-4375-8BC879249992}"/>
                    </a:ext>
                  </a:extLst>
                </p:cNvPr>
                <p:cNvSpPr/>
                <p:nvPr/>
              </p:nvSpPr>
              <p:spPr>
                <a:xfrm>
                  <a:off x="3695783" y="3350650"/>
                  <a:ext cx="8856" cy="764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72" extrusionOk="0">
                      <a:moveTo>
                        <a:pt x="641" y="0"/>
                      </a:moveTo>
                      <a:cubicBezTo>
                        <a:pt x="206" y="0"/>
                        <a:pt x="0" y="520"/>
                        <a:pt x="303" y="823"/>
                      </a:cubicBezTo>
                      <a:cubicBezTo>
                        <a:pt x="401" y="926"/>
                        <a:pt x="524" y="972"/>
                        <a:pt x="643" y="972"/>
                      </a:cubicBezTo>
                      <a:cubicBezTo>
                        <a:pt x="890" y="972"/>
                        <a:pt x="1125" y="777"/>
                        <a:pt x="1125" y="484"/>
                      </a:cubicBezTo>
                      <a:cubicBezTo>
                        <a:pt x="1125" y="218"/>
                        <a:pt x="907" y="0"/>
                        <a:pt x="64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49" name="Google Shape;6661;p71">
                <a:extLst>
                  <a:ext uri="{FF2B5EF4-FFF2-40B4-BE49-F238E27FC236}">
                    <a16:creationId xmlns:a16="http://schemas.microsoft.com/office/drawing/2014/main" id="{F23E97BE-4C6A-A548-5D21-96BF1AD401AA}"/>
                  </a:ext>
                </a:extLst>
              </p:cNvPr>
              <p:cNvGrpSpPr/>
              <p:nvPr/>
            </p:nvGrpSpPr>
            <p:grpSpPr>
              <a:xfrm>
                <a:off x="3795393" y="3353725"/>
                <a:ext cx="31499" cy="26993"/>
                <a:chOff x="3795393" y="3353725"/>
                <a:chExt cx="31499" cy="26993"/>
              </a:xfrm>
              <a:grpFill/>
            </p:grpSpPr>
            <p:sp>
              <p:nvSpPr>
                <p:cNvPr id="2279" name="Google Shape;6662;p71">
                  <a:extLst>
                    <a:ext uri="{FF2B5EF4-FFF2-40B4-BE49-F238E27FC236}">
                      <a16:creationId xmlns:a16="http://schemas.microsoft.com/office/drawing/2014/main" id="{2E3101D8-0A5E-3BC8-961E-243AACFAB7E1}"/>
                    </a:ext>
                  </a:extLst>
                </p:cNvPr>
                <p:cNvSpPr/>
                <p:nvPr/>
              </p:nvSpPr>
              <p:spPr>
                <a:xfrm>
                  <a:off x="3795393" y="3353725"/>
                  <a:ext cx="31499" cy="269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2" extrusionOk="0">
                      <a:moveTo>
                        <a:pt x="2285" y="0"/>
                      </a:moveTo>
                      <a:cubicBezTo>
                        <a:pt x="1865" y="0"/>
                        <a:pt x="1437" y="156"/>
                        <a:pt x="1089" y="504"/>
                      </a:cubicBezTo>
                      <a:cubicBezTo>
                        <a:pt x="0" y="1581"/>
                        <a:pt x="775" y="3432"/>
                        <a:pt x="2299" y="3432"/>
                      </a:cubicBezTo>
                      <a:cubicBezTo>
                        <a:pt x="3242" y="3432"/>
                        <a:pt x="4005" y="2658"/>
                        <a:pt x="4005" y="1714"/>
                      </a:cubicBezTo>
                      <a:cubicBezTo>
                        <a:pt x="4005" y="683"/>
                        <a:pt x="3163" y="0"/>
                        <a:pt x="2285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80" name="Google Shape;6663;p71">
                  <a:extLst>
                    <a:ext uri="{FF2B5EF4-FFF2-40B4-BE49-F238E27FC236}">
                      <a16:creationId xmlns:a16="http://schemas.microsoft.com/office/drawing/2014/main" id="{DB814002-DE60-243B-9221-42B1F54EAB56}"/>
                    </a:ext>
                  </a:extLst>
                </p:cNvPr>
                <p:cNvSpPr/>
                <p:nvPr/>
              </p:nvSpPr>
              <p:spPr>
                <a:xfrm>
                  <a:off x="3809668" y="3363399"/>
                  <a:ext cx="7613" cy="761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68" h="968" extrusionOk="0">
                      <a:moveTo>
                        <a:pt x="484" y="0"/>
                      </a:moveTo>
                      <a:cubicBezTo>
                        <a:pt x="206" y="0"/>
                        <a:pt x="0" y="218"/>
                        <a:pt x="0" y="484"/>
                      </a:cubicBezTo>
                      <a:cubicBezTo>
                        <a:pt x="0" y="750"/>
                        <a:pt x="206" y="968"/>
                        <a:pt x="484" y="968"/>
                      </a:cubicBezTo>
                      <a:cubicBezTo>
                        <a:pt x="750" y="968"/>
                        <a:pt x="968" y="750"/>
                        <a:pt x="968" y="484"/>
                      </a:cubicBezTo>
                      <a:cubicBezTo>
                        <a:pt x="968" y="218"/>
                        <a:pt x="750" y="0"/>
                        <a:pt x="484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50" name="Google Shape;6664;p71">
                <a:extLst>
                  <a:ext uri="{FF2B5EF4-FFF2-40B4-BE49-F238E27FC236}">
                    <a16:creationId xmlns:a16="http://schemas.microsoft.com/office/drawing/2014/main" id="{9B3897C9-3D0F-A6A6-1E45-FF7FCB6DC0F1}"/>
                  </a:ext>
                </a:extLst>
              </p:cNvPr>
              <p:cNvGrpSpPr/>
              <p:nvPr/>
            </p:nvGrpSpPr>
            <p:grpSpPr>
              <a:xfrm>
                <a:off x="4176909" y="4363221"/>
                <a:ext cx="38924" cy="33316"/>
                <a:chOff x="4176909" y="4363221"/>
                <a:chExt cx="38924" cy="33316"/>
              </a:xfrm>
              <a:grpFill/>
            </p:grpSpPr>
            <p:sp>
              <p:nvSpPr>
                <p:cNvPr id="2277" name="Google Shape;6665;p71">
                  <a:extLst>
                    <a:ext uri="{FF2B5EF4-FFF2-40B4-BE49-F238E27FC236}">
                      <a16:creationId xmlns:a16="http://schemas.microsoft.com/office/drawing/2014/main" id="{B648B93F-81FE-3F63-D02A-BDC1FDCD1AD8}"/>
                    </a:ext>
                  </a:extLst>
                </p:cNvPr>
                <p:cNvSpPr/>
                <p:nvPr/>
              </p:nvSpPr>
              <p:spPr>
                <a:xfrm>
                  <a:off x="4176909" y="4363221"/>
                  <a:ext cx="38924" cy="333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949" h="4236" extrusionOk="0">
                      <a:moveTo>
                        <a:pt x="2823" y="0"/>
                      </a:moveTo>
                      <a:cubicBezTo>
                        <a:pt x="2301" y="0"/>
                        <a:pt x="1767" y="195"/>
                        <a:pt x="1331" y="631"/>
                      </a:cubicBezTo>
                      <a:cubicBezTo>
                        <a:pt x="1" y="1961"/>
                        <a:pt x="944" y="4236"/>
                        <a:pt x="2831" y="4236"/>
                      </a:cubicBezTo>
                      <a:cubicBezTo>
                        <a:pt x="4005" y="4236"/>
                        <a:pt x="4948" y="3292"/>
                        <a:pt x="4948" y="2119"/>
                      </a:cubicBezTo>
                      <a:cubicBezTo>
                        <a:pt x="4948" y="844"/>
                        <a:pt x="3911" y="0"/>
                        <a:pt x="2823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78" name="Google Shape;6666;p71">
                  <a:extLst>
                    <a:ext uri="{FF2B5EF4-FFF2-40B4-BE49-F238E27FC236}">
                      <a16:creationId xmlns:a16="http://schemas.microsoft.com/office/drawing/2014/main" id="{DA47D888-46B6-E427-71F9-497FBE4F02E3}"/>
                    </a:ext>
                  </a:extLst>
                </p:cNvPr>
                <p:cNvSpPr/>
                <p:nvPr/>
              </p:nvSpPr>
              <p:spPr>
                <a:xfrm>
                  <a:off x="4192230" y="4372934"/>
                  <a:ext cx="13897" cy="1399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67" h="1779" extrusionOk="0">
                      <a:moveTo>
                        <a:pt x="883" y="1"/>
                      </a:moveTo>
                      <a:cubicBezTo>
                        <a:pt x="399" y="1"/>
                        <a:pt x="0" y="400"/>
                        <a:pt x="0" y="896"/>
                      </a:cubicBezTo>
                      <a:cubicBezTo>
                        <a:pt x="0" y="1380"/>
                        <a:pt x="399" y="1779"/>
                        <a:pt x="883" y="1779"/>
                      </a:cubicBezTo>
                      <a:cubicBezTo>
                        <a:pt x="1379" y="1779"/>
                        <a:pt x="1766" y="1380"/>
                        <a:pt x="1766" y="896"/>
                      </a:cubicBezTo>
                      <a:cubicBezTo>
                        <a:pt x="1766" y="400"/>
                        <a:pt x="1379" y="1"/>
                        <a:pt x="88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51" name="Google Shape;6667;p71">
                <a:extLst>
                  <a:ext uri="{FF2B5EF4-FFF2-40B4-BE49-F238E27FC236}">
                    <a16:creationId xmlns:a16="http://schemas.microsoft.com/office/drawing/2014/main" id="{6AEECF03-7FEB-5D28-FA6F-894F85330945}"/>
                  </a:ext>
                </a:extLst>
              </p:cNvPr>
              <p:cNvGrpSpPr/>
              <p:nvPr/>
            </p:nvGrpSpPr>
            <p:grpSpPr>
              <a:xfrm>
                <a:off x="4226191" y="4007660"/>
                <a:ext cx="33560" cy="28770"/>
                <a:chOff x="4226191" y="4007660"/>
                <a:chExt cx="33560" cy="28770"/>
              </a:xfrm>
              <a:grpFill/>
            </p:grpSpPr>
            <p:sp>
              <p:nvSpPr>
                <p:cNvPr id="2275" name="Google Shape;6668;p71">
                  <a:extLst>
                    <a:ext uri="{FF2B5EF4-FFF2-40B4-BE49-F238E27FC236}">
                      <a16:creationId xmlns:a16="http://schemas.microsoft.com/office/drawing/2014/main" id="{DDF6F3A6-C664-1A8C-95C2-8DB874AAD01F}"/>
                    </a:ext>
                  </a:extLst>
                </p:cNvPr>
                <p:cNvSpPr/>
                <p:nvPr/>
              </p:nvSpPr>
              <p:spPr>
                <a:xfrm>
                  <a:off x="4226191" y="4007660"/>
                  <a:ext cx="33560" cy="287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67" h="3658" extrusionOk="0">
                      <a:moveTo>
                        <a:pt x="2427" y="1"/>
                      </a:moveTo>
                      <a:cubicBezTo>
                        <a:pt x="1980" y="1"/>
                        <a:pt x="1524" y="167"/>
                        <a:pt x="1150" y="537"/>
                      </a:cubicBezTo>
                      <a:cubicBezTo>
                        <a:pt x="1" y="1686"/>
                        <a:pt x="811" y="3645"/>
                        <a:pt x="2444" y="3658"/>
                      </a:cubicBezTo>
                      <a:cubicBezTo>
                        <a:pt x="3436" y="3645"/>
                        <a:pt x="4259" y="2835"/>
                        <a:pt x="4259" y="1843"/>
                      </a:cubicBezTo>
                      <a:cubicBezTo>
                        <a:pt x="4267" y="736"/>
                        <a:pt x="3369" y="1"/>
                        <a:pt x="2427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76" name="Google Shape;6669;p71">
                  <a:extLst>
                    <a:ext uri="{FF2B5EF4-FFF2-40B4-BE49-F238E27FC236}">
                      <a16:creationId xmlns:a16="http://schemas.microsoft.com/office/drawing/2014/main" id="{145248BF-88EF-6270-0CA6-06B88EBDD1E8}"/>
                    </a:ext>
                  </a:extLst>
                </p:cNvPr>
                <p:cNvSpPr/>
                <p:nvPr/>
              </p:nvSpPr>
              <p:spPr>
                <a:xfrm>
                  <a:off x="4239129" y="4017397"/>
                  <a:ext cx="10948" cy="938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92" h="1193" extrusionOk="0">
                      <a:moveTo>
                        <a:pt x="787" y="0"/>
                      </a:moveTo>
                      <a:cubicBezTo>
                        <a:pt x="267" y="0"/>
                        <a:pt x="1" y="641"/>
                        <a:pt x="376" y="1016"/>
                      </a:cubicBezTo>
                      <a:cubicBezTo>
                        <a:pt x="497" y="1138"/>
                        <a:pt x="647" y="1192"/>
                        <a:pt x="794" y="1192"/>
                      </a:cubicBezTo>
                      <a:cubicBezTo>
                        <a:pt x="1099" y="1192"/>
                        <a:pt x="1392" y="957"/>
                        <a:pt x="1392" y="605"/>
                      </a:cubicBezTo>
                      <a:cubicBezTo>
                        <a:pt x="1392" y="266"/>
                        <a:pt x="1126" y="0"/>
                        <a:pt x="787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52" name="Google Shape;6670;p71">
                <a:extLst>
                  <a:ext uri="{FF2B5EF4-FFF2-40B4-BE49-F238E27FC236}">
                    <a16:creationId xmlns:a16="http://schemas.microsoft.com/office/drawing/2014/main" id="{C4CD838E-A618-868A-7AAD-34F661605E08}"/>
                  </a:ext>
                </a:extLst>
              </p:cNvPr>
              <p:cNvGrpSpPr/>
              <p:nvPr/>
            </p:nvGrpSpPr>
            <p:grpSpPr>
              <a:xfrm>
                <a:off x="3597785" y="3377045"/>
                <a:ext cx="33591" cy="28699"/>
                <a:chOff x="3597785" y="3377045"/>
                <a:chExt cx="33591" cy="28699"/>
              </a:xfrm>
              <a:grpFill/>
            </p:grpSpPr>
            <p:sp>
              <p:nvSpPr>
                <p:cNvPr id="2273" name="Google Shape;6671;p71">
                  <a:extLst>
                    <a:ext uri="{FF2B5EF4-FFF2-40B4-BE49-F238E27FC236}">
                      <a16:creationId xmlns:a16="http://schemas.microsoft.com/office/drawing/2014/main" id="{FF4CA63E-AEB6-4DDF-01C5-EF3895D01DFA}"/>
                    </a:ext>
                  </a:extLst>
                </p:cNvPr>
                <p:cNvSpPr/>
                <p:nvPr/>
              </p:nvSpPr>
              <p:spPr>
                <a:xfrm>
                  <a:off x="3597785" y="3377045"/>
                  <a:ext cx="33591" cy="286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71" h="3649" extrusionOk="0">
                      <a:moveTo>
                        <a:pt x="2428" y="0"/>
                      </a:moveTo>
                      <a:cubicBezTo>
                        <a:pt x="1979" y="0"/>
                        <a:pt x="1522" y="167"/>
                        <a:pt x="1150" y="539"/>
                      </a:cubicBezTo>
                      <a:cubicBezTo>
                        <a:pt x="0" y="1676"/>
                        <a:pt x="811" y="3648"/>
                        <a:pt x="2444" y="3648"/>
                      </a:cubicBezTo>
                      <a:cubicBezTo>
                        <a:pt x="3448" y="3648"/>
                        <a:pt x="4259" y="2826"/>
                        <a:pt x="4271" y="1822"/>
                      </a:cubicBezTo>
                      <a:cubicBezTo>
                        <a:pt x="4262" y="726"/>
                        <a:pt x="3364" y="0"/>
                        <a:pt x="2428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74" name="Google Shape;6672;p71">
                  <a:extLst>
                    <a:ext uri="{FF2B5EF4-FFF2-40B4-BE49-F238E27FC236}">
                      <a16:creationId xmlns:a16="http://schemas.microsoft.com/office/drawing/2014/main" id="{D4E3BC0A-A229-15AB-3656-EC954E5398B0}"/>
                    </a:ext>
                  </a:extLst>
                </p:cNvPr>
                <p:cNvSpPr/>
                <p:nvPr/>
              </p:nvSpPr>
              <p:spPr>
                <a:xfrm>
                  <a:off x="3612343" y="3386703"/>
                  <a:ext cx="9328" cy="933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86" h="1187" extrusionOk="0">
                      <a:moveTo>
                        <a:pt x="593" y="1"/>
                      </a:moveTo>
                      <a:cubicBezTo>
                        <a:pt x="266" y="1"/>
                        <a:pt x="0" y="267"/>
                        <a:pt x="0" y="594"/>
                      </a:cubicBezTo>
                      <a:cubicBezTo>
                        <a:pt x="0" y="920"/>
                        <a:pt x="266" y="1186"/>
                        <a:pt x="593" y="1186"/>
                      </a:cubicBezTo>
                      <a:cubicBezTo>
                        <a:pt x="920" y="1186"/>
                        <a:pt x="1186" y="920"/>
                        <a:pt x="1186" y="594"/>
                      </a:cubicBezTo>
                      <a:cubicBezTo>
                        <a:pt x="1186" y="267"/>
                        <a:pt x="920" y="1"/>
                        <a:pt x="59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53" name="Google Shape;6673;p71">
                <a:extLst>
                  <a:ext uri="{FF2B5EF4-FFF2-40B4-BE49-F238E27FC236}">
                    <a16:creationId xmlns:a16="http://schemas.microsoft.com/office/drawing/2014/main" id="{916A09F7-676D-DD44-EF76-FE3D46A46614}"/>
                  </a:ext>
                </a:extLst>
              </p:cNvPr>
              <p:cNvGrpSpPr/>
              <p:nvPr/>
            </p:nvGrpSpPr>
            <p:grpSpPr>
              <a:xfrm>
                <a:off x="3887870" y="3669796"/>
                <a:ext cx="33591" cy="28692"/>
                <a:chOff x="3887870" y="3669796"/>
                <a:chExt cx="33591" cy="28692"/>
              </a:xfrm>
              <a:grpFill/>
            </p:grpSpPr>
            <p:sp>
              <p:nvSpPr>
                <p:cNvPr id="2271" name="Google Shape;6674;p71">
                  <a:extLst>
                    <a:ext uri="{FF2B5EF4-FFF2-40B4-BE49-F238E27FC236}">
                      <a16:creationId xmlns:a16="http://schemas.microsoft.com/office/drawing/2014/main" id="{5E900F82-5A87-80A4-1CCA-86E5B8097830}"/>
                    </a:ext>
                  </a:extLst>
                </p:cNvPr>
                <p:cNvSpPr/>
                <p:nvPr/>
              </p:nvSpPr>
              <p:spPr>
                <a:xfrm>
                  <a:off x="3887870" y="3669796"/>
                  <a:ext cx="33591" cy="2869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71" h="3648" extrusionOk="0">
                      <a:moveTo>
                        <a:pt x="2431" y="0"/>
                      </a:moveTo>
                      <a:cubicBezTo>
                        <a:pt x="1981" y="0"/>
                        <a:pt x="1522" y="167"/>
                        <a:pt x="1150" y="539"/>
                      </a:cubicBezTo>
                      <a:cubicBezTo>
                        <a:pt x="1" y="1676"/>
                        <a:pt x="823" y="3648"/>
                        <a:pt x="2444" y="3648"/>
                      </a:cubicBezTo>
                      <a:cubicBezTo>
                        <a:pt x="3448" y="3648"/>
                        <a:pt x="4271" y="2825"/>
                        <a:pt x="4271" y="1821"/>
                      </a:cubicBezTo>
                      <a:cubicBezTo>
                        <a:pt x="4271" y="725"/>
                        <a:pt x="3370" y="0"/>
                        <a:pt x="243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72" name="Google Shape;6675;p71">
                  <a:extLst>
                    <a:ext uri="{FF2B5EF4-FFF2-40B4-BE49-F238E27FC236}">
                      <a16:creationId xmlns:a16="http://schemas.microsoft.com/office/drawing/2014/main" id="{4C9B0C69-BA1D-30FB-0069-387A386ACA9C}"/>
                    </a:ext>
                  </a:extLst>
                </p:cNvPr>
                <p:cNvSpPr/>
                <p:nvPr/>
              </p:nvSpPr>
              <p:spPr>
                <a:xfrm>
                  <a:off x="3902428" y="3679454"/>
                  <a:ext cx="9422" cy="932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98" h="1186" extrusionOk="0">
                      <a:moveTo>
                        <a:pt x="593" y="1"/>
                      </a:moveTo>
                      <a:cubicBezTo>
                        <a:pt x="266" y="1"/>
                        <a:pt x="0" y="267"/>
                        <a:pt x="0" y="593"/>
                      </a:cubicBezTo>
                      <a:cubicBezTo>
                        <a:pt x="0" y="920"/>
                        <a:pt x="266" y="1186"/>
                        <a:pt x="593" y="1186"/>
                      </a:cubicBezTo>
                      <a:cubicBezTo>
                        <a:pt x="932" y="1186"/>
                        <a:pt x="1198" y="920"/>
                        <a:pt x="1198" y="593"/>
                      </a:cubicBezTo>
                      <a:cubicBezTo>
                        <a:pt x="1198" y="267"/>
                        <a:pt x="932" y="1"/>
                        <a:pt x="59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54" name="Google Shape;6676;p71">
                <a:extLst>
                  <a:ext uri="{FF2B5EF4-FFF2-40B4-BE49-F238E27FC236}">
                    <a16:creationId xmlns:a16="http://schemas.microsoft.com/office/drawing/2014/main" id="{FD6E0053-F18B-0835-BAFC-7712CB515F7F}"/>
                  </a:ext>
                </a:extLst>
              </p:cNvPr>
              <p:cNvGrpSpPr/>
              <p:nvPr/>
            </p:nvGrpSpPr>
            <p:grpSpPr>
              <a:xfrm>
                <a:off x="3818320" y="3481625"/>
                <a:ext cx="33497" cy="28770"/>
                <a:chOff x="3818320" y="3481625"/>
                <a:chExt cx="33497" cy="28770"/>
              </a:xfrm>
              <a:grpFill/>
            </p:grpSpPr>
            <p:sp>
              <p:nvSpPr>
                <p:cNvPr id="2269" name="Google Shape;6677;p71">
                  <a:extLst>
                    <a:ext uri="{FF2B5EF4-FFF2-40B4-BE49-F238E27FC236}">
                      <a16:creationId xmlns:a16="http://schemas.microsoft.com/office/drawing/2014/main" id="{9943D079-C9C2-35A2-11DF-1A94ACC65A68}"/>
                    </a:ext>
                  </a:extLst>
                </p:cNvPr>
                <p:cNvSpPr/>
                <p:nvPr/>
              </p:nvSpPr>
              <p:spPr>
                <a:xfrm>
                  <a:off x="3818320" y="3481625"/>
                  <a:ext cx="33497" cy="287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59" h="3658" extrusionOk="0">
                      <a:moveTo>
                        <a:pt x="2421" y="1"/>
                      </a:moveTo>
                      <a:cubicBezTo>
                        <a:pt x="1975" y="1"/>
                        <a:pt x="1520" y="166"/>
                        <a:pt x="1150" y="537"/>
                      </a:cubicBezTo>
                      <a:cubicBezTo>
                        <a:pt x="1" y="1686"/>
                        <a:pt x="811" y="3658"/>
                        <a:pt x="2432" y="3658"/>
                      </a:cubicBezTo>
                      <a:cubicBezTo>
                        <a:pt x="3448" y="3658"/>
                        <a:pt x="4259" y="2835"/>
                        <a:pt x="4259" y="1831"/>
                      </a:cubicBezTo>
                      <a:cubicBezTo>
                        <a:pt x="4259" y="732"/>
                        <a:pt x="3359" y="1"/>
                        <a:pt x="2421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70" name="Google Shape;6678;p71">
                  <a:extLst>
                    <a:ext uri="{FF2B5EF4-FFF2-40B4-BE49-F238E27FC236}">
                      <a16:creationId xmlns:a16="http://schemas.microsoft.com/office/drawing/2014/main" id="{D9B38A4B-D2B1-7B99-3A6E-92B0AC321720}"/>
                    </a:ext>
                  </a:extLst>
                </p:cNvPr>
                <p:cNvSpPr/>
                <p:nvPr/>
              </p:nvSpPr>
              <p:spPr>
                <a:xfrm>
                  <a:off x="3831258" y="3491362"/>
                  <a:ext cx="10956" cy="9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93" h="1192" extrusionOk="0">
                      <a:moveTo>
                        <a:pt x="787" y="0"/>
                      </a:moveTo>
                      <a:cubicBezTo>
                        <a:pt x="267" y="0"/>
                        <a:pt x="1" y="641"/>
                        <a:pt x="376" y="1016"/>
                      </a:cubicBezTo>
                      <a:cubicBezTo>
                        <a:pt x="497" y="1137"/>
                        <a:pt x="646" y="1192"/>
                        <a:pt x="792" y="1192"/>
                      </a:cubicBezTo>
                      <a:cubicBezTo>
                        <a:pt x="1098" y="1192"/>
                        <a:pt x="1392" y="953"/>
                        <a:pt x="1392" y="593"/>
                      </a:cubicBezTo>
                      <a:cubicBezTo>
                        <a:pt x="1392" y="266"/>
                        <a:pt x="1126" y="0"/>
                        <a:pt x="787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55" name="Google Shape;6679;p71">
                <a:extLst>
                  <a:ext uri="{FF2B5EF4-FFF2-40B4-BE49-F238E27FC236}">
                    <a16:creationId xmlns:a16="http://schemas.microsoft.com/office/drawing/2014/main" id="{A0092C0E-EB98-3DDF-A6BC-CA13F6FDB55F}"/>
                  </a:ext>
                </a:extLst>
              </p:cNvPr>
              <p:cNvGrpSpPr/>
              <p:nvPr/>
            </p:nvGrpSpPr>
            <p:grpSpPr>
              <a:xfrm>
                <a:off x="4278139" y="4120948"/>
                <a:ext cx="37492" cy="32129"/>
                <a:chOff x="4278139" y="4120948"/>
                <a:chExt cx="37492" cy="32129"/>
              </a:xfrm>
              <a:grpFill/>
            </p:grpSpPr>
            <p:sp>
              <p:nvSpPr>
                <p:cNvPr id="2267" name="Google Shape;6680;p71">
                  <a:extLst>
                    <a:ext uri="{FF2B5EF4-FFF2-40B4-BE49-F238E27FC236}">
                      <a16:creationId xmlns:a16="http://schemas.microsoft.com/office/drawing/2014/main" id="{E257195D-DFE7-1A45-B864-D21F68302BCA}"/>
                    </a:ext>
                  </a:extLst>
                </p:cNvPr>
                <p:cNvSpPr/>
                <p:nvPr/>
              </p:nvSpPr>
              <p:spPr>
                <a:xfrm>
                  <a:off x="4278139" y="4120948"/>
                  <a:ext cx="37492" cy="3212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67" h="4085" extrusionOk="0">
                      <a:moveTo>
                        <a:pt x="2708" y="0"/>
                      </a:moveTo>
                      <a:cubicBezTo>
                        <a:pt x="2207" y="0"/>
                        <a:pt x="1697" y="186"/>
                        <a:pt x="1283" y="600"/>
                      </a:cubicBezTo>
                      <a:cubicBezTo>
                        <a:pt x="1" y="1895"/>
                        <a:pt x="908" y="4084"/>
                        <a:pt x="2722" y="4084"/>
                      </a:cubicBezTo>
                      <a:cubicBezTo>
                        <a:pt x="3847" y="4084"/>
                        <a:pt x="4755" y="3177"/>
                        <a:pt x="4767" y="2052"/>
                      </a:cubicBezTo>
                      <a:cubicBezTo>
                        <a:pt x="4767" y="815"/>
                        <a:pt x="3758" y="0"/>
                        <a:pt x="2708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68" name="Google Shape;6681;p71">
                  <a:extLst>
                    <a:ext uri="{FF2B5EF4-FFF2-40B4-BE49-F238E27FC236}">
                      <a16:creationId xmlns:a16="http://schemas.microsoft.com/office/drawing/2014/main" id="{DFDB00F6-D395-F1F4-23C8-9803BB117B28}"/>
                    </a:ext>
                  </a:extLst>
                </p:cNvPr>
                <p:cNvSpPr/>
                <p:nvPr/>
              </p:nvSpPr>
              <p:spPr>
                <a:xfrm>
                  <a:off x="4290983" y="4130614"/>
                  <a:ext cx="14943" cy="1281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00" h="1629" extrusionOk="0">
                      <a:moveTo>
                        <a:pt x="1089" y="0"/>
                      </a:moveTo>
                      <a:cubicBezTo>
                        <a:pt x="363" y="0"/>
                        <a:pt x="1" y="883"/>
                        <a:pt x="509" y="1391"/>
                      </a:cubicBezTo>
                      <a:cubicBezTo>
                        <a:pt x="673" y="1555"/>
                        <a:pt x="876" y="1629"/>
                        <a:pt x="1076" y="1629"/>
                      </a:cubicBezTo>
                      <a:cubicBezTo>
                        <a:pt x="1495" y="1629"/>
                        <a:pt x="1900" y="1306"/>
                        <a:pt x="1900" y="823"/>
                      </a:cubicBezTo>
                      <a:cubicBezTo>
                        <a:pt x="1900" y="363"/>
                        <a:pt x="1537" y="0"/>
                        <a:pt x="1089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56" name="Google Shape;6682;p71">
                <a:extLst>
                  <a:ext uri="{FF2B5EF4-FFF2-40B4-BE49-F238E27FC236}">
                    <a16:creationId xmlns:a16="http://schemas.microsoft.com/office/drawing/2014/main" id="{167A45A4-75CB-59D8-ABDB-4763ACEBBF14}"/>
                  </a:ext>
                </a:extLst>
              </p:cNvPr>
              <p:cNvGrpSpPr/>
              <p:nvPr/>
            </p:nvGrpSpPr>
            <p:grpSpPr>
              <a:xfrm>
                <a:off x="4419898" y="3977388"/>
                <a:ext cx="33497" cy="28692"/>
                <a:chOff x="4419898" y="3977388"/>
                <a:chExt cx="33497" cy="28692"/>
              </a:xfrm>
              <a:grpFill/>
            </p:grpSpPr>
            <p:sp>
              <p:nvSpPr>
                <p:cNvPr id="2265" name="Google Shape;6683;p71">
                  <a:extLst>
                    <a:ext uri="{FF2B5EF4-FFF2-40B4-BE49-F238E27FC236}">
                      <a16:creationId xmlns:a16="http://schemas.microsoft.com/office/drawing/2014/main" id="{A785F66D-0999-646F-4D67-7669CDA05992}"/>
                    </a:ext>
                  </a:extLst>
                </p:cNvPr>
                <p:cNvSpPr/>
                <p:nvPr/>
              </p:nvSpPr>
              <p:spPr>
                <a:xfrm>
                  <a:off x="4419898" y="3977388"/>
                  <a:ext cx="33497" cy="2869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59" h="3648" extrusionOk="0">
                      <a:moveTo>
                        <a:pt x="2426" y="0"/>
                      </a:moveTo>
                      <a:cubicBezTo>
                        <a:pt x="1979" y="0"/>
                        <a:pt x="1522" y="167"/>
                        <a:pt x="1150" y="539"/>
                      </a:cubicBezTo>
                      <a:cubicBezTo>
                        <a:pt x="1" y="1688"/>
                        <a:pt x="811" y="3648"/>
                        <a:pt x="2432" y="3648"/>
                      </a:cubicBezTo>
                      <a:cubicBezTo>
                        <a:pt x="3448" y="3648"/>
                        <a:pt x="4259" y="2837"/>
                        <a:pt x="4259" y="1833"/>
                      </a:cubicBezTo>
                      <a:cubicBezTo>
                        <a:pt x="4259" y="729"/>
                        <a:pt x="3362" y="0"/>
                        <a:pt x="2426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66" name="Google Shape;6684;p71">
                  <a:extLst>
                    <a:ext uri="{FF2B5EF4-FFF2-40B4-BE49-F238E27FC236}">
                      <a16:creationId xmlns:a16="http://schemas.microsoft.com/office/drawing/2014/main" id="{3E209658-1A5F-D295-C2CB-3B0EE40ACEA5}"/>
                    </a:ext>
                  </a:extLst>
                </p:cNvPr>
                <p:cNvSpPr/>
                <p:nvPr/>
              </p:nvSpPr>
              <p:spPr>
                <a:xfrm>
                  <a:off x="4432742" y="3987046"/>
                  <a:ext cx="11042" cy="93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04" h="1195" extrusionOk="0">
                      <a:moveTo>
                        <a:pt x="799" y="0"/>
                      </a:moveTo>
                      <a:cubicBezTo>
                        <a:pt x="267" y="0"/>
                        <a:pt x="1" y="641"/>
                        <a:pt x="376" y="1016"/>
                      </a:cubicBezTo>
                      <a:cubicBezTo>
                        <a:pt x="499" y="1139"/>
                        <a:pt x="650" y="1195"/>
                        <a:pt x="799" y="1195"/>
                      </a:cubicBezTo>
                      <a:cubicBezTo>
                        <a:pt x="1104" y="1195"/>
                        <a:pt x="1396" y="963"/>
                        <a:pt x="1404" y="605"/>
                      </a:cubicBezTo>
                      <a:cubicBezTo>
                        <a:pt x="1404" y="266"/>
                        <a:pt x="1138" y="0"/>
                        <a:pt x="799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57" name="Google Shape;6685;p71">
                <a:extLst>
                  <a:ext uri="{FF2B5EF4-FFF2-40B4-BE49-F238E27FC236}">
                    <a16:creationId xmlns:a16="http://schemas.microsoft.com/office/drawing/2014/main" id="{9B5788B2-B6BE-59B3-A584-EEE0F58A024A}"/>
                  </a:ext>
                </a:extLst>
              </p:cNvPr>
              <p:cNvGrpSpPr/>
              <p:nvPr/>
            </p:nvGrpSpPr>
            <p:grpSpPr>
              <a:xfrm>
                <a:off x="4158930" y="4034684"/>
                <a:ext cx="33497" cy="28762"/>
                <a:chOff x="4158930" y="4034684"/>
                <a:chExt cx="33497" cy="28762"/>
              </a:xfrm>
              <a:grpFill/>
            </p:grpSpPr>
            <p:sp>
              <p:nvSpPr>
                <p:cNvPr id="2263" name="Google Shape;6686;p71">
                  <a:extLst>
                    <a:ext uri="{FF2B5EF4-FFF2-40B4-BE49-F238E27FC236}">
                      <a16:creationId xmlns:a16="http://schemas.microsoft.com/office/drawing/2014/main" id="{BE78649D-5677-46E5-792C-AF602DB51A50}"/>
                    </a:ext>
                  </a:extLst>
                </p:cNvPr>
                <p:cNvSpPr/>
                <p:nvPr/>
              </p:nvSpPr>
              <p:spPr>
                <a:xfrm>
                  <a:off x="4158930" y="4034684"/>
                  <a:ext cx="33497" cy="2876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59" h="3657" extrusionOk="0">
                      <a:moveTo>
                        <a:pt x="2421" y="0"/>
                      </a:moveTo>
                      <a:cubicBezTo>
                        <a:pt x="1974" y="0"/>
                        <a:pt x="1520" y="166"/>
                        <a:pt x="1149" y="536"/>
                      </a:cubicBezTo>
                      <a:cubicBezTo>
                        <a:pt x="0" y="1685"/>
                        <a:pt x="811" y="3645"/>
                        <a:pt x="2432" y="3657"/>
                      </a:cubicBezTo>
                      <a:cubicBezTo>
                        <a:pt x="3436" y="3645"/>
                        <a:pt x="4258" y="2834"/>
                        <a:pt x="4258" y="1830"/>
                      </a:cubicBezTo>
                      <a:cubicBezTo>
                        <a:pt x="4258" y="732"/>
                        <a:pt x="3358" y="0"/>
                        <a:pt x="242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64" name="Google Shape;6687;p71">
                  <a:extLst>
                    <a:ext uri="{FF2B5EF4-FFF2-40B4-BE49-F238E27FC236}">
                      <a16:creationId xmlns:a16="http://schemas.microsoft.com/office/drawing/2014/main" id="{752ABB1D-ED63-A9A4-3A24-8C0EE4565386}"/>
                    </a:ext>
                  </a:extLst>
                </p:cNvPr>
                <p:cNvSpPr/>
                <p:nvPr/>
              </p:nvSpPr>
              <p:spPr>
                <a:xfrm>
                  <a:off x="4173385" y="4044319"/>
                  <a:ext cx="9336" cy="94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87" h="1199" extrusionOk="0">
                      <a:moveTo>
                        <a:pt x="594" y="1"/>
                      </a:moveTo>
                      <a:cubicBezTo>
                        <a:pt x="267" y="1"/>
                        <a:pt x="1" y="279"/>
                        <a:pt x="1" y="605"/>
                      </a:cubicBezTo>
                      <a:cubicBezTo>
                        <a:pt x="1" y="932"/>
                        <a:pt x="267" y="1198"/>
                        <a:pt x="594" y="1198"/>
                      </a:cubicBezTo>
                      <a:cubicBezTo>
                        <a:pt x="920" y="1198"/>
                        <a:pt x="1186" y="932"/>
                        <a:pt x="1186" y="605"/>
                      </a:cubicBezTo>
                      <a:cubicBezTo>
                        <a:pt x="1186" y="279"/>
                        <a:pt x="920" y="1"/>
                        <a:pt x="594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58" name="Google Shape;6688;p71">
                <a:extLst>
                  <a:ext uri="{FF2B5EF4-FFF2-40B4-BE49-F238E27FC236}">
                    <a16:creationId xmlns:a16="http://schemas.microsoft.com/office/drawing/2014/main" id="{E47EF5BF-0855-9B11-DD1C-B531B69708D0}"/>
                  </a:ext>
                </a:extLst>
              </p:cNvPr>
              <p:cNvGrpSpPr/>
              <p:nvPr/>
            </p:nvGrpSpPr>
            <p:grpSpPr>
              <a:xfrm>
                <a:off x="4134949" y="3957049"/>
                <a:ext cx="33497" cy="28770"/>
                <a:chOff x="4134949" y="3957049"/>
                <a:chExt cx="33497" cy="28770"/>
              </a:xfrm>
              <a:grpFill/>
            </p:grpSpPr>
            <p:sp>
              <p:nvSpPr>
                <p:cNvPr id="2261" name="Google Shape;6689;p71">
                  <a:extLst>
                    <a:ext uri="{FF2B5EF4-FFF2-40B4-BE49-F238E27FC236}">
                      <a16:creationId xmlns:a16="http://schemas.microsoft.com/office/drawing/2014/main" id="{AD5A0336-9E4B-0E27-CE3B-201FA1E76D2C}"/>
                    </a:ext>
                  </a:extLst>
                </p:cNvPr>
                <p:cNvSpPr/>
                <p:nvPr/>
              </p:nvSpPr>
              <p:spPr>
                <a:xfrm>
                  <a:off x="4134949" y="3957049"/>
                  <a:ext cx="33497" cy="287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59" h="3658" extrusionOk="0">
                      <a:moveTo>
                        <a:pt x="2421" y="0"/>
                      </a:moveTo>
                      <a:cubicBezTo>
                        <a:pt x="1975" y="0"/>
                        <a:pt x="1520" y="166"/>
                        <a:pt x="1150" y="536"/>
                      </a:cubicBezTo>
                      <a:cubicBezTo>
                        <a:pt x="1" y="1685"/>
                        <a:pt x="811" y="3657"/>
                        <a:pt x="2432" y="3657"/>
                      </a:cubicBezTo>
                      <a:cubicBezTo>
                        <a:pt x="3436" y="3657"/>
                        <a:pt x="4259" y="2834"/>
                        <a:pt x="4259" y="1830"/>
                      </a:cubicBezTo>
                      <a:cubicBezTo>
                        <a:pt x="4259" y="732"/>
                        <a:pt x="3359" y="0"/>
                        <a:pt x="2421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62" name="Google Shape;6690;p71">
                  <a:extLst>
                    <a:ext uri="{FF2B5EF4-FFF2-40B4-BE49-F238E27FC236}">
                      <a16:creationId xmlns:a16="http://schemas.microsoft.com/office/drawing/2014/main" id="{23B7D703-2FD7-12CE-39FD-2B856163C910}"/>
                    </a:ext>
                  </a:extLst>
                </p:cNvPr>
                <p:cNvSpPr/>
                <p:nvPr/>
              </p:nvSpPr>
              <p:spPr>
                <a:xfrm>
                  <a:off x="4147793" y="3966778"/>
                  <a:ext cx="10956" cy="938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93" h="1193" extrusionOk="0">
                      <a:moveTo>
                        <a:pt x="799" y="1"/>
                      </a:moveTo>
                      <a:cubicBezTo>
                        <a:pt x="267" y="1"/>
                        <a:pt x="1" y="642"/>
                        <a:pt x="376" y="1017"/>
                      </a:cubicBezTo>
                      <a:cubicBezTo>
                        <a:pt x="497" y="1138"/>
                        <a:pt x="646" y="1192"/>
                        <a:pt x="792" y="1192"/>
                      </a:cubicBezTo>
                      <a:cubicBezTo>
                        <a:pt x="1098" y="1192"/>
                        <a:pt x="1392" y="954"/>
                        <a:pt x="1392" y="593"/>
                      </a:cubicBezTo>
                      <a:cubicBezTo>
                        <a:pt x="1392" y="267"/>
                        <a:pt x="1126" y="1"/>
                        <a:pt x="799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59" name="Google Shape;6691;p71">
                <a:extLst>
                  <a:ext uri="{FF2B5EF4-FFF2-40B4-BE49-F238E27FC236}">
                    <a16:creationId xmlns:a16="http://schemas.microsoft.com/office/drawing/2014/main" id="{40467EE8-F2D1-D6FB-E137-85E925F05322}"/>
                  </a:ext>
                </a:extLst>
              </p:cNvPr>
              <p:cNvGrpSpPr/>
              <p:nvPr/>
            </p:nvGrpSpPr>
            <p:grpSpPr>
              <a:xfrm>
                <a:off x="4193653" y="4184403"/>
                <a:ext cx="43580" cy="37264"/>
                <a:chOff x="4193653" y="4184403"/>
                <a:chExt cx="43580" cy="37264"/>
              </a:xfrm>
              <a:grpFill/>
            </p:grpSpPr>
            <p:sp>
              <p:nvSpPr>
                <p:cNvPr id="2259" name="Google Shape;6692;p71">
                  <a:extLst>
                    <a:ext uri="{FF2B5EF4-FFF2-40B4-BE49-F238E27FC236}">
                      <a16:creationId xmlns:a16="http://schemas.microsoft.com/office/drawing/2014/main" id="{17A349CC-D57F-500B-4C06-397B07E113FA}"/>
                    </a:ext>
                  </a:extLst>
                </p:cNvPr>
                <p:cNvSpPr/>
                <p:nvPr/>
              </p:nvSpPr>
              <p:spPr>
                <a:xfrm>
                  <a:off x="4193653" y="4184403"/>
                  <a:ext cx="43580" cy="372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541" h="4738" extrusionOk="0">
                      <a:moveTo>
                        <a:pt x="3156" y="1"/>
                      </a:moveTo>
                      <a:cubicBezTo>
                        <a:pt x="2575" y="1"/>
                        <a:pt x="1982" y="216"/>
                        <a:pt x="1501" y="698"/>
                      </a:cubicBezTo>
                      <a:cubicBezTo>
                        <a:pt x="1" y="2185"/>
                        <a:pt x="1065" y="4738"/>
                        <a:pt x="3170" y="4738"/>
                      </a:cubicBezTo>
                      <a:cubicBezTo>
                        <a:pt x="4476" y="4738"/>
                        <a:pt x="5529" y="3673"/>
                        <a:pt x="5541" y="2367"/>
                      </a:cubicBezTo>
                      <a:cubicBezTo>
                        <a:pt x="5541" y="943"/>
                        <a:pt x="4373" y="1"/>
                        <a:pt x="315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60" name="Google Shape;6693;p71">
                  <a:extLst>
                    <a:ext uri="{FF2B5EF4-FFF2-40B4-BE49-F238E27FC236}">
                      <a16:creationId xmlns:a16="http://schemas.microsoft.com/office/drawing/2014/main" id="{C9D12A7C-AB34-0AA7-DD82-76D8E2153BDF}"/>
                    </a:ext>
                  </a:extLst>
                </p:cNvPr>
                <p:cNvSpPr/>
                <p:nvPr/>
              </p:nvSpPr>
              <p:spPr>
                <a:xfrm>
                  <a:off x="4206591" y="4194069"/>
                  <a:ext cx="20944" cy="1794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63" h="2282" extrusionOk="0">
                      <a:moveTo>
                        <a:pt x="1525" y="1"/>
                      </a:moveTo>
                      <a:cubicBezTo>
                        <a:pt x="509" y="1"/>
                        <a:pt x="1" y="1223"/>
                        <a:pt x="714" y="1948"/>
                      </a:cubicBezTo>
                      <a:cubicBezTo>
                        <a:pt x="948" y="2179"/>
                        <a:pt x="1234" y="2282"/>
                        <a:pt x="1514" y="2282"/>
                      </a:cubicBezTo>
                      <a:cubicBezTo>
                        <a:pt x="2101" y="2282"/>
                        <a:pt x="2662" y="1826"/>
                        <a:pt x="2662" y="1138"/>
                      </a:cubicBezTo>
                      <a:cubicBezTo>
                        <a:pt x="2662" y="509"/>
                        <a:pt x="2154" y="1"/>
                        <a:pt x="152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60" name="Google Shape;6694;p71">
                <a:extLst>
                  <a:ext uri="{FF2B5EF4-FFF2-40B4-BE49-F238E27FC236}">
                    <a16:creationId xmlns:a16="http://schemas.microsoft.com/office/drawing/2014/main" id="{2258BA94-E382-C6D5-4FCD-7EE979AA2E04}"/>
                  </a:ext>
                </a:extLst>
              </p:cNvPr>
              <p:cNvGrpSpPr/>
              <p:nvPr/>
            </p:nvGrpSpPr>
            <p:grpSpPr>
              <a:xfrm>
                <a:off x="4343600" y="3943844"/>
                <a:ext cx="43580" cy="37312"/>
                <a:chOff x="4343600" y="3943844"/>
                <a:chExt cx="43580" cy="37312"/>
              </a:xfrm>
              <a:grpFill/>
            </p:grpSpPr>
            <p:sp>
              <p:nvSpPr>
                <p:cNvPr id="2257" name="Google Shape;6695;p71">
                  <a:extLst>
                    <a:ext uri="{FF2B5EF4-FFF2-40B4-BE49-F238E27FC236}">
                      <a16:creationId xmlns:a16="http://schemas.microsoft.com/office/drawing/2014/main" id="{B5F8F36E-C914-F8D7-589C-45BCB88C7109}"/>
                    </a:ext>
                  </a:extLst>
                </p:cNvPr>
                <p:cNvSpPr/>
                <p:nvPr/>
              </p:nvSpPr>
              <p:spPr>
                <a:xfrm>
                  <a:off x="4343600" y="3943844"/>
                  <a:ext cx="43580" cy="3731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541" h="4744" extrusionOk="0">
                      <a:moveTo>
                        <a:pt x="3156" y="1"/>
                      </a:moveTo>
                      <a:cubicBezTo>
                        <a:pt x="2574" y="1"/>
                        <a:pt x="1982" y="218"/>
                        <a:pt x="1500" y="703"/>
                      </a:cubicBezTo>
                      <a:cubicBezTo>
                        <a:pt x="0" y="2191"/>
                        <a:pt x="1065" y="4743"/>
                        <a:pt x="3169" y="4743"/>
                      </a:cubicBezTo>
                      <a:cubicBezTo>
                        <a:pt x="4476" y="4731"/>
                        <a:pt x="5528" y="3679"/>
                        <a:pt x="5540" y="2372"/>
                      </a:cubicBezTo>
                      <a:cubicBezTo>
                        <a:pt x="5540" y="949"/>
                        <a:pt x="4373" y="1"/>
                        <a:pt x="3156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258" name="Google Shape;6696;p71">
                  <a:extLst>
                    <a:ext uri="{FF2B5EF4-FFF2-40B4-BE49-F238E27FC236}">
                      <a16:creationId xmlns:a16="http://schemas.microsoft.com/office/drawing/2014/main" id="{AA56C277-811F-12BA-B641-CA203A44EB56}"/>
                    </a:ext>
                  </a:extLst>
                </p:cNvPr>
                <p:cNvSpPr/>
                <p:nvPr/>
              </p:nvSpPr>
              <p:spPr>
                <a:xfrm>
                  <a:off x="4359581" y="3953557"/>
                  <a:ext cx="17893" cy="1789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75" h="2275" extrusionOk="0">
                      <a:moveTo>
                        <a:pt x="1137" y="0"/>
                      </a:moveTo>
                      <a:cubicBezTo>
                        <a:pt x="508" y="0"/>
                        <a:pt x="0" y="508"/>
                        <a:pt x="0" y="1137"/>
                      </a:cubicBezTo>
                      <a:cubicBezTo>
                        <a:pt x="0" y="1766"/>
                        <a:pt x="508" y="2274"/>
                        <a:pt x="1137" y="2274"/>
                      </a:cubicBezTo>
                      <a:cubicBezTo>
                        <a:pt x="1766" y="2274"/>
                        <a:pt x="2275" y="1766"/>
                        <a:pt x="2275" y="1137"/>
                      </a:cubicBezTo>
                      <a:cubicBezTo>
                        <a:pt x="2275" y="508"/>
                        <a:pt x="1766" y="0"/>
                        <a:pt x="1137" y="0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61" name="Google Shape;6697;p71">
                <a:extLst>
                  <a:ext uri="{FF2B5EF4-FFF2-40B4-BE49-F238E27FC236}">
                    <a16:creationId xmlns:a16="http://schemas.microsoft.com/office/drawing/2014/main" id="{D3D9E274-F7CD-FF01-E846-FE516857B045}"/>
                  </a:ext>
                </a:extLst>
              </p:cNvPr>
              <p:cNvGrpSpPr/>
              <p:nvPr/>
            </p:nvGrpSpPr>
            <p:grpSpPr>
              <a:xfrm>
                <a:off x="4172339" y="3381693"/>
                <a:ext cx="31499" cy="27001"/>
                <a:chOff x="4172339" y="3381693"/>
                <a:chExt cx="31499" cy="27001"/>
              </a:xfrm>
              <a:grpFill/>
            </p:grpSpPr>
            <p:sp>
              <p:nvSpPr>
                <p:cNvPr id="62" name="Google Shape;6698;p71">
                  <a:extLst>
                    <a:ext uri="{FF2B5EF4-FFF2-40B4-BE49-F238E27FC236}">
                      <a16:creationId xmlns:a16="http://schemas.microsoft.com/office/drawing/2014/main" id="{A0A0E04B-E003-F073-C98D-CB3013307F74}"/>
                    </a:ext>
                  </a:extLst>
                </p:cNvPr>
                <p:cNvSpPr/>
                <p:nvPr/>
              </p:nvSpPr>
              <p:spPr>
                <a:xfrm>
                  <a:off x="4172339" y="3381693"/>
                  <a:ext cx="31499" cy="2700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05" h="3433" extrusionOk="0">
                      <a:moveTo>
                        <a:pt x="2285" y="1"/>
                      </a:moveTo>
                      <a:cubicBezTo>
                        <a:pt x="1866" y="1"/>
                        <a:pt x="1438" y="157"/>
                        <a:pt x="1090" y="505"/>
                      </a:cubicBezTo>
                      <a:cubicBezTo>
                        <a:pt x="1" y="1581"/>
                        <a:pt x="775" y="3420"/>
                        <a:pt x="2299" y="3432"/>
                      </a:cubicBezTo>
                      <a:cubicBezTo>
                        <a:pt x="3243" y="3420"/>
                        <a:pt x="4005" y="2658"/>
                        <a:pt x="4005" y="1714"/>
                      </a:cubicBezTo>
                      <a:cubicBezTo>
                        <a:pt x="4005" y="683"/>
                        <a:pt x="3163" y="1"/>
                        <a:pt x="2285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3" name="Google Shape;6699;p71">
                  <a:extLst>
                    <a:ext uri="{FF2B5EF4-FFF2-40B4-BE49-F238E27FC236}">
                      <a16:creationId xmlns:a16="http://schemas.microsoft.com/office/drawing/2014/main" id="{D0959A89-E781-5E55-2D2D-10DCD45633EE}"/>
                    </a:ext>
                  </a:extLst>
                </p:cNvPr>
                <p:cNvSpPr/>
                <p:nvPr/>
              </p:nvSpPr>
              <p:spPr>
                <a:xfrm>
                  <a:off x="4185285" y="3391367"/>
                  <a:ext cx="8856" cy="760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6" h="967" extrusionOk="0">
                      <a:moveTo>
                        <a:pt x="653" y="1"/>
                      </a:moveTo>
                      <a:cubicBezTo>
                        <a:pt x="218" y="1"/>
                        <a:pt x="0" y="521"/>
                        <a:pt x="302" y="823"/>
                      </a:cubicBezTo>
                      <a:cubicBezTo>
                        <a:pt x="401" y="922"/>
                        <a:pt x="523" y="967"/>
                        <a:pt x="643" y="967"/>
                      </a:cubicBezTo>
                      <a:cubicBezTo>
                        <a:pt x="889" y="967"/>
                        <a:pt x="1125" y="778"/>
                        <a:pt x="1125" y="484"/>
                      </a:cubicBezTo>
                      <a:cubicBezTo>
                        <a:pt x="1125" y="218"/>
                        <a:pt x="919" y="1"/>
                        <a:pt x="653" y="1"/>
                      </a:cubicBezTo>
                      <a:close/>
                    </a:path>
                  </a:pathLst>
                </a:custGeom>
                <a:grpFill/>
                <a:ln>
                  <a:solidFill>
                    <a:schemeClr val="tx2">
                      <a:lumMod val="50000"/>
                    </a:schemeClr>
                  </a:solidFill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</p:grpSp>
      <p:sp>
        <p:nvSpPr>
          <p:cNvPr id="2974" name="Text Placeholder 2973">
            <a:extLst>
              <a:ext uri="{FF2B5EF4-FFF2-40B4-BE49-F238E27FC236}">
                <a16:creationId xmlns:a16="http://schemas.microsoft.com/office/drawing/2014/main" id="{BC66718C-C670-2E44-24B9-7B05729924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6679" y="1543889"/>
            <a:ext cx="8082495" cy="3231224"/>
          </a:xfrm>
        </p:spPr>
        <p:txBody>
          <a:bodyPr/>
          <a:lstStyle/>
          <a:p>
            <a:r>
              <a:rPr lang="en-GB" dirty="0"/>
              <a:t>With the declining profitability, the senior management team will have to think about the changing trends and needs of the costumers/consumers</a:t>
            </a:r>
          </a:p>
          <a:p>
            <a:endParaRPr lang="en-GB" dirty="0"/>
          </a:p>
          <a:p>
            <a:r>
              <a:rPr lang="en-GB" dirty="0"/>
              <a:t>Thinking about the needs of them will actually increase profitability as the company will aim to cater their willing</a:t>
            </a:r>
          </a:p>
          <a:p>
            <a:endParaRPr lang="en-GB" dirty="0"/>
          </a:p>
          <a:p>
            <a:r>
              <a:rPr lang="en-GB" dirty="0"/>
              <a:t>Macro and micro trends are constantly changing and will be capitalised by brands to push consumption even further</a:t>
            </a:r>
          </a:p>
          <a:p>
            <a:endParaRPr lang="en-GB" dirty="0"/>
          </a:p>
          <a:p>
            <a:r>
              <a:rPr lang="en-GB" dirty="0"/>
              <a:t>For instance, a while ago SHEIN became so popular and it is in so high demand because of the digitalized way they are operating. The fast-trend businesses like SHEIN will ultimately have “real-time” fashion as they are updating their website adding numerous products weekly</a:t>
            </a:r>
          </a:p>
        </p:txBody>
      </p:sp>
    </p:spTree>
    <p:extLst>
      <p:ext uri="{BB962C8B-B14F-4D97-AF65-F5344CB8AC3E}">
        <p14:creationId xmlns:p14="http://schemas.microsoft.com/office/powerpoint/2010/main" val="226144759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9" name="Google Shape;1029;p47"/>
          <p:cNvSpPr/>
          <p:nvPr/>
        </p:nvSpPr>
        <p:spPr>
          <a:xfrm>
            <a:off x="844876" y="932750"/>
            <a:ext cx="2363400" cy="177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0" name="Google Shape;1030;p47"/>
          <p:cNvSpPr/>
          <p:nvPr/>
        </p:nvSpPr>
        <p:spPr>
          <a:xfrm>
            <a:off x="838200" y="1366900"/>
            <a:ext cx="2091300" cy="177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1" name="Google Shape;1031;p47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2708100" cy="1088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SWOT</a:t>
            </a:r>
            <a:br>
              <a:rPr lang="en" dirty="0"/>
            </a:br>
            <a:r>
              <a:rPr lang="en" dirty="0"/>
              <a:t>analysis</a:t>
            </a:r>
            <a:endParaRPr dirty="0"/>
          </a:p>
        </p:txBody>
      </p:sp>
      <p:sp>
        <p:nvSpPr>
          <p:cNvPr id="1555" name="Google Shape;1555;p47"/>
          <p:cNvSpPr txBox="1">
            <a:spLocks noGrp="1"/>
          </p:cNvSpPr>
          <p:nvPr>
            <p:ph type="subTitle" idx="1"/>
          </p:nvPr>
        </p:nvSpPr>
        <p:spPr>
          <a:xfrm>
            <a:off x="422833" y="2245648"/>
            <a:ext cx="2141192" cy="90387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</a:pPr>
            <a:r>
              <a:rPr lang="en-GB" sz="1050" dirty="0"/>
              <a:t>Big revenue</a:t>
            </a: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</a:pPr>
            <a:r>
              <a:rPr lang="en-GB" sz="1050" dirty="0"/>
              <a:t>Variety of fashion styles</a:t>
            </a: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</a:pPr>
            <a:r>
              <a:rPr lang="en-GB" sz="1050" dirty="0"/>
              <a:t>Globalisation</a:t>
            </a:r>
            <a:endParaRPr sz="1050" dirty="0"/>
          </a:p>
        </p:txBody>
      </p:sp>
      <p:sp>
        <p:nvSpPr>
          <p:cNvPr id="1556" name="Google Shape;1556;p47"/>
          <p:cNvSpPr txBox="1">
            <a:spLocks noGrp="1"/>
          </p:cNvSpPr>
          <p:nvPr>
            <p:ph type="title" idx="8"/>
          </p:nvPr>
        </p:nvSpPr>
        <p:spPr>
          <a:xfrm>
            <a:off x="713218" y="3146826"/>
            <a:ext cx="2216281" cy="56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Opportunities</a:t>
            </a:r>
            <a:endParaRPr sz="2400" dirty="0"/>
          </a:p>
        </p:txBody>
      </p:sp>
      <p:sp>
        <p:nvSpPr>
          <p:cNvPr id="1557" name="Google Shape;1557;p47"/>
          <p:cNvSpPr txBox="1">
            <a:spLocks noGrp="1"/>
          </p:cNvSpPr>
          <p:nvPr>
            <p:ph type="title" idx="2"/>
          </p:nvPr>
        </p:nvSpPr>
        <p:spPr>
          <a:xfrm>
            <a:off x="713219" y="1796276"/>
            <a:ext cx="1618800" cy="56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Strenghts	</a:t>
            </a:r>
            <a:endParaRPr dirty="0"/>
          </a:p>
        </p:txBody>
      </p:sp>
      <p:sp>
        <p:nvSpPr>
          <p:cNvPr id="1558" name="Google Shape;1558;p47"/>
          <p:cNvSpPr txBox="1">
            <a:spLocks noGrp="1"/>
          </p:cNvSpPr>
          <p:nvPr>
            <p:ph type="subTitle" idx="3"/>
          </p:nvPr>
        </p:nvSpPr>
        <p:spPr>
          <a:xfrm>
            <a:off x="2658644" y="2245649"/>
            <a:ext cx="2333486" cy="55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050" dirty="0"/>
              <a:t>Uncertainity – volatile fashion trends</a:t>
            </a: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050" dirty="0"/>
              <a:t>Saturation – fast fashion</a:t>
            </a: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1050" dirty="0"/>
              <a:t>Counterfeits</a:t>
            </a:r>
            <a:endParaRPr sz="1050" dirty="0"/>
          </a:p>
        </p:txBody>
      </p:sp>
      <p:sp>
        <p:nvSpPr>
          <p:cNvPr id="1559" name="Google Shape;1559;p47"/>
          <p:cNvSpPr txBox="1">
            <a:spLocks noGrp="1"/>
          </p:cNvSpPr>
          <p:nvPr>
            <p:ph type="title" idx="4"/>
          </p:nvPr>
        </p:nvSpPr>
        <p:spPr>
          <a:xfrm>
            <a:off x="2903527" y="1793711"/>
            <a:ext cx="1945125" cy="56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Weaknesses</a:t>
            </a:r>
            <a:endParaRPr dirty="0"/>
          </a:p>
        </p:txBody>
      </p:sp>
      <p:sp>
        <p:nvSpPr>
          <p:cNvPr id="1560" name="Google Shape;1560;p47"/>
          <p:cNvSpPr txBox="1">
            <a:spLocks noGrp="1"/>
          </p:cNvSpPr>
          <p:nvPr>
            <p:ph type="subTitle" idx="5"/>
          </p:nvPr>
        </p:nvSpPr>
        <p:spPr>
          <a:xfrm>
            <a:off x="2737606" y="3701598"/>
            <a:ext cx="1618500" cy="55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050" dirty="0"/>
              <a:t>Immense competition</a:t>
            </a: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050" dirty="0"/>
              <a:t>Politic changes – this might affect the supply chain</a:t>
            </a:r>
          </a:p>
        </p:txBody>
      </p:sp>
      <p:sp>
        <p:nvSpPr>
          <p:cNvPr id="1561" name="Google Shape;1561;p47"/>
          <p:cNvSpPr txBox="1">
            <a:spLocks noGrp="1"/>
          </p:cNvSpPr>
          <p:nvPr>
            <p:ph type="title" idx="6"/>
          </p:nvPr>
        </p:nvSpPr>
        <p:spPr>
          <a:xfrm>
            <a:off x="2905294" y="3141198"/>
            <a:ext cx="1618800" cy="56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Threats</a:t>
            </a:r>
            <a:endParaRPr dirty="0"/>
          </a:p>
        </p:txBody>
      </p:sp>
      <p:sp>
        <p:nvSpPr>
          <p:cNvPr id="1562" name="Google Shape;1562;p47"/>
          <p:cNvSpPr txBox="1">
            <a:spLocks noGrp="1"/>
          </p:cNvSpPr>
          <p:nvPr>
            <p:ph type="subTitle" idx="7"/>
          </p:nvPr>
        </p:nvSpPr>
        <p:spPr>
          <a:xfrm>
            <a:off x="422832" y="3598896"/>
            <a:ext cx="2375973" cy="146119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050" dirty="0"/>
              <a:t>Being environmentally friendly – people are paying more attention to this aspect and would pay more money for it (Clark, 2021)</a:t>
            </a: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050" dirty="0"/>
              <a:t>Digital fashion – e.g. Metaverse or  even garments constructed with AI to suit people </a:t>
            </a:r>
            <a:r>
              <a:rPr lang="en-GB" sz="1050" dirty="0"/>
              <a:t>in videos or pictures</a:t>
            </a:r>
            <a:endParaRPr sz="1050" dirty="0"/>
          </a:p>
        </p:txBody>
      </p:sp>
      <p:pic>
        <p:nvPicPr>
          <p:cNvPr id="2050" name="Picture 2" descr="Flannels Plaid Shirt Dark Academia Indie Aesthetic Y2K - Etsy UK">
            <a:extLst>
              <a:ext uri="{FF2B5EF4-FFF2-40B4-BE49-F238E27FC236}">
                <a16:creationId xmlns:a16="http://schemas.microsoft.com/office/drawing/2014/main" id="{7DA63D00-B268-3EDD-5054-233D48BF82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3535" y="636199"/>
            <a:ext cx="3776600" cy="37766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F3C172A-C3FA-8807-F1D1-6B7C85666D67}"/>
              </a:ext>
            </a:extLst>
          </p:cNvPr>
          <p:cNvSpPr txBox="1"/>
          <p:nvPr/>
        </p:nvSpPr>
        <p:spPr>
          <a:xfrm>
            <a:off x="6345197" y="4798481"/>
            <a:ext cx="2755289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1050" i="1" dirty="0"/>
              <a:t>Source: Momin (2022) and Williams (2019)</a:t>
            </a:r>
            <a:endParaRPr lang="en-GB" sz="1050" i="1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4" name="Google Shape;714;p40"/>
          <p:cNvSpPr/>
          <p:nvPr/>
        </p:nvSpPr>
        <p:spPr>
          <a:xfrm rot="10800000" flipH="1">
            <a:off x="251264" y="99252"/>
            <a:ext cx="8454156" cy="4971380"/>
          </a:xfrm>
          <a:custGeom>
            <a:avLst/>
            <a:gdLst/>
            <a:ahLst/>
            <a:cxnLst/>
            <a:rect l="l" t="t" r="r" b="b"/>
            <a:pathLst>
              <a:path w="228090" h="134126" extrusionOk="0">
                <a:moveTo>
                  <a:pt x="60344" y="1"/>
                </a:moveTo>
                <a:cubicBezTo>
                  <a:pt x="59613" y="1"/>
                  <a:pt x="58880" y="14"/>
                  <a:pt x="58147" y="41"/>
                </a:cubicBezTo>
                <a:cubicBezTo>
                  <a:pt x="38147" y="770"/>
                  <a:pt x="18359" y="12412"/>
                  <a:pt x="10000" y="30558"/>
                </a:cubicBezTo>
                <a:cubicBezTo>
                  <a:pt x="0" y="52139"/>
                  <a:pt x="8511" y="78765"/>
                  <a:pt x="22615" y="95696"/>
                </a:cubicBezTo>
                <a:cubicBezTo>
                  <a:pt x="36688" y="112596"/>
                  <a:pt x="61035" y="123842"/>
                  <a:pt x="82433" y="128979"/>
                </a:cubicBezTo>
                <a:cubicBezTo>
                  <a:pt x="103832" y="134116"/>
                  <a:pt x="125474" y="133842"/>
                  <a:pt x="147511" y="134116"/>
                </a:cubicBezTo>
                <a:cubicBezTo>
                  <a:pt x="148040" y="134122"/>
                  <a:pt x="148570" y="134125"/>
                  <a:pt x="149101" y="134125"/>
                </a:cubicBezTo>
                <a:cubicBezTo>
                  <a:pt x="168546" y="134125"/>
                  <a:pt x="189095" y="129746"/>
                  <a:pt x="203682" y="117763"/>
                </a:cubicBezTo>
                <a:cubicBezTo>
                  <a:pt x="213287" y="109890"/>
                  <a:pt x="223196" y="100194"/>
                  <a:pt x="225567" y="88006"/>
                </a:cubicBezTo>
                <a:cubicBezTo>
                  <a:pt x="228090" y="75087"/>
                  <a:pt x="226175" y="63203"/>
                  <a:pt x="222983" y="55239"/>
                </a:cubicBezTo>
                <a:cubicBezTo>
                  <a:pt x="219761" y="47215"/>
                  <a:pt x="212679" y="41227"/>
                  <a:pt x="204928" y="37367"/>
                </a:cubicBezTo>
                <a:cubicBezTo>
                  <a:pt x="196834" y="33350"/>
                  <a:pt x="187967" y="31296"/>
                  <a:pt x="179043" y="31296"/>
                </a:cubicBezTo>
                <a:cubicBezTo>
                  <a:pt x="174729" y="31296"/>
                  <a:pt x="170402" y="31776"/>
                  <a:pt x="166143" y="32746"/>
                </a:cubicBezTo>
                <a:cubicBezTo>
                  <a:pt x="156794" y="34932"/>
                  <a:pt x="147214" y="39450"/>
                  <a:pt x="137974" y="39450"/>
                </a:cubicBezTo>
                <a:cubicBezTo>
                  <a:pt x="135137" y="39450"/>
                  <a:pt x="132333" y="39024"/>
                  <a:pt x="129577" y="37974"/>
                </a:cubicBezTo>
                <a:cubicBezTo>
                  <a:pt x="122221" y="35208"/>
                  <a:pt x="117206" y="28582"/>
                  <a:pt x="111704" y="22929"/>
                </a:cubicBezTo>
                <a:cubicBezTo>
                  <a:pt x="98294" y="9138"/>
                  <a:pt x="79553" y="1"/>
                  <a:pt x="60344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715" name="Google Shape;715;p40"/>
          <p:cNvSpPr txBox="1">
            <a:spLocks noGrp="1"/>
          </p:cNvSpPr>
          <p:nvPr>
            <p:ph type="subTitle" idx="1"/>
          </p:nvPr>
        </p:nvSpPr>
        <p:spPr>
          <a:xfrm>
            <a:off x="491324" y="633133"/>
            <a:ext cx="2766226" cy="42437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800" i="1" dirty="0"/>
              <a:t>Cause and effect analysis</a:t>
            </a:r>
            <a:endParaRPr sz="1800" i="1" dirty="0"/>
          </a:p>
        </p:txBody>
      </p:sp>
      <p:sp>
        <p:nvSpPr>
          <p:cNvPr id="756" name="Google Shape;756;p40"/>
          <p:cNvSpPr txBox="1">
            <a:spLocks noGrp="1"/>
          </p:cNvSpPr>
          <p:nvPr>
            <p:ph type="title"/>
          </p:nvPr>
        </p:nvSpPr>
        <p:spPr>
          <a:xfrm>
            <a:off x="222301" y="248320"/>
            <a:ext cx="5099747" cy="59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dirty="0"/>
              <a:t>Fishbone diagram</a:t>
            </a:r>
            <a:endParaRPr sz="36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E943ED22-0866-D412-EE53-2C92A81E41E7}"/>
                  </a:ext>
                </a:extLst>
              </p14:cNvPr>
              <p14:cNvContentPartPr/>
              <p14:nvPr/>
            </p14:nvContentPartPr>
            <p14:xfrm>
              <a:off x="2135289" y="2450481"/>
              <a:ext cx="419868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E943ED22-0866-D412-EE53-2C92A81E41E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126649" y="2441841"/>
                <a:ext cx="421632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B9979EB8-5850-6C6D-2237-C910A0532260}"/>
                  </a:ext>
                </a:extLst>
              </p14:cNvPr>
              <p14:cNvContentPartPr/>
              <p14:nvPr/>
            </p14:nvContentPartPr>
            <p14:xfrm>
              <a:off x="2491329" y="1360041"/>
              <a:ext cx="1096200" cy="10962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B9979EB8-5850-6C6D-2237-C910A053226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482689" y="1351401"/>
                <a:ext cx="1113840" cy="1113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4098BEA4-F060-6FA7-9732-4D38C98FE5E9}"/>
                  </a:ext>
                </a:extLst>
              </p14:cNvPr>
              <p14:cNvContentPartPr/>
              <p14:nvPr/>
            </p14:nvContentPartPr>
            <p14:xfrm>
              <a:off x="4317609" y="1466961"/>
              <a:ext cx="360" cy="3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4098BEA4-F060-6FA7-9732-4D38C98FE5E9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308609" y="1458321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8723ED06-4B4D-3B3E-F8B3-DCED25EEC97E}"/>
                  </a:ext>
                </a:extLst>
              </p14:cNvPr>
              <p14:cNvContentPartPr/>
              <p14:nvPr/>
            </p14:nvContentPartPr>
            <p14:xfrm>
              <a:off x="4296369" y="1446081"/>
              <a:ext cx="993240" cy="99324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8723ED06-4B4D-3B3E-F8B3-DCED25EEC97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287729" y="1437081"/>
                <a:ext cx="1010880" cy="1010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288CF3E6-70B3-4E92-095A-23EBC91D5D47}"/>
                  </a:ext>
                </a:extLst>
              </p14:cNvPr>
              <p14:cNvContentPartPr/>
              <p14:nvPr/>
            </p14:nvContentPartPr>
            <p14:xfrm>
              <a:off x="2129529" y="2453361"/>
              <a:ext cx="892080" cy="89208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288CF3E6-70B3-4E92-095A-23EBC91D5D47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120529" y="2444361"/>
                <a:ext cx="909720" cy="909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86932AA3-D1DD-0E4B-B915-35D08839EBDD}"/>
                  </a:ext>
                </a:extLst>
              </p14:cNvPr>
              <p14:cNvContentPartPr/>
              <p14:nvPr/>
            </p14:nvContentPartPr>
            <p14:xfrm>
              <a:off x="3506889" y="2442921"/>
              <a:ext cx="977040" cy="97704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86932AA3-D1DD-0E4B-B915-35D08839EBDD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497889" y="2434281"/>
                <a:ext cx="994680" cy="994680"/>
              </a:xfrm>
              <a:prstGeom prst="rect">
                <a:avLst/>
              </a:prstGeom>
            </p:spPr>
          </p:pic>
        </mc:Fallback>
      </mc:AlternateContent>
      <p:grpSp>
        <p:nvGrpSpPr>
          <p:cNvPr id="26" name="Group 25">
            <a:extLst>
              <a:ext uri="{FF2B5EF4-FFF2-40B4-BE49-F238E27FC236}">
                <a16:creationId xmlns:a16="http://schemas.microsoft.com/office/drawing/2014/main" id="{09B736E9-DEE3-446B-7689-E642ABA80C27}"/>
              </a:ext>
            </a:extLst>
          </p:cNvPr>
          <p:cNvGrpSpPr/>
          <p:nvPr/>
        </p:nvGrpSpPr>
        <p:grpSpPr>
          <a:xfrm>
            <a:off x="2220176" y="1191630"/>
            <a:ext cx="288360" cy="225720"/>
            <a:chOff x="2220176" y="1191630"/>
            <a:chExt cx="288360" cy="2257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5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F267C9AD-E160-5356-BA48-6A020EA9FAD2}"/>
                    </a:ext>
                  </a:extLst>
                </p14:cNvPr>
                <p14:cNvContentPartPr/>
                <p14:nvPr/>
              </p14:nvContentPartPr>
              <p14:xfrm>
                <a:off x="2220176" y="1217190"/>
                <a:ext cx="40680" cy="200160"/>
              </p14:xfrm>
            </p:contentPart>
          </mc:Choice>
          <mc:Fallback xmlns=""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F267C9AD-E160-5356-BA48-6A020EA9FAD2}"/>
                    </a:ext>
                  </a:extLst>
                </p:cNvPr>
                <p:cNvPicPr/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2211536" y="1208550"/>
                  <a:ext cx="58320" cy="217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7FEC97BD-A31E-92AB-CC06-84514AC2AB70}"/>
                    </a:ext>
                  </a:extLst>
                </p14:cNvPr>
                <p14:cNvContentPartPr/>
                <p14:nvPr/>
              </p14:nvContentPartPr>
              <p14:xfrm>
                <a:off x="2251496" y="1191630"/>
                <a:ext cx="90000" cy="200520"/>
              </p14:xfrm>
            </p:contentPart>
          </mc:Choice>
          <mc:Fallback xmlns=""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7FEC97BD-A31E-92AB-CC06-84514AC2AB70}"/>
                    </a:ext>
                  </a:extLst>
                </p:cNvPr>
                <p:cNvPicPr/>
                <p:nvPr/>
              </p:nvPicPr>
              <p:blipFill>
                <a:blip r:embed="rId18"/>
                <a:stretch>
                  <a:fillRect/>
                </a:stretch>
              </p:blipFill>
              <p:spPr>
                <a:xfrm>
                  <a:off x="2242496" y="1182630"/>
                  <a:ext cx="107640" cy="218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4492E38B-B38D-0FEC-95B0-F19C5EE64286}"/>
                    </a:ext>
                  </a:extLst>
                </p14:cNvPr>
                <p14:cNvContentPartPr/>
                <p14:nvPr/>
              </p14:nvContentPartPr>
              <p14:xfrm>
                <a:off x="2395136" y="1314750"/>
                <a:ext cx="360" cy="360"/>
              </p14:xfrm>
            </p:contentPart>
          </mc:Choice>
          <mc:Fallback xmlns=""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4492E38B-B38D-0FEC-95B0-F19C5EE64286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386136" y="130575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B4239FEE-7CE5-6551-9732-3687854F355E}"/>
                    </a:ext>
                  </a:extLst>
                </p14:cNvPr>
                <p14:cNvContentPartPr/>
                <p14:nvPr/>
              </p14:nvContentPartPr>
              <p14:xfrm>
                <a:off x="2340056" y="1231590"/>
                <a:ext cx="168480" cy="138240"/>
              </p14:xfrm>
            </p:contentPart>
          </mc:Choice>
          <mc:Fallback xmlns=""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B4239FEE-7CE5-6551-9732-3687854F355E}"/>
                    </a:ext>
                  </a:extLst>
                </p:cNvPr>
                <p:cNvPicPr/>
                <p:nvPr/>
              </p:nvPicPr>
              <p:blipFill>
                <a:blip r:embed="rId21"/>
                <a:stretch>
                  <a:fillRect/>
                </a:stretch>
              </p:blipFill>
              <p:spPr>
                <a:xfrm>
                  <a:off x="2331416" y="1222950"/>
                  <a:ext cx="186120" cy="1558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EAC222C1-FA6B-3AD1-DE1B-29E57B8B84CD}"/>
                  </a:ext>
                </a:extLst>
              </p14:cNvPr>
              <p14:cNvContentPartPr/>
              <p14:nvPr/>
            </p14:nvContentPartPr>
            <p14:xfrm>
              <a:off x="3206338" y="1076578"/>
              <a:ext cx="13680" cy="72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EAC222C1-FA6B-3AD1-DE1B-29E57B8B84CD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3197698" y="1067578"/>
                <a:ext cx="31320" cy="18360"/>
              </a:xfrm>
              <a:prstGeom prst="rect">
                <a:avLst/>
              </a:prstGeom>
            </p:spPr>
          </p:pic>
        </mc:Fallback>
      </mc:AlternateContent>
      <p:grpSp>
        <p:nvGrpSpPr>
          <p:cNvPr id="53" name="Group 52">
            <a:extLst>
              <a:ext uri="{FF2B5EF4-FFF2-40B4-BE49-F238E27FC236}">
                <a16:creationId xmlns:a16="http://schemas.microsoft.com/office/drawing/2014/main" id="{8ECCCB9D-7947-0808-157C-BDD028C1ABBF}"/>
              </a:ext>
            </a:extLst>
          </p:cNvPr>
          <p:cNvGrpSpPr/>
          <p:nvPr/>
        </p:nvGrpSpPr>
        <p:grpSpPr>
          <a:xfrm>
            <a:off x="1535520" y="3354330"/>
            <a:ext cx="867600" cy="422640"/>
            <a:chOff x="1535520" y="3354330"/>
            <a:chExt cx="867600" cy="4226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4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A12E3AEB-405F-95EB-21F9-3A5F94F10801}"/>
                    </a:ext>
                  </a:extLst>
                </p14:cNvPr>
                <p14:cNvContentPartPr/>
                <p14:nvPr/>
              </p14:nvContentPartPr>
              <p14:xfrm>
                <a:off x="1535520" y="3412290"/>
                <a:ext cx="86400" cy="364680"/>
              </p14:xfrm>
            </p:contentPart>
          </mc:Choice>
          <mc:Fallback xmlns=""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A12E3AEB-405F-95EB-21F9-3A5F94F10801}"/>
                    </a:ext>
                  </a:extLst>
                </p:cNvPr>
                <p:cNvPicPr/>
                <p:nvPr/>
              </p:nvPicPr>
              <p:blipFill>
                <a:blip r:embed="rId25"/>
                <a:stretch>
                  <a:fillRect/>
                </a:stretch>
              </p:blipFill>
              <p:spPr>
                <a:xfrm>
                  <a:off x="1526880" y="3403650"/>
                  <a:ext cx="104040" cy="382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6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ACDD33F0-8DE4-170A-9604-F21B06C27B86}"/>
                    </a:ext>
                  </a:extLst>
                </p14:cNvPr>
                <p14:cNvContentPartPr/>
                <p14:nvPr/>
              </p14:nvContentPartPr>
              <p14:xfrm>
                <a:off x="1617960" y="3419850"/>
                <a:ext cx="156600" cy="337320"/>
              </p14:xfrm>
            </p:contentPart>
          </mc:Choice>
          <mc:Fallback xmlns=""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ACDD33F0-8DE4-170A-9604-F21B06C27B86}"/>
                    </a:ext>
                  </a:extLst>
                </p:cNvPr>
                <p:cNvPicPr/>
                <p:nvPr/>
              </p:nvPicPr>
              <p:blipFill>
                <a:blip r:embed="rId27"/>
                <a:stretch>
                  <a:fillRect/>
                </a:stretch>
              </p:blipFill>
              <p:spPr>
                <a:xfrm>
                  <a:off x="1609320" y="3411210"/>
                  <a:ext cx="174240" cy="354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">
              <p14:nvContentPartPr>
                <p14:cNvPr id="47" name="Ink 46">
                  <a:extLst>
                    <a:ext uri="{FF2B5EF4-FFF2-40B4-BE49-F238E27FC236}">
                      <a16:creationId xmlns:a16="http://schemas.microsoft.com/office/drawing/2014/main" id="{A0604116-D962-0D0A-B37B-06E85406A8C9}"/>
                    </a:ext>
                  </a:extLst>
                </p14:cNvPr>
                <p14:cNvContentPartPr/>
                <p14:nvPr/>
              </p14:nvContentPartPr>
              <p14:xfrm>
                <a:off x="1799040" y="3536130"/>
                <a:ext cx="122040" cy="196920"/>
              </p14:xfrm>
            </p:contentPart>
          </mc:Choice>
          <mc:Fallback xmlns="">
            <p:pic>
              <p:nvPicPr>
                <p:cNvPr id="47" name="Ink 46">
                  <a:extLst>
                    <a:ext uri="{FF2B5EF4-FFF2-40B4-BE49-F238E27FC236}">
                      <a16:creationId xmlns:a16="http://schemas.microsoft.com/office/drawing/2014/main" id="{A0604116-D962-0D0A-B37B-06E85406A8C9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1790400" y="3527130"/>
                  <a:ext cx="139680" cy="214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BBBA4AA6-8C7C-2F9A-B54B-FEA150A4EDD7}"/>
                    </a:ext>
                  </a:extLst>
                </p14:cNvPr>
                <p14:cNvContentPartPr/>
                <p14:nvPr/>
              </p14:nvContentPartPr>
              <p14:xfrm>
                <a:off x="1936200" y="3389250"/>
                <a:ext cx="8640" cy="256320"/>
              </p14:xfrm>
            </p:contentPart>
          </mc:Choice>
          <mc:Fallback xmlns=""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BBBA4AA6-8C7C-2F9A-B54B-FEA150A4EDD7}"/>
                    </a:ext>
                  </a:extLst>
                </p:cNvPr>
                <p:cNvPicPr/>
                <p:nvPr/>
              </p:nvPicPr>
              <p:blipFill>
                <a:blip r:embed="rId31"/>
                <a:stretch>
                  <a:fillRect/>
                </a:stretch>
              </p:blipFill>
              <p:spPr>
                <a:xfrm>
                  <a:off x="1927200" y="3380610"/>
                  <a:ext cx="26280" cy="273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56D009D5-F4CD-4E97-1358-A0B39ED382C0}"/>
                    </a:ext>
                  </a:extLst>
                </p14:cNvPr>
                <p14:cNvContentPartPr/>
                <p14:nvPr/>
              </p14:nvContentPartPr>
              <p14:xfrm>
                <a:off x="1867800" y="3464850"/>
                <a:ext cx="144000" cy="12960"/>
              </p14:xfrm>
            </p:contentPart>
          </mc:Choice>
          <mc:Fallback xmlns=""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56D009D5-F4CD-4E97-1358-A0B39ED382C0}"/>
                    </a:ext>
                  </a:extLst>
                </p:cNvPr>
                <p:cNvPicPr/>
                <p:nvPr/>
              </p:nvPicPr>
              <p:blipFill>
                <a:blip r:embed="rId33"/>
                <a:stretch>
                  <a:fillRect/>
                </a:stretch>
              </p:blipFill>
              <p:spPr>
                <a:xfrm>
                  <a:off x="1858800" y="3455850"/>
                  <a:ext cx="161640" cy="30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4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6F05AC99-9657-A8B5-2B7B-36B3A48E0984}"/>
                    </a:ext>
                  </a:extLst>
                </p14:cNvPr>
                <p14:cNvContentPartPr/>
                <p14:nvPr/>
              </p14:nvContentPartPr>
              <p14:xfrm>
                <a:off x="1958880" y="3488250"/>
                <a:ext cx="255240" cy="187920"/>
              </p14:xfrm>
            </p:contentPart>
          </mc:Choice>
          <mc:Fallback xmlns=""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6F05AC99-9657-A8B5-2B7B-36B3A48E0984}"/>
                    </a:ext>
                  </a:extLst>
                </p:cNvPr>
                <p:cNvPicPr/>
                <p:nvPr/>
              </p:nvPicPr>
              <p:blipFill>
                <a:blip r:embed="rId35"/>
                <a:stretch>
                  <a:fillRect/>
                </a:stretch>
              </p:blipFill>
              <p:spPr>
                <a:xfrm>
                  <a:off x="1950240" y="3479610"/>
                  <a:ext cx="272880" cy="205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6">
              <p14:nvContentPartPr>
                <p14:cNvPr id="51" name="Ink 50">
                  <a:extLst>
                    <a:ext uri="{FF2B5EF4-FFF2-40B4-BE49-F238E27FC236}">
                      <a16:creationId xmlns:a16="http://schemas.microsoft.com/office/drawing/2014/main" id="{1D6B6010-55C8-EC67-F8BE-6D6A43F03DFC}"/>
                    </a:ext>
                  </a:extLst>
                </p14:cNvPr>
                <p14:cNvContentPartPr/>
                <p14:nvPr/>
              </p14:nvContentPartPr>
              <p14:xfrm>
                <a:off x="2171280" y="3441810"/>
                <a:ext cx="34200" cy="25200"/>
              </p14:xfrm>
            </p:contentPart>
          </mc:Choice>
          <mc:Fallback xmlns="">
            <p:pic>
              <p:nvPicPr>
                <p:cNvPr id="51" name="Ink 50">
                  <a:extLst>
                    <a:ext uri="{FF2B5EF4-FFF2-40B4-BE49-F238E27FC236}">
                      <a16:creationId xmlns:a16="http://schemas.microsoft.com/office/drawing/2014/main" id="{1D6B6010-55C8-EC67-F8BE-6D6A43F03DFC}"/>
                    </a:ext>
                  </a:extLst>
                </p:cNvPr>
                <p:cNvPicPr/>
                <p:nvPr/>
              </p:nvPicPr>
              <p:blipFill>
                <a:blip r:embed="rId37"/>
                <a:stretch>
                  <a:fillRect/>
                </a:stretch>
              </p:blipFill>
              <p:spPr>
                <a:xfrm>
                  <a:off x="2162280" y="3432810"/>
                  <a:ext cx="51840" cy="4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8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AE338C9E-E2BD-6AE6-64E5-7980FBD93C06}"/>
                    </a:ext>
                  </a:extLst>
                </p14:cNvPr>
                <p14:cNvContentPartPr/>
                <p14:nvPr/>
              </p14:nvContentPartPr>
              <p14:xfrm>
                <a:off x="2220960" y="3354330"/>
                <a:ext cx="182160" cy="310320"/>
              </p14:xfrm>
            </p:contentPart>
          </mc:Choice>
          <mc:Fallback xmlns=""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AE338C9E-E2BD-6AE6-64E5-7980FBD93C06}"/>
                    </a:ext>
                  </a:extLst>
                </p:cNvPr>
                <p:cNvPicPr/>
                <p:nvPr/>
              </p:nvPicPr>
              <p:blipFill>
                <a:blip r:embed="rId39"/>
                <a:stretch>
                  <a:fillRect/>
                </a:stretch>
              </p:blipFill>
              <p:spPr>
                <a:xfrm>
                  <a:off x="2212320" y="3345690"/>
                  <a:ext cx="199800" cy="3279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088" name="Group 3087">
            <a:extLst>
              <a:ext uri="{FF2B5EF4-FFF2-40B4-BE49-F238E27FC236}">
                <a16:creationId xmlns:a16="http://schemas.microsoft.com/office/drawing/2014/main" id="{B095C4BF-DC01-4C16-8DF9-0979D1F69C58}"/>
              </a:ext>
            </a:extLst>
          </p:cNvPr>
          <p:cNvGrpSpPr/>
          <p:nvPr/>
        </p:nvGrpSpPr>
        <p:grpSpPr>
          <a:xfrm>
            <a:off x="6456415" y="2079850"/>
            <a:ext cx="978840" cy="645480"/>
            <a:chOff x="6456415" y="2079850"/>
            <a:chExt cx="978840" cy="6454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40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60B6B267-329D-FDF2-071E-0D26677F302C}"/>
                    </a:ext>
                  </a:extLst>
                </p14:cNvPr>
                <p14:cNvContentPartPr/>
                <p14:nvPr/>
              </p14:nvContentPartPr>
              <p14:xfrm>
                <a:off x="6456415" y="2136010"/>
                <a:ext cx="133920" cy="208440"/>
              </p14:xfrm>
            </p:contentPart>
          </mc:Choice>
          <mc:Fallback xmlns=""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60B6B267-329D-FDF2-071E-0D26677F302C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6447415" y="2127370"/>
                  <a:ext cx="151560" cy="22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">
              <p14:nvContentPartPr>
                <p14:cNvPr id="63" name="Ink 62">
                  <a:extLst>
                    <a:ext uri="{FF2B5EF4-FFF2-40B4-BE49-F238E27FC236}">
                      <a16:creationId xmlns:a16="http://schemas.microsoft.com/office/drawing/2014/main" id="{9356E2EA-C331-FEAA-0109-4206FD865182}"/>
                    </a:ext>
                  </a:extLst>
                </p14:cNvPr>
                <p14:cNvContentPartPr/>
                <p14:nvPr/>
              </p14:nvContentPartPr>
              <p14:xfrm>
                <a:off x="6541735" y="2217010"/>
                <a:ext cx="79200" cy="108360"/>
              </p14:xfrm>
            </p:contentPart>
          </mc:Choice>
          <mc:Fallback xmlns="">
            <p:pic>
              <p:nvPicPr>
                <p:cNvPr id="63" name="Ink 62">
                  <a:extLst>
                    <a:ext uri="{FF2B5EF4-FFF2-40B4-BE49-F238E27FC236}">
                      <a16:creationId xmlns:a16="http://schemas.microsoft.com/office/drawing/2014/main" id="{9356E2EA-C331-FEAA-0109-4206FD865182}"/>
                    </a:ext>
                  </a:extLst>
                </p:cNvPr>
                <p:cNvPicPr/>
                <p:nvPr/>
              </p:nvPicPr>
              <p:blipFill>
                <a:blip r:embed="rId43"/>
                <a:stretch>
                  <a:fillRect/>
                </a:stretch>
              </p:blipFill>
              <p:spPr>
                <a:xfrm>
                  <a:off x="6532735" y="2208010"/>
                  <a:ext cx="9684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">
              <p14:nvContentPartPr>
                <p14:cNvPr id="704" name="Ink 703">
                  <a:extLst>
                    <a:ext uri="{FF2B5EF4-FFF2-40B4-BE49-F238E27FC236}">
                      <a16:creationId xmlns:a16="http://schemas.microsoft.com/office/drawing/2014/main" id="{EA11D475-CF7C-A64C-3B42-2259A0C4E8A2}"/>
                    </a:ext>
                  </a:extLst>
                </p14:cNvPr>
                <p14:cNvContentPartPr/>
                <p14:nvPr/>
              </p14:nvContentPartPr>
              <p14:xfrm>
                <a:off x="6627415" y="2219170"/>
                <a:ext cx="64080" cy="83520"/>
              </p14:xfrm>
            </p:contentPart>
          </mc:Choice>
          <mc:Fallback xmlns="">
            <p:pic>
              <p:nvPicPr>
                <p:cNvPr id="704" name="Ink 703">
                  <a:extLst>
                    <a:ext uri="{FF2B5EF4-FFF2-40B4-BE49-F238E27FC236}">
                      <a16:creationId xmlns:a16="http://schemas.microsoft.com/office/drawing/2014/main" id="{EA11D475-CF7C-A64C-3B42-2259A0C4E8A2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6618775" y="2210170"/>
                  <a:ext cx="81720" cy="101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">
              <p14:nvContentPartPr>
                <p14:cNvPr id="709" name="Ink 708">
                  <a:extLst>
                    <a:ext uri="{FF2B5EF4-FFF2-40B4-BE49-F238E27FC236}">
                      <a16:creationId xmlns:a16="http://schemas.microsoft.com/office/drawing/2014/main" id="{5BF92111-0F7F-B129-D132-C47E41FAB4A8}"/>
                    </a:ext>
                  </a:extLst>
                </p14:cNvPr>
                <p14:cNvContentPartPr/>
                <p14:nvPr/>
              </p14:nvContentPartPr>
              <p14:xfrm>
                <a:off x="6726055" y="2079850"/>
                <a:ext cx="195120" cy="228600"/>
              </p14:xfrm>
            </p:contentPart>
          </mc:Choice>
          <mc:Fallback xmlns="">
            <p:pic>
              <p:nvPicPr>
                <p:cNvPr id="709" name="Ink 708">
                  <a:extLst>
                    <a:ext uri="{FF2B5EF4-FFF2-40B4-BE49-F238E27FC236}">
                      <a16:creationId xmlns:a16="http://schemas.microsoft.com/office/drawing/2014/main" id="{5BF92111-0F7F-B129-D132-C47E41FAB4A8}"/>
                    </a:ext>
                  </a:extLst>
                </p:cNvPr>
                <p:cNvPicPr/>
                <p:nvPr/>
              </p:nvPicPr>
              <p:blipFill>
                <a:blip r:embed="rId47"/>
                <a:stretch>
                  <a:fillRect/>
                </a:stretch>
              </p:blipFill>
              <p:spPr>
                <a:xfrm>
                  <a:off x="6717415" y="2070850"/>
                  <a:ext cx="212760" cy="246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8">
              <p14:nvContentPartPr>
                <p14:cNvPr id="710" name="Ink 709">
                  <a:extLst>
                    <a:ext uri="{FF2B5EF4-FFF2-40B4-BE49-F238E27FC236}">
                      <a16:creationId xmlns:a16="http://schemas.microsoft.com/office/drawing/2014/main" id="{D49338B5-E062-7DDE-6A7F-94C79D78F4A2}"/>
                    </a:ext>
                  </a:extLst>
                </p14:cNvPr>
                <p14:cNvContentPartPr/>
                <p14:nvPr/>
              </p14:nvContentPartPr>
              <p14:xfrm>
                <a:off x="6839455" y="2199730"/>
                <a:ext cx="202320" cy="108000"/>
              </p14:xfrm>
            </p:contentPart>
          </mc:Choice>
          <mc:Fallback xmlns="">
            <p:pic>
              <p:nvPicPr>
                <p:cNvPr id="710" name="Ink 709">
                  <a:extLst>
                    <a:ext uri="{FF2B5EF4-FFF2-40B4-BE49-F238E27FC236}">
                      <a16:creationId xmlns:a16="http://schemas.microsoft.com/office/drawing/2014/main" id="{D49338B5-E062-7DDE-6A7F-94C79D78F4A2}"/>
                    </a:ext>
                  </a:extLst>
                </p:cNvPr>
                <p:cNvPicPr/>
                <p:nvPr/>
              </p:nvPicPr>
              <p:blipFill>
                <a:blip r:embed="rId49"/>
                <a:stretch>
                  <a:fillRect/>
                </a:stretch>
              </p:blipFill>
              <p:spPr>
                <a:xfrm>
                  <a:off x="6830815" y="2191090"/>
                  <a:ext cx="219960" cy="12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0">
              <p14:nvContentPartPr>
                <p14:cNvPr id="711" name="Ink 710">
                  <a:extLst>
                    <a:ext uri="{FF2B5EF4-FFF2-40B4-BE49-F238E27FC236}">
                      <a16:creationId xmlns:a16="http://schemas.microsoft.com/office/drawing/2014/main" id="{22462845-24C5-1616-6B64-DF0BB1E3CB8B}"/>
                    </a:ext>
                  </a:extLst>
                </p14:cNvPr>
                <p14:cNvContentPartPr/>
                <p14:nvPr/>
              </p14:nvContentPartPr>
              <p14:xfrm>
                <a:off x="7103695" y="2218810"/>
                <a:ext cx="17280" cy="6120"/>
              </p14:xfrm>
            </p:contentPart>
          </mc:Choice>
          <mc:Fallback xmlns="">
            <p:pic>
              <p:nvPicPr>
                <p:cNvPr id="711" name="Ink 710">
                  <a:extLst>
                    <a:ext uri="{FF2B5EF4-FFF2-40B4-BE49-F238E27FC236}">
                      <a16:creationId xmlns:a16="http://schemas.microsoft.com/office/drawing/2014/main" id="{22462845-24C5-1616-6B64-DF0BB1E3CB8B}"/>
                    </a:ext>
                  </a:extLst>
                </p:cNvPr>
                <p:cNvPicPr/>
                <p:nvPr/>
              </p:nvPicPr>
              <p:blipFill>
                <a:blip r:embed="rId51"/>
                <a:stretch>
                  <a:fillRect/>
                </a:stretch>
              </p:blipFill>
              <p:spPr>
                <a:xfrm>
                  <a:off x="7095055" y="2210170"/>
                  <a:ext cx="34920" cy="23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2">
              <p14:nvContentPartPr>
                <p14:cNvPr id="712" name="Ink 711">
                  <a:extLst>
                    <a:ext uri="{FF2B5EF4-FFF2-40B4-BE49-F238E27FC236}">
                      <a16:creationId xmlns:a16="http://schemas.microsoft.com/office/drawing/2014/main" id="{495F7CB4-E4C4-BE47-0D7A-63A22CBBFB8F}"/>
                    </a:ext>
                  </a:extLst>
                </p14:cNvPr>
                <p14:cNvContentPartPr/>
                <p14:nvPr/>
              </p14:nvContentPartPr>
              <p14:xfrm>
                <a:off x="7100095" y="2282890"/>
                <a:ext cx="3600" cy="1440"/>
              </p14:xfrm>
            </p:contentPart>
          </mc:Choice>
          <mc:Fallback xmlns="">
            <p:pic>
              <p:nvPicPr>
                <p:cNvPr id="712" name="Ink 711">
                  <a:extLst>
                    <a:ext uri="{FF2B5EF4-FFF2-40B4-BE49-F238E27FC236}">
                      <a16:creationId xmlns:a16="http://schemas.microsoft.com/office/drawing/2014/main" id="{495F7CB4-E4C4-BE47-0D7A-63A22CBBFB8F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7091095" y="2273890"/>
                  <a:ext cx="21240" cy="1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3">
              <p14:nvContentPartPr>
                <p14:cNvPr id="757" name="Ink 756">
                  <a:extLst>
                    <a:ext uri="{FF2B5EF4-FFF2-40B4-BE49-F238E27FC236}">
                      <a16:creationId xmlns:a16="http://schemas.microsoft.com/office/drawing/2014/main" id="{3C9FF1A7-683D-9FC4-ADC5-F1EA029F6F83}"/>
                    </a:ext>
                  </a:extLst>
                </p14:cNvPr>
                <p14:cNvContentPartPr/>
                <p14:nvPr/>
              </p14:nvContentPartPr>
              <p14:xfrm>
                <a:off x="6471535" y="2404930"/>
                <a:ext cx="84240" cy="120600"/>
              </p14:xfrm>
            </p:contentPart>
          </mc:Choice>
          <mc:Fallback xmlns="">
            <p:pic>
              <p:nvPicPr>
                <p:cNvPr id="757" name="Ink 756">
                  <a:extLst>
                    <a:ext uri="{FF2B5EF4-FFF2-40B4-BE49-F238E27FC236}">
                      <a16:creationId xmlns:a16="http://schemas.microsoft.com/office/drawing/2014/main" id="{3C9FF1A7-683D-9FC4-ADC5-F1EA029F6F83}"/>
                    </a:ext>
                  </a:extLst>
                </p:cNvPr>
                <p:cNvPicPr/>
                <p:nvPr/>
              </p:nvPicPr>
              <p:blipFill>
                <a:blip r:embed="rId54"/>
                <a:stretch>
                  <a:fillRect/>
                </a:stretch>
              </p:blipFill>
              <p:spPr>
                <a:xfrm>
                  <a:off x="6462895" y="2396290"/>
                  <a:ext cx="101880" cy="138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5">
              <p14:nvContentPartPr>
                <p14:cNvPr id="758" name="Ink 757">
                  <a:extLst>
                    <a:ext uri="{FF2B5EF4-FFF2-40B4-BE49-F238E27FC236}">
                      <a16:creationId xmlns:a16="http://schemas.microsoft.com/office/drawing/2014/main" id="{871562E6-D01B-14D5-07FF-5C9B2B0099E0}"/>
                    </a:ext>
                  </a:extLst>
                </p14:cNvPr>
                <p14:cNvContentPartPr/>
                <p14:nvPr/>
              </p14:nvContentPartPr>
              <p14:xfrm>
                <a:off x="6498175" y="2388370"/>
                <a:ext cx="115560" cy="7560"/>
              </p14:xfrm>
            </p:contentPart>
          </mc:Choice>
          <mc:Fallback xmlns="">
            <p:pic>
              <p:nvPicPr>
                <p:cNvPr id="758" name="Ink 757">
                  <a:extLst>
                    <a:ext uri="{FF2B5EF4-FFF2-40B4-BE49-F238E27FC236}">
                      <a16:creationId xmlns:a16="http://schemas.microsoft.com/office/drawing/2014/main" id="{871562E6-D01B-14D5-07FF-5C9B2B0099E0}"/>
                    </a:ext>
                  </a:extLst>
                </p:cNvPr>
                <p:cNvPicPr/>
                <p:nvPr/>
              </p:nvPicPr>
              <p:blipFill>
                <a:blip r:embed="rId56"/>
                <a:stretch>
                  <a:fillRect/>
                </a:stretch>
              </p:blipFill>
              <p:spPr>
                <a:xfrm>
                  <a:off x="6489175" y="2379370"/>
                  <a:ext cx="133200" cy="2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7">
              <p14:nvContentPartPr>
                <p14:cNvPr id="759" name="Ink 758">
                  <a:extLst>
                    <a:ext uri="{FF2B5EF4-FFF2-40B4-BE49-F238E27FC236}">
                      <a16:creationId xmlns:a16="http://schemas.microsoft.com/office/drawing/2014/main" id="{541438CE-2BAA-200C-2332-9368771FC7D7}"/>
                    </a:ext>
                  </a:extLst>
                </p14:cNvPr>
                <p14:cNvContentPartPr/>
                <p14:nvPr/>
              </p14:nvContentPartPr>
              <p14:xfrm>
                <a:off x="6491695" y="2460730"/>
                <a:ext cx="75960" cy="6480"/>
              </p14:xfrm>
            </p:contentPart>
          </mc:Choice>
          <mc:Fallback xmlns="">
            <p:pic>
              <p:nvPicPr>
                <p:cNvPr id="759" name="Ink 758">
                  <a:extLst>
                    <a:ext uri="{FF2B5EF4-FFF2-40B4-BE49-F238E27FC236}">
                      <a16:creationId xmlns:a16="http://schemas.microsoft.com/office/drawing/2014/main" id="{541438CE-2BAA-200C-2332-9368771FC7D7}"/>
                    </a:ext>
                  </a:extLst>
                </p:cNvPr>
                <p:cNvPicPr/>
                <p:nvPr/>
              </p:nvPicPr>
              <p:blipFill>
                <a:blip r:embed="rId58"/>
                <a:stretch>
                  <a:fillRect/>
                </a:stretch>
              </p:blipFill>
              <p:spPr>
                <a:xfrm>
                  <a:off x="6482695" y="2451730"/>
                  <a:ext cx="93600" cy="24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9">
              <p14:nvContentPartPr>
                <p14:cNvPr id="760" name="Ink 759">
                  <a:extLst>
                    <a:ext uri="{FF2B5EF4-FFF2-40B4-BE49-F238E27FC236}">
                      <a16:creationId xmlns:a16="http://schemas.microsoft.com/office/drawing/2014/main" id="{F43EF347-1C50-8558-AED8-D1842FF3BEF0}"/>
                    </a:ext>
                  </a:extLst>
                </p14:cNvPr>
                <p14:cNvContentPartPr/>
                <p14:nvPr/>
              </p14:nvContentPartPr>
              <p14:xfrm>
                <a:off x="6539215" y="2444170"/>
                <a:ext cx="71280" cy="80280"/>
              </p14:xfrm>
            </p:contentPart>
          </mc:Choice>
          <mc:Fallback xmlns="">
            <p:pic>
              <p:nvPicPr>
                <p:cNvPr id="760" name="Ink 759">
                  <a:extLst>
                    <a:ext uri="{FF2B5EF4-FFF2-40B4-BE49-F238E27FC236}">
                      <a16:creationId xmlns:a16="http://schemas.microsoft.com/office/drawing/2014/main" id="{F43EF347-1C50-8558-AED8-D1842FF3BEF0}"/>
                    </a:ext>
                  </a:extLst>
                </p:cNvPr>
                <p:cNvPicPr/>
                <p:nvPr/>
              </p:nvPicPr>
              <p:blipFill>
                <a:blip r:embed="rId60"/>
                <a:stretch>
                  <a:fillRect/>
                </a:stretch>
              </p:blipFill>
              <p:spPr>
                <a:xfrm>
                  <a:off x="6530215" y="2435530"/>
                  <a:ext cx="88920" cy="97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1">
              <p14:nvContentPartPr>
                <p14:cNvPr id="761" name="Ink 760">
                  <a:extLst>
                    <a:ext uri="{FF2B5EF4-FFF2-40B4-BE49-F238E27FC236}">
                      <a16:creationId xmlns:a16="http://schemas.microsoft.com/office/drawing/2014/main" id="{27773379-FFF7-C6D9-95BC-F13D6535B9BD}"/>
                    </a:ext>
                  </a:extLst>
                </p14:cNvPr>
                <p14:cNvContentPartPr/>
                <p14:nvPr/>
              </p14:nvContentPartPr>
              <p14:xfrm>
                <a:off x="6632095" y="2430130"/>
                <a:ext cx="54360" cy="84960"/>
              </p14:xfrm>
            </p:contentPart>
          </mc:Choice>
          <mc:Fallback xmlns="">
            <p:pic>
              <p:nvPicPr>
                <p:cNvPr id="761" name="Ink 760">
                  <a:extLst>
                    <a:ext uri="{FF2B5EF4-FFF2-40B4-BE49-F238E27FC236}">
                      <a16:creationId xmlns:a16="http://schemas.microsoft.com/office/drawing/2014/main" id="{27773379-FFF7-C6D9-95BC-F13D6535B9BD}"/>
                    </a:ext>
                  </a:extLst>
                </p:cNvPr>
                <p:cNvPicPr/>
                <p:nvPr/>
              </p:nvPicPr>
              <p:blipFill>
                <a:blip r:embed="rId62"/>
                <a:stretch>
                  <a:fillRect/>
                </a:stretch>
              </p:blipFill>
              <p:spPr>
                <a:xfrm>
                  <a:off x="6623095" y="2421130"/>
                  <a:ext cx="72000" cy="10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3">
              <p14:nvContentPartPr>
                <p14:cNvPr id="762" name="Ink 761">
                  <a:extLst>
                    <a:ext uri="{FF2B5EF4-FFF2-40B4-BE49-F238E27FC236}">
                      <a16:creationId xmlns:a16="http://schemas.microsoft.com/office/drawing/2014/main" id="{4C2FBE8C-FDE1-B6B8-A223-B917FA251D13}"/>
                    </a:ext>
                  </a:extLst>
                </p14:cNvPr>
                <p14:cNvContentPartPr/>
                <p14:nvPr/>
              </p14:nvContentPartPr>
              <p14:xfrm>
                <a:off x="6703375" y="2436610"/>
                <a:ext cx="134280" cy="71280"/>
              </p14:xfrm>
            </p:contentPart>
          </mc:Choice>
          <mc:Fallback xmlns="">
            <p:pic>
              <p:nvPicPr>
                <p:cNvPr id="762" name="Ink 761">
                  <a:extLst>
                    <a:ext uri="{FF2B5EF4-FFF2-40B4-BE49-F238E27FC236}">
                      <a16:creationId xmlns:a16="http://schemas.microsoft.com/office/drawing/2014/main" id="{4C2FBE8C-FDE1-B6B8-A223-B917FA251D13}"/>
                    </a:ext>
                  </a:extLst>
                </p:cNvPr>
                <p:cNvPicPr/>
                <p:nvPr/>
              </p:nvPicPr>
              <p:blipFill>
                <a:blip r:embed="rId64"/>
                <a:stretch>
                  <a:fillRect/>
                </a:stretch>
              </p:blipFill>
              <p:spPr>
                <a:xfrm>
                  <a:off x="6694735" y="2427610"/>
                  <a:ext cx="151920" cy="88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5">
              <p14:nvContentPartPr>
                <p14:cNvPr id="763" name="Ink 762">
                  <a:extLst>
                    <a:ext uri="{FF2B5EF4-FFF2-40B4-BE49-F238E27FC236}">
                      <a16:creationId xmlns:a16="http://schemas.microsoft.com/office/drawing/2014/main" id="{94F780A9-976F-688A-E47B-ACCC65008634}"/>
                    </a:ext>
                  </a:extLst>
                </p14:cNvPr>
                <p14:cNvContentPartPr/>
                <p14:nvPr/>
              </p14:nvContentPartPr>
              <p14:xfrm>
                <a:off x="6844135" y="2354530"/>
                <a:ext cx="144000" cy="144720"/>
              </p14:xfrm>
            </p:contentPart>
          </mc:Choice>
          <mc:Fallback xmlns="">
            <p:pic>
              <p:nvPicPr>
                <p:cNvPr id="763" name="Ink 762">
                  <a:extLst>
                    <a:ext uri="{FF2B5EF4-FFF2-40B4-BE49-F238E27FC236}">
                      <a16:creationId xmlns:a16="http://schemas.microsoft.com/office/drawing/2014/main" id="{94F780A9-976F-688A-E47B-ACCC65008634}"/>
                    </a:ext>
                  </a:extLst>
                </p:cNvPr>
                <p:cNvPicPr/>
                <p:nvPr/>
              </p:nvPicPr>
              <p:blipFill>
                <a:blip r:embed="rId66"/>
                <a:stretch>
                  <a:fillRect/>
                </a:stretch>
              </p:blipFill>
              <p:spPr>
                <a:xfrm>
                  <a:off x="6835495" y="2345530"/>
                  <a:ext cx="161640" cy="162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7">
              <p14:nvContentPartPr>
                <p14:cNvPr id="764" name="Ink 763">
                  <a:extLst>
                    <a:ext uri="{FF2B5EF4-FFF2-40B4-BE49-F238E27FC236}">
                      <a16:creationId xmlns:a16="http://schemas.microsoft.com/office/drawing/2014/main" id="{99234C5F-DAFE-8017-5E1C-2DC8C637710A}"/>
                    </a:ext>
                  </a:extLst>
                </p14:cNvPr>
                <p14:cNvContentPartPr/>
                <p14:nvPr/>
              </p14:nvContentPartPr>
              <p14:xfrm>
                <a:off x="6954295" y="2406730"/>
                <a:ext cx="122040" cy="90360"/>
              </p14:xfrm>
            </p:contentPart>
          </mc:Choice>
          <mc:Fallback xmlns="">
            <p:pic>
              <p:nvPicPr>
                <p:cNvPr id="764" name="Ink 763">
                  <a:extLst>
                    <a:ext uri="{FF2B5EF4-FFF2-40B4-BE49-F238E27FC236}">
                      <a16:creationId xmlns:a16="http://schemas.microsoft.com/office/drawing/2014/main" id="{99234C5F-DAFE-8017-5E1C-2DC8C637710A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6945295" y="2397730"/>
                  <a:ext cx="139680" cy="10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9">
              <p14:nvContentPartPr>
                <p14:cNvPr id="765" name="Ink 764">
                  <a:extLst>
                    <a:ext uri="{FF2B5EF4-FFF2-40B4-BE49-F238E27FC236}">
                      <a16:creationId xmlns:a16="http://schemas.microsoft.com/office/drawing/2014/main" id="{5BB4295B-74B6-9D38-D3AE-C7A5DADF0F7C}"/>
                    </a:ext>
                  </a:extLst>
                </p14:cNvPr>
                <p14:cNvContentPartPr/>
                <p14:nvPr/>
              </p14:nvContentPartPr>
              <p14:xfrm>
                <a:off x="7076335" y="2416450"/>
                <a:ext cx="52920" cy="86760"/>
              </p14:xfrm>
            </p:contentPart>
          </mc:Choice>
          <mc:Fallback xmlns="">
            <p:pic>
              <p:nvPicPr>
                <p:cNvPr id="765" name="Ink 764">
                  <a:extLst>
                    <a:ext uri="{FF2B5EF4-FFF2-40B4-BE49-F238E27FC236}">
                      <a16:creationId xmlns:a16="http://schemas.microsoft.com/office/drawing/2014/main" id="{5BB4295B-74B6-9D38-D3AE-C7A5DADF0F7C}"/>
                    </a:ext>
                  </a:extLst>
                </p:cNvPr>
                <p:cNvPicPr/>
                <p:nvPr/>
              </p:nvPicPr>
              <p:blipFill>
                <a:blip r:embed="rId70"/>
                <a:stretch>
                  <a:fillRect/>
                </a:stretch>
              </p:blipFill>
              <p:spPr>
                <a:xfrm>
                  <a:off x="7067335" y="2407450"/>
                  <a:ext cx="70560" cy="104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1">
              <p14:nvContentPartPr>
                <p14:cNvPr id="766" name="Ink 765">
                  <a:extLst>
                    <a:ext uri="{FF2B5EF4-FFF2-40B4-BE49-F238E27FC236}">
                      <a16:creationId xmlns:a16="http://schemas.microsoft.com/office/drawing/2014/main" id="{CFB46319-5E30-8965-E16D-9744EBC2E9BA}"/>
                    </a:ext>
                  </a:extLst>
                </p14:cNvPr>
                <p14:cNvContentPartPr/>
                <p14:nvPr/>
              </p14:nvContentPartPr>
              <p14:xfrm>
                <a:off x="7119535" y="2390890"/>
                <a:ext cx="136800" cy="104400"/>
              </p14:xfrm>
            </p:contentPart>
          </mc:Choice>
          <mc:Fallback xmlns="">
            <p:pic>
              <p:nvPicPr>
                <p:cNvPr id="766" name="Ink 765">
                  <a:extLst>
                    <a:ext uri="{FF2B5EF4-FFF2-40B4-BE49-F238E27FC236}">
                      <a16:creationId xmlns:a16="http://schemas.microsoft.com/office/drawing/2014/main" id="{CFB46319-5E30-8965-E16D-9744EBC2E9BA}"/>
                    </a:ext>
                  </a:extLst>
                </p:cNvPr>
                <p:cNvPicPr/>
                <p:nvPr/>
              </p:nvPicPr>
              <p:blipFill>
                <a:blip r:embed="rId72"/>
                <a:stretch>
                  <a:fillRect/>
                </a:stretch>
              </p:blipFill>
              <p:spPr>
                <a:xfrm>
                  <a:off x="7110535" y="2382250"/>
                  <a:ext cx="154440" cy="12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3">
              <p14:nvContentPartPr>
                <p14:cNvPr id="3072" name="Ink 3071">
                  <a:extLst>
                    <a:ext uri="{FF2B5EF4-FFF2-40B4-BE49-F238E27FC236}">
                      <a16:creationId xmlns:a16="http://schemas.microsoft.com/office/drawing/2014/main" id="{7D214412-236C-16C7-F26C-D57C221B2734}"/>
                    </a:ext>
                  </a:extLst>
                </p14:cNvPr>
                <p14:cNvContentPartPr/>
                <p14:nvPr/>
              </p14:nvContentPartPr>
              <p14:xfrm>
                <a:off x="6494215" y="2579890"/>
                <a:ext cx="111600" cy="78120"/>
              </p14:xfrm>
            </p:contentPart>
          </mc:Choice>
          <mc:Fallback xmlns="">
            <p:pic>
              <p:nvPicPr>
                <p:cNvPr id="3072" name="Ink 3071">
                  <a:extLst>
                    <a:ext uri="{FF2B5EF4-FFF2-40B4-BE49-F238E27FC236}">
                      <a16:creationId xmlns:a16="http://schemas.microsoft.com/office/drawing/2014/main" id="{7D214412-236C-16C7-F26C-D57C221B2734}"/>
                    </a:ext>
                  </a:extLst>
                </p:cNvPr>
                <p:cNvPicPr/>
                <p:nvPr/>
              </p:nvPicPr>
              <p:blipFill>
                <a:blip r:embed="rId74"/>
                <a:stretch>
                  <a:fillRect/>
                </a:stretch>
              </p:blipFill>
              <p:spPr>
                <a:xfrm>
                  <a:off x="6485575" y="2570890"/>
                  <a:ext cx="129240" cy="95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5">
              <p14:nvContentPartPr>
                <p14:cNvPr id="3073" name="Ink 3072">
                  <a:extLst>
                    <a:ext uri="{FF2B5EF4-FFF2-40B4-BE49-F238E27FC236}">
                      <a16:creationId xmlns:a16="http://schemas.microsoft.com/office/drawing/2014/main" id="{A44BE82B-2D41-9D9C-2FF6-B84EF09E3FE6}"/>
                    </a:ext>
                  </a:extLst>
                </p14:cNvPr>
                <p14:cNvContentPartPr/>
                <p14:nvPr/>
              </p14:nvContentPartPr>
              <p14:xfrm>
                <a:off x="6630295" y="2578810"/>
                <a:ext cx="52560" cy="66600"/>
              </p14:xfrm>
            </p:contentPart>
          </mc:Choice>
          <mc:Fallback xmlns="">
            <p:pic>
              <p:nvPicPr>
                <p:cNvPr id="3073" name="Ink 3072">
                  <a:extLst>
                    <a:ext uri="{FF2B5EF4-FFF2-40B4-BE49-F238E27FC236}">
                      <a16:creationId xmlns:a16="http://schemas.microsoft.com/office/drawing/2014/main" id="{A44BE82B-2D41-9D9C-2FF6-B84EF09E3FE6}"/>
                    </a:ext>
                  </a:extLst>
                </p:cNvPr>
                <p:cNvPicPr/>
                <p:nvPr/>
              </p:nvPicPr>
              <p:blipFill>
                <a:blip r:embed="rId76"/>
                <a:stretch>
                  <a:fillRect/>
                </a:stretch>
              </p:blipFill>
              <p:spPr>
                <a:xfrm>
                  <a:off x="6621295" y="2570170"/>
                  <a:ext cx="70200" cy="84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7">
              <p14:nvContentPartPr>
                <p14:cNvPr id="3075" name="Ink 3074">
                  <a:extLst>
                    <a:ext uri="{FF2B5EF4-FFF2-40B4-BE49-F238E27FC236}">
                      <a16:creationId xmlns:a16="http://schemas.microsoft.com/office/drawing/2014/main" id="{FFC95247-3856-FB6E-69EA-388AEDD31280}"/>
                    </a:ext>
                  </a:extLst>
                </p14:cNvPr>
                <p14:cNvContentPartPr/>
                <p14:nvPr/>
              </p14:nvContentPartPr>
              <p14:xfrm>
                <a:off x="6674575" y="2540650"/>
                <a:ext cx="65520" cy="101880"/>
              </p14:xfrm>
            </p:contentPart>
          </mc:Choice>
          <mc:Fallback xmlns="">
            <p:pic>
              <p:nvPicPr>
                <p:cNvPr id="3075" name="Ink 3074">
                  <a:extLst>
                    <a:ext uri="{FF2B5EF4-FFF2-40B4-BE49-F238E27FC236}">
                      <a16:creationId xmlns:a16="http://schemas.microsoft.com/office/drawing/2014/main" id="{FFC95247-3856-FB6E-69EA-388AEDD31280}"/>
                    </a:ext>
                  </a:extLst>
                </p:cNvPr>
                <p:cNvPicPr/>
                <p:nvPr/>
              </p:nvPicPr>
              <p:blipFill>
                <a:blip r:embed="rId78"/>
                <a:stretch>
                  <a:fillRect/>
                </a:stretch>
              </p:blipFill>
              <p:spPr>
                <a:xfrm>
                  <a:off x="6665575" y="2532010"/>
                  <a:ext cx="83160" cy="11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9">
              <p14:nvContentPartPr>
                <p14:cNvPr id="3076" name="Ink 3075">
                  <a:extLst>
                    <a:ext uri="{FF2B5EF4-FFF2-40B4-BE49-F238E27FC236}">
                      <a16:creationId xmlns:a16="http://schemas.microsoft.com/office/drawing/2014/main" id="{842C1E66-EDBA-D80E-ED04-6B147FFAEEA7}"/>
                    </a:ext>
                  </a:extLst>
                </p14:cNvPr>
                <p14:cNvContentPartPr/>
                <p14:nvPr/>
              </p14:nvContentPartPr>
              <p14:xfrm>
                <a:off x="6677095" y="2570530"/>
                <a:ext cx="77400" cy="11160"/>
              </p14:xfrm>
            </p:contentPart>
          </mc:Choice>
          <mc:Fallback xmlns="">
            <p:pic>
              <p:nvPicPr>
                <p:cNvPr id="3076" name="Ink 3075">
                  <a:extLst>
                    <a:ext uri="{FF2B5EF4-FFF2-40B4-BE49-F238E27FC236}">
                      <a16:creationId xmlns:a16="http://schemas.microsoft.com/office/drawing/2014/main" id="{842C1E66-EDBA-D80E-ED04-6B147FFAEEA7}"/>
                    </a:ext>
                  </a:extLst>
                </p:cNvPr>
                <p:cNvPicPr/>
                <p:nvPr/>
              </p:nvPicPr>
              <p:blipFill>
                <a:blip r:embed="rId80"/>
                <a:stretch>
                  <a:fillRect/>
                </a:stretch>
              </p:blipFill>
              <p:spPr>
                <a:xfrm>
                  <a:off x="6668095" y="2561530"/>
                  <a:ext cx="95040" cy="2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1">
              <p14:nvContentPartPr>
                <p14:cNvPr id="3077" name="Ink 3076">
                  <a:extLst>
                    <a:ext uri="{FF2B5EF4-FFF2-40B4-BE49-F238E27FC236}">
                      <a16:creationId xmlns:a16="http://schemas.microsoft.com/office/drawing/2014/main" id="{B00F5EB8-6B73-3E54-77BB-AF3BB3B1ADBD}"/>
                    </a:ext>
                  </a:extLst>
                </p14:cNvPr>
                <p14:cNvContentPartPr/>
                <p14:nvPr/>
              </p14:nvContentPartPr>
              <p14:xfrm>
                <a:off x="6773215" y="2576650"/>
                <a:ext cx="120960" cy="148680"/>
              </p14:xfrm>
            </p:contentPart>
          </mc:Choice>
          <mc:Fallback xmlns="">
            <p:pic>
              <p:nvPicPr>
                <p:cNvPr id="3077" name="Ink 3076">
                  <a:extLst>
                    <a:ext uri="{FF2B5EF4-FFF2-40B4-BE49-F238E27FC236}">
                      <a16:creationId xmlns:a16="http://schemas.microsoft.com/office/drawing/2014/main" id="{B00F5EB8-6B73-3E54-77BB-AF3BB3B1ADBD}"/>
                    </a:ext>
                  </a:extLst>
                </p:cNvPr>
                <p:cNvPicPr/>
                <p:nvPr/>
              </p:nvPicPr>
              <p:blipFill>
                <a:blip r:embed="rId82"/>
                <a:stretch>
                  <a:fillRect/>
                </a:stretch>
              </p:blipFill>
              <p:spPr>
                <a:xfrm>
                  <a:off x="6764215" y="2567650"/>
                  <a:ext cx="138600" cy="166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3">
              <p14:nvContentPartPr>
                <p14:cNvPr id="3078" name="Ink 3077">
                  <a:extLst>
                    <a:ext uri="{FF2B5EF4-FFF2-40B4-BE49-F238E27FC236}">
                      <a16:creationId xmlns:a16="http://schemas.microsoft.com/office/drawing/2014/main" id="{EB849895-457D-2998-4091-1562E79251BA}"/>
                    </a:ext>
                  </a:extLst>
                </p14:cNvPr>
                <p14:cNvContentPartPr/>
                <p14:nvPr/>
              </p14:nvContentPartPr>
              <p14:xfrm>
                <a:off x="6881935" y="2562250"/>
                <a:ext cx="76680" cy="91800"/>
              </p14:xfrm>
            </p:contentPart>
          </mc:Choice>
          <mc:Fallback xmlns="">
            <p:pic>
              <p:nvPicPr>
                <p:cNvPr id="3078" name="Ink 3077">
                  <a:extLst>
                    <a:ext uri="{FF2B5EF4-FFF2-40B4-BE49-F238E27FC236}">
                      <a16:creationId xmlns:a16="http://schemas.microsoft.com/office/drawing/2014/main" id="{EB849895-457D-2998-4091-1562E79251BA}"/>
                    </a:ext>
                  </a:extLst>
                </p:cNvPr>
                <p:cNvPicPr/>
                <p:nvPr/>
              </p:nvPicPr>
              <p:blipFill>
                <a:blip r:embed="rId84"/>
                <a:stretch>
                  <a:fillRect/>
                </a:stretch>
              </p:blipFill>
              <p:spPr>
                <a:xfrm>
                  <a:off x="6873295" y="2553250"/>
                  <a:ext cx="94320" cy="10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5">
              <p14:nvContentPartPr>
                <p14:cNvPr id="3079" name="Ink 3078">
                  <a:extLst>
                    <a:ext uri="{FF2B5EF4-FFF2-40B4-BE49-F238E27FC236}">
                      <a16:creationId xmlns:a16="http://schemas.microsoft.com/office/drawing/2014/main" id="{3742EBB0-C600-04E6-115C-487D03370157}"/>
                    </a:ext>
                  </a:extLst>
                </p14:cNvPr>
                <p14:cNvContentPartPr/>
                <p14:nvPr/>
              </p14:nvContentPartPr>
              <p14:xfrm>
                <a:off x="6952135" y="2570890"/>
                <a:ext cx="70560" cy="74880"/>
              </p14:xfrm>
            </p:contentPart>
          </mc:Choice>
          <mc:Fallback xmlns="">
            <p:pic>
              <p:nvPicPr>
                <p:cNvPr id="3079" name="Ink 3078">
                  <a:extLst>
                    <a:ext uri="{FF2B5EF4-FFF2-40B4-BE49-F238E27FC236}">
                      <a16:creationId xmlns:a16="http://schemas.microsoft.com/office/drawing/2014/main" id="{3742EBB0-C600-04E6-115C-487D03370157}"/>
                    </a:ext>
                  </a:extLst>
                </p:cNvPr>
                <p:cNvPicPr/>
                <p:nvPr/>
              </p:nvPicPr>
              <p:blipFill>
                <a:blip r:embed="rId86"/>
                <a:stretch>
                  <a:fillRect/>
                </a:stretch>
              </p:blipFill>
              <p:spPr>
                <a:xfrm>
                  <a:off x="6943495" y="2562250"/>
                  <a:ext cx="88200" cy="92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7">
              <p14:nvContentPartPr>
                <p14:cNvPr id="3080" name="Ink 3079">
                  <a:extLst>
                    <a:ext uri="{FF2B5EF4-FFF2-40B4-BE49-F238E27FC236}">
                      <a16:creationId xmlns:a16="http://schemas.microsoft.com/office/drawing/2014/main" id="{45AF1AA3-B392-4C17-C99B-7767B7D01CEC}"/>
                    </a:ext>
                  </a:extLst>
                </p14:cNvPr>
                <p14:cNvContentPartPr/>
                <p14:nvPr/>
              </p14:nvContentPartPr>
              <p14:xfrm>
                <a:off x="7005055" y="2530930"/>
                <a:ext cx="120600" cy="192240"/>
              </p14:xfrm>
            </p:contentPart>
          </mc:Choice>
          <mc:Fallback xmlns="">
            <p:pic>
              <p:nvPicPr>
                <p:cNvPr id="3080" name="Ink 3079">
                  <a:extLst>
                    <a:ext uri="{FF2B5EF4-FFF2-40B4-BE49-F238E27FC236}">
                      <a16:creationId xmlns:a16="http://schemas.microsoft.com/office/drawing/2014/main" id="{45AF1AA3-B392-4C17-C99B-7767B7D01CEC}"/>
                    </a:ext>
                  </a:extLst>
                </p:cNvPr>
                <p:cNvPicPr/>
                <p:nvPr/>
              </p:nvPicPr>
              <p:blipFill>
                <a:blip r:embed="rId88"/>
                <a:stretch>
                  <a:fillRect/>
                </a:stretch>
              </p:blipFill>
              <p:spPr>
                <a:xfrm>
                  <a:off x="6996415" y="2522290"/>
                  <a:ext cx="138240" cy="20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9">
              <p14:nvContentPartPr>
                <p14:cNvPr id="3081" name="Ink 3080">
                  <a:extLst>
                    <a:ext uri="{FF2B5EF4-FFF2-40B4-BE49-F238E27FC236}">
                      <a16:creationId xmlns:a16="http://schemas.microsoft.com/office/drawing/2014/main" id="{DAD3502D-AEC2-A44F-7FC3-4A909C5EADAA}"/>
                    </a:ext>
                  </a:extLst>
                </p14:cNvPr>
                <p14:cNvContentPartPr/>
                <p14:nvPr/>
              </p14:nvContentPartPr>
              <p14:xfrm>
                <a:off x="7145095" y="2557930"/>
                <a:ext cx="360" cy="360"/>
              </p14:xfrm>
            </p:contentPart>
          </mc:Choice>
          <mc:Fallback xmlns="">
            <p:pic>
              <p:nvPicPr>
                <p:cNvPr id="3081" name="Ink 3080">
                  <a:extLst>
                    <a:ext uri="{FF2B5EF4-FFF2-40B4-BE49-F238E27FC236}">
                      <a16:creationId xmlns:a16="http://schemas.microsoft.com/office/drawing/2014/main" id="{DAD3502D-AEC2-A44F-7FC3-4A909C5EADAA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7136095" y="254929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0">
              <p14:nvContentPartPr>
                <p14:cNvPr id="3082" name="Ink 3081">
                  <a:extLst>
                    <a:ext uri="{FF2B5EF4-FFF2-40B4-BE49-F238E27FC236}">
                      <a16:creationId xmlns:a16="http://schemas.microsoft.com/office/drawing/2014/main" id="{5C797F1C-1190-96CE-1697-0696A0401AAD}"/>
                    </a:ext>
                  </a:extLst>
                </p14:cNvPr>
                <p14:cNvContentPartPr/>
                <p14:nvPr/>
              </p14:nvContentPartPr>
              <p14:xfrm>
                <a:off x="7145095" y="2505370"/>
                <a:ext cx="52200" cy="137520"/>
              </p14:xfrm>
            </p:contentPart>
          </mc:Choice>
          <mc:Fallback xmlns="">
            <p:pic>
              <p:nvPicPr>
                <p:cNvPr id="3082" name="Ink 3081">
                  <a:extLst>
                    <a:ext uri="{FF2B5EF4-FFF2-40B4-BE49-F238E27FC236}">
                      <a16:creationId xmlns:a16="http://schemas.microsoft.com/office/drawing/2014/main" id="{5C797F1C-1190-96CE-1697-0696A0401AAD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7136455" y="2496730"/>
                  <a:ext cx="69840" cy="155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2">
              <p14:nvContentPartPr>
                <p14:cNvPr id="3083" name="Ink 3082">
                  <a:extLst>
                    <a:ext uri="{FF2B5EF4-FFF2-40B4-BE49-F238E27FC236}">
                      <a16:creationId xmlns:a16="http://schemas.microsoft.com/office/drawing/2014/main" id="{CE2A643A-5333-BE4D-5AEB-6531752A885C}"/>
                    </a:ext>
                  </a:extLst>
                </p14:cNvPr>
                <p14:cNvContentPartPr/>
                <p14:nvPr/>
              </p14:nvContentPartPr>
              <p14:xfrm>
                <a:off x="7142935" y="2573410"/>
                <a:ext cx="65520" cy="7560"/>
              </p14:xfrm>
            </p:contentPart>
          </mc:Choice>
          <mc:Fallback xmlns="">
            <p:pic>
              <p:nvPicPr>
                <p:cNvPr id="3083" name="Ink 3082">
                  <a:extLst>
                    <a:ext uri="{FF2B5EF4-FFF2-40B4-BE49-F238E27FC236}">
                      <a16:creationId xmlns:a16="http://schemas.microsoft.com/office/drawing/2014/main" id="{CE2A643A-5333-BE4D-5AEB-6531752A885C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7133935" y="2564770"/>
                  <a:ext cx="83160" cy="25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4">
              <p14:nvContentPartPr>
                <p14:cNvPr id="3084" name="Ink 3083">
                  <a:extLst>
                    <a:ext uri="{FF2B5EF4-FFF2-40B4-BE49-F238E27FC236}">
                      <a16:creationId xmlns:a16="http://schemas.microsoft.com/office/drawing/2014/main" id="{6DCEC28D-FE22-2FFB-8368-DEA04F13E2C4}"/>
                    </a:ext>
                  </a:extLst>
                </p14:cNvPr>
                <p14:cNvContentPartPr/>
                <p14:nvPr/>
              </p14:nvContentPartPr>
              <p14:xfrm>
                <a:off x="7174975" y="2570530"/>
                <a:ext cx="78120" cy="78480"/>
              </p14:xfrm>
            </p:contentPart>
          </mc:Choice>
          <mc:Fallback xmlns="">
            <p:pic>
              <p:nvPicPr>
                <p:cNvPr id="3084" name="Ink 3083">
                  <a:extLst>
                    <a:ext uri="{FF2B5EF4-FFF2-40B4-BE49-F238E27FC236}">
                      <a16:creationId xmlns:a16="http://schemas.microsoft.com/office/drawing/2014/main" id="{6DCEC28D-FE22-2FFB-8368-DEA04F13E2C4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7165975" y="2561530"/>
                  <a:ext cx="95760" cy="9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6">
              <p14:nvContentPartPr>
                <p14:cNvPr id="3085" name="Ink 3084">
                  <a:extLst>
                    <a:ext uri="{FF2B5EF4-FFF2-40B4-BE49-F238E27FC236}">
                      <a16:creationId xmlns:a16="http://schemas.microsoft.com/office/drawing/2014/main" id="{FE56CCCF-C27E-C175-AB17-0DF3FFA95471}"/>
                    </a:ext>
                  </a:extLst>
                </p14:cNvPr>
                <p14:cNvContentPartPr/>
                <p14:nvPr/>
              </p14:nvContentPartPr>
              <p14:xfrm>
                <a:off x="7254535" y="2483050"/>
                <a:ext cx="71640" cy="159120"/>
              </p14:xfrm>
            </p:contentPart>
          </mc:Choice>
          <mc:Fallback xmlns="">
            <p:pic>
              <p:nvPicPr>
                <p:cNvPr id="3085" name="Ink 3084">
                  <a:extLst>
                    <a:ext uri="{FF2B5EF4-FFF2-40B4-BE49-F238E27FC236}">
                      <a16:creationId xmlns:a16="http://schemas.microsoft.com/office/drawing/2014/main" id="{FE56CCCF-C27E-C175-AB17-0DF3FFA95471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7245895" y="2474410"/>
                  <a:ext cx="89280" cy="176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8">
              <p14:nvContentPartPr>
                <p14:cNvPr id="3086" name="Ink 3085">
                  <a:extLst>
                    <a:ext uri="{FF2B5EF4-FFF2-40B4-BE49-F238E27FC236}">
                      <a16:creationId xmlns:a16="http://schemas.microsoft.com/office/drawing/2014/main" id="{5A351A35-5CA4-9DD6-03AF-7121A741D6D6}"/>
                    </a:ext>
                  </a:extLst>
                </p14:cNvPr>
                <p14:cNvContentPartPr/>
                <p14:nvPr/>
              </p14:nvContentPartPr>
              <p14:xfrm>
                <a:off x="7317895" y="2474410"/>
                <a:ext cx="83160" cy="165240"/>
              </p14:xfrm>
            </p:contentPart>
          </mc:Choice>
          <mc:Fallback xmlns="">
            <p:pic>
              <p:nvPicPr>
                <p:cNvPr id="3086" name="Ink 3085">
                  <a:extLst>
                    <a:ext uri="{FF2B5EF4-FFF2-40B4-BE49-F238E27FC236}">
                      <a16:creationId xmlns:a16="http://schemas.microsoft.com/office/drawing/2014/main" id="{5A351A35-5CA4-9DD6-03AF-7121A741D6D6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7309255" y="2465410"/>
                  <a:ext cx="100800" cy="182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0">
              <p14:nvContentPartPr>
                <p14:cNvPr id="3087" name="Ink 3086">
                  <a:extLst>
                    <a:ext uri="{FF2B5EF4-FFF2-40B4-BE49-F238E27FC236}">
                      <a16:creationId xmlns:a16="http://schemas.microsoft.com/office/drawing/2014/main" id="{17612C21-D65C-C25A-D22D-E6463493F8C3}"/>
                    </a:ext>
                  </a:extLst>
                </p14:cNvPr>
                <p14:cNvContentPartPr/>
                <p14:nvPr/>
              </p14:nvContentPartPr>
              <p14:xfrm>
                <a:off x="7358215" y="2555410"/>
                <a:ext cx="77040" cy="95400"/>
              </p14:xfrm>
            </p:contentPart>
          </mc:Choice>
          <mc:Fallback xmlns="">
            <p:pic>
              <p:nvPicPr>
                <p:cNvPr id="3087" name="Ink 3086">
                  <a:extLst>
                    <a:ext uri="{FF2B5EF4-FFF2-40B4-BE49-F238E27FC236}">
                      <a16:creationId xmlns:a16="http://schemas.microsoft.com/office/drawing/2014/main" id="{17612C21-D65C-C25A-D22D-E6463493F8C3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7349215" y="2546410"/>
                  <a:ext cx="94680" cy="1130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02">
            <p14:nvContentPartPr>
              <p14:cNvPr id="3089" name="Ink 3088">
                <a:extLst>
                  <a:ext uri="{FF2B5EF4-FFF2-40B4-BE49-F238E27FC236}">
                    <a16:creationId xmlns:a16="http://schemas.microsoft.com/office/drawing/2014/main" id="{3D75155A-0C33-C624-DC0F-25BA1711D794}"/>
                  </a:ext>
                </a:extLst>
              </p14:cNvPr>
              <p14:cNvContentPartPr/>
              <p14:nvPr/>
            </p14:nvContentPartPr>
            <p14:xfrm>
              <a:off x="2498238" y="2674582"/>
              <a:ext cx="268200" cy="11160"/>
            </p14:xfrm>
          </p:contentPart>
        </mc:Choice>
        <mc:Fallback xmlns="">
          <p:pic>
            <p:nvPicPr>
              <p:cNvPr id="3089" name="Ink 3088">
                <a:extLst>
                  <a:ext uri="{FF2B5EF4-FFF2-40B4-BE49-F238E27FC236}">
                    <a16:creationId xmlns:a16="http://schemas.microsoft.com/office/drawing/2014/main" id="{3D75155A-0C33-C624-DC0F-25BA1711D794}"/>
                  </a:ext>
                </a:extLst>
              </p:cNvPr>
              <p:cNvPicPr/>
              <p:nvPr/>
            </p:nvPicPr>
            <p:blipFill>
              <a:blip r:embed="rId103"/>
              <a:stretch>
                <a:fillRect/>
              </a:stretch>
            </p:blipFill>
            <p:spPr>
              <a:xfrm>
                <a:off x="2489238" y="2665582"/>
                <a:ext cx="285840" cy="28800"/>
              </a:xfrm>
              <a:prstGeom prst="rect">
                <a:avLst/>
              </a:prstGeom>
            </p:spPr>
          </p:pic>
        </mc:Fallback>
      </mc:AlternateContent>
      <p:grpSp>
        <p:nvGrpSpPr>
          <p:cNvPr id="3104" name="Group 3103">
            <a:extLst>
              <a:ext uri="{FF2B5EF4-FFF2-40B4-BE49-F238E27FC236}">
                <a16:creationId xmlns:a16="http://schemas.microsoft.com/office/drawing/2014/main" id="{FEE0EDC6-C543-24B1-A0A2-DBAB357D333B}"/>
              </a:ext>
            </a:extLst>
          </p:cNvPr>
          <p:cNvGrpSpPr/>
          <p:nvPr/>
        </p:nvGrpSpPr>
        <p:grpSpPr>
          <a:xfrm>
            <a:off x="1625958" y="2501422"/>
            <a:ext cx="968400" cy="293760"/>
            <a:chOff x="1625958" y="2501422"/>
            <a:chExt cx="968400" cy="2937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04">
              <p14:nvContentPartPr>
                <p14:cNvPr id="3090" name="Ink 3089">
                  <a:extLst>
                    <a:ext uri="{FF2B5EF4-FFF2-40B4-BE49-F238E27FC236}">
                      <a16:creationId xmlns:a16="http://schemas.microsoft.com/office/drawing/2014/main" id="{B7673F06-2D50-42FB-9D6A-8298422F6301}"/>
                    </a:ext>
                  </a:extLst>
                </p14:cNvPr>
                <p14:cNvContentPartPr/>
                <p14:nvPr/>
              </p14:nvContentPartPr>
              <p14:xfrm>
                <a:off x="1633518" y="2592502"/>
                <a:ext cx="75240" cy="168480"/>
              </p14:xfrm>
            </p:contentPart>
          </mc:Choice>
          <mc:Fallback xmlns="">
            <p:pic>
              <p:nvPicPr>
                <p:cNvPr id="3090" name="Ink 3089">
                  <a:extLst>
                    <a:ext uri="{FF2B5EF4-FFF2-40B4-BE49-F238E27FC236}">
                      <a16:creationId xmlns:a16="http://schemas.microsoft.com/office/drawing/2014/main" id="{B7673F06-2D50-42FB-9D6A-8298422F6301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1624518" y="2583862"/>
                  <a:ext cx="92880" cy="18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6">
              <p14:nvContentPartPr>
                <p14:cNvPr id="3091" name="Ink 3090">
                  <a:extLst>
                    <a:ext uri="{FF2B5EF4-FFF2-40B4-BE49-F238E27FC236}">
                      <a16:creationId xmlns:a16="http://schemas.microsoft.com/office/drawing/2014/main" id="{7A582155-9361-3368-CD3C-E6412BFE6361}"/>
                    </a:ext>
                  </a:extLst>
                </p14:cNvPr>
                <p14:cNvContentPartPr/>
                <p14:nvPr/>
              </p14:nvContentPartPr>
              <p14:xfrm>
                <a:off x="1625958" y="2573782"/>
                <a:ext cx="132480" cy="94680"/>
              </p14:xfrm>
            </p:contentPart>
          </mc:Choice>
          <mc:Fallback xmlns="">
            <p:pic>
              <p:nvPicPr>
                <p:cNvPr id="3091" name="Ink 3090">
                  <a:extLst>
                    <a:ext uri="{FF2B5EF4-FFF2-40B4-BE49-F238E27FC236}">
                      <a16:creationId xmlns:a16="http://schemas.microsoft.com/office/drawing/2014/main" id="{7A582155-9361-3368-CD3C-E6412BFE6361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1617318" y="2564782"/>
                  <a:ext cx="150120" cy="112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8">
              <p14:nvContentPartPr>
                <p14:cNvPr id="3092" name="Ink 3091">
                  <a:extLst>
                    <a:ext uri="{FF2B5EF4-FFF2-40B4-BE49-F238E27FC236}">
                      <a16:creationId xmlns:a16="http://schemas.microsoft.com/office/drawing/2014/main" id="{88D381A6-D81F-3AD8-3D34-FE818E878EA0}"/>
                    </a:ext>
                  </a:extLst>
                </p14:cNvPr>
                <p14:cNvContentPartPr/>
                <p14:nvPr/>
              </p14:nvContentPartPr>
              <p14:xfrm>
                <a:off x="1773918" y="2605102"/>
                <a:ext cx="360" cy="360"/>
              </p14:xfrm>
            </p:contentPart>
          </mc:Choice>
          <mc:Fallback xmlns="">
            <p:pic>
              <p:nvPicPr>
                <p:cNvPr id="3092" name="Ink 3091">
                  <a:extLst>
                    <a:ext uri="{FF2B5EF4-FFF2-40B4-BE49-F238E27FC236}">
                      <a16:creationId xmlns:a16="http://schemas.microsoft.com/office/drawing/2014/main" id="{88D381A6-D81F-3AD8-3D34-FE818E878EA0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765278" y="2596102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9">
              <p14:nvContentPartPr>
                <p14:cNvPr id="3093" name="Ink 3092">
                  <a:extLst>
                    <a:ext uri="{FF2B5EF4-FFF2-40B4-BE49-F238E27FC236}">
                      <a16:creationId xmlns:a16="http://schemas.microsoft.com/office/drawing/2014/main" id="{371CFD32-9077-ED57-37C0-D20589AA8579}"/>
                    </a:ext>
                  </a:extLst>
                </p14:cNvPr>
                <p14:cNvContentPartPr/>
                <p14:nvPr/>
              </p14:nvContentPartPr>
              <p14:xfrm>
                <a:off x="1767798" y="2587462"/>
                <a:ext cx="100800" cy="78120"/>
              </p14:xfrm>
            </p:contentPart>
          </mc:Choice>
          <mc:Fallback xmlns="">
            <p:pic>
              <p:nvPicPr>
                <p:cNvPr id="3093" name="Ink 3092">
                  <a:extLst>
                    <a:ext uri="{FF2B5EF4-FFF2-40B4-BE49-F238E27FC236}">
                      <a16:creationId xmlns:a16="http://schemas.microsoft.com/office/drawing/2014/main" id="{371CFD32-9077-ED57-37C0-D20589AA8579}"/>
                    </a:ext>
                  </a:extLst>
                </p:cNvPr>
                <p:cNvPicPr/>
                <p:nvPr/>
              </p:nvPicPr>
              <p:blipFill>
                <a:blip r:embed="rId110"/>
                <a:stretch>
                  <a:fillRect/>
                </a:stretch>
              </p:blipFill>
              <p:spPr>
                <a:xfrm>
                  <a:off x="1759158" y="2578822"/>
                  <a:ext cx="118440" cy="95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1">
              <p14:nvContentPartPr>
                <p14:cNvPr id="3094" name="Ink 3093">
                  <a:extLst>
                    <a:ext uri="{FF2B5EF4-FFF2-40B4-BE49-F238E27FC236}">
                      <a16:creationId xmlns:a16="http://schemas.microsoft.com/office/drawing/2014/main" id="{8699E310-0F2D-4CE0-0B16-54BFF86EDDC1}"/>
                    </a:ext>
                  </a:extLst>
                </p14:cNvPr>
                <p14:cNvContentPartPr/>
                <p14:nvPr/>
              </p14:nvContentPartPr>
              <p14:xfrm>
                <a:off x="1858878" y="2582422"/>
                <a:ext cx="89640" cy="96120"/>
              </p14:xfrm>
            </p:contentPart>
          </mc:Choice>
          <mc:Fallback xmlns="">
            <p:pic>
              <p:nvPicPr>
                <p:cNvPr id="3094" name="Ink 3093">
                  <a:extLst>
                    <a:ext uri="{FF2B5EF4-FFF2-40B4-BE49-F238E27FC236}">
                      <a16:creationId xmlns:a16="http://schemas.microsoft.com/office/drawing/2014/main" id="{8699E310-0F2D-4CE0-0B16-54BFF86EDDC1}"/>
                    </a:ext>
                  </a:extLst>
                </p:cNvPr>
                <p:cNvPicPr/>
                <p:nvPr/>
              </p:nvPicPr>
              <p:blipFill>
                <a:blip r:embed="rId112"/>
                <a:stretch>
                  <a:fillRect/>
                </a:stretch>
              </p:blipFill>
              <p:spPr>
                <a:xfrm>
                  <a:off x="1849878" y="2573782"/>
                  <a:ext cx="107280" cy="113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3">
              <p14:nvContentPartPr>
                <p14:cNvPr id="3095" name="Ink 3094">
                  <a:extLst>
                    <a:ext uri="{FF2B5EF4-FFF2-40B4-BE49-F238E27FC236}">
                      <a16:creationId xmlns:a16="http://schemas.microsoft.com/office/drawing/2014/main" id="{E07137E6-54E8-E6CA-D601-6168EF97B690}"/>
                    </a:ext>
                  </a:extLst>
                </p14:cNvPr>
                <p14:cNvContentPartPr/>
                <p14:nvPr/>
              </p14:nvContentPartPr>
              <p14:xfrm>
                <a:off x="1960758" y="2575582"/>
                <a:ext cx="77400" cy="94680"/>
              </p14:xfrm>
            </p:contentPart>
          </mc:Choice>
          <mc:Fallback xmlns="">
            <p:pic>
              <p:nvPicPr>
                <p:cNvPr id="3095" name="Ink 3094">
                  <a:extLst>
                    <a:ext uri="{FF2B5EF4-FFF2-40B4-BE49-F238E27FC236}">
                      <a16:creationId xmlns:a16="http://schemas.microsoft.com/office/drawing/2014/main" id="{E07137E6-54E8-E6CA-D601-6168EF97B690}"/>
                    </a:ext>
                  </a:extLst>
                </p:cNvPr>
                <p:cNvPicPr/>
                <p:nvPr/>
              </p:nvPicPr>
              <p:blipFill>
                <a:blip r:embed="rId114"/>
                <a:stretch>
                  <a:fillRect/>
                </a:stretch>
              </p:blipFill>
              <p:spPr>
                <a:xfrm>
                  <a:off x="1951758" y="2566582"/>
                  <a:ext cx="95040" cy="112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5">
              <p14:nvContentPartPr>
                <p14:cNvPr id="3097" name="Ink 3096">
                  <a:extLst>
                    <a:ext uri="{FF2B5EF4-FFF2-40B4-BE49-F238E27FC236}">
                      <a16:creationId xmlns:a16="http://schemas.microsoft.com/office/drawing/2014/main" id="{D04580C3-A124-7831-19CF-8D08941C04AE}"/>
                    </a:ext>
                  </a:extLst>
                </p14:cNvPr>
                <p14:cNvContentPartPr/>
                <p14:nvPr/>
              </p14:nvContentPartPr>
              <p14:xfrm>
                <a:off x="2046438" y="2575222"/>
                <a:ext cx="161280" cy="219960"/>
              </p14:xfrm>
            </p:contentPart>
          </mc:Choice>
          <mc:Fallback xmlns="">
            <p:pic>
              <p:nvPicPr>
                <p:cNvPr id="3097" name="Ink 3096">
                  <a:extLst>
                    <a:ext uri="{FF2B5EF4-FFF2-40B4-BE49-F238E27FC236}">
                      <a16:creationId xmlns:a16="http://schemas.microsoft.com/office/drawing/2014/main" id="{D04580C3-A124-7831-19CF-8D08941C04AE}"/>
                    </a:ext>
                  </a:extLst>
                </p:cNvPr>
                <p:cNvPicPr/>
                <p:nvPr/>
              </p:nvPicPr>
              <p:blipFill>
                <a:blip r:embed="rId116"/>
                <a:stretch>
                  <a:fillRect/>
                </a:stretch>
              </p:blipFill>
              <p:spPr>
                <a:xfrm>
                  <a:off x="2037798" y="2566582"/>
                  <a:ext cx="178920" cy="237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7">
              <p14:nvContentPartPr>
                <p14:cNvPr id="3098" name="Ink 3097">
                  <a:extLst>
                    <a:ext uri="{FF2B5EF4-FFF2-40B4-BE49-F238E27FC236}">
                      <a16:creationId xmlns:a16="http://schemas.microsoft.com/office/drawing/2014/main" id="{7BAF81F5-421A-1A70-935A-734EA649FB29}"/>
                    </a:ext>
                  </a:extLst>
                </p14:cNvPr>
                <p14:cNvContentPartPr/>
                <p14:nvPr/>
              </p14:nvContentPartPr>
              <p14:xfrm>
                <a:off x="2201238" y="2589622"/>
                <a:ext cx="87480" cy="86040"/>
              </p14:xfrm>
            </p:contentPart>
          </mc:Choice>
          <mc:Fallback xmlns="">
            <p:pic>
              <p:nvPicPr>
                <p:cNvPr id="3098" name="Ink 3097">
                  <a:extLst>
                    <a:ext uri="{FF2B5EF4-FFF2-40B4-BE49-F238E27FC236}">
                      <a16:creationId xmlns:a16="http://schemas.microsoft.com/office/drawing/2014/main" id="{7BAF81F5-421A-1A70-935A-734EA649FB29}"/>
                    </a:ext>
                  </a:extLst>
                </p:cNvPr>
                <p:cNvPicPr/>
                <p:nvPr/>
              </p:nvPicPr>
              <p:blipFill>
                <a:blip r:embed="rId118"/>
                <a:stretch>
                  <a:fillRect/>
                </a:stretch>
              </p:blipFill>
              <p:spPr>
                <a:xfrm>
                  <a:off x="2192238" y="2580622"/>
                  <a:ext cx="105120" cy="103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9">
              <p14:nvContentPartPr>
                <p14:cNvPr id="3099" name="Ink 3098">
                  <a:extLst>
                    <a:ext uri="{FF2B5EF4-FFF2-40B4-BE49-F238E27FC236}">
                      <a16:creationId xmlns:a16="http://schemas.microsoft.com/office/drawing/2014/main" id="{6B57C65A-BC68-736C-E56A-3080E41171A9}"/>
                    </a:ext>
                  </a:extLst>
                </p14:cNvPr>
                <p14:cNvContentPartPr/>
                <p14:nvPr/>
              </p14:nvContentPartPr>
              <p14:xfrm>
                <a:off x="2290878" y="2511502"/>
                <a:ext cx="176760" cy="160200"/>
              </p14:xfrm>
            </p:contentPart>
          </mc:Choice>
          <mc:Fallback xmlns="">
            <p:pic>
              <p:nvPicPr>
                <p:cNvPr id="3099" name="Ink 3098">
                  <a:extLst>
                    <a:ext uri="{FF2B5EF4-FFF2-40B4-BE49-F238E27FC236}">
                      <a16:creationId xmlns:a16="http://schemas.microsoft.com/office/drawing/2014/main" id="{6B57C65A-BC68-736C-E56A-3080E41171A9}"/>
                    </a:ext>
                  </a:extLst>
                </p:cNvPr>
                <p:cNvPicPr/>
                <p:nvPr/>
              </p:nvPicPr>
              <p:blipFill>
                <a:blip r:embed="rId120"/>
                <a:stretch>
                  <a:fillRect/>
                </a:stretch>
              </p:blipFill>
              <p:spPr>
                <a:xfrm>
                  <a:off x="2282238" y="2502862"/>
                  <a:ext cx="194400" cy="17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1">
              <p14:nvContentPartPr>
                <p14:cNvPr id="3100" name="Ink 3099">
                  <a:extLst>
                    <a:ext uri="{FF2B5EF4-FFF2-40B4-BE49-F238E27FC236}">
                      <a16:creationId xmlns:a16="http://schemas.microsoft.com/office/drawing/2014/main" id="{DA960F7E-F4A7-82CD-799D-9720BFC95093}"/>
                    </a:ext>
                  </a:extLst>
                </p14:cNvPr>
                <p14:cNvContentPartPr/>
                <p14:nvPr/>
              </p14:nvContentPartPr>
              <p14:xfrm>
                <a:off x="2476278" y="2558302"/>
                <a:ext cx="6120" cy="1440"/>
              </p14:xfrm>
            </p:contentPart>
          </mc:Choice>
          <mc:Fallback xmlns="">
            <p:pic>
              <p:nvPicPr>
                <p:cNvPr id="3100" name="Ink 3099">
                  <a:extLst>
                    <a:ext uri="{FF2B5EF4-FFF2-40B4-BE49-F238E27FC236}">
                      <a16:creationId xmlns:a16="http://schemas.microsoft.com/office/drawing/2014/main" id="{DA960F7E-F4A7-82CD-799D-9720BFC95093}"/>
                    </a:ext>
                  </a:extLst>
                </p:cNvPr>
                <p:cNvPicPr/>
                <p:nvPr/>
              </p:nvPicPr>
              <p:blipFill>
                <a:blip r:embed="rId122"/>
                <a:stretch>
                  <a:fillRect/>
                </a:stretch>
              </p:blipFill>
              <p:spPr>
                <a:xfrm>
                  <a:off x="2467278" y="2549662"/>
                  <a:ext cx="23760" cy="1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3">
              <p14:nvContentPartPr>
                <p14:cNvPr id="3101" name="Ink 3100">
                  <a:extLst>
                    <a:ext uri="{FF2B5EF4-FFF2-40B4-BE49-F238E27FC236}">
                      <a16:creationId xmlns:a16="http://schemas.microsoft.com/office/drawing/2014/main" id="{474FAA19-0BCD-D0C2-969D-3E14B55E2856}"/>
                    </a:ext>
                  </a:extLst>
                </p14:cNvPr>
                <p14:cNvContentPartPr/>
                <p14:nvPr/>
              </p14:nvContentPartPr>
              <p14:xfrm>
                <a:off x="2476278" y="2501422"/>
                <a:ext cx="74880" cy="152280"/>
              </p14:xfrm>
            </p:contentPart>
          </mc:Choice>
          <mc:Fallback xmlns="">
            <p:pic>
              <p:nvPicPr>
                <p:cNvPr id="3101" name="Ink 3100">
                  <a:extLst>
                    <a:ext uri="{FF2B5EF4-FFF2-40B4-BE49-F238E27FC236}">
                      <a16:creationId xmlns:a16="http://schemas.microsoft.com/office/drawing/2014/main" id="{474FAA19-0BCD-D0C2-969D-3E14B55E2856}"/>
                    </a:ext>
                  </a:extLst>
                </p:cNvPr>
                <p:cNvPicPr/>
                <p:nvPr/>
              </p:nvPicPr>
              <p:blipFill>
                <a:blip r:embed="rId124"/>
                <a:stretch>
                  <a:fillRect/>
                </a:stretch>
              </p:blipFill>
              <p:spPr>
                <a:xfrm>
                  <a:off x="2467638" y="2492422"/>
                  <a:ext cx="92520" cy="16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5">
              <p14:nvContentPartPr>
                <p14:cNvPr id="3102" name="Ink 3101">
                  <a:extLst>
                    <a:ext uri="{FF2B5EF4-FFF2-40B4-BE49-F238E27FC236}">
                      <a16:creationId xmlns:a16="http://schemas.microsoft.com/office/drawing/2014/main" id="{967E07B4-08E5-6295-F498-8394171F356D}"/>
                    </a:ext>
                  </a:extLst>
                </p14:cNvPr>
                <p14:cNvContentPartPr/>
                <p14:nvPr/>
              </p14:nvContentPartPr>
              <p14:xfrm>
                <a:off x="2468718" y="2578822"/>
                <a:ext cx="74520" cy="12240"/>
              </p14:xfrm>
            </p:contentPart>
          </mc:Choice>
          <mc:Fallback xmlns="">
            <p:pic>
              <p:nvPicPr>
                <p:cNvPr id="3102" name="Ink 3101">
                  <a:extLst>
                    <a:ext uri="{FF2B5EF4-FFF2-40B4-BE49-F238E27FC236}">
                      <a16:creationId xmlns:a16="http://schemas.microsoft.com/office/drawing/2014/main" id="{967E07B4-08E5-6295-F498-8394171F356D}"/>
                    </a:ext>
                  </a:extLst>
                </p:cNvPr>
                <p:cNvPicPr/>
                <p:nvPr/>
              </p:nvPicPr>
              <p:blipFill>
                <a:blip r:embed="rId126"/>
                <a:stretch>
                  <a:fillRect/>
                </a:stretch>
              </p:blipFill>
              <p:spPr>
                <a:xfrm>
                  <a:off x="2460078" y="2569822"/>
                  <a:ext cx="92160" cy="2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7">
              <p14:nvContentPartPr>
                <p14:cNvPr id="3103" name="Ink 3102">
                  <a:extLst>
                    <a:ext uri="{FF2B5EF4-FFF2-40B4-BE49-F238E27FC236}">
                      <a16:creationId xmlns:a16="http://schemas.microsoft.com/office/drawing/2014/main" id="{37C9EBBD-FE45-D9FD-A236-3A62D66CFD05}"/>
                    </a:ext>
                  </a:extLst>
                </p14:cNvPr>
                <p14:cNvContentPartPr/>
                <p14:nvPr/>
              </p14:nvContentPartPr>
              <p14:xfrm>
                <a:off x="2469798" y="2593582"/>
                <a:ext cx="124560" cy="178560"/>
              </p14:xfrm>
            </p:contentPart>
          </mc:Choice>
          <mc:Fallback xmlns="">
            <p:pic>
              <p:nvPicPr>
                <p:cNvPr id="3103" name="Ink 3102">
                  <a:extLst>
                    <a:ext uri="{FF2B5EF4-FFF2-40B4-BE49-F238E27FC236}">
                      <a16:creationId xmlns:a16="http://schemas.microsoft.com/office/drawing/2014/main" id="{37C9EBBD-FE45-D9FD-A236-3A62D66CFD05}"/>
                    </a:ext>
                  </a:extLst>
                </p:cNvPr>
                <p:cNvPicPr/>
                <p:nvPr/>
              </p:nvPicPr>
              <p:blipFill>
                <a:blip r:embed="rId128"/>
                <a:stretch>
                  <a:fillRect/>
                </a:stretch>
              </p:blipFill>
              <p:spPr>
                <a:xfrm>
                  <a:off x="2460798" y="2584942"/>
                  <a:ext cx="142200" cy="1962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129" name="Group 3128">
            <a:extLst>
              <a:ext uri="{FF2B5EF4-FFF2-40B4-BE49-F238E27FC236}">
                <a16:creationId xmlns:a16="http://schemas.microsoft.com/office/drawing/2014/main" id="{578710C1-33E4-D980-1A63-B574200462A2}"/>
              </a:ext>
            </a:extLst>
          </p:cNvPr>
          <p:cNvGrpSpPr/>
          <p:nvPr/>
        </p:nvGrpSpPr>
        <p:grpSpPr>
          <a:xfrm>
            <a:off x="3835260" y="1100180"/>
            <a:ext cx="1420863" cy="251031"/>
            <a:chOff x="3835260" y="1100180"/>
            <a:chExt cx="1420863" cy="251031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29">
              <p14:nvContentPartPr>
                <p14:cNvPr id="3105" name="Ink 3104">
                  <a:extLst>
                    <a:ext uri="{FF2B5EF4-FFF2-40B4-BE49-F238E27FC236}">
                      <a16:creationId xmlns:a16="http://schemas.microsoft.com/office/drawing/2014/main" id="{3089E248-1ABD-D810-E730-AB55B039F0E6}"/>
                    </a:ext>
                  </a:extLst>
                </p14:cNvPr>
                <p14:cNvContentPartPr/>
                <p14:nvPr/>
              </p14:nvContentPartPr>
              <p14:xfrm>
                <a:off x="3835260" y="1149971"/>
                <a:ext cx="158760" cy="201240"/>
              </p14:xfrm>
            </p:contentPart>
          </mc:Choice>
          <mc:Fallback xmlns="">
            <p:pic>
              <p:nvPicPr>
                <p:cNvPr id="3105" name="Ink 3104">
                  <a:extLst>
                    <a:ext uri="{FF2B5EF4-FFF2-40B4-BE49-F238E27FC236}">
                      <a16:creationId xmlns:a16="http://schemas.microsoft.com/office/drawing/2014/main" id="{3089E248-1ABD-D810-E730-AB55B039F0E6}"/>
                    </a:ext>
                  </a:extLst>
                </p:cNvPr>
                <p:cNvPicPr/>
                <p:nvPr/>
              </p:nvPicPr>
              <p:blipFill>
                <a:blip r:embed="rId130"/>
                <a:stretch>
                  <a:fillRect/>
                </a:stretch>
              </p:blipFill>
              <p:spPr>
                <a:xfrm>
                  <a:off x="3826620" y="1141331"/>
                  <a:ext cx="176400" cy="218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1">
              <p14:nvContentPartPr>
                <p14:cNvPr id="3106" name="Ink 3105">
                  <a:extLst>
                    <a:ext uri="{FF2B5EF4-FFF2-40B4-BE49-F238E27FC236}">
                      <a16:creationId xmlns:a16="http://schemas.microsoft.com/office/drawing/2014/main" id="{0CEBA925-1429-1E21-495F-4B7FFC4C4954}"/>
                    </a:ext>
                  </a:extLst>
                </p14:cNvPr>
                <p14:cNvContentPartPr/>
                <p14:nvPr/>
              </p14:nvContentPartPr>
              <p14:xfrm>
                <a:off x="4008060" y="1165811"/>
                <a:ext cx="87840" cy="145800"/>
              </p14:xfrm>
            </p:contentPart>
          </mc:Choice>
          <mc:Fallback xmlns="">
            <p:pic>
              <p:nvPicPr>
                <p:cNvPr id="3106" name="Ink 3105">
                  <a:extLst>
                    <a:ext uri="{FF2B5EF4-FFF2-40B4-BE49-F238E27FC236}">
                      <a16:creationId xmlns:a16="http://schemas.microsoft.com/office/drawing/2014/main" id="{0CEBA925-1429-1E21-495F-4B7FFC4C4954}"/>
                    </a:ext>
                  </a:extLst>
                </p:cNvPr>
                <p:cNvPicPr/>
                <p:nvPr/>
              </p:nvPicPr>
              <p:blipFill>
                <a:blip r:embed="rId132"/>
                <a:stretch>
                  <a:fillRect/>
                </a:stretch>
              </p:blipFill>
              <p:spPr>
                <a:xfrm>
                  <a:off x="3999420" y="1157171"/>
                  <a:ext cx="105480" cy="163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3">
              <p14:nvContentPartPr>
                <p14:cNvPr id="3107" name="Ink 3106">
                  <a:extLst>
                    <a:ext uri="{FF2B5EF4-FFF2-40B4-BE49-F238E27FC236}">
                      <a16:creationId xmlns:a16="http://schemas.microsoft.com/office/drawing/2014/main" id="{3FDDD275-2D77-492D-31F5-D1060EC70790}"/>
                    </a:ext>
                  </a:extLst>
                </p14:cNvPr>
                <p14:cNvContentPartPr/>
                <p14:nvPr/>
              </p14:nvContentPartPr>
              <p14:xfrm>
                <a:off x="4120380" y="1158611"/>
                <a:ext cx="96480" cy="136440"/>
              </p14:xfrm>
            </p:contentPart>
          </mc:Choice>
          <mc:Fallback xmlns="">
            <p:pic>
              <p:nvPicPr>
                <p:cNvPr id="3107" name="Ink 3106">
                  <a:extLst>
                    <a:ext uri="{FF2B5EF4-FFF2-40B4-BE49-F238E27FC236}">
                      <a16:creationId xmlns:a16="http://schemas.microsoft.com/office/drawing/2014/main" id="{3FDDD275-2D77-492D-31F5-D1060EC70790}"/>
                    </a:ext>
                  </a:extLst>
                </p:cNvPr>
                <p:cNvPicPr/>
                <p:nvPr/>
              </p:nvPicPr>
              <p:blipFill>
                <a:blip r:embed="rId134"/>
                <a:stretch>
                  <a:fillRect/>
                </a:stretch>
              </p:blipFill>
              <p:spPr>
                <a:xfrm>
                  <a:off x="4111740" y="1149611"/>
                  <a:ext cx="114120" cy="15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5">
              <p14:nvContentPartPr>
                <p14:cNvPr id="3108" name="Ink 3107">
                  <a:extLst>
                    <a:ext uri="{FF2B5EF4-FFF2-40B4-BE49-F238E27FC236}">
                      <a16:creationId xmlns:a16="http://schemas.microsoft.com/office/drawing/2014/main" id="{21659244-3221-7268-E151-F3153D4F6EDE}"/>
                    </a:ext>
                  </a:extLst>
                </p14:cNvPr>
                <p14:cNvContentPartPr/>
                <p14:nvPr/>
              </p14:nvContentPartPr>
              <p14:xfrm>
                <a:off x="4196700" y="1171931"/>
                <a:ext cx="50040" cy="116280"/>
              </p14:xfrm>
            </p:contentPart>
          </mc:Choice>
          <mc:Fallback xmlns="">
            <p:pic>
              <p:nvPicPr>
                <p:cNvPr id="3108" name="Ink 3107">
                  <a:extLst>
                    <a:ext uri="{FF2B5EF4-FFF2-40B4-BE49-F238E27FC236}">
                      <a16:creationId xmlns:a16="http://schemas.microsoft.com/office/drawing/2014/main" id="{21659244-3221-7268-E151-F3153D4F6EDE}"/>
                    </a:ext>
                  </a:extLst>
                </p:cNvPr>
                <p:cNvPicPr/>
                <p:nvPr/>
              </p:nvPicPr>
              <p:blipFill>
                <a:blip r:embed="rId136"/>
                <a:stretch>
                  <a:fillRect/>
                </a:stretch>
              </p:blipFill>
              <p:spPr>
                <a:xfrm>
                  <a:off x="4188060" y="1163291"/>
                  <a:ext cx="67680" cy="133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7">
              <p14:nvContentPartPr>
                <p14:cNvPr id="3109" name="Ink 3108">
                  <a:extLst>
                    <a:ext uri="{FF2B5EF4-FFF2-40B4-BE49-F238E27FC236}">
                      <a16:creationId xmlns:a16="http://schemas.microsoft.com/office/drawing/2014/main" id="{A0C3A3E7-77D5-CBFB-B2CC-67350ED08A68}"/>
                    </a:ext>
                  </a:extLst>
                </p14:cNvPr>
                <p14:cNvContentPartPr/>
                <p14:nvPr/>
              </p14:nvContentPartPr>
              <p14:xfrm>
                <a:off x="4243860" y="1152131"/>
                <a:ext cx="82440" cy="162720"/>
              </p14:xfrm>
            </p:contentPart>
          </mc:Choice>
          <mc:Fallback xmlns="">
            <p:pic>
              <p:nvPicPr>
                <p:cNvPr id="3109" name="Ink 3108">
                  <a:extLst>
                    <a:ext uri="{FF2B5EF4-FFF2-40B4-BE49-F238E27FC236}">
                      <a16:creationId xmlns:a16="http://schemas.microsoft.com/office/drawing/2014/main" id="{A0C3A3E7-77D5-CBFB-B2CC-67350ED08A68}"/>
                    </a:ext>
                  </a:extLst>
                </p:cNvPr>
                <p:cNvPicPr/>
                <p:nvPr/>
              </p:nvPicPr>
              <p:blipFill>
                <a:blip r:embed="rId138"/>
                <a:stretch>
                  <a:fillRect/>
                </a:stretch>
              </p:blipFill>
              <p:spPr>
                <a:xfrm>
                  <a:off x="4235220" y="1143491"/>
                  <a:ext cx="100080" cy="180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9">
              <p14:nvContentPartPr>
                <p14:cNvPr id="3110" name="Ink 3109">
                  <a:extLst>
                    <a:ext uri="{FF2B5EF4-FFF2-40B4-BE49-F238E27FC236}">
                      <a16:creationId xmlns:a16="http://schemas.microsoft.com/office/drawing/2014/main" id="{E3662B84-455C-4A38-26D9-7DB964B9A4CB}"/>
                    </a:ext>
                  </a:extLst>
                </p14:cNvPr>
                <p14:cNvContentPartPr/>
                <p14:nvPr/>
              </p14:nvContentPartPr>
              <p14:xfrm>
                <a:off x="4423140" y="1160051"/>
                <a:ext cx="49320" cy="160560"/>
              </p14:xfrm>
            </p:contentPart>
          </mc:Choice>
          <mc:Fallback xmlns="">
            <p:pic>
              <p:nvPicPr>
                <p:cNvPr id="3110" name="Ink 3109">
                  <a:extLst>
                    <a:ext uri="{FF2B5EF4-FFF2-40B4-BE49-F238E27FC236}">
                      <a16:creationId xmlns:a16="http://schemas.microsoft.com/office/drawing/2014/main" id="{E3662B84-455C-4A38-26D9-7DB964B9A4CB}"/>
                    </a:ext>
                  </a:extLst>
                </p:cNvPr>
                <p:cNvPicPr/>
                <p:nvPr/>
              </p:nvPicPr>
              <p:blipFill>
                <a:blip r:embed="rId140"/>
                <a:stretch>
                  <a:fillRect/>
                </a:stretch>
              </p:blipFill>
              <p:spPr>
                <a:xfrm>
                  <a:off x="4414140" y="1151051"/>
                  <a:ext cx="66960" cy="17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1">
              <p14:nvContentPartPr>
                <p14:cNvPr id="3111" name="Ink 3110">
                  <a:extLst>
                    <a:ext uri="{FF2B5EF4-FFF2-40B4-BE49-F238E27FC236}">
                      <a16:creationId xmlns:a16="http://schemas.microsoft.com/office/drawing/2014/main" id="{45F581A9-3B2B-37D7-FF12-DBA86C8DC029}"/>
                    </a:ext>
                  </a:extLst>
                </p14:cNvPr>
                <p14:cNvContentPartPr/>
                <p14:nvPr/>
              </p14:nvContentPartPr>
              <p14:xfrm>
                <a:off x="4507740" y="1156451"/>
                <a:ext cx="61560" cy="173880"/>
              </p14:xfrm>
            </p:contentPart>
          </mc:Choice>
          <mc:Fallback xmlns="">
            <p:pic>
              <p:nvPicPr>
                <p:cNvPr id="3111" name="Ink 3110">
                  <a:extLst>
                    <a:ext uri="{FF2B5EF4-FFF2-40B4-BE49-F238E27FC236}">
                      <a16:creationId xmlns:a16="http://schemas.microsoft.com/office/drawing/2014/main" id="{45F581A9-3B2B-37D7-FF12-DBA86C8DC029}"/>
                    </a:ext>
                  </a:extLst>
                </p:cNvPr>
                <p:cNvPicPr/>
                <p:nvPr/>
              </p:nvPicPr>
              <p:blipFill>
                <a:blip r:embed="rId142"/>
                <a:stretch>
                  <a:fillRect/>
                </a:stretch>
              </p:blipFill>
              <p:spPr>
                <a:xfrm>
                  <a:off x="4498740" y="1147811"/>
                  <a:ext cx="79200" cy="191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3">
              <p14:nvContentPartPr>
                <p14:cNvPr id="3112" name="Ink 3111">
                  <a:extLst>
                    <a:ext uri="{FF2B5EF4-FFF2-40B4-BE49-F238E27FC236}">
                      <a16:creationId xmlns:a16="http://schemas.microsoft.com/office/drawing/2014/main" id="{D53708B5-2012-A4C0-DDE6-04D525D9C7A3}"/>
                    </a:ext>
                  </a:extLst>
                </p14:cNvPr>
                <p14:cNvContentPartPr/>
                <p14:nvPr/>
              </p14:nvContentPartPr>
              <p14:xfrm>
                <a:off x="4613580" y="1218731"/>
                <a:ext cx="89280" cy="103320"/>
              </p14:xfrm>
            </p:contentPart>
          </mc:Choice>
          <mc:Fallback xmlns="">
            <p:pic>
              <p:nvPicPr>
                <p:cNvPr id="3112" name="Ink 3111">
                  <a:extLst>
                    <a:ext uri="{FF2B5EF4-FFF2-40B4-BE49-F238E27FC236}">
                      <a16:creationId xmlns:a16="http://schemas.microsoft.com/office/drawing/2014/main" id="{D53708B5-2012-A4C0-DDE6-04D525D9C7A3}"/>
                    </a:ext>
                  </a:extLst>
                </p:cNvPr>
                <p:cNvPicPr/>
                <p:nvPr/>
              </p:nvPicPr>
              <p:blipFill>
                <a:blip r:embed="rId144"/>
                <a:stretch>
                  <a:fillRect/>
                </a:stretch>
              </p:blipFill>
              <p:spPr>
                <a:xfrm>
                  <a:off x="4604940" y="1210091"/>
                  <a:ext cx="106920" cy="120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5">
              <p14:nvContentPartPr>
                <p14:cNvPr id="3113" name="Ink 3112">
                  <a:extLst>
                    <a:ext uri="{FF2B5EF4-FFF2-40B4-BE49-F238E27FC236}">
                      <a16:creationId xmlns:a16="http://schemas.microsoft.com/office/drawing/2014/main" id="{FDA73803-1778-9E4D-DB97-E8E914225D70}"/>
                    </a:ext>
                  </a:extLst>
                </p14:cNvPr>
                <p14:cNvContentPartPr/>
                <p14:nvPr/>
              </p14:nvContentPartPr>
              <p14:xfrm>
                <a:off x="4699620" y="1228091"/>
                <a:ext cx="87840" cy="83520"/>
              </p14:xfrm>
            </p:contentPart>
          </mc:Choice>
          <mc:Fallback xmlns="">
            <p:pic>
              <p:nvPicPr>
                <p:cNvPr id="3113" name="Ink 3112">
                  <a:extLst>
                    <a:ext uri="{FF2B5EF4-FFF2-40B4-BE49-F238E27FC236}">
                      <a16:creationId xmlns:a16="http://schemas.microsoft.com/office/drawing/2014/main" id="{FDA73803-1778-9E4D-DB97-E8E914225D70}"/>
                    </a:ext>
                  </a:extLst>
                </p:cNvPr>
                <p:cNvPicPr/>
                <p:nvPr/>
              </p:nvPicPr>
              <p:blipFill>
                <a:blip r:embed="rId146"/>
                <a:stretch>
                  <a:fillRect/>
                </a:stretch>
              </p:blipFill>
              <p:spPr>
                <a:xfrm>
                  <a:off x="4690980" y="1219451"/>
                  <a:ext cx="105480" cy="101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7">
              <p14:nvContentPartPr>
                <p14:cNvPr id="3114" name="Ink 3113">
                  <a:extLst>
                    <a:ext uri="{FF2B5EF4-FFF2-40B4-BE49-F238E27FC236}">
                      <a16:creationId xmlns:a16="http://schemas.microsoft.com/office/drawing/2014/main" id="{D4C548EA-C402-5D8C-EDCE-3CDAD447E9FA}"/>
                    </a:ext>
                  </a:extLst>
                </p14:cNvPr>
                <p14:cNvContentPartPr/>
                <p14:nvPr/>
              </p14:nvContentPartPr>
              <p14:xfrm>
                <a:off x="4805460" y="1110731"/>
                <a:ext cx="54720" cy="162720"/>
              </p14:xfrm>
            </p:contentPart>
          </mc:Choice>
          <mc:Fallback xmlns="">
            <p:pic>
              <p:nvPicPr>
                <p:cNvPr id="3114" name="Ink 3113">
                  <a:extLst>
                    <a:ext uri="{FF2B5EF4-FFF2-40B4-BE49-F238E27FC236}">
                      <a16:creationId xmlns:a16="http://schemas.microsoft.com/office/drawing/2014/main" id="{D4C548EA-C402-5D8C-EDCE-3CDAD447E9FA}"/>
                    </a:ext>
                  </a:extLst>
                </p:cNvPr>
                <p:cNvPicPr/>
                <p:nvPr/>
              </p:nvPicPr>
              <p:blipFill>
                <a:blip r:embed="rId148"/>
                <a:stretch>
                  <a:fillRect/>
                </a:stretch>
              </p:blipFill>
              <p:spPr>
                <a:xfrm>
                  <a:off x="4796460" y="1101731"/>
                  <a:ext cx="72360" cy="180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9">
              <p14:nvContentPartPr>
                <p14:cNvPr id="3115" name="Ink 3114">
                  <a:extLst>
                    <a:ext uri="{FF2B5EF4-FFF2-40B4-BE49-F238E27FC236}">
                      <a16:creationId xmlns:a16="http://schemas.microsoft.com/office/drawing/2014/main" id="{F77BA1C2-70D4-A084-CA4B-761F1B1C8BC9}"/>
                    </a:ext>
                  </a:extLst>
                </p14:cNvPr>
                <p14:cNvContentPartPr/>
                <p14:nvPr/>
              </p14:nvContentPartPr>
              <p14:xfrm>
                <a:off x="4761900" y="1165091"/>
                <a:ext cx="128520" cy="20880"/>
              </p14:xfrm>
            </p:contentPart>
          </mc:Choice>
          <mc:Fallback xmlns="">
            <p:pic>
              <p:nvPicPr>
                <p:cNvPr id="3115" name="Ink 3114">
                  <a:extLst>
                    <a:ext uri="{FF2B5EF4-FFF2-40B4-BE49-F238E27FC236}">
                      <a16:creationId xmlns:a16="http://schemas.microsoft.com/office/drawing/2014/main" id="{F77BA1C2-70D4-A084-CA4B-761F1B1C8BC9}"/>
                    </a:ext>
                  </a:extLst>
                </p:cNvPr>
                <p:cNvPicPr/>
                <p:nvPr/>
              </p:nvPicPr>
              <p:blipFill>
                <a:blip r:embed="rId150"/>
                <a:stretch>
                  <a:fillRect/>
                </a:stretch>
              </p:blipFill>
              <p:spPr>
                <a:xfrm>
                  <a:off x="4752900" y="1156091"/>
                  <a:ext cx="146160" cy="3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1">
              <p14:nvContentPartPr>
                <p14:cNvPr id="3116" name="Ink 3115">
                  <a:extLst>
                    <a:ext uri="{FF2B5EF4-FFF2-40B4-BE49-F238E27FC236}">
                      <a16:creationId xmlns:a16="http://schemas.microsoft.com/office/drawing/2014/main" id="{9305B0C7-391E-27CE-AAC2-E012755DAAAF}"/>
                    </a:ext>
                  </a:extLst>
                </p14:cNvPr>
                <p14:cNvContentPartPr/>
                <p14:nvPr/>
              </p14:nvContentPartPr>
              <p14:xfrm>
                <a:off x="4843620" y="1131971"/>
                <a:ext cx="74880" cy="158400"/>
              </p14:xfrm>
            </p:contentPart>
          </mc:Choice>
          <mc:Fallback xmlns="">
            <p:pic>
              <p:nvPicPr>
                <p:cNvPr id="3116" name="Ink 3115">
                  <a:extLst>
                    <a:ext uri="{FF2B5EF4-FFF2-40B4-BE49-F238E27FC236}">
                      <a16:creationId xmlns:a16="http://schemas.microsoft.com/office/drawing/2014/main" id="{9305B0C7-391E-27CE-AAC2-E012755DAAAF}"/>
                    </a:ext>
                  </a:extLst>
                </p:cNvPr>
                <p:cNvPicPr/>
                <p:nvPr/>
              </p:nvPicPr>
              <p:blipFill>
                <a:blip r:embed="rId152"/>
                <a:stretch>
                  <a:fillRect/>
                </a:stretch>
              </p:blipFill>
              <p:spPr>
                <a:xfrm>
                  <a:off x="4834620" y="1122971"/>
                  <a:ext cx="92520" cy="176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3">
              <p14:nvContentPartPr>
                <p14:cNvPr id="3117" name="Ink 3116">
                  <a:extLst>
                    <a:ext uri="{FF2B5EF4-FFF2-40B4-BE49-F238E27FC236}">
                      <a16:creationId xmlns:a16="http://schemas.microsoft.com/office/drawing/2014/main" id="{B20DA4FE-3021-6C2F-ED63-8FAE338BF2DE}"/>
                    </a:ext>
                  </a:extLst>
                </p14:cNvPr>
                <p14:cNvContentPartPr/>
                <p14:nvPr/>
              </p14:nvContentPartPr>
              <p14:xfrm>
                <a:off x="4937220" y="1183091"/>
                <a:ext cx="56880" cy="101880"/>
              </p14:xfrm>
            </p:contentPart>
          </mc:Choice>
          <mc:Fallback xmlns="">
            <p:pic>
              <p:nvPicPr>
                <p:cNvPr id="3117" name="Ink 3116">
                  <a:extLst>
                    <a:ext uri="{FF2B5EF4-FFF2-40B4-BE49-F238E27FC236}">
                      <a16:creationId xmlns:a16="http://schemas.microsoft.com/office/drawing/2014/main" id="{B20DA4FE-3021-6C2F-ED63-8FAE338BF2DE}"/>
                    </a:ext>
                  </a:extLst>
                </p:cNvPr>
                <p:cNvPicPr/>
                <p:nvPr/>
              </p:nvPicPr>
              <p:blipFill>
                <a:blip r:embed="rId154"/>
                <a:stretch>
                  <a:fillRect/>
                </a:stretch>
              </p:blipFill>
              <p:spPr>
                <a:xfrm>
                  <a:off x="4928580" y="1174091"/>
                  <a:ext cx="74520" cy="11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5">
              <p14:nvContentPartPr>
                <p14:cNvPr id="3118" name="Ink 3117">
                  <a:extLst>
                    <a:ext uri="{FF2B5EF4-FFF2-40B4-BE49-F238E27FC236}">
                      <a16:creationId xmlns:a16="http://schemas.microsoft.com/office/drawing/2014/main" id="{A5C49F2A-7E62-83E8-C262-582FEF215A4C}"/>
                    </a:ext>
                  </a:extLst>
                </p14:cNvPr>
                <p14:cNvContentPartPr/>
                <p14:nvPr/>
              </p14:nvContentPartPr>
              <p14:xfrm>
                <a:off x="5002380" y="1230611"/>
                <a:ext cx="360" cy="360"/>
              </p14:xfrm>
            </p:contentPart>
          </mc:Choice>
          <mc:Fallback xmlns="">
            <p:pic>
              <p:nvPicPr>
                <p:cNvPr id="3118" name="Ink 3117">
                  <a:extLst>
                    <a:ext uri="{FF2B5EF4-FFF2-40B4-BE49-F238E27FC236}">
                      <a16:creationId xmlns:a16="http://schemas.microsoft.com/office/drawing/2014/main" id="{A5C49F2A-7E62-83E8-C262-582FEF215A4C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4993740" y="1221971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6">
              <p14:nvContentPartPr>
                <p14:cNvPr id="3119" name="Ink 3118">
                  <a:extLst>
                    <a:ext uri="{FF2B5EF4-FFF2-40B4-BE49-F238E27FC236}">
                      <a16:creationId xmlns:a16="http://schemas.microsoft.com/office/drawing/2014/main" id="{A131D634-68D0-B815-923F-22DB05C2D60B}"/>
                    </a:ext>
                  </a:extLst>
                </p14:cNvPr>
                <p14:cNvContentPartPr/>
                <p14:nvPr/>
              </p14:nvContentPartPr>
              <p14:xfrm>
                <a:off x="5001660" y="1189211"/>
                <a:ext cx="72360" cy="92520"/>
              </p14:xfrm>
            </p:contentPart>
          </mc:Choice>
          <mc:Fallback xmlns="">
            <p:pic>
              <p:nvPicPr>
                <p:cNvPr id="3119" name="Ink 3118">
                  <a:extLst>
                    <a:ext uri="{FF2B5EF4-FFF2-40B4-BE49-F238E27FC236}">
                      <a16:creationId xmlns:a16="http://schemas.microsoft.com/office/drawing/2014/main" id="{A131D634-68D0-B815-923F-22DB05C2D60B}"/>
                    </a:ext>
                  </a:extLst>
                </p:cNvPr>
                <p:cNvPicPr/>
                <p:nvPr/>
              </p:nvPicPr>
              <p:blipFill>
                <a:blip r:embed="rId157"/>
                <a:stretch>
                  <a:fillRect/>
                </a:stretch>
              </p:blipFill>
              <p:spPr>
                <a:xfrm>
                  <a:off x="4993020" y="1180211"/>
                  <a:ext cx="90000" cy="11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8">
              <p14:nvContentPartPr>
                <p14:cNvPr id="3120" name="Ink 3119">
                  <a:extLst>
                    <a:ext uri="{FF2B5EF4-FFF2-40B4-BE49-F238E27FC236}">
                      <a16:creationId xmlns:a16="http://schemas.microsoft.com/office/drawing/2014/main" id="{D86B2557-A5C9-81D5-A30F-2009C77E8357}"/>
                    </a:ext>
                  </a:extLst>
                </p14:cNvPr>
                <p14:cNvContentPartPr/>
                <p14:nvPr/>
              </p14:nvContentPartPr>
              <p14:xfrm>
                <a:off x="5067540" y="1183451"/>
                <a:ext cx="72720" cy="95400"/>
              </p14:xfrm>
            </p:contentPart>
          </mc:Choice>
          <mc:Fallback xmlns="">
            <p:pic>
              <p:nvPicPr>
                <p:cNvPr id="3120" name="Ink 3119">
                  <a:extLst>
                    <a:ext uri="{FF2B5EF4-FFF2-40B4-BE49-F238E27FC236}">
                      <a16:creationId xmlns:a16="http://schemas.microsoft.com/office/drawing/2014/main" id="{D86B2557-A5C9-81D5-A30F-2009C77E8357}"/>
                    </a:ext>
                  </a:extLst>
                </p:cNvPr>
                <p:cNvPicPr/>
                <p:nvPr/>
              </p:nvPicPr>
              <p:blipFill>
                <a:blip r:embed="rId159"/>
                <a:stretch>
                  <a:fillRect/>
                </a:stretch>
              </p:blipFill>
              <p:spPr>
                <a:xfrm>
                  <a:off x="5058540" y="1174451"/>
                  <a:ext cx="90360" cy="11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0">
              <p14:nvContentPartPr>
                <p14:cNvPr id="3126" name="Ink 3125">
                  <a:extLst>
                    <a:ext uri="{FF2B5EF4-FFF2-40B4-BE49-F238E27FC236}">
                      <a16:creationId xmlns:a16="http://schemas.microsoft.com/office/drawing/2014/main" id="{49A19A9B-793E-2C5D-576C-A22E96B84622}"/>
                    </a:ext>
                  </a:extLst>
                </p14:cNvPr>
                <p14:cNvContentPartPr/>
                <p14:nvPr/>
              </p14:nvContentPartPr>
              <p14:xfrm>
                <a:off x="5147403" y="1100180"/>
                <a:ext cx="108720" cy="191160"/>
              </p14:xfrm>
            </p:contentPart>
          </mc:Choice>
          <mc:Fallback xmlns="">
            <p:pic>
              <p:nvPicPr>
                <p:cNvPr id="3126" name="Ink 3125">
                  <a:extLst>
                    <a:ext uri="{FF2B5EF4-FFF2-40B4-BE49-F238E27FC236}">
                      <a16:creationId xmlns:a16="http://schemas.microsoft.com/office/drawing/2014/main" id="{49A19A9B-793E-2C5D-576C-A22E96B84622}"/>
                    </a:ext>
                  </a:extLst>
                </p:cNvPr>
                <p:cNvPicPr/>
                <p:nvPr/>
              </p:nvPicPr>
              <p:blipFill>
                <a:blip r:embed="rId161"/>
                <a:stretch>
                  <a:fillRect/>
                </a:stretch>
              </p:blipFill>
              <p:spPr>
                <a:xfrm>
                  <a:off x="5138403" y="1091180"/>
                  <a:ext cx="126360" cy="20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2">
              <p14:nvContentPartPr>
                <p14:cNvPr id="3128" name="Ink 3127">
                  <a:extLst>
                    <a:ext uri="{FF2B5EF4-FFF2-40B4-BE49-F238E27FC236}">
                      <a16:creationId xmlns:a16="http://schemas.microsoft.com/office/drawing/2014/main" id="{60D61990-0F2C-644A-E209-AD710E022363}"/>
                    </a:ext>
                  </a:extLst>
                </p14:cNvPr>
                <p14:cNvContentPartPr/>
                <p14:nvPr/>
              </p14:nvContentPartPr>
              <p14:xfrm>
                <a:off x="4360083" y="1230500"/>
                <a:ext cx="41040" cy="3960"/>
              </p14:xfrm>
            </p:contentPart>
          </mc:Choice>
          <mc:Fallback xmlns="">
            <p:pic>
              <p:nvPicPr>
                <p:cNvPr id="3128" name="Ink 3127">
                  <a:extLst>
                    <a:ext uri="{FF2B5EF4-FFF2-40B4-BE49-F238E27FC236}">
                      <a16:creationId xmlns:a16="http://schemas.microsoft.com/office/drawing/2014/main" id="{60D61990-0F2C-644A-E209-AD710E022363}"/>
                    </a:ext>
                  </a:extLst>
                </p:cNvPr>
                <p:cNvPicPr/>
                <p:nvPr/>
              </p:nvPicPr>
              <p:blipFill>
                <a:blip r:embed="rId163"/>
                <a:stretch>
                  <a:fillRect/>
                </a:stretch>
              </p:blipFill>
              <p:spPr>
                <a:xfrm>
                  <a:off x="4351083" y="1221500"/>
                  <a:ext cx="58680" cy="216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164">
            <p14:nvContentPartPr>
              <p14:cNvPr id="3150" name="Ink 3149">
                <a:extLst>
                  <a:ext uri="{FF2B5EF4-FFF2-40B4-BE49-F238E27FC236}">
                    <a16:creationId xmlns:a16="http://schemas.microsoft.com/office/drawing/2014/main" id="{FED7B460-7BD9-AB49-EA48-4AB512353122}"/>
                  </a:ext>
                </a:extLst>
              </p14:cNvPr>
              <p14:cNvContentPartPr/>
              <p14:nvPr/>
            </p14:nvContentPartPr>
            <p14:xfrm>
              <a:off x="4221917" y="1666565"/>
              <a:ext cx="63720" cy="69480"/>
            </p14:xfrm>
          </p:contentPart>
        </mc:Choice>
        <mc:Fallback xmlns="">
          <p:pic>
            <p:nvPicPr>
              <p:cNvPr id="3150" name="Ink 3149">
                <a:extLst>
                  <a:ext uri="{FF2B5EF4-FFF2-40B4-BE49-F238E27FC236}">
                    <a16:creationId xmlns:a16="http://schemas.microsoft.com/office/drawing/2014/main" id="{FED7B460-7BD9-AB49-EA48-4AB512353122}"/>
                  </a:ext>
                </a:extLst>
              </p:cNvPr>
              <p:cNvPicPr/>
              <p:nvPr/>
            </p:nvPicPr>
            <p:blipFill>
              <a:blip r:embed="rId165"/>
              <a:stretch>
                <a:fillRect/>
              </a:stretch>
            </p:blipFill>
            <p:spPr>
              <a:xfrm>
                <a:off x="4213277" y="1657565"/>
                <a:ext cx="81360" cy="87120"/>
              </a:xfrm>
              <a:prstGeom prst="rect">
                <a:avLst/>
              </a:prstGeom>
            </p:spPr>
          </p:pic>
        </mc:Fallback>
      </mc:AlternateContent>
      <p:grpSp>
        <p:nvGrpSpPr>
          <p:cNvPr id="3212" name="Group 3211">
            <a:extLst>
              <a:ext uri="{FF2B5EF4-FFF2-40B4-BE49-F238E27FC236}">
                <a16:creationId xmlns:a16="http://schemas.microsoft.com/office/drawing/2014/main" id="{C1894EC8-7D41-9023-879C-B2C95A059727}"/>
              </a:ext>
            </a:extLst>
          </p:cNvPr>
          <p:cNvGrpSpPr/>
          <p:nvPr/>
        </p:nvGrpSpPr>
        <p:grpSpPr>
          <a:xfrm>
            <a:off x="3537079" y="1569200"/>
            <a:ext cx="2025382" cy="608514"/>
            <a:chOff x="3537079" y="1569200"/>
            <a:chExt cx="2025382" cy="608514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66">
              <p14:nvContentPartPr>
                <p14:cNvPr id="3130" name="Ink 3129">
                  <a:extLst>
                    <a:ext uri="{FF2B5EF4-FFF2-40B4-BE49-F238E27FC236}">
                      <a16:creationId xmlns:a16="http://schemas.microsoft.com/office/drawing/2014/main" id="{5EFF2135-E567-5643-0255-F95AC7BBABC4}"/>
                    </a:ext>
                  </a:extLst>
                </p14:cNvPr>
                <p14:cNvContentPartPr/>
                <p14:nvPr/>
              </p14:nvContentPartPr>
              <p14:xfrm>
                <a:off x="3537079" y="1623200"/>
                <a:ext cx="68400" cy="171360"/>
              </p14:xfrm>
            </p:contentPart>
          </mc:Choice>
          <mc:Fallback xmlns="">
            <p:pic>
              <p:nvPicPr>
                <p:cNvPr id="3130" name="Ink 3129">
                  <a:extLst>
                    <a:ext uri="{FF2B5EF4-FFF2-40B4-BE49-F238E27FC236}">
                      <a16:creationId xmlns:a16="http://schemas.microsoft.com/office/drawing/2014/main" id="{5EFF2135-E567-5643-0255-F95AC7BBABC4}"/>
                    </a:ext>
                  </a:extLst>
                </p:cNvPr>
                <p:cNvPicPr/>
                <p:nvPr/>
              </p:nvPicPr>
              <p:blipFill>
                <a:blip r:embed="rId167"/>
                <a:stretch>
                  <a:fillRect/>
                </a:stretch>
              </p:blipFill>
              <p:spPr>
                <a:xfrm>
                  <a:off x="3528439" y="1614200"/>
                  <a:ext cx="86040" cy="189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68">
              <p14:nvContentPartPr>
                <p14:cNvPr id="3131" name="Ink 3130">
                  <a:extLst>
                    <a:ext uri="{FF2B5EF4-FFF2-40B4-BE49-F238E27FC236}">
                      <a16:creationId xmlns:a16="http://schemas.microsoft.com/office/drawing/2014/main" id="{19EA6F0E-40C1-051F-43A1-AD1DE0AEA7D5}"/>
                    </a:ext>
                  </a:extLst>
                </p14:cNvPr>
                <p14:cNvContentPartPr/>
                <p14:nvPr/>
              </p14:nvContentPartPr>
              <p14:xfrm>
                <a:off x="3609799" y="1655960"/>
                <a:ext cx="65160" cy="103320"/>
              </p14:xfrm>
            </p:contentPart>
          </mc:Choice>
          <mc:Fallback xmlns="">
            <p:pic>
              <p:nvPicPr>
                <p:cNvPr id="3131" name="Ink 3130">
                  <a:extLst>
                    <a:ext uri="{FF2B5EF4-FFF2-40B4-BE49-F238E27FC236}">
                      <a16:creationId xmlns:a16="http://schemas.microsoft.com/office/drawing/2014/main" id="{19EA6F0E-40C1-051F-43A1-AD1DE0AEA7D5}"/>
                    </a:ext>
                  </a:extLst>
                </p:cNvPr>
                <p:cNvPicPr/>
                <p:nvPr/>
              </p:nvPicPr>
              <p:blipFill>
                <a:blip r:embed="rId169"/>
                <a:stretch>
                  <a:fillRect/>
                </a:stretch>
              </p:blipFill>
              <p:spPr>
                <a:xfrm>
                  <a:off x="3601159" y="1647320"/>
                  <a:ext cx="82800" cy="120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0">
              <p14:nvContentPartPr>
                <p14:cNvPr id="3132" name="Ink 3131">
                  <a:extLst>
                    <a:ext uri="{FF2B5EF4-FFF2-40B4-BE49-F238E27FC236}">
                      <a16:creationId xmlns:a16="http://schemas.microsoft.com/office/drawing/2014/main" id="{146891E0-4706-F4E2-68CD-35D92D77E382}"/>
                    </a:ext>
                  </a:extLst>
                </p14:cNvPr>
                <p14:cNvContentPartPr/>
                <p14:nvPr/>
              </p14:nvContentPartPr>
              <p14:xfrm>
                <a:off x="3693679" y="1644080"/>
                <a:ext cx="63720" cy="107280"/>
              </p14:xfrm>
            </p:contentPart>
          </mc:Choice>
          <mc:Fallback xmlns="">
            <p:pic>
              <p:nvPicPr>
                <p:cNvPr id="3132" name="Ink 3131">
                  <a:extLst>
                    <a:ext uri="{FF2B5EF4-FFF2-40B4-BE49-F238E27FC236}">
                      <a16:creationId xmlns:a16="http://schemas.microsoft.com/office/drawing/2014/main" id="{146891E0-4706-F4E2-68CD-35D92D77E382}"/>
                    </a:ext>
                  </a:extLst>
                </p:cNvPr>
                <p:cNvPicPr/>
                <p:nvPr/>
              </p:nvPicPr>
              <p:blipFill>
                <a:blip r:embed="rId171"/>
                <a:stretch>
                  <a:fillRect/>
                </a:stretch>
              </p:blipFill>
              <p:spPr>
                <a:xfrm>
                  <a:off x="3684679" y="1635080"/>
                  <a:ext cx="81360" cy="12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2">
              <p14:nvContentPartPr>
                <p14:cNvPr id="3133" name="Ink 3132">
                  <a:extLst>
                    <a:ext uri="{FF2B5EF4-FFF2-40B4-BE49-F238E27FC236}">
                      <a16:creationId xmlns:a16="http://schemas.microsoft.com/office/drawing/2014/main" id="{EB9E2E9C-0754-8DCC-80B6-D93B925F2982}"/>
                    </a:ext>
                  </a:extLst>
                </p14:cNvPr>
                <p14:cNvContentPartPr/>
                <p14:nvPr/>
              </p14:nvContentPartPr>
              <p14:xfrm>
                <a:off x="3766039" y="1618520"/>
                <a:ext cx="4680" cy="2160"/>
              </p14:xfrm>
            </p:contentPart>
          </mc:Choice>
          <mc:Fallback xmlns="">
            <p:pic>
              <p:nvPicPr>
                <p:cNvPr id="3133" name="Ink 3132">
                  <a:extLst>
                    <a:ext uri="{FF2B5EF4-FFF2-40B4-BE49-F238E27FC236}">
                      <a16:creationId xmlns:a16="http://schemas.microsoft.com/office/drawing/2014/main" id="{EB9E2E9C-0754-8DCC-80B6-D93B925F2982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3757039" y="1609880"/>
                  <a:ext cx="22320" cy="19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3">
              <p14:nvContentPartPr>
                <p14:cNvPr id="3134" name="Ink 3133">
                  <a:extLst>
                    <a:ext uri="{FF2B5EF4-FFF2-40B4-BE49-F238E27FC236}">
                      <a16:creationId xmlns:a16="http://schemas.microsoft.com/office/drawing/2014/main" id="{A80441CE-DA3C-EBB0-6115-5C0555ADF7E0}"/>
                    </a:ext>
                  </a:extLst>
                </p14:cNvPr>
                <p14:cNvContentPartPr/>
                <p14:nvPr/>
              </p14:nvContentPartPr>
              <p14:xfrm>
                <a:off x="3771079" y="1569200"/>
                <a:ext cx="119160" cy="167040"/>
              </p14:xfrm>
            </p:contentPart>
          </mc:Choice>
          <mc:Fallback xmlns="">
            <p:pic>
              <p:nvPicPr>
                <p:cNvPr id="3134" name="Ink 3133">
                  <a:extLst>
                    <a:ext uri="{FF2B5EF4-FFF2-40B4-BE49-F238E27FC236}">
                      <a16:creationId xmlns:a16="http://schemas.microsoft.com/office/drawing/2014/main" id="{A80441CE-DA3C-EBB0-6115-5C0555ADF7E0}"/>
                    </a:ext>
                  </a:extLst>
                </p:cNvPr>
                <p:cNvPicPr/>
                <p:nvPr/>
              </p:nvPicPr>
              <p:blipFill>
                <a:blip r:embed="rId174"/>
                <a:stretch>
                  <a:fillRect/>
                </a:stretch>
              </p:blipFill>
              <p:spPr>
                <a:xfrm>
                  <a:off x="3762439" y="1560200"/>
                  <a:ext cx="136800" cy="18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5">
              <p14:nvContentPartPr>
                <p14:cNvPr id="3136" name="Ink 3135">
                  <a:extLst>
                    <a:ext uri="{FF2B5EF4-FFF2-40B4-BE49-F238E27FC236}">
                      <a16:creationId xmlns:a16="http://schemas.microsoft.com/office/drawing/2014/main" id="{446405EB-6152-6889-CA0B-C41A18EE6EA8}"/>
                    </a:ext>
                  </a:extLst>
                </p14:cNvPr>
                <p14:cNvContentPartPr/>
                <p14:nvPr/>
              </p14:nvContentPartPr>
              <p14:xfrm>
                <a:off x="3933439" y="1579280"/>
                <a:ext cx="100800" cy="165960"/>
              </p14:xfrm>
            </p:contentPart>
          </mc:Choice>
          <mc:Fallback xmlns="">
            <p:pic>
              <p:nvPicPr>
                <p:cNvPr id="3136" name="Ink 3135">
                  <a:extLst>
                    <a:ext uri="{FF2B5EF4-FFF2-40B4-BE49-F238E27FC236}">
                      <a16:creationId xmlns:a16="http://schemas.microsoft.com/office/drawing/2014/main" id="{446405EB-6152-6889-CA0B-C41A18EE6EA8}"/>
                    </a:ext>
                  </a:extLst>
                </p:cNvPr>
                <p:cNvPicPr/>
                <p:nvPr/>
              </p:nvPicPr>
              <p:blipFill>
                <a:blip r:embed="rId176"/>
                <a:stretch>
                  <a:fillRect/>
                </a:stretch>
              </p:blipFill>
              <p:spPr>
                <a:xfrm>
                  <a:off x="3924439" y="1570280"/>
                  <a:ext cx="118440" cy="183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7">
              <p14:nvContentPartPr>
                <p14:cNvPr id="3137" name="Ink 3136">
                  <a:extLst>
                    <a:ext uri="{FF2B5EF4-FFF2-40B4-BE49-F238E27FC236}">
                      <a16:creationId xmlns:a16="http://schemas.microsoft.com/office/drawing/2014/main" id="{BDD521A9-096C-7CB9-1F92-7C0C8B95E408}"/>
                    </a:ext>
                  </a:extLst>
                </p14:cNvPr>
                <p14:cNvContentPartPr/>
                <p14:nvPr/>
              </p14:nvContentPartPr>
              <p14:xfrm>
                <a:off x="4033879" y="1622840"/>
                <a:ext cx="19080" cy="24120"/>
              </p14:xfrm>
            </p:contentPart>
          </mc:Choice>
          <mc:Fallback xmlns="">
            <p:pic>
              <p:nvPicPr>
                <p:cNvPr id="3137" name="Ink 3136">
                  <a:extLst>
                    <a:ext uri="{FF2B5EF4-FFF2-40B4-BE49-F238E27FC236}">
                      <a16:creationId xmlns:a16="http://schemas.microsoft.com/office/drawing/2014/main" id="{BDD521A9-096C-7CB9-1F92-7C0C8B95E408}"/>
                    </a:ext>
                  </a:extLst>
                </p:cNvPr>
                <p:cNvPicPr/>
                <p:nvPr/>
              </p:nvPicPr>
              <p:blipFill>
                <a:blip r:embed="rId178"/>
                <a:stretch>
                  <a:fillRect/>
                </a:stretch>
              </p:blipFill>
              <p:spPr>
                <a:xfrm>
                  <a:off x="4025239" y="1613840"/>
                  <a:ext cx="36720" cy="41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9">
              <p14:nvContentPartPr>
                <p14:cNvPr id="3138" name="Ink 3137">
                  <a:extLst>
                    <a:ext uri="{FF2B5EF4-FFF2-40B4-BE49-F238E27FC236}">
                      <a16:creationId xmlns:a16="http://schemas.microsoft.com/office/drawing/2014/main" id="{ADC99714-5635-FCAC-08A4-6F3A13E48983}"/>
                    </a:ext>
                  </a:extLst>
                </p14:cNvPr>
                <p14:cNvContentPartPr/>
                <p14:nvPr/>
              </p14:nvContentPartPr>
              <p14:xfrm>
                <a:off x="4052599" y="1646960"/>
                <a:ext cx="26640" cy="108000"/>
              </p14:xfrm>
            </p:contentPart>
          </mc:Choice>
          <mc:Fallback xmlns="">
            <p:pic>
              <p:nvPicPr>
                <p:cNvPr id="3138" name="Ink 3137">
                  <a:extLst>
                    <a:ext uri="{FF2B5EF4-FFF2-40B4-BE49-F238E27FC236}">
                      <a16:creationId xmlns:a16="http://schemas.microsoft.com/office/drawing/2014/main" id="{ADC99714-5635-FCAC-08A4-6F3A13E48983}"/>
                    </a:ext>
                  </a:extLst>
                </p:cNvPr>
                <p:cNvPicPr/>
                <p:nvPr/>
              </p:nvPicPr>
              <p:blipFill>
                <a:blip r:embed="rId180"/>
                <a:stretch>
                  <a:fillRect/>
                </a:stretch>
              </p:blipFill>
              <p:spPr>
                <a:xfrm>
                  <a:off x="4043959" y="1638320"/>
                  <a:ext cx="44280" cy="12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1">
              <p14:nvContentPartPr>
                <p14:cNvPr id="3139" name="Ink 3138">
                  <a:extLst>
                    <a:ext uri="{FF2B5EF4-FFF2-40B4-BE49-F238E27FC236}">
                      <a16:creationId xmlns:a16="http://schemas.microsoft.com/office/drawing/2014/main" id="{B15A2AD5-978B-9EC1-9AE8-96B3A450BFF3}"/>
                    </a:ext>
                  </a:extLst>
                </p14:cNvPr>
                <p14:cNvContentPartPr/>
                <p14:nvPr/>
              </p14:nvContentPartPr>
              <p14:xfrm>
                <a:off x="4078879" y="1589720"/>
                <a:ext cx="36000" cy="149040"/>
              </p14:xfrm>
            </p:contentPart>
          </mc:Choice>
          <mc:Fallback xmlns="">
            <p:pic>
              <p:nvPicPr>
                <p:cNvPr id="3139" name="Ink 3138">
                  <a:extLst>
                    <a:ext uri="{FF2B5EF4-FFF2-40B4-BE49-F238E27FC236}">
                      <a16:creationId xmlns:a16="http://schemas.microsoft.com/office/drawing/2014/main" id="{B15A2AD5-978B-9EC1-9AE8-96B3A450BFF3}"/>
                    </a:ext>
                  </a:extLst>
                </p:cNvPr>
                <p:cNvPicPr/>
                <p:nvPr/>
              </p:nvPicPr>
              <p:blipFill>
                <a:blip r:embed="rId182"/>
                <a:stretch>
                  <a:fillRect/>
                </a:stretch>
              </p:blipFill>
              <p:spPr>
                <a:xfrm>
                  <a:off x="4070239" y="1580720"/>
                  <a:ext cx="53640" cy="166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3">
              <p14:nvContentPartPr>
                <p14:cNvPr id="3140" name="Ink 3139">
                  <a:extLst>
                    <a:ext uri="{FF2B5EF4-FFF2-40B4-BE49-F238E27FC236}">
                      <a16:creationId xmlns:a16="http://schemas.microsoft.com/office/drawing/2014/main" id="{E74DA540-27E2-B4FA-C20D-926B58A8E5A9}"/>
                    </a:ext>
                  </a:extLst>
                </p14:cNvPr>
                <p14:cNvContentPartPr/>
                <p14:nvPr/>
              </p14:nvContentPartPr>
              <p14:xfrm>
                <a:off x="4068439" y="1609520"/>
                <a:ext cx="89280" cy="28800"/>
              </p14:xfrm>
            </p:contentPart>
          </mc:Choice>
          <mc:Fallback xmlns="">
            <p:pic>
              <p:nvPicPr>
                <p:cNvPr id="3140" name="Ink 3139">
                  <a:extLst>
                    <a:ext uri="{FF2B5EF4-FFF2-40B4-BE49-F238E27FC236}">
                      <a16:creationId xmlns:a16="http://schemas.microsoft.com/office/drawing/2014/main" id="{E74DA540-27E2-B4FA-C20D-926B58A8E5A9}"/>
                    </a:ext>
                  </a:extLst>
                </p:cNvPr>
                <p:cNvPicPr/>
                <p:nvPr/>
              </p:nvPicPr>
              <p:blipFill>
                <a:blip r:embed="rId184"/>
                <a:stretch>
                  <a:fillRect/>
                </a:stretch>
              </p:blipFill>
              <p:spPr>
                <a:xfrm>
                  <a:off x="4059799" y="1600880"/>
                  <a:ext cx="106920" cy="46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5">
              <p14:nvContentPartPr>
                <p14:cNvPr id="3141" name="Ink 3140">
                  <a:extLst>
                    <a:ext uri="{FF2B5EF4-FFF2-40B4-BE49-F238E27FC236}">
                      <a16:creationId xmlns:a16="http://schemas.microsoft.com/office/drawing/2014/main" id="{78B35FF5-FC76-65A6-39B9-F1E6C05ECC42}"/>
                    </a:ext>
                  </a:extLst>
                </p14:cNvPr>
                <p14:cNvContentPartPr/>
                <p14:nvPr/>
              </p14:nvContentPartPr>
              <p14:xfrm>
                <a:off x="4086799" y="1662080"/>
                <a:ext cx="128520" cy="84960"/>
              </p14:xfrm>
            </p:contentPart>
          </mc:Choice>
          <mc:Fallback xmlns="">
            <p:pic>
              <p:nvPicPr>
                <p:cNvPr id="3141" name="Ink 3140">
                  <a:extLst>
                    <a:ext uri="{FF2B5EF4-FFF2-40B4-BE49-F238E27FC236}">
                      <a16:creationId xmlns:a16="http://schemas.microsoft.com/office/drawing/2014/main" id="{78B35FF5-FC76-65A6-39B9-F1E6C05ECC42}"/>
                    </a:ext>
                  </a:extLst>
                </p:cNvPr>
                <p:cNvPicPr/>
                <p:nvPr/>
              </p:nvPicPr>
              <p:blipFill>
                <a:blip r:embed="rId186"/>
                <a:stretch>
                  <a:fillRect/>
                </a:stretch>
              </p:blipFill>
              <p:spPr>
                <a:xfrm>
                  <a:off x="4078159" y="1653080"/>
                  <a:ext cx="146160" cy="10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7">
              <p14:nvContentPartPr>
                <p14:cNvPr id="3143" name="Ink 3142">
                  <a:extLst>
                    <a:ext uri="{FF2B5EF4-FFF2-40B4-BE49-F238E27FC236}">
                      <a16:creationId xmlns:a16="http://schemas.microsoft.com/office/drawing/2014/main" id="{E67473B7-F9E7-CC15-4F94-1480AC27A829}"/>
                    </a:ext>
                  </a:extLst>
                </p14:cNvPr>
                <p14:cNvContentPartPr/>
                <p14:nvPr/>
              </p14:nvContentPartPr>
              <p14:xfrm>
                <a:off x="4285519" y="1605560"/>
                <a:ext cx="7560" cy="5400"/>
              </p14:xfrm>
            </p:contentPart>
          </mc:Choice>
          <mc:Fallback xmlns="">
            <p:pic>
              <p:nvPicPr>
                <p:cNvPr id="3143" name="Ink 3142">
                  <a:extLst>
                    <a:ext uri="{FF2B5EF4-FFF2-40B4-BE49-F238E27FC236}">
                      <a16:creationId xmlns:a16="http://schemas.microsoft.com/office/drawing/2014/main" id="{E67473B7-F9E7-CC15-4F94-1480AC27A829}"/>
                    </a:ext>
                  </a:extLst>
                </p:cNvPr>
                <p:cNvPicPr/>
                <p:nvPr/>
              </p:nvPicPr>
              <p:blipFill>
                <a:blip r:embed="rId188"/>
                <a:stretch>
                  <a:fillRect/>
                </a:stretch>
              </p:blipFill>
              <p:spPr>
                <a:xfrm>
                  <a:off x="4276519" y="1596920"/>
                  <a:ext cx="25200" cy="23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89">
              <p14:nvContentPartPr>
                <p14:cNvPr id="3144" name="Ink 3143">
                  <a:extLst>
                    <a:ext uri="{FF2B5EF4-FFF2-40B4-BE49-F238E27FC236}">
                      <a16:creationId xmlns:a16="http://schemas.microsoft.com/office/drawing/2014/main" id="{304243D2-886F-7F5F-0594-E2A446E9DFC5}"/>
                    </a:ext>
                  </a:extLst>
                </p14:cNvPr>
                <p14:cNvContentPartPr/>
                <p14:nvPr/>
              </p14:nvContentPartPr>
              <p14:xfrm>
                <a:off x="4284799" y="1658480"/>
                <a:ext cx="68040" cy="68040"/>
              </p14:xfrm>
            </p:contentPart>
          </mc:Choice>
          <mc:Fallback xmlns="">
            <p:pic>
              <p:nvPicPr>
                <p:cNvPr id="3144" name="Ink 3143">
                  <a:extLst>
                    <a:ext uri="{FF2B5EF4-FFF2-40B4-BE49-F238E27FC236}">
                      <a16:creationId xmlns:a16="http://schemas.microsoft.com/office/drawing/2014/main" id="{304243D2-886F-7F5F-0594-E2A446E9DFC5}"/>
                    </a:ext>
                  </a:extLst>
                </p:cNvPr>
                <p:cNvPicPr/>
                <p:nvPr/>
              </p:nvPicPr>
              <p:blipFill>
                <a:blip r:embed="rId190"/>
                <a:stretch>
                  <a:fillRect/>
                </a:stretch>
              </p:blipFill>
              <p:spPr>
                <a:xfrm>
                  <a:off x="4276159" y="1649840"/>
                  <a:ext cx="85680" cy="8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1">
              <p14:nvContentPartPr>
                <p14:cNvPr id="3145" name="Ink 3144">
                  <a:extLst>
                    <a:ext uri="{FF2B5EF4-FFF2-40B4-BE49-F238E27FC236}">
                      <a16:creationId xmlns:a16="http://schemas.microsoft.com/office/drawing/2014/main" id="{E565137D-4496-2F7B-36D8-5B9F6581ED44}"/>
                    </a:ext>
                  </a:extLst>
                </p14:cNvPr>
                <p14:cNvContentPartPr/>
                <p14:nvPr/>
              </p14:nvContentPartPr>
              <p14:xfrm>
                <a:off x="4334479" y="1639400"/>
                <a:ext cx="101520" cy="212760"/>
              </p14:xfrm>
            </p:contentPart>
          </mc:Choice>
          <mc:Fallback xmlns="">
            <p:pic>
              <p:nvPicPr>
                <p:cNvPr id="3145" name="Ink 3144">
                  <a:extLst>
                    <a:ext uri="{FF2B5EF4-FFF2-40B4-BE49-F238E27FC236}">
                      <a16:creationId xmlns:a16="http://schemas.microsoft.com/office/drawing/2014/main" id="{E565137D-4496-2F7B-36D8-5B9F6581ED44}"/>
                    </a:ext>
                  </a:extLst>
                </p:cNvPr>
                <p:cNvPicPr/>
                <p:nvPr/>
              </p:nvPicPr>
              <p:blipFill>
                <a:blip r:embed="rId192"/>
                <a:stretch>
                  <a:fillRect/>
                </a:stretch>
              </p:blipFill>
              <p:spPr>
                <a:xfrm>
                  <a:off x="4325479" y="1630400"/>
                  <a:ext cx="119160" cy="230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3">
              <p14:nvContentPartPr>
                <p14:cNvPr id="3152" name="Ink 3151">
                  <a:extLst>
                    <a:ext uri="{FF2B5EF4-FFF2-40B4-BE49-F238E27FC236}">
                      <a16:creationId xmlns:a16="http://schemas.microsoft.com/office/drawing/2014/main" id="{7DC05CA5-ECB7-3A92-E534-5E81F41292B3}"/>
                    </a:ext>
                  </a:extLst>
                </p14:cNvPr>
                <p14:cNvContentPartPr/>
                <p14:nvPr/>
              </p14:nvContentPartPr>
              <p14:xfrm>
                <a:off x="3662024" y="1899292"/>
                <a:ext cx="102960" cy="168480"/>
              </p14:xfrm>
            </p:contentPart>
          </mc:Choice>
          <mc:Fallback xmlns="">
            <p:pic>
              <p:nvPicPr>
                <p:cNvPr id="3152" name="Ink 3151">
                  <a:extLst>
                    <a:ext uri="{FF2B5EF4-FFF2-40B4-BE49-F238E27FC236}">
                      <a16:creationId xmlns:a16="http://schemas.microsoft.com/office/drawing/2014/main" id="{7DC05CA5-ECB7-3A92-E534-5E81F41292B3}"/>
                    </a:ext>
                  </a:extLst>
                </p:cNvPr>
                <p:cNvPicPr/>
                <p:nvPr/>
              </p:nvPicPr>
              <p:blipFill>
                <a:blip r:embed="rId194"/>
                <a:stretch>
                  <a:fillRect/>
                </a:stretch>
              </p:blipFill>
              <p:spPr>
                <a:xfrm>
                  <a:off x="3653024" y="1890292"/>
                  <a:ext cx="120600" cy="18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5">
              <p14:nvContentPartPr>
                <p14:cNvPr id="3153" name="Ink 3152">
                  <a:extLst>
                    <a:ext uri="{FF2B5EF4-FFF2-40B4-BE49-F238E27FC236}">
                      <a16:creationId xmlns:a16="http://schemas.microsoft.com/office/drawing/2014/main" id="{CAD9F712-D4DD-CB5A-BCFC-4DC2D7CA4DFB}"/>
                    </a:ext>
                  </a:extLst>
                </p14:cNvPr>
                <p14:cNvContentPartPr/>
                <p14:nvPr/>
              </p14:nvContentPartPr>
              <p14:xfrm>
                <a:off x="3771104" y="1905412"/>
                <a:ext cx="48240" cy="94680"/>
              </p14:xfrm>
            </p:contentPart>
          </mc:Choice>
          <mc:Fallback xmlns="">
            <p:pic>
              <p:nvPicPr>
                <p:cNvPr id="3153" name="Ink 3152">
                  <a:extLst>
                    <a:ext uri="{FF2B5EF4-FFF2-40B4-BE49-F238E27FC236}">
                      <a16:creationId xmlns:a16="http://schemas.microsoft.com/office/drawing/2014/main" id="{CAD9F712-D4DD-CB5A-BCFC-4DC2D7CA4DFB}"/>
                    </a:ext>
                  </a:extLst>
                </p:cNvPr>
                <p:cNvPicPr/>
                <p:nvPr/>
              </p:nvPicPr>
              <p:blipFill>
                <a:blip r:embed="rId196"/>
                <a:stretch>
                  <a:fillRect/>
                </a:stretch>
              </p:blipFill>
              <p:spPr>
                <a:xfrm>
                  <a:off x="3762464" y="1896412"/>
                  <a:ext cx="65880" cy="112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7">
              <p14:nvContentPartPr>
                <p14:cNvPr id="3154" name="Ink 3153">
                  <a:extLst>
                    <a:ext uri="{FF2B5EF4-FFF2-40B4-BE49-F238E27FC236}">
                      <a16:creationId xmlns:a16="http://schemas.microsoft.com/office/drawing/2014/main" id="{77F61E7C-FAA1-2B77-6231-8BA909D0C4F9}"/>
                    </a:ext>
                  </a:extLst>
                </p14:cNvPr>
                <p14:cNvContentPartPr/>
                <p14:nvPr/>
              </p14:nvContentPartPr>
              <p14:xfrm>
                <a:off x="3826544" y="1904332"/>
                <a:ext cx="50040" cy="84960"/>
              </p14:xfrm>
            </p:contentPart>
          </mc:Choice>
          <mc:Fallback xmlns="">
            <p:pic>
              <p:nvPicPr>
                <p:cNvPr id="3154" name="Ink 3153">
                  <a:extLst>
                    <a:ext uri="{FF2B5EF4-FFF2-40B4-BE49-F238E27FC236}">
                      <a16:creationId xmlns:a16="http://schemas.microsoft.com/office/drawing/2014/main" id="{77F61E7C-FAA1-2B77-6231-8BA909D0C4F9}"/>
                    </a:ext>
                  </a:extLst>
                </p:cNvPr>
                <p:cNvPicPr/>
                <p:nvPr/>
              </p:nvPicPr>
              <p:blipFill>
                <a:blip r:embed="rId198"/>
                <a:stretch>
                  <a:fillRect/>
                </a:stretch>
              </p:blipFill>
              <p:spPr>
                <a:xfrm>
                  <a:off x="3817544" y="1895692"/>
                  <a:ext cx="67680" cy="10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9">
              <p14:nvContentPartPr>
                <p14:cNvPr id="3155" name="Ink 3154">
                  <a:extLst>
                    <a:ext uri="{FF2B5EF4-FFF2-40B4-BE49-F238E27FC236}">
                      <a16:creationId xmlns:a16="http://schemas.microsoft.com/office/drawing/2014/main" id="{91292802-969D-F248-957E-3DD40DF54E96}"/>
                    </a:ext>
                  </a:extLst>
                </p14:cNvPr>
                <p14:cNvContentPartPr/>
                <p14:nvPr/>
              </p14:nvContentPartPr>
              <p14:xfrm>
                <a:off x="3863624" y="1905052"/>
                <a:ext cx="72000" cy="144720"/>
              </p14:xfrm>
            </p:contentPart>
          </mc:Choice>
          <mc:Fallback xmlns="">
            <p:pic>
              <p:nvPicPr>
                <p:cNvPr id="3155" name="Ink 3154">
                  <a:extLst>
                    <a:ext uri="{FF2B5EF4-FFF2-40B4-BE49-F238E27FC236}">
                      <a16:creationId xmlns:a16="http://schemas.microsoft.com/office/drawing/2014/main" id="{91292802-969D-F248-957E-3DD40DF54E96}"/>
                    </a:ext>
                  </a:extLst>
                </p:cNvPr>
                <p:cNvPicPr/>
                <p:nvPr/>
              </p:nvPicPr>
              <p:blipFill>
                <a:blip r:embed="rId200"/>
                <a:stretch>
                  <a:fillRect/>
                </a:stretch>
              </p:blipFill>
              <p:spPr>
                <a:xfrm>
                  <a:off x="3854624" y="1896052"/>
                  <a:ext cx="89640" cy="162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1">
              <p14:nvContentPartPr>
                <p14:cNvPr id="3156" name="Ink 3155">
                  <a:extLst>
                    <a:ext uri="{FF2B5EF4-FFF2-40B4-BE49-F238E27FC236}">
                      <a16:creationId xmlns:a16="http://schemas.microsoft.com/office/drawing/2014/main" id="{B5CE603E-DE33-959D-74B2-8BDE93BB068C}"/>
                    </a:ext>
                  </a:extLst>
                </p14:cNvPr>
                <p14:cNvContentPartPr/>
                <p14:nvPr/>
              </p14:nvContentPartPr>
              <p14:xfrm>
                <a:off x="3933104" y="1836652"/>
                <a:ext cx="42480" cy="150840"/>
              </p14:xfrm>
            </p:contentPart>
          </mc:Choice>
          <mc:Fallback xmlns="">
            <p:pic>
              <p:nvPicPr>
                <p:cNvPr id="3156" name="Ink 3155">
                  <a:extLst>
                    <a:ext uri="{FF2B5EF4-FFF2-40B4-BE49-F238E27FC236}">
                      <a16:creationId xmlns:a16="http://schemas.microsoft.com/office/drawing/2014/main" id="{B5CE603E-DE33-959D-74B2-8BDE93BB068C}"/>
                    </a:ext>
                  </a:extLst>
                </p:cNvPr>
                <p:cNvPicPr/>
                <p:nvPr/>
              </p:nvPicPr>
              <p:blipFill>
                <a:blip r:embed="rId202"/>
                <a:stretch>
                  <a:fillRect/>
                </a:stretch>
              </p:blipFill>
              <p:spPr>
                <a:xfrm>
                  <a:off x="3924104" y="1827652"/>
                  <a:ext cx="60120" cy="168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3">
              <p14:nvContentPartPr>
                <p14:cNvPr id="3157" name="Ink 3156">
                  <a:extLst>
                    <a:ext uri="{FF2B5EF4-FFF2-40B4-BE49-F238E27FC236}">
                      <a16:creationId xmlns:a16="http://schemas.microsoft.com/office/drawing/2014/main" id="{6AE73E6C-F49E-039F-9F1E-8E509CDE4282}"/>
                    </a:ext>
                  </a:extLst>
                </p14:cNvPr>
                <p14:cNvContentPartPr/>
                <p14:nvPr/>
              </p14:nvContentPartPr>
              <p14:xfrm>
                <a:off x="3968744" y="1938892"/>
                <a:ext cx="360" cy="360"/>
              </p14:xfrm>
            </p:contentPart>
          </mc:Choice>
          <mc:Fallback xmlns="">
            <p:pic>
              <p:nvPicPr>
                <p:cNvPr id="3157" name="Ink 3156">
                  <a:extLst>
                    <a:ext uri="{FF2B5EF4-FFF2-40B4-BE49-F238E27FC236}">
                      <a16:creationId xmlns:a16="http://schemas.microsoft.com/office/drawing/2014/main" id="{6AE73E6C-F49E-039F-9F1E-8E509CDE4282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3960104" y="1929892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4">
              <p14:nvContentPartPr>
                <p14:cNvPr id="3158" name="Ink 3157">
                  <a:extLst>
                    <a:ext uri="{FF2B5EF4-FFF2-40B4-BE49-F238E27FC236}">
                      <a16:creationId xmlns:a16="http://schemas.microsoft.com/office/drawing/2014/main" id="{C8C18784-AD91-2E14-D227-673290179429}"/>
                    </a:ext>
                  </a:extLst>
                </p14:cNvPr>
                <p14:cNvContentPartPr/>
                <p14:nvPr/>
              </p14:nvContentPartPr>
              <p14:xfrm>
                <a:off x="3960104" y="1897852"/>
                <a:ext cx="50400" cy="93960"/>
              </p14:xfrm>
            </p:contentPart>
          </mc:Choice>
          <mc:Fallback xmlns="">
            <p:pic>
              <p:nvPicPr>
                <p:cNvPr id="3158" name="Ink 3157">
                  <a:extLst>
                    <a:ext uri="{FF2B5EF4-FFF2-40B4-BE49-F238E27FC236}">
                      <a16:creationId xmlns:a16="http://schemas.microsoft.com/office/drawing/2014/main" id="{C8C18784-AD91-2E14-D227-673290179429}"/>
                    </a:ext>
                  </a:extLst>
                </p:cNvPr>
                <p:cNvPicPr/>
                <p:nvPr/>
              </p:nvPicPr>
              <p:blipFill>
                <a:blip r:embed="rId205"/>
                <a:stretch>
                  <a:fillRect/>
                </a:stretch>
              </p:blipFill>
              <p:spPr>
                <a:xfrm>
                  <a:off x="3951464" y="1888852"/>
                  <a:ext cx="68040" cy="11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6">
              <p14:nvContentPartPr>
                <p14:cNvPr id="3160" name="Ink 3159">
                  <a:extLst>
                    <a:ext uri="{FF2B5EF4-FFF2-40B4-BE49-F238E27FC236}">
                      <a16:creationId xmlns:a16="http://schemas.microsoft.com/office/drawing/2014/main" id="{C93C2BC9-89B9-5B2F-2D90-2D079FA2A44E}"/>
                    </a:ext>
                  </a:extLst>
                </p14:cNvPr>
                <p14:cNvContentPartPr/>
                <p14:nvPr/>
              </p14:nvContentPartPr>
              <p14:xfrm>
                <a:off x="4092067" y="1900874"/>
                <a:ext cx="59040" cy="75600"/>
              </p14:xfrm>
            </p:contentPart>
          </mc:Choice>
          <mc:Fallback xmlns="">
            <p:pic>
              <p:nvPicPr>
                <p:cNvPr id="3160" name="Ink 3159">
                  <a:extLst>
                    <a:ext uri="{FF2B5EF4-FFF2-40B4-BE49-F238E27FC236}">
                      <a16:creationId xmlns:a16="http://schemas.microsoft.com/office/drawing/2014/main" id="{C93C2BC9-89B9-5B2F-2D90-2D079FA2A44E}"/>
                    </a:ext>
                  </a:extLst>
                </p:cNvPr>
                <p:cNvPicPr/>
                <p:nvPr/>
              </p:nvPicPr>
              <p:blipFill>
                <a:blip r:embed="rId207"/>
                <a:stretch>
                  <a:fillRect/>
                </a:stretch>
              </p:blipFill>
              <p:spPr>
                <a:xfrm>
                  <a:off x="4083427" y="1891874"/>
                  <a:ext cx="76680" cy="93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08">
              <p14:nvContentPartPr>
                <p14:cNvPr id="3162" name="Ink 3161">
                  <a:extLst>
                    <a:ext uri="{FF2B5EF4-FFF2-40B4-BE49-F238E27FC236}">
                      <a16:creationId xmlns:a16="http://schemas.microsoft.com/office/drawing/2014/main" id="{E7A85270-E098-1167-D5F2-B2CC9E3E8895}"/>
                    </a:ext>
                  </a:extLst>
                </p14:cNvPr>
                <p14:cNvContentPartPr/>
                <p14:nvPr/>
              </p14:nvContentPartPr>
              <p14:xfrm>
                <a:off x="4143187" y="1881434"/>
                <a:ext cx="70920" cy="93600"/>
              </p14:xfrm>
            </p:contentPart>
          </mc:Choice>
          <mc:Fallback xmlns="">
            <p:pic>
              <p:nvPicPr>
                <p:cNvPr id="3162" name="Ink 3161">
                  <a:extLst>
                    <a:ext uri="{FF2B5EF4-FFF2-40B4-BE49-F238E27FC236}">
                      <a16:creationId xmlns:a16="http://schemas.microsoft.com/office/drawing/2014/main" id="{E7A85270-E098-1167-D5F2-B2CC9E3E8895}"/>
                    </a:ext>
                  </a:extLst>
                </p:cNvPr>
                <p:cNvPicPr/>
                <p:nvPr/>
              </p:nvPicPr>
              <p:blipFill>
                <a:blip r:embed="rId209"/>
                <a:stretch>
                  <a:fillRect/>
                </a:stretch>
              </p:blipFill>
              <p:spPr>
                <a:xfrm>
                  <a:off x="4134547" y="1872434"/>
                  <a:ext cx="88560" cy="111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0">
              <p14:nvContentPartPr>
                <p14:cNvPr id="3163" name="Ink 3162">
                  <a:extLst>
                    <a:ext uri="{FF2B5EF4-FFF2-40B4-BE49-F238E27FC236}">
                      <a16:creationId xmlns:a16="http://schemas.microsoft.com/office/drawing/2014/main" id="{B46339B3-D538-12E6-1F1B-91392517B753}"/>
                    </a:ext>
                  </a:extLst>
                </p14:cNvPr>
                <p14:cNvContentPartPr/>
                <p14:nvPr/>
              </p14:nvContentPartPr>
              <p14:xfrm>
                <a:off x="4220587" y="1902674"/>
                <a:ext cx="31680" cy="74520"/>
              </p14:xfrm>
            </p:contentPart>
          </mc:Choice>
          <mc:Fallback xmlns="">
            <p:pic>
              <p:nvPicPr>
                <p:cNvPr id="3163" name="Ink 3162">
                  <a:extLst>
                    <a:ext uri="{FF2B5EF4-FFF2-40B4-BE49-F238E27FC236}">
                      <a16:creationId xmlns:a16="http://schemas.microsoft.com/office/drawing/2014/main" id="{B46339B3-D538-12E6-1F1B-91392517B753}"/>
                    </a:ext>
                  </a:extLst>
                </p:cNvPr>
                <p:cNvPicPr/>
                <p:nvPr/>
              </p:nvPicPr>
              <p:blipFill>
                <a:blip r:embed="rId211"/>
                <a:stretch>
                  <a:fillRect/>
                </a:stretch>
              </p:blipFill>
              <p:spPr>
                <a:xfrm>
                  <a:off x="4211587" y="1894034"/>
                  <a:ext cx="49320" cy="92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2">
              <p14:nvContentPartPr>
                <p14:cNvPr id="3165" name="Ink 3164">
                  <a:extLst>
                    <a:ext uri="{FF2B5EF4-FFF2-40B4-BE49-F238E27FC236}">
                      <a16:creationId xmlns:a16="http://schemas.microsoft.com/office/drawing/2014/main" id="{F09B107E-CA75-3CA8-21E6-9D149FB784E6}"/>
                    </a:ext>
                  </a:extLst>
                </p14:cNvPr>
                <p14:cNvContentPartPr/>
                <p14:nvPr/>
              </p14:nvContentPartPr>
              <p14:xfrm>
                <a:off x="4314547" y="1902314"/>
                <a:ext cx="66600" cy="76320"/>
              </p14:xfrm>
            </p:contentPart>
          </mc:Choice>
          <mc:Fallback xmlns="">
            <p:pic>
              <p:nvPicPr>
                <p:cNvPr id="3165" name="Ink 3164">
                  <a:extLst>
                    <a:ext uri="{FF2B5EF4-FFF2-40B4-BE49-F238E27FC236}">
                      <a16:creationId xmlns:a16="http://schemas.microsoft.com/office/drawing/2014/main" id="{F09B107E-CA75-3CA8-21E6-9D149FB784E6}"/>
                    </a:ext>
                  </a:extLst>
                </p:cNvPr>
                <p:cNvPicPr/>
                <p:nvPr/>
              </p:nvPicPr>
              <p:blipFill>
                <a:blip r:embed="rId213"/>
                <a:stretch>
                  <a:fillRect/>
                </a:stretch>
              </p:blipFill>
              <p:spPr>
                <a:xfrm>
                  <a:off x="4305547" y="1893674"/>
                  <a:ext cx="84240" cy="93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4">
              <p14:nvContentPartPr>
                <p14:cNvPr id="3166" name="Ink 3165">
                  <a:extLst>
                    <a:ext uri="{FF2B5EF4-FFF2-40B4-BE49-F238E27FC236}">
                      <a16:creationId xmlns:a16="http://schemas.microsoft.com/office/drawing/2014/main" id="{CBEADB1D-688C-B1FC-435D-455D2082408F}"/>
                    </a:ext>
                  </a:extLst>
                </p14:cNvPr>
                <p14:cNvContentPartPr/>
                <p14:nvPr/>
              </p14:nvContentPartPr>
              <p14:xfrm>
                <a:off x="4370347" y="1901234"/>
                <a:ext cx="47520" cy="67320"/>
              </p14:xfrm>
            </p:contentPart>
          </mc:Choice>
          <mc:Fallback xmlns="">
            <p:pic>
              <p:nvPicPr>
                <p:cNvPr id="3166" name="Ink 3165">
                  <a:extLst>
                    <a:ext uri="{FF2B5EF4-FFF2-40B4-BE49-F238E27FC236}">
                      <a16:creationId xmlns:a16="http://schemas.microsoft.com/office/drawing/2014/main" id="{CBEADB1D-688C-B1FC-435D-455D2082408F}"/>
                    </a:ext>
                  </a:extLst>
                </p:cNvPr>
                <p:cNvPicPr/>
                <p:nvPr/>
              </p:nvPicPr>
              <p:blipFill>
                <a:blip r:embed="rId215"/>
                <a:stretch>
                  <a:fillRect/>
                </a:stretch>
              </p:blipFill>
              <p:spPr>
                <a:xfrm>
                  <a:off x="4361707" y="1892234"/>
                  <a:ext cx="65160" cy="84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6">
              <p14:nvContentPartPr>
                <p14:cNvPr id="3167" name="Ink 3166">
                  <a:extLst>
                    <a:ext uri="{FF2B5EF4-FFF2-40B4-BE49-F238E27FC236}">
                      <a16:creationId xmlns:a16="http://schemas.microsoft.com/office/drawing/2014/main" id="{C2B42B4D-B8EB-A65A-8E86-93093DE122E3}"/>
                    </a:ext>
                  </a:extLst>
                </p14:cNvPr>
                <p14:cNvContentPartPr/>
                <p14:nvPr/>
              </p14:nvContentPartPr>
              <p14:xfrm>
                <a:off x="4429387" y="1881434"/>
                <a:ext cx="37080" cy="79560"/>
              </p14:xfrm>
            </p:contentPart>
          </mc:Choice>
          <mc:Fallback xmlns="">
            <p:pic>
              <p:nvPicPr>
                <p:cNvPr id="3167" name="Ink 3166">
                  <a:extLst>
                    <a:ext uri="{FF2B5EF4-FFF2-40B4-BE49-F238E27FC236}">
                      <a16:creationId xmlns:a16="http://schemas.microsoft.com/office/drawing/2014/main" id="{C2B42B4D-B8EB-A65A-8E86-93093DE122E3}"/>
                    </a:ext>
                  </a:extLst>
                </p:cNvPr>
                <p:cNvPicPr/>
                <p:nvPr/>
              </p:nvPicPr>
              <p:blipFill>
                <a:blip r:embed="rId217"/>
                <a:stretch>
                  <a:fillRect/>
                </a:stretch>
              </p:blipFill>
              <p:spPr>
                <a:xfrm>
                  <a:off x="4420747" y="1872794"/>
                  <a:ext cx="54720" cy="97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8">
              <p14:nvContentPartPr>
                <p14:cNvPr id="3168" name="Ink 3167">
                  <a:extLst>
                    <a:ext uri="{FF2B5EF4-FFF2-40B4-BE49-F238E27FC236}">
                      <a16:creationId xmlns:a16="http://schemas.microsoft.com/office/drawing/2014/main" id="{7D942D99-83D0-9A49-0390-B0A1EE566041}"/>
                    </a:ext>
                  </a:extLst>
                </p14:cNvPr>
                <p14:cNvContentPartPr/>
                <p14:nvPr/>
              </p14:nvContentPartPr>
              <p14:xfrm>
                <a:off x="4460707" y="1823474"/>
                <a:ext cx="65160" cy="132480"/>
              </p14:xfrm>
            </p:contentPart>
          </mc:Choice>
          <mc:Fallback xmlns="">
            <p:pic>
              <p:nvPicPr>
                <p:cNvPr id="3168" name="Ink 3167">
                  <a:extLst>
                    <a:ext uri="{FF2B5EF4-FFF2-40B4-BE49-F238E27FC236}">
                      <a16:creationId xmlns:a16="http://schemas.microsoft.com/office/drawing/2014/main" id="{7D942D99-83D0-9A49-0390-B0A1EE566041}"/>
                    </a:ext>
                  </a:extLst>
                </p:cNvPr>
                <p:cNvPicPr/>
                <p:nvPr/>
              </p:nvPicPr>
              <p:blipFill>
                <a:blip r:embed="rId219"/>
                <a:stretch>
                  <a:fillRect/>
                </a:stretch>
              </p:blipFill>
              <p:spPr>
                <a:xfrm>
                  <a:off x="4451707" y="1814834"/>
                  <a:ext cx="82800" cy="150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0">
              <p14:nvContentPartPr>
                <p14:cNvPr id="3169" name="Ink 3168">
                  <a:extLst>
                    <a:ext uri="{FF2B5EF4-FFF2-40B4-BE49-F238E27FC236}">
                      <a16:creationId xmlns:a16="http://schemas.microsoft.com/office/drawing/2014/main" id="{40E1828E-E265-5E4C-AAD9-725A9B69C39E}"/>
                    </a:ext>
                  </a:extLst>
                </p14:cNvPr>
                <p14:cNvContentPartPr/>
                <p14:nvPr/>
              </p14:nvContentPartPr>
              <p14:xfrm>
                <a:off x="4529467" y="1869554"/>
                <a:ext cx="360" cy="360"/>
              </p14:xfrm>
            </p:contentPart>
          </mc:Choice>
          <mc:Fallback xmlns="">
            <p:pic>
              <p:nvPicPr>
                <p:cNvPr id="3169" name="Ink 3168">
                  <a:extLst>
                    <a:ext uri="{FF2B5EF4-FFF2-40B4-BE49-F238E27FC236}">
                      <a16:creationId xmlns:a16="http://schemas.microsoft.com/office/drawing/2014/main" id="{40E1828E-E265-5E4C-AAD9-725A9B69C39E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4520827" y="1860554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1">
              <p14:nvContentPartPr>
                <p14:cNvPr id="3170" name="Ink 3169">
                  <a:extLst>
                    <a:ext uri="{FF2B5EF4-FFF2-40B4-BE49-F238E27FC236}">
                      <a16:creationId xmlns:a16="http://schemas.microsoft.com/office/drawing/2014/main" id="{8F9807C7-A021-6BAC-4278-56C59FE42879}"/>
                    </a:ext>
                  </a:extLst>
                </p14:cNvPr>
                <p14:cNvContentPartPr/>
                <p14:nvPr/>
              </p14:nvContentPartPr>
              <p14:xfrm>
                <a:off x="4534507" y="1886834"/>
                <a:ext cx="28800" cy="62280"/>
              </p14:xfrm>
            </p:contentPart>
          </mc:Choice>
          <mc:Fallback xmlns="">
            <p:pic>
              <p:nvPicPr>
                <p:cNvPr id="3170" name="Ink 3169">
                  <a:extLst>
                    <a:ext uri="{FF2B5EF4-FFF2-40B4-BE49-F238E27FC236}">
                      <a16:creationId xmlns:a16="http://schemas.microsoft.com/office/drawing/2014/main" id="{8F9807C7-A021-6BAC-4278-56C59FE42879}"/>
                    </a:ext>
                  </a:extLst>
                </p:cNvPr>
                <p:cNvPicPr/>
                <p:nvPr/>
              </p:nvPicPr>
              <p:blipFill>
                <a:blip r:embed="rId222"/>
                <a:stretch>
                  <a:fillRect/>
                </a:stretch>
              </p:blipFill>
              <p:spPr>
                <a:xfrm>
                  <a:off x="4525507" y="1877834"/>
                  <a:ext cx="46440" cy="7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3">
              <p14:nvContentPartPr>
                <p14:cNvPr id="3171" name="Ink 3170">
                  <a:extLst>
                    <a:ext uri="{FF2B5EF4-FFF2-40B4-BE49-F238E27FC236}">
                      <a16:creationId xmlns:a16="http://schemas.microsoft.com/office/drawing/2014/main" id="{C4730CDE-B5ED-682E-3310-CF71B28F9B1E}"/>
                    </a:ext>
                  </a:extLst>
                </p14:cNvPr>
                <p14:cNvContentPartPr/>
                <p14:nvPr/>
              </p14:nvContentPartPr>
              <p14:xfrm>
                <a:off x="4563667" y="1881074"/>
                <a:ext cx="27720" cy="69480"/>
              </p14:xfrm>
            </p:contentPart>
          </mc:Choice>
          <mc:Fallback xmlns="">
            <p:pic>
              <p:nvPicPr>
                <p:cNvPr id="3171" name="Ink 3170">
                  <a:extLst>
                    <a:ext uri="{FF2B5EF4-FFF2-40B4-BE49-F238E27FC236}">
                      <a16:creationId xmlns:a16="http://schemas.microsoft.com/office/drawing/2014/main" id="{C4730CDE-B5ED-682E-3310-CF71B28F9B1E}"/>
                    </a:ext>
                  </a:extLst>
                </p:cNvPr>
                <p:cNvPicPr/>
                <p:nvPr/>
              </p:nvPicPr>
              <p:blipFill>
                <a:blip r:embed="rId224"/>
                <a:stretch>
                  <a:fillRect/>
                </a:stretch>
              </p:blipFill>
              <p:spPr>
                <a:xfrm>
                  <a:off x="4555027" y="1872434"/>
                  <a:ext cx="45360" cy="87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5">
              <p14:nvContentPartPr>
                <p14:cNvPr id="3172" name="Ink 3171">
                  <a:extLst>
                    <a:ext uri="{FF2B5EF4-FFF2-40B4-BE49-F238E27FC236}">
                      <a16:creationId xmlns:a16="http://schemas.microsoft.com/office/drawing/2014/main" id="{740FA9EA-55F3-5256-E710-059D61F57606}"/>
                    </a:ext>
                  </a:extLst>
                </p14:cNvPr>
                <p14:cNvContentPartPr/>
                <p14:nvPr/>
              </p14:nvContentPartPr>
              <p14:xfrm>
                <a:off x="4571227" y="1881074"/>
                <a:ext cx="98280" cy="156240"/>
              </p14:xfrm>
            </p:contentPart>
          </mc:Choice>
          <mc:Fallback xmlns="">
            <p:pic>
              <p:nvPicPr>
                <p:cNvPr id="3172" name="Ink 3171">
                  <a:extLst>
                    <a:ext uri="{FF2B5EF4-FFF2-40B4-BE49-F238E27FC236}">
                      <a16:creationId xmlns:a16="http://schemas.microsoft.com/office/drawing/2014/main" id="{740FA9EA-55F3-5256-E710-059D61F57606}"/>
                    </a:ext>
                  </a:extLst>
                </p:cNvPr>
                <p:cNvPicPr/>
                <p:nvPr/>
              </p:nvPicPr>
              <p:blipFill>
                <a:blip r:embed="rId226"/>
                <a:stretch>
                  <a:fillRect/>
                </a:stretch>
              </p:blipFill>
              <p:spPr>
                <a:xfrm>
                  <a:off x="4562227" y="1872434"/>
                  <a:ext cx="115920" cy="173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7">
              <p14:nvContentPartPr>
                <p14:cNvPr id="3174" name="Ink 3173">
                  <a:extLst>
                    <a:ext uri="{FF2B5EF4-FFF2-40B4-BE49-F238E27FC236}">
                      <a16:creationId xmlns:a16="http://schemas.microsoft.com/office/drawing/2014/main" id="{F442FF1A-247A-50E3-E130-C16713007822}"/>
                    </a:ext>
                  </a:extLst>
                </p14:cNvPr>
                <p14:cNvContentPartPr/>
                <p14:nvPr/>
              </p14:nvContentPartPr>
              <p14:xfrm>
                <a:off x="3901987" y="2014274"/>
                <a:ext cx="89640" cy="163440"/>
              </p14:xfrm>
            </p:contentPart>
          </mc:Choice>
          <mc:Fallback xmlns="">
            <p:pic>
              <p:nvPicPr>
                <p:cNvPr id="3174" name="Ink 3173">
                  <a:extLst>
                    <a:ext uri="{FF2B5EF4-FFF2-40B4-BE49-F238E27FC236}">
                      <a16:creationId xmlns:a16="http://schemas.microsoft.com/office/drawing/2014/main" id="{F442FF1A-247A-50E3-E130-C16713007822}"/>
                    </a:ext>
                  </a:extLst>
                </p:cNvPr>
                <p:cNvPicPr/>
                <p:nvPr/>
              </p:nvPicPr>
              <p:blipFill>
                <a:blip r:embed="rId228"/>
                <a:stretch>
                  <a:fillRect/>
                </a:stretch>
              </p:blipFill>
              <p:spPr>
                <a:xfrm>
                  <a:off x="3892987" y="2005634"/>
                  <a:ext cx="107280" cy="181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9">
              <p14:nvContentPartPr>
                <p14:cNvPr id="3175" name="Ink 3174">
                  <a:extLst>
                    <a:ext uri="{FF2B5EF4-FFF2-40B4-BE49-F238E27FC236}">
                      <a16:creationId xmlns:a16="http://schemas.microsoft.com/office/drawing/2014/main" id="{87E69641-76FF-E1C4-E769-F2DDB641FC45}"/>
                    </a:ext>
                  </a:extLst>
                </p14:cNvPr>
                <p14:cNvContentPartPr/>
                <p14:nvPr/>
              </p14:nvContentPartPr>
              <p14:xfrm>
                <a:off x="4010347" y="2053874"/>
                <a:ext cx="360" cy="360"/>
              </p14:xfrm>
            </p:contentPart>
          </mc:Choice>
          <mc:Fallback xmlns="">
            <p:pic>
              <p:nvPicPr>
                <p:cNvPr id="3175" name="Ink 3174">
                  <a:extLst>
                    <a:ext uri="{FF2B5EF4-FFF2-40B4-BE49-F238E27FC236}">
                      <a16:creationId xmlns:a16="http://schemas.microsoft.com/office/drawing/2014/main" id="{87E69641-76FF-E1C4-E769-F2DDB641FC45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4001707" y="2045234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0">
              <p14:nvContentPartPr>
                <p14:cNvPr id="3176" name="Ink 3175">
                  <a:extLst>
                    <a:ext uri="{FF2B5EF4-FFF2-40B4-BE49-F238E27FC236}">
                      <a16:creationId xmlns:a16="http://schemas.microsoft.com/office/drawing/2014/main" id="{7A11D259-675E-1FD9-495B-1E44E42528AD}"/>
                    </a:ext>
                  </a:extLst>
                </p14:cNvPr>
                <p14:cNvContentPartPr/>
                <p14:nvPr/>
              </p14:nvContentPartPr>
              <p14:xfrm>
                <a:off x="3994147" y="2042714"/>
                <a:ext cx="45000" cy="55080"/>
              </p14:xfrm>
            </p:contentPart>
          </mc:Choice>
          <mc:Fallback xmlns="">
            <p:pic>
              <p:nvPicPr>
                <p:cNvPr id="3176" name="Ink 3175">
                  <a:extLst>
                    <a:ext uri="{FF2B5EF4-FFF2-40B4-BE49-F238E27FC236}">
                      <a16:creationId xmlns:a16="http://schemas.microsoft.com/office/drawing/2014/main" id="{7A11D259-675E-1FD9-495B-1E44E42528AD}"/>
                    </a:ext>
                  </a:extLst>
                </p:cNvPr>
                <p:cNvPicPr/>
                <p:nvPr/>
              </p:nvPicPr>
              <p:blipFill>
                <a:blip r:embed="rId231"/>
                <a:stretch>
                  <a:fillRect/>
                </a:stretch>
              </p:blipFill>
              <p:spPr>
                <a:xfrm>
                  <a:off x="3985147" y="2034074"/>
                  <a:ext cx="62640" cy="72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2">
              <p14:nvContentPartPr>
                <p14:cNvPr id="3177" name="Ink 3176">
                  <a:extLst>
                    <a:ext uri="{FF2B5EF4-FFF2-40B4-BE49-F238E27FC236}">
                      <a16:creationId xmlns:a16="http://schemas.microsoft.com/office/drawing/2014/main" id="{B3EF4033-2C68-07F8-0026-09A8CED80D4F}"/>
                    </a:ext>
                  </a:extLst>
                </p14:cNvPr>
                <p14:cNvContentPartPr/>
                <p14:nvPr/>
              </p14:nvContentPartPr>
              <p14:xfrm>
                <a:off x="4053187" y="2028674"/>
                <a:ext cx="90720" cy="58320"/>
              </p14:xfrm>
            </p:contentPart>
          </mc:Choice>
          <mc:Fallback xmlns="">
            <p:pic>
              <p:nvPicPr>
                <p:cNvPr id="3177" name="Ink 3176">
                  <a:extLst>
                    <a:ext uri="{FF2B5EF4-FFF2-40B4-BE49-F238E27FC236}">
                      <a16:creationId xmlns:a16="http://schemas.microsoft.com/office/drawing/2014/main" id="{B3EF4033-2C68-07F8-0026-09A8CED80D4F}"/>
                    </a:ext>
                  </a:extLst>
                </p:cNvPr>
                <p:cNvPicPr/>
                <p:nvPr/>
              </p:nvPicPr>
              <p:blipFill>
                <a:blip r:embed="rId233"/>
                <a:stretch>
                  <a:fillRect/>
                </a:stretch>
              </p:blipFill>
              <p:spPr>
                <a:xfrm>
                  <a:off x="4044187" y="2019674"/>
                  <a:ext cx="108360" cy="75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4">
              <p14:nvContentPartPr>
                <p14:cNvPr id="3178" name="Ink 3177">
                  <a:extLst>
                    <a:ext uri="{FF2B5EF4-FFF2-40B4-BE49-F238E27FC236}">
                      <a16:creationId xmlns:a16="http://schemas.microsoft.com/office/drawing/2014/main" id="{F8263ED0-EFF1-2391-9914-AE139063CE78}"/>
                    </a:ext>
                  </a:extLst>
                </p14:cNvPr>
                <p14:cNvContentPartPr/>
                <p14:nvPr/>
              </p14:nvContentPartPr>
              <p14:xfrm>
                <a:off x="4236067" y="1983314"/>
                <a:ext cx="50040" cy="90360"/>
              </p14:xfrm>
            </p:contentPart>
          </mc:Choice>
          <mc:Fallback xmlns="">
            <p:pic>
              <p:nvPicPr>
                <p:cNvPr id="3178" name="Ink 3177">
                  <a:extLst>
                    <a:ext uri="{FF2B5EF4-FFF2-40B4-BE49-F238E27FC236}">
                      <a16:creationId xmlns:a16="http://schemas.microsoft.com/office/drawing/2014/main" id="{F8263ED0-EFF1-2391-9914-AE139063CE78}"/>
                    </a:ext>
                  </a:extLst>
                </p:cNvPr>
                <p:cNvPicPr/>
                <p:nvPr/>
              </p:nvPicPr>
              <p:blipFill>
                <a:blip r:embed="rId235"/>
                <a:stretch>
                  <a:fillRect/>
                </a:stretch>
              </p:blipFill>
              <p:spPr>
                <a:xfrm>
                  <a:off x="4227427" y="1974314"/>
                  <a:ext cx="67680" cy="10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6">
              <p14:nvContentPartPr>
                <p14:cNvPr id="3179" name="Ink 3178">
                  <a:extLst>
                    <a:ext uri="{FF2B5EF4-FFF2-40B4-BE49-F238E27FC236}">
                      <a16:creationId xmlns:a16="http://schemas.microsoft.com/office/drawing/2014/main" id="{EE1C78E1-CAFF-C74D-C3A3-C98022EC7192}"/>
                    </a:ext>
                  </a:extLst>
                </p14:cNvPr>
                <p14:cNvContentPartPr/>
                <p14:nvPr/>
              </p14:nvContentPartPr>
              <p14:xfrm>
                <a:off x="4284667" y="2013194"/>
                <a:ext cx="37800" cy="53280"/>
              </p14:xfrm>
            </p:contentPart>
          </mc:Choice>
          <mc:Fallback xmlns="">
            <p:pic>
              <p:nvPicPr>
                <p:cNvPr id="3179" name="Ink 3178">
                  <a:extLst>
                    <a:ext uri="{FF2B5EF4-FFF2-40B4-BE49-F238E27FC236}">
                      <a16:creationId xmlns:a16="http://schemas.microsoft.com/office/drawing/2014/main" id="{EE1C78E1-CAFF-C74D-C3A3-C98022EC7192}"/>
                    </a:ext>
                  </a:extLst>
                </p:cNvPr>
                <p:cNvPicPr/>
                <p:nvPr/>
              </p:nvPicPr>
              <p:blipFill>
                <a:blip r:embed="rId237"/>
                <a:stretch>
                  <a:fillRect/>
                </a:stretch>
              </p:blipFill>
              <p:spPr>
                <a:xfrm>
                  <a:off x="4276027" y="2004194"/>
                  <a:ext cx="55440" cy="70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8">
              <p14:nvContentPartPr>
                <p14:cNvPr id="3180" name="Ink 3179">
                  <a:extLst>
                    <a:ext uri="{FF2B5EF4-FFF2-40B4-BE49-F238E27FC236}">
                      <a16:creationId xmlns:a16="http://schemas.microsoft.com/office/drawing/2014/main" id="{B5681F4C-E195-C892-E432-CDCF313E13C3}"/>
                    </a:ext>
                  </a:extLst>
                </p14:cNvPr>
                <p14:cNvContentPartPr/>
                <p14:nvPr/>
              </p14:nvContentPartPr>
              <p14:xfrm>
                <a:off x="4332907" y="2008874"/>
                <a:ext cx="96840" cy="58320"/>
              </p14:xfrm>
            </p:contentPart>
          </mc:Choice>
          <mc:Fallback xmlns="">
            <p:pic>
              <p:nvPicPr>
                <p:cNvPr id="3180" name="Ink 3179">
                  <a:extLst>
                    <a:ext uri="{FF2B5EF4-FFF2-40B4-BE49-F238E27FC236}">
                      <a16:creationId xmlns:a16="http://schemas.microsoft.com/office/drawing/2014/main" id="{B5681F4C-E195-C892-E432-CDCF313E13C3}"/>
                    </a:ext>
                  </a:extLst>
                </p:cNvPr>
                <p:cNvPicPr/>
                <p:nvPr/>
              </p:nvPicPr>
              <p:blipFill>
                <a:blip r:embed="rId239"/>
                <a:stretch>
                  <a:fillRect/>
                </a:stretch>
              </p:blipFill>
              <p:spPr>
                <a:xfrm>
                  <a:off x="4324267" y="1999874"/>
                  <a:ext cx="114480" cy="75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0">
              <p14:nvContentPartPr>
                <p14:cNvPr id="3181" name="Ink 3180">
                  <a:extLst>
                    <a:ext uri="{FF2B5EF4-FFF2-40B4-BE49-F238E27FC236}">
                      <a16:creationId xmlns:a16="http://schemas.microsoft.com/office/drawing/2014/main" id="{C754285E-9AD6-4952-4AD9-5987E9375B5C}"/>
                    </a:ext>
                  </a:extLst>
                </p14:cNvPr>
                <p14:cNvContentPartPr/>
                <p14:nvPr/>
              </p14:nvContentPartPr>
              <p14:xfrm>
                <a:off x="4432267" y="1997714"/>
                <a:ext cx="58680" cy="66600"/>
              </p14:xfrm>
            </p:contentPart>
          </mc:Choice>
          <mc:Fallback xmlns="">
            <p:pic>
              <p:nvPicPr>
                <p:cNvPr id="3181" name="Ink 3180">
                  <a:extLst>
                    <a:ext uri="{FF2B5EF4-FFF2-40B4-BE49-F238E27FC236}">
                      <a16:creationId xmlns:a16="http://schemas.microsoft.com/office/drawing/2014/main" id="{C754285E-9AD6-4952-4AD9-5987E9375B5C}"/>
                    </a:ext>
                  </a:extLst>
                </p:cNvPr>
                <p:cNvPicPr/>
                <p:nvPr/>
              </p:nvPicPr>
              <p:blipFill>
                <a:blip r:embed="rId241"/>
                <a:stretch>
                  <a:fillRect/>
                </a:stretch>
              </p:blipFill>
              <p:spPr>
                <a:xfrm>
                  <a:off x="4423267" y="1989074"/>
                  <a:ext cx="76320" cy="84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2">
              <p14:nvContentPartPr>
                <p14:cNvPr id="3183" name="Ink 3182">
                  <a:extLst>
                    <a:ext uri="{FF2B5EF4-FFF2-40B4-BE49-F238E27FC236}">
                      <a16:creationId xmlns:a16="http://schemas.microsoft.com/office/drawing/2014/main" id="{0D5FDDDC-964D-0E03-C3F5-689433714608}"/>
                    </a:ext>
                  </a:extLst>
                </p14:cNvPr>
                <p14:cNvContentPartPr/>
                <p14:nvPr/>
              </p14:nvContentPartPr>
              <p14:xfrm>
                <a:off x="4434227" y="1671619"/>
                <a:ext cx="51840" cy="3600"/>
              </p14:xfrm>
            </p:contentPart>
          </mc:Choice>
          <mc:Fallback xmlns="">
            <p:pic>
              <p:nvPicPr>
                <p:cNvPr id="3183" name="Ink 3182">
                  <a:extLst>
                    <a:ext uri="{FF2B5EF4-FFF2-40B4-BE49-F238E27FC236}">
                      <a16:creationId xmlns:a16="http://schemas.microsoft.com/office/drawing/2014/main" id="{0D5FDDDC-964D-0E03-C3F5-689433714608}"/>
                    </a:ext>
                  </a:extLst>
                </p:cNvPr>
                <p:cNvPicPr/>
                <p:nvPr/>
              </p:nvPicPr>
              <p:blipFill>
                <a:blip r:embed="rId243"/>
                <a:stretch>
                  <a:fillRect/>
                </a:stretch>
              </p:blipFill>
              <p:spPr>
                <a:xfrm>
                  <a:off x="4425227" y="1662979"/>
                  <a:ext cx="69480" cy="21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4">
              <p14:nvContentPartPr>
                <p14:cNvPr id="3184" name="Ink 3183">
                  <a:extLst>
                    <a:ext uri="{FF2B5EF4-FFF2-40B4-BE49-F238E27FC236}">
                      <a16:creationId xmlns:a16="http://schemas.microsoft.com/office/drawing/2014/main" id="{A7C96BBE-36EC-3E75-1E58-4A9915771572}"/>
                    </a:ext>
                  </a:extLst>
                </p14:cNvPr>
                <p14:cNvContentPartPr/>
                <p14:nvPr/>
              </p14:nvContentPartPr>
              <p14:xfrm>
                <a:off x="4662827" y="1889779"/>
                <a:ext cx="66600" cy="6840"/>
              </p14:xfrm>
            </p:contentPart>
          </mc:Choice>
          <mc:Fallback xmlns="">
            <p:pic>
              <p:nvPicPr>
                <p:cNvPr id="3184" name="Ink 3183">
                  <a:extLst>
                    <a:ext uri="{FF2B5EF4-FFF2-40B4-BE49-F238E27FC236}">
                      <a16:creationId xmlns:a16="http://schemas.microsoft.com/office/drawing/2014/main" id="{A7C96BBE-36EC-3E75-1E58-4A9915771572}"/>
                    </a:ext>
                  </a:extLst>
                </p:cNvPr>
                <p:cNvPicPr/>
                <p:nvPr/>
              </p:nvPicPr>
              <p:blipFill>
                <a:blip r:embed="rId245"/>
                <a:stretch>
                  <a:fillRect/>
                </a:stretch>
              </p:blipFill>
              <p:spPr>
                <a:xfrm>
                  <a:off x="4653827" y="1881139"/>
                  <a:ext cx="84240" cy="2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6">
              <p14:nvContentPartPr>
                <p14:cNvPr id="3186" name="Ink 3185">
                  <a:extLst>
                    <a:ext uri="{FF2B5EF4-FFF2-40B4-BE49-F238E27FC236}">
                      <a16:creationId xmlns:a16="http://schemas.microsoft.com/office/drawing/2014/main" id="{8DB1E698-3DEB-F4B2-87FA-5DAA7A99F994}"/>
                    </a:ext>
                  </a:extLst>
                </p14:cNvPr>
                <p14:cNvContentPartPr/>
                <p14:nvPr/>
              </p14:nvContentPartPr>
              <p14:xfrm>
                <a:off x="4657067" y="1721299"/>
                <a:ext cx="53640" cy="3600"/>
              </p14:xfrm>
            </p:contentPart>
          </mc:Choice>
          <mc:Fallback xmlns="">
            <p:pic>
              <p:nvPicPr>
                <p:cNvPr id="3186" name="Ink 3185">
                  <a:extLst>
                    <a:ext uri="{FF2B5EF4-FFF2-40B4-BE49-F238E27FC236}">
                      <a16:creationId xmlns:a16="http://schemas.microsoft.com/office/drawing/2014/main" id="{8DB1E698-3DEB-F4B2-87FA-5DAA7A99F994}"/>
                    </a:ext>
                  </a:extLst>
                </p:cNvPr>
                <p:cNvPicPr/>
                <p:nvPr/>
              </p:nvPicPr>
              <p:blipFill>
                <a:blip r:embed="rId243"/>
                <a:stretch>
                  <a:fillRect/>
                </a:stretch>
              </p:blipFill>
              <p:spPr>
                <a:xfrm>
                  <a:off x="4648067" y="1712299"/>
                  <a:ext cx="71280" cy="21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7">
              <p14:nvContentPartPr>
                <p14:cNvPr id="3187" name="Ink 3186">
                  <a:extLst>
                    <a:ext uri="{FF2B5EF4-FFF2-40B4-BE49-F238E27FC236}">
                      <a16:creationId xmlns:a16="http://schemas.microsoft.com/office/drawing/2014/main" id="{D75D856E-AD6D-B82D-D8C2-C4F707BCA974}"/>
                    </a:ext>
                  </a:extLst>
                </p14:cNvPr>
                <p14:cNvContentPartPr/>
                <p14:nvPr/>
              </p14:nvContentPartPr>
              <p14:xfrm>
                <a:off x="4774787" y="1705099"/>
                <a:ext cx="49680" cy="61560"/>
              </p14:xfrm>
            </p:contentPart>
          </mc:Choice>
          <mc:Fallback xmlns="">
            <p:pic>
              <p:nvPicPr>
                <p:cNvPr id="3187" name="Ink 3186">
                  <a:extLst>
                    <a:ext uri="{FF2B5EF4-FFF2-40B4-BE49-F238E27FC236}">
                      <a16:creationId xmlns:a16="http://schemas.microsoft.com/office/drawing/2014/main" id="{D75D856E-AD6D-B82D-D8C2-C4F707BCA974}"/>
                    </a:ext>
                  </a:extLst>
                </p:cNvPr>
                <p:cNvPicPr/>
                <p:nvPr/>
              </p:nvPicPr>
              <p:blipFill>
                <a:blip r:embed="rId248"/>
                <a:stretch>
                  <a:fillRect/>
                </a:stretch>
              </p:blipFill>
              <p:spPr>
                <a:xfrm>
                  <a:off x="4765787" y="1696099"/>
                  <a:ext cx="67320" cy="7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9">
              <p14:nvContentPartPr>
                <p14:cNvPr id="3188" name="Ink 3187">
                  <a:extLst>
                    <a:ext uri="{FF2B5EF4-FFF2-40B4-BE49-F238E27FC236}">
                      <a16:creationId xmlns:a16="http://schemas.microsoft.com/office/drawing/2014/main" id="{026F02C5-BB3F-D278-71F3-24378FE5D0E3}"/>
                    </a:ext>
                  </a:extLst>
                </p14:cNvPr>
                <p14:cNvContentPartPr/>
                <p14:nvPr/>
              </p14:nvContentPartPr>
              <p14:xfrm>
                <a:off x="4824467" y="1713739"/>
                <a:ext cx="54000" cy="55800"/>
              </p14:xfrm>
            </p:contentPart>
          </mc:Choice>
          <mc:Fallback xmlns="">
            <p:pic>
              <p:nvPicPr>
                <p:cNvPr id="3188" name="Ink 3187">
                  <a:extLst>
                    <a:ext uri="{FF2B5EF4-FFF2-40B4-BE49-F238E27FC236}">
                      <a16:creationId xmlns:a16="http://schemas.microsoft.com/office/drawing/2014/main" id="{026F02C5-BB3F-D278-71F3-24378FE5D0E3}"/>
                    </a:ext>
                  </a:extLst>
                </p:cNvPr>
                <p:cNvPicPr/>
                <p:nvPr/>
              </p:nvPicPr>
              <p:blipFill>
                <a:blip r:embed="rId250"/>
                <a:stretch>
                  <a:fillRect/>
                </a:stretch>
              </p:blipFill>
              <p:spPr>
                <a:xfrm>
                  <a:off x="4815827" y="1704739"/>
                  <a:ext cx="71640" cy="73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1">
              <p14:nvContentPartPr>
                <p14:cNvPr id="3189" name="Ink 3188">
                  <a:extLst>
                    <a:ext uri="{FF2B5EF4-FFF2-40B4-BE49-F238E27FC236}">
                      <a16:creationId xmlns:a16="http://schemas.microsoft.com/office/drawing/2014/main" id="{004CE5AF-A9FA-B3C8-1653-8F1EF25A179E}"/>
                    </a:ext>
                  </a:extLst>
                </p14:cNvPr>
                <p14:cNvContentPartPr/>
                <p14:nvPr/>
              </p14:nvContentPartPr>
              <p14:xfrm>
                <a:off x="4940027" y="1713019"/>
                <a:ext cx="112680" cy="59760"/>
              </p14:xfrm>
            </p:contentPart>
          </mc:Choice>
          <mc:Fallback xmlns="">
            <p:pic>
              <p:nvPicPr>
                <p:cNvPr id="3189" name="Ink 3188">
                  <a:extLst>
                    <a:ext uri="{FF2B5EF4-FFF2-40B4-BE49-F238E27FC236}">
                      <a16:creationId xmlns:a16="http://schemas.microsoft.com/office/drawing/2014/main" id="{004CE5AF-A9FA-B3C8-1653-8F1EF25A179E}"/>
                    </a:ext>
                  </a:extLst>
                </p:cNvPr>
                <p:cNvPicPr/>
                <p:nvPr/>
              </p:nvPicPr>
              <p:blipFill>
                <a:blip r:embed="rId252"/>
                <a:stretch>
                  <a:fillRect/>
                </a:stretch>
              </p:blipFill>
              <p:spPr>
                <a:xfrm>
                  <a:off x="4931027" y="1704019"/>
                  <a:ext cx="130320" cy="77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3">
              <p14:nvContentPartPr>
                <p14:cNvPr id="3190" name="Ink 3189">
                  <a:extLst>
                    <a:ext uri="{FF2B5EF4-FFF2-40B4-BE49-F238E27FC236}">
                      <a16:creationId xmlns:a16="http://schemas.microsoft.com/office/drawing/2014/main" id="{3C476AB3-B8B3-CF6C-54AE-2ACA872E38F7}"/>
                    </a:ext>
                  </a:extLst>
                </p14:cNvPr>
                <p14:cNvContentPartPr/>
                <p14:nvPr/>
              </p14:nvContentPartPr>
              <p14:xfrm>
                <a:off x="5048747" y="1708339"/>
                <a:ext cx="52200" cy="60480"/>
              </p14:xfrm>
            </p:contentPart>
          </mc:Choice>
          <mc:Fallback xmlns="">
            <p:pic>
              <p:nvPicPr>
                <p:cNvPr id="3190" name="Ink 3189">
                  <a:extLst>
                    <a:ext uri="{FF2B5EF4-FFF2-40B4-BE49-F238E27FC236}">
                      <a16:creationId xmlns:a16="http://schemas.microsoft.com/office/drawing/2014/main" id="{3C476AB3-B8B3-CF6C-54AE-2ACA872E38F7}"/>
                    </a:ext>
                  </a:extLst>
                </p:cNvPr>
                <p:cNvPicPr/>
                <p:nvPr/>
              </p:nvPicPr>
              <p:blipFill>
                <a:blip r:embed="rId254"/>
                <a:stretch>
                  <a:fillRect/>
                </a:stretch>
              </p:blipFill>
              <p:spPr>
                <a:xfrm>
                  <a:off x="5040107" y="1699699"/>
                  <a:ext cx="69840" cy="78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5">
              <p14:nvContentPartPr>
                <p14:cNvPr id="3191" name="Ink 3190">
                  <a:extLst>
                    <a:ext uri="{FF2B5EF4-FFF2-40B4-BE49-F238E27FC236}">
                      <a16:creationId xmlns:a16="http://schemas.microsoft.com/office/drawing/2014/main" id="{B71FCB12-5964-4B28-B61F-B04A07EC421C}"/>
                    </a:ext>
                  </a:extLst>
                </p14:cNvPr>
                <p14:cNvContentPartPr/>
                <p14:nvPr/>
              </p14:nvContentPartPr>
              <p14:xfrm>
                <a:off x="5101307" y="1709419"/>
                <a:ext cx="51840" cy="59760"/>
              </p14:xfrm>
            </p:contentPart>
          </mc:Choice>
          <mc:Fallback xmlns="">
            <p:pic>
              <p:nvPicPr>
                <p:cNvPr id="3191" name="Ink 3190">
                  <a:extLst>
                    <a:ext uri="{FF2B5EF4-FFF2-40B4-BE49-F238E27FC236}">
                      <a16:creationId xmlns:a16="http://schemas.microsoft.com/office/drawing/2014/main" id="{B71FCB12-5964-4B28-B61F-B04A07EC421C}"/>
                    </a:ext>
                  </a:extLst>
                </p:cNvPr>
                <p:cNvPicPr/>
                <p:nvPr/>
              </p:nvPicPr>
              <p:blipFill>
                <a:blip r:embed="rId256"/>
                <a:stretch>
                  <a:fillRect/>
                </a:stretch>
              </p:blipFill>
              <p:spPr>
                <a:xfrm>
                  <a:off x="5092307" y="1700419"/>
                  <a:ext cx="69480" cy="77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7">
              <p14:nvContentPartPr>
                <p14:cNvPr id="3192" name="Ink 3191">
                  <a:extLst>
                    <a:ext uri="{FF2B5EF4-FFF2-40B4-BE49-F238E27FC236}">
                      <a16:creationId xmlns:a16="http://schemas.microsoft.com/office/drawing/2014/main" id="{547BABE9-4865-E187-ACBA-5F16B76E1B3D}"/>
                    </a:ext>
                  </a:extLst>
                </p14:cNvPr>
                <p14:cNvContentPartPr/>
                <p14:nvPr/>
              </p14:nvContentPartPr>
              <p14:xfrm>
                <a:off x="5151347" y="1707619"/>
                <a:ext cx="41760" cy="66240"/>
              </p14:xfrm>
            </p:contentPart>
          </mc:Choice>
          <mc:Fallback xmlns="">
            <p:pic>
              <p:nvPicPr>
                <p:cNvPr id="3192" name="Ink 3191">
                  <a:extLst>
                    <a:ext uri="{FF2B5EF4-FFF2-40B4-BE49-F238E27FC236}">
                      <a16:creationId xmlns:a16="http://schemas.microsoft.com/office/drawing/2014/main" id="{547BABE9-4865-E187-ACBA-5F16B76E1B3D}"/>
                    </a:ext>
                  </a:extLst>
                </p:cNvPr>
                <p:cNvPicPr/>
                <p:nvPr/>
              </p:nvPicPr>
              <p:blipFill>
                <a:blip r:embed="rId258"/>
                <a:stretch>
                  <a:fillRect/>
                </a:stretch>
              </p:blipFill>
              <p:spPr>
                <a:xfrm>
                  <a:off x="5142347" y="1698619"/>
                  <a:ext cx="59400" cy="83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9">
              <p14:nvContentPartPr>
                <p14:cNvPr id="3194" name="Ink 3193">
                  <a:extLst>
                    <a:ext uri="{FF2B5EF4-FFF2-40B4-BE49-F238E27FC236}">
                      <a16:creationId xmlns:a16="http://schemas.microsoft.com/office/drawing/2014/main" id="{5004A696-7F68-5679-C00C-9F06D43F327D}"/>
                    </a:ext>
                  </a:extLst>
                </p14:cNvPr>
                <p14:cNvContentPartPr/>
                <p14:nvPr/>
              </p14:nvContentPartPr>
              <p14:xfrm>
                <a:off x="4822307" y="1830739"/>
                <a:ext cx="360" cy="360"/>
              </p14:xfrm>
            </p:contentPart>
          </mc:Choice>
          <mc:Fallback xmlns="">
            <p:pic>
              <p:nvPicPr>
                <p:cNvPr id="3194" name="Ink 3193">
                  <a:extLst>
                    <a:ext uri="{FF2B5EF4-FFF2-40B4-BE49-F238E27FC236}">
                      <a16:creationId xmlns:a16="http://schemas.microsoft.com/office/drawing/2014/main" id="{5004A696-7F68-5679-C00C-9F06D43F327D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4813307" y="1822099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60">
              <p14:nvContentPartPr>
                <p14:cNvPr id="3195" name="Ink 3194">
                  <a:extLst>
                    <a:ext uri="{FF2B5EF4-FFF2-40B4-BE49-F238E27FC236}">
                      <a16:creationId xmlns:a16="http://schemas.microsoft.com/office/drawing/2014/main" id="{24E60975-2F78-B33C-B032-18786D643DE3}"/>
                    </a:ext>
                  </a:extLst>
                </p14:cNvPr>
                <p14:cNvContentPartPr/>
                <p14:nvPr/>
              </p14:nvContentPartPr>
              <p14:xfrm>
                <a:off x="4803947" y="1815619"/>
                <a:ext cx="34920" cy="63360"/>
              </p14:xfrm>
            </p:contentPart>
          </mc:Choice>
          <mc:Fallback xmlns="">
            <p:pic>
              <p:nvPicPr>
                <p:cNvPr id="3195" name="Ink 3194">
                  <a:extLst>
                    <a:ext uri="{FF2B5EF4-FFF2-40B4-BE49-F238E27FC236}">
                      <a16:creationId xmlns:a16="http://schemas.microsoft.com/office/drawing/2014/main" id="{24E60975-2F78-B33C-B032-18786D643DE3}"/>
                    </a:ext>
                  </a:extLst>
                </p:cNvPr>
                <p:cNvPicPr/>
                <p:nvPr/>
              </p:nvPicPr>
              <p:blipFill>
                <a:blip r:embed="rId261"/>
                <a:stretch>
                  <a:fillRect/>
                </a:stretch>
              </p:blipFill>
              <p:spPr>
                <a:xfrm>
                  <a:off x="4794947" y="1806619"/>
                  <a:ext cx="52560" cy="81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62">
              <p14:nvContentPartPr>
                <p14:cNvPr id="3196" name="Ink 3195">
                  <a:extLst>
                    <a:ext uri="{FF2B5EF4-FFF2-40B4-BE49-F238E27FC236}">
                      <a16:creationId xmlns:a16="http://schemas.microsoft.com/office/drawing/2014/main" id="{D92E590A-5328-BD78-B83F-A21FC79BD025}"/>
                    </a:ext>
                  </a:extLst>
                </p14:cNvPr>
                <p14:cNvContentPartPr/>
                <p14:nvPr/>
              </p14:nvContentPartPr>
              <p14:xfrm>
                <a:off x="4835987" y="1825699"/>
                <a:ext cx="55440" cy="58320"/>
              </p14:xfrm>
            </p:contentPart>
          </mc:Choice>
          <mc:Fallback xmlns="">
            <p:pic>
              <p:nvPicPr>
                <p:cNvPr id="3196" name="Ink 3195">
                  <a:extLst>
                    <a:ext uri="{FF2B5EF4-FFF2-40B4-BE49-F238E27FC236}">
                      <a16:creationId xmlns:a16="http://schemas.microsoft.com/office/drawing/2014/main" id="{D92E590A-5328-BD78-B83F-A21FC79BD025}"/>
                    </a:ext>
                  </a:extLst>
                </p:cNvPr>
                <p:cNvPicPr/>
                <p:nvPr/>
              </p:nvPicPr>
              <p:blipFill>
                <a:blip r:embed="rId263"/>
                <a:stretch>
                  <a:fillRect/>
                </a:stretch>
              </p:blipFill>
              <p:spPr>
                <a:xfrm>
                  <a:off x="4826987" y="1817059"/>
                  <a:ext cx="73080" cy="75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64">
              <p14:nvContentPartPr>
                <p14:cNvPr id="3197" name="Ink 3196">
                  <a:extLst>
                    <a:ext uri="{FF2B5EF4-FFF2-40B4-BE49-F238E27FC236}">
                      <a16:creationId xmlns:a16="http://schemas.microsoft.com/office/drawing/2014/main" id="{E03D7885-1027-BB67-9A8D-2A49ABF24C0F}"/>
                    </a:ext>
                  </a:extLst>
                </p14:cNvPr>
                <p14:cNvContentPartPr/>
                <p14:nvPr/>
              </p14:nvContentPartPr>
              <p14:xfrm>
                <a:off x="4899347" y="1828939"/>
                <a:ext cx="45360" cy="49320"/>
              </p14:xfrm>
            </p:contentPart>
          </mc:Choice>
          <mc:Fallback xmlns="">
            <p:pic>
              <p:nvPicPr>
                <p:cNvPr id="3197" name="Ink 3196">
                  <a:extLst>
                    <a:ext uri="{FF2B5EF4-FFF2-40B4-BE49-F238E27FC236}">
                      <a16:creationId xmlns:a16="http://schemas.microsoft.com/office/drawing/2014/main" id="{E03D7885-1027-BB67-9A8D-2A49ABF24C0F}"/>
                    </a:ext>
                  </a:extLst>
                </p:cNvPr>
                <p:cNvPicPr/>
                <p:nvPr/>
              </p:nvPicPr>
              <p:blipFill>
                <a:blip r:embed="rId265"/>
                <a:stretch>
                  <a:fillRect/>
                </a:stretch>
              </p:blipFill>
              <p:spPr>
                <a:xfrm>
                  <a:off x="4890707" y="1820299"/>
                  <a:ext cx="63000" cy="66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66">
              <p14:nvContentPartPr>
                <p14:cNvPr id="3198" name="Ink 3197">
                  <a:extLst>
                    <a:ext uri="{FF2B5EF4-FFF2-40B4-BE49-F238E27FC236}">
                      <a16:creationId xmlns:a16="http://schemas.microsoft.com/office/drawing/2014/main" id="{C9EDAEE6-255A-537A-5035-98EC968D4483}"/>
                    </a:ext>
                  </a:extLst>
                </p14:cNvPr>
                <p14:cNvContentPartPr/>
                <p14:nvPr/>
              </p14:nvContentPartPr>
              <p14:xfrm>
                <a:off x="4947227" y="1803019"/>
                <a:ext cx="10800" cy="3240"/>
              </p14:xfrm>
            </p:contentPart>
          </mc:Choice>
          <mc:Fallback xmlns="">
            <p:pic>
              <p:nvPicPr>
                <p:cNvPr id="3198" name="Ink 3197">
                  <a:extLst>
                    <a:ext uri="{FF2B5EF4-FFF2-40B4-BE49-F238E27FC236}">
                      <a16:creationId xmlns:a16="http://schemas.microsoft.com/office/drawing/2014/main" id="{C9EDAEE6-255A-537A-5035-98EC968D4483}"/>
                    </a:ext>
                  </a:extLst>
                </p:cNvPr>
                <p:cNvPicPr/>
                <p:nvPr/>
              </p:nvPicPr>
              <p:blipFill>
                <a:blip r:embed="rId267"/>
                <a:stretch>
                  <a:fillRect/>
                </a:stretch>
              </p:blipFill>
              <p:spPr>
                <a:xfrm>
                  <a:off x="4938587" y="1794019"/>
                  <a:ext cx="28440" cy="20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68">
              <p14:nvContentPartPr>
                <p14:cNvPr id="3199" name="Ink 3198">
                  <a:extLst>
                    <a:ext uri="{FF2B5EF4-FFF2-40B4-BE49-F238E27FC236}">
                      <a16:creationId xmlns:a16="http://schemas.microsoft.com/office/drawing/2014/main" id="{D456574E-F578-1958-2E59-7885DAEB73F6}"/>
                    </a:ext>
                  </a:extLst>
                </p14:cNvPr>
                <p14:cNvContentPartPr/>
                <p14:nvPr/>
              </p14:nvContentPartPr>
              <p14:xfrm>
                <a:off x="4955147" y="1780339"/>
                <a:ext cx="93240" cy="100440"/>
              </p14:xfrm>
            </p:contentPart>
          </mc:Choice>
          <mc:Fallback xmlns="">
            <p:pic>
              <p:nvPicPr>
                <p:cNvPr id="3199" name="Ink 3198">
                  <a:extLst>
                    <a:ext uri="{FF2B5EF4-FFF2-40B4-BE49-F238E27FC236}">
                      <a16:creationId xmlns:a16="http://schemas.microsoft.com/office/drawing/2014/main" id="{D456574E-F578-1958-2E59-7885DAEB73F6}"/>
                    </a:ext>
                  </a:extLst>
                </p:cNvPr>
                <p:cNvPicPr/>
                <p:nvPr/>
              </p:nvPicPr>
              <p:blipFill>
                <a:blip r:embed="rId269"/>
                <a:stretch>
                  <a:fillRect/>
                </a:stretch>
              </p:blipFill>
              <p:spPr>
                <a:xfrm>
                  <a:off x="4946147" y="1771699"/>
                  <a:ext cx="110880" cy="118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70">
              <p14:nvContentPartPr>
                <p14:cNvPr id="3201" name="Ink 3200">
                  <a:extLst>
                    <a:ext uri="{FF2B5EF4-FFF2-40B4-BE49-F238E27FC236}">
                      <a16:creationId xmlns:a16="http://schemas.microsoft.com/office/drawing/2014/main" id="{14064CD2-4FC2-7AD1-7B60-326971BB3A9C}"/>
                    </a:ext>
                  </a:extLst>
                </p14:cNvPr>
                <p14:cNvContentPartPr/>
                <p14:nvPr/>
              </p14:nvContentPartPr>
              <p14:xfrm>
                <a:off x="4785587" y="1815619"/>
                <a:ext cx="52200" cy="65520"/>
              </p14:xfrm>
            </p:contentPart>
          </mc:Choice>
          <mc:Fallback xmlns="">
            <p:pic>
              <p:nvPicPr>
                <p:cNvPr id="3201" name="Ink 3200">
                  <a:extLst>
                    <a:ext uri="{FF2B5EF4-FFF2-40B4-BE49-F238E27FC236}">
                      <a16:creationId xmlns:a16="http://schemas.microsoft.com/office/drawing/2014/main" id="{14064CD2-4FC2-7AD1-7B60-326971BB3A9C}"/>
                    </a:ext>
                  </a:extLst>
                </p:cNvPr>
                <p:cNvPicPr/>
                <p:nvPr/>
              </p:nvPicPr>
              <p:blipFill>
                <a:blip r:embed="rId271"/>
                <a:stretch>
                  <a:fillRect/>
                </a:stretch>
              </p:blipFill>
              <p:spPr>
                <a:xfrm>
                  <a:off x="4776947" y="1806619"/>
                  <a:ext cx="69840" cy="83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72">
              <p14:nvContentPartPr>
                <p14:cNvPr id="3203" name="Ink 3202">
                  <a:extLst>
                    <a:ext uri="{FF2B5EF4-FFF2-40B4-BE49-F238E27FC236}">
                      <a16:creationId xmlns:a16="http://schemas.microsoft.com/office/drawing/2014/main" id="{644C0969-D4E8-8873-9276-878ADA39DC80}"/>
                    </a:ext>
                  </a:extLst>
                </p14:cNvPr>
                <p14:cNvContentPartPr/>
                <p14:nvPr/>
              </p14:nvContentPartPr>
              <p14:xfrm>
                <a:off x="5077541" y="1827172"/>
                <a:ext cx="99000" cy="160560"/>
              </p14:xfrm>
            </p:contentPart>
          </mc:Choice>
          <mc:Fallback xmlns="">
            <p:pic>
              <p:nvPicPr>
                <p:cNvPr id="3203" name="Ink 3202">
                  <a:extLst>
                    <a:ext uri="{FF2B5EF4-FFF2-40B4-BE49-F238E27FC236}">
                      <a16:creationId xmlns:a16="http://schemas.microsoft.com/office/drawing/2014/main" id="{644C0969-D4E8-8873-9276-878ADA39DC80}"/>
                    </a:ext>
                  </a:extLst>
                </p:cNvPr>
                <p:cNvPicPr/>
                <p:nvPr/>
              </p:nvPicPr>
              <p:blipFill>
                <a:blip r:embed="rId273"/>
                <a:stretch>
                  <a:fillRect/>
                </a:stretch>
              </p:blipFill>
              <p:spPr>
                <a:xfrm>
                  <a:off x="5068901" y="1818172"/>
                  <a:ext cx="116640" cy="17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74">
              <p14:nvContentPartPr>
                <p14:cNvPr id="3204" name="Ink 3203">
                  <a:extLst>
                    <a:ext uri="{FF2B5EF4-FFF2-40B4-BE49-F238E27FC236}">
                      <a16:creationId xmlns:a16="http://schemas.microsoft.com/office/drawing/2014/main" id="{CE437FC4-FA3C-13C0-7CAA-BCE19A1647F0}"/>
                    </a:ext>
                  </a:extLst>
                </p14:cNvPr>
                <p14:cNvContentPartPr/>
                <p14:nvPr/>
              </p14:nvContentPartPr>
              <p14:xfrm>
                <a:off x="5190221" y="1821412"/>
                <a:ext cx="43920" cy="60120"/>
              </p14:xfrm>
            </p:contentPart>
          </mc:Choice>
          <mc:Fallback xmlns="">
            <p:pic>
              <p:nvPicPr>
                <p:cNvPr id="3204" name="Ink 3203">
                  <a:extLst>
                    <a:ext uri="{FF2B5EF4-FFF2-40B4-BE49-F238E27FC236}">
                      <a16:creationId xmlns:a16="http://schemas.microsoft.com/office/drawing/2014/main" id="{CE437FC4-FA3C-13C0-7CAA-BCE19A1647F0}"/>
                    </a:ext>
                  </a:extLst>
                </p:cNvPr>
                <p:cNvPicPr/>
                <p:nvPr/>
              </p:nvPicPr>
              <p:blipFill>
                <a:blip r:embed="rId275"/>
                <a:stretch>
                  <a:fillRect/>
                </a:stretch>
              </p:blipFill>
              <p:spPr>
                <a:xfrm>
                  <a:off x="5181221" y="1812772"/>
                  <a:ext cx="61560" cy="7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76">
              <p14:nvContentPartPr>
                <p14:cNvPr id="3205" name="Ink 3204">
                  <a:extLst>
                    <a:ext uri="{FF2B5EF4-FFF2-40B4-BE49-F238E27FC236}">
                      <a16:creationId xmlns:a16="http://schemas.microsoft.com/office/drawing/2014/main" id="{051673AE-85A0-C673-91D7-E36FBD2DF0FF}"/>
                    </a:ext>
                  </a:extLst>
                </p14:cNvPr>
                <p14:cNvContentPartPr/>
                <p14:nvPr/>
              </p14:nvContentPartPr>
              <p14:xfrm>
                <a:off x="5238101" y="1764172"/>
                <a:ext cx="41040" cy="94320"/>
              </p14:xfrm>
            </p:contentPart>
          </mc:Choice>
          <mc:Fallback xmlns="">
            <p:pic>
              <p:nvPicPr>
                <p:cNvPr id="3205" name="Ink 3204">
                  <a:extLst>
                    <a:ext uri="{FF2B5EF4-FFF2-40B4-BE49-F238E27FC236}">
                      <a16:creationId xmlns:a16="http://schemas.microsoft.com/office/drawing/2014/main" id="{051673AE-85A0-C673-91D7-E36FBD2DF0FF}"/>
                    </a:ext>
                  </a:extLst>
                </p:cNvPr>
                <p:cNvPicPr/>
                <p:nvPr/>
              </p:nvPicPr>
              <p:blipFill>
                <a:blip r:embed="rId277"/>
                <a:stretch>
                  <a:fillRect/>
                </a:stretch>
              </p:blipFill>
              <p:spPr>
                <a:xfrm>
                  <a:off x="5229461" y="1755532"/>
                  <a:ext cx="58680" cy="111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78">
              <p14:nvContentPartPr>
                <p14:cNvPr id="3206" name="Ink 3205">
                  <a:extLst>
                    <a:ext uri="{FF2B5EF4-FFF2-40B4-BE49-F238E27FC236}">
                      <a16:creationId xmlns:a16="http://schemas.microsoft.com/office/drawing/2014/main" id="{DA6852AE-A379-49DD-69F4-AB543F02BC13}"/>
                    </a:ext>
                  </a:extLst>
                </p14:cNvPr>
                <p14:cNvContentPartPr/>
                <p14:nvPr/>
              </p14:nvContentPartPr>
              <p14:xfrm>
                <a:off x="5239181" y="1786852"/>
                <a:ext cx="57240" cy="12960"/>
              </p14:xfrm>
            </p:contentPart>
          </mc:Choice>
          <mc:Fallback xmlns="">
            <p:pic>
              <p:nvPicPr>
                <p:cNvPr id="3206" name="Ink 3205">
                  <a:extLst>
                    <a:ext uri="{FF2B5EF4-FFF2-40B4-BE49-F238E27FC236}">
                      <a16:creationId xmlns:a16="http://schemas.microsoft.com/office/drawing/2014/main" id="{DA6852AE-A379-49DD-69F4-AB543F02BC13}"/>
                    </a:ext>
                  </a:extLst>
                </p:cNvPr>
                <p:cNvPicPr/>
                <p:nvPr/>
              </p:nvPicPr>
              <p:blipFill>
                <a:blip r:embed="rId279"/>
                <a:stretch>
                  <a:fillRect/>
                </a:stretch>
              </p:blipFill>
              <p:spPr>
                <a:xfrm>
                  <a:off x="5230181" y="1777852"/>
                  <a:ext cx="74880" cy="30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0">
              <p14:nvContentPartPr>
                <p14:cNvPr id="3207" name="Ink 3206">
                  <a:extLst>
                    <a:ext uri="{FF2B5EF4-FFF2-40B4-BE49-F238E27FC236}">
                      <a16:creationId xmlns:a16="http://schemas.microsoft.com/office/drawing/2014/main" id="{2FE76ED1-63A1-329C-1349-6F8D32F29AD1}"/>
                    </a:ext>
                  </a:extLst>
                </p14:cNvPr>
                <p14:cNvContentPartPr/>
                <p14:nvPr/>
              </p14:nvContentPartPr>
              <p14:xfrm>
                <a:off x="5255741" y="1757332"/>
                <a:ext cx="59040" cy="127080"/>
              </p14:xfrm>
            </p:contentPart>
          </mc:Choice>
          <mc:Fallback xmlns="">
            <p:pic>
              <p:nvPicPr>
                <p:cNvPr id="3207" name="Ink 3206">
                  <a:extLst>
                    <a:ext uri="{FF2B5EF4-FFF2-40B4-BE49-F238E27FC236}">
                      <a16:creationId xmlns:a16="http://schemas.microsoft.com/office/drawing/2014/main" id="{2FE76ED1-63A1-329C-1349-6F8D32F29AD1}"/>
                    </a:ext>
                  </a:extLst>
                </p:cNvPr>
                <p:cNvPicPr/>
                <p:nvPr/>
              </p:nvPicPr>
              <p:blipFill>
                <a:blip r:embed="rId281"/>
                <a:stretch>
                  <a:fillRect/>
                </a:stretch>
              </p:blipFill>
              <p:spPr>
                <a:xfrm>
                  <a:off x="5247101" y="1748332"/>
                  <a:ext cx="76680" cy="144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2">
              <p14:nvContentPartPr>
                <p14:cNvPr id="3208" name="Ink 3207">
                  <a:extLst>
                    <a:ext uri="{FF2B5EF4-FFF2-40B4-BE49-F238E27FC236}">
                      <a16:creationId xmlns:a16="http://schemas.microsoft.com/office/drawing/2014/main" id="{15CC56E0-6D15-DDF9-1E2F-D692A1ABC7E7}"/>
                    </a:ext>
                  </a:extLst>
                </p14:cNvPr>
                <p14:cNvContentPartPr/>
                <p14:nvPr/>
              </p14:nvContentPartPr>
              <p14:xfrm>
                <a:off x="5321981" y="1802692"/>
                <a:ext cx="91440" cy="74520"/>
              </p14:xfrm>
            </p:contentPart>
          </mc:Choice>
          <mc:Fallback xmlns="">
            <p:pic>
              <p:nvPicPr>
                <p:cNvPr id="3208" name="Ink 3207">
                  <a:extLst>
                    <a:ext uri="{FF2B5EF4-FFF2-40B4-BE49-F238E27FC236}">
                      <a16:creationId xmlns:a16="http://schemas.microsoft.com/office/drawing/2014/main" id="{15CC56E0-6D15-DDF9-1E2F-D692A1ABC7E7}"/>
                    </a:ext>
                  </a:extLst>
                </p:cNvPr>
                <p:cNvPicPr/>
                <p:nvPr/>
              </p:nvPicPr>
              <p:blipFill>
                <a:blip r:embed="rId283"/>
                <a:stretch>
                  <a:fillRect/>
                </a:stretch>
              </p:blipFill>
              <p:spPr>
                <a:xfrm>
                  <a:off x="5312981" y="1794052"/>
                  <a:ext cx="109080" cy="92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4">
              <p14:nvContentPartPr>
                <p14:cNvPr id="3209" name="Ink 3208">
                  <a:extLst>
                    <a:ext uri="{FF2B5EF4-FFF2-40B4-BE49-F238E27FC236}">
                      <a16:creationId xmlns:a16="http://schemas.microsoft.com/office/drawing/2014/main" id="{9A6DCEAB-3699-A235-FEB6-281E82EDA68D}"/>
                    </a:ext>
                  </a:extLst>
                </p14:cNvPr>
                <p14:cNvContentPartPr/>
                <p14:nvPr/>
              </p14:nvContentPartPr>
              <p14:xfrm>
                <a:off x="5413781" y="1787932"/>
                <a:ext cx="360" cy="360"/>
              </p14:xfrm>
            </p:contentPart>
          </mc:Choice>
          <mc:Fallback xmlns="">
            <p:pic>
              <p:nvPicPr>
                <p:cNvPr id="3209" name="Ink 3208">
                  <a:extLst>
                    <a:ext uri="{FF2B5EF4-FFF2-40B4-BE49-F238E27FC236}">
                      <a16:creationId xmlns:a16="http://schemas.microsoft.com/office/drawing/2014/main" id="{9A6DCEAB-3699-A235-FEB6-281E82EDA68D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5405141" y="1778932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5">
              <p14:nvContentPartPr>
                <p14:cNvPr id="3210" name="Ink 3209">
                  <a:extLst>
                    <a:ext uri="{FF2B5EF4-FFF2-40B4-BE49-F238E27FC236}">
                      <a16:creationId xmlns:a16="http://schemas.microsoft.com/office/drawing/2014/main" id="{E1A3676D-5F58-0A76-7CCA-8D220618ECF6}"/>
                    </a:ext>
                  </a:extLst>
                </p14:cNvPr>
                <p14:cNvContentPartPr/>
                <p14:nvPr/>
              </p14:nvContentPartPr>
              <p14:xfrm>
                <a:off x="5417741" y="1803772"/>
                <a:ext cx="68760" cy="65160"/>
              </p14:xfrm>
            </p:contentPart>
          </mc:Choice>
          <mc:Fallback xmlns="">
            <p:pic>
              <p:nvPicPr>
                <p:cNvPr id="3210" name="Ink 3209">
                  <a:extLst>
                    <a:ext uri="{FF2B5EF4-FFF2-40B4-BE49-F238E27FC236}">
                      <a16:creationId xmlns:a16="http://schemas.microsoft.com/office/drawing/2014/main" id="{E1A3676D-5F58-0A76-7CCA-8D220618ECF6}"/>
                    </a:ext>
                  </a:extLst>
                </p:cNvPr>
                <p:cNvPicPr/>
                <p:nvPr/>
              </p:nvPicPr>
              <p:blipFill>
                <a:blip r:embed="rId286"/>
                <a:stretch>
                  <a:fillRect/>
                </a:stretch>
              </p:blipFill>
              <p:spPr>
                <a:xfrm>
                  <a:off x="5409101" y="1795132"/>
                  <a:ext cx="86400" cy="82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7">
              <p14:nvContentPartPr>
                <p14:cNvPr id="3211" name="Ink 3210">
                  <a:extLst>
                    <a:ext uri="{FF2B5EF4-FFF2-40B4-BE49-F238E27FC236}">
                      <a16:creationId xmlns:a16="http://schemas.microsoft.com/office/drawing/2014/main" id="{AFF52E63-C9E9-1C79-0511-8878C49C6E1C}"/>
                    </a:ext>
                  </a:extLst>
                </p14:cNvPr>
                <p14:cNvContentPartPr/>
                <p14:nvPr/>
              </p14:nvContentPartPr>
              <p14:xfrm>
                <a:off x="5455901" y="1793332"/>
                <a:ext cx="106560" cy="166320"/>
              </p14:xfrm>
            </p:contentPart>
          </mc:Choice>
          <mc:Fallback xmlns="">
            <p:pic>
              <p:nvPicPr>
                <p:cNvPr id="3211" name="Ink 3210">
                  <a:extLst>
                    <a:ext uri="{FF2B5EF4-FFF2-40B4-BE49-F238E27FC236}">
                      <a16:creationId xmlns:a16="http://schemas.microsoft.com/office/drawing/2014/main" id="{AFF52E63-C9E9-1C79-0511-8878C49C6E1C}"/>
                    </a:ext>
                  </a:extLst>
                </p:cNvPr>
                <p:cNvPicPr/>
                <p:nvPr/>
              </p:nvPicPr>
              <p:blipFill>
                <a:blip r:embed="rId288"/>
                <a:stretch>
                  <a:fillRect/>
                </a:stretch>
              </p:blipFill>
              <p:spPr>
                <a:xfrm>
                  <a:off x="5446901" y="1784692"/>
                  <a:ext cx="124200" cy="1839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289">
            <p14:nvContentPartPr>
              <p14:cNvPr id="3213" name="Ink 3212">
                <a:extLst>
                  <a:ext uri="{FF2B5EF4-FFF2-40B4-BE49-F238E27FC236}">
                    <a16:creationId xmlns:a16="http://schemas.microsoft.com/office/drawing/2014/main" id="{9E58D298-9CF2-9E60-4E1A-411A0DF9F77D}"/>
                  </a:ext>
                </a:extLst>
              </p14:cNvPr>
              <p14:cNvContentPartPr/>
              <p14:nvPr/>
            </p14:nvContentPartPr>
            <p14:xfrm>
              <a:off x="2581468" y="1624198"/>
              <a:ext cx="171360" cy="2880"/>
            </p14:xfrm>
          </p:contentPart>
        </mc:Choice>
        <mc:Fallback xmlns="">
          <p:pic>
            <p:nvPicPr>
              <p:cNvPr id="3213" name="Ink 3212">
                <a:extLst>
                  <a:ext uri="{FF2B5EF4-FFF2-40B4-BE49-F238E27FC236}">
                    <a16:creationId xmlns:a16="http://schemas.microsoft.com/office/drawing/2014/main" id="{9E58D298-9CF2-9E60-4E1A-411A0DF9F77D}"/>
                  </a:ext>
                </a:extLst>
              </p:cNvPr>
              <p:cNvPicPr/>
              <p:nvPr/>
            </p:nvPicPr>
            <p:blipFill>
              <a:blip r:embed="rId290"/>
              <a:stretch>
                <a:fillRect/>
              </a:stretch>
            </p:blipFill>
            <p:spPr>
              <a:xfrm>
                <a:off x="2572828" y="1615558"/>
                <a:ext cx="189000" cy="20520"/>
              </a:xfrm>
              <a:prstGeom prst="rect">
                <a:avLst/>
              </a:prstGeom>
            </p:spPr>
          </p:pic>
        </mc:Fallback>
      </mc:AlternateContent>
      <p:grpSp>
        <p:nvGrpSpPr>
          <p:cNvPr id="3246" name="Group 3245">
            <a:extLst>
              <a:ext uri="{FF2B5EF4-FFF2-40B4-BE49-F238E27FC236}">
                <a16:creationId xmlns:a16="http://schemas.microsoft.com/office/drawing/2014/main" id="{8CFAB253-92EB-31D1-1F43-9C2330C040D1}"/>
              </a:ext>
            </a:extLst>
          </p:cNvPr>
          <p:cNvGrpSpPr/>
          <p:nvPr/>
        </p:nvGrpSpPr>
        <p:grpSpPr>
          <a:xfrm>
            <a:off x="1862404" y="1524097"/>
            <a:ext cx="864000" cy="311760"/>
            <a:chOff x="1862404" y="1524097"/>
            <a:chExt cx="864000" cy="3117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91">
              <p14:nvContentPartPr>
                <p14:cNvPr id="3214" name="Ink 3213">
                  <a:extLst>
                    <a:ext uri="{FF2B5EF4-FFF2-40B4-BE49-F238E27FC236}">
                      <a16:creationId xmlns:a16="http://schemas.microsoft.com/office/drawing/2014/main" id="{43BB77E1-6156-C442-FB38-0CBAD8494054}"/>
                    </a:ext>
                  </a:extLst>
                </p14:cNvPr>
                <p14:cNvContentPartPr/>
                <p14:nvPr/>
              </p14:nvContentPartPr>
              <p14:xfrm>
                <a:off x="1904884" y="1643257"/>
                <a:ext cx="360" cy="360"/>
              </p14:xfrm>
            </p:contentPart>
          </mc:Choice>
          <mc:Fallback xmlns="">
            <p:pic>
              <p:nvPicPr>
                <p:cNvPr id="3214" name="Ink 3213">
                  <a:extLst>
                    <a:ext uri="{FF2B5EF4-FFF2-40B4-BE49-F238E27FC236}">
                      <a16:creationId xmlns:a16="http://schemas.microsoft.com/office/drawing/2014/main" id="{43BB77E1-6156-C442-FB38-0CBAD8494054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896244" y="1634617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92">
              <p14:nvContentPartPr>
                <p14:cNvPr id="3215" name="Ink 3214">
                  <a:extLst>
                    <a:ext uri="{FF2B5EF4-FFF2-40B4-BE49-F238E27FC236}">
                      <a16:creationId xmlns:a16="http://schemas.microsoft.com/office/drawing/2014/main" id="{DCF351D2-C7EE-D296-2F4B-B3A2543A82C4}"/>
                    </a:ext>
                  </a:extLst>
                </p14:cNvPr>
                <p14:cNvContentPartPr/>
                <p14:nvPr/>
              </p14:nvContentPartPr>
              <p14:xfrm>
                <a:off x="1862404" y="1526617"/>
                <a:ext cx="138960" cy="289080"/>
              </p14:xfrm>
            </p:contentPart>
          </mc:Choice>
          <mc:Fallback xmlns="">
            <p:pic>
              <p:nvPicPr>
                <p:cNvPr id="3215" name="Ink 3214">
                  <a:extLst>
                    <a:ext uri="{FF2B5EF4-FFF2-40B4-BE49-F238E27FC236}">
                      <a16:creationId xmlns:a16="http://schemas.microsoft.com/office/drawing/2014/main" id="{DCF351D2-C7EE-D296-2F4B-B3A2543A82C4}"/>
                    </a:ext>
                  </a:extLst>
                </p:cNvPr>
                <p:cNvPicPr/>
                <p:nvPr/>
              </p:nvPicPr>
              <p:blipFill>
                <a:blip r:embed="rId293"/>
                <a:stretch>
                  <a:fillRect/>
                </a:stretch>
              </p:blipFill>
              <p:spPr>
                <a:xfrm>
                  <a:off x="1853764" y="1517617"/>
                  <a:ext cx="156600" cy="306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94">
              <p14:nvContentPartPr>
                <p14:cNvPr id="3216" name="Ink 3215">
                  <a:extLst>
                    <a:ext uri="{FF2B5EF4-FFF2-40B4-BE49-F238E27FC236}">
                      <a16:creationId xmlns:a16="http://schemas.microsoft.com/office/drawing/2014/main" id="{AF6D3E7C-F515-0BB9-2F41-05E8BA5748EE}"/>
                    </a:ext>
                  </a:extLst>
                </p14:cNvPr>
                <p14:cNvContentPartPr/>
                <p14:nvPr/>
              </p14:nvContentPartPr>
              <p14:xfrm>
                <a:off x="1977244" y="1524097"/>
                <a:ext cx="178560" cy="157320"/>
              </p14:xfrm>
            </p:contentPart>
          </mc:Choice>
          <mc:Fallback xmlns="">
            <p:pic>
              <p:nvPicPr>
                <p:cNvPr id="3216" name="Ink 3215">
                  <a:extLst>
                    <a:ext uri="{FF2B5EF4-FFF2-40B4-BE49-F238E27FC236}">
                      <a16:creationId xmlns:a16="http://schemas.microsoft.com/office/drawing/2014/main" id="{AF6D3E7C-F515-0BB9-2F41-05E8BA5748EE}"/>
                    </a:ext>
                  </a:extLst>
                </p:cNvPr>
                <p:cNvPicPr/>
                <p:nvPr/>
              </p:nvPicPr>
              <p:blipFill>
                <a:blip r:embed="rId295"/>
                <a:stretch>
                  <a:fillRect/>
                </a:stretch>
              </p:blipFill>
              <p:spPr>
                <a:xfrm>
                  <a:off x="1968244" y="1515457"/>
                  <a:ext cx="196200" cy="174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96">
              <p14:nvContentPartPr>
                <p14:cNvPr id="3217" name="Ink 3216">
                  <a:extLst>
                    <a:ext uri="{FF2B5EF4-FFF2-40B4-BE49-F238E27FC236}">
                      <a16:creationId xmlns:a16="http://schemas.microsoft.com/office/drawing/2014/main" id="{A9ED6B65-7BDB-3084-B3D6-E2A54E53865E}"/>
                    </a:ext>
                  </a:extLst>
                </p14:cNvPr>
                <p14:cNvContentPartPr/>
                <p14:nvPr/>
              </p14:nvContentPartPr>
              <p14:xfrm>
                <a:off x="2165884" y="1569817"/>
                <a:ext cx="3960" cy="11160"/>
              </p14:xfrm>
            </p:contentPart>
          </mc:Choice>
          <mc:Fallback xmlns="">
            <p:pic>
              <p:nvPicPr>
                <p:cNvPr id="3217" name="Ink 3216">
                  <a:extLst>
                    <a:ext uri="{FF2B5EF4-FFF2-40B4-BE49-F238E27FC236}">
                      <a16:creationId xmlns:a16="http://schemas.microsoft.com/office/drawing/2014/main" id="{A9ED6B65-7BDB-3084-B3D6-E2A54E53865E}"/>
                    </a:ext>
                  </a:extLst>
                </p:cNvPr>
                <p:cNvPicPr/>
                <p:nvPr/>
              </p:nvPicPr>
              <p:blipFill>
                <a:blip r:embed="rId297"/>
                <a:stretch>
                  <a:fillRect/>
                </a:stretch>
              </p:blipFill>
              <p:spPr>
                <a:xfrm>
                  <a:off x="2157244" y="1560817"/>
                  <a:ext cx="21600" cy="28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98">
              <p14:nvContentPartPr>
                <p14:cNvPr id="3218" name="Ink 3217">
                  <a:extLst>
                    <a:ext uri="{FF2B5EF4-FFF2-40B4-BE49-F238E27FC236}">
                      <a16:creationId xmlns:a16="http://schemas.microsoft.com/office/drawing/2014/main" id="{B0D010ED-6362-E133-D18A-7F1D355DD4EC}"/>
                    </a:ext>
                  </a:extLst>
                </p14:cNvPr>
                <p14:cNvContentPartPr/>
                <p14:nvPr/>
              </p14:nvContentPartPr>
              <p14:xfrm>
                <a:off x="2152924" y="1597537"/>
                <a:ext cx="85320" cy="83880"/>
              </p14:xfrm>
            </p:contentPart>
          </mc:Choice>
          <mc:Fallback xmlns="">
            <p:pic>
              <p:nvPicPr>
                <p:cNvPr id="3218" name="Ink 3217">
                  <a:extLst>
                    <a:ext uri="{FF2B5EF4-FFF2-40B4-BE49-F238E27FC236}">
                      <a16:creationId xmlns:a16="http://schemas.microsoft.com/office/drawing/2014/main" id="{B0D010ED-6362-E133-D18A-7F1D355DD4EC}"/>
                    </a:ext>
                  </a:extLst>
                </p:cNvPr>
                <p:cNvPicPr/>
                <p:nvPr/>
              </p:nvPicPr>
              <p:blipFill>
                <a:blip r:embed="rId299"/>
                <a:stretch>
                  <a:fillRect/>
                </a:stretch>
              </p:blipFill>
              <p:spPr>
                <a:xfrm>
                  <a:off x="2143924" y="1588897"/>
                  <a:ext cx="102960" cy="101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0">
              <p14:nvContentPartPr>
                <p14:cNvPr id="3219" name="Ink 3218">
                  <a:extLst>
                    <a:ext uri="{FF2B5EF4-FFF2-40B4-BE49-F238E27FC236}">
                      <a16:creationId xmlns:a16="http://schemas.microsoft.com/office/drawing/2014/main" id="{A4DF0FC2-3B3A-0BA6-538D-550BD5C16F3A}"/>
                    </a:ext>
                  </a:extLst>
                </p14:cNvPr>
                <p14:cNvContentPartPr/>
                <p14:nvPr/>
              </p14:nvContentPartPr>
              <p14:xfrm>
                <a:off x="2195044" y="1604737"/>
                <a:ext cx="136080" cy="231120"/>
              </p14:xfrm>
            </p:contentPart>
          </mc:Choice>
          <mc:Fallback xmlns="">
            <p:pic>
              <p:nvPicPr>
                <p:cNvPr id="3219" name="Ink 3218">
                  <a:extLst>
                    <a:ext uri="{FF2B5EF4-FFF2-40B4-BE49-F238E27FC236}">
                      <a16:creationId xmlns:a16="http://schemas.microsoft.com/office/drawing/2014/main" id="{A4DF0FC2-3B3A-0BA6-538D-550BD5C16F3A}"/>
                    </a:ext>
                  </a:extLst>
                </p:cNvPr>
                <p:cNvPicPr/>
                <p:nvPr/>
              </p:nvPicPr>
              <p:blipFill>
                <a:blip r:embed="rId301"/>
                <a:stretch>
                  <a:fillRect/>
                </a:stretch>
              </p:blipFill>
              <p:spPr>
                <a:xfrm>
                  <a:off x="2186044" y="1596097"/>
                  <a:ext cx="153720" cy="248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2">
              <p14:nvContentPartPr>
                <p14:cNvPr id="3221" name="Ink 3220">
                  <a:extLst>
                    <a:ext uri="{FF2B5EF4-FFF2-40B4-BE49-F238E27FC236}">
                      <a16:creationId xmlns:a16="http://schemas.microsoft.com/office/drawing/2014/main" id="{35308950-0C4D-AF5B-E01F-0942CD26EFAC}"/>
                    </a:ext>
                  </a:extLst>
                </p14:cNvPr>
                <p14:cNvContentPartPr/>
                <p14:nvPr/>
              </p14:nvContentPartPr>
              <p14:xfrm>
                <a:off x="2396284" y="1602217"/>
                <a:ext cx="14400" cy="74880"/>
              </p14:xfrm>
            </p:contentPart>
          </mc:Choice>
          <mc:Fallback xmlns="">
            <p:pic>
              <p:nvPicPr>
                <p:cNvPr id="3221" name="Ink 3220">
                  <a:extLst>
                    <a:ext uri="{FF2B5EF4-FFF2-40B4-BE49-F238E27FC236}">
                      <a16:creationId xmlns:a16="http://schemas.microsoft.com/office/drawing/2014/main" id="{35308950-0C4D-AF5B-E01F-0942CD26EFAC}"/>
                    </a:ext>
                  </a:extLst>
                </p:cNvPr>
                <p:cNvPicPr/>
                <p:nvPr/>
              </p:nvPicPr>
              <p:blipFill>
                <a:blip r:embed="rId303"/>
                <a:stretch>
                  <a:fillRect/>
                </a:stretch>
              </p:blipFill>
              <p:spPr>
                <a:xfrm>
                  <a:off x="2387644" y="1593577"/>
                  <a:ext cx="32040" cy="92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4">
              <p14:nvContentPartPr>
                <p14:cNvPr id="3222" name="Ink 3221">
                  <a:extLst>
                    <a:ext uri="{FF2B5EF4-FFF2-40B4-BE49-F238E27FC236}">
                      <a16:creationId xmlns:a16="http://schemas.microsoft.com/office/drawing/2014/main" id="{09804EA7-87C0-4CCB-7FEB-5DC2BA226672}"/>
                    </a:ext>
                  </a:extLst>
                </p14:cNvPr>
                <p14:cNvContentPartPr/>
                <p14:nvPr/>
              </p14:nvContentPartPr>
              <p14:xfrm>
                <a:off x="2420044" y="1573057"/>
                <a:ext cx="360" cy="360"/>
              </p14:xfrm>
            </p:contentPart>
          </mc:Choice>
          <mc:Fallback xmlns="">
            <p:pic>
              <p:nvPicPr>
                <p:cNvPr id="3222" name="Ink 3221">
                  <a:extLst>
                    <a:ext uri="{FF2B5EF4-FFF2-40B4-BE49-F238E27FC236}">
                      <a16:creationId xmlns:a16="http://schemas.microsoft.com/office/drawing/2014/main" id="{09804EA7-87C0-4CCB-7FEB-5DC2BA226672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411404" y="1564417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5">
              <p14:nvContentPartPr>
                <p14:cNvPr id="3223" name="Ink 3222">
                  <a:extLst>
                    <a:ext uri="{FF2B5EF4-FFF2-40B4-BE49-F238E27FC236}">
                      <a16:creationId xmlns:a16="http://schemas.microsoft.com/office/drawing/2014/main" id="{1E15A84F-9C94-91B9-C3A7-7407D1859C6C}"/>
                    </a:ext>
                  </a:extLst>
                </p14:cNvPr>
                <p14:cNvContentPartPr/>
                <p14:nvPr/>
              </p14:nvContentPartPr>
              <p14:xfrm>
                <a:off x="2410684" y="1555417"/>
                <a:ext cx="12960" cy="17280"/>
              </p14:xfrm>
            </p:contentPart>
          </mc:Choice>
          <mc:Fallback xmlns="">
            <p:pic>
              <p:nvPicPr>
                <p:cNvPr id="3223" name="Ink 3222">
                  <a:extLst>
                    <a:ext uri="{FF2B5EF4-FFF2-40B4-BE49-F238E27FC236}">
                      <a16:creationId xmlns:a16="http://schemas.microsoft.com/office/drawing/2014/main" id="{1E15A84F-9C94-91B9-C3A7-7407D1859C6C}"/>
                    </a:ext>
                  </a:extLst>
                </p:cNvPr>
                <p:cNvPicPr/>
                <p:nvPr/>
              </p:nvPicPr>
              <p:blipFill>
                <a:blip r:embed="rId306"/>
                <a:stretch>
                  <a:fillRect/>
                </a:stretch>
              </p:blipFill>
              <p:spPr>
                <a:xfrm>
                  <a:off x="2402044" y="1546417"/>
                  <a:ext cx="30600" cy="34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7">
              <p14:nvContentPartPr>
                <p14:cNvPr id="3224" name="Ink 3223">
                  <a:extLst>
                    <a:ext uri="{FF2B5EF4-FFF2-40B4-BE49-F238E27FC236}">
                      <a16:creationId xmlns:a16="http://schemas.microsoft.com/office/drawing/2014/main" id="{4862A5FD-2101-6EAB-76D0-2C62964BAAD7}"/>
                    </a:ext>
                  </a:extLst>
                </p14:cNvPr>
                <p14:cNvContentPartPr/>
                <p14:nvPr/>
              </p14:nvContentPartPr>
              <p14:xfrm>
                <a:off x="2439484" y="1546417"/>
                <a:ext cx="87840" cy="142560"/>
              </p14:xfrm>
            </p:contentPart>
          </mc:Choice>
          <mc:Fallback xmlns="">
            <p:pic>
              <p:nvPicPr>
                <p:cNvPr id="3224" name="Ink 3223">
                  <a:extLst>
                    <a:ext uri="{FF2B5EF4-FFF2-40B4-BE49-F238E27FC236}">
                      <a16:creationId xmlns:a16="http://schemas.microsoft.com/office/drawing/2014/main" id="{4862A5FD-2101-6EAB-76D0-2C62964BAAD7}"/>
                    </a:ext>
                  </a:extLst>
                </p:cNvPr>
                <p:cNvPicPr/>
                <p:nvPr/>
              </p:nvPicPr>
              <p:blipFill>
                <a:blip r:embed="rId308"/>
                <a:stretch>
                  <a:fillRect/>
                </a:stretch>
              </p:blipFill>
              <p:spPr>
                <a:xfrm>
                  <a:off x="2430844" y="1537417"/>
                  <a:ext cx="105480" cy="16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9">
              <p14:nvContentPartPr>
                <p14:cNvPr id="3225" name="Ink 3224">
                  <a:extLst>
                    <a:ext uri="{FF2B5EF4-FFF2-40B4-BE49-F238E27FC236}">
                      <a16:creationId xmlns:a16="http://schemas.microsoft.com/office/drawing/2014/main" id="{25CD972F-8AA2-61ED-396E-82E0D85AEA1A}"/>
                    </a:ext>
                  </a:extLst>
                </p14:cNvPr>
                <p14:cNvContentPartPr/>
                <p14:nvPr/>
              </p14:nvContentPartPr>
              <p14:xfrm>
                <a:off x="2481604" y="1597897"/>
                <a:ext cx="58680" cy="4680"/>
              </p14:xfrm>
            </p:contentPart>
          </mc:Choice>
          <mc:Fallback xmlns="">
            <p:pic>
              <p:nvPicPr>
                <p:cNvPr id="3225" name="Ink 3224">
                  <a:extLst>
                    <a:ext uri="{FF2B5EF4-FFF2-40B4-BE49-F238E27FC236}">
                      <a16:creationId xmlns:a16="http://schemas.microsoft.com/office/drawing/2014/main" id="{25CD972F-8AA2-61ED-396E-82E0D85AEA1A}"/>
                    </a:ext>
                  </a:extLst>
                </p:cNvPr>
                <p:cNvPicPr/>
                <p:nvPr/>
              </p:nvPicPr>
              <p:blipFill>
                <a:blip r:embed="rId310"/>
                <a:stretch>
                  <a:fillRect/>
                </a:stretch>
              </p:blipFill>
              <p:spPr>
                <a:xfrm>
                  <a:off x="2472964" y="1588897"/>
                  <a:ext cx="76320" cy="22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11">
              <p14:nvContentPartPr>
                <p14:cNvPr id="3226" name="Ink 3225">
                  <a:extLst>
                    <a:ext uri="{FF2B5EF4-FFF2-40B4-BE49-F238E27FC236}">
                      <a16:creationId xmlns:a16="http://schemas.microsoft.com/office/drawing/2014/main" id="{7137EF27-ABCD-F7E7-87F6-9401BB290C5D}"/>
                    </a:ext>
                  </a:extLst>
                </p14:cNvPr>
                <p14:cNvContentPartPr/>
                <p14:nvPr/>
              </p14:nvContentPartPr>
              <p14:xfrm>
                <a:off x="2503924" y="1620217"/>
                <a:ext cx="54000" cy="70200"/>
              </p14:xfrm>
            </p:contentPart>
          </mc:Choice>
          <mc:Fallback xmlns="">
            <p:pic>
              <p:nvPicPr>
                <p:cNvPr id="3226" name="Ink 3225">
                  <a:extLst>
                    <a:ext uri="{FF2B5EF4-FFF2-40B4-BE49-F238E27FC236}">
                      <a16:creationId xmlns:a16="http://schemas.microsoft.com/office/drawing/2014/main" id="{7137EF27-ABCD-F7E7-87F6-9401BB290C5D}"/>
                    </a:ext>
                  </a:extLst>
                </p:cNvPr>
                <p:cNvPicPr/>
                <p:nvPr/>
              </p:nvPicPr>
              <p:blipFill>
                <a:blip r:embed="rId312"/>
                <a:stretch>
                  <a:fillRect/>
                </a:stretch>
              </p:blipFill>
              <p:spPr>
                <a:xfrm>
                  <a:off x="2495284" y="1611217"/>
                  <a:ext cx="71640" cy="8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13">
              <p14:nvContentPartPr>
                <p14:cNvPr id="3228" name="Ink 3227">
                  <a:extLst>
                    <a:ext uri="{FF2B5EF4-FFF2-40B4-BE49-F238E27FC236}">
                      <a16:creationId xmlns:a16="http://schemas.microsoft.com/office/drawing/2014/main" id="{62AD7A6C-F1F2-4241-1E2E-198E8947938B}"/>
                    </a:ext>
                  </a:extLst>
                </p14:cNvPr>
                <p14:cNvContentPartPr/>
                <p14:nvPr/>
              </p14:nvContentPartPr>
              <p14:xfrm>
                <a:off x="1983364" y="1751257"/>
                <a:ext cx="53280" cy="80640"/>
              </p14:xfrm>
            </p:contentPart>
          </mc:Choice>
          <mc:Fallback xmlns="">
            <p:pic>
              <p:nvPicPr>
                <p:cNvPr id="3228" name="Ink 3227">
                  <a:extLst>
                    <a:ext uri="{FF2B5EF4-FFF2-40B4-BE49-F238E27FC236}">
                      <a16:creationId xmlns:a16="http://schemas.microsoft.com/office/drawing/2014/main" id="{62AD7A6C-F1F2-4241-1E2E-198E8947938B}"/>
                    </a:ext>
                  </a:extLst>
                </p:cNvPr>
                <p:cNvPicPr/>
                <p:nvPr/>
              </p:nvPicPr>
              <p:blipFill>
                <a:blip r:embed="rId314"/>
                <a:stretch>
                  <a:fillRect/>
                </a:stretch>
              </p:blipFill>
              <p:spPr>
                <a:xfrm>
                  <a:off x="1974364" y="1742617"/>
                  <a:ext cx="70920" cy="98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15">
              <p14:nvContentPartPr>
                <p14:cNvPr id="3231" name="Ink 3230">
                  <a:extLst>
                    <a:ext uri="{FF2B5EF4-FFF2-40B4-BE49-F238E27FC236}">
                      <a16:creationId xmlns:a16="http://schemas.microsoft.com/office/drawing/2014/main" id="{03DF7C97-F017-5C5B-D672-89B70002753F}"/>
                    </a:ext>
                  </a:extLst>
                </p14:cNvPr>
                <p14:cNvContentPartPr/>
                <p14:nvPr/>
              </p14:nvContentPartPr>
              <p14:xfrm>
                <a:off x="2046364" y="1712377"/>
                <a:ext cx="202320" cy="116640"/>
              </p14:xfrm>
            </p:contentPart>
          </mc:Choice>
          <mc:Fallback xmlns="">
            <p:pic>
              <p:nvPicPr>
                <p:cNvPr id="3231" name="Ink 3230">
                  <a:extLst>
                    <a:ext uri="{FF2B5EF4-FFF2-40B4-BE49-F238E27FC236}">
                      <a16:creationId xmlns:a16="http://schemas.microsoft.com/office/drawing/2014/main" id="{03DF7C97-F017-5C5B-D672-89B70002753F}"/>
                    </a:ext>
                  </a:extLst>
                </p:cNvPr>
                <p:cNvPicPr/>
                <p:nvPr/>
              </p:nvPicPr>
              <p:blipFill>
                <a:blip r:embed="rId316"/>
                <a:stretch>
                  <a:fillRect/>
                </a:stretch>
              </p:blipFill>
              <p:spPr>
                <a:xfrm>
                  <a:off x="2037724" y="1703377"/>
                  <a:ext cx="219960" cy="134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17">
              <p14:nvContentPartPr>
                <p14:cNvPr id="3232" name="Ink 3231">
                  <a:extLst>
                    <a:ext uri="{FF2B5EF4-FFF2-40B4-BE49-F238E27FC236}">
                      <a16:creationId xmlns:a16="http://schemas.microsoft.com/office/drawing/2014/main" id="{88FEA08D-912A-27D1-EF5B-E2CAC67207CF}"/>
                    </a:ext>
                  </a:extLst>
                </p14:cNvPr>
                <p14:cNvContentPartPr/>
                <p14:nvPr/>
              </p14:nvContentPartPr>
              <p14:xfrm>
                <a:off x="2240044" y="1745137"/>
                <a:ext cx="10440" cy="10080"/>
              </p14:xfrm>
            </p:contentPart>
          </mc:Choice>
          <mc:Fallback xmlns="">
            <p:pic>
              <p:nvPicPr>
                <p:cNvPr id="3232" name="Ink 3231">
                  <a:extLst>
                    <a:ext uri="{FF2B5EF4-FFF2-40B4-BE49-F238E27FC236}">
                      <a16:creationId xmlns:a16="http://schemas.microsoft.com/office/drawing/2014/main" id="{88FEA08D-912A-27D1-EF5B-E2CAC67207CF}"/>
                    </a:ext>
                  </a:extLst>
                </p:cNvPr>
                <p:cNvPicPr/>
                <p:nvPr/>
              </p:nvPicPr>
              <p:blipFill>
                <a:blip r:embed="rId318"/>
                <a:stretch>
                  <a:fillRect/>
                </a:stretch>
              </p:blipFill>
              <p:spPr>
                <a:xfrm>
                  <a:off x="2231044" y="1736497"/>
                  <a:ext cx="28080" cy="2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19">
              <p14:nvContentPartPr>
                <p14:cNvPr id="3233" name="Ink 3232">
                  <a:extLst>
                    <a:ext uri="{FF2B5EF4-FFF2-40B4-BE49-F238E27FC236}">
                      <a16:creationId xmlns:a16="http://schemas.microsoft.com/office/drawing/2014/main" id="{E6354B76-821F-44C9-787C-FBFBF521E1AB}"/>
                    </a:ext>
                  </a:extLst>
                </p14:cNvPr>
                <p14:cNvContentPartPr/>
                <p14:nvPr/>
              </p14:nvContentPartPr>
              <p14:xfrm>
                <a:off x="2255524" y="1749097"/>
                <a:ext cx="103320" cy="70200"/>
              </p14:xfrm>
            </p:contentPart>
          </mc:Choice>
          <mc:Fallback xmlns="">
            <p:pic>
              <p:nvPicPr>
                <p:cNvPr id="3233" name="Ink 3232">
                  <a:extLst>
                    <a:ext uri="{FF2B5EF4-FFF2-40B4-BE49-F238E27FC236}">
                      <a16:creationId xmlns:a16="http://schemas.microsoft.com/office/drawing/2014/main" id="{E6354B76-821F-44C9-787C-FBFBF521E1AB}"/>
                    </a:ext>
                  </a:extLst>
                </p:cNvPr>
                <p:cNvPicPr/>
                <p:nvPr/>
              </p:nvPicPr>
              <p:blipFill>
                <a:blip r:embed="rId320"/>
                <a:stretch>
                  <a:fillRect/>
                </a:stretch>
              </p:blipFill>
              <p:spPr>
                <a:xfrm>
                  <a:off x="2246524" y="1740097"/>
                  <a:ext cx="120960" cy="8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1">
              <p14:nvContentPartPr>
                <p14:cNvPr id="3234" name="Ink 3233">
                  <a:extLst>
                    <a:ext uri="{FF2B5EF4-FFF2-40B4-BE49-F238E27FC236}">
                      <a16:creationId xmlns:a16="http://schemas.microsoft.com/office/drawing/2014/main" id="{060E13C3-6E66-E103-CA32-199343273A6E}"/>
                    </a:ext>
                  </a:extLst>
                </p14:cNvPr>
                <p14:cNvContentPartPr/>
                <p14:nvPr/>
              </p14:nvContentPartPr>
              <p14:xfrm>
                <a:off x="2345164" y="1729297"/>
                <a:ext cx="3600" cy="6840"/>
              </p14:xfrm>
            </p:contentPart>
          </mc:Choice>
          <mc:Fallback xmlns="">
            <p:pic>
              <p:nvPicPr>
                <p:cNvPr id="3234" name="Ink 3233">
                  <a:extLst>
                    <a:ext uri="{FF2B5EF4-FFF2-40B4-BE49-F238E27FC236}">
                      <a16:creationId xmlns:a16="http://schemas.microsoft.com/office/drawing/2014/main" id="{060E13C3-6E66-E103-CA32-199343273A6E}"/>
                    </a:ext>
                  </a:extLst>
                </p:cNvPr>
                <p:cNvPicPr/>
                <p:nvPr/>
              </p:nvPicPr>
              <p:blipFill>
                <a:blip r:embed="rId322"/>
                <a:stretch>
                  <a:fillRect/>
                </a:stretch>
              </p:blipFill>
              <p:spPr>
                <a:xfrm>
                  <a:off x="2336164" y="1720657"/>
                  <a:ext cx="21240" cy="2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3">
              <p14:nvContentPartPr>
                <p14:cNvPr id="3235" name="Ink 3234">
                  <a:extLst>
                    <a:ext uri="{FF2B5EF4-FFF2-40B4-BE49-F238E27FC236}">
                      <a16:creationId xmlns:a16="http://schemas.microsoft.com/office/drawing/2014/main" id="{69EE8C1E-BE1F-2905-A0C0-A6E9963CCDC1}"/>
                    </a:ext>
                  </a:extLst>
                </p14:cNvPr>
                <p14:cNvContentPartPr/>
                <p14:nvPr/>
              </p14:nvContentPartPr>
              <p14:xfrm>
                <a:off x="2351284" y="1761697"/>
                <a:ext cx="53640" cy="63360"/>
              </p14:xfrm>
            </p:contentPart>
          </mc:Choice>
          <mc:Fallback xmlns="">
            <p:pic>
              <p:nvPicPr>
                <p:cNvPr id="3235" name="Ink 3234">
                  <a:extLst>
                    <a:ext uri="{FF2B5EF4-FFF2-40B4-BE49-F238E27FC236}">
                      <a16:creationId xmlns:a16="http://schemas.microsoft.com/office/drawing/2014/main" id="{69EE8C1E-BE1F-2905-A0C0-A6E9963CCDC1}"/>
                    </a:ext>
                  </a:extLst>
                </p:cNvPr>
                <p:cNvPicPr/>
                <p:nvPr/>
              </p:nvPicPr>
              <p:blipFill>
                <a:blip r:embed="rId324"/>
                <a:stretch>
                  <a:fillRect/>
                </a:stretch>
              </p:blipFill>
              <p:spPr>
                <a:xfrm>
                  <a:off x="2342284" y="1752697"/>
                  <a:ext cx="71280" cy="81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5">
              <p14:nvContentPartPr>
                <p14:cNvPr id="3236" name="Ink 3235">
                  <a:extLst>
                    <a:ext uri="{FF2B5EF4-FFF2-40B4-BE49-F238E27FC236}">
                      <a16:creationId xmlns:a16="http://schemas.microsoft.com/office/drawing/2014/main" id="{876A650C-5B8A-5B15-65CC-D419F9591BE3}"/>
                    </a:ext>
                  </a:extLst>
                </p14:cNvPr>
                <p14:cNvContentPartPr/>
                <p14:nvPr/>
              </p14:nvContentPartPr>
              <p14:xfrm>
                <a:off x="2434804" y="1695457"/>
                <a:ext cx="360" cy="360"/>
              </p14:xfrm>
            </p:contentPart>
          </mc:Choice>
          <mc:Fallback xmlns="">
            <p:pic>
              <p:nvPicPr>
                <p:cNvPr id="3236" name="Ink 3235">
                  <a:extLst>
                    <a:ext uri="{FF2B5EF4-FFF2-40B4-BE49-F238E27FC236}">
                      <a16:creationId xmlns:a16="http://schemas.microsoft.com/office/drawing/2014/main" id="{876A650C-5B8A-5B15-65CC-D419F9591BE3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426164" y="1686817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6">
              <p14:nvContentPartPr>
                <p14:cNvPr id="3237" name="Ink 3236">
                  <a:extLst>
                    <a:ext uri="{FF2B5EF4-FFF2-40B4-BE49-F238E27FC236}">
                      <a16:creationId xmlns:a16="http://schemas.microsoft.com/office/drawing/2014/main" id="{249D4746-905B-FF02-6881-074782B01561}"/>
                    </a:ext>
                  </a:extLst>
                </p14:cNvPr>
                <p14:cNvContentPartPr/>
                <p14:nvPr/>
              </p14:nvContentPartPr>
              <p14:xfrm>
                <a:off x="2399524" y="1702657"/>
                <a:ext cx="59040" cy="109440"/>
              </p14:xfrm>
            </p:contentPart>
          </mc:Choice>
          <mc:Fallback xmlns="">
            <p:pic>
              <p:nvPicPr>
                <p:cNvPr id="3237" name="Ink 3236">
                  <a:extLst>
                    <a:ext uri="{FF2B5EF4-FFF2-40B4-BE49-F238E27FC236}">
                      <a16:creationId xmlns:a16="http://schemas.microsoft.com/office/drawing/2014/main" id="{249D4746-905B-FF02-6881-074782B01561}"/>
                    </a:ext>
                  </a:extLst>
                </p:cNvPr>
                <p:cNvPicPr/>
                <p:nvPr/>
              </p:nvPicPr>
              <p:blipFill>
                <a:blip r:embed="rId327"/>
                <a:stretch>
                  <a:fillRect/>
                </a:stretch>
              </p:blipFill>
              <p:spPr>
                <a:xfrm>
                  <a:off x="2390524" y="1694017"/>
                  <a:ext cx="76680" cy="127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8">
              <p14:nvContentPartPr>
                <p14:cNvPr id="3239" name="Ink 3238">
                  <a:extLst>
                    <a:ext uri="{FF2B5EF4-FFF2-40B4-BE49-F238E27FC236}">
                      <a16:creationId xmlns:a16="http://schemas.microsoft.com/office/drawing/2014/main" id="{65460AC0-76EB-3D3F-0489-B25FDF0520AA}"/>
                    </a:ext>
                  </a:extLst>
                </p14:cNvPr>
                <p14:cNvContentPartPr/>
                <p14:nvPr/>
              </p14:nvContentPartPr>
              <p14:xfrm>
                <a:off x="2444164" y="1750537"/>
                <a:ext cx="37800" cy="67320"/>
              </p14:xfrm>
            </p:contentPart>
          </mc:Choice>
          <mc:Fallback xmlns="">
            <p:pic>
              <p:nvPicPr>
                <p:cNvPr id="3239" name="Ink 3238">
                  <a:extLst>
                    <a:ext uri="{FF2B5EF4-FFF2-40B4-BE49-F238E27FC236}">
                      <a16:creationId xmlns:a16="http://schemas.microsoft.com/office/drawing/2014/main" id="{65460AC0-76EB-3D3F-0489-B25FDF0520AA}"/>
                    </a:ext>
                  </a:extLst>
                </p:cNvPr>
                <p:cNvPicPr/>
                <p:nvPr/>
              </p:nvPicPr>
              <p:blipFill>
                <a:blip r:embed="rId329"/>
                <a:stretch>
                  <a:fillRect/>
                </a:stretch>
              </p:blipFill>
              <p:spPr>
                <a:xfrm>
                  <a:off x="2435164" y="1741537"/>
                  <a:ext cx="55440" cy="84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30">
              <p14:nvContentPartPr>
                <p14:cNvPr id="3240" name="Ink 3239">
                  <a:extLst>
                    <a:ext uri="{FF2B5EF4-FFF2-40B4-BE49-F238E27FC236}">
                      <a16:creationId xmlns:a16="http://schemas.microsoft.com/office/drawing/2014/main" id="{DF656E3D-636B-8A5B-1854-C276F9D3CCB9}"/>
                    </a:ext>
                  </a:extLst>
                </p14:cNvPr>
                <p14:cNvContentPartPr/>
                <p14:nvPr/>
              </p14:nvContentPartPr>
              <p14:xfrm>
                <a:off x="2492404" y="1695097"/>
                <a:ext cx="116280" cy="126720"/>
              </p14:xfrm>
            </p:contentPart>
          </mc:Choice>
          <mc:Fallback xmlns="">
            <p:pic>
              <p:nvPicPr>
                <p:cNvPr id="3240" name="Ink 3239">
                  <a:extLst>
                    <a:ext uri="{FF2B5EF4-FFF2-40B4-BE49-F238E27FC236}">
                      <a16:creationId xmlns:a16="http://schemas.microsoft.com/office/drawing/2014/main" id="{DF656E3D-636B-8A5B-1854-C276F9D3CCB9}"/>
                    </a:ext>
                  </a:extLst>
                </p:cNvPr>
                <p:cNvPicPr/>
                <p:nvPr/>
              </p:nvPicPr>
              <p:blipFill>
                <a:blip r:embed="rId331"/>
                <a:stretch>
                  <a:fillRect/>
                </a:stretch>
              </p:blipFill>
              <p:spPr>
                <a:xfrm>
                  <a:off x="2483404" y="1686097"/>
                  <a:ext cx="133920" cy="144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32">
              <p14:nvContentPartPr>
                <p14:cNvPr id="3241" name="Ink 3240">
                  <a:extLst>
                    <a:ext uri="{FF2B5EF4-FFF2-40B4-BE49-F238E27FC236}">
                      <a16:creationId xmlns:a16="http://schemas.microsoft.com/office/drawing/2014/main" id="{19A56279-E92B-FE8F-AC5D-C3948365935E}"/>
                    </a:ext>
                  </a:extLst>
                </p14:cNvPr>
                <p14:cNvContentPartPr/>
                <p14:nvPr/>
              </p14:nvContentPartPr>
              <p14:xfrm>
                <a:off x="2596804" y="1743697"/>
                <a:ext cx="3960" cy="1080"/>
              </p14:xfrm>
            </p:contentPart>
          </mc:Choice>
          <mc:Fallback xmlns="">
            <p:pic>
              <p:nvPicPr>
                <p:cNvPr id="3241" name="Ink 3240">
                  <a:extLst>
                    <a:ext uri="{FF2B5EF4-FFF2-40B4-BE49-F238E27FC236}">
                      <a16:creationId xmlns:a16="http://schemas.microsoft.com/office/drawing/2014/main" id="{19A56279-E92B-FE8F-AC5D-C3948365935E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588164" y="1735057"/>
                  <a:ext cx="21600" cy="18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33">
              <p14:nvContentPartPr>
                <p14:cNvPr id="3242" name="Ink 3241">
                  <a:extLst>
                    <a:ext uri="{FF2B5EF4-FFF2-40B4-BE49-F238E27FC236}">
                      <a16:creationId xmlns:a16="http://schemas.microsoft.com/office/drawing/2014/main" id="{86458C41-F088-2683-0F8B-13022FDC4316}"/>
                    </a:ext>
                  </a:extLst>
                </p14:cNvPr>
                <p14:cNvContentPartPr/>
                <p14:nvPr/>
              </p14:nvContentPartPr>
              <p14:xfrm>
                <a:off x="2536684" y="1731457"/>
                <a:ext cx="45360" cy="5040"/>
              </p14:xfrm>
            </p:contentPart>
          </mc:Choice>
          <mc:Fallback xmlns="">
            <p:pic>
              <p:nvPicPr>
                <p:cNvPr id="3242" name="Ink 3241">
                  <a:extLst>
                    <a:ext uri="{FF2B5EF4-FFF2-40B4-BE49-F238E27FC236}">
                      <a16:creationId xmlns:a16="http://schemas.microsoft.com/office/drawing/2014/main" id="{86458C41-F088-2683-0F8B-13022FDC4316}"/>
                    </a:ext>
                  </a:extLst>
                </p:cNvPr>
                <p:cNvPicPr/>
                <p:nvPr/>
              </p:nvPicPr>
              <p:blipFill>
                <a:blip r:embed="rId334"/>
                <a:stretch>
                  <a:fillRect/>
                </a:stretch>
              </p:blipFill>
              <p:spPr>
                <a:xfrm>
                  <a:off x="2527684" y="1722817"/>
                  <a:ext cx="63000" cy="2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35">
              <p14:nvContentPartPr>
                <p14:cNvPr id="3243" name="Ink 3242">
                  <a:extLst>
                    <a:ext uri="{FF2B5EF4-FFF2-40B4-BE49-F238E27FC236}">
                      <a16:creationId xmlns:a16="http://schemas.microsoft.com/office/drawing/2014/main" id="{5E1E4424-0C9B-010C-750F-95D22A36A3C3}"/>
                    </a:ext>
                  </a:extLst>
                </p14:cNvPr>
                <p14:cNvContentPartPr/>
                <p14:nvPr/>
              </p14:nvContentPartPr>
              <p14:xfrm>
                <a:off x="2609764" y="1754137"/>
                <a:ext cx="47520" cy="64080"/>
              </p14:xfrm>
            </p:contentPart>
          </mc:Choice>
          <mc:Fallback xmlns="">
            <p:pic>
              <p:nvPicPr>
                <p:cNvPr id="3243" name="Ink 3242">
                  <a:extLst>
                    <a:ext uri="{FF2B5EF4-FFF2-40B4-BE49-F238E27FC236}">
                      <a16:creationId xmlns:a16="http://schemas.microsoft.com/office/drawing/2014/main" id="{5E1E4424-0C9B-010C-750F-95D22A36A3C3}"/>
                    </a:ext>
                  </a:extLst>
                </p:cNvPr>
                <p:cNvPicPr/>
                <p:nvPr/>
              </p:nvPicPr>
              <p:blipFill>
                <a:blip r:embed="rId336"/>
                <a:stretch>
                  <a:fillRect/>
                </a:stretch>
              </p:blipFill>
              <p:spPr>
                <a:xfrm>
                  <a:off x="2601124" y="1745137"/>
                  <a:ext cx="65160" cy="81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37">
              <p14:nvContentPartPr>
                <p14:cNvPr id="3244" name="Ink 3243">
                  <a:extLst>
                    <a:ext uri="{FF2B5EF4-FFF2-40B4-BE49-F238E27FC236}">
                      <a16:creationId xmlns:a16="http://schemas.microsoft.com/office/drawing/2014/main" id="{7D684EA9-AB66-37FD-05DE-989A2C904CF0}"/>
                    </a:ext>
                  </a:extLst>
                </p14:cNvPr>
                <p14:cNvContentPartPr/>
                <p14:nvPr/>
              </p14:nvContentPartPr>
              <p14:xfrm>
                <a:off x="2663044" y="1815697"/>
                <a:ext cx="360" cy="360"/>
              </p14:xfrm>
            </p:contentPart>
          </mc:Choice>
          <mc:Fallback xmlns="">
            <p:pic>
              <p:nvPicPr>
                <p:cNvPr id="3244" name="Ink 3243">
                  <a:extLst>
                    <a:ext uri="{FF2B5EF4-FFF2-40B4-BE49-F238E27FC236}">
                      <a16:creationId xmlns:a16="http://schemas.microsoft.com/office/drawing/2014/main" id="{7D684EA9-AB66-37FD-05DE-989A2C904CF0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654044" y="1806697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38">
              <p14:nvContentPartPr>
                <p14:cNvPr id="3245" name="Ink 3244">
                  <a:extLst>
                    <a:ext uri="{FF2B5EF4-FFF2-40B4-BE49-F238E27FC236}">
                      <a16:creationId xmlns:a16="http://schemas.microsoft.com/office/drawing/2014/main" id="{24F86C6A-7038-C325-349F-52D47F2B7479}"/>
                    </a:ext>
                  </a:extLst>
                </p14:cNvPr>
                <p14:cNvContentPartPr/>
                <p14:nvPr/>
              </p14:nvContentPartPr>
              <p14:xfrm>
                <a:off x="2674204" y="1752337"/>
                <a:ext cx="52200" cy="79200"/>
              </p14:xfrm>
            </p:contentPart>
          </mc:Choice>
          <mc:Fallback xmlns="">
            <p:pic>
              <p:nvPicPr>
                <p:cNvPr id="3245" name="Ink 3244">
                  <a:extLst>
                    <a:ext uri="{FF2B5EF4-FFF2-40B4-BE49-F238E27FC236}">
                      <a16:creationId xmlns:a16="http://schemas.microsoft.com/office/drawing/2014/main" id="{24F86C6A-7038-C325-349F-52D47F2B7479}"/>
                    </a:ext>
                  </a:extLst>
                </p:cNvPr>
                <p:cNvPicPr/>
                <p:nvPr/>
              </p:nvPicPr>
              <p:blipFill>
                <a:blip r:embed="rId339"/>
                <a:stretch>
                  <a:fillRect/>
                </a:stretch>
              </p:blipFill>
              <p:spPr>
                <a:xfrm>
                  <a:off x="2665564" y="1743337"/>
                  <a:ext cx="69840" cy="968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340">
            <p14:nvContentPartPr>
              <p14:cNvPr id="3247" name="Ink 3246">
                <a:extLst>
                  <a:ext uri="{FF2B5EF4-FFF2-40B4-BE49-F238E27FC236}">
                    <a16:creationId xmlns:a16="http://schemas.microsoft.com/office/drawing/2014/main" id="{7D1B1873-2B48-065A-A51C-CF426A4B80C8}"/>
                  </a:ext>
                </a:extLst>
              </p14:cNvPr>
              <p14:cNvContentPartPr/>
              <p14:nvPr/>
            </p14:nvContentPartPr>
            <p14:xfrm>
              <a:off x="2988124" y="1989577"/>
              <a:ext cx="147600" cy="7920"/>
            </p14:xfrm>
          </p:contentPart>
        </mc:Choice>
        <mc:Fallback xmlns="">
          <p:pic>
            <p:nvPicPr>
              <p:cNvPr id="3247" name="Ink 3246">
                <a:extLst>
                  <a:ext uri="{FF2B5EF4-FFF2-40B4-BE49-F238E27FC236}">
                    <a16:creationId xmlns:a16="http://schemas.microsoft.com/office/drawing/2014/main" id="{7D1B1873-2B48-065A-A51C-CF426A4B80C8}"/>
                  </a:ext>
                </a:extLst>
              </p:cNvPr>
              <p:cNvPicPr/>
              <p:nvPr/>
            </p:nvPicPr>
            <p:blipFill>
              <a:blip r:embed="rId341"/>
              <a:stretch>
                <a:fillRect/>
              </a:stretch>
            </p:blipFill>
            <p:spPr>
              <a:xfrm>
                <a:off x="2979124" y="1980937"/>
                <a:ext cx="165240" cy="25560"/>
              </a:xfrm>
              <a:prstGeom prst="rect">
                <a:avLst/>
              </a:prstGeom>
            </p:spPr>
          </p:pic>
        </mc:Fallback>
      </mc:AlternateContent>
      <p:grpSp>
        <p:nvGrpSpPr>
          <p:cNvPr id="3265" name="Group 3264">
            <a:extLst>
              <a:ext uri="{FF2B5EF4-FFF2-40B4-BE49-F238E27FC236}">
                <a16:creationId xmlns:a16="http://schemas.microsoft.com/office/drawing/2014/main" id="{2A6AD471-DB4A-0A4C-1817-8B31DB64DF1E}"/>
              </a:ext>
            </a:extLst>
          </p:cNvPr>
          <p:cNvGrpSpPr/>
          <p:nvPr/>
        </p:nvGrpSpPr>
        <p:grpSpPr>
          <a:xfrm>
            <a:off x="2184244" y="1963657"/>
            <a:ext cx="575280" cy="284760"/>
            <a:chOff x="2184244" y="1963657"/>
            <a:chExt cx="575280" cy="2847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42">
              <p14:nvContentPartPr>
                <p14:cNvPr id="3248" name="Ink 3247">
                  <a:extLst>
                    <a:ext uri="{FF2B5EF4-FFF2-40B4-BE49-F238E27FC236}">
                      <a16:creationId xmlns:a16="http://schemas.microsoft.com/office/drawing/2014/main" id="{A6DE08CF-4BD8-5322-13D0-8EBCD31A7D6B}"/>
                    </a:ext>
                  </a:extLst>
                </p14:cNvPr>
                <p14:cNvContentPartPr/>
                <p14:nvPr/>
              </p14:nvContentPartPr>
              <p14:xfrm>
                <a:off x="2184244" y="2003617"/>
                <a:ext cx="120600" cy="87840"/>
              </p14:xfrm>
            </p:contentPart>
          </mc:Choice>
          <mc:Fallback xmlns="">
            <p:pic>
              <p:nvPicPr>
                <p:cNvPr id="3248" name="Ink 3247">
                  <a:extLst>
                    <a:ext uri="{FF2B5EF4-FFF2-40B4-BE49-F238E27FC236}">
                      <a16:creationId xmlns:a16="http://schemas.microsoft.com/office/drawing/2014/main" id="{A6DE08CF-4BD8-5322-13D0-8EBCD31A7D6B}"/>
                    </a:ext>
                  </a:extLst>
                </p:cNvPr>
                <p:cNvPicPr/>
                <p:nvPr/>
              </p:nvPicPr>
              <p:blipFill>
                <a:blip r:embed="rId343"/>
                <a:stretch>
                  <a:fillRect/>
                </a:stretch>
              </p:blipFill>
              <p:spPr>
                <a:xfrm>
                  <a:off x="2175244" y="1994617"/>
                  <a:ext cx="138240" cy="105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44">
              <p14:nvContentPartPr>
                <p14:cNvPr id="3249" name="Ink 3248">
                  <a:extLst>
                    <a:ext uri="{FF2B5EF4-FFF2-40B4-BE49-F238E27FC236}">
                      <a16:creationId xmlns:a16="http://schemas.microsoft.com/office/drawing/2014/main" id="{0C9FF139-608D-695C-21FC-75C55B53293F}"/>
                    </a:ext>
                  </a:extLst>
                </p14:cNvPr>
                <p14:cNvContentPartPr/>
                <p14:nvPr/>
              </p14:nvContentPartPr>
              <p14:xfrm>
                <a:off x="2216644" y="1966177"/>
                <a:ext cx="25560" cy="18000"/>
              </p14:xfrm>
            </p:contentPart>
          </mc:Choice>
          <mc:Fallback xmlns="">
            <p:pic>
              <p:nvPicPr>
                <p:cNvPr id="3249" name="Ink 3248">
                  <a:extLst>
                    <a:ext uri="{FF2B5EF4-FFF2-40B4-BE49-F238E27FC236}">
                      <a16:creationId xmlns:a16="http://schemas.microsoft.com/office/drawing/2014/main" id="{0C9FF139-608D-695C-21FC-75C55B53293F}"/>
                    </a:ext>
                  </a:extLst>
                </p:cNvPr>
                <p:cNvPicPr/>
                <p:nvPr/>
              </p:nvPicPr>
              <p:blipFill>
                <a:blip r:embed="rId345"/>
                <a:stretch>
                  <a:fillRect/>
                </a:stretch>
              </p:blipFill>
              <p:spPr>
                <a:xfrm>
                  <a:off x="2208004" y="1957537"/>
                  <a:ext cx="43200" cy="3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46">
              <p14:nvContentPartPr>
                <p14:cNvPr id="3250" name="Ink 3249">
                  <a:extLst>
                    <a:ext uri="{FF2B5EF4-FFF2-40B4-BE49-F238E27FC236}">
                      <a16:creationId xmlns:a16="http://schemas.microsoft.com/office/drawing/2014/main" id="{526ECA90-6BA5-483B-3480-4D74907373BC}"/>
                    </a:ext>
                  </a:extLst>
                </p14:cNvPr>
                <p14:cNvContentPartPr/>
                <p14:nvPr/>
              </p14:nvContentPartPr>
              <p14:xfrm>
                <a:off x="2341204" y="1998577"/>
                <a:ext cx="42120" cy="101880"/>
              </p14:xfrm>
            </p:contentPart>
          </mc:Choice>
          <mc:Fallback xmlns="">
            <p:pic>
              <p:nvPicPr>
                <p:cNvPr id="3250" name="Ink 3249">
                  <a:extLst>
                    <a:ext uri="{FF2B5EF4-FFF2-40B4-BE49-F238E27FC236}">
                      <a16:creationId xmlns:a16="http://schemas.microsoft.com/office/drawing/2014/main" id="{526ECA90-6BA5-483B-3480-4D74907373BC}"/>
                    </a:ext>
                  </a:extLst>
                </p:cNvPr>
                <p:cNvPicPr/>
                <p:nvPr/>
              </p:nvPicPr>
              <p:blipFill>
                <a:blip r:embed="rId347"/>
                <a:stretch>
                  <a:fillRect/>
                </a:stretch>
              </p:blipFill>
              <p:spPr>
                <a:xfrm>
                  <a:off x="2332204" y="1989937"/>
                  <a:ext cx="59760" cy="119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48">
              <p14:nvContentPartPr>
                <p14:cNvPr id="3251" name="Ink 3250">
                  <a:extLst>
                    <a:ext uri="{FF2B5EF4-FFF2-40B4-BE49-F238E27FC236}">
                      <a16:creationId xmlns:a16="http://schemas.microsoft.com/office/drawing/2014/main" id="{175AF54A-55A3-1341-36E3-D8EB61C8E4A5}"/>
                    </a:ext>
                  </a:extLst>
                </p14:cNvPr>
                <p14:cNvContentPartPr/>
                <p14:nvPr/>
              </p14:nvContentPartPr>
              <p14:xfrm>
                <a:off x="2374684" y="2026657"/>
                <a:ext cx="53280" cy="71280"/>
              </p14:xfrm>
            </p:contentPart>
          </mc:Choice>
          <mc:Fallback xmlns="">
            <p:pic>
              <p:nvPicPr>
                <p:cNvPr id="3251" name="Ink 3250">
                  <a:extLst>
                    <a:ext uri="{FF2B5EF4-FFF2-40B4-BE49-F238E27FC236}">
                      <a16:creationId xmlns:a16="http://schemas.microsoft.com/office/drawing/2014/main" id="{175AF54A-55A3-1341-36E3-D8EB61C8E4A5}"/>
                    </a:ext>
                  </a:extLst>
                </p:cNvPr>
                <p:cNvPicPr/>
                <p:nvPr/>
              </p:nvPicPr>
              <p:blipFill>
                <a:blip r:embed="rId349"/>
                <a:stretch>
                  <a:fillRect/>
                </a:stretch>
              </p:blipFill>
              <p:spPr>
                <a:xfrm>
                  <a:off x="2366044" y="2018017"/>
                  <a:ext cx="70920" cy="88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50">
              <p14:nvContentPartPr>
                <p14:cNvPr id="3256" name="Ink 3255">
                  <a:extLst>
                    <a:ext uri="{FF2B5EF4-FFF2-40B4-BE49-F238E27FC236}">
                      <a16:creationId xmlns:a16="http://schemas.microsoft.com/office/drawing/2014/main" id="{80037EE2-F782-3971-51AB-0B45FF0F02D7}"/>
                    </a:ext>
                  </a:extLst>
                </p14:cNvPr>
                <p14:cNvContentPartPr/>
                <p14:nvPr/>
              </p14:nvContentPartPr>
              <p14:xfrm>
                <a:off x="2439484" y="1963657"/>
                <a:ext cx="87840" cy="129240"/>
              </p14:xfrm>
            </p:contentPart>
          </mc:Choice>
          <mc:Fallback xmlns="">
            <p:pic>
              <p:nvPicPr>
                <p:cNvPr id="3256" name="Ink 3255">
                  <a:extLst>
                    <a:ext uri="{FF2B5EF4-FFF2-40B4-BE49-F238E27FC236}">
                      <a16:creationId xmlns:a16="http://schemas.microsoft.com/office/drawing/2014/main" id="{80037EE2-F782-3971-51AB-0B45FF0F02D7}"/>
                    </a:ext>
                  </a:extLst>
                </p:cNvPr>
                <p:cNvPicPr/>
                <p:nvPr/>
              </p:nvPicPr>
              <p:blipFill>
                <a:blip r:embed="rId351"/>
                <a:stretch>
                  <a:fillRect/>
                </a:stretch>
              </p:blipFill>
              <p:spPr>
                <a:xfrm>
                  <a:off x="2430844" y="1954657"/>
                  <a:ext cx="105480" cy="14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52">
              <p14:nvContentPartPr>
                <p14:cNvPr id="3257" name="Ink 3256">
                  <a:extLst>
                    <a:ext uri="{FF2B5EF4-FFF2-40B4-BE49-F238E27FC236}">
                      <a16:creationId xmlns:a16="http://schemas.microsoft.com/office/drawing/2014/main" id="{CE4DF49E-33A6-F207-0A2C-B35840825E3A}"/>
                    </a:ext>
                  </a:extLst>
                </p14:cNvPr>
                <p14:cNvContentPartPr/>
                <p14:nvPr/>
              </p14:nvContentPartPr>
              <p14:xfrm>
                <a:off x="2530204" y="2005777"/>
                <a:ext cx="89640" cy="74520"/>
              </p14:xfrm>
            </p:contentPart>
          </mc:Choice>
          <mc:Fallback xmlns="">
            <p:pic>
              <p:nvPicPr>
                <p:cNvPr id="3257" name="Ink 3256">
                  <a:extLst>
                    <a:ext uri="{FF2B5EF4-FFF2-40B4-BE49-F238E27FC236}">
                      <a16:creationId xmlns:a16="http://schemas.microsoft.com/office/drawing/2014/main" id="{CE4DF49E-33A6-F207-0A2C-B35840825E3A}"/>
                    </a:ext>
                  </a:extLst>
                </p:cNvPr>
                <p:cNvPicPr/>
                <p:nvPr/>
              </p:nvPicPr>
              <p:blipFill>
                <a:blip r:embed="rId353"/>
                <a:stretch>
                  <a:fillRect/>
                </a:stretch>
              </p:blipFill>
              <p:spPr>
                <a:xfrm>
                  <a:off x="2521204" y="1996777"/>
                  <a:ext cx="107280" cy="92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54">
              <p14:nvContentPartPr>
                <p14:cNvPr id="3258" name="Ink 3257">
                  <a:extLst>
                    <a:ext uri="{FF2B5EF4-FFF2-40B4-BE49-F238E27FC236}">
                      <a16:creationId xmlns:a16="http://schemas.microsoft.com/office/drawing/2014/main" id="{65E60A31-C1CA-0974-293B-1E6C0D521E66}"/>
                    </a:ext>
                  </a:extLst>
                </p14:cNvPr>
                <p14:cNvContentPartPr/>
                <p14:nvPr/>
              </p14:nvContentPartPr>
              <p14:xfrm>
                <a:off x="2627764" y="2000737"/>
                <a:ext cx="131760" cy="182520"/>
              </p14:xfrm>
            </p:contentPart>
          </mc:Choice>
          <mc:Fallback xmlns="">
            <p:pic>
              <p:nvPicPr>
                <p:cNvPr id="3258" name="Ink 3257">
                  <a:extLst>
                    <a:ext uri="{FF2B5EF4-FFF2-40B4-BE49-F238E27FC236}">
                      <a16:creationId xmlns:a16="http://schemas.microsoft.com/office/drawing/2014/main" id="{65E60A31-C1CA-0974-293B-1E6C0D521E66}"/>
                    </a:ext>
                  </a:extLst>
                </p:cNvPr>
                <p:cNvPicPr/>
                <p:nvPr/>
              </p:nvPicPr>
              <p:blipFill>
                <a:blip r:embed="rId355"/>
                <a:stretch>
                  <a:fillRect/>
                </a:stretch>
              </p:blipFill>
              <p:spPr>
                <a:xfrm>
                  <a:off x="2619124" y="1992097"/>
                  <a:ext cx="149400" cy="20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56">
              <p14:nvContentPartPr>
                <p14:cNvPr id="3260" name="Ink 3259">
                  <a:extLst>
                    <a:ext uri="{FF2B5EF4-FFF2-40B4-BE49-F238E27FC236}">
                      <a16:creationId xmlns:a16="http://schemas.microsoft.com/office/drawing/2014/main" id="{2EB7EC3E-E217-CEAF-69B9-0081641C3E3B}"/>
                    </a:ext>
                  </a:extLst>
                </p14:cNvPr>
                <p14:cNvContentPartPr/>
                <p14:nvPr/>
              </p14:nvContentPartPr>
              <p14:xfrm>
                <a:off x="2380804" y="2169937"/>
                <a:ext cx="19440" cy="57240"/>
              </p14:xfrm>
            </p:contentPart>
          </mc:Choice>
          <mc:Fallback xmlns="">
            <p:pic>
              <p:nvPicPr>
                <p:cNvPr id="3260" name="Ink 3259">
                  <a:extLst>
                    <a:ext uri="{FF2B5EF4-FFF2-40B4-BE49-F238E27FC236}">
                      <a16:creationId xmlns:a16="http://schemas.microsoft.com/office/drawing/2014/main" id="{2EB7EC3E-E217-CEAF-69B9-0081641C3E3B}"/>
                    </a:ext>
                  </a:extLst>
                </p:cNvPr>
                <p:cNvPicPr/>
                <p:nvPr/>
              </p:nvPicPr>
              <p:blipFill>
                <a:blip r:embed="rId357"/>
                <a:stretch>
                  <a:fillRect/>
                </a:stretch>
              </p:blipFill>
              <p:spPr>
                <a:xfrm>
                  <a:off x="2371804" y="2161297"/>
                  <a:ext cx="37080" cy="74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58">
              <p14:nvContentPartPr>
                <p14:cNvPr id="3261" name="Ink 3260">
                  <a:extLst>
                    <a:ext uri="{FF2B5EF4-FFF2-40B4-BE49-F238E27FC236}">
                      <a16:creationId xmlns:a16="http://schemas.microsoft.com/office/drawing/2014/main" id="{9E621458-4D8F-4BBD-B3F3-32D96AD3C5B2}"/>
                    </a:ext>
                  </a:extLst>
                </p14:cNvPr>
                <p14:cNvContentPartPr/>
                <p14:nvPr/>
              </p14:nvContentPartPr>
              <p14:xfrm>
                <a:off x="2384764" y="2143657"/>
                <a:ext cx="13680" cy="14760"/>
              </p14:xfrm>
            </p:contentPart>
          </mc:Choice>
          <mc:Fallback xmlns="">
            <p:pic>
              <p:nvPicPr>
                <p:cNvPr id="3261" name="Ink 3260">
                  <a:extLst>
                    <a:ext uri="{FF2B5EF4-FFF2-40B4-BE49-F238E27FC236}">
                      <a16:creationId xmlns:a16="http://schemas.microsoft.com/office/drawing/2014/main" id="{9E621458-4D8F-4BBD-B3F3-32D96AD3C5B2}"/>
                    </a:ext>
                  </a:extLst>
                </p:cNvPr>
                <p:cNvPicPr/>
                <p:nvPr/>
              </p:nvPicPr>
              <p:blipFill>
                <a:blip r:embed="rId359"/>
                <a:stretch>
                  <a:fillRect/>
                </a:stretch>
              </p:blipFill>
              <p:spPr>
                <a:xfrm>
                  <a:off x="2375764" y="2135017"/>
                  <a:ext cx="31320" cy="3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60">
              <p14:nvContentPartPr>
                <p14:cNvPr id="3262" name="Ink 3261">
                  <a:extLst>
                    <a:ext uri="{FF2B5EF4-FFF2-40B4-BE49-F238E27FC236}">
                      <a16:creationId xmlns:a16="http://schemas.microsoft.com/office/drawing/2014/main" id="{A579BADA-6224-192E-9FB1-0EDF0BE59A4B}"/>
                    </a:ext>
                  </a:extLst>
                </p14:cNvPr>
                <p14:cNvContentPartPr/>
                <p14:nvPr/>
              </p14:nvContentPartPr>
              <p14:xfrm>
                <a:off x="2403484" y="2153737"/>
                <a:ext cx="76680" cy="94680"/>
              </p14:xfrm>
            </p:contentPart>
          </mc:Choice>
          <mc:Fallback xmlns="">
            <p:pic>
              <p:nvPicPr>
                <p:cNvPr id="3262" name="Ink 3261">
                  <a:extLst>
                    <a:ext uri="{FF2B5EF4-FFF2-40B4-BE49-F238E27FC236}">
                      <a16:creationId xmlns:a16="http://schemas.microsoft.com/office/drawing/2014/main" id="{A579BADA-6224-192E-9FB1-0EDF0BE59A4B}"/>
                    </a:ext>
                  </a:extLst>
                </p:cNvPr>
                <p:cNvPicPr/>
                <p:nvPr/>
              </p:nvPicPr>
              <p:blipFill>
                <a:blip r:embed="rId361"/>
                <a:stretch>
                  <a:fillRect/>
                </a:stretch>
              </p:blipFill>
              <p:spPr>
                <a:xfrm>
                  <a:off x="2394484" y="2144737"/>
                  <a:ext cx="94320" cy="112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62">
              <p14:nvContentPartPr>
                <p14:cNvPr id="3263" name="Ink 3262">
                  <a:extLst>
                    <a:ext uri="{FF2B5EF4-FFF2-40B4-BE49-F238E27FC236}">
                      <a16:creationId xmlns:a16="http://schemas.microsoft.com/office/drawing/2014/main" id="{0F896555-8A50-C64C-290F-107C98BCBC5F}"/>
                    </a:ext>
                  </a:extLst>
                </p14:cNvPr>
                <p14:cNvContentPartPr/>
                <p14:nvPr/>
              </p14:nvContentPartPr>
              <p14:xfrm>
                <a:off x="2509324" y="2170657"/>
                <a:ext cx="360" cy="360"/>
              </p14:xfrm>
            </p:contentPart>
          </mc:Choice>
          <mc:Fallback xmlns="">
            <p:pic>
              <p:nvPicPr>
                <p:cNvPr id="3263" name="Ink 3262">
                  <a:extLst>
                    <a:ext uri="{FF2B5EF4-FFF2-40B4-BE49-F238E27FC236}">
                      <a16:creationId xmlns:a16="http://schemas.microsoft.com/office/drawing/2014/main" id="{0F896555-8A50-C64C-290F-107C98BCBC5F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500684" y="2161657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63">
              <p14:nvContentPartPr>
                <p14:cNvPr id="3264" name="Ink 3263">
                  <a:extLst>
                    <a:ext uri="{FF2B5EF4-FFF2-40B4-BE49-F238E27FC236}">
                      <a16:creationId xmlns:a16="http://schemas.microsoft.com/office/drawing/2014/main" id="{7DE2FB47-A40B-EA22-9807-94BAA74910FF}"/>
                    </a:ext>
                  </a:extLst>
                </p14:cNvPr>
                <p14:cNvContentPartPr/>
                <p14:nvPr/>
              </p14:nvContentPartPr>
              <p14:xfrm>
                <a:off x="2493124" y="2145097"/>
                <a:ext cx="136080" cy="91800"/>
              </p14:xfrm>
            </p:contentPart>
          </mc:Choice>
          <mc:Fallback xmlns="">
            <p:pic>
              <p:nvPicPr>
                <p:cNvPr id="3264" name="Ink 3263">
                  <a:extLst>
                    <a:ext uri="{FF2B5EF4-FFF2-40B4-BE49-F238E27FC236}">
                      <a16:creationId xmlns:a16="http://schemas.microsoft.com/office/drawing/2014/main" id="{7DE2FB47-A40B-EA22-9807-94BAA74910FF}"/>
                    </a:ext>
                  </a:extLst>
                </p:cNvPr>
                <p:cNvPicPr/>
                <p:nvPr/>
              </p:nvPicPr>
              <p:blipFill>
                <a:blip r:embed="rId364"/>
                <a:stretch>
                  <a:fillRect/>
                </a:stretch>
              </p:blipFill>
              <p:spPr>
                <a:xfrm>
                  <a:off x="2484484" y="2136097"/>
                  <a:ext cx="153720" cy="1094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294" name="Group 3293">
            <a:extLst>
              <a:ext uri="{FF2B5EF4-FFF2-40B4-BE49-F238E27FC236}">
                <a16:creationId xmlns:a16="http://schemas.microsoft.com/office/drawing/2014/main" id="{459C0E00-9037-45B2-046D-75729AB23EBF}"/>
              </a:ext>
            </a:extLst>
          </p:cNvPr>
          <p:cNvGrpSpPr/>
          <p:nvPr/>
        </p:nvGrpSpPr>
        <p:grpSpPr>
          <a:xfrm>
            <a:off x="3295300" y="3429952"/>
            <a:ext cx="1143720" cy="241200"/>
            <a:chOff x="3295300" y="3429952"/>
            <a:chExt cx="1143720" cy="2412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65">
              <p14:nvContentPartPr>
                <p14:cNvPr id="3279" name="Ink 3278">
                  <a:extLst>
                    <a:ext uri="{FF2B5EF4-FFF2-40B4-BE49-F238E27FC236}">
                      <a16:creationId xmlns:a16="http://schemas.microsoft.com/office/drawing/2014/main" id="{65449A30-DDEA-0E40-7217-23104E309423}"/>
                    </a:ext>
                  </a:extLst>
                </p14:cNvPr>
                <p14:cNvContentPartPr/>
                <p14:nvPr/>
              </p14:nvContentPartPr>
              <p14:xfrm>
                <a:off x="3302500" y="3476032"/>
                <a:ext cx="96480" cy="176400"/>
              </p14:xfrm>
            </p:contentPart>
          </mc:Choice>
          <mc:Fallback xmlns="">
            <p:pic>
              <p:nvPicPr>
                <p:cNvPr id="3279" name="Ink 3278">
                  <a:extLst>
                    <a:ext uri="{FF2B5EF4-FFF2-40B4-BE49-F238E27FC236}">
                      <a16:creationId xmlns:a16="http://schemas.microsoft.com/office/drawing/2014/main" id="{65449A30-DDEA-0E40-7217-23104E309423}"/>
                    </a:ext>
                  </a:extLst>
                </p:cNvPr>
                <p:cNvPicPr/>
                <p:nvPr/>
              </p:nvPicPr>
              <p:blipFill>
                <a:blip r:embed="rId366"/>
                <a:stretch>
                  <a:fillRect/>
                </a:stretch>
              </p:blipFill>
              <p:spPr>
                <a:xfrm>
                  <a:off x="3293860" y="3467392"/>
                  <a:ext cx="114120" cy="19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67">
              <p14:nvContentPartPr>
                <p14:cNvPr id="3280" name="Ink 3279">
                  <a:extLst>
                    <a:ext uri="{FF2B5EF4-FFF2-40B4-BE49-F238E27FC236}">
                      <a16:creationId xmlns:a16="http://schemas.microsoft.com/office/drawing/2014/main" id="{BF8ED6B9-B96B-084F-9824-7541A0555016}"/>
                    </a:ext>
                  </a:extLst>
                </p14:cNvPr>
                <p14:cNvContentPartPr/>
                <p14:nvPr/>
              </p14:nvContentPartPr>
              <p14:xfrm>
                <a:off x="3295300" y="3540112"/>
                <a:ext cx="110520" cy="30960"/>
              </p14:xfrm>
            </p:contentPart>
          </mc:Choice>
          <mc:Fallback xmlns="">
            <p:pic>
              <p:nvPicPr>
                <p:cNvPr id="3280" name="Ink 3279">
                  <a:extLst>
                    <a:ext uri="{FF2B5EF4-FFF2-40B4-BE49-F238E27FC236}">
                      <a16:creationId xmlns:a16="http://schemas.microsoft.com/office/drawing/2014/main" id="{BF8ED6B9-B96B-084F-9824-7541A0555016}"/>
                    </a:ext>
                  </a:extLst>
                </p:cNvPr>
                <p:cNvPicPr/>
                <p:nvPr/>
              </p:nvPicPr>
              <p:blipFill>
                <a:blip r:embed="rId368"/>
                <a:stretch>
                  <a:fillRect/>
                </a:stretch>
              </p:blipFill>
              <p:spPr>
                <a:xfrm>
                  <a:off x="3286660" y="3531472"/>
                  <a:ext cx="128160" cy="4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69">
              <p14:nvContentPartPr>
                <p14:cNvPr id="3281" name="Ink 3280">
                  <a:extLst>
                    <a:ext uri="{FF2B5EF4-FFF2-40B4-BE49-F238E27FC236}">
                      <a16:creationId xmlns:a16="http://schemas.microsoft.com/office/drawing/2014/main" id="{BCC819D4-E239-43B1-00D9-7CFB54229987}"/>
                    </a:ext>
                  </a:extLst>
                </p14:cNvPr>
                <p14:cNvContentPartPr/>
                <p14:nvPr/>
              </p14:nvContentPartPr>
              <p14:xfrm>
                <a:off x="3319780" y="3457312"/>
                <a:ext cx="101880" cy="21960"/>
              </p14:xfrm>
            </p:contentPart>
          </mc:Choice>
          <mc:Fallback xmlns="">
            <p:pic>
              <p:nvPicPr>
                <p:cNvPr id="3281" name="Ink 3280">
                  <a:extLst>
                    <a:ext uri="{FF2B5EF4-FFF2-40B4-BE49-F238E27FC236}">
                      <a16:creationId xmlns:a16="http://schemas.microsoft.com/office/drawing/2014/main" id="{BCC819D4-E239-43B1-00D9-7CFB54229987}"/>
                    </a:ext>
                  </a:extLst>
                </p:cNvPr>
                <p:cNvPicPr/>
                <p:nvPr/>
              </p:nvPicPr>
              <p:blipFill>
                <a:blip r:embed="rId370"/>
                <a:stretch>
                  <a:fillRect/>
                </a:stretch>
              </p:blipFill>
              <p:spPr>
                <a:xfrm>
                  <a:off x="3310780" y="3448672"/>
                  <a:ext cx="119520" cy="39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71">
              <p14:nvContentPartPr>
                <p14:cNvPr id="3282" name="Ink 3281">
                  <a:extLst>
                    <a:ext uri="{FF2B5EF4-FFF2-40B4-BE49-F238E27FC236}">
                      <a16:creationId xmlns:a16="http://schemas.microsoft.com/office/drawing/2014/main" id="{1DA29DB8-81B0-BA42-A463-F84A98DCDBB5}"/>
                    </a:ext>
                  </a:extLst>
                </p14:cNvPr>
                <p14:cNvContentPartPr/>
                <p14:nvPr/>
              </p14:nvContentPartPr>
              <p14:xfrm>
                <a:off x="3431380" y="3533992"/>
                <a:ext cx="115920" cy="124200"/>
              </p14:xfrm>
            </p:contentPart>
          </mc:Choice>
          <mc:Fallback xmlns="">
            <p:pic>
              <p:nvPicPr>
                <p:cNvPr id="3282" name="Ink 3281">
                  <a:extLst>
                    <a:ext uri="{FF2B5EF4-FFF2-40B4-BE49-F238E27FC236}">
                      <a16:creationId xmlns:a16="http://schemas.microsoft.com/office/drawing/2014/main" id="{1DA29DB8-81B0-BA42-A463-F84A98DCDBB5}"/>
                    </a:ext>
                  </a:extLst>
                </p:cNvPr>
                <p:cNvPicPr/>
                <p:nvPr/>
              </p:nvPicPr>
              <p:blipFill>
                <a:blip r:embed="rId372"/>
                <a:stretch>
                  <a:fillRect/>
                </a:stretch>
              </p:blipFill>
              <p:spPr>
                <a:xfrm>
                  <a:off x="3422380" y="3524992"/>
                  <a:ext cx="133560" cy="141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73">
              <p14:nvContentPartPr>
                <p14:cNvPr id="3286" name="Ink 3285">
                  <a:extLst>
                    <a:ext uri="{FF2B5EF4-FFF2-40B4-BE49-F238E27FC236}">
                      <a16:creationId xmlns:a16="http://schemas.microsoft.com/office/drawing/2014/main" id="{C05ED57C-4F45-90ED-6A71-C66FAA42F01E}"/>
                    </a:ext>
                  </a:extLst>
                </p14:cNvPr>
                <p14:cNvContentPartPr/>
                <p14:nvPr/>
              </p14:nvContentPartPr>
              <p14:xfrm>
                <a:off x="3553420" y="3567832"/>
                <a:ext cx="176040" cy="100080"/>
              </p14:xfrm>
            </p:contentPart>
          </mc:Choice>
          <mc:Fallback xmlns="">
            <p:pic>
              <p:nvPicPr>
                <p:cNvPr id="3286" name="Ink 3285">
                  <a:extLst>
                    <a:ext uri="{FF2B5EF4-FFF2-40B4-BE49-F238E27FC236}">
                      <a16:creationId xmlns:a16="http://schemas.microsoft.com/office/drawing/2014/main" id="{C05ED57C-4F45-90ED-6A71-C66FAA42F01E}"/>
                    </a:ext>
                  </a:extLst>
                </p:cNvPr>
                <p:cNvPicPr/>
                <p:nvPr/>
              </p:nvPicPr>
              <p:blipFill>
                <a:blip r:embed="rId374"/>
                <a:stretch>
                  <a:fillRect/>
                </a:stretch>
              </p:blipFill>
              <p:spPr>
                <a:xfrm>
                  <a:off x="3544780" y="3558832"/>
                  <a:ext cx="193680" cy="11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75">
              <p14:nvContentPartPr>
                <p14:cNvPr id="3287" name="Ink 3286">
                  <a:extLst>
                    <a:ext uri="{FF2B5EF4-FFF2-40B4-BE49-F238E27FC236}">
                      <a16:creationId xmlns:a16="http://schemas.microsoft.com/office/drawing/2014/main" id="{1BEEFFA6-9F0B-8711-65CC-2CC70EEEF960}"/>
                    </a:ext>
                  </a:extLst>
                </p14:cNvPr>
                <p14:cNvContentPartPr/>
                <p14:nvPr/>
              </p14:nvContentPartPr>
              <p14:xfrm>
                <a:off x="3657820" y="3500152"/>
                <a:ext cx="33840" cy="45720"/>
              </p14:xfrm>
            </p:contentPart>
          </mc:Choice>
          <mc:Fallback xmlns="">
            <p:pic>
              <p:nvPicPr>
                <p:cNvPr id="3287" name="Ink 3286">
                  <a:extLst>
                    <a:ext uri="{FF2B5EF4-FFF2-40B4-BE49-F238E27FC236}">
                      <a16:creationId xmlns:a16="http://schemas.microsoft.com/office/drawing/2014/main" id="{1BEEFFA6-9F0B-8711-65CC-2CC70EEEF960}"/>
                    </a:ext>
                  </a:extLst>
                </p:cNvPr>
                <p:cNvPicPr/>
                <p:nvPr/>
              </p:nvPicPr>
              <p:blipFill>
                <a:blip r:embed="rId376"/>
                <a:stretch>
                  <a:fillRect/>
                </a:stretch>
              </p:blipFill>
              <p:spPr>
                <a:xfrm>
                  <a:off x="3649180" y="3491152"/>
                  <a:ext cx="51480" cy="6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77">
              <p14:nvContentPartPr>
                <p14:cNvPr id="3288" name="Ink 3287">
                  <a:extLst>
                    <a:ext uri="{FF2B5EF4-FFF2-40B4-BE49-F238E27FC236}">
                      <a16:creationId xmlns:a16="http://schemas.microsoft.com/office/drawing/2014/main" id="{C5456CD6-BCC8-FD80-4A5C-343BB82D65EF}"/>
                    </a:ext>
                  </a:extLst>
                </p14:cNvPr>
                <p14:cNvContentPartPr/>
                <p14:nvPr/>
              </p14:nvContentPartPr>
              <p14:xfrm>
                <a:off x="3731980" y="3550552"/>
                <a:ext cx="43200" cy="120600"/>
              </p14:xfrm>
            </p:contentPart>
          </mc:Choice>
          <mc:Fallback xmlns="">
            <p:pic>
              <p:nvPicPr>
                <p:cNvPr id="3288" name="Ink 3287">
                  <a:extLst>
                    <a:ext uri="{FF2B5EF4-FFF2-40B4-BE49-F238E27FC236}">
                      <a16:creationId xmlns:a16="http://schemas.microsoft.com/office/drawing/2014/main" id="{C5456CD6-BCC8-FD80-4A5C-343BB82D65EF}"/>
                    </a:ext>
                  </a:extLst>
                </p:cNvPr>
                <p:cNvPicPr/>
                <p:nvPr/>
              </p:nvPicPr>
              <p:blipFill>
                <a:blip r:embed="rId378"/>
                <a:stretch>
                  <a:fillRect/>
                </a:stretch>
              </p:blipFill>
              <p:spPr>
                <a:xfrm>
                  <a:off x="3722980" y="3541912"/>
                  <a:ext cx="60840" cy="138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79">
              <p14:nvContentPartPr>
                <p14:cNvPr id="3289" name="Ink 3288">
                  <a:extLst>
                    <a:ext uri="{FF2B5EF4-FFF2-40B4-BE49-F238E27FC236}">
                      <a16:creationId xmlns:a16="http://schemas.microsoft.com/office/drawing/2014/main" id="{D1F2A806-84CA-9127-1654-0287F367CF7C}"/>
                    </a:ext>
                  </a:extLst>
                </p14:cNvPr>
                <p14:cNvContentPartPr/>
                <p14:nvPr/>
              </p14:nvContentPartPr>
              <p14:xfrm>
                <a:off x="3795340" y="3554152"/>
                <a:ext cx="63720" cy="104760"/>
              </p14:xfrm>
            </p:contentPart>
          </mc:Choice>
          <mc:Fallback xmlns="">
            <p:pic>
              <p:nvPicPr>
                <p:cNvPr id="3289" name="Ink 3288">
                  <a:extLst>
                    <a:ext uri="{FF2B5EF4-FFF2-40B4-BE49-F238E27FC236}">
                      <a16:creationId xmlns:a16="http://schemas.microsoft.com/office/drawing/2014/main" id="{D1F2A806-84CA-9127-1654-0287F367CF7C}"/>
                    </a:ext>
                  </a:extLst>
                </p:cNvPr>
                <p:cNvPicPr/>
                <p:nvPr/>
              </p:nvPicPr>
              <p:blipFill>
                <a:blip r:embed="rId380"/>
                <a:stretch>
                  <a:fillRect/>
                </a:stretch>
              </p:blipFill>
              <p:spPr>
                <a:xfrm>
                  <a:off x="3786700" y="3545152"/>
                  <a:ext cx="81360" cy="122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81">
              <p14:nvContentPartPr>
                <p14:cNvPr id="3290" name="Ink 3289">
                  <a:extLst>
                    <a:ext uri="{FF2B5EF4-FFF2-40B4-BE49-F238E27FC236}">
                      <a16:creationId xmlns:a16="http://schemas.microsoft.com/office/drawing/2014/main" id="{EF017327-80DF-60C8-9AE7-9380173E41F7}"/>
                    </a:ext>
                  </a:extLst>
                </p14:cNvPr>
                <p14:cNvContentPartPr/>
                <p14:nvPr/>
              </p14:nvContentPartPr>
              <p14:xfrm>
                <a:off x="3882460" y="3562792"/>
                <a:ext cx="143640" cy="95760"/>
              </p14:xfrm>
            </p:contentPart>
          </mc:Choice>
          <mc:Fallback xmlns="">
            <p:pic>
              <p:nvPicPr>
                <p:cNvPr id="3290" name="Ink 3289">
                  <a:extLst>
                    <a:ext uri="{FF2B5EF4-FFF2-40B4-BE49-F238E27FC236}">
                      <a16:creationId xmlns:a16="http://schemas.microsoft.com/office/drawing/2014/main" id="{EF017327-80DF-60C8-9AE7-9380173E41F7}"/>
                    </a:ext>
                  </a:extLst>
                </p:cNvPr>
                <p:cNvPicPr/>
                <p:nvPr/>
              </p:nvPicPr>
              <p:blipFill>
                <a:blip r:embed="rId382"/>
                <a:stretch>
                  <a:fillRect/>
                </a:stretch>
              </p:blipFill>
              <p:spPr>
                <a:xfrm>
                  <a:off x="3873820" y="3554152"/>
                  <a:ext cx="161280" cy="11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83">
              <p14:nvContentPartPr>
                <p14:cNvPr id="3291" name="Ink 3290">
                  <a:extLst>
                    <a:ext uri="{FF2B5EF4-FFF2-40B4-BE49-F238E27FC236}">
                      <a16:creationId xmlns:a16="http://schemas.microsoft.com/office/drawing/2014/main" id="{36F0DE01-881A-252F-ED33-2620E7715487}"/>
                    </a:ext>
                  </a:extLst>
                </p14:cNvPr>
                <p14:cNvContentPartPr/>
                <p14:nvPr/>
              </p14:nvContentPartPr>
              <p14:xfrm>
                <a:off x="4025740" y="3570352"/>
                <a:ext cx="106560" cy="97200"/>
              </p14:xfrm>
            </p:contentPart>
          </mc:Choice>
          <mc:Fallback xmlns="">
            <p:pic>
              <p:nvPicPr>
                <p:cNvPr id="3291" name="Ink 3290">
                  <a:extLst>
                    <a:ext uri="{FF2B5EF4-FFF2-40B4-BE49-F238E27FC236}">
                      <a16:creationId xmlns:a16="http://schemas.microsoft.com/office/drawing/2014/main" id="{36F0DE01-881A-252F-ED33-2620E7715487}"/>
                    </a:ext>
                  </a:extLst>
                </p:cNvPr>
                <p:cNvPicPr/>
                <p:nvPr/>
              </p:nvPicPr>
              <p:blipFill>
                <a:blip r:embed="rId384"/>
                <a:stretch>
                  <a:fillRect/>
                </a:stretch>
              </p:blipFill>
              <p:spPr>
                <a:xfrm>
                  <a:off x="4016740" y="3561352"/>
                  <a:ext cx="124200" cy="114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85">
              <p14:nvContentPartPr>
                <p14:cNvPr id="3292" name="Ink 3291">
                  <a:extLst>
                    <a:ext uri="{FF2B5EF4-FFF2-40B4-BE49-F238E27FC236}">
                      <a16:creationId xmlns:a16="http://schemas.microsoft.com/office/drawing/2014/main" id="{4095AC56-C1D7-2C60-CA7B-9C59AE2718DD}"/>
                    </a:ext>
                  </a:extLst>
                </p14:cNvPr>
                <p14:cNvContentPartPr/>
                <p14:nvPr/>
              </p14:nvContentPartPr>
              <p14:xfrm>
                <a:off x="4149940" y="3429952"/>
                <a:ext cx="220320" cy="221400"/>
              </p14:xfrm>
            </p:contentPart>
          </mc:Choice>
          <mc:Fallback xmlns="">
            <p:pic>
              <p:nvPicPr>
                <p:cNvPr id="3292" name="Ink 3291">
                  <a:extLst>
                    <a:ext uri="{FF2B5EF4-FFF2-40B4-BE49-F238E27FC236}">
                      <a16:creationId xmlns:a16="http://schemas.microsoft.com/office/drawing/2014/main" id="{4095AC56-C1D7-2C60-CA7B-9C59AE2718DD}"/>
                    </a:ext>
                  </a:extLst>
                </p:cNvPr>
                <p:cNvPicPr/>
                <p:nvPr/>
              </p:nvPicPr>
              <p:blipFill>
                <a:blip r:embed="rId386"/>
                <a:stretch>
                  <a:fillRect/>
                </a:stretch>
              </p:blipFill>
              <p:spPr>
                <a:xfrm>
                  <a:off x="4140940" y="3421312"/>
                  <a:ext cx="237960" cy="239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87">
              <p14:nvContentPartPr>
                <p14:cNvPr id="3293" name="Ink 3292">
                  <a:extLst>
                    <a:ext uri="{FF2B5EF4-FFF2-40B4-BE49-F238E27FC236}">
                      <a16:creationId xmlns:a16="http://schemas.microsoft.com/office/drawing/2014/main" id="{63EF299E-6E06-512A-971A-EEC8A0B8A83F}"/>
                    </a:ext>
                  </a:extLst>
                </p14:cNvPr>
                <p14:cNvContentPartPr/>
                <p14:nvPr/>
              </p14:nvContentPartPr>
              <p14:xfrm>
                <a:off x="4298620" y="3485392"/>
                <a:ext cx="140400" cy="21960"/>
              </p14:xfrm>
            </p:contentPart>
          </mc:Choice>
          <mc:Fallback xmlns="">
            <p:pic>
              <p:nvPicPr>
                <p:cNvPr id="3293" name="Ink 3292">
                  <a:extLst>
                    <a:ext uri="{FF2B5EF4-FFF2-40B4-BE49-F238E27FC236}">
                      <a16:creationId xmlns:a16="http://schemas.microsoft.com/office/drawing/2014/main" id="{63EF299E-6E06-512A-971A-EEC8A0B8A83F}"/>
                    </a:ext>
                  </a:extLst>
                </p:cNvPr>
                <p:cNvPicPr/>
                <p:nvPr/>
              </p:nvPicPr>
              <p:blipFill>
                <a:blip r:embed="rId388"/>
                <a:stretch>
                  <a:fillRect/>
                </a:stretch>
              </p:blipFill>
              <p:spPr>
                <a:xfrm>
                  <a:off x="4289620" y="3476392"/>
                  <a:ext cx="158040" cy="396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389">
            <p14:nvContentPartPr>
              <p14:cNvPr id="3295" name="Ink 3294">
                <a:extLst>
                  <a:ext uri="{FF2B5EF4-FFF2-40B4-BE49-F238E27FC236}">
                    <a16:creationId xmlns:a16="http://schemas.microsoft.com/office/drawing/2014/main" id="{C8A709D3-2B01-6EDD-74F7-1397E790A9F0}"/>
                  </a:ext>
                </a:extLst>
              </p14:cNvPr>
              <p14:cNvContentPartPr/>
              <p14:nvPr/>
            </p14:nvContentPartPr>
            <p14:xfrm>
              <a:off x="2348284" y="2957016"/>
              <a:ext cx="164160" cy="29520"/>
            </p14:xfrm>
          </p:contentPart>
        </mc:Choice>
        <mc:Fallback xmlns="">
          <p:pic>
            <p:nvPicPr>
              <p:cNvPr id="3295" name="Ink 3294">
                <a:extLst>
                  <a:ext uri="{FF2B5EF4-FFF2-40B4-BE49-F238E27FC236}">
                    <a16:creationId xmlns:a16="http://schemas.microsoft.com/office/drawing/2014/main" id="{C8A709D3-2B01-6EDD-74F7-1397E790A9F0}"/>
                  </a:ext>
                </a:extLst>
              </p:cNvPr>
              <p:cNvPicPr/>
              <p:nvPr/>
            </p:nvPicPr>
            <p:blipFill>
              <a:blip r:embed="rId390"/>
              <a:stretch>
                <a:fillRect/>
              </a:stretch>
            </p:blipFill>
            <p:spPr>
              <a:xfrm>
                <a:off x="2339644" y="2948376"/>
                <a:ext cx="181800" cy="47160"/>
              </a:xfrm>
              <a:prstGeom prst="rect">
                <a:avLst/>
              </a:prstGeom>
            </p:spPr>
          </p:pic>
        </mc:Fallback>
      </mc:AlternateContent>
      <p:grpSp>
        <p:nvGrpSpPr>
          <p:cNvPr id="3336" name="Group 3335">
            <a:extLst>
              <a:ext uri="{FF2B5EF4-FFF2-40B4-BE49-F238E27FC236}">
                <a16:creationId xmlns:a16="http://schemas.microsoft.com/office/drawing/2014/main" id="{51D99780-614E-5F55-BEF3-54AD4DCCA570}"/>
              </a:ext>
            </a:extLst>
          </p:cNvPr>
          <p:cNvGrpSpPr/>
          <p:nvPr/>
        </p:nvGrpSpPr>
        <p:grpSpPr>
          <a:xfrm>
            <a:off x="1496589" y="2874024"/>
            <a:ext cx="823680" cy="357651"/>
            <a:chOff x="1496589" y="2874024"/>
            <a:chExt cx="823680" cy="357651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91">
              <p14:nvContentPartPr>
                <p14:cNvPr id="3319" name="Ink 3318">
                  <a:extLst>
                    <a:ext uri="{FF2B5EF4-FFF2-40B4-BE49-F238E27FC236}">
                      <a16:creationId xmlns:a16="http://schemas.microsoft.com/office/drawing/2014/main" id="{92782334-E87A-5E3C-161A-47B5486430F9}"/>
                    </a:ext>
                  </a:extLst>
                </p14:cNvPr>
                <p14:cNvContentPartPr/>
                <p14:nvPr/>
              </p14:nvContentPartPr>
              <p14:xfrm>
                <a:off x="1496589" y="2945304"/>
                <a:ext cx="146520" cy="78480"/>
              </p14:xfrm>
            </p:contentPart>
          </mc:Choice>
          <mc:Fallback xmlns="">
            <p:pic>
              <p:nvPicPr>
                <p:cNvPr id="3319" name="Ink 3318">
                  <a:extLst>
                    <a:ext uri="{FF2B5EF4-FFF2-40B4-BE49-F238E27FC236}">
                      <a16:creationId xmlns:a16="http://schemas.microsoft.com/office/drawing/2014/main" id="{92782334-E87A-5E3C-161A-47B5486430F9}"/>
                    </a:ext>
                  </a:extLst>
                </p:cNvPr>
                <p:cNvPicPr/>
                <p:nvPr/>
              </p:nvPicPr>
              <p:blipFill>
                <a:blip r:embed="rId392"/>
                <a:stretch>
                  <a:fillRect/>
                </a:stretch>
              </p:blipFill>
              <p:spPr>
                <a:xfrm>
                  <a:off x="1487949" y="2936664"/>
                  <a:ext cx="164160" cy="9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93">
              <p14:nvContentPartPr>
                <p14:cNvPr id="3320" name="Ink 3319">
                  <a:extLst>
                    <a:ext uri="{FF2B5EF4-FFF2-40B4-BE49-F238E27FC236}">
                      <a16:creationId xmlns:a16="http://schemas.microsoft.com/office/drawing/2014/main" id="{692D862D-343D-3EEB-EDA7-5696B12A2CE0}"/>
                    </a:ext>
                  </a:extLst>
                </p14:cNvPr>
                <p14:cNvContentPartPr/>
                <p14:nvPr/>
              </p14:nvContentPartPr>
              <p14:xfrm>
                <a:off x="1635549" y="2942064"/>
                <a:ext cx="71640" cy="80640"/>
              </p14:xfrm>
            </p:contentPart>
          </mc:Choice>
          <mc:Fallback xmlns="">
            <p:pic>
              <p:nvPicPr>
                <p:cNvPr id="3320" name="Ink 3319">
                  <a:extLst>
                    <a:ext uri="{FF2B5EF4-FFF2-40B4-BE49-F238E27FC236}">
                      <a16:creationId xmlns:a16="http://schemas.microsoft.com/office/drawing/2014/main" id="{692D862D-343D-3EEB-EDA7-5696B12A2CE0}"/>
                    </a:ext>
                  </a:extLst>
                </p:cNvPr>
                <p:cNvPicPr/>
                <p:nvPr/>
              </p:nvPicPr>
              <p:blipFill>
                <a:blip r:embed="rId394"/>
                <a:stretch>
                  <a:fillRect/>
                </a:stretch>
              </p:blipFill>
              <p:spPr>
                <a:xfrm>
                  <a:off x="1626909" y="2933064"/>
                  <a:ext cx="89280" cy="98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95">
              <p14:nvContentPartPr>
                <p14:cNvPr id="3321" name="Ink 3320">
                  <a:extLst>
                    <a:ext uri="{FF2B5EF4-FFF2-40B4-BE49-F238E27FC236}">
                      <a16:creationId xmlns:a16="http://schemas.microsoft.com/office/drawing/2014/main" id="{7096A492-E20D-52F1-CC4F-AB05D9A6A3A2}"/>
                    </a:ext>
                  </a:extLst>
                </p14:cNvPr>
                <p14:cNvContentPartPr/>
                <p14:nvPr/>
              </p14:nvContentPartPr>
              <p14:xfrm>
                <a:off x="1704669" y="2931624"/>
                <a:ext cx="72720" cy="92160"/>
              </p14:xfrm>
            </p:contentPart>
          </mc:Choice>
          <mc:Fallback xmlns="">
            <p:pic>
              <p:nvPicPr>
                <p:cNvPr id="3321" name="Ink 3320">
                  <a:extLst>
                    <a:ext uri="{FF2B5EF4-FFF2-40B4-BE49-F238E27FC236}">
                      <a16:creationId xmlns:a16="http://schemas.microsoft.com/office/drawing/2014/main" id="{7096A492-E20D-52F1-CC4F-AB05D9A6A3A2}"/>
                    </a:ext>
                  </a:extLst>
                </p:cNvPr>
                <p:cNvPicPr/>
                <p:nvPr/>
              </p:nvPicPr>
              <p:blipFill>
                <a:blip r:embed="rId396"/>
                <a:stretch>
                  <a:fillRect/>
                </a:stretch>
              </p:blipFill>
              <p:spPr>
                <a:xfrm>
                  <a:off x="1696029" y="2922984"/>
                  <a:ext cx="90360" cy="109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97">
              <p14:nvContentPartPr>
                <p14:cNvPr id="3322" name="Ink 3321">
                  <a:extLst>
                    <a:ext uri="{FF2B5EF4-FFF2-40B4-BE49-F238E27FC236}">
                      <a16:creationId xmlns:a16="http://schemas.microsoft.com/office/drawing/2014/main" id="{D7FD76F6-90C1-82A9-E7FD-4B43F8E14320}"/>
                    </a:ext>
                  </a:extLst>
                </p14:cNvPr>
                <p14:cNvContentPartPr/>
                <p14:nvPr/>
              </p14:nvContentPartPr>
              <p14:xfrm>
                <a:off x="1777389" y="2933784"/>
                <a:ext cx="53640" cy="93600"/>
              </p14:xfrm>
            </p:contentPart>
          </mc:Choice>
          <mc:Fallback xmlns="">
            <p:pic>
              <p:nvPicPr>
                <p:cNvPr id="3322" name="Ink 3321">
                  <a:extLst>
                    <a:ext uri="{FF2B5EF4-FFF2-40B4-BE49-F238E27FC236}">
                      <a16:creationId xmlns:a16="http://schemas.microsoft.com/office/drawing/2014/main" id="{D7FD76F6-90C1-82A9-E7FD-4B43F8E14320}"/>
                    </a:ext>
                  </a:extLst>
                </p:cNvPr>
                <p:cNvPicPr/>
                <p:nvPr/>
              </p:nvPicPr>
              <p:blipFill>
                <a:blip r:embed="rId398"/>
                <a:stretch>
                  <a:fillRect/>
                </a:stretch>
              </p:blipFill>
              <p:spPr>
                <a:xfrm>
                  <a:off x="1768749" y="2924784"/>
                  <a:ext cx="71280" cy="111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99">
              <p14:nvContentPartPr>
                <p14:cNvPr id="3324" name="Ink 3323">
                  <a:extLst>
                    <a:ext uri="{FF2B5EF4-FFF2-40B4-BE49-F238E27FC236}">
                      <a16:creationId xmlns:a16="http://schemas.microsoft.com/office/drawing/2014/main" id="{B7BFECD5-6F7C-0C3C-DF97-E975C9CC27A6}"/>
                    </a:ext>
                  </a:extLst>
                </p14:cNvPr>
                <p14:cNvContentPartPr/>
                <p14:nvPr/>
              </p14:nvContentPartPr>
              <p14:xfrm>
                <a:off x="1953429" y="2925504"/>
                <a:ext cx="52560" cy="81360"/>
              </p14:xfrm>
            </p:contentPart>
          </mc:Choice>
          <mc:Fallback xmlns="">
            <p:pic>
              <p:nvPicPr>
                <p:cNvPr id="3324" name="Ink 3323">
                  <a:extLst>
                    <a:ext uri="{FF2B5EF4-FFF2-40B4-BE49-F238E27FC236}">
                      <a16:creationId xmlns:a16="http://schemas.microsoft.com/office/drawing/2014/main" id="{B7BFECD5-6F7C-0C3C-DF97-E975C9CC27A6}"/>
                    </a:ext>
                  </a:extLst>
                </p:cNvPr>
                <p:cNvPicPr/>
                <p:nvPr/>
              </p:nvPicPr>
              <p:blipFill>
                <a:blip r:embed="rId400"/>
                <a:stretch>
                  <a:fillRect/>
                </a:stretch>
              </p:blipFill>
              <p:spPr>
                <a:xfrm>
                  <a:off x="1944789" y="2916864"/>
                  <a:ext cx="70200" cy="99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01">
              <p14:nvContentPartPr>
                <p14:cNvPr id="3325" name="Ink 3324">
                  <a:extLst>
                    <a:ext uri="{FF2B5EF4-FFF2-40B4-BE49-F238E27FC236}">
                      <a16:creationId xmlns:a16="http://schemas.microsoft.com/office/drawing/2014/main" id="{63488B42-8E5D-66A4-B5C8-3DCBCB7686C1}"/>
                    </a:ext>
                  </a:extLst>
                </p14:cNvPr>
                <p14:cNvContentPartPr/>
                <p14:nvPr/>
              </p14:nvContentPartPr>
              <p14:xfrm>
                <a:off x="2000589" y="2924424"/>
                <a:ext cx="108360" cy="88560"/>
              </p14:xfrm>
            </p:contentPart>
          </mc:Choice>
          <mc:Fallback xmlns="">
            <p:pic>
              <p:nvPicPr>
                <p:cNvPr id="3325" name="Ink 3324">
                  <a:extLst>
                    <a:ext uri="{FF2B5EF4-FFF2-40B4-BE49-F238E27FC236}">
                      <a16:creationId xmlns:a16="http://schemas.microsoft.com/office/drawing/2014/main" id="{63488B42-8E5D-66A4-B5C8-3DCBCB7686C1}"/>
                    </a:ext>
                  </a:extLst>
                </p:cNvPr>
                <p:cNvPicPr/>
                <p:nvPr/>
              </p:nvPicPr>
              <p:blipFill>
                <a:blip r:embed="rId402"/>
                <a:stretch>
                  <a:fillRect/>
                </a:stretch>
              </p:blipFill>
              <p:spPr>
                <a:xfrm>
                  <a:off x="1991589" y="2915784"/>
                  <a:ext cx="126000" cy="106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03">
              <p14:nvContentPartPr>
                <p14:cNvPr id="3326" name="Ink 3325">
                  <a:extLst>
                    <a:ext uri="{FF2B5EF4-FFF2-40B4-BE49-F238E27FC236}">
                      <a16:creationId xmlns:a16="http://schemas.microsoft.com/office/drawing/2014/main" id="{8FCF9B9D-32D1-5707-BE89-47042EF34DFB}"/>
                    </a:ext>
                  </a:extLst>
                </p14:cNvPr>
                <p14:cNvContentPartPr/>
                <p14:nvPr/>
              </p14:nvContentPartPr>
              <p14:xfrm>
                <a:off x="2111469" y="2936664"/>
                <a:ext cx="97200" cy="70920"/>
              </p14:xfrm>
            </p:contentPart>
          </mc:Choice>
          <mc:Fallback xmlns="">
            <p:pic>
              <p:nvPicPr>
                <p:cNvPr id="3326" name="Ink 3325">
                  <a:extLst>
                    <a:ext uri="{FF2B5EF4-FFF2-40B4-BE49-F238E27FC236}">
                      <a16:creationId xmlns:a16="http://schemas.microsoft.com/office/drawing/2014/main" id="{8FCF9B9D-32D1-5707-BE89-47042EF34DFB}"/>
                    </a:ext>
                  </a:extLst>
                </p:cNvPr>
                <p:cNvPicPr/>
                <p:nvPr/>
              </p:nvPicPr>
              <p:blipFill>
                <a:blip r:embed="rId404"/>
                <a:stretch>
                  <a:fillRect/>
                </a:stretch>
              </p:blipFill>
              <p:spPr>
                <a:xfrm>
                  <a:off x="2102469" y="2928024"/>
                  <a:ext cx="114840" cy="88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05">
              <p14:nvContentPartPr>
                <p14:cNvPr id="3327" name="Ink 3326">
                  <a:extLst>
                    <a:ext uri="{FF2B5EF4-FFF2-40B4-BE49-F238E27FC236}">
                      <a16:creationId xmlns:a16="http://schemas.microsoft.com/office/drawing/2014/main" id="{C5EE5792-1EFC-CD67-4CA8-1B259F72DCAE}"/>
                    </a:ext>
                  </a:extLst>
                </p14:cNvPr>
                <p14:cNvContentPartPr/>
                <p14:nvPr/>
              </p14:nvContentPartPr>
              <p14:xfrm>
                <a:off x="2229549" y="2958624"/>
                <a:ext cx="360" cy="360"/>
              </p14:xfrm>
            </p:contentPart>
          </mc:Choice>
          <mc:Fallback xmlns="">
            <p:pic>
              <p:nvPicPr>
                <p:cNvPr id="3327" name="Ink 3326">
                  <a:extLst>
                    <a:ext uri="{FF2B5EF4-FFF2-40B4-BE49-F238E27FC236}">
                      <a16:creationId xmlns:a16="http://schemas.microsoft.com/office/drawing/2014/main" id="{C5EE5792-1EFC-CD67-4CA8-1B259F72DCAE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2220909" y="2949624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06">
              <p14:nvContentPartPr>
                <p14:cNvPr id="3328" name="Ink 3327">
                  <a:extLst>
                    <a:ext uri="{FF2B5EF4-FFF2-40B4-BE49-F238E27FC236}">
                      <a16:creationId xmlns:a16="http://schemas.microsoft.com/office/drawing/2014/main" id="{01916AF4-3791-C6B0-E911-C7C27F794892}"/>
                    </a:ext>
                  </a:extLst>
                </p14:cNvPr>
                <p14:cNvContentPartPr/>
                <p14:nvPr/>
              </p14:nvContentPartPr>
              <p14:xfrm>
                <a:off x="2185629" y="2874024"/>
                <a:ext cx="134640" cy="130680"/>
              </p14:xfrm>
            </p:contentPart>
          </mc:Choice>
          <mc:Fallback xmlns="">
            <p:pic>
              <p:nvPicPr>
                <p:cNvPr id="3328" name="Ink 3327">
                  <a:extLst>
                    <a:ext uri="{FF2B5EF4-FFF2-40B4-BE49-F238E27FC236}">
                      <a16:creationId xmlns:a16="http://schemas.microsoft.com/office/drawing/2014/main" id="{01916AF4-3791-C6B0-E911-C7C27F794892}"/>
                    </a:ext>
                  </a:extLst>
                </p:cNvPr>
                <p:cNvPicPr/>
                <p:nvPr/>
              </p:nvPicPr>
              <p:blipFill>
                <a:blip r:embed="rId407"/>
                <a:stretch>
                  <a:fillRect/>
                </a:stretch>
              </p:blipFill>
              <p:spPr>
                <a:xfrm>
                  <a:off x="2176989" y="2865384"/>
                  <a:ext cx="152280" cy="148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08">
              <p14:nvContentPartPr>
                <p14:cNvPr id="3330" name="Ink 3329">
                  <a:extLst>
                    <a:ext uri="{FF2B5EF4-FFF2-40B4-BE49-F238E27FC236}">
                      <a16:creationId xmlns:a16="http://schemas.microsoft.com/office/drawing/2014/main" id="{3BD35C85-E87A-39E7-B5EC-55968B2BED5B}"/>
                    </a:ext>
                  </a:extLst>
                </p14:cNvPr>
                <p14:cNvContentPartPr/>
                <p14:nvPr/>
              </p14:nvContentPartPr>
              <p14:xfrm>
                <a:off x="1739528" y="3074715"/>
                <a:ext cx="48960" cy="66960"/>
              </p14:xfrm>
            </p:contentPart>
          </mc:Choice>
          <mc:Fallback xmlns="">
            <p:pic>
              <p:nvPicPr>
                <p:cNvPr id="3330" name="Ink 3329">
                  <a:extLst>
                    <a:ext uri="{FF2B5EF4-FFF2-40B4-BE49-F238E27FC236}">
                      <a16:creationId xmlns:a16="http://schemas.microsoft.com/office/drawing/2014/main" id="{3BD35C85-E87A-39E7-B5EC-55968B2BED5B}"/>
                    </a:ext>
                  </a:extLst>
                </p:cNvPr>
                <p:cNvPicPr/>
                <p:nvPr/>
              </p:nvPicPr>
              <p:blipFill>
                <a:blip r:embed="rId409"/>
                <a:stretch>
                  <a:fillRect/>
                </a:stretch>
              </p:blipFill>
              <p:spPr>
                <a:xfrm>
                  <a:off x="1730528" y="3065715"/>
                  <a:ext cx="66600" cy="8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10">
              <p14:nvContentPartPr>
                <p14:cNvPr id="3332" name="Ink 3331">
                  <a:extLst>
                    <a:ext uri="{FF2B5EF4-FFF2-40B4-BE49-F238E27FC236}">
                      <a16:creationId xmlns:a16="http://schemas.microsoft.com/office/drawing/2014/main" id="{301AD138-A163-4016-9936-74B2F4E60693}"/>
                    </a:ext>
                  </a:extLst>
                </p14:cNvPr>
                <p14:cNvContentPartPr/>
                <p14:nvPr/>
              </p14:nvContentPartPr>
              <p14:xfrm>
                <a:off x="1776968" y="3065715"/>
                <a:ext cx="24480" cy="77400"/>
              </p14:xfrm>
            </p:contentPart>
          </mc:Choice>
          <mc:Fallback xmlns="">
            <p:pic>
              <p:nvPicPr>
                <p:cNvPr id="3332" name="Ink 3331">
                  <a:extLst>
                    <a:ext uri="{FF2B5EF4-FFF2-40B4-BE49-F238E27FC236}">
                      <a16:creationId xmlns:a16="http://schemas.microsoft.com/office/drawing/2014/main" id="{301AD138-A163-4016-9936-74B2F4E60693}"/>
                    </a:ext>
                  </a:extLst>
                </p:cNvPr>
                <p:cNvPicPr/>
                <p:nvPr/>
              </p:nvPicPr>
              <p:blipFill>
                <a:blip r:embed="rId411"/>
                <a:stretch>
                  <a:fillRect/>
                </a:stretch>
              </p:blipFill>
              <p:spPr>
                <a:xfrm>
                  <a:off x="1767968" y="3056715"/>
                  <a:ext cx="42120" cy="95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12">
              <p14:nvContentPartPr>
                <p14:cNvPr id="3334" name="Ink 3333">
                  <a:extLst>
                    <a:ext uri="{FF2B5EF4-FFF2-40B4-BE49-F238E27FC236}">
                      <a16:creationId xmlns:a16="http://schemas.microsoft.com/office/drawing/2014/main" id="{84573A2F-E332-671B-F6B1-A749FBD6485C}"/>
                    </a:ext>
                  </a:extLst>
                </p14:cNvPr>
                <p14:cNvContentPartPr/>
                <p14:nvPr/>
              </p14:nvContentPartPr>
              <p14:xfrm>
                <a:off x="1828088" y="3020715"/>
                <a:ext cx="191880" cy="210960"/>
              </p14:xfrm>
            </p:contentPart>
          </mc:Choice>
          <mc:Fallback xmlns="">
            <p:pic>
              <p:nvPicPr>
                <p:cNvPr id="3334" name="Ink 3333">
                  <a:extLst>
                    <a:ext uri="{FF2B5EF4-FFF2-40B4-BE49-F238E27FC236}">
                      <a16:creationId xmlns:a16="http://schemas.microsoft.com/office/drawing/2014/main" id="{84573A2F-E332-671B-F6B1-A749FBD6485C}"/>
                    </a:ext>
                  </a:extLst>
                </p:cNvPr>
                <p:cNvPicPr/>
                <p:nvPr/>
              </p:nvPicPr>
              <p:blipFill>
                <a:blip r:embed="rId413"/>
                <a:stretch>
                  <a:fillRect/>
                </a:stretch>
              </p:blipFill>
              <p:spPr>
                <a:xfrm>
                  <a:off x="1819448" y="3012075"/>
                  <a:ext cx="209520" cy="22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14">
              <p14:nvContentPartPr>
                <p14:cNvPr id="3335" name="Ink 3334">
                  <a:extLst>
                    <a:ext uri="{FF2B5EF4-FFF2-40B4-BE49-F238E27FC236}">
                      <a16:creationId xmlns:a16="http://schemas.microsoft.com/office/drawing/2014/main" id="{13BFCB6C-0ACF-C082-CE67-410959DCC146}"/>
                    </a:ext>
                  </a:extLst>
                </p14:cNvPr>
                <p14:cNvContentPartPr/>
                <p14:nvPr/>
              </p14:nvContentPartPr>
              <p14:xfrm>
                <a:off x="1829528" y="3053835"/>
                <a:ext cx="59400" cy="6840"/>
              </p14:xfrm>
            </p:contentPart>
          </mc:Choice>
          <mc:Fallback xmlns="">
            <p:pic>
              <p:nvPicPr>
                <p:cNvPr id="3335" name="Ink 3334">
                  <a:extLst>
                    <a:ext uri="{FF2B5EF4-FFF2-40B4-BE49-F238E27FC236}">
                      <a16:creationId xmlns:a16="http://schemas.microsoft.com/office/drawing/2014/main" id="{13BFCB6C-0ACF-C082-CE67-410959DCC146}"/>
                    </a:ext>
                  </a:extLst>
                </p:cNvPr>
                <p:cNvPicPr/>
                <p:nvPr/>
              </p:nvPicPr>
              <p:blipFill>
                <a:blip r:embed="rId415"/>
                <a:stretch>
                  <a:fillRect/>
                </a:stretch>
              </p:blipFill>
              <p:spPr>
                <a:xfrm>
                  <a:off x="1820888" y="3044835"/>
                  <a:ext cx="77040" cy="244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419" name="Group 3418">
            <a:extLst>
              <a:ext uri="{FF2B5EF4-FFF2-40B4-BE49-F238E27FC236}">
                <a16:creationId xmlns:a16="http://schemas.microsoft.com/office/drawing/2014/main" id="{CEEB1190-C3CF-8356-0E7E-A5048BB9A31F}"/>
              </a:ext>
            </a:extLst>
          </p:cNvPr>
          <p:cNvGrpSpPr/>
          <p:nvPr/>
        </p:nvGrpSpPr>
        <p:grpSpPr>
          <a:xfrm>
            <a:off x="3052385" y="2499415"/>
            <a:ext cx="1008505" cy="632245"/>
            <a:chOff x="3052385" y="2499415"/>
            <a:chExt cx="1008505" cy="632245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416">
              <p14:nvContentPartPr>
                <p14:cNvPr id="3337" name="Ink 3336">
                  <a:extLst>
                    <a:ext uri="{FF2B5EF4-FFF2-40B4-BE49-F238E27FC236}">
                      <a16:creationId xmlns:a16="http://schemas.microsoft.com/office/drawing/2014/main" id="{0F0B04DF-2398-B055-7572-F8CC6DAD531C}"/>
                    </a:ext>
                  </a:extLst>
                </p14:cNvPr>
                <p14:cNvContentPartPr/>
                <p14:nvPr/>
              </p14:nvContentPartPr>
              <p14:xfrm>
                <a:off x="3073050" y="2513095"/>
                <a:ext cx="95760" cy="120240"/>
              </p14:xfrm>
            </p:contentPart>
          </mc:Choice>
          <mc:Fallback xmlns="">
            <p:pic>
              <p:nvPicPr>
                <p:cNvPr id="3337" name="Ink 3336">
                  <a:extLst>
                    <a:ext uri="{FF2B5EF4-FFF2-40B4-BE49-F238E27FC236}">
                      <a16:creationId xmlns:a16="http://schemas.microsoft.com/office/drawing/2014/main" id="{0F0B04DF-2398-B055-7572-F8CC6DAD531C}"/>
                    </a:ext>
                  </a:extLst>
                </p:cNvPr>
                <p:cNvPicPr/>
                <p:nvPr/>
              </p:nvPicPr>
              <p:blipFill>
                <a:blip r:embed="rId417"/>
                <a:stretch>
                  <a:fillRect/>
                </a:stretch>
              </p:blipFill>
              <p:spPr>
                <a:xfrm>
                  <a:off x="3064050" y="2504455"/>
                  <a:ext cx="113400" cy="13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18">
              <p14:nvContentPartPr>
                <p14:cNvPr id="3338" name="Ink 3337">
                  <a:extLst>
                    <a:ext uri="{FF2B5EF4-FFF2-40B4-BE49-F238E27FC236}">
                      <a16:creationId xmlns:a16="http://schemas.microsoft.com/office/drawing/2014/main" id="{3F137BED-DF23-ACD1-7368-B4A910A67C9D}"/>
                    </a:ext>
                  </a:extLst>
                </p14:cNvPr>
                <p14:cNvContentPartPr/>
                <p14:nvPr/>
              </p14:nvContentPartPr>
              <p14:xfrm>
                <a:off x="3144330" y="2555575"/>
                <a:ext cx="70200" cy="82800"/>
              </p14:xfrm>
            </p:contentPart>
          </mc:Choice>
          <mc:Fallback xmlns="">
            <p:pic>
              <p:nvPicPr>
                <p:cNvPr id="3338" name="Ink 3337">
                  <a:extLst>
                    <a:ext uri="{FF2B5EF4-FFF2-40B4-BE49-F238E27FC236}">
                      <a16:creationId xmlns:a16="http://schemas.microsoft.com/office/drawing/2014/main" id="{3F137BED-DF23-ACD1-7368-B4A910A67C9D}"/>
                    </a:ext>
                  </a:extLst>
                </p:cNvPr>
                <p:cNvPicPr/>
                <p:nvPr/>
              </p:nvPicPr>
              <p:blipFill>
                <a:blip r:embed="rId419"/>
                <a:stretch>
                  <a:fillRect/>
                </a:stretch>
              </p:blipFill>
              <p:spPr>
                <a:xfrm>
                  <a:off x="3135690" y="2546935"/>
                  <a:ext cx="87840" cy="100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0">
              <p14:nvContentPartPr>
                <p14:cNvPr id="3339" name="Ink 3338">
                  <a:extLst>
                    <a:ext uri="{FF2B5EF4-FFF2-40B4-BE49-F238E27FC236}">
                      <a16:creationId xmlns:a16="http://schemas.microsoft.com/office/drawing/2014/main" id="{990C2036-8027-7C00-83C3-AA58527FD181}"/>
                    </a:ext>
                  </a:extLst>
                </p14:cNvPr>
                <p14:cNvContentPartPr/>
                <p14:nvPr/>
              </p14:nvContentPartPr>
              <p14:xfrm>
                <a:off x="3207690" y="2565655"/>
                <a:ext cx="58320" cy="68400"/>
              </p14:xfrm>
            </p:contentPart>
          </mc:Choice>
          <mc:Fallback xmlns="">
            <p:pic>
              <p:nvPicPr>
                <p:cNvPr id="3339" name="Ink 3338">
                  <a:extLst>
                    <a:ext uri="{FF2B5EF4-FFF2-40B4-BE49-F238E27FC236}">
                      <a16:creationId xmlns:a16="http://schemas.microsoft.com/office/drawing/2014/main" id="{990C2036-8027-7C00-83C3-AA58527FD181}"/>
                    </a:ext>
                  </a:extLst>
                </p:cNvPr>
                <p:cNvPicPr/>
                <p:nvPr/>
              </p:nvPicPr>
              <p:blipFill>
                <a:blip r:embed="rId421"/>
                <a:stretch>
                  <a:fillRect/>
                </a:stretch>
              </p:blipFill>
              <p:spPr>
                <a:xfrm>
                  <a:off x="3199050" y="2556655"/>
                  <a:ext cx="75960" cy="86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2">
              <p14:nvContentPartPr>
                <p14:cNvPr id="3340" name="Ink 3339">
                  <a:extLst>
                    <a:ext uri="{FF2B5EF4-FFF2-40B4-BE49-F238E27FC236}">
                      <a16:creationId xmlns:a16="http://schemas.microsoft.com/office/drawing/2014/main" id="{069601D9-3332-5022-D522-44B4123CB541}"/>
                    </a:ext>
                  </a:extLst>
                </p14:cNvPr>
                <p14:cNvContentPartPr/>
                <p14:nvPr/>
              </p14:nvContentPartPr>
              <p14:xfrm>
                <a:off x="3258810" y="2558815"/>
                <a:ext cx="96480" cy="70200"/>
              </p14:xfrm>
            </p:contentPart>
          </mc:Choice>
          <mc:Fallback xmlns="">
            <p:pic>
              <p:nvPicPr>
                <p:cNvPr id="3340" name="Ink 3339">
                  <a:extLst>
                    <a:ext uri="{FF2B5EF4-FFF2-40B4-BE49-F238E27FC236}">
                      <a16:creationId xmlns:a16="http://schemas.microsoft.com/office/drawing/2014/main" id="{069601D9-3332-5022-D522-44B4123CB541}"/>
                    </a:ext>
                  </a:extLst>
                </p:cNvPr>
                <p:cNvPicPr/>
                <p:nvPr/>
              </p:nvPicPr>
              <p:blipFill>
                <a:blip r:embed="rId423"/>
                <a:stretch>
                  <a:fillRect/>
                </a:stretch>
              </p:blipFill>
              <p:spPr>
                <a:xfrm>
                  <a:off x="3250170" y="2549815"/>
                  <a:ext cx="114120" cy="8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4">
              <p14:nvContentPartPr>
                <p14:cNvPr id="3341" name="Ink 3340">
                  <a:extLst>
                    <a:ext uri="{FF2B5EF4-FFF2-40B4-BE49-F238E27FC236}">
                      <a16:creationId xmlns:a16="http://schemas.microsoft.com/office/drawing/2014/main" id="{DB60141C-FB07-B619-14F3-8FAAA3A3F2F1}"/>
                    </a:ext>
                  </a:extLst>
                </p14:cNvPr>
                <p14:cNvContentPartPr/>
                <p14:nvPr/>
              </p14:nvContentPartPr>
              <p14:xfrm>
                <a:off x="3361050" y="2559175"/>
                <a:ext cx="96480" cy="62640"/>
              </p14:xfrm>
            </p:contentPart>
          </mc:Choice>
          <mc:Fallback xmlns="">
            <p:pic>
              <p:nvPicPr>
                <p:cNvPr id="3341" name="Ink 3340">
                  <a:extLst>
                    <a:ext uri="{FF2B5EF4-FFF2-40B4-BE49-F238E27FC236}">
                      <a16:creationId xmlns:a16="http://schemas.microsoft.com/office/drawing/2014/main" id="{DB60141C-FB07-B619-14F3-8FAAA3A3F2F1}"/>
                    </a:ext>
                  </a:extLst>
                </p:cNvPr>
                <p:cNvPicPr/>
                <p:nvPr/>
              </p:nvPicPr>
              <p:blipFill>
                <a:blip r:embed="rId425"/>
                <a:stretch>
                  <a:fillRect/>
                </a:stretch>
              </p:blipFill>
              <p:spPr>
                <a:xfrm>
                  <a:off x="3352050" y="2550535"/>
                  <a:ext cx="114120" cy="80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6">
              <p14:nvContentPartPr>
                <p14:cNvPr id="3342" name="Ink 3341">
                  <a:extLst>
                    <a:ext uri="{FF2B5EF4-FFF2-40B4-BE49-F238E27FC236}">
                      <a16:creationId xmlns:a16="http://schemas.microsoft.com/office/drawing/2014/main" id="{9D9F1728-D48B-AA1E-593F-7ECE9C188FCF}"/>
                    </a:ext>
                  </a:extLst>
                </p14:cNvPr>
                <p14:cNvContentPartPr/>
                <p14:nvPr/>
              </p14:nvContentPartPr>
              <p14:xfrm>
                <a:off x="3511170" y="2499415"/>
                <a:ext cx="64080" cy="107640"/>
              </p14:xfrm>
            </p:contentPart>
          </mc:Choice>
          <mc:Fallback xmlns="">
            <p:pic>
              <p:nvPicPr>
                <p:cNvPr id="3342" name="Ink 3341">
                  <a:extLst>
                    <a:ext uri="{FF2B5EF4-FFF2-40B4-BE49-F238E27FC236}">
                      <a16:creationId xmlns:a16="http://schemas.microsoft.com/office/drawing/2014/main" id="{9D9F1728-D48B-AA1E-593F-7ECE9C188FCF}"/>
                    </a:ext>
                  </a:extLst>
                </p:cNvPr>
                <p:cNvPicPr/>
                <p:nvPr/>
              </p:nvPicPr>
              <p:blipFill>
                <a:blip r:embed="rId427"/>
                <a:stretch>
                  <a:fillRect/>
                </a:stretch>
              </p:blipFill>
              <p:spPr>
                <a:xfrm>
                  <a:off x="3502170" y="2490775"/>
                  <a:ext cx="81720" cy="12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8">
              <p14:nvContentPartPr>
                <p14:cNvPr id="3343" name="Ink 3342">
                  <a:extLst>
                    <a:ext uri="{FF2B5EF4-FFF2-40B4-BE49-F238E27FC236}">
                      <a16:creationId xmlns:a16="http://schemas.microsoft.com/office/drawing/2014/main" id="{3B698BF6-5BE9-0CD5-4555-9C7827294389}"/>
                    </a:ext>
                  </a:extLst>
                </p14:cNvPr>
                <p14:cNvContentPartPr/>
                <p14:nvPr/>
              </p14:nvContentPartPr>
              <p14:xfrm>
                <a:off x="3516570" y="2542975"/>
                <a:ext cx="59400" cy="5760"/>
              </p14:xfrm>
            </p:contentPart>
          </mc:Choice>
          <mc:Fallback xmlns="">
            <p:pic>
              <p:nvPicPr>
                <p:cNvPr id="3343" name="Ink 3342">
                  <a:extLst>
                    <a:ext uri="{FF2B5EF4-FFF2-40B4-BE49-F238E27FC236}">
                      <a16:creationId xmlns:a16="http://schemas.microsoft.com/office/drawing/2014/main" id="{3B698BF6-5BE9-0CD5-4555-9C7827294389}"/>
                    </a:ext>
                  </a:extLst>
                </p:cNvPr>
                <p:cNvPicPr/>
                <p:nvPr/>
              </p:nvPicPr>
              <p:blipFill>
                <a:blip r:embed="rId310"/>
                <a:stretch>
                  <a:fillRect/>
                </a:stretch>
              </p:blipFill>
              <p:spPr>
                <a:xfrm>
                  <a:off x="3507930" y="2533975"/>
                  <a:ext cx="77040" cy="2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9">
              <p14:nvContentPartPr>
                <p14:cNvPr id="3344" name="Ink 3343">
                  <a:extLst>
                    <a:ext uri="{FF2B5EF4-FFF2-40B4-BE49-F238E27FC236}">
                      <a16:creationId xmlns:a16="http://schemas.microsoft.com/office/drawing/2014/main" id="{255659B1-E7F6-0B13-A58C-149BD05F6271}"/>
                    </a:ext>
                  </a:extLst>
                </p14:cNvPr>
                <p14:cNvContentPartPr/>
                <p14:nvPr/>
              </p14:nvContentPartPr>
              <p14:xfrm>
                <a:off x="3529170" y="2570335"/>
                <a:ext cx="44640" cy="39600"/>
              </p14:xfrm>
            </p:contentPart>
          </mc:Choice>
          <mc:Fallback xmlns="">
            <p:pic>
              <p:nvPicPr>
                <p:cNvPr id="3344" name="Ink 3343">
                  <a:extLst>
                    <a:ext uri="{FF2B5EF4-FFF2-40B4-BE49-F238E27FC236}">
                      <a16:creationId xmlns:a16="http://schemas.microsoft.com/office/drawing/2014/main" id="{255659B1-E7F6-0B13-A58C-149BD05F6271}"/>
                    </a:ext>
                  </a:extLst>
                </p:cNvPr>
                <p:cNvPicPr/>
                <p:nvPr/>
              </p:nvPicPr>
              <p:blipFill>
                <a:blip r:embed="rId430"/>
                <a:stretch>
                  <a:fillRect/>
                </a:stretch>
              </p:blipFill>
              <p:spPr>
                <a:xfrm>
                  <a:off x="3520170" y="2561695"/>
                  <a:ext cx="62280" cy="57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31">
              <p14:nvContentPartPr>
                <p14:cNvPr id="3345" name="Ink 3344">
                  <a:extLst>
                    <a:ext uri="{FF2B5EF4-FFF2-40B4-BE49-F238E27FC236}">
                      <a16:creationId xmlns:a16="http://schemas.microsoft.com/office/drawing/2014/main" id="{06971E47-8F6D-921B-E2B0-F3F13BB99ACE}"/>
                    </a:ext>
                  </a:extLst>
                </p14:cNvPr>
                <p14:cNvContentPartPr/>
                <p14:nvPr/>
              </p14:nvContentPartPr>
              <p14:xfrm>
                <a:off x="3612690" y="2566015"/>
                <a:ext cx="52920" cy="60120"/>
              </p14:xfrm>
            </p:contentPart>
          </mc:Choice>
          <mc:Fallback xmlns="">
            <p:pic>
              <p:nvPicPr>
                <p:cNvPr id="3345" name="Ink 3344">
                  <a:extLst>
                    <a:ext uri="{FF2B5EF4-FFF2-40B4-BE49-F238E27FC236}">
                      <a16:creationId xmlns:a16="http://schemas.microsoft.com/office/drawing/2014/main" id="{06971E47-8F6D-921B-E2B0-F3F13BB99ACE}"/>
                    </a:ext>
                  </a:extLst>
                </p:cNvPr>
                <p:cNvPicPr/>
                <p:nvPr/>
              </p:nvPicPr>
              <p:blipFill>
                <a:blip r:embed="rId432"/>
                <a:stretch>
                  <a:fillRect/>
                </a:stretch>
              </p:blipFill>
              <p:spPr>
                <a:xfrm>
                  <a:off x="3604050" y="2557375"/>
                  <a:ext cx="70560" cy="7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33">
              <p14:nvContentPartPr>
                <p14:cNvPr id="3346" name="Ink 3345">
                  <a:extLst>
                    <a:ext uri="{FF2B5EF4-FFF2-40B4-BE49-F238E27FC236}">
                      <a16:creationId xmlns:a16="http://schemas.microsoft.com/office/drawing/2014/main" id="{E1D5E27E-DA25-6D71-05A8-A158463E2298}"/>
                    </a:ext>
                  </a:extLst>
                </p14:cNvPr>
                <p14:cNvContentPartPr/>
                <p14:nvPr/>
              </p14:nvContentPartPr>
              <p14:xfrm>
                <a:off x="3668130" y="2518495"/>
                <a:ext cx="79200" cy="105480"/>
              </p14:xfrm>
            </p:contentPart>
          </mc:Choice>
          <mc:Fallback xmlns="">
            <p:pic>
              <p:nvPicPr>
                <p:cNvPr id="3346" name="Ink 3345">
                  <a:extLst>
                    <a:ext uri="{FF2B5EF4-FFF2-40B4-BE49-F238E27FC236}">
                      <a16:creationId xmlns:a16="http://schemas.microsoft.com/office/drawing/2014/main" id="{E1D5E27E-DA25-6D71-05A8-A158463E2298}"/>
                    </a:ext>
                  </a:extLst>
                </p:cNvPr>
                <p:cNvPicPr/>
                <p:nvPr/>
              </p:nvPicPr>
              <p:blipFill>
                <a:blip r:embed="rId434"/>
                <a:stretch>
                  <a:fillRect/>
                </a:stretch>
              </p:blipFill>
              <p:spPr>
                <a:xfrm>
                  <a:off x="3659490" y="2509855"/>
                  <a:ext cx="96840" cy="123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35">
              <p14:nvContentPartPr>
                <p14:cNvPr id="3347" name="Ink 3346">
                  <a:extLst>
                    <a:ext uri="{FF2B5EF4-FFF2-40B4-BE49-F238E27FC236}">
                      <a16:creationId xmlns:a16="http://schemas.microsoft.com/office/drawing/2014/main" id="{F0330620-A4F4-C21B-7077-9C0116791B61}"/>
                    </a:ext>
                  </a:extLst>
                </p14:cNvPr>
                <p14:cNvContentPartPr/>
                <p14:nvPr/>
              </p14:nvContentPartPr>
              <p14:xfrm>
                <a:off x="3721410" y="2526415"/>
                <a:ext cx="154440" cy="135720"/>
              </p14:xfrm>
            </p:contentPart>
          </mc:Choice>
          <mc:Fallback xmlns="">
            <p:pic>
              <p:nvPicPr>
                <p:cNvPr id="3347" name="Ink 3346">
                  <a:extLst>
                    <a:ext uri="{FF2B5EF4-FFF2-40B4-BE49-F238E27FC236}">
                      <a16:creationId xmlns:a16="http://schemas.microsoft.com/office/drawing/2014/main" id="{F0330620-A4F4-C21B-7077-9C0116791B61}"/>
                    </a:ext>
                  </a:extLst>
                </p:cNvPr>
                <p:cNvPicPr/>
                <p:nvPr/>
              </p:nvPicPr>
              <p:blipFill>
                <a:blip r:embed="rId436"/>
                <a:stretch>
                  <a:fillRect/>
                </a:stretch>
              </p:blipFill>
              <p:spPr>
                <a:xfrm>
                  <a:off x="3712770" y="2517415"/>
                  <a:ext cx="172080" cy="15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37">
              <p14:nvContentPartPr>
                <p14:cNvPr id="3348" name="Ink 3347">
                  <a:extLst>
                    <a:ext uri="{FF2B5EF4-FFF2-40B4-BE49-F238E27FC236}">
                      <a16:creationId xmlns:a16="http://schemas.microsoft.com/office/drawing/2014/main" id="{0FBBF92F-F004-7A1C-0FC3-A67FC309B53B}"/>
                    </a:ext>
                  </a:extLst>
                </p14:cNvPr>
                <p14:cNvContentPartPr/>
                <p14:nvPr/>
              </p14:nvContentPartPr>
              <p14:xfrm>
                <a:off x="3843090" y="2548735"/>
                <a:ext cx="62640" cy="2520"/>
              </p14:xfrm>
            </p:contentPart>
          </mc:Choice>
          <mc:Fallback xmlns="">
            <p:pic>
              <p:nvPicPr>
                <p:cNvPr id="3348" name="Ink 3347">
                  <a:extLst>
                    <a:ext uri="{FF2B5EF4-FFF2-40B4-BE49-F238E27FC236}">
                      <a16:creationId xmlns:a16="http://schemas.microsoft.com/office/drawing/2014/main" id="{0FBBF92F-F004-7A1C-0FC3-A67FC309B53B}"/>
                    </a:ext>
                  </a:extLst>
                </p:cNvPr>
                <p:cNvPicPr/>
                <p:nvPr/>
              </p:nvPicPr>
              <p:blipFill>
                <a:blip r:embed="rId438"/>
                <a:stretch>
                  <a:fillRect/>
                </a:stretch>
              </p:blipFill>
              <p:spPr>
                <a:xfrm>
                  <a:off x="3834090" y="2539735"/>
                  <a:ext cx="80280" cy="20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39">
              <p14:nvContentPartPr>
                <p14:cNvPr id="3350" name="Ink 3349">
                  <a:extLst>
                    <a:ext uri="{FF2B5EF4-FFF2-40B4-BE49-F238E27FC236}">
                      <a16:creationId xmlns:a16="http://schemas.microsoft.com/office/drawing/2014/main" id="{9FF0B50E-D82C-FF3C-F642-7045E9FE69AE}"/>
                    </a:ext>
                  </a:extLst>
                </p14:cNvPr>
                <p14:cNvContentPartPr/>
                <p14:nvPr/>
              </p14:nvContentPartPr>
              <p14:xfrm>
                <a:off x="3967650" y="2516335"/>
                <a:ext cx="54720" cy="121680"/>
              </p14:xfrm>
            </p:contentPart>
          </mc:Choice>
          <mc:Fallback xmlns="">
            <p:pic>
              <p:nvPicPr>
                <p:cNvPr id="3350" name="Ink 3349">
                  <a:extLst>
                    <a:ext uri="{FF2B5EF4-FFF2-40B4-BE49-F238E27FC236}">
                      <a16:creationId xmlns:a16="http://schemas.microsoft.com/office/drawing/2014/main" id="{9FF0B50E-D82C-FF3C-F642-7045E9FE69AE}"/>
                    </a:ext>
                  </a:extLst>
                </p:cNvPr>
                <p:cNvPicPr/>
                <p:nvPr/>
              </p:nvPicPr>
              <p:blipFill>
                <a:blip r:embed="rId440"/>
                <a:stretch>
                  <a:fillRect/>
                </a:stretch>
              </p:blipFill>
              <p:spPr>
                <a:xfrm>
                  <a:off x="3959010" y="2507335"/>
                  <a:ext cx="72360" cy="13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1">
              <p14:nvContentPartPr>
                <p14:cNvPr id="3351" name="Ink 3350">
                  <a:extLst>
                    <a:ext uri="{FF2B5EF4-FFF2-40B4-BE49-F238E27FC236}">
                      <a16:creationId xmlns:a16="http://schemas.microsoft.com/office/drawing/2014/main" id="{CD344E9E-8747-109C-7471-05F858FA9690}"/>
                    </a:ext>
                  </a:extLst>
                </p14:cNvPr>
                <p14:cNvContentPartPr/>
                <p14:nvPr/>
              </p14:nvContentPartPr>
              <p14:xfrm>
                <a:off x="3973770" y="2563135"/>
                <a:ext cx="36360" cy="5040"/>
              </p14:xfrm>
            </p:contentPart>
          </mc:Choice>
          <mc:Fallback xmlns="">
            <p:pic>
              <p:nvPicPr>
                <p:cNvPr id="3351" name="Ink 3350">
                  <a:extLst>
                    <a:ext uri="{FF2B5EF4-FFF2-40B4-BE49-F238E27FC236}">
                      <a16:creationId xmlns:a16="http://schemas.microsoft.com/office/drawing/2014/main" id="{CD344E9E-8747-109C-7471-05F858FA9690}"/>
                    </a:ext>
                  </a:extLst>
                </p:cNvPr>
                <p:cNvPicPr/>
                <p:nvPr/>
              </p:nvPicPr>
              <p:blipFill>
                <a:blip r:embed="rId442"/>
                <a:stretch>
                  <a:fillRect/>
                </a:stretch>
              </p:blipFill>
              <p:spPr>
                <a:xfrm>
                  <a:off x="3964770" y="2554135"/>
                  <a:ext cx="54000" cy="22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3">
              <p14:nvContentPartPr>
                <p14:cNvPr id="3352" name="Ink 3351">
                  <a:extLst>
                    <a:ext uri="{FF2B5EF4-FFF2-40B4-BE49-F238E27FC236}">
                      <a16:creationId xmlns:a16="http://schemas.microsoft.com/office/drawing/2014/main" id="{D2D600BB-E8E1-E103-F7B7-73E827F124A4}"/>
                    </a:ext>
                  </a:extLst>
                </p14:cNvPr>
                <p14:cNvContentPartPr/>
                <p14:nvPr/>
              </p14:nvContentPartPr>
              <p14:xfrm>
                <a:off x="3992130" y="2605975"/>
                <a:ext cx="360" cy="360"/>
              </p14:xfrm>
            </p:contentPart>
          </mc:Choice>
          <mc:Fallback xmlns="">
            <p:pic>
              <p:nvPicPr>
                <p:cNvPr id="3352" name="Ink 3351">
                  <a:extLst>
                    <a:ext uri="{FF2B5EF4-FFF2-40B4-BE49-F238E27FC236}">
                      <a16:creationId xmlns:a16="http://schemas.microsoft.com/office/drawing/2014/main" id="{D2D600BB-E8E1-E103-F7B7-73E827F124A4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3983130" y="259697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4">
              <p14:nvContentPartPr>
                <p14:cNvPr id="3353" name="Ink 3352">
                  <a:extLst>
                    <a:ext uri="{FF2B5EF4-FFF2-40B4-BE49-F238E27FC236}">
                      <a16:creationId xmlns:a16="http://schemas.microsoft.com/office/drawing/2014/main" id="{5E2968E5-D3C5-73B5-7D00-3C336294046C}"/>
                    </a:ext>
                  </a:extLst>
                </p14:cNvPr>
                <p14:cNvContentPartPr/>
                <p14:nvPr/>
              </p14:nvContentPartPr>
              <p14:xfrm>
                <a:off x="3988170" y="2582575"/>
                <a:ext cx="72720" cy="47520"/>
              </p14:xfrm>
            </p:contentPart>
          </mc:Choice>
          <mc:Fallback xmlns="">
            <p:pic>
              <p:nvPicPr>
                <p:cNvPr id="3353" name="Ink 3352">
                  <a:extLst>
                    <a:ext uri="{FF2B5EF4-FFF2-40B4-BE49-F238E27FC236}">
                      <a16:creationId xmlns:a16="http://schemas.microsoft.com/office/drawing/2014/main" id="{5E2968E5-D3C5-73B5-7D00-3C336294046C}"/>
                    </a:ext>
                  </a:extLst>
                </p:cNvPr>
                <p:cNvPicPr/>
                <p:nvPr/>
              </p:nvPicPr>
              <p:blipFill>
                <a:blip r:embed="rId445"/>
                <a:stretch>
                  <a:fillRect/>
                </a:stretch>
              </p:blipFill>
              <p:spPr>
                <a:xfrm>
                  <a:off x="3979170" y="2573935"/>
                  <a:ext cx="90360" cy="65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6">
              <p14:nvContentPartPr>
                <p14:cNvPr id="3357" name="Ink 3356">
                  <a:extLst>
                    <a:ext uri="{FF2B5EF4-FFF2-40B4-BE49-F238E27FC236}">
                      <a16:creationId xmlns:a16="http://schemas.microsoft.com/office/drawing/2014/main" id="{EB8663AF-9FD1-47D9-5638-08901B6B22E6}"/>
                    </a:ext>
                  </a:extLst>
                </p14:cNvPr>
                <p14:cNvContentPartPr/>
                <p14:nvPr/>
              </p14:nvContentPartPr>
              <p14:xfrm>
                <a:off x="3088890" y="2666455"/>
                <a:ext cx="128520" cy="77400"/>
              </p14:xfrm>
            </p:contentPart>
          </mc:Choice>
          <mc:Fallback xmlns="">
            <p:pic>
              <p:nvPicPr>
                <p:cNvPr id="3357" name="Ink 3356">
                  <a:extLst>
                    <a:ext uri="{FF2B5EF4-FFF2-40B4-BE49-F238E27FC236}">
                      <a16:creationId xmlns:a16="http://schemas.microsoft.com/office/drawing/2014/main" id="{EB8663AF-9FD1-47D9-5638-08901B6B22E6}"/>
                    </a:ext>
                  </a:extLst>
                </p:cNvPr>
                <p:cNvPicPr/>
                <p:nvPr/>
              </p:nvPicPr>
              <p:blipFill>
                <a:blip r:embed="rId447"/>
                <a:stretch>
                  <a:fillRect/>
                </a:stretch>
              </p:blipFill>
              <p:spPr>
                <a:xfrm>
                  <a:off x="3079890" y="2657815"/>
                  <a:ext cx="146160" cy="95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8">
              <p14:nvContentPartPr>
                <p14:cNvPr id="3358" name="Ink 3357">
                  <a:extLst>
                    <a:ext uri="{FF2B5EF4-FFF2-40B4-BE49-F238E27FC236}">
                      <a16:creationId xmlns:a16="http://schemas.microsoft.com/office/drawing/2014/main" id="{A591BCD4-B17D-9076-A289-0D5BF5E27752}"/>
                    </a:ext>
                  </a:extLst>
                </p14:cNvPr>
                <p14:cNvContentPartPr/>
                <p14:nvPr/>
              </p14:nvContentPartPr>
              <p14:xfrm>
                <a:off x="3209490" y="2686975"/>
                <a:ext cx="360" cy="360"/>
              </p14:xfrm>
            </p:contentPart>
          </mc:Choice>
          <mc:Fallback xmlns="">
            <p:pic>
              <p:nvPicPr>
                <p:cNvPr id="3358" name="Ink 3357">
                  <a:extLst>
                    <a:ext uri="{FF2B5EF4-FFF2-40B4-BE49-F238E27FC236}">
                      <a16:creationId xmlns:a16="http://schemas.microsoft.com/office/drawing/2014/main" id="{A591BCD4-B17D-9076-A289-0D5BF5E27752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3200490" y="267797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9">
              <p14:nvContentPartPr>
                <p14:cNvPr id="3359" name="Ink 3358">
                  <a:extLst>
                    <a:ext uri="{FF2B5EF4-FFF2-40B4-BE49-F238E27FC236}">
                      <a16:creationId xmlns:a16="http://schemas.microsoft.com/office/drawing/2014/main" id="{F4FB3B2C-2EFE-3D09-20BB-9B8434FCF5F6}"/>
                    </a:ext>
                  </a:extLst>
                </p14:cNvPr>
                <p14:cNvContentPartPr/>
                <p14:nvPr/>
              </p14:nvContentPartPr>
              <p14:xfrm>
                <a:off x="3232170" y="2692375"/>
                <a:ext cx="27360" cy="36720"/>
              </p14:xfrm>
            </p:contentPart>
          </mc:Choice>
          <mc:Fallback xmlns="">
            <p:pic>
              <p:nvPicPr>
                <p:cNvPr id="3359" name="Ink 3358">
                  <a:extLst>
                    <a:ext uri="{FF2B5EF4-FFF2-40B4-BE49-F238E27FC236}">
                      <a16:creationId xmlns:a16="http://schemas.microsoft.com/office/drawing/2014/main" id="{F4FB3B2C-2EFE-3D09-20BB-9B8434FCF5F6}"/>
                    </a:ext>
                  </a:extLst>
                </p:cNvPr>
                <p:cNvPicPr/>
                <p:nvPr/>
              </p:nvPicPr>
              <p:blipFill>
                <a:blip r:embed="rId450"/>
                <a:stretch>
                  <a:fillRect/>
                </a:stretch>
              </p:blipFill>
              <p:spPr>
                <a:xfrm>
                  <a:off x="3223530" y="2683735"/>
                  <a:ext cx="45000" cy="54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51">
              <p14:nvContentPartPr>
                <p14:cNvPr id="3360" name="Ink 3359">
                  <a:extLst>
                    <a:ext uri="{FF2B5EF4-FFF2-40B4-BE49-F238E27FC236}">
                      <a16:creationId xmlns:a16="http://schemas.microsoft.com/office/drawing/2014/main" id="{5E8FF926-CDFF-E2CC-BF00-A5C0C7D1027D}"/>
                    </a:ext>
                  </a:extLst>
                </p14:cNvPr>
                <p14:cNvContentPartPr/>
                <p14:nvPr/>
              </p14:nvContentPartPr>
              <p14:xfrm>
                <a:off x="3241170" y="2695615"/>
                <a:ext cx="55800" cy="99360"/>
              </p14:xfrm>
            </p:contentPart>
          </mc:Choice>
          <mc:Fallback xmlns="">
            <p:pic>
              <p:nvPicPr>
                <p:cNvPr id="3360" name="Ink 3359">
                  <a:extLst>
                    <a:ext uri="{FF2B5EF4-FFF2-40B4-BE49-F238E27FC236}">
                      <a16:creationId xmlns:a16="http://schemas.microsoft.com/office/drawing/2014/main" id="{5E8FF926-CDFF-E2CC-BF00-A5C0C7D1027D}"/>
                    </a:ext>
                  </a:extLst>
                </p:cNvPr>
                <p:cNvPicPr/>
                <p:nvPr/>
              </p:nvPicPr>
              <p:blipFill>
                <a:blip r:embed="rId452"/>
                <a:stretch>
                  <a:fillRect/>
                </a:stretch>
              </p:blipFill>
              <p:spPr>
                <a:xfrm>
                  <a:off x="3232530" y="2686615"/>
                  <a:ext cx="73440" cy="11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53">
              <p14:nvContentPartPr>
                <p14:cNvPr id="3361" name="Ink 3360">
                  <a:extLst>
                    <a:ext uri="{FF2B5EF4-FFF2-40B4-BE49-F238E27FC236}">
                      <a16:creationId xmlns:a16="http://schemas.microsoft.com/office/drawing/2014/main" id="{52B5DC3E-F6DD-3541-28D4-36C5D2A42D58}"/>
                    </a:ext>
                  </a:extLst>
                </p14:cNvPr>
                <p14:cNvContentPartPr/>
                <p14:nvPr/>
              </p14:nvContentPartPr>
              <p14:xfrm>
                <a:off x="3356370" y="2667535"/>
                <a:ext cx="55800" cy="77400"/>
              </p14:xfrm>
            </p:contentPart>
          </mc:Choice>
          <mc:Fallback xmlns="">
            <p:pic>
              <p:nvPicPr>
                <p:cNvPr id="3361" name="Ink 3360">
                  <a:extLst>
                    <a:ext uri="{FF2B5EF4-FFF2-40B4-BE49-F238E27FC236}">
                      <a16:creationId xmlns:a16="http://schemas.microsoft.com/office/drawing/2014/main" id="{52B5DC3E-F6DD-3541-28D4-36C5D2A42D58}"/>
                    </a:ext>
                  </a:extLst>
                </p:cNvPr>
                <p:cNvPicPr/>
                <p:nvPr/>
              </p:nvPicPr>
              <p:blipFill>
                <a:blip r:embed="rId454"/>
                <a:stretch>
                  <a:fillRect/>
                </a:stretch>
              </p:blipFill>
              <p:spPr>
                <a:xfrm>
                  <a:off x="3347370" y="2658895"/>
                  <a:ext cx="73440" cy="95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55">
              <p14:nvContentPartPr>
                <p14:cNvPr id="3362" name="Ink 3361">
                  <a:extLst>
                    <a:ext uri="{FF2B5EF4-FFF2-40B4-BE49-F238E27FC236}">
                      <a16:creationId xmlns:a16="http://schemas.microsoft.com/office/drawing/2014/main" id="{A7C67E00-C211-60D5-FF00-4FDE16BC3258}"/>
                    </a:ext>
                  </a:extLst>
                </p14:cNvPr>
                <p14:cNvContentPartPr/>
                <p14:nvPr/>
              </p14:nvContentPartPr>
              <p14:xfrm>
                <a:off x="3402090" y="2681215"/>
                <a:ext cx="48240" cy="61200"/>
              </p14:xfrm>
            </p:contentPart>
          </mc:Choice>
          <mc:Fallback xmlns="">
            <p:pic>
              <p:nvPicPr>
                <p:cNvPr id="3362" name="Ink 3361">
                  <a:extLst>
                    <a:ext uri="{FF2B5EF4-FFF2-40B4-BE49-F238E27FC236}">
                      <a16:creationId xmlns:a16="http://schemas.microsoft.com/office/drawing/2014/main" id="{A7C67E00-C211-60D5-FF00-4FDE16BC3258}"/>
                    </a:ext>
                  </a:extLst>
                </p:cNvPr>
                <p:cNvPicPr/>
                <p:nvPr/>
              </p:nvPicPr>
              <p:blipFill>
                <a:blip r:embed="rId456"/>
                <a:stretch>
                  <a:fillRect/>
                </a:stretch>
              </p:blipFill>
              <p:spPr>
                <a:xfrm>
                  <a:off x="3393450" y="2672215"/>
                  <a:ext cx="65880" cy="78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57">
              <p14:nvContentPartPr>
                <p14:cNvPr id="3363" name="Ink 3362">
                  <a:extLst>
                    <a:ext uri="{FF2B5EF4-FFF2-40B4-BE49-F238E27FC236}">
                      <a16:creationId xmlns:a16="http://schemas.microsoft.com/office/drawing/2014/main" id="{57B3E930-05B4-E846-D80C-DF4F59C8E8B7}"/>
                    </a:ext>
                  </a:extLst>
                </p14:cNvPr>
                <p14:cNvContentPartPr/>
                <p14:nvPr/>
              </p14:nvContentPartPr>
              <p14:xfrm>
                <a:off x="3458250" y="2682295"/>
                <a:ext cx="35280" cy="50040"/>
              </p14:xfrm>
            </p:contentPart>
          </mc:Choice>
          <mc:Fallback xmlns="">
            <p:pic>
              <p:nvPicPr>
                <p:cNvPr id="3363" name="Ink 3362">
                  <a:extLst>
                    <a:ext uri="{FF2B5EF4-FFF2-40B4-BE49-F238E27FC236}">
                      <a16:creationId xmlns:a16="http://schemas.microsoft.com/office/drawing/2014/main" id="{57B3E930-05B4-E846-D80C-DF4F59C8E8B7}"/>
                    </a:ext>
                  </a:extLst>
                </p:cNvPr>
                <p:cNvPicPr/>
                <p:nvPr/>
              </p:nvPicPr>
              <p:blipFill>
                <a:blip r:embed="rId458"/>
                <a:stretch>
                  <a:fillRect/>
                </a:stretch>
              </p:blipFill>
              <p:spPr>
                <a:xfrm>
                  <a:off x="3449610" y="2673655"/>
                  <a:ext cx="52920" cy="67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59">
              <p14:nvContentPartPr>
                <p14:cNvPr id="3364" name="Ink 3363">
                  <a:extLst>
                    <a:ext uri="{FF2B5EF4-FFF2-40B4-BE49-F238E27FC236}">
                      <a16:creationId xmlns:a16="http://schemas.microsoft.com/office/drawing/2014/main" id="{E81358C5-04E4-A649-0F06-8CB7273DDFF7}"/>
                    </a:ext>
                  </a:extLst>
                </p14:cNvPr>
                <p14:cNvContentPartPr/>
                <p14:nvPr/>
              </p14:nvContentPartPr>
              <p14:xfrm>
                <a:off x="3488490" y="2685895"/>
                <a:ext cx="23040" cy="48600"/>
              </p14:xfrm>
            </p:contentPart>
          </mc:Choice>
          <mc:Fallback xmlns="">
            <p:pic>
              <p:nvPicPr>
                <p:cNvPr id="3364" name="Ink 3363">
                  <a:extLst>
                    <a:ext uri="{FF2B5EF4-FFF2-40B4-BE49-F238E27FC236}">
                      <a16:creationId xmlns:a16="http://schemas.microsoft.com/office/drawing/2014/main" id="{E81358C5-04E4-A649-0F06-8CB7273DDFF7}"/>
                    </a:ext>
                  </a:extLst>
                </p:cNvPr>
                <p:cNvPicPr/>
                <p:nvPr/>
              </p:nvPicPr>
              <p:blipFill>
                <a:blip r:embed="rId460"/>
                <a:stretch>
                  <a:fillRect/>
                </a:stretch>
              </p:blipFill>
              <p:spPr>
                <a:xfrm>
                  <a:off x="3479490" y="2677255"/>
                  <a:ext cx="40680" cy="66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1">
              <p14:nvContentPartPr>
                <p14:cNvPr id="3365" name="Ink 3364">
                  <a:extLst>
                    <a:ext uri="{FF2B5EF4-FFF2-40B4-BE49-F238E27FC236}">
                      <a16:creationId xmlns:a16="http://schemas.microsoft.com/office/drawing/2014/main" id="{82A60D09-6005-E5BC-C140-A94138E2573E}"/>
                    </a:ext>
                  </a:extLst>
                </p14:cNvPr>
                <p14:cNvContentPartPr/>
                <p14:nvPr/>
              </p14:nvContentPartPr>
              <p14:xfrm>
                <a:off x="3517290" y="2673295"/>
                <a:ext cx="35640" cy="69840"/>
              </p14:xfrm>
            </p:contentPart>
          </mc:Choice>
          <mc:Fallback xmlns="">
            <p:pic>
              <p:nvPicPr>
                <p:cNvPr id="3365" name="Ink 3364">
                  <a:extLst>
                    <a:ext uri="{FF2B5EF4-FFF2-40B4-BE49-F238E27FC236}">
                      <a16:creationId xmlns:a16="http://schemas.microsoft.com/office/drawing/2014/main" id="{82A60D09-6005-E5BC-C140-A94138E2573E}"/>
                    </a:ext>
                  </a:extLst>
                </p:cNvPr>
                <p:cNvPicPr/>
                <p:nvPr/>
              </p:nvPicPr>
              <p:blipFill>
                <a:blip r:embed="rId462"/>
                <a:stretch>
                  <a:fillRect/>
                </a:stretch>
              </p:blipFill>
              <p:spPr>
                <a:xfrm>
                  <a:off x="3508290" y="2664655"/>
                  <a:ext cx="53280" cy="87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3">
              <p14:nvContentPartPr>
                <p14:cNvPr id="3366" name="Ink 3365">
                  <a:extLst>
                    <a:ext uri="{FF2B5EF4-FFF2-40B4-BE49-F238E27FC236}">
                      <a16:creationId xmlns:a16="http://schemas.microsoft.com/office/drawing/2014/main" id="{65F9EF7C-FA89-C332-E4BC-AA7672F92E16}"/>
                    </a:ext>
                  </a:extLst>
                </p14:cNvPr>
                <p14:cNvContentPartPr/>
                <p14:nvPr/>
              </p14:nvContentPartPr>
              <p14:xfrm>
                <a:off x="3585690" y="2708935"/>
                <a:ext cx="17640" cy="3240"/>
              </p14:xfrm>
            </p:contentPart>
          </mc:Choice>
          <mc:Fallback xmlns="">
            <p:pic>
              <p:nvPicPr>
                <p:cNvPr id="3366" name="Ink 3365">
                  <a:extLst>
                    <a:ext uri="{FF2B5EF4-FFF2-40B4-BE49-F238E27FC236}">
                      <a16:creationId xmlns:a16="http://schemas.microsoft.com/office/drawing/2014/main" id="{65F9EF7C-FA89-C332-E4BC-AA7672F92E16}"/>
                    </a:ext>
                  </a:extLst>
                </p:cNvPr>
                <p:cNvPicPr/>
                <p:nvPr/>
              </p:nvPicPr>
              <p:blipFill>
                <a:blip r:embed="rId464"/>
                <a:stretch>
                  <a:fillRect/>
                </a:stretch>
              </p:blipFill>
              <p:spPr>
                <a:xfrm>
                  <a:off x="3577050" y="2699935"/>
                  <a:ext cx="35280" cy="20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5">
              <p14:nvContentPartPr>
                <p14:cNvPr id="3367" name="Ink 3366">
                  <a:extLst>
                    <a:ext uri="{FF2B5EF4-FFF2-40B4-BE49-F238E27FC236}">
                      <a16:creationId xmlns:a16="http://schemas.microsoft.com/office/drawing/2014/main" id="{E6BD79C9-1782-1B3B-8B48-C0073AE36F77}"/>
                    </a:ext>
                  </a:extLst>
                </p14:cNvPr>
                <p14:cNvContentPartPr/>
                <p14:nvPr/>
              </p14:nvContentPartPr>
              <p14:xfrm>
                <a:off x="3603690" y="2681935"/>
                <a:ext cx="24480" cy="48960"/>
              </p14:xfrm>
            </p:contentPart>
          </mc:Choice>
          <mc:Fallback xmlns="">
            <p:pic>
              <p:nvPicPr>
                <p:cNvPr id="3367" name="Ink 3366">
                  <a:extLst>
                    <a:ext uri="{FF2B5EF4-FFF2-40B4-BE49-F238E27FC236}">
                      <a16:creationId xmlns:a16="http://schemas.microsoft.com/office/drawing/2014/main" id="{E6BD79C9-1782-1B3B-8B48-C0073AE36F77}"/>
                    </a:ext>
                  </a:extLst>
                </p:cNvPr>
                <p:cNvPicPr/>
                <p:nvPr/>
              </p:nvPicPr>
              <p:blipFill>
                <a:blip r:embed="rId466"/>
                <a:stretch>
                  <a:fillRect/>
                </a:stretch>
              </p:blipFill>
              <p:spPr>
                <a:xfrm>
                  <a:off x="3595050" y="2673295"/>
                  <a:ext cx="42120" cy="6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7">
              <p14:nvContentPartPr>
                <p14:cNvPr id="3368" name="Ink 3367">
                  <a:extLst>
                    <a:ext uri="{FF2B5EF4-FFF2-40B4-BE49-F238E27FC236}">
                      <a16:creationId xmlns:a16="http://schemas.microsoft.com/office/drawing/2014/main" id="{ED82A82A-9EEF-C7E7-0B42-1115E9C8616F}"/>
                    </a:ext>
                  </a:extLst>
                </p14:cNvPr>
                <p14:cNvContentPartPr/>
                <p14:nvPr/>
              </p14:nvContentPartPr>
              <p14:xfrm>
                <a:off x="3638250" y="2671135"/>
                <a:ext cx="27360" cy="68760"/>
              </p14:xfrm>
            </p:contentPart>
          </mc:Choice>
          <mc:Fallback xmlns="">
            <p:pic>
              <p:nvPicPr>
                <p:cNvPr id="3368" name="Ink 3367">
                  <a:extLst>
                    <a:ext uri="{FF2B5EF4-FFF2-40B4-BE49-F238E27FC236}">
                      <a16:creationId xmlns:a16="http://schemas.microsoft.com/office/drawing/2014/main" id="{ED82A82A-9EEF-C7E7-0B42-1115E9C8616F}"/>
                    </a:ext>
                  </a:extLst>
                </p:cNvPr>
                <p:cNvPicPr/>
                <p:nvPr/>
              </p:nvPicPr>
              <p:blipFill>
                <a:blip r:embed="rId468"/>
                <a:stretch>
                  <a:fillRect/>
                </a:stretch>
              </p:blipFill>
              <p:spPr>
                <a:xfrm>
                  <a:off x="3629250" y="2662495"/>
                  <a:ext cx="45000" cy="86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9">
              <p14:nvContentPartPr>
                <p14:cNvPr id="3381" name="Ink 3380">
                  <a:extLst>
                    <a:ext uri="{FF2B5EF4-FFF2-40B4-BE49-F238E27FC236}">
                      <a16:creationId xmlns:a16="http://schemas.microsoft.com/office/drawing/2014/main" id="{409DAEF6-8BE7-1C67-C93E-13CAE7646867}"/>
                    </a:ext>
                  </a:extLst>
                </p14:cNvPr>
                <p14:cNvContentPartPr/>
                <p14:nvPr/>
              </p14:nvContentPartPr>
              <p14:xfrm>
                <a:off x="3052385" y="2865620"/>
                <a:ext cx="90360" cy="100800"/>
              </p14:xfrm>
            </p:contentPart>
          </mc:Choice>
          <mc:Fallback xmlns="">
            <p:pic>
              <p:nvPicPr>
                <p:cNvPr id="3381" name="Ink 3380">
                  <a:extLst>
                    <a:ext uri="{FF2B5EF4-FFF2-40B4-BE49-F238E27FC236}">
                      <a16:creationId xmlns:a16="http://schemas.microsoft.com/office/drawing/2014/main" id="{409DAEF6-8BE7-1C67-C93E-13CAE7646867}"/>
                    </a:ext>
                  </a:extLst>
                </p:cNvPr>
                <p:cNvPicPr/>
                <p:nvPr/>
              </p:nvPicPr>
              <p:blipFill>
                <a:blip r:embed="rId470"/>
                <a:stretch>
                  <a:fillRect/>
                </a:stretch>
              </p:blipFill>
              <p:spPr>
                <a:xfrm>
                  <a:off x="3043745" y="2856620"/>
                  <a:ext cx="108000" cy="118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71">
              <p14:nvContentPartPr>
                <p14:cNvPr id="3382" name="Ink 3381">
                  <a:extLst>
                    <a:ext uri="{FF2B5EF4-FFF2-40B4-BE49-F238E27FC236}">
                      <a16:creationId xmlns:a16="http://schemas.microsoft.com/office/drawing/2014/main" id="{F238A037-AA9C-7A43-C5A5-AA760EBACA2F}"/>
                    </a:ext>
                  </a:extLst>
                </p14:cNvPr>
                <p14:cNvContentPartPr/>
                <p14:nvPr/>
              </p14:nvContentPartPr>
              <p14:xfrm>
                <a:off x="3132665" y="2908460"/>
                <a:ext cx="60840" cy="66600"/>
              </p14:xfrm>
            </p:contentPart>
          </mc:Choice>
          <mc:Fallback xmlns="">
            <p:pic>
              <p:nvPicPr>
                <p:cNvPr id="3382" name="Ink 3381">
                  <a:extLst>
                    <a:ext uri="{FF2B5EF4-FFF2-40B4-BE49-F238E27FC236}">
                      <a16:creationId xmlns:a16="http://schemas.microsoft.com/office/drawing/2014/main" id="{F238A037-AA9C-7A43-C5A5-AA760EBACA2F}"/>
                    </a:ext>
                  </a:extLst>
                </p:cNvPr>
                <p:cNvPicPr/>
                <p:nvPr/>
              </p:nvPicPr>
              <p:blipFill>
                <a:blip r:embed="rId472"/>
                <a:stretch>
                  <a:fillRect/>
                </a:stretch>
              </p:blipFill>
              <p:spPr>
                <a:xfrm>
                  <a:off x="3123665" y="2899820"/>
                  <a:ext cx="78480" cy="84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73">
              <p14:nvContentPartPr>
                <p14:cNvPr id="3383" name="Ink 3382">
                  <a:extLst>
                    <a:ext uri="{FF2B5EF4-FFF2-40B4-BE49-F238E27FC236}">
                      <a16:creationId xmlns:a16="http://schemas.microsoft.com/office/drawing/2014/main" id="{F89DE5E5-D6EA-6A73-2E6A-4074A9538A45}"/>
                    </a:ext>
                  </a:extLst>
                </p14:cNvPr>
                <p14:cNvContentPartPr/>
                <p14:nvPr/>
              </p14:nvContentPartPr>
              <p14:xfrm>
                <a:off x="3105305" y="2913140"/>
                <a:ext cx="46800" cy="57960"/>
              </p14:xfrm>
            </p:contentPart>
          </mc:Choice>
          <mc:Fallback xmlns="">
            <p:pic>
              <p:nvPicPr>
                <p:cNvPr id="3383" name="Ink 3382">
                  <a:extLst>
                    <a:ext uri="{FF2B5EF4-FFF2-40B4-BE49-F238E27FC236}">
                      <a16:creationId xmlns:a16="http://schemas.microsoft.com/office/drawing/2014/main" id="{F89DE5E5-D6EA-6A73-2E6A-4074A9538A45}"/>
                    </a:ext>
                  </a:extLst>
                </p:cNvPr>
                <p:cNvPicPr/>
                <p:nvPr/>
              </p:nvPicPr>
              <p:blipFill>
                <a:blip r:embed="rId474"/>
                <a:stretch>
                  <a:fillRect/>
                </a:stretch>
              </p:blipFill>
              <p:spPr>
                <a:xfrm>
                  <a:off x="3096305" y="2904500"/>
                  <a:ext cx="64440" cy="7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75">
              <p14:nvContentPartPr>
                <p14:cNvPr id="3384" name="Ink 3383">
                  <a:extLst>
                    <a:ext uri="{FF2B5EF4-FFF2-40B4-BE49-F238E27FC236}">
                      <a16:creationId xmlns:a16="http://schemas.microsoft.com/office/drawing/2014/main" id="{0F213990-F349-8F20-46DF-43A37CD931C4}"/>
                    </a:ext>
                  </a:extLst>
                </p14:cNvPr>
                <p14:cNvContentPartPr/>
                <p14:nvPr/>
              </p14:nvContentPartPr>
              <p14:xfrm>
                <a:off x="3242825" y="2928260"/>
                <a:ext cx="360" cy="360"/>
              </p14:xfrm>
            </p:contentPart>
          </mc:Choice>
          <mc:Fallback xmlns="">
            <p:pic>
              <p:nvPicPr>
                <p:cNvPr id="3384" name="Ink 3383">
                  <a:extLst>
                    <a:ext uri="{FF2B5EF4-FFF2-40B4-BE49-F238E27FC236}">
                      <a16:creationId xmlns:a16="http://schemas.microsoft.com/office/drawing/2014/main" id="{0F213990-F349-8F20-46DF-43A37CD931C4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3234185" y="291926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76">
              <p14:nvContentPartPr>
                <p14:cNvPr id="3385" name="Ink 3384">
                  <a:extLst>
                    <a:ext uri="{FF2B5EF4-FFF2-40B4-BE49-F238E27FC236}">
                      <a16:creationId xmlns:a16="http://schemas.microsoft.com/office/drawing/2014/main" id="{768189E4-B49D-95A7-4594-629E6C85D162}"/>
                    </a:ext>
                  </a:extLst>
                </p14:cNvPr>
                <p14:cNvContentPartPr/>
                <p14:nvPr/>
              </p14:nvContentPartPr>
              <p14:xfrm>
                <a:off x="3198185" y="2914580"/>
                <a:ext cx="47520" cy="75240"/>
              </p14:xfrm>
            </p:contentPart>
          </mc:Choice>
          <mc:Fallback xmlns="">
            <p:pic>
              <p:nvPicPr>
                <p:cNvPr id="3385" name="Ink 3384">
                  <a:extLst>
                    <a:ext uri="{FF2B5EF4-FFF2-40B4-BE49-F238E27FC236}">
                      <a16:creationId xmlns:a16="http://schemas.microsoft.com/office/drawing/2014/main" id="{768189E4-B49D-95A7-4594-629E6C85D162}"/>
                    </a:ext>
                  </a:extLst>
                </p:cNvPr>
                <p:cNvPicPr/>
                <p:nvPr/>
              </p:nvPicPr>
              <p:blipFill>
                <a:blip r:embed="rId477"/>
                <a:stretch>
                  <a:fillRect/>
                </a:stretch>
              </p:blipFill>
              <p:spPr>
                <a:xfrm>
                  <a:off x="3189185" y="2905940"/>
                  <a:ext cx="65160" cy="92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78">
              <p14:nvContentPartPr>
                <p14:cNvPr id="3386" name="Ink 3385">
                  <a:extLst>
                    <a:ext uri="{FF2B5EF4-FFF2-40B4-BE49-F238E27FC236}">
                      <a16:creationId xmlns:a16="http://schemas.microsoft.com/office/drawing/2014/main" id="{59F99D62-217C-D329-C454-E36F2E10BD49}"/>
                    </a:ext>
                  </a:extLst>
                </p14:cNvPr>
                <p14:cNvContentPartPr/>
                <p14:nvPr/>
              </p14:nvContentPartPr>
              <p14:xfrm>
                <a:off x="3239585" y="2915300"/>
                <a:ext cx="86400" cy="68040"/>
              </p14:xfrm>
            </p:contentPart>
          </mc:Choice>
          <mc:Fallback xmlns="">
            <p:pic>
              <p:nvPicPr>
                <p:cNvPr id="3386" name="Ink 3385">
                  <a:extLst>
                    <a:ext uri="{FF2B5EF4-FFF2-40B4-BE49-F238E27FC236}">
                      <a16:creationId xmlns:a16="http://schemas.microsoft.com/office/drawing/2014/main" id="{59F99D62-217C-D329-C454-E36F2E10BD49}"/>
                    </a:ext>
                  </a:extLst>
                </p:cNvPr>
                <p:cNvPicPr/>
                <p:nvPr/>
              </p:nvPicPr>
              <p:blipFill>
                <a:blip r:embed="rId479"/>
                <a:stretch>
                  <a:fillRect/>
                </a:stretch>
              </p:blipFill>
              <p:spPr>
                <a:xfrm>
                  <a:off x="3230945" y="2906660"/>
                  <a:ext cx="104040" cy="8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80">
              <p14:nvContentPartPr>
                <p14:cNvPr id="3387" name="Ink 3386">
                  <a:extLst>
                    <a:ext uri="{FF2B5EF4-FFF2-40B4-BE49-F238E27FC236}">
                      <a16:creationId xmlns:a16="http://schemas.microsoft.com/office/drawing/2014/main" id="{05E1FC0A-3513-7B28-06FD-63CD0FF44476}"/>
                    </a:ext>
                  </a:extLst>
                </p14:cNvPr>
                <p14:cNvContentPartPr/>
                <p14:nvPr/>
              </p14:nvContentPartPr>
              <p14:xfrm>
                <a:off x="3323825" y="2862020"/>
                <a:ext cx="41760" cy="104400"/>
              </p14:xfrm>
            </p:contentPart>
          </mc:Choice>
          <mc:Fallback xmlns="">
            <p:pic>
              <p:nvPicPr>
                <p:cNvPr id="3387" name="Ink 3386">
                  <a:extLst>
                    <a:ext uri="{FF2B5EF4-FFF2-40B4-BE49-F238E27FC236}">
                      <a16:creationId xmlns:a16="http://schemas.microsoft.com/office/drawing/2014/main" id="{05E1FC0A-3513-7B28-06FD-63CD0FF44476}"/>
                    </a:ext>
                  </a:extLst>
                </p:cNvPr>
                <p:cNvPicPr/>
                <p:nvPr/>
              </p:nvPicPr>
              <p:blipFill>
                <a:blip r:embed="rId481"/>
                <a:stretch>
                  <a:fillRect/>
                </a:stretch>
              </p:blipFill>
              <p:spPr>
                <a:xfrm>
                  <a:off x="3314825" y="2853380"/>
                  <a:ext cx="59400" cy="12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82">
              <p14:nvContentPartPr>
                <p14:cNvPr id="3388" name="Ink 3387">
                  <a:extLst>
                    <a:ext uri="{FF2B5EF4-FFF2-40B4-BE49-F238E27FC236}">
                      <a16:creationId xmlns:a16="http://schemas.microsoft.com/office/drawing/2014/main" id="{BAECEF34-8315-12A8-6E4F-86947774F731}"/>
                    </a:ext>
                  </a:extLst>
                </p14:cNvPr>
                <p14:cNvContentPartPr/>
                <p14:nvPr/>
              </p14:nvContentPartPr>
              <p14:xfrm>
                <a:off x="3316985" y="2895860"/>
                <a:ext cx="64800" cy="9000"/>
              </p14:xfrm>
            </p:contentPart>
          </mc:Choice>
          <mc:Fallback xmlns="">
            <p:pic>
              <p:nvPicPr>
                <p:cNvPr id="3388" name="Ink 3387">
                  <a:extLst>
                    <a:ext uri="{FF2B5EF4-FFF2-40B4-BE49-F238E27FC236}">
                      <a16:creationId xmlns:a16="http://schemas.microsoft.com/office/drawing/2014/main" id="{BAECEF34-8315-12A8-6E4F-86947774F731}"/>
                    </a:ext>
                  </a:extLst>
                </p:cNvPr>
                <p:cNvPicPr/>
                <p:nvPr/>
              </p:nvPicPr>
              <p:blipFill>
                <a:blip r:embed="rId483"/>
                <a:stretch>
                  <a:fillRect/>
                </a:stretch>
              </p:blipFill>
              <p:spPr>
                <a:xfrm>
                  <a:off x="3307985" y="2886860"/>
                  <a:ext cx="82440" cy="26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84">
              <p14:nvContentPartPr>
                <p14:cNvPr id="3389" name="Ink 3388">
                  <a:extLst>
                    <a:ext uri="{FF2B5EF4-FFF2-40B4-BE49-F238E27FC236}">
                      <a16:creationId xmlns:a16="http://schemas.microsoft.com/office/drawing/2014/main" id="{7EB1D1EF-6026-5080-01A5-59704FBF5983}"/>
                    </a:ext>
                  </a:extLst>
                </p14:cNvPr>
                <p14:cNvContentPartPr/>
                <p14:nvPr/>
              </p14:nvContentPartPr>
              <p14:xfrm>
                <a:off x="3341465" y="2922500"/>
                <a:ext cx="77400" cy="51480"/>
              </p14:xfrm>
            </p:contentPart>
          </mc:Choice>
          <mc:Fallback xmlns="">
            <p:pic>
              <p:nvPicPr>
                <p:cNvPr id="3389" name="Ink 3388">
                  <a:extLst>
                    <a:ext uri="{FF2B5EF4-FFF2-40B4-BE49-F238E27FC236}">
                      <a16:creationId xmlns:a16="http://schemas.microsoft.com/office/drawing/2014/main" id="{7EB1D1EF-6026-5080-01A5-59704FBF5983}"/>
                    </a:ext>
                  </a:extLst>
                </p:cNvPr>
                <p:cNvPicPr/>
                <p:nvPr/>
              </p:nvPicPr>
              <p:blipFill>
                <a:blip r:embed="rId485"/>
                <a:stretch>
                  <a:fillRect/>
                </a:stretch>
              </p:blipFill>
              <p:spPr>
                <a:xfrm>
                  <a:off x="3332465" y="2913500"/>
                  <a:ext cx="95040" cy="69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86">
              <p14:nvContentPartPr>
                <p14:cNvPr id="3390" name="Ink 3389">
                  <a:extLst>
                    <a:ext uri="{FF2B5EF4-FFF2-40B4-BE49-F238E27FC236}">
                      <a16:creationId xmlns:a16="http://schemas.microsoft.com/office/drawing/2014/main" id="{CBEAD787-D98F-BAF1-4E6F-1D8FABE8BFE8}"/>
                    </a:ext>
                  </a:extLst>
                </p14:cNvPr>
                <p14:cNvContentPartPr/>
                <p14:nvPr/>
              </p14:nvContentPartPr>
              <p14:xfrm>
                <a:off x="3410945" y="2904500"/>
                <a:ext cx="3240" cy="6120"/>
              </p14:xfrm>
            </p:contentPart>
          </mc:Choice>
          <mc:Fallback xmlns="">
            <p:pic>
              <p:nvPicPr>
                <p:cNvPr id="3390" name="Ink 3389">
                  <a:extLst>
                    <a:ext uri="{FF2B5EF4-FFF2-40B4-BE49-F238E27FC236}">
                      <a16:creationId xmlns:a16="http://schemas.microsoft.com/office/drawing/2014/main" id="{CBEAD787-D98F-BAF1-4E6F-1D8FABE8BFE8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3402305" y="2895860"/>
                  <a:ext cx="20880" cy="23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87">
              <p14:nvContentPartPr>
                <p14:cNvPr id="3391" name="Ink 3390">
                  <a:extLst>
                    <a:ext uri="{FF2B5EF4-FFF2-40B4-BE49-F238E27FC236}">
                      <a16:creationId xmlns:a16="http://schemas.microsoft.com/office/drawing/2014/main" id="{7D453C58-456C-4E90-42EE-2283C0E1B50B}"/>
                    </a:ext>
                  </a:extLst>
                </p14:cNvPr>
                <p14:cNvContentPartPr/>
                <p14:nvPr/>
              </p14:nvContentPartPr>
              <p14:xfrm>
                <a:off x="3441905" y="2917100"/>
                <a:ext cx="106560" cy="55080"/>
              </p14:xfrm>
            </p:contentPart>
          </mc:Choice>
          <mc:Fallback xmlns="">
            <p:pic>
              <p:nvPicPr>
                <p:cNvPr id="3391" name="Ink 3390">
                  <a:extLst>
                    <a:ext uri="{FF2B5EF4-FFF2-40B4-BE49-F238E27FC236}">
                      <a16:creationId xmlns:a16="http://schemas.microsoft.com/office/drawing/2014/main" id="{7D453C58-456C-4E90-42EE-2283C0E1B50B}"/>
                    </a:ext>
                  </a:extLst>
                </p:cNvPr>
                <p:cNvPicPr/>
                <p:nvPr/>
              </p:nvPicPr>
              <p:blipFill>
                <a:blip r:embed="rId488"/>
                <a:stretch>
                  <a:fillRect/>
                </a:stretch>
              </p:blipFill>
              <p:spPr>
                <a:xfrm>
                  <a:off x="3432905" y="2908460"/>
                  <a:ext cx="124200" cy="72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89">
              <p14:nvContentPartPr>
                <p14:cNvPr id="3392" name="Ink 3391">
                  <a:extLst>
                    <a:ext uri="{FF2B5EF4-FFF2-40B4-BE49-F238E27FC236}">
                      <a16:creationId xmlns:a16="http://schemas.microsoft.com/office/drawing/2014/main" id="{8C1DCC0B-B518-E497-241F-7F09A90764A7}"/>
                    </a:ext>
                  </a:extLst>
                </p14:cNvPr>
                <p14:cNvContentPartPr/>
                <p14:nvPr/>
              </p14:nvContentPartPr>
              <p14:xfrm>
                <a:off x="3515705" y="2897300"/>
                <a:ext cx="10440" cy="5760"/>
              </p14:xfrm>
            </p:contentPart>
          </mc:Choice>
          <mc:Fallback xmlns="">
            <p:pic>
              <p:nvPicPr>
                <p:cNvPr id="3392" name="Ink 3391">
                  <a:extLst>
                    <a:ext uri="{FF2B5EF4-FFF2-40B4-BE49-F238E27FC236}">
                      <a16:creationId xmlns:a16="http://schemas.microsoft.com/office/drawing/2014/main" id="{8C1DCC0B-B518-E497-241F-7F09A90764A7}"/>
                    </a:ext>
                  </a:extLst>
                </p:cNvPr>
                <p:cNvPicPr/>
                <p:nvPr/>
              </p:nvPicPr>
              <p:blipFill>
                <a:blip r:embed="rId267"/>
                <a:stretch>
                  <a:fillRect/>
                </a:stretch>
              </p:blipFill>
              <p:spPr>
                <a:xfrm>
                  <a:off x="3507065" y="2888660"/>
                  <a:ext cx="28080" cy="2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90">
              <p14:nvContentPartPr>
                <p14:cNvPr id="3393" name="Ink 3392">
                  <a:extLst>
                    <a:ext uri="{FF2B5EF4-FFF2-40B4-BE49-F238E27FC236}">
                      <a16:creationId xmlns:a16="http://schemas.microsoft.com/office/drawing/2014/main" id="{FA84B67E-B7D0-7180-908C-C1840AC072EE}"/>
                    </a:ext>
                  </a:extLst>
                </p14:cNvPr>
                <p14:cNvContentPartPr/>
                <p14:nvPr/>
              </p14:nvContentPartPr>
              <p14:xfrm>
                <a:off x="3530465" y="2842580"/>
                <a:ext cx="39240" cy="109440"/>
              </p14:xfrm>
            </p:contentPart>
          </mc:Choice>
          <mc:Fallback xmlns="">
            <p:pic>
              <p:nvPicPr>
                <p:cNvPr id="3393" name="Ink 3392">
                  <a:extLst>
                    <a:ext uri="{FF2B5EF4-FFF2-40B4-BE49-F238E27FC236}">
                      <a16:creationId xmlns:a16="http://schemas.microsoft.com/office/drawing/2014/main" id="{FA84B67E-B7D0-7180-908C-C1840AC072EE}"/>
                    </a:ext>
                  </a:extLst>
                </p:cNvPr>
                <p:cNvPicPr/>
                <p:nvPr/>
              </p:nvPicPr>
              <p:blipFill>
                <a:blip r:embed="rId491"/>
                <a:stretch>
                  <a:fillRect/>
                </a:stretch>
              </p:blipFill>
              <p:spPr>
                <a:xfrm>
                  <a:off x="3521825" y="2833940"/>
                  <a:ext cx="56880" cy="127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92">
              <p14:nvContentPartPr>
                <p14:cNvPr id="3394" name="Ink 3393">
                  <a:extLst>
                    <a:ext uri="{FF2B5EF4-FFF2-40B4-BE49-F238E27FC236}">
                      <a16:creationId xmlns:a16="http://schemas.microsoft.com/office/drawing/2014/main" id="{44FC5FA3-E1C3-1481-AD57-CA4F7897D6DD}"/>
                    </a:ext>
                  </a:extLst>
                </p14:cNvPr>
                <p14:cNvContentPartPr/>
                <p14:nvPr/>
              </p14:nvContentPartPr>
              <p14:xfrm>
                <a:off x="3531185" y="2859500"/>
                <a:ext cx="72000" cy="8640"/>
              </p14:xfrm>
            </p:contentPart>
          </mc:Choice>
          <mc:Fallback xmlns="">
            <p:pic>
              <p:nvPicPr>
                <p:cNvPr id="3394" name="Ink 3393">
                  <a:extLst>
                    <a:ext uri="{FF2B5EF4-FFF2-40B4-BE49-F238E27FC236}">
                      <a16:creationId xmlns:a16="http://schemas.microsoft.com/office/drawing/2014/main" id="{44FC5FA3-E1C3-1481-AD57-CA4F7897D6DD}"/>
                    </a:ext>
                  </a:extLst>
                </p:cNvPr>
                <p:cNvPicPr/>
                <p:nvPr/>
              </p:nvPicPr>
              <p:blipFill>
                <a:blip r:embed="rId493"/>
                <a:stretch>
                  <a:fillRect/>
                </a:stretch>
              </p:blipFill>
              <p:spPr>
                <a:xfrm>
                  <a:off x="3522185" y="2850500"/>
                  <a:ext cx="89640" cy="26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94">
              <p14:nvContentPartPr>
                <p14:cNvPr id="3395" name="Ink 3394">
                  <a:extLst>
                    <a:ext uri="{FF2B5EF4-FFF2-40B4-BE49-F238E27FC236}">
                      <a16:creationId xmlns:a16="http://schemas.microsoft.com/office/drawing/2014/main" id="{C806FBE9-AD2D-91AF-5D1A-329B0D28048F}"/>
                    </a:ext>
                  </a:extLst>
                </p14:cNvPr>
                <p14:cNvContentPartPr/>
                <p14:nvPr/>
              </p14:nvContentPartPr>
              <p14:xfrm>
                <a:off x="3508865" y="2903060"/>
                <a:ext cx="119520" cy="136800"/>
              </p14:xfrm>
            </p:contentPart>
          </mc:Choice>
          <mc:Fallback xmlns="">
            <p:pic>
              <p:nvPicPr>
                <p:cNvPr id="3395" name="Ink 3394">
                  <a:extLst>
                    <a:ext uri="{FF2B5EF4-FFF2-40B4-BE49-F238E27FC236}">
                      <a16:creationId xmlns:a16="http://schemas.microsoft.com/office/drawing/2014/main" id="{C806FBE9-AD2D-91AF-5D1A-329B0D28048F}"/>
                    </a:ext>
                  </a:extLst>
                </p:cNvPr>
                <p:cNvPicPr/>
                <p:nvPr/>
              </p:nvPicPr>
              <p:blipFill>
                <a:blip r:embed="rId495"/>
                <a:stretch>
                  <a:fillRect/>
                </a:stretch>
              </p:blipFill>
              <p:spPr>
                <a:xfrm>
                  <a:off x="3500225" y="2894420"/>
                  <a:ext cx="137160" cy="154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96">
              <p14:nvContentPartPr>
                <p14:cNvPr id="3397" name="Ink 3396">
                  <a:extLst>
                    <a:ext uri="{FF2B5EF4-FFF2-40B4-BE49-F238E27FC236}">
                      <a16:creationId xmlns:a16="http://schemas.microsoft.com/office/drawing/2014/main" id="{9FACD52F-548A-5736-411B-EA4FAA780494}"/>
                    </a:ext>
                  </a:extLst>
                </p14:cNvPr>
                <p14:cNvContentPartPr/>
                <p14:nvPr/>
              </p14:nvContentPartPr>
              <p14:xfrm>
                <a:off x="3188465" y="2963900"/>
                <a:ext cx="10440" cy="6480"/>
              </p14:xfrm>
            </p:contentPart>
          </mc:Choice>
          <mc:Fallback xmlns="">
            <p:pic>
              <p:nvPicPr>
                <p:cNvPr id="3397" name="Ink 3396">
                  <a:extLst>
                    <a:ext uri="{FF2B5EF4-FFF2-40B4-BE49-F238E27FC236}">
                      <a16:creationId xmlns:a16="http://schemas.microsoft.com/office/drawing/2014/main" id="{9FACD52F-548A-5736-411B-EA4FAA780494}"/>
                    </a:ext>
                  </a:extLst>
                </p:cNvPr>
                <p:cNvPicPr/>
                <p:nvPr/>
              </p:nvPicPr>
              <p:blipFill>
                <a:blip r:embed="rId267"/>
                <a:stretch>
                  <a:fillRect/>
                </a:stretch>
              </p:blipFill>
              <p:spPr>
                <a:xfrm>
                  <a:off x="3179465" y="2955260"/>
                  <a:ext cx="28080" cy="24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97">
              <p14:nvContentPartPr>
                <p14:cNvPr id="3398" name="Ink 3397">
                  <a:extLst>
                    <a:ext uri="{FF2B5EF4-FFF2-40B4-BE49-F238E27FC236}">
                      <a16:creationId xmlns:a16="http://schemas.microsoft.com/office/drawing/2014/main" id="{AB187C17-CAAE-926F-05B3-B2AF90A49E61}"/>
                    </a:ext>
                  </a:extLst>
                </p14:cNvPr>
                <p14:cNvContentPartPr/>
                <p14:nvPr/>
              </p14:nvContentPartPr>
              <p14:xfrm>
                <a:off x="3229505" y="2924300"/>
                <a:ext cx="13680" cy="34200"/>
              </p14:xfrm>
            </p:contentPart>
          </mc:Choice>
          <mc:Fallback xmlns="">
            <p:pic>
              <p:nvPicPr>
                <p:cNvPr id="3398" name="Ink 3397">
                  <a:extLst>
                    <a:ext uri="{FF2B5EF4-FFF2-40B4-BE49-F238E27FC236}">
                      <a16:creationId xmlns:a16="http://schemas.microsoft.com/office/drawing/2014/main" id="{AB187C17-CAAE-926F-05B3-B2AF90A49E61}"/>
                    </a:ext>
                  </a:extLst>
                </p:cNvPr>
                <p:cNvPicPr/>
                <p:nvPr/>
              </p:nvPicPr>
              <p:blipFill>
                <a:blip r:embed="rId498"/>
                <a:stretch>
                  <a:fillRect/>
                </a:stretch>
              </p:blipFill>
              <p:spPr>
                <a:xfrm>
                  <a:off x="3220865" y="2915300"/>
                  <a:ext cx="31320" cy="51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99">
              <p14:nvContentPartPr>
                <p14:cNvPr id="3400" name="Ink 3399">
                  <a:extLst>
                    <a:ext uri="{FF2B5EF4-FFF2-40B4-BE49-F238E27FC236}">
                      <a16:creationId xmlns:a16="http://schemas.microsoft.com/office/drawing/2014/main" id="{ADC3A03B-28CB-86A6-7626-855B0BD003A1}"/>
                    </a:ext>
                  </a:extLst>
                </p14:cNvPr>
                <p14:cNvContentPartPr/>
                <p14:nvPr/>
              </p14:nvContentPartPr>
              <p14:xfrm>
                <a:off x="3422465" y="2932940"/>
                <a:ext cx="19080" cy="16920"/>
              </p14:xfrm>
            </p:contentPart>
          </mc:Choice>
          <mc:Fallback xmlns="">
            <p:pic>
              <p:nvPicPr>
                <p:cNvPr id="3400" name="Ink 3399">
                  <a:extLst>
                    <a:ext uri="{FF2B5EF4-FFF2-40B4-BE49-F238E27FC236}">
                      <a16:creationId xmlns:a16="http://schemas.microsoft.com/office/drawing/2014/main" id="{ADC3A03B-28CB-86A6-7626-855B0BD003A1}"/>
                    </a:ext>
                  </a:extLst>
                </p:cNvPr>
                <p:cNvPicPr/>
                <p:nvPr/>
              </p:nvPicPr>
              <p:blipFill>
                <a:blip r:embed="rId500"/>
                <a:stretch>
                  <a:fillRect/>
                </a:stretch>
              </p:blipFill>
              <p:spPr>
                <a:xfrm>
                  <a:off x="3413465" y="2923940"/>
                  <a:ext cx="36720" cy="34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01">
              <p14:nvContentPartPr>
                <p14:cNvPr id="3401" name="Ink 3400">
                  <a:extLst>
                    <a:ext uri="{FF2B5EF4-FFF2-40B4-BE49-F238E27FC236}">
                      <a16:creationId xmlns:a16="http://schemas.microsoft.com/office/drawing/2014/main" id="{CCF3057D-64C4-7D39-A5A8-F908881DB943}"/>
                    </a:ext>
                  </a:extLst>
                </p14:cNvPr>
                <p14:cNvContentPartPr/>
                <p14:nvPr/>
              </p14:nvContentPartPr>
              <p14:xfrm>
                <a:off x="3397265" y="2978300"/>
                <a:ext cx="1440" cy="2160"/>
              </p14:xfrm>
            </p:contentPart>
          </mc:Choice>
          <mc:Fallback xmlns="">
            <p:pic>
              <p:nvPicPr>
                <p:cNvPr id="3401" name="Ink 3400">
                  <a:extLst>
                    <a:ext uri="{FF2B5EF4-FFF2-40B4-BE49-F238E27FC236}">
                      <a16:creationId xmlns:a16="http://schemas.microsoft.com/office/drawing/2014/main" id="{CCF3057D-64C4-7D39-A5A8-F908881DB943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3388265" y="2969660"/>
                  <a:ext cx="19080" cy="19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02">
              <p14:nvContentPartPr>
                <p14:cNvPr id="3403" name="Ink 3402">
                  <a:extLst>
                    <a:ext uri="{FF2B5EF4-FFF2-40B4-BE49-F238E27FC236}">
                      <a16:creationId xmlns:a16="http://schemas.microsoft.com/office/drawing/2014/main" id="{C091ECFF-DF28-E92B-B66B-82B992320ADD}"/>
                    </a:ext>
                  </a:extLst>
                </p14:cNvPr>
                <p14:cNvContentPartPr/>
                <p14:nvPr/>
              </p14:nvContentPartPr>
              <p14:xfrm>
                <a:off x="3658625" y="2866700"/>
                <a:ext cx="115200" cy="181440"/>
              </p14:xfrm>
            </p:contentPart>
          </mc:Choice>
          <mc:Fallback xmlns="">
            <p:pic>
              <p:nvPicPr>
                <p:cNvPr id="3403" name="Ink 3402">
                  <a:extLst>
                    <a:ext uri="{FF2B5EF4-FFF2-40B4-BE49-F238E27FC236}">
                      <a16:creationId xmlns:a16="http://schemas.microsoft.com/office/drawing/2014/main" id="{C091ECFF-DF28-E92B-B66B-82B992320ADD}"/>
                    </a:ext>
                  </a:extLst>
                </p:cNvPr>
                <p:cNvPicPr/>
                <p:nvPr/>
              </p:nvPicPr>
              <p:blipFill>
                <a:blip r:embed="rId503"/>
                <a:stretch>
                  <a:fillRect/>
                </a:stretch>
              </p:blipFill>
              <p:spPr>
                <a:xfrm>
                  <a:off x="3649985" y="2858060"/>
                  <a:ext cx="132840" cy="199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04">
              <p14:nvContentPartPr>
                <p14:cNvPr id="3404" name="Ink 3403">
                  <a:extLst>
                    <a:ext uri="{FF2B5EF4-FFF2-40B4-BE49-F238E27FC236}">
                      <a16:creationId xmlns:a16="http://schemas.microsoft.com/office/drawing/2014/main" id="{40285E62-8758-2B21-B8A9-01F369B1FD8F}"/>
                    </a:ext>
                  </a:extLst>
                </p14:cNvPr>
                <p14:cNvContentPartPr/>
                <p14:nvPr/>
              </p14:nvContentPartPr>
              <p14:xfrm>
                <a:off x="3113225" y="3056060"/>
                <a:ext cx="31680" cy="58320"/>
              </p14:xfrm>
            </p:contentPart>
          </mc:Choice>
          <mc:Fallback xmlns="">
            <p:pic>
              <p:nvPicPr>
                <p:cNvPr id="3404" name="Ink 3403">
                  <a:extLst>
                    <a:ext uri="{FF2B5EF4-FFF2-40B4-BE49-F238E27FC236}">
                      <a16:creationId xmlns:a16="http://schemas.microsoft.com/office/drawing/2014/main" id="{40285E62-8758-2B21-B8A9-01F369B1FD8F}"/>
                    </a:ext>
                  </a:extLst>
                </p:cNvPr>
                <p:cNvPicPr/>
                <p:nvPr/>
              </p:nvPicPr>
              <p:blipFill>
                <a:blip r:embed="rId505"/>
                <a:stretch>
                  <a:fillRect/>
                </a:stretch>
              </p:blipFill>
              <p:spPr>
                <a:xfrm>
                  <a:off x="3104225" y="3047060"/>
                  <a:ext cx="49320" cy="75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06">
              <p14:nvContentPartPr>
                <p14:cNvPr id="3405" name="Ink 3404">
                  <a:extLst>
                    <a:ext uri="{FF2B5EF4-FFF2-40B4-BE49-F238E27FC236}">
                      <a16:creationId xmlns:a16="http://schemas.microsoft.com/office/drawing/2014/main" id="{DE94DB06-6714-4C2A-B1D7-332F87762924}"/>
                    </a:ext>
                  </a:extLst>
                </p14:cNvPr>
                <p14:cNvContentPartPr/>
                <p14:nvPr/>
              </p14:nvContentPartPr>
              <p14:xfrm>
                <a:off x="3104225" y="3050300"/>
                <a:ext cx="74160" cy="28800"/>
              </p14:xfrm>
            </p:contentPart>
          </mc:Choice>
          <mc:Fallback xmlns="">
            <p:pic>
              <p:nvPicPr>
                <p:cNvPr id="3405" name="Ink 3404">
                  <a:extLst>
                    <a:ext uri="{FF2B5EF4-FFF2-40B4-BE49-F238E27FC236}">
                      <a16:creationId xmlns:a16="http://schemas.microsoft.com/office/drawing/2014/main" id="{DE94DB06-6714-4C2A-B1D7-332F87762924}"/>
                    </a:ext>
                  </a:extLst>
                </p:cNvPr>
                <p:cNvPicPr/>
                <p:nvPr/>
              </p:nvPicPr>
              <p:blipFill>
                <a:blip r:embed="rId507"/>
                <a:stretch>
                  <a:fillRect/>
                </a:stretch>
              </p:blipFill>
              <p:spPr>
                <a:xfrm>
                  <a:off x="3095225" y="3041300"/>
                  <a:ext cx="91800" cy="46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08">
              <p14:nvContentPartPr>
                <p14:cNvPr id="3406" name="Ink 3405">
                  <a:extLst>
                    <a:ext uri="{FF2B5EF4-FFF2-40B4-BE49-F238E27FC236}">
                      <a16:creationId xmlns:a16="http://schemas.microsoft.com/office/drawing/2014/main" id="{48D1D8EB-F590-A4DE-8C05-8E4875A959A6}"/>
                    </a:ext>
                  </a:extLst>
                </p14:cNvPr>
                <p14:cNvContentPartPr/>
                <p14:nvPr/>
              </p14:nvContentPartPr>
              <p14:xfrm>
                <a:off x="3147785" y="3013220"/>
                <a:ext cx="93240" cy="118440"/>
              </p14:xfrm>
            </p:contentPart>
          </mc:Choice>
          <mc:Fallback xmlns="">
            <p:pic>
              <p:nvPicPr>
                <p:cNvPr id="3406" name="Ink 3405">
                  <a:extLst>
                    <a:ext uri="{FF2B5EF4-FFF2-40B4-BE49-F238E27FC236}">
                      <a16:creationId xmlns:a16="http://schemas.microsoft.com/office/drawing/2014/main" id="{48D1D8EB-F590-A4DE-8C05-8E4875A959A6}"/>
                    </a:ext>
                  </a:extLst>
                </p:cNvPr>
                <p:cNvPicPr/>
                <p:nvPr/>
              </p:nvPicPr>
              <p:blipFill>
                <a:blip r:embed="rId509"/>
                <a:stretch>
                  <a:fillRect/>
                </a:stretch>
              </p:blipFill>
              <p:spPr>
                <a:xfrm>
                  <a:off x="3138785" y="3004220"/>
                  <a:ext cx="110880" cy="13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10">
              <p14:nvContentPartPr>
                <p14:cNvPr id="3407" name="Ink 3406">
                  <a:extLst>
                    <a:ext uri="{FF2B5EF4-FFF2-40B4-BE49-F238E27FC236}">
                      <a16:creationId xmlns:a16="http://schemas.microsoft.com/office/drawing/2014/main" id="{919D3527-6AD4-952E-9E3D-50231599FC39}"/>
                    </a:ext>
                  </a:extLst>
                </p14:cNvPr>
                <p14:cNvContentPartPr/>
                <p14:nvPr/>
              </p14:nvContentPartPr>
              <p14:xfrm>
                <a:off x="3162545" y="3018980"/>
                <a:ext cx="1080" cy="2160"/>
              </p14:xfrm>
            </p:contentPart>
          </mc:Choice>
          <mc:Fallback xmlns="">
            <p:pic>
              <p:nvPicPr>
                <p:cNvPr id="3407" name="Ink 3406">
                  <a:extLst>
                    <a:ext uri="{FF2B5EF4-FFF2-40B4-BE49-F238E27FC236}">
                      <a16:creationId xmlns:a16="http://schemas.microsoft.com/office/drawing/2014/main" id="{919D3527-6AD4-952E-9E3D-50231599FC39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3153905" y="3010340"/>
                  <a:ext cx="18720" cy="19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11">
              <p14:nvContentPartPr>
                <p14:cNvPr id="3408" name="Ink 3407">
                  <a:extLst>
                    <a:ext uri="{FF2B5EF4-FFF2-40B4-BE49-F238E27FC236}">
                      <a16:creationId xmlns:a16="http://schemas.microsoft.com/office/drawing/2014/main" id="{CFE25BD3-FD29-238C-2445-EB4E3679B906}"/>
                    </a:ext>
                  </a:extLst>
                </p14:cNvPr>
                <p14:cNvContentPartPr/>
                <p14:nvPr/>
              </p14:nvContentPartPr>
              <p14:xfrm>
                <a:off x="3122225" y="3076580"/>
                <a:ext cx="12960" cy="30960"/>
              </p14:xfrm>
            </p:contentPart>
          </mc:Choice>
          <mc:Fallback xmlns="">
            <p:pic>
              <p:nvPicPr>
                <p:cNvPr id="3408" name="Ink 3407">
                  <a:extLst>
                    <a:ext uri="{FF2B5EF4-FFF2-40B4-BE49-F238E27FC236}">
                      <a16:creationId xmlns:a16="http://schemas.microsoft.com/office/drawing/2014/main" id="{CFE25BD3-FD29-238C-2445-EB4E3679B906}"/>
                    </a:ext>
                  </a:extLst>
                </p:cNvPr>
                <p:cNvPicPr/>
                <p:nvPr/>
              </p:nvPicPr>
              <p:blipFill>
                <a:blip r:embed="rId512"/>
                <a:stretch>
                  <a:fillRect/>
                </a:stretch>
              </p:blipFill>
              <p:spPr>
                <a:xfrm>
                  <a:off x="3113585" y="3067940"/>
                  <a:ext cx="30600" cy="4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13">
              <p14:nvContentPartPr>
                <p14:cNvPr id="3409" name="Ink 3408">
                  <a:extLst>
                    <a:ext uri="{FF2B5EF4-FFF2-40B4-BE49-F238E27FC236}">
                      <a16:creationId xmlns:a16="http://schemas.microsoft.com/office/drawing/2014/main" id="{25442484-8227-1F6C-DA1E-6EF6FA87E455}"/>
                    </a:ext>
                  </a:extLst>
                </p14:cNvPr>
                <p14:cNvContentPartPr/>
                <p14:nvPr/>
              </p14:nvContentPartPr>
              <p14:xfrm>
                <a:off x="3118265" y="3018980"/>
                <a:ext cx="44640" cy="83160"/>
              </p14:xfrm>
            </p:contentPart>
          </mc:Choice>
          <mc:Fallback xmlns="">
            <p:pic>
              <p:nvPicPr>
                <p:cNvPr id="3409" name="Ink 3408">
                  <a:extLst>
                    <a:ext uri="{FF2B5EF4-FFF2-40B4-BE49-F238E27FC236}">
                      <a16:creationId xmlns:a16="http://schemas.microsoft.com/office/drawing/2014/main" id="{25442484-8227-1F6C-DA1E-6EF6FA87E455}"/>
                    </a:ext>
                  </a:extLst>
                </p:cNvPr>
                <p:cNvPicPr/>
                <p:nvPr/>
              </p:nvPicPr>
              <p:blipFill>
                <a:blip r:embed="rId514"/>
                <a:stretch>
                  <a:fillRect/>
                </a:stretch>
              </p:blipFill>
              <p:spPr>
                <a:xfrm>
                  <a:off x="3109625" y="3009980"/>
                  <a:ext cx="62280" cy="100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15">
              <p14:nvContentPartPr>
                <p14:cNvPr id="3411" name="Ink 3410">
                  <a:extLst>
                    <a:ext uri="{FF2B5EF4-FFF2-40B4-BE49-F238E27FC236}">
                      <a16:creationId xmlns:a16="http://schemas.microsoft.com/office/drawing/2014/main" id="{F2EC5B31-D6E5-CBA0-303C-A68B9A1046F6}"/>
                    </a:ext>
                  </a:extLst>
                </p14:cNvPr>
                <p14:cNvContentPartPr/>
                <p14:nvPr/>
              </p14:nvContentPartPr>
              <p14:xfrm>
                <a:off x="3319505" y="3020420"/>
                <a:ext cx="141120" cy="107640"/>
              </p14:xfrm>
            </p:contentPart>
          </mc:Choice>
          <mc:Fallback xmlns="">
            <p:pic>
              <p:nvPicPr>
                <p:cNvPr id="3411" name="Ink 3410">
                  <a:extLst>
                    <a:ext uri="{FF2B5EF4-FFF2-40B4-BE49-F238E27FC236}">
                      <a16:creationId xmlns:a16="http://schemas.microsoft.com/office/drawing/2014/main" id="{F2EC5B31-D6E5-CBA0-303C-A68B9A1046F6}"/>
                    </a:ext>
                  </a:extLst>
                </p:cNvPr>
                <p:cNvPicPr/>
                <p:nvPr/>
              </p:nvPicPr>
              <p:blipFill>
                <a:blip r:embed="rId516"/>
                <a:stretch>
                  <a:fillRect/>
                </a:stretch>
              </p:blipFill>
              <p:spPr>
                <a:xfrm>
                  <a:off x="3310865" y="3011780"/>
                  <a:ext cx="158760" cy="12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17">
              <p14:nvContentPartPr>
                <p14:cNvPr id="3412" name="Ink 3411">
                  <a:extLst>
                    <a:ext uri="{FF2B5EF4-FFF2-40B4-BE49-F238E27FC236}">
                      <a16:creationId xmlns:a16="http://schemas.microsoft.com/office/drawing/2014/main" id="{DA0D7E8B-0064-6288-C353-822A9E8FDF36}"/>
                    </a:ext>
                  </a:extLst>
                </p14:cNvPr>
                <p14:cNvContentPartPr/>
                <p14:nvPr/>
              </p14:nvContentPartPr>
              <p14:xfrm>
                <a:off x="3463505" y="3039500"/>
                <a:ext cx="1440" cy="1080"/>
              </p14:xfrm>
            </p:contentPart>
          </mc:Choice>
          <mc:Fallback xmlns="">
            <p:pic>
              <p:nvPicPr>
                <p:cNvPr id="3412" name="Ink 3411">
                  <a:extLst>
                    <a:ext uri="{FF2B5EF4-FFF2-40B4-BE49-F238E27FC236}">
                      <a16:creationId xmlns:a16="http://schemas.microsoft.com/office/drawing/2014/main" id="{DA0D7E8B-0064-6288-C353-822A9E8FDF36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3454505" y="3030500"/>
                  <a:ext cx="19080" cy="18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18">
              <p14:nvContentPartPr>
                <p14:cNvPr id="3413" name="Ink 3412">
                  <a:extLst>
                    <a:ext uri="{FF2B5EF4-FFF2-40B4-BE49-F238E27FC236}">
                      <a16:creationId xmlns:a16="http://schemas.microsoft.com/office/drawing/2014/main" id="{EF6B8E07-BF24-74D9-A9E9-09DF96766806}"/>
                    </a:ext>
                  </a:extLst>
                </p14:cNvPr>
                <p14:cNvContentPartPr/>
                <p14:nvPr/>
              </p14:nvContentPartPr>
              <p14:xfrm>
                <a:off x="3451625" y="3067220"/>
                <a:ext cx="160920" cy="64080"/>
              </p14:xfrm>
            </p:contentPart>
          </mc:Choice>
          <mc:Fallback xmlns="">
            <p:pic>
              <p:nvPicPr>
                <p:cNvPr id="3413" name="Ink 3412">
                  <a:extLst>
                    <a:ext uri="{FF2B5EF4-FFF2-40B4-BE49-F238E27FC236}">
                      <a16:creationId xmlns:a16="http://schemas.microsoft.com/office/drawing/2014/main" id="{EF6B8E07-BF24-74D9-A9E9-09DF96766806}"/>
                    </a:ext>
                  </a:extLst>
                </p:cNvPr>
                <p:cNvPicPr/>
                <p:nvPr/>
              </p:nvPicPr>
              <p:blipFill>
                <a:blip r:embed="rId519"/>
                <a:stretch>
                  <a:fillRect/>
                </a:stretch>
              </p:blipFill>
              <p:spPr>
                <a:xfrm>
                  <a:off x="3442625" y="3058220"/>
                  <a:ext cx="178560" cy="81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20">
              <p14:nvContentPartPr>
                <p14:cNvPr id="3415" name="Ink 3414">
                  <a:extLst>
                    <a:ext uri="{FF2B5EF4-FFF2-40B4-BE49-F238E27FC236}">
                      <a16:creationId xmlns:a16="http://schemas.microsoft.com/office/drawing/2014/main" id="{A73EED19-C1A4-38FC-2666-67981DEB9176}"/>
                    </a:ext>
                  </a:extLst>
                </p14:cNvPr>
                <p14:cNvContentPartPr/>
                <p14:nvPr/>
              </p14:nvContentPartPr>
              <p14:xfrm>
                <a:off x="3701961" y="2674634"/>
                <a:ext cx="50760" cy="81000"/>
              </p14:xfrm>
            </p:contentPart>
          </mc:Choice>
          <mc:Fallback xmlns="">
            <p:pic>
              <p:nvPicPr>
                <p:cNvPr id="3415" name="Ink 3414">
                  <a:extLst>
                    <a:ext uri="{FF2B5EF4-FFF2-40B4-BE49-F238E27FC236}">
                      <a16:creationId xmlns:a16="http://schemas.microsoft.com/office/drawing/2014/main" id="{A73EED19-C1A4-38FC-2666-67981DEB9176}"/>
                    </a:ext>
                  </a:extLst>
                </p:cNvPr>
                <p:cNvPicPr/>
                <p:nvPr/>
              </p:nvPicPr>
              <p:blipFill>
                <a:blip r:embed="rId521"/>
                <a:stretch>
                  <a:fillRect/>
                </a:stretch>
              </p:blipFill>
              <p:spPr>
                <a:xfrm>
                  <a:off x="3692961" y="2665994"/>
                  <a:ext cx="68400" cy="98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22">
              <p14:nvContentPartPr>
                <p14:cNvPr id="3417" name="Ink 3416">
                  <a:extLst>
                    <a:ext uri="{FF2B5EF4-FFF2-40B4-BE49-F238E27FC236}">
                      <a16:creationId xmlns:a16="http://schemas.microsoft.com/office/drawing/2014/main" id="{77FB6709-EC2E-833A-9189-27573C81F577}"/>
                    </a:ext>
                  </a:extLst>
                </p14:cNvPr>
                <p14:cNvContentPartPr/>
                <p14:nvPr/>
              </p14:nvContentPartPr>
              <p14:xfrm>
                <a:off x="3730761" y="2660234"/>
                <a:ext cx="168120" cy="166320"/>
              </p14:xfrm>
            </p:contentPart>
          </mc:Choice>
          <mc:Fallback xmlns="">
            <p:pic>
              <p:nvPicPr>
                <p:cNvPr id="3417" name="Ink 3416">
                  <a:extLst>
                    <a:ext uri="{FF2B5EF4-FFF2-40B4-BE49-F238E27FC236}">
                      <a16:creationId xmlns:a16="http://schemas.microsoft.com/office/drawing/2014/main" id="{77FB6709-EC2E-833A-9189-27573C81F577}"/>
                    </a:ext>
                  </a:extLst>
                </p:cNvPr>
                <p:cNvPicPr/>
                <p:nvPr/>
              </p:nvPicPr>
              <p:blipFill>
                <a:blip r:embed="rId523"/>
                <a:stretch>
                  <a:fillRect/>
                </a:stretch>
              </p:blipFill>
              <p:spPr>
                <a:xfrm>
                  <a:off x="3722121" y="2651594"/>
                  <a:ext cx="185760" cy="183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24">
              <p14:nvContentPartPr>
                <p14:cNvPr id="3418" name="Ink 3417">
                  <a:extLst>
                    <a:ext uri="{FF2B5EF4-FFF2-40B4-BE49-F238E27FC236}">
                      <a16:creationId xmlns:a16="http://schemas.microsoft.com/office/drawing/2014/main" id="{442F893E-1194-5B72-71C6-78712E8E2866}"/>
                    </a:ext>
                  </a:extLst>
                </p14:cNvPr>
                <p14:cNvContentPartPr/>
                <p14:nvPr/>
              </p14:nvContentPartPr>
              <p14:xfrm>
                <a:off x="3691881" y="2704514"/>
                <a:ext cx="32760" cy="44280"/>
              </p14:xfrm>
            </p:contentPart>
          </mc:Choice>
          <mc:Fallback xmlns="">
            <p:pic>
              <p:nvPicPr>
                <p:cNvPr id="3418" name="Ink 3417">
                  <a:extLst>
                    <a:ext uri="{FF2B5EF4-FFF2-40B4-BE49-F238E27FC236}">
                      <a16:creationId xmlns:a16="http://schemas.microsoft.com/office/drawing/2014/main" id="{442F893E-1194-5B72-71C6-78712E8E2866}"/>
                    </a:ext>
                  </a:extLst>
                </p:cNvPr>
                <p:cNvPicPr/>
                <p:nvPr/>
              </p:nvPicPr>
              <p:blipFill>
                <a:blip r:embed="rId525"/>
                <a:stretch>
                  <a:fillRect/>
                </a:stretch>
              </p:blipFill>
              <p:spPr>
                <a:xfrm>
                  <a:off x="3682881" y="2695514"/>
                  <a:ext cx="50400" cy="61920"/>
                </a:xfrm>
                <a:prstGeom prst="rect">
                  <a:avLst/>
                </a:prstGeom>
              </p:spPr>
            </p:pic>
          </mc:Fallback>
        </mc:AlternateContent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7" name="Google Shape;767;p42"/>
          <p:cNvSpPr/>
          <p:nvPr/>
        </p:nvSpPr>
        <p:spPr>
          <a:xfrm>
            <a:off x="856400" y="932750"/>
            <a:ext cx="4343400" cy="177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8" name="Google Shape;768;p42"/>
          <p:cNvSpPr txBox="1">
            <a:spLocks noGrp="1"/>
          </p:cNvSpPr>
          <p:nvPr>
            <p:ph type="subTitle" idx="1"/>
          </p:nvPr>
        </p:nvSpPr>
        <p:spPr>
          <a:xfrm>
            <a:off x="1530005" y="1567088"/>
            <a:ext cx="2624400" cy="80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Rebranding into selling more casual shirts to fit into the new trend</a:t>
            </a:r>
            <a:endParaRPr dirty="0"/>
          </a:p>
        </p:txBody>
      </p:sp>
      <p:grpSp>
        <p:nvGrpSpPr>
          <p:cNvPr id="769" name="Google Shape;769;p42"/>
          <p:cNvGrpSpPr/>
          <p:nvPr/>
        </p:nvGrpSpPr>
        <p:grpSpPr>
          <a:xfrm>
            <a:off x="713215" y="3712072"/>
            <a:ext cx="820500" cy="869706"/>
            <a:chOff x="737690" y="3763472"/>
            <a:chExt cx="820500" cy="869706"/>
          </a:xfrm>
        </p:grpSpPr>
        <p:sp>
          <p:nvSpPr>
            <p:cNvPr id="770" name="Google Shape;770;p42"/>
            <p:cNvSpPr/>
            <p:nvPr/>
          </p:nvSpPr>
          <p:spPr>
            <a:xfrm rot="5400000">
              <a:off x="746240" y="3754922"/>
              <a:ext cx="803400" cy="8205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" name="Google Shape;771;p42"/>
            <p:cNvSpPr/>
            <p:nvPr/>
          </p:nvSpPr>
          <p:spPr>
            <a:xfrm rot="5400000">
              <a:off x="904950" y="4399628"/>
              <a:ext cx="66300" cy="4008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72" name="Google Shape;772;p42"/>
          <p:cNvSpPr txBox="1">
            <a:spLocks noGrp="1"/>
          </p:cNvSpPr>
          <p:nvPr>
            <p:ph type="subTitle" idx="2"/>
          </p:nvPr>
        </p:nvSpPr>
        <p:spPr>
          <a:xfrm>
            <a:off x="1530005" y="2636936"/>
            <a:ext cx="2624400" cy="80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Boosting the ecommerce channel </a:t>
            </a:r>
            <a:endParaRPr dirty="0"/>
          </a:p>
        </p:txBody>
      </p:sp>
      <p:sp>
        <p:nvSpPr>
          <p:cNvPr id="773" name="Google Shape;773;p42"/>
          <p:cNvSpPr txBox="1">
            <a:spLocks noGrp="1"/>
          </p:cNvSpPr>
          <p:nvPr>
            <p:ph type="subTitle" idx="3"/>
          </p:nvPr>
        </p:nvSpPr>
        <p:spPr>
          <a:xfrm>
            <a:off x="1530005" y="3715928"/>
            <a:ext cx="2624400" cy="804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Selling the stock and closing during the pandemic to save resources</a:t>
            </a:r>
            <a:endParaRPr dirty="0"/>
          </a:p>
        </p:txBody>
      </p:sp>
      <p:grpSp>
        <p:nvGrpSpPr>
          <p:cNvPr id="774" name="Google Shape;774;p42"/>
          <p:cNvGrpSpPr/>
          <p:nvPr/>
        </p:nvGrpSpPr>
        <p:grpSpPr>
          <a:xfrm>
            <a:off x="4521346" y="1431229"/>
            <a:ext cx="4195602" cy="3137143"/>
            <a:chOff x="4521346" y="1431229"/>
            <a:chExt cx="4195602" cy="3137143"/>
          </a:xfrm>
        </p:grpSpPr>
        <p:sp>
          <p:nvSpPr>
            <p:cNvPr id="775" name="Google Shape;775;p42"/>
            <p:cNvSpPr/>
            <p:nvPr/>
          </p:nvSpPr>
          <p:spPr>
            <a:xfrm>
              <a:off x="5061868" y="1431229"/>
              <a:ext cx="3503876" cy="2896377"/>
            </a:xfrm>
            <a:custGeom>
              <a:avLst/>
              <a:gdLst/>
              <a:ahLst/>
              <a:cxnLst/>
              <a:rect l="l" t="t" r="r" b="b"/>
              <a:pathLst>
                <a:path w="183834" h="151961" extrusionOk="0">
                  <a:moveTo>
                    <a:pt x="130306" y="1"/>
                  </a:moveTo>
                  <a:cubicBezTo>
                    <a:pt x="129357" y="1"/>
                    <a:pt x="128405" y="31"/>
                    <a:pt x="127449" y="92"/>
                  </a:cubicBezTo>
                  <a:cubicBezTo>
                    <a:pt x="125231" y="213"/>
                    <a:pt x="123042" y="517"/>
                    <a:pt x="120884" y="973"/>
                  </a:cubicBezTo>
                  <a:cubicBezTo>
                    <a:pt x="105230" y="4286"/>
                    <a:pt x="91613" y="15958"/>
                    <a:pt x="85959" y="30943"/>
                  </a:cubicBezTo>
                  <a:cubicBezTo>
                    <a:pt x="82646" y="39727"/>
                    <a:pt x="81704" y="49880"/>
                    <a:pt x="75412" y="56871"/>
                  </a:cubicBezTo>
                  <a:cubicBezTo>
                    <a:pt x="68412" y="64622"/>
                    <a:pt x="57256" y="65961"/>
                    <a:pt x="46544" y="65961"/>
                  </a:cubicBezTo>
                  <a:cubicBezTo>
                    <a:pt x="44697" y="65961"/>
                    <a:pt x="42862" y="65921"/>
                    <a:pt x="41065" y="65868"/>
                  </a:cubicBezTo>
                  <a:cubicBezTo>
                    <a:pt x="39243" y="65809"/>
                    <a:pt x="37384" y="65766"/>
                    <a:pt x="35513" y="65766"/>
                  </a:cubicBezTo>
                  <a:cubicBezTo>
                    <a:pt x="24802" y="65766"/>
                    <a:pt x="13683" y="67163"/>
                    <a:pt x="6748" y="74925"/>
                  </a:cubicBezTo>
                  <a:cubicBezTo>
                    <a:pt x="1642" y="80640"/>
                    <a:pt x="0" y="88786"/>
                    <a:pt x="426" y="96446"/>
                  </a:cubicBezTo>
                  <a:cubicBezTo>
                    <a:pt x="1520" y="116719"/>
                    <a:pt x="15806" y="134805"/>
                    <a:pt x="34013" y="143832"/>
                  </a:cubicBezTo>
                  <a:cubicBezTo>
                    <a:pt x="45519" y="149547"/>
                    <a:pt x="58315" y="151960"/>
                    <a:pt x="71215" y="151960"/>
                  </a:cubicBezTo>
                  <a:cubicBezTo>
                    <a:pt x="78695" y="151960"/>
                    <a:pt x="86210" y="151149"/>
                    <a:pt x="93528" y="149699"/>
                  </a:cubicBezTo>
                  <a:cubicBezTo>
                    <a:pt x="121401" y="144136"/>
                    <a:pt x="147936" y="128908"/>
                    <a:pt x="163863" y="105351"/>
                  </a:cubicBezTo>
                  <a:cubicBezTo>
                    <a:pt x="179821" y="81795"/>
                    <a:pt x="183833" y="49728"/>
                    <a:pt x="171067" y="24286"/>
                  </a:cubicBezTo>
                  <a:lnTo>
                    <a:pt x="170003" y="22554"/>
                  </a:lnTo>
                  <a:cubicBezTo>
                    <a:pt x="161477" y="8688"/>
                    <a:pt x="146443" y="1"/>
                    <a:pt x="13030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776" name="Google Shape;776;p42"/>
            <p:cNvGrpSpPr/>
            <p:nvPr/>
          </p:nvGrpSpPr>
          <p:grpSpPr>
            <a:xfrm>
              <a:off x="4521346" y="1468892"/>
              <a:ext cx="4195602" cy="3099480"/>
              <a:chOff x="4521346" y="1468892"/>
              <a:chExt cx="4195602" cy="3099480"/>
            </a:xfrm>
          </p:grpSpPr>
          <p:sp>
            <p:nvSpPr>
              <p:cNvPr id="777" name="Google Shape;777;p42"/>
              <p:cNvSpPr/>
              <p:nvPr/>
            </p:nvSpPr>
            <p:spPr>
              <a:xfrm>
                <a:off x="5329528" y="1468892"/>
                <a:ext cx="2160375" cy="3099480"/>
              </a:xfrm>
              <a:custGeom>
                <a:avLst/>
                <a:gdLst/>
                <a:ahLst/>
                <a:cxnLst/>
                <a:rect l="l" t="t" r="r" b="b"/>
                <a:pathLst>
                  <a:path w="113346" h="162617" extrusionOk="0">
                    <a:moveTo>
                      <a:pt x="4407" y="0"/>
                    </a:moveTo>
                    <a:cubicBezTo>
                      <a:pt x="1976" y="0"/>
                      <a:pt x="0" y="1945"/>
                      <a:pt x="0" y="4377"/>
                    </a:cubicBezTo>
                    <a:lnTo>
                      <a:pt x="0" y="158239"/>
                    </a:lnTo>
                    <a:cubicBezTo>
                      <a:pt x="0" y="160671"/>
                      <a:pt x="1976" y="162616"/>
                      <a:pt x="4407" y="162616"/>
                    </a:cubicBezTo>
                    <a:lnTo>
                      <a:pt x="108938" y="162616"/>
                    </a:lnTo>
                    <a:cubicBezTo>
                      <a:pt x="111370" y="162616"/>
                      <a:pt x="113346" y="160671"/>
                      <a:pt x="113346" y="158239"/>
                    </a:cubicBezTo>
                    <a:lnTo>
                      <a:pt x="113346" y="4377"/>
                    </a:lnTo>
                    <a:cubicBezTo>
                      <a:pt x="113346" y="1945"/>
                      <a:pt x="111370" y="0"/>
                      <a:pt x="108938" y="0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8" name="Google Shape;778;p42"/>
              <p:cNvSpPr/>
              <p:nvPr/>
            </p:nvSpPr>
            <p:spPr>
              <a:xfrm>
                <a:off x="5396714" y="1690197"/>
                <a:ext cx="2023676" cy="2588500"/>
              </a:xfrm>
              <a:custGeom>
                <a:avLst/>
                <a:gdLst/>
                <a:ahLst/>
                <a:cxnLst/>
                <a:rect l="l" t="t" r="r" b="b"/>
                <a:pathLst>
                  <a:path w="106174" h="135808" extrusionOk="0">
                    <a:moveTo>
                      <a:pt x="1" y="0"/>
                    </a:moveTo>
                    <a:lnTo>
                      <a:pt x="1" y="135808"/>
                    </a:lnTo>
                    <a:lnTo>
                      <a:pt x="106173" y="135808"/>
                    </a:lnTo>
                    <a:lnTo>
                      <a:pt x="106173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9" name="Google Shape;779;p42"/>
              <p:cNvSpPr/>
              <p:nvPr/>
            </p:nvSpPr>
            <p:spPr>
              <a:xfrm>
                <a:off x="6298767" y="4330236"/>
                <a:ext cx="194088" cy="165765"/>
              </a:xfrm>
              <a:custGeom>
                <a:avLst/>
                <a:gdLst/>
                <a:ahLst/>
                <a:cxnLst/>
                <a:rect l="l" t="t" r="r" b="b"/>
                <a:pathLst>
                  <a:path w="10183" h="8697" extrusionOk="0">
                    <a:moveTo>
                      <a:pt x="5891" y="1"/>
                    </a:moveTo>
                    <a:cubicBezTo>
                      <a:pt x="5873" y="1"/>
                      <a:pt x="5854" y="1"/>
                      <a:pt x="5836" y="1"/>
                    </a:cubicBezTo>
                    <a:cubicBezTo>
                      <a:pt x="1945" y="1"/>
                      <a:pt x="0" y="4651"/>
                      <a:pt x="2736" y="7417"/>
                    </a:cubicBezTo>
                    <a:cubicBezTo>
                      <a:pt x="3619" y="8301"/>
                      <a:pt x="4706" y="8696"/>
                      <a:pt x="5773" y="8696"/>
                    </a:cubicBezTo>
                    <a:cubicBezTo>
                      <a:pt x="8010" y="8696"/>
                      <a:pt x="10162" y="6961"/>
                      <a:pt x="10183" y="4347"/>
                    </a:cubicBezTo>
                    <a:cubicBezTo>
                      <a:pt x="10183" y="1964"/>
                      <a:pt x="8267" y="1"/>
                      <a:pt x="5891" y="1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0" name="Google Shape;780;p42"/>
              <p:cNvSpPr/>
              <p:nvPr/>
            </p:nvSpPr>
            <p:spPr>
              <a:xfrm>
                <a:off x="6084399" y="1558111"/>
                <a:ext cx="650632" cy="34194"/>
              </a:xfrm>
              <a:custGeom>
                <a:avLst/>
                <a:gdLst/>
                <a:ahLst/>
                <a:cxnLst/>
                <a:rect l="l" t="t" r="r" b="b"/>
                <a:pathLst>
                  <a:path w="34136" h="1794" extrusionOk="0">
                    <a:moveTo>
                      <a:pt x="457" y="0"/>
                    </a:moveTo>
                    <a:cubicBezTo>
                      <a:pt x="213" y="0"/>
                      <a:pt x="1" y="213"/>
                      <a:pt x="1" y="456"/>
                    </a:cubicBezTo>
                    <a:lnTo>
                      <a:pt x="1" y="1337"/>
                    </a:lnTo>
                    <a:cubicBezTo>
                      <a:pt x="1" y="1581"/>
                      <a:pt x="213" y="1793"/>
                      <a:pt x="457" y="1793"/>
                    </a:cubicBezTo>
                    <a:lnTo>
                      <a:pt x="33679" y="1793"/>
                    </a:lnTo>
                    <a:cubicBezTo>
                      <a:pt x="33922" y="1793"/>
                      <a:pt x="34135" y="1581"/>
                      <a:pt x="34135" y="1337"/>
                    </a:cubicBezTo>
                    <a:lnTo>
                      <a:pt x="34135" y="456"/>
                    </a:lnTo>
                    <a:cubicBezTo>
                      <a:pt x="34135" y="213"/>
                      <a:pt x="33922" y="0"/>
                      <a:pt x="33679" y="0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1" name="Google Shape;781;p42"/>
              <p:cNvSpPr/>
              <p:nvPr/>
            </p:nvSpPr>
            <p:spPr>
              <a:xfrm>
                <a:off x="5549671" y="2106163"/>
                <a:ext cx="520853" cy="520834"/>
              </a:xfrm>
              <a:custGeom>
                <a:avLst/>
                <a:gdLst/>
                <a:ahLst/>
                <a:cxnLst/>
                <a:rect l="l" t="t" r="r" b="b"/>
                <a:pathLst>
                  <a:path w="27327" h="27326" extrusionOk="0">
                    <a:moveTo>
                      <a:pt x="1733" y="0"/>
                    </a:moveTo>
                    <a:cubicBezTo>
                      <a:pt x="791" y="0"/>
                      <a:pt x="0" y="791"/>
                      <a:pt x="0" y="1733"/>
                    </a:cubicBezTo>
                    <a:lnTo>
                      <a:pt x="0" y="25593"/>
                    </a:lnTo>
                    <a:cubicBezTo>
                      <a:pt x="0" y="26536"/>
                      <a:pt x="791" y="27326"/>
                      <a:pt x="1733" y="27326"/>
                    </a:cubicBezTo>
                    <a:lnTo>
                      <a:pt x="25594" y="27326"/>
                    </a:lnTo>
                    <a:cubicBezTo>
                      <a:pt x="26536" y="27326"/>
                      <a:pt x="27326" y="26536"/>
                      <a:pt x="27326" y="25593"/>
                    </a:cubicBezTo>
                    <a:lnTo>
                      <a:pt x="27326" y="1733"/>
                    </a:lnTo>
                    <a:cubicBezTo>
                      <a:pt x="27326" y="791"/>
                      <a:pt x="26536" y="0"/>
                      <a:pt x="25594" y="0"/>
                    </a:cubicBezTo>
                    <a:close/>
                  </a:path>
                </a:pathLst>
              </a:custGeom>
              <a:solidFill>
                <a:srgbClr val="A37F5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2" name="Google Shape;782;p42"/>
              <p:cNvSpPr/>
              <p:nvPr/>
            </p:nvSpPr>
            <p:spPr>
              <a:xfrm>
                <a:off x="5703199" y="2283440"/>
                <a:ext cx="213205" cy="113559"/>
              </a:xfrm>
              <a:custGeom>
                <a:avLst/>
                <a:gdLst/>
                <a:ahLst/>
                <a:cxnLst/>
                <a:rect l="l" t="t" r="r" b="b"/>
                <a:pathLst>
                  <a:path w="11186" h="5958" extrusionOk="0">
                    <a:moveTo>
                      <a:pt x="973" y="0"/>
                    </a:moveTo>
                    <a:cubicBezTo>
                      <a:pt x="426" y="0"/>
                      <a:pt x="0" y="426"/>
                      <a:pt x="0" y="973"/>
                    </a:cubicBezTo>
                    <a:lnTo>
                      <a:pt x="0" y="4985"/>
                    </a:lnTo>
                    <a:cubicBezTo>
                      <a:pt x="0" y="5532"/>
                      <a:pt x="426" y="5958"/>
                      <a:pt x="973" y="5958"/>
                    </a:cubicBezTo>
                    <a:lnTo>
                      <a:pt x="10213" y="5958"/>
                    </a:lnTo>
                    <a:cubicBezTo>
                      <a:pt x="10730" y="5958"/>
                      <a:pt x="11186" y="5532"/>
                      <a:pt x="11186" y="4985"/>
                    </a:cubicBezTo>
                    <a:lnTo>
                      <a:pt x="11186" y="973"/>
                    </a:lnTo>
                    <a:cubicBezTo>
                      <a:pt x="11186" y="426"/>
                      <a:pt x="10730" y="0"/>
                      <a:pt x="10213" y="0"/>
                    </a:cubicBezTo>
                    <a:close/>
                  </a:path>
                </a:pathLst>
              </a:custGeom>
              <a:solidFill>
                <a:srgbClr val="FAFAF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3" name="Google Shape;783;p42"/>
              <p:cNvSpPr/>
              <p:nvPr/>
            </p:nvSpPr>
            <p:spPr>
              <a:xfrm>
                <a:off x="5656845" y="2332672"/>
                <a:ext cx="306485" cy="108947"/>
              </a:xfrm>
              <a:custGeom>
                <a:avLst/>
                <a:gdLst/>
                <a:ahLst/>
                <a:cxnLst/>
                <a:rect l="l" t="t" r="r" b="b"/>
                <a:pathLst>
                  <a:path w="16080" h="5716" extrusionOk="0">
                    <a:moveTo>
                      <a:pt x="396" y="1"/>
                    </a:moveTo>
                    <a:cubicBezTo>
                      <a:pt x="183" y="1"/>
                      <a:pt x="1" y="183"/>
                      <a:pt x="1" y="396"/>
                    </a:cubicBezTo>
                    <a:lnTo>
                      <a:pt x="1" y="5320"/>
                    </a:lnTo>
                    <a:cubicBezTo>
                      <a:pt x="1" y="5533"/>
                      <a:pt x="183" y="5715"/>
                      <a:pt x="396" y="5715"/>
                    </a:cubicBezTo>
                    <a:lnTo>
                      <a:pt x="15685" y="5715"/>
                    </a:lnTo>
                    <a:cubicBezTo>
                      <a:pt x="15898" y="5715"/>
                      <a:pt x="16080" y="5533"/>
                      <a:pt x="16080" y="5320"/>
                    </a:cubicBezTo>
                    <a:lnTo>
                      <a:pt x="16080" y="396"/>
                    </a:lnTo>
                    <a:cubicBezTo>
                      <a:pt x="16080" y="183"/>
                      <a:pt x="15898" y="1"/>
                      <a:pt x="15685" y="1"/>
                    </a:cubicBezTo>
                    <a:close/>
                  </a:path>
                </a:pathLst>
              </a:custGeom>
              <a:solidFill>
                <a:srgbClr val="FAFAF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4" name="Google Shape;784;p42"/>
              <p:cNvSpPr/>
              <p:nvPr/>
            </p:nvSpPr>
            <p:spPr>
              <a:xfrm>
                <a:off x="5700874" y="2332672"/>
                <a:ext cx="217856" cy="41151"/>
              </a:xfrm>
              <a:custGeom>
                <a:avLst/>
                <a:gdLst/>
                <a:ahLst/>
                <a:cxnLst/>
                <a:rect l="l" t="t" r="r" b="b"/>
                <a:pathLst>
                  <a:path w="11430" h="2159" extrusionOk="0">
                    <a:moveTo>
                      <a:pt x="122" y="1"/>
                    </a:moveTo>
                    <a:cubicBezTo>
                      <a:pt x="31" y="670"/>
                      <a:pt x="1" y="1338"/>
                      <a:pt x="1" y="2007"/>
                    </a:cubicBezTo>
                    <a:lnTo>
                      <a:pt x="1" y="2098"/>
                    </a:lnTo>
                    <a:lnTo>
                      <a:pt x="122" y="2098"/>
                    </a:lnTo>
                    <a:cubicBezTo>
                      <a:pt x="1490" y="2159"/>
                      <a:pt x="3496" y="2159"/>
                      <a:pt x="5715" y="2159"/>
                    </a:cubicBezTo>
                    <a:cubicBezTo>
                      <a:pt x="7934" y="2159"/>
                      <a:pt x="9910" y="2159"/>
                      <a:pt x="11278" y="2098"/>
                    </a:cubicBezTo>
                    <a:lnTo>
                      <a:pt x="11399" y="2098"/>
                    </a:lnTo>
                    <a:lnTo>
                      <a:pt x="11399" y="2007"/>
                    </a:lnTo>
                    <a:cubicBezTo>
                      <a:pt x="11430" y="1338"/>
                      <a:pt x="11399" y="670"/>
                      <a:pt x="11278" y="1"/>
                    </a:cubicBezTo>
                    <a:cubicBezTo>
                      <a:pt x="11192" y="628"/>
                      <a:pt x="11160" y="1256"/>
                      <a:pt x="11181" y="1883"/>
                    </a:cubicBezTo>
                    <a:lnTo>
                      <a:pt x="11181" y="1883"/>
                    </a:lnTo>
                    <a:cubicBezTo>
                      <a:pt x="9845" y="1854"/>
                      <a:pt x="7881" y="1825"/>
                      <a:pt x="5715" y="1825"/>
                    </a:cubicBezTo>
                    <a:cubicBezTo>
                      <a:pt x="3561" y="1825"/>
                      <a:pt x="1607" y="1853"/>
                      <a:pt x="244" y="1883"/>
                    </a:cubicBezTo>
                    <a:lnTo>
                      <a:pt x="244" y="1883"/>
                    </a:lnTo>
                    <a:cubicBezTo>
                      <a:pt x="240" y="1255"/>
                      <a:pt x="208" y="628"/>
                      <a:pt x="12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5" name="Google Shape;785;p42"/>
              <p:cNvSpPr/>
              <p:nvPr/>
            </p:nvSpPr>
            <p:spPr>
              <a:xfrm>
                <a:off x="5699139" y="2335569"/>
                <a:ext cx="6385" cy="105459"/>
              </a:xfrm>
              <a:custGeom>
                <a:avLst/>
                <a:gdLst/>
                <a:ahLst/>
                <a:cxnLst/>
                <a:rect l="l" t="t" r="r" b="b"/>
                <a:pathLst>
                  <a:path w="335" h="5533" extrusionOk="0">
                    <a:moveTo>
                      <a:pt x="153" y="1"/>
                    </a:moveTo>
                    <a:cubicBezTo>
                      <a:pt x="61" y="1"/>
                      <a:pt x="1" y="1217"/>
                      <a:pt x="1" y="2767"/>
                    </a:cubicBezTo>
                    <a:cubicBezTo>
                      <a:pt x="1" y="4287"/>
                      <a:pt x="61" y="5533"/>
                      <a:pt x="153" y="5533"/>
                    </a:cubicBezTo>
                    <a:cubicBezTo>
                      <a:pt x="244" y="5533"/>
                      <a:pt x="335" y="4287"/>
                      <a:pt x="335" y="2767"/>
                    </a:cubicBezTo>
                    <a:cubicBezTo>
                      <a:pt x="335" y="1217"/>
                      <a:pt x="274" y="1"/>
                      <a:pt x="15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6" name="Google Shape;786;p42"/>
              <p:cNvSpPr/>
              <p:nvPr/>
            </p:nvSpPr>
            <p:spPr>
              <a:xfrm>
                <a:off x="5912916" y="2340219"/>
                <a:ext cx="6976" cy="101399"/>
              </a:xfrm>
              <a:custGeom>
                <a:avLst/>
                <a:gdLst/>
                <a:ahLst/>
                <a:cxnLst/>
                <a:rect l="l" t="t" r="r" b="b"/>
                <a:pathLst>
                  <a:path w="366" h="5320" extrusionOk="0">
                    <a:moveTo>
                      <a:pt x="183" y="0"/>
                    </a:moveTo>
                    <a:cubicBezTo>
                      <a:pt x="92" y="0"/>
                      <a:pt x="1" y="1216"/>
                      <a:pt x="1" y="2675"/>
                    </a:cubicBezTo>
                    <a:cubicBezTo>
                      <a:pt x="1" y="4134"/>
                      <a:pt x="92" y="5319"/>
                      <a:pt x="183" y="5319"/>
                    </a:cubicBezTo>
                    <a:cubicBezTo>
                      <a:pt x="274" y="5319"/>
                      <a:pt x="365" y="4134"/>
                      <a:pt x="365" y="2675"/>
                    </a:cubicBezTo>
                    <a:cubicBezTo>
                      <a:pt x="365" y="1216"/>
                      <a:pt x="274" y="0"/>
                      <a:pt x="18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7" name="Google Shape;787;p42"/>
              <p:cNvSpPr/>
              <p:nvPr/>
            </p:nvSpPr>
            <p:spPr>
              <a:xfrm>
                <a:off x="6138853" y="2106163"/>
                <a:ext cx="520853" cy="520834"/>
              </a:xfrm>
              <a:custGeom>
                <a:avLst/>
                <a:gdLst/>
                <a:ahLst/>
                <a:cxnLst/>
                <a:rect l="l" t="t" r="r" b="b"/>
                <a:pathLst>
                  <a:path w="27327" h="27326" extrusionOk="0">
                    <a:moveTo>
                      <a:pt x="1764" y="0"/>
                    </a:moveTo>
                    <a:cubicBezTo>
                      <a:pt x="791" y="0"/>
                      <a:pt x="1" y="791"/>
                      <a:pt x="1" y="1733"/>
                    </a:cubicBezTo>
                    <a:lnTo>
                      <a:pt x="1" y="25593"/>
                    </a:lnTo>
                    <a:cubicBezTo>
                      <a:pt x="1" y="26536"/>
                      <a:pt x="791" y="27326"/>
                      <a:pt x="1764" y="27326"/>
                    </a:cubicBezTo>
                    <a:lnTo>
                      <a:pt x="25594" y="27326"/>
                    </a:lnTo>
                    <a:cubicBezTo>
                      <a:pt x="26567" y="27326"/>
                      <a:pt x="27327" y="26536"/>
                      <a:pt x="27327" y="25593"/>
                    </a:cubicBezTo>
                    <a:lnTo>
                      <a:pt x="27327" y="1733"/>
                    </a:lnTo>
                    <a:cubicBezTo>
                      <a:pt x="27327" y="791"/>
                      <a:pt x="26567" y="0"/>
                      <a:pt x="25594" y="0"/>
                    </a:cubicBezTo>
                    <a:close/>
                  </a:path>
                </a:pathLst>
              </a:custGeom>
              <a:solidFill>
                <a:srgbClr val="E0E0E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8" name="Google Shape;788;p42"/>
              <p:cNvSpPr/>
              <p:nvPr/>
            </p:nvSpPr>
            <p:spPr>
              <a:xfrm>
                <a:off x="6292382" y="2283440"/>
                <a:ext cx="213224" cy="113559"/>
              </a:xfrm>
              <a:custGeom>
                <a:avLst/>
                <a:gdLst/>
                <a:ahLst/>
                <a:cxnLst/>
                <a:rect l="l" t="t" r="r" b="b"/>
                <a:pathLst>
                  <a:path w="11187" h="5958" extrusionOk="0">
                    <a:moveTo>
                      <a:pt x="973" y="0"/>
                    </a:moveTo>
                    <a:cubicBezTo>
                      <a:pt x="426" y="0"/>
                      <a:pt x="1" y="426"/>
                      <a:pt x="1" y="973"/>
                    </a:cubicBezTo>
                    <a:lnTo>
                      <a:pt x="1" y="4985"/>
                    </a:lnTo>
                    <a:cubicBezTo>
                      <a:pt x="1" y="5532"/>
                      <a:pt x="426" y="5958"/>
                      <a:pt x="973" y="5958"/>
                    </a:cubicBezTo>
                    <a:lnTo>
                      <a:pt x="10214" y="5958"/>
                    </a:lnTo>
                    <a:cubicBezTo>
                      <a:pt x="10761" y="5958"/>
                      <a:pt x="11186" y="5532"/>
                      <a:pt x="11186" y="4985"/>
                    </a:cubicBezTo>
                    <a:lnTo>
                      <a:pt x="11186" y="973"/>
                    </a:lnTo>
                    <a:cubicBezTo>
                      <a:pt x="11186" y="426"/>
                      <a:pt x="10761" y="0"/>
                      <a:pt x="10214" y="0"/>
                    </a:cubicBezTo>
                    <a:close/>
                  </a:path>
                </a:pathLst>
              </a:custGeom>
              <a:solidFill>
                <a:srgbClr val="A37F5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9" name="Google Shape;789;p42"/>
              <p:cNvSpPr/>
              <p:nvPr/>
            </p:nvSpPr>
            <p:spPr>
              <a:xfrm>
                <a:off x="6246047" y="2332672"/>
                <a:ext cx="306485" cy="108947"/>
              </a:xfrm>
              <a:custGeom>
                <a:avLst/>
                <a:gdLst/>
                <a:ahLst/>
                <a:cxnLst/>
                <a:rect l="l" t="t" r="r" b="b"/>
                <a:pathLst>
                  <a:path w="16080" h="5716" extrusionOk="0">
                    <a:moveTo>
                      <a:pt x="395" y="1"/>
                    </a:moveTo>
                    <a:cubicBezTo>
                      <a:pt x="182" y="1"/>
                      <a:pt x="0" y="183"/>
                      <a:pt x="0" y="396"/>
                    </a:cubicBezTo>
                    <a:lnTo>
                      <a:pt x="0" y="5320"/>
                    </a:lnTo>
                    <a:cubicBezTo>
                      <a:pt x="0" y="5533"/>
                      <a:pt x="182" y="5715"/>
                      <a:pt x="395" y="5715"/>
                    </a:cubicBezTo>
                    <a:lnTo>
                      <a:pt x="15684" y="5715"/>
                    </a:lnTo>
                    <a:cubicBezTo>
                      <a:pt x="15927" y="5715"/>
                      <a:pt x="16079" y="5533"/>
                      <a:pt x="16079" y="5320"/>
                    </a:cubicBezTo>
                    <a:lnTo>
                      <a:pt x="16079" y="396"/>
                    </a:lnTo>
                    <a:cubicBezTo>
                      <a:pt x="16079" y="183"/>
                      <a:pt x="15927" y="1"/>
                      <a:pt x="15684" y="1"/>
                    </a:cubicBezTo>
                    <a:close/>
                  </a:path>
                </a:pathLst>
              </a:custGeom>
              <a:solidFill>
                <a:srgbClr val="A37F5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0" name="Google Shape;790;p42"/>
              <p:cNvSpPr/>
              <p:nvPr/>
            </p:nvSpPr>
            <p:spPr>
              <a:xfrm>
                <a:off x="6290075" y="2332672"/>
                <a:ext cx="217837" cy="41151"/>
              </a:xfrm>
              <a:custGeom>
                <a:avLst/>
                <a:gdLst/>
                <a:ahLst/>
                <a:cxnLst/>
                <a:rect l="l" t="t" r="r" b="b"/>
                <a:pathLst>
                  <a:path w="11429" h="2159" extrusionOk="0">
                    <a:moveTo>
                      <a:pt x="122" y="1"/>
                    </a:moveTo>
                    <a:cubicBezTo>
                      <a:pt x="31" y="670"/>
                      <a:pt x="0" y="1338"/>
                      <a:pt x="0" y="2007"/>
                    </a:cubicBezTo>
                    <a:lnTo>
                      <a:pt x="0" y="2098"/>
                    </a:lnTo>
                    <a:lnTo>
                      <a:pt x="122" y="2098"/>
                    </a:lnTo>
                    <a:cubicBezTo>
                      <a:pt x="1490" y="2159"/>
                      <a:pt x="3496" y="2159"/>
                      <a:pt x="5715" y="2159"/>
                    </a:cubicBezTo>
                    <a:cubicBezTo>
                      <a:pt x="7933" y="2159"/>
                      <a:pt x="9940" y="2159"/>
                      <a:pt x="11307" y="2098"/>
                    </a:cubicBezTo>
                    <a:lnTo>
                      <a:pt x="11429" y="2098"/>
                    </a:lnTo>
                    <a:lnTo>
                      <a:pt x="11429" y="2007"/>
                    </a:lnTo>
                    <a:cubicBezTo>
                      <a:pt x="11429" y="1338"/>
                      <a:pt x="11399" y="670"/>
                      <a:pt x="11307" y="1"/>
                    </a:cubicBezTo>
                    <a:cubicBezTo>
                      <a:pt x="11222" y="628"/>
                      <a:pt x="11163" y="1255"/>
                      <a:pt x="11181" y="1883"/>
                    </a:cubicBezTo>
                    <a:lnTo>
                      <a:pt x="11181" y="1883"/>
                    </a:lnTo>
                    <a:cubicBezTo>
                      <a:pt x="9818" y="1853"/>
                      <a:pt x="7866" y="1825"/>
                      <a:pt x="5715" y="1825"/>
                    </a:cubicBezTo>
                    <a:cubicBezTo>
                      <a:pt x="3560" y="1825"/>
                      <a:pt x="1607" y="1853"/>
                      <a:pt x="243" y="1883"/>
                    </a:cubicBezTo>
                    <a:lnTo>
                      <a:pt x="243" y="1883"/>
                    </a:lnTo>
                    <a:cubicBezTo>
                      <a:pt x="239" y="1255"/>
                      <a:pt x="207" y="628"/>
                      <a:pt x="12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1" name="Google Shape;791;p42"/>
              <p:cNvSpPr/>
              <p:nvPr/>
            </p:nvSpPr>
            <p:spPr>
              <a:xfrm>
                <a:off x="6288322" y="2335569"/>
                <a:ext cx="6404" cy="105459"/>
              </a:xfrm>
              <a:custGeom>
                <a:avLst/>
                <a:gdLst/>
                <a:ahLst/>
                <a:cxnLst/>
                <a:rect l="l" t="t" r="r" b="b"/>
                <a:pathLst>
                  <a:path w="336" h="5533" extrusionOk="0">
                    <a:moveTo>
                      <a:pt x="153" y="1"/>
                    </a:moveTo>
                    <a:cubicBezTo>
                      <a:pt x="62" y="1"/>
                      <a:pt x="1" y="1217"/>
                      <a:pt x="1" y="2767"/>
                    </a:cubicBezTo>
                    <a:cubicBezTo>
                      <a:pt x="1" y="4287"/>
                      <a:pt x="62" y="5533"/>
                      <a:pt x="153" y="5533"/>
                    </a:cubicBezTo>
                    <a:cubicBezTo>
                      <a:pt x="275" y="5533"/>
                      <a:pt x="335" y="4287"/>
                      <a:pt x="335" y="2767"/>
                    </a:cubicBezTo>
                    <a:cubicBezTo>
                      <a:pt x="335" y="1217"/>
                      <a:pt x="275" y="1"/>
                      <a:pt x="15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2" name="Google Shape;792;p42"/>
              <p:cNvSpPr/>
              <p:nvPr/>
            </p:nvSpPr>
            <p:spPr>
              <a:xfrm>
                <a:off x="6502099" y="2340219"/>
                <a:ext cx="6976" cy="101399"/>
              </a:xfrm>
              <a:custGeom>
                <a:avLst/>
                <a:gdLst/>
                <a:ahLst/>
                <a:cxnLst/>
                <a:rect l="l" t="t" r="r" b="b"/>
                <a:pathLst>
                  <a:path w="366" h="5320" extrusionOk="0">
                    <a:moveTo>
                      <a:pt x="183" y="0"/>
                    </a:moveTo>
                    <a:cubicBezTo>
                      <a:pt x="92" y="0"/>
                      <a:pt x="1" y="1216"/>
                      <a:pt x="1" y="2675"/>
                    </a:cubicBezTo>
                    <a:cubicBezTo>
                      <a:pt x="1" y="4134"/>
                      <a:pt x="92" y="5319"/>
                      <a:pt x="183" y="5319"/>
                    </a:cubicBezTo>
                    <a:cubicBezTo>
                      <a:pt x="275" y="5319"/>
                      <a:pt x="366" y="4134"/>
                      <a:pt x="366" y="2675"/>
                    </a:cubicBezTo>
                    <a:cubicBezTo>
                      <a:pt x="366" y="1216"/>
                      <a:pt x="275" y="0"/>
                      <a:pt x="18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3" name="Google Shape;793;p42"/>
              <p:cNvSpPr/>
              <p:nvPr/>
            </p:nvSpPr>
            <p:spPr>
              <a:xfrm>
                <a:off x="6728055" y="2106163"/>
                <a:ext cx="520853" cy="520834"/>
              </a:xfrm>
              <a:custGeom>
                <a:avLst/>
                <a:gdLst/>
                <a:ahLst/>
                <a:cxnLst/>
                <a:rect l="l" t="t" r="r" b="b"/>
                <a:pathLst>
                  <a:path w="27327" h="27326" extrusionOk="0">
                    <a:moveTo>
                      <a:pt x="1763" y="0"/>
                    </a:moveTo>
                    <a:cubicBezTo>
                      <a:pt x="791" y="0"/>
                      <a:pt x="0" y="791"/>
                      <a:pt x="0" y="1733"/>
                    </a:cubicBezTo>
                    <a:lnTo>
                      <a:pt x="0" y="25593"/>
                    </a:lnTo>
                    <a:cubicBezTo>
                      <a:pt x="0" y="26536"/>
                      <a:pt x="791" y="27326"/>
                      <a:pt x="1763" y="27326"/>
                    </a:cubicBezTo>
                    <a:lnTo>
                      <a:pt x="25593" y="27326"/>
                    </a:lnTo>
                    <a:cubicBezTo>
                      <a:pt x="26566" y="27326"/>
                      <a:pt x="27326" y="26536"/>
                      <a:pt x="27326" y="25593"/>
                    </a:cubicBezTo>
                    <a:lnTo>
                      <a:pt x="27326" y="1733"/>
                    </a:lnTo>
                    <a:cubicBezTo>
                      <a:pt x="27326" y="791"/>
                      <a:pt x="26566" y="0"/>
                      <a:pt x="25593" y="0"/>
                    </a:cubicBezTo>
                    <a:close/>
                  </a:path>
                </a:pathLst>
              </a:custGeom>
              <a:solidFill>
                <a:srgbClr val="E0E0E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4" name="Google Shape;794;p42"/>
              <p:cNvSpPr/>
              <p:nvPr/>
            </p:nvSpPr>
            <p:spPr>
              <a:xfrm>
                <a:off x="6882155" y="2283440"/>
                <a:ext cx="212633" cy="113559"/>
              </a:xfrm>
              <a:custGeom>
                <a:avLst/>
                <a:gdLst/>
                <a:ahLst/>
                <a:cxnLst/>
                <a:rect l="l" t="t" r="r" b="b"/>
                <a:pathLst>
                  <a:path w="11156" h="5958" extrusionOk="0">
                    <a:moveTo>
                      <a:pt x="943" y="0"/>
                    </a:moveTo>
                    <a:cubicBezTo>
                      <a:pt x="426" y="0"/>
                      <a:pt x="1" y="426"/>
                      <a:pt x="1" y="973"/>
                    </a:cubicBezTo>
                    <a:lnTo>
                      <a:pt x="1" y="4985"/>
                    </a:lnTo>
                    <a:cubicBezTo>
                      <a:pt x="1" y="5532"/>
                      <a:pt x="426" y="5958"/>
                      <a:pt x="943" y="5958"/>
                    </a:cubicBezTo>
                    <a:lnTo>
                      <a:pt x="10183" y="5958"/>
                    </a:lnTo>
                    <a:cubicBezTo>
                      <a:pt x="10730" y="5958"/>
                      <a:pt x="11156" y="5532"/>
                      <a:pt x="11156" y="4985"/>
                    </a:cubicBezTo>
                    <a:lnTo>
                      <a:pt x="11156" y="973"/>
                    </a:lnTo>
                    <a:cubicBezTo>
                      <a:pt x="11156" y="426"/>
                      <a:pt x="10730" y="0"/>
                      <a:pt x="10183" y="0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5" name="Google Shape;795;p42"/>
              <p:cNvSpPr/>
              <p:nvPr/>
            </p:nvSpPr>
            <p:spPr>
              <a:xfrm>
                <a:off x="6835230" y="2332672"/>
                <a:ext cx="307076" cy="108947"/>
              </a:xfrm>
              <a:custGeom>
                <a:avLst/>
                <a:gdLst/>
                <a:ahLst/>
                <a:cxnLst/>
                <a:rect l="l" t="t" r="r" b="b"/>
                <a:pathLst>
                  <a:path w="16111" h="5716" extrusionOk="0">
                    <a:moveTo>
                      <a:pt x="396" y="1"/>
                    </a:moveTo>
                    <a:cubicBezTo>
                      <a:pt x="183" y="1"/>
                      <a:pt x="1" y="183"/>
                      <a:pt x="1" y="396"/>
                    </a:cubicBezTo>
                    <a:lnTo>
                      <a:pt x="1" y="5320"/>
                    </a:lnTo>
                    <a:cubicBezTo>
                      <a:pt x="1" y="5533"/>
                      <a:pt x="183" y="5715"/>
                      <a:pt x="396" y="5715"/>
                    </a:cubicBezTo>
                    <a:lnTo>
                      <a:pt x="15715" y="5715"/>
                    </a:lnTo>
                    <a:cubicBezTo>
                      <a:pt x="15928" y="5715"/>
                      <a:pt x="16110" y="5533"/>
                      <a:pt x="16110" y="5320"/>
                    </a:cubicBezTo>
                    <a:lnTo>
                      <a:pt x="16110" y="396"/>
                    </a:lnTo>
                    <a:cubicBezTo>
                      <a:pt x="16110" y="183"/>
                      <a:pt x="15928" y="1"/>
                      <a:pt x="15715" y="1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6" name="Google Shape;796;p42"/>
              <p:cNvSpPr/>
              <p:nvPr/>
            </p:nvSpPr>
            <p:spPr>
              <a:xfrm>
                <a:off x="6879258" y="2332672"/>
                <a:ext cx="217856" cy="41151"/>
              </a:xfrm>
              <a:custGeom>
                <a:avLst/>
                <a:gdLst/>
                <a:ahLst/>
                <a:cxnLst/>
                <a:rect l="l" t="t" r="r" b="b"/>
                <a:pathLst>
                  <a:path w="11430" h="2159" extrusionOk="0">
                    <a:moveTo>
                      <a:pt x="122" y="1"/>
                    </a:moveTo>
                    <a:cubicBezTo>
                      <a:pt x="31" y="670"/>
                      <a:pt x="1" y="1338"/>
                      <a:pt x="1" y="2007"/>
                    </a:cubicBezTo>
                    <a:lnTo>
                      <a:pt x="1" y="2098"/>
                    </a:lnTo>
                    <a:lnTo>
                      <a:pt x="122" y="2098"/>
                    </a:lnTo>
                    <a:cubicBezTo>
                      <a:pt x="1490" y="2159"/>
                      <a:pt x="3496" y="2159"/>
                      <a:pt x="5715" y="2159"/>
                    </a:cubicBezTo>
                    <a:cubicBezTo>
                      <a:pt x="7934" y="2159"/>
                      <a:pt x="9940" y="2159"/>
                      <a:pt x="11308" y="2098"/>
                    </a:cubicBezTo>
                    <a:lnTo>
                      <a:pt x="11429" y="2098"/>
                    </a:lnTo>
                    <a:lnTo>
                      <a:pt x="11429" y="2007"/>
                    </a:lnTo>
                    <a:cubicBezTo>
                      <a:pt x="11429" y="1338"/>
                      <a:pt x="11399" y="670"/>
                      <a:pt x="11308" y="1"/>
                    </a:cubicBezTo>
                    <a:cubicBezTo>
                      <a:pt x="11222" y="628"/>
                      <a:pt x="11163" y="1255"/>
                      <a:pt x="11182" y="1883"/>
                    </a:cubicBezTo>
                    <a:lnTo>
                      <a:pt x="11182" y="1883"/>
                    </a:lnTo>
                    <a:cubicBezTo>
                      <a:pt x="9818" y="1853"/>
                      <a:pt x="7867" y="1825"/>
                      <a:pt x="5715" y="1825"/>
                    </a:cubicBezTo>
                    <a:cubicBezTo>
                      <a:pt x="3563" y="1825"/>
                      <a:pt x="1612" y="1853"/>
                      <a:pt x="248" y="1883"/>
                    </a:cubicBezTo>
                    <a:lnTo>
                      <a:pt x="248" y="1883"/>
                    </a:lnTo>
                    <a:cubicBezTo>
                      <a:pt x="266" y="1255"/>
                      <a:pt x="208" y="628"/>
                      <a:pt x="12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7" name="Google Shape;797;p42"/>
              <p:cNvSpPr/>
              <p:nvPr/>
            </p:nvSpPr>
            <p:spPr>
              <a:xfrm>
                <a:off x="6877524" y="2335569"/>
                <a:ext cx="6385" cy="105459"/>
              </a:xfrm>
              <a:custGeom>
                <a:avLst/>
                <a:gdLst/>
                <a:ahLst/>
                <a:cxnLst/>
                <a:rect l="l" t="t" r="r" b="b"/>
                <a:pathLst>
                  <a:path w="335" h="5533" extrusionOk="0">
                    <a:moveTo>
                      <a:pt x="183" y="1"/>
                    </a:moveTo>
                    <a:cubicBezTo>
                      <a:pt x="92" y="1"/>
                      <a:pt x="0" y="1217"/>
                      <a:pt x="0" y="2767"/>
                    </a:cubicBezTo>
                    <a:cubicBezTo>
                      <a:pt x="0" y="4287"/>
                      <a:pt x="92" y="5533"/>
                      <a:pt x="183" y="5533"/>
                    </a:cubicBezTo>
                    <a:cubicBezTo>
                      <a:pt x="274" y="5533"/>
                      <a:pt x="335" y="4287"/>
                      <a:pt x="335" y="2767"/>
                    </a:cubicBezTo>
                    <a:cubicBezTo>
                      <a:pt x="335" y="1217"/>
                      <a:pt x="274" y="1"/>
                      <a:pt x="18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8" name="Google Shape;798;p42"/>
              <p:cNvSpPr/>
              <p:nvPr/>
            </p:nvSpPr>
            <p:spPr>
              <a:xfrm>
                <a:off x="7091872" y="2340219"/>
                <a:ext cx="6404" cy="101399"/>
              </a:xfrm>
              <a:custGeom>
                <a:avLst/>
                <a:gdLst/>
                <a:ahLst/>
                <a:cxnLst/>
                <a:rect l="l" t="t" r="r" b="b"/>
                <a:pathLst>
                  <a:path w="336" h="5320" extrusionOk="0">
                    <a:moveTo>
                      <a:pt x="153" y="0"/>
                    </a:moveTo>
                    <a:cubicBezTo>
                      <a:pt x="62" y="0"/>
                      <a:pt x="1" y="1216"/>
                      <a:pt x="1" y="2675"/>
                    </a:cubicBezTo>
                    <a:cubicBezTo>
                      <a:pt x="1" y="4134"/>
                      <a:pt x="62" y="5319"/>
                      <a:pt x="153" y="5319"/>
                    </a:cubicBezTo>
                    <a:cubicBezTo>
                      <a:pt x="274" y="5319"/>
                      <a:pt x="335" y="4134"/>
                      <a:pt x="335" y="2675"/>
                    </a:cubicBezTo>
                    <a:cubicBezTo>
                      <a:pt x="335" y="1216"/>
                      <a:pt x="244" y="0"/>
                      <a:pt x="1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9" name="Google Shape;799;p42"/>
              <p:cNvSpPr/>
              <p:nvPr/>
            </p:nvSpPr>
            <p:spPr>
              <a:xfrm>
                <a:off x="5549671" y="2761388"/>
                <a:ext cx="520853" cy="520853"/>
              </a:xfrm>
              <a:custGeom>
                <a:avLst/>
                <a:gdLst/>
                <a:ahLst/>
                <a:cxnLst/>
                <a:rect l="l" t="t" r="r" b="b"/>
                <a:pathLst>
                  <a:path w="27327" h="27327" extrusionOk="0">
                    <a:moveTo>
                      <a:pt x="1733" y="1"/>
                    </a:moveTo>
                    <a:cubicBezTo>
                      <a:pt x="791" y="1"/>
                      <a:pt x="0" y="791"/>
                      <a:pt x="0" y="1764"/>
                    </a:cubicBezTo>
                    <a:lnTo>
                      <a:pt x="0" y="25594"/>
                    </a:lnTo>
                    <a:cubicBezTo>
                      <a:pt x="0" y="26566"/>
                      <a:pt x="791" y="27326"/>
                      <a:pt x="1733" y="27326"/>
                    </a:cubicBezTo>
                    <a:lnTo>
                      <a:pt x="25594" y="27326"/>
                    </a:lnTo>
                    <a:cubicBezTo>
                      <a:pt x="26536" y="27326"/>
                      <a:pt x="27326" y="26566"/>
                      <a:pt x="27326" y="25594"/>
                    </a:cubicBezTo>
                    <a:lnTo>
                      <a:pt x="27326" y="1764"/>
                    </a:lnTo>
                    <a:cubicBezTo>
                      <a:pt x="27326" y="791"/>
                      <a:pt x="26536" y="1"/>
                      <a:pt x="25594" y="1"/>
                    </a:cubicBezTo>
                    <a:close/>
                  </a:path>
                </a:pathLst>
              </a:custGeom>
              <a:solidFill>
                <a:srgbClr val="E0E0E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0" name="Google Shape;800;p42"/>
              <p:cNvSpPr/>
              <p:nvPr/>
            </p:nvSpPr>
            <p:spPr>
              <a:xfrm>
                <a:off x="5701464" y="2911581"/>
                <a:ext cx="217265" cy="186426"/>
              </a:xfrm>
              <a:custGeom>
                <a:avLst/>
                <a:gdLst/>
                <a:ahLst/>
                <a:cxnLst/>
                <a:rect l="l" t="t" r="r" b="b"/>
                <a:pathLst>
                  <a:path w="11399" h="9781" extrusionOk="0">
                    <a:moveTo>
                      <a:pt x="9105" y="0"/>
                    </a:moveTo>
                    <a:cubicBezTo>
                      <a:pt x="9019" y="0"/>
                      <a:pt x="8931" y="17"/>
                      <a:pt x="8845" y="54"/>
                    </a:cubicBezTo>
                    <a:lnTo>
                      <a:pt x="7994" y="449"/>
                    </a:lnTo>
                    <a:lnTo>
                      <a:pt x="3070" y="449"/>
                    </a:lnTo>
                    <a:lnTo>
                      <a:pt x="2493" y="145"/>
                    </a:lnTo>
                    <a:cubicBezTo>
                      <a:pt x="2398" y="98"/>
                      <a:pt x="2299" y="76"/>
                      <a:pt x="2203" y="76"/>
                    </a:cubicBezTo>
                    <a:cubicBezTo>
                      <a:pt x="1865" y="76"/>
                      <a:pt x="1557" y="344"/>
                      <a:pt x="1581" y="723"/>
                    </a:cubicBezTo>
                    <a:lnTo>
                      <a:pt x="1581" y="5404"/>
                    </a:lnTo>
                    <a:cubicBezTo>
                      <a:pt x="1258" y="5309"/>
                      <a:pt x="923" y="5261"/>
                      <a:pt x="591" y="5261"/>
                    </a:cubicBezTo>
                    <a:cubicBezTo>
                      <a:pt x="392" y="5261"/>
                      <a:pt x="194" y="5278"/>
                      <a:pt x="0" y="5312"/>
                    </a:cubicBezTo>
                    <a:lnTo>
                      <a:pt x="1277" y="9750"/>
                    </a:lnTo>
                    <a:lnTo>
                      <a:pt x="10000" y="9780"/>
                    </a:lnTo>
                    <a:lnTo>
                      <a:pt x="11399" y="5525"/>
                    </a:lnTo>
                    <a:cubicBezTo>
                      <a:pt x="11038" y="5412"/>
                      <a:pt x="10677" y="5350"/>
                      <a:pt x="10304" y="5350"/>
                    </a:cubicBezTo>
                    <a:cubicBezTo>
                      <a:pt x="10174" y="5350"/>
                      <a:pt x="10043" y="5357"/>
                      <a:pt x="9909" y="5373"/>
                    </a:cubicBezTo>
                    <a:lnTo>
                      <a:pt x="9757" y="631"/>
                    </a:lnTo>
                    <a:cubicBezTo>
                      <a:pt x="9757" y="267"/>
                      <a:pt x="9447" y="0"/>
                      <a:pt x="9105" y="0"/>
                    </a:cubicBezTo>
                    <a:close/>
                  </a:path>
                </a:pathLst>
              </a:custGeom>
              <a:solidFill>
                <a:srgbClr val="A37F5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1" name="Google Shape;801;p42"/>
              <p:cNvSpPr/>
              <p:nvPr/>
            </p:nvSpPr>
            <p:spPr>
              <a:xfrm>
                <a:off x="5725213" y="3097416"/>
                <a:ext cx="9282" cy="7706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4043" extrusionOk="0">
                    <a:moveTo>
                      <a:pt x="31" y="0"/>
                    </a:moveTo>
                    <a:lnTo>
                      <a:pt x="0" y="4043"/>
                    </a:lnTo>
                    <a:lnTo>
                      <a:pt x="456" y="4043"/>
                    </a:lnTo>
                    <a:lnTo>
                      <a:pt x="487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2" name="Google Shape;802;p42"/>
              <p:cNvSpPr/>
              <p:nvPr/>
            </p:nvSpPr>
            <p:spPr>
              <a:xfrm>
                <a:off x="5755919" y="3097988"/>
                <a:ext cx="9282" cy="39416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068" extrusionOk="0">
                    <a:moveTo>
                      <a:pt x="31" y="0"/>
                    </a:moveTo>
                    <a:lnTo>
                      <a:pt x="0" y="2067"/>
                    </a:lnTo>
                    <a:lnTo>
                      <a:pt x="487" y="2067"/>
                    </a:lnTo>
                    <a:lnTo>
                      <a:pt x="487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3" name="Google Shape;803;p42"/>
              <p:cNvSpPr/>
              <p:nvPr/>
            </p:nvSpPr>
            <p:spPr>
              <a:xfrm>
                <a:off x="5844548" y="3097988"/>
                <a:ext cx="8710" cy="39416"/>
              </a:xfrm>
              <a:custGeom>
                <a:avLst/>
                <a:gdLst/>
                <a:ahLst/>
                <a:cxnLst/>
                <a:rect l="l" t="t" r="r" b="b"/>
                <a:pathLst>
                  <a:path w="457" h="2068" extrusionOk="0">
                    <a:moveTo>
                      <a:pt x="1" y="0"/>
                    </a:moveTo>
                    <a:lnTo>
                      <a:pt x="1" y="2067"/>
                    </a:lnTo>
                    <a:lnTo>
                      <a:pt x="457" y="2067"/>
                    </a:lnTo>
                    <a:lnTo>
                      <a:pt x="457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4" name="Google Shape;804;p42"/>
              <p:cNvSpPr/>
              <p:nvPr/>
            </p:nvSpPr>
            <p:spPr>
              <a:xfrm>
                <a:off x="5883373" y="3097988"/>
                <a:ext cx="8710" cy="77079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044" extrusionOk="0">
                    <a:moveTo>
                      <a:pt x="0" y="0"/>
                    </a:moveTo>
                    <a:lnTo>
                      <a:pt x="0" y="4043"/>
                    </a:lnTo>
                    <a:lnTo>
                      <a:pt x="456" y="4043"/>
                    </a:lnTo>
                    <a:lnTo>
                      <a:pt x="456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5" name="Google Shape;805;p42"/>
              <p:cNvSpPr/>
              <p:nvPr/>
            </p:nvSpPr>
            <p:spPr>
              <a:xfrm>
                <a:off x="5759979" y="2920139"/>
                <a:ext cx="2916" cy="128617"/>
              </a:xfrm>
              <a:custGeom>
                <a:avLst/>
                <a:gdLst/>
                <a:ahLst/>
                <a:cxnLst/>
                <a:rect l="l" t="t" r="r" b="b"/>
                <a:pathLst>
                  <a:path w="153" h="6748" extrusionOk="0">
                    <a:moveTo>
                      <a:pt x="91" y="0"/>
                    </a:moveTo>
                    <a:cubicBezTo>
                      <a:pt x="61" y="0"/>
                      <a:pt x="0" y="1520"/>
                      <a:pt x="0" y="3374"/>
                    </a:cubicBezTo>
                    <a:cubicBezTo>
                      <a:pt x="0" y="5228"/>
                      <a:pt x="30" y="6748"/>
                      <a:pt x="61" y="6748"/>
                    </a:cubicBezTo>
                    <a:cubicBezTo>
                      <a:pt x="91" y="6748"/>
                      <a:pt x="122" y="5228"/>
                      <a:pt x="122" y="3374"/>
                    </a:cubicBezTo>
                    <a:cubicBezTo>
                      <a:pt x="152" y="1520"/>
                      <a:pt x="122" y="0"/>
                      <a:pt x="9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6" name="Google Shape;806;p42"/>
              <p:cNvSpPr/>
              <p:nvPr/>
            </p:nvSpPr>
            <p:spPr>
              <a:xfrm>
                <a:off x="5853830" y="2920139"/>
                <a:ext cx="2916" cy="129208"/>
              </a:xfrm>
              <a:custGeom>
                <a:avLst/>
                <a:gdLst/>
                <a:ahLst/>
                <a:cxnLst/>
                <a:rect l="l" t="t" r="r" b="b"/>
                <a:pathLst>
                  <a:path w="153" h="6779" extrusionOk="0">
                    <a:moveTo>
                      <a:pt x="91" y="0"/>
                    </a:moveTo>
                    <a:cubicBezTo>
                      <a:pt x="61" y="0"/>
                      <a:pt x="31" y="1520"/>
                      <a:pt x="0" y="3404"/>
                    </a:cubicBezTo>
                    <a:cubicBezTo>
                      <a:pt x="0" y="5258"/>
                      <a:pt x="31" y="6778"/>
                      <a:pt x="61" y="6778"/>
                    </a:cubicBezTo>
                    <a:cubicBezTo>
                      <a:pt x="91" y="6778"/>
                      <a:pt x="122" y="5258"/>
                      <a:pt x="152" y="3404"/>
                    </a:cubicBezTo>
                    <a:cubicBezTo>
                      <a:pt x="152" y="1520"/>
                      <a:pt x="122" y="0"/>
                      <a:pt x="9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7" name="Google Shape;807;p42"/>
              <p:cNvSpPr/>
              <p:nvPr/>
            </p:nvSpPr>
            <p:spPr>
              <a:xfrm>
                <a:off x="5730417" y="3013400"/>
                <a:ext cx="159932" cy="44639"/>
              </a:xfrm>
              <a:custGeom>
                <a:avLst/>
                <a:gdLst/>
                <a:ahLst/>
                <a:cxnLst/>
                <a:rect l="l" t="t" r="r" b="b"/>
                <a:pathLst>
                  <a:path w="8391" h="2342" extrusionOk="0">
                    <a:moveTo>
                      <a:pt x="1" y="1"/>
                    </a:moveTo>
                    <a:cubicBezTo>
                      <a:pt x="244" y="92"/>
                      <a:pt x="487" y="244"/>
                      <a:pt x="700" y="426"/>
                    </a:cubicBezTo>
                    <a:cubicBezTo>
                      <a:pt x="913" y="609"/>
                      <a:pt x="1095" y="852"/>
                      <a:pt x="1247" y="1125"/>
                    </a:cubicBezTo>
                    <a:cubicBezTo>
                      <a:pt x="1429" y="1460"/>
                      <a:pt x="1551" y="1855"/>
                      <a:pt x="1551" y="2250"/>
                    </a:cubicBezTo>
                    <a:lnTo>
                      <a:pt x="1551" y="2311"/>
                    </a:lnTo>
                    <a:lnTo>
                      <a:pt x="1612" y="2311"/>
                    </a:lnTo>
                    <a:lnTo>
                      <a:pt x="4226" y="2341"/>
                    </a:lnTo>
                    <a:lnTo>
                      <a:pt x="6627" y="2341"/>
                    </a:lnTo>
                    <a:lnTo>
                      <a:pt x="6627" y="2250"/>
                    </a:lnTo>
                    <a:cubicBezTo>
                      <a:pt x="6566" y="1824"/>
                      <a:pt x="6658" y="1399"/>
                      <a:pt x="6870" y="1034"/>
                    </a:cubicBezTo>
                    <a:cubicBezTo>
                      <a:pt x="7022" y="730"/>
                      <a:pt x="7265" y="487"/>
                      <a:pt x="7539" y="335"/>
                    </a:cubicBezTo>
                    <a:lnTo>
                      <a:pt x="7721" y="244"/>
                    </a:lnTo>
                    <a:lnTo>
                      <a:pt x="7904" y="183"/>
                    </a:lnTo>
                    <a:lnTo>
                      <a:pt x="8025" y="122"/>
                    </a:lnTo>
                    <a:lnTo>
                      <a:pt x="8147" y="92"/>
                    </a:lnTo>
                    <a:cubicBezTo>
                      <a:pt x="8238" y="92"/>
                      <a:pt x="8299" y="62"/>
                      <a:pt x="8390" y="31"/>
                    </a:cubicBezTo>
                    <a:cubicBezTo>
                      <a:pt x="8299" y="31"/>
                      <a:pt x="8238" y="31"/>
                      <a:pt x="8147" y="62"/>
                    </a:cubicBezTo>
                    <a:lnTo>
                      <a:pt x="8025" y="92"/>
                    </a:lnTo>
                    <a:lnTo>
                      <a:pt x="7873" y="122"/>
                    </a:lnTo>
                    <a:lnTo>
                      <a:pt x="7721" y="183"/>
                    </a:lnTo>
                    <a:lnTo>
                      <a:pt x="7539" y="274"/>
                    </a:lnTo>
                    <a:cubicBezTo>
                      <a:pt x="7205" y="426"/>
                      <a:pt x="6931" y="669"/>
                      <a:pt x="6779" y="1004"/>
                    </a:cubicBezTo>
                    <a:cubicBezTo>
                      <a:pt x="6576" y="1351"/>
                      <a:pt x="6484" y="1781"/>
                      <a:pt x="6502" y="2189"/>
                    </a:cubicBezTo>
                    <a:lnTo>
                      <a:pt x="1672" y="2189"/>
                    </a:lnTo>
                    <a:cubicBezTo>
                      <a:pt x="1661" y="1787"/>
                      <a:pt x="1541" y="1413"/>
                      <a:pt x="1338" y="1095"/>
                    </a:cubicBezTo>
                    <a:cubicBezTo>
                      <a:pt x="1186" y="821"/>
                      <a:pt x="974" y="578"/>
                      <a:pt x="730" y="365"/>
                    </a:cubicBezTo>
                    <a:cubicBezTo>
                      <a:pt x="578" y="244"/>
                      <a:pt x="396" y="153"/>
                      <a:pt x="214" y="62"/>
                    </a:cubicBezTo>
                    <a:cubicBezTo>
                      <a:pt x="153" y="31"/>
                      <a:pt x="62" y="1"/>
                      <a:pt x="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8" name="Google Shape;808;p42"/>
              <p:cNvSpPr/>
              <p:nvPr/>
            </p:nvSpPr>
            <p:spPr>
              <a:xfrm>
                <a:off x="5726948" y="3056856"/>
                <a:ext cx="32459" cy="41151"/>
              </a:xfrm>
              <a:custGeom>
                <a:avLst/>
                <a:gdLst/>
                <a:ahLst/>
                <a:cxnLst/>
                <a:rect l="l" t="t" r="r" b="b"/>
                <a:pathLst>
                  <a:path w="1703" h="2159" extrusionOk="0">
                    <a:moveTo>
                      <a:pt x="1703" y="0"/>
                    </a:moveTo>
                    <a:cubicBezTo>
                      <a:pt x="1551" y="0"/>
                      <a:pt x="1399" y="0"/>
                      <a:pt x="1277" y="61"/>
                    </a:cubicBezTo>
                    <a:cubicBezTo>
                      <a:pt x="912" y="213"/>
                      <a:pt x="608" y="426"/>
                      <a:pt x="396" y="699"/>
                    </a:cubicBezTo>
                    <a:cubicBezTo>
                      <a:pt x="183" y="1003"/>
                      <a:pt x="61" y="1368"/>
                      <a:pt x="31" y="1733"/>
                    </a:cubicBezTo>
                    <a:cubicBezTo>
                      <a:pt x="1" y="1855"/>
                      <a:pt x="1" y="2006"/>
                      <a:pt x="61" y="2158"/>
                    </a:cubicBezTo>
                    <a:cubicBezTo>
                      <a:pt x="92" y="2006"/>
                      <a:pt x="92" y="1885"/>
                      <a:pt x="122" y="1733"/>
                    </a:cubicBezTo>
                    <a:cubicBezTo>
                      <a:pt x="153" y="1399"/>
                      <a:pt x="274" y="1064"/>
                      <a:pt x="487" y="791"/>
                    </a:cubicBezTo>
                    <a:cubicBezTo>
                      <a:pt x="700" y="517"/>
                      <a:pt x="973" y="304"/>
                      <a:pt x="1277" y="152"/>
                    </a:cubicBezTo>
                    <a:cubicBezTo>
                      <a:pt x="1520" y="61"/>
                      <a:pt x="1703" y="31"/>
                      <a:pt x="170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9" name="Google Shape;809;p42"/>
              <p:cNvSpPr/>
              <p:nvPr/>
            </p:nvSpPr>
            <p:spPr>
              <a:xfrm>
                <a:off x="5852667" y="3055694"/>
                <a:ext cx="38253" cy="44048"/>
              </a:xfrm>
              <a:custGeom>
                <a:avLst/>
                <a:gdLst/>
                <a:ahLst/>
                <a:cxnLst/>
                <a:rect l="l" t="t" r="r" b="b"/>
                <a:pathLst>
                  <a:path w="2007" h="2311" extrusionOk="0">
                    <a:moveTo>
                      <a:pt x="0" y="1"/>
                    </a:moveTo>
                    <a:cubicBezTo>
                      <a:pt x="0" y="31"/>
                      <a:pt x="183" y="61"/>
                      <a:pt x="456" y="183"/>
                    </a:cubicBezTo>
                    <a:cubicBezTo>
                      <a:pt x="821" y="335"/>
                      <a:pt x="1125" y="548"/>
                      <a:pt x="1368" y="852"/>
                    </a:cubicBezTo>
                    <a:cubicBezTo>
                      <a:pt x="1611" y="1125"/>
                      <a:pt x="1794" y="1490"/>
                      <a:pt x="1885" y="1855"/>
                    </a:cubicBezTo>
                    <a:cubicBezTo>
                      <a:pt x="1976" y="2128"/>
                      <a:pt x="1976" y="2311"/>
                      <a:pt x="1976" y="2311"/>
                    </a:cubicBezTo>
                    <a:cubicBezTo>
                      <a:pt x="2007" y="2159"/>
                      <a:pt x="2007" y="1976"/>
                      <a:pt x="1976" y="1824"/>
                    </a:cubicBezTo>
                    <a:cubicBezTo>
                      <a:pt x="1824" y="1034"/>
                      <a:pt x="1277" y="365"/>
                      <a:pt x="487" y="92"/>
                    </a:cubicBezTo>
                    <a:cubicBezTo>
                      <a:pt x="335" y="31"/>
                      <a:pt x="183" y="1"/>
                      <a:pt x="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0" name="Google Shape;810;p42"/>
              <p:cNvSpPr/>
              <p:nvPr/>
            </p:nvSpPr>
            <p:spPr>
              <a:xfrm>
                <a:off x="6138853" y="2761388"/>
                <a:ext cx="520853" cy="520853"/>
              </a:xfrm>
              <a:custGeom>
                <a:avLst/>
                <a:gdLst/>
                <a:ahLst/>
                <a:cxnLst/>
                <a:rect l="l" t="t" r="r" b="b"/>
                <a:pathLst>
                  <a:path w="27327" h="27327" extrusionOk="0">
                    <a:moveTo>
                      <a:pt x="1764" y="1"/>
                    </a:moveTo>
                    <a:cubicBezTo>
                      <a:pt x="791" y="1"/>
                      <a:pt x="1" y="791"/>
                      <a:pt x="1" y="1764"/>
                    </a:cubicBezTo>
                    <a:lnTo>
                      <a:pt x="1" y="25594"/>
                    </a:lnTo>
                    <a:cubicBezTo>
                      <a:pt x="1" y="26566"/>
                      <a:pt x="791" y="27326"/>
                      <a:pt x="1764" y="27326"/>
                    </a:cubicBezTo>
                    <a:lnTo>
                      <a:pt x="25594" y="27326"/>
                    </a:lnTo>
                    <a:cubicBezTo>
                      <a:pt x="26567" y="27326"/>
                      <a:pt x="27327" y="26566"/>
                      <a:pt x="27327" y="25594"/>
                    </a:cubicBezTo>
                    <a:lnTo>
                      <a:pt x="27327" y="1764"/>
                    </a:lnTo>
                    <a:cubicBezTo>
                      <a:pt x="27327" y="791"/>
                      <a:pt x="26567" y="1"/>
                      <a:pt x="25594" y="1"/>
                    </a:cubicBezTo>
                    <a:close/>
                  </a:path>
                </a:pathLst>
              </a:custGeom>
              <a:solidFill>
                <a:srgbClr val="E0E0E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1" name="Google Shape;811;p42"/>
              <p:cNvSpPr/>
              <p:nvPr/>
            </p:nvSpPr>
            <p:spPr>
              <a:xfrm>
                <a:off x="6728055" y="2761388"/>
                <a:ext cx="520853" cy="520853"/>
              </a:xfrm>
              <a:custGeom>
                <a:avLst/>
                <a:gdLst/>
                <a:ahLst/>
                <a:cxnLst/>
                <a:rect l="l" t="t" r="r" b="b"/>
                <a:pathLst>
                  <a:path w="27327" h="27327" extrusionOk="0">
                    <a:moveTo>
                      <a:pt x="1763" y="1"/>
                    </a:moveTo>
                    <a:cubicBezTo>
                      <a:pt x="791" y="1"/>
                      <a:pt x="0" y="791"/>
                      <a:pt x="0" y="1764"/>
                    </a:cubicBezTo>
                    <a:lnTo>
                      <a:pt x="0" y="25594"/>
                    </a:lnTo>
                    <a:cubicBezTo>
                      <a:pt x="0" y="26566"/>
                      <a:pt x="791" y="27326"/>
                      <a:pt x="1763" y="27326"/>
                    </a:cubicBezTo>
                    <a:lnTo>
                      <a:pt x="25593" y="27326"/>
                    </a:lnTo>
                    <a:cubicBezTo>
                      <a:pt x="26566" y="27326"/>
                      <a:pt x="27326" y="26566"/>
                      <a:pt x="27326" y="25594"/>
                    </a:cubicBezTo>
                    <a:lnTo>
                      <a:pt x="27326" y="1764"/>
                    </a:lnTo>
                    <a:cubicBezTo>
                      <a:pt x="27326" y="791"/>
                      <a:pt x="26566" y="1"/>
                      <a:pt x="25593" y="1"/>
                    </a:cubicBezTo>
                    <a:close/>
                  </a:path>
                </a:pathLst>
              </a:custGeom>
              <a:solidFill>
                <a:srgbClr val="A37F5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2" name="Google Shape;812;p42"/>
              <p:cNvSpPr/>
              <p:nvPr/>
            </p:nvSpPr>
            <p:spPr>
              <a:xfrm>
                <a:off x="5549671" y="3416633"/>
                <a:ext cx="520853" cy="520834"/>
              </a:xfrm>
              <a:custGeom>
                <a:avLst/>
                <a:gdLst/>
                <a:ahLst/>
                <a:cxnLst/>
                <a:rect l="l" t="t" r="r" b="b"/>
                <a:pathLst>
                  <a:path w="27327" h="27326" extrusionOk="0">
                    <a:moveTo>
                      <a:pt x="1733" y="0"/>
                    </a:moveTo>
                    <a:cubicBezTo>
                      <a:pt x="791" y="0"/>
                      <a:pt x="0" y="790"/>
                      <a:pt x="0" y="1763"/>
                    </a:cubicBezTo>
                    <a:lnTo>
                      <a:pt x="0" y="25593"/>
                    </a:lnTo>
                    <a:cubicBezTo>
                      <a:pt x="0" y="26566"/>
                      <a:pt x="791" y="27326"/>
                      <a:pt x="1733" y="27326"/>
                    </a:cubicBezTo>
                    <a:lnTo>
                      <a:pt x="25594" y="27326"/>
                    </a:lnTo>
                    <a:cubicBezTo>
                      <a:pt x="26536" y="27326"/>
                      <a:pt x="27326" y="26566"/>
                      <a:pt x="27326" y="25593"/>
                    </a:cubicBezTo>
                    <a:lnTo>
                      <a:pt x="27326" y="1763"/>
                    </a:lnTo>
                    <a:cubicBezTo>
                      <a:pt x="27326" y="790"/>
                      <a:pt x="26536" y="0"/>
                      <a:pt x="25594" y="0"/>
                    </a:cubicBezTo>
                    <a:close/>
                  </a:path>
                </a:pathLst>
              </a:custGeom>
              <a:solidFill>
                <a:srgbClr val="A37F5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3" name="Google Shape;813;p42"/>
              <p:cNvSpPr/>
              <p:nvPr/>
            </p:nvSpPr>
            <p:spPr>
              <a:xfrm>
                <a:off x="6138853" y="3416633"/>
                <a:ext cx="520853" cy="520834"/>
              </a:xfrm>
              <a:custGeom>
                <a:avLst/>
                <a:gdLst/>
                <a:ahLst/>
                <a:cxnLst/>
                <a:rect l="l" t="t" r="r" b="b"/>
                <a:pathLst>
                  <a:path w="27327" h="27326" extrusionOk="0">
                    <a:moveTo>
                      <a:pt x="1764" y="0"/>
                    </a:moveTo>
                    <a:cubicBezTo>
                      <a:pt x="791" y="0"/>
                      <a:pt x="1" y="790"/>
                      <a:pt x="1" y="1763"/>
                    </a:cubicBezTo>
                    <a:lnTo>
                      <a:pt x="1" y="25593"/>
                    </a:lnTo>
                    <a:cubicBezTo>
                      <a:pt x="1" y="26566"/>
                      <a:pt x="791" y="27326"/>
                      <a:pt x="1764" y="27326"/>
                    </a:cubicBezTo>
                    <a:lnTo>
                      <a:pt x="25594" y="27326"/>
                    </a:lnTo>
                    <a:cubicBezTo>
                      <a:pt x="26567" y="27326"/>
                      <a:pt x="27327" y="26566"/>
                      <a:pt x="27327" y="25593"/>
                    </a:cubicBezTo>
                    <a:lnTo>
                      <a:pt x="27327" y="1763"/>
                    </a:lnTo>
                    <a:cubicBezTo>
                      <a:pt x="27327" y="790"/>
                      <a:pt x="26567" y="0"/>
                      <a:pt x="25594" y="0"/>
                    </a:cubicBezTo>
                    <a:close/>
                  </a:path>
                </a:pathLst>
              </a:custGeom>
              <a:solidFill>
                <a:srgbClr val="E0E0E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4" name="Google Shape;814;p42"/>
              <p:cNvSpPr/>
              <p:nvPr/>
            </p:nvSpPr>
            <p:spPr>
              <a:xfrm>
                <a:off x="6728055" y="3416633"/>
                <a:ext cx="520853" cy="520834"/>
              </a:xfrm>
              <a:custGeom>
                <a:avLst/>
                <a:gdLst/>
                <a:ahLst/>
                <a:cxnLst/>
                <a:rect l="l" t="t" r="r" b="b"/>
                <a:pathLst>
                  <a:path w="27327" h="27326" extrusionOk="0">
                    <a:moveTo>
                      <a:pt x="1763" y="0"/>
                    </a:moveTo>
                    <a:cubicBezTo>
                      <a:pt x="791" y="0"/>
                      <a:pt x="0" y="790"/>
                      <a:pt x="0" y="1763"/>
                    </a:cubicBezTo>
                    <a:lnTo>
                      <a:pt x="0" y="25593"/>
                    </a:lnTo>
                    <a:cubicBezTo>
                      <a:pt x="0" y="26566"/>
                      <a:pt x="791" y="27326"/>
                      <a:pt x="1763" y="27326"/>
                    </a:cubicBezTo>
                    <a:lnTo>
                      <a:pt x="25593" y="27326"/>
                    </a:lnTo>
                    <a:cubicBezTo>
                      <a:pt x="26566" y="27326"/>
                      <a:pt x="27326" y="26566"/>
                      <a:pt x="27326" y="25593"/>
                    </a:cubicBezTo>
                    <a:lnTo>
                      <a:pt x="27326" y="1763"/>
                    </a:lnTo>
                    <a:cubicBezTo>
                      <a:pt x="27326" y="790"/>
                      <a:pt x="26566" y="0"/>
                      <a:pt x="25593" y="0"/>
                    </a:cubicBezTo>
                    <a:close/>
                  </a:path>
                </a:pathLst>
              </a:custGeom>
              <a:solidFill>
                <a:srgbClr val="E0E0E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5" name="Google Shape;815;p42"/>
              <p:cNvSpPr/>
              <p:nvPr/>
            </p:nvSpPr>
            <p:spPr>
              <a:xfrm>
                <a:off x="6315559" y="4072430"/>
                <a:ext cx="37682" cy="37110"/>
              </a:xfrm>
              <a:custGeom>
                <a:avLst/>
                <a:gdLst/>
                <a:ahLst/>
                <a:cxnLst/>
                <a:rect l="l" t="t" r="r" b="b"/>
                <a:pathLst>
                  <a:path w="1977" h="1947" extrusionOk="0">
                    <a:moveTo>
                      <a:pt x="973" y="1"/>
                    </a:moveTo>
                    <a:cubicBezTo>
                      <a:pt x="456" y="1"/>
                      <a:pt x="1" y="426"/>
                      <a:pt x="1" y="973"/>
                    </a:cubicBezTo>
                    <a:cubicBezTo>
                      <a:pt x="1" y="1521"/>
                      <a:pt x="456" y="1946"/>
                      <a:pt x="973" y="1946"/>
                    </a:cubicBezTo>
                    <a:cubicBezTo>
                      <a:pt x="1520" y="1946"/>
                      <a:pt x="1976" y="1521"/>
                      <a:pt x="1976" y="973"/>
                    </a:cubicBezTo>
                    <a:cubicBezTo>
                      <a:pt x="1976" y="426"/>
                      <a:pt x="1520" y="1"/>
                      <a:pt x="97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6" name="Google Shape;816;p42"/>
              <p:cNvSpPr/>
              <p:nvPr/>
            </p:nvSpPr>
            <p:spPr>
              <a:xfrm>
                <a:off x="6384499" y="4072430"/>
                <a:ext cx="44048" cy="37319"/>
              </a:xfrm>
              <a:custGeom>
                <a:avLst/>
                <a:gdLst/>
                <a:ahLst/>
                <a:cxnLst/>
                <a:rect l="l" t="t" r="r" b="b"/>
                <a:pathLst>
                  <a:path w="2311" h="1958" extrusionOk="0">
                    <a:moveTo>
                      <a:pt x="1338" y="1"/>
                    </a:moveTo>
                    <a:cubicBezTo>
                      <a:pt x="457" y="1"/>
                      <a:pt x="1" y="1034"/>
                      <a:pt x="639" y="1673"/>
                    </a:cubicBezTo>
                    <a:cubicBezTo>
                      <a:pt x="836" y="1869"/>
                      <a:pt x="1080" y="1958"/>
                      <a:pt x="1320" y="1958"/>
                    </a:cubicBezTo>
                    <a:cubicBezTo>
                      <a:pt x="1824" y="1958"/>
                      <a:pt x="2311" y="1570"/>
                      <a:pt x="2311" y="973"/>
                    </a:cubicBezTo>
                    <a:cubicBezTo>
                      <a:pt x="2311" y="426"/>
                      <a:pt x="1855" y="1"/>
                      <a:pt x="133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7" name="Google Shape;817;p42"/>
              <p:cNvSpPr/>
              <p:nvPr/>
            </p:nvSpPr>
            <p:spPr>
              <a:xfrm>
                <a:off x="6459824" y="4072430"/>
                <a:ext cx="44048" cy="37319"/>
              </a:xfrm>
              <a:custGeom>
                <a:avLst/>
                <a:gdLst/>
                <a:ahLst/>
                <a:cxnLst/>
                <a:rect l="l" t="t" r="r" b="b"/>
                <a:pathLst>
                  <a:path w="2311" h="1958" extrusionOk="0">
                    <a:moveTo>
                      <a:pt x="1338" y="1"/>
                    </a:moveTo>
                    <a:cubicBezTo>
                      <a:pt x="456" y="1"/>
                      <a:pt x="0" y="1034"/>
                      <a:pt x="638" y="1673"/>
                    </a:cubicBezTo>
                    <a:cubicBezTo>
                      <a:pt x="835" y="1869"/>
                      <a:pt x="1079" y="1958"/>
                      <a:pt x="1320" y="1958"/>
                    </a:cubicBezTo>
                    <a:cubicBezTo>
                      <a:pt x="1823" y="1958"/>
                      <a:pt x="2310" y="1570"/>
                      <a:pt x="2310" y="973"/>
                    </a:cubicBezTo>
                    <a:cubicBezTo>
                      <a:pt x="2310" y="426"/>
                      <a:pt x="1885" y="1"/>
                      <a:pt x="133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8" name="Google Shape;818;p42"/>
              <p:cNvSpPr/>
              <p:nvPr/>
            </p:nvSpPr>
            <p:spPr>
              <a:xfrm>
                <a:off x="5570522" y="1899914"/>
                <a:ext cx="102562" cy="6976"/>
              </a:xfrm>
              <a:custGeom>
                <a:avLst/>
                <a:gdLst/>
                <a:ahLst/>
                <a:cxnLst/>
                <a:rect l="l" t="t" r="r" b="b"/>
                <a:pathLst>
                  <a:path w="5381" h="366" extrusionOk="0">
                    <a:moveTo>
                      <a:pt x="183" y="0"/>
                    </a:moveTo>
                    <a:cubicBezTo>
                      <a:pt x="61" y="0"/>
                      <a:pt x="1" y="61"/>
                      <a:pt x="1" y="183"/>
                    </a:cubicBezTo>
                    <a:cubicBezTo>
                      <a:pt x="1" y="274"/>
                      <a:pt x="61" y="365"/>
                      <a:pt x="183" y="365"/>
                    </a:cubicBezTo>
                    <a:lnTo>
                      <a:pt x="5168" y="365"/>
                    </a:lnTo>
                    <a:cubicBezTo>
                      <a:pt x="5290" y="365"/>
                      <a:pt x="5381" y="274"/>
                      <a:pt x="5381" y="183"/>
                    </a:cubicBezTo>
                    <a:cubicBezTo>
                      <a:pt x="5381" y="61"/>
                      <a:pt x="5290" y="0"/>
                      <a:pt x="516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9" name="Google Shape;819;p42"/>
              <p:cNvSpPr/>
              <p:nvPr/>
            </p:nvSpPr>
            <p:spPr>
              <a:xfrm>
                <a:off x="5564156" y="1869418"/>
                <a:ext cx="54035" cy="68178"/>
              </a:xfrm>
              <a:custGeom>
                <a:avLst/>
                <a:gdLst/>
                <a:ahLst/>
                <a:cxnLst/>
                <a:rect l="l" t="t" r="r" b="b"/>
                <a:pathLst>
                  <a:path w="2835" h="3577" extrusionOk="0">
                    <a:moveTo>
                      <a:pt x="2528" y="0"/>
                    </a:moveTo>
                    <a:cubicBezTo>
                      <a:pt x="2486" y="0"/>
                      <a:pt x="2443" y="15"/>
                      <a:pt x="2402" y="50"/>
                    </a:cubicBezTo>
                    <a:lnTo>
                      <a:pt x="92" y="1631"/>
                    </a:lnTo>
                    <a:cubicBezTo>
                      <a:pt x="61" y="1661"/>
                      <a:pt x="31" y="1722"/>
                      <a:pt x="0" y="1783"/>
                    </a:cubicBezTo>
                    <a:cubicBezTo>
                      <a:pt x="0" y="1844"/>
                      <a:pt x="61" y="1904"/>
                      <a:pt x="92" y="1935"/>
                    </a:cubicBezTo>
                    <a:lnTo>
                      <a:pt x="2341" y="3546"/>
                    </a:lnTo>
                    <a:cubicBezTo>
                      <a:pt x="2371" y="3546"/>
                      <a:pt x="2402" y="3576"/>
                      <a:pt x="2462" y="3576"/>
                    </a:cubicBezTo>
                    <a:cubicBezTo>
                      <a:pt x="2645" y="3576"/>
                      <a:pt x="2736" y="3333"/>
                      <a:pt x="2584" y="3211"/>
                    </a:cubicBezTo>
                    <a:lnTo>
                      <a:pt x="547" y="1783"/>
                    </a:lnTo>
                    <a:lnTo>
                      <a:pt x="2614" y="354"/>
                    </a:lnTo>
                    <a:cubicBezTo>
                      <a:pt x="2835" y="256"/>
                      <a:pt x="2700" y="0"/>
                      <a:pt x="2528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0" name="Google Shape;820;p42"/>
              <p:cNvSpPr/>
              <p:nvPr/>
            </p:nvSpPr>
            <p:spPr>
              <a:xfrm>
                <a:off x="7109846" y="1899914"/>
                <a:ext cx="102562" cy="7548"/>
              </a:xfrm>
              <a:custGeom>
                <a:avLst/>
                <a:gdLst/>
                <a:ahLst/>
                <a:cxnLst/>
                <a:rect l="l" t="t" r="r" b="b"/>
                <a:pathLst>
                  <a:path w="5381" h="396" extrusionOk="0">
                    <a:moveTo>
                      <a:pt x="182" y="0"/>
                    </a:moveTo>
                    <a:cubicBezTo>
                      <a:pt x="61" y="0"/>
                      <a:pt x="0" y="92"/>
                      <a:pt x="0" y="183"/>
                    </a:cubicBezTo>
                    <a:cubicBezTo>
                      <a:pt x="0" y="304"/>
                      <a:pt x="61" y="396"/>
                      <a:pt x="182" y="396"/>
                    </a:cubicBezTo>
                    <a:lnTo>
                      <a:pt x="5167" y="396"/>
                    </a:lnTo>
                    <a:cubicBezTo>
                      <a:pt x="5289" y="396"/>
                      <a:pt x="5380" y="304"/>
                      <a:pt x="5380" y="183"/>
                    </a:cubicBezTo>
                    <a:cubicBezTo>
                      <a:pt x="5380" y="92"/>
                      <a:pt x="5289" y="0"/>
                      <a:pt x="516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1" name="Google Shape;821;p42"/>
              <p:cNvSpPr/>
              <p:nvPr/>
            </p:nvSpPr>
            <p:spPr>
              <a:xfrm>
                <a:off x="7166035" y="1869552"/>
                <a:ext cx="51576" cy="68044"/>
              </a:xfrm>
              <a:custGeom>
                <a:avLst/>
                <a:gdLst/>
                <a:ahLst/>
                <a:cxnLst/>
                <a:rect l="l" t="t" r="r" b="b"/>
                <a:pathLst>
                  <a:path w="2706" h="3570" extrusionOk="0">
                    <a:moveTo>
                      <a:pt x="262" y="1"/>
                    </a:moveTo>
                    <a:cubicBezTo>
                      <a:pt x="207" y="1"/>
                      <a:pt x="156" y="23"/>
                      <a:pt x="122" y="74"/>
                    </a:cubicBezTo>
                    <a:cubicBezTo>
                      <a:pt x="61" y="165"/>
                      <a:pt x="92" y="286"/>
                      <a:pt x="183" y="347"/>
                    </a:cubicBezTo>
                    <a:lnTo>
                      <a:pt x="2189" y="1776"/>
                    </a:lnTo>
                    <a:lnTo>
                      <a:pt x="92" y="3204"/>
                    </a:lnTo>
                    <a:cubicBezTo>
                      <a:pt x="31" y="3265"/>
                      <a:pt x="0" y="3387"/>
                      <a:pt x="61" y="3478"/>
                    </a:cubicBezTo>
                    <a:cubicBezTo>
                      <a:pt x="92" y="3539"/>
                      <a:pt x="152" y="3569"/>
                      <a:pt x="213" y="3569"/>
                    </a:cubicBezTo>
                    <a:cubicBezTo>
                      <a:pt x="244" y="3569"/>
                      <a:pt x="274" y="3539"/>
                      <a:pt x="335" y="3508"/>
                    </a:cubicBezTo>
                    <a:lnTo>
                      <a:pt x="2645" y="1958"/>
                    </a:lnTo>
                    <a:cubicBezTo>
                      <a:pt x="2675" y="1897"/>
                      <a:pt x="2706" y="1867"/>
                      <a:pt x="2706" y="1776"/>
                    </a:cubicBezTo>
                    <a:cubicBezTo>
                      <a:pt x="2706" y="1715"/>
                      <a:pt x="2675" y="1654"/>
                      <a:pt x="2645" y="1624"/>
                    </a:cubicBezTo>
                    <a:lnTo>
                      <a:pt x="396" y="43"/>
                    </a:lnTo>
                    <a:cubicBezTo>
                      <a:pt x="355" y="16"/>
                      <a:pt x="307" y="1"/>
                      <a:pt x="26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2" name="Google Shape;822;p42"/>
              <p:cNvSpPr/>
              <p:nvPr/>
            </p:nvSpPr>
            <p:spPr>
              <a:xfrm>
                <a:off x="5716522" y="3624025"/>
                <a:ext cx="215530" cy="143693"/>
              </a:xfrm>
              <a:custGeom>
                <a:avLst/>
                <a:gdLst/>
                <a:ahLst/>
                <a:cxnLst/>
                <a:rect l="l" t="t" r="r" b="b"/>
                <a:pathLst>
                  <a:path w="11308" h="7539" extrusionOk="0">
                    <a:moveTo>
                      <a:pt x="912" y="1"/>
                    </a:moveTo>
                    <a:cubicBezTo>
                      <a:pt x="426" y="1"/>
                      <a:pt x="0" y="396"/>
                      <a:pt x="0" y="913"/>
                    </a:cubicBezTo>
                    <a:lnTo>
                      <a:pt x="31" y="6627"/>
                    </a:lnTo>
                    <a:cubicBezTo>
                      <a:pt x="31" y="7144"/>
                      <a:pt x="426" y="7539"/>
                      <a:pt x="943" y="7539"/>
                    </a:cubicBezTo>
                    <a:lnTo>
                      <a:pt x="10396" y="7508"/>
                    </a:lnTo>
                    <a:cubicBezTo>
                      <a:pt x="10882" y="7508"/>
                      <a:pt x="11308" y="7113"/>
                      <a:pt x="11308" y="6596"/>
                    </a:cubicBezTo>
                    <a:lnTo>
                      <a:pt x="11277" y="882"/>
                    </a:lnTo>
                    <a:cubicBezTo>
                      <a:pt x="11277" y="396"/>
                      <a:pt x="10882" y="1"/>
                      <a:pt x="10365" y="1"/>
                    </a:cubicBezTo>
                    <a:close/>
                  </a:path>
                </a:pathLst>
              </a:custGeom>
              <a:solidFill>
                <a:srgbClr val="E0E0E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3" name="Google Shape;823;p42"/>
              <p:cNvSpPr/>
              <p:nvPr/>
            </p:nvSpPr>
            <p:spPr>
              <a:xfrm>
                <a:off x="5739699" y="3556819"/>
                <a:ext cx="136165" cy="93871"/>
              </a:xfrm>
              <a:custGeom>
                <a:avLst/>
                <a:gdLst/>
                <a:ahLst/>
                <a:cxnLst/>
                <a:rect l="l" t="t" r="r" b="b"/>
                <a:pathLst>
                  <a:path w="7144" h="4925" extrusionOk="0">
                    <a:moveTo>
                      <a:pt x="3648" y="1"/>
                    </a:moveTo>
                    <a:cubicBezTo>
                      <a:pt x="3161" y="1"/>
                      <a:pt x="2675" y="62"/>
                      <a:pt x="2219" y="183"/>
                    </a:cubicBezTo>
                    <a:cubicBezTo>
                      <a:pt x="1763" y="274"/>
                      <a:pt x="1368" y="487"/>
                      <a:pt x="1003" y="761"/>
                    </a:cubicBezTo>
                    <a:cubicBezTo>
                      <a:pt x="699" y="1034"/>
                      <a:pt x="456" y="1369"/>
                      <a:pt x="274" y="1764"/>
                    </a:cubicBezTo>
                    <a:cubicBezTo>
                      <a:pt x="152" y="2068"/>
                      <a:pt x="61" y="2432"/>
                      <a:pt x="31" y="2767"/>
                    </a:cubicBezTo>
                    <a:cubicBezTo>
                      <a:pt x="0" y="3283"/>
                      <a:pt x="0" y="3800"/>
                      <a:pt x="61" y="4287"/>
                    </a:cubicBezTo>
                    <a:cubicBezTo>
                      <a:pt x="91" y="4469"/>
                      <a:pt x="122" y="4621"/>
                      <a:pt x="122" y="4712"/>
                    </a:cubicBezTo>
                    <a:cubicBezTo>
                      <a:pt x="122" y="4742"/>
                      <a:pt x="152" y="4803"/>
                      <a:pt x="152" y="4834"/>
                    </a:cubicBezTo>
                    <a:lnTo>
                      <a:pt x="152" y="4712"/>
                    </a:lnTo>
                    <a:cubicBezTo>
                      <a:pt x="152" y="4590"/>
                      <a:pt x="152" y="4469"/>
                      <a:pt x="122" y="4287"/>
                    </a:cubicBezTo>
                    <a:cubicBezTo>
                      <a:pt x="61" y="3770"/>
                      <a:pt x="61" y="3283"/>
                      <a:pt x="122" y="2767"/>
                    </a:cubicBezTo>
                    <a:cubicBezTo>
                      <a:pt x="152" y="2432"/>
                      <a:pt x="243" y="2098"/>
                      <a:pt x="395" y="1764"/>
                    </a:cubicBezTo>
                    <a:cubicBezTo>
                      <a:pt x="547" y="1399"/>
                      <a:pt x="791" y="1095"/>
                      <a:pt x="1094" y="852"/>
                    </a:cubicBezTo>
                    <a:cubicBezTo>
                      <a:pt x="1733" y="305"/>
                      <a:pt x="2675" y="122"/>
                      <a:pt x="3648" y="122"/>
                    </a:cubicBezTo>
                    <a:cubicBezTo>
                      <a:pt x="3728" y="117"/>
                      <a:pt x="3810" y="114"/>
                      <a:pt x="3893" y="114"/>
                    </a:cubicBezTo>
                    <a:cubicBezTo>
                      <a:pt x="4275" y="114"/>
                      <a:pt x="4671" y="169"/>
                      <a:pt x="5046" y="244"/>
                    </a:cubicBezTo>
                    <a:cubicBezTo>
                      <a:pt x="5471" y="335"/>
                      <a:pt x="5867" y="548"/>
                      <a:pt x="6171" y="852"/>
                    </a:cubicBezTo>
                    <a:cubicBezTo>
                      <a:pt x="6657" y="1399"/>
                      <a:pt x="6961" y="2098"/>
                      <a:pt x="7022" y="2858"/>
                    </a:cubicBezTo>
                    <a:cubicBezTo>
                      <a:pt x="7052" y="3344"/>
                      <a:pt x="7052" y="3861"/>
                      <a:pt x="7022" y="4378"/>
                    </a:cubicBezTo>
                    <a:cubicBezTo>
                      <a:pt x="6991" y="4530"/>
                      <a:pt x="6991" y="4651"/>
                      <a:pt x="6991" y="4773"/>
                    </a:cubicBezTo>
                    <a:cubicBezTo>
                      <a:pt x="6991" y="4834"/>
                      <a:pt x="6991" y="4864"/>
                      <a:pt x="6991" y="4925"/>
                    </a:cubicBezTo>
                    <a:cubicBezTo>
                      <a:pt x="7022" y="4864"/>
                      <a:pt x="7022" y="4834"/>
                      <a:pt x="7022" y="4773"/>
                    </a:cubicBezTo>
                    <a:cubicBezTo>
                      <a:pt x="7052" y="4682"/>
                      <a:pt x="7082" y="4560"/>
                      <a:pt x="7082" y="4378"/>
                    </a:cubicBezTo>
                    <a:cubicBezTo>
                      <a:pt x="7143" y="3861"/>
                      <a:pt x="7143" y="3344"/>
                      <a:pt x="7113" y="2858"/>
                    </a:cubicBezTo>
                    <a:cubicBezTo>
                      <a:pt x="7052" y="2098"/>
                      <a:pt x="6748" y="1369"/>
                      <a:pt x="6231" y="791"/>
                    </a:cubicBezTo>
                    <a:cubicBezTo>
                      <a:pt x="5927" y="457"/>
                      <a:pt x="5502" y="214"/>
                      <a:pt x="5076" y="122"/>
                    </a:cubicBezTo>
                    <a:cubicBezTo>
                      <a:pt x="4590" y="31"/>
                      <a:pt x="4104" y="1"/>
                      <a:pt x="364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4" name="Google Shape;824;p42"/>
              <p:cNvSpPr/>
              <p:nvPr/>
            </p:nvSpPr>
            <p:spPr>
              <a:xfrm>
                <a:off x="5689285" y="3622862"/>
                <a:ext cx="215530" cy="144284"/>
              </a:xfrm>
              <a:custGeom>
                <a:avLst/>
                <a:gdLst/>
                <a:ahLst/>
                <a:cxnLst/>
                <a:rect l="l" t="t" r="r" b="b"/>
                <a:pathLst>
                  <a:path w="11308" h="7570" extrusionOk="0">
                    <a:moveTo>
                      <a:pt x="10366" y="1"/>
                    </a:moveTo>
                    <a:lnTo>
                      <a:pt x="913" y="31"/>
                    </a:lnTo>
                    <a:cubicBezTo>
                      <a:pt x="426" y="31"/>
                      <a:pt x="1" y="426"/>
                      <a:pt x="31" y="943"/>
                    </a:cubicBezTo>
                    <a:lnTo>
                      <a:pt x="31" y="6657"/>
                    </a:lnTo>
                    <a:cubicBezTo>
                      <a:pt x="31" y="7144"/>
                      <a:pt x="426" y="7569"/>
                      <a:pt x="943" y="7569"/>
                    </a:cubicBezTo>
                    <a:lnTo>
                      <a:pt x="10396" y="7539"/>
                    </a:lnTo>
                    <a:cubicBezTo>
                      <a:pt x="10882" y="7539"/>
                      <a:pt x="11308" y="7144"/>
                      <a:pt x="11308" y="6627"/>
                    </a:cubicBezTo>
                    <a:lnTo>
                      <a:pt x="11278" y="913"/>
                    </a:lnTo>
                    <a:cubicBezTo>
                      <a:pt x="11278" y="426"/>
                      <a:pt x="10882" y="1"/>
                      <a:pt x="10366" y="1"/>
                    </a:cubicBezTo>
                    <a:close/>
                  </a:path>
                </a:pathLst>
              </a:custGeom>
              <a:solidFill>
                <a:srgbClr val="FAFAF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5" name="Google Shape;825;p42"/>
              <p:cNvSpPr/>
              <p:nvPr/>
            </p:nvSpPr>
            <p:spPr>
              <a:xfrm>
                <a:off x="5688142" y="3620403"/>
                <a:ext cx="217265" cy="146152"/>
              </a:xfrm>
              <a:custGeom>
                <a:avLst/>
                <a:gdLst/>
                <a:ahLst/>
                <a:cxnLst/>
                <a:rect l="l" t="t" r="r" b="b"/>
                <a:pathLst>
                  <a:path w="11399" h="7668" extrusionOk="0">
                    <a:moveTo>
                      <a:pt x="10455" y="1"/>
                    </a:moveTo>
                    <a:cubicBezTo>
                      <a:pt x="10414" y="1"/>
                      <a:pt x="10374" y="3"/>
                      <a:pt x="10335" y="8"/>
                    </a:cubicBezTo>
                    <a:lnTo>
                      <a:pt x="973" y="8"/>
                    </a:lnTo>
                    <a:cubicBezTo>
                      <a:pt x="638" y="8"/>
                      <a:pt x="334" y="160"/>
                      <a:pt x="152" y="464"/>
                    </a:cubicBezTo>
                    <a:cubicBezTo>
                      <a:pt x="61" y="586"/>
                      <a:pt x="0" y="768"/>
                      <a:pt x="0" y="920"/>
                    </a:cubicBezTo>
                    <a:lnTo>
                      <a:pt x="0" y="1376"/>
                    </a:lnTo>
                    <a:lnTo>
                      <a:pt x="0" y="3169"/>
                    </a:lnTo>
                    <a:lnTo>
                      <a:pt x="0" y="6574"/>
                    </a:lnTo>
                    <a:cubicBezTo>
                      <a:pt x="0" y="6695"/>
                      <a:pt x="0" y="6847"/>
                      <a:pt x="61" y="6969"/>
                    </a:cubicBezTo>
                    <a:cubicBezTo>
                      <a:pt x="91" y="7121"/>
                      <a:pt x="152" y="7242"/>
                      <a:pt x="274" y="7334"/>
                    </a:cubicBezTo>
                    <a:cubicBezTo>
                      <a:pt x="437" y="7525"/>
                      <a:pt x="675" y="7642"/>
                      <a:pt x="919" y="7642"/>
                    </a:cubicBezTo>
                    <a:cubicBezTo>
                      <a:pt x="947" y="7642"/>
                      <a:pt x="975" y="7641"/>
                      <a:pt x="1003" y="7638"/>
                    </a:cubicBezTo>
                    <a:lnTo>
                      <a:pt x="5198" y="7638"/>
                    </a:lnTo>
                    <a:lnTo>
                      <a:pt x="9058" y="7607"/>
                    </a:lnTo>
                    <a:lnTo>
                      <a:pt x="1033" y="7607"/>
                    </a:lnTo>
                    <a:cubicBezTo>
                      <a:pt x="760" y="7607"/>
                      <a:pt x="547" y="7516"/>
                      <a:pt x="365" y="7334"/>
                    </a:cubicBezTo>
                    <a:cubicBezTo>
                      <a:pt x="274" y="7242"/>
                      <a:pt x="213" y="7151"/>
                      <a:pt x="182" y="7030"/>
                    </a:cubicBezTo>
                    <a:cubicBezTo>
                      <a:pt x="152" y="6908"/>
                      <a:pt x="152" y="6756"/>
                      <a:pt x="152" y="6635"/>
                    </a:cubicBezTo>
                    <a:lnTo>
                      <a:pt x="152" y="3261"/>
                    </a:lnTo>
                    <a:lnTo>
                      <a:pt x="152" y="1467"/>
                    </a:lnTo>
                    <a:lnTo>
                      <a:pt x="152" y="1011"/>
                    </a:lnTo>
                    <a:cubicBezTo>
                      <a:pt x="152" y="859"/>
                      <a:pt x="182" y="738"/>
                      <a:pt x="274" y="616"/>
                    </a:cubicBezTo>
                    <a:cubicBezTo>
                      <a:pt x="426" y="373"/>
                      <a:pt x="699" y="221"/>
                      <a:pt x="973" y="221"/>
                    </a:cubicBezTo>
                    <a:lnTo>
                      <a:pt x="10335" y="221"/>
                    </a:lnTo>
                    <a:cubicBezTo>
                      <a:pt x="10375" y="216"/>
                      <a:pt x="10415" y="213"/>
                      <a:pt x="10454" y="213"/>
                    </a:cubicBezTo>
                    <a:cubicBezTo>
                      <a:pt x="10649" y="213"/>
                      <a:pt x="10826" y="277"/>
                      <a:pt x="11003" y="403"/>
                    </a:cubicBezTo>
                    <a:cubicBezTo>
                      <a:pt x="11155" y="525"/>
                      <a:pt x="11277" y="738"/>
                      <a:pt x="11307" y="951"/>
                    </a:cubicBezTo>
                    <a:lnTo>
                      <a:pt x="11307" y="1650"/>
                    </a:lnTo>
                    <a:lnTo>
                      <a:pt x="11307" y="2926"/>
                    </a:lnTo>
                    <a:cubicBezTo>
                      <a:pt x="11338" y="4537"/>
                      <a:pt x="11338" y="5875"/>
                      <a:pt x="11338" y="6786"/>
                    </a:cubicBezTo>
                    <a:cubicBezTo>
                      <a:pt x="11338" y="6926"/>
                      <a:pt x="11284" y="7084"/>
                      <a:pt x="11204" y="7218"/>
                    </a:cubicBezTo>
                    <a:lnTo>
                      <a:pt x="11204" y="7218"/>
                    </a:lnTo>
                    <a:cubicBezTo>
                      <a:pt x="11316" y="7068"/>
                      <a:pt x="11398" y="6868"/>
                      <a:pt x="11398" y="6695"/>
                    </a:cubicBezTo>
                    <a:lnTo>
                      <a:pt x="11398" y="2805"/>
                    </a:lnTo>
                    <a:lnTo>
                      <a:pt x="11398" y="1528"/>
                    </a:lnTo>
                    <a:lnTo>
                      <a:pt x="11398" y="859"/>
                    </a:lnTo>
                    <a:cubicBezTo>
                      <a:pt x="11368" y="586"/>
                      <a:pt x="11246" y="373"/>
                      <a:pt x="11034" y="221"/>
                    </a:cubicBezTo>
                    <a:cubicBezTo>
                      <a:pt x="10881" y="68"/>
                      <a:pt x="10664" y="1"/>
                      <a:pt x="10455" y="1"/>
                    </a:cubicBezTo>
                    <a:close/>
                    <a:moveTo>
                      <a:pt x="11204" y="7218"/>
                    </a:moveTo>
                    <a:lnTo>
                      <a:pt x="11204" y="7218"/>
                    </a:lnTo>
                    <a:cubicBezTo>
                      <a:pt x="11198" y="7226"/>
                      <a:pt x="11192" y="7235"/>
                      <a:pt x="11186" y="7242"/>
                    </a:cubicBezTo>
                    <a:cubicBezTo>
                      <a:pt x="11094" y="7364"/>
                      <a:pt x="10942" y="7455"/>
                      <a:pt x="10821" y="7516"/>
                    </a:cubicBezTo>
                    <a:cubicBezTo>
                      <a:pt x="10699" y="7607"/>
                      <a:pt x="10578" y="7668"/>
                      <a:pt x="10456" y="7668"/>
                    </a:cubicBezTo>
                    <a:cubicBezTo>
                      <a:pt x="10578" y="7668"/>
                      <a:pt x="10699" y="7638"/>
                      <a:pt x="10790" y="7607"/>
                    </a:cubicBezTo>
                    <a:cubicBezTo>
                      <a:pt x="10942" y="7546"/>
                      <a:pt x="11034" y="7455"/>
                      <a:pt x="11125" y="7334"/>
                    </a:cubicBezTo>
                    <a:cubicBezTo>
                      <a:pt x="11153" y="7298"/>
                      <a:pt x="11180" y="7259"/>
                      <a:pt x="11204" y="721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6" name="Google Shape;826;p42"/>
              <p:cNvSpPr/>
              <p:nvPr/>
            </p:nvSpPr>
            <p:spPr>
              <a:xfrm>
                <a:off x="6301073" y="3624025"/>
                <a:ext cx="215530" cy="143693"/>
              </a:xfrm>
              <a:custGeom>
                <a:avLst/>
                <a:gdLst/>
                <a:ahLst/>
                <a:cxnLst/>
                <a:rect l="l" t="t" r="r" b="b"/>
                <a:pathLst>
                  <a:path w="11308" h="7539" extrusionOk="0">
                    <a:moveTo>
                      <a:pt x="913" y="1"/>
                    </a:moveTo>
                    <a:cubicBezTo>
                      <a:pt x="426" y="1"/>
                      <a:pt x="1" y="396"/>
                      <a:pt x="1" y="913"/>
                    </a:cubicBezTo>
                    <a:lnTo>
                      <a:pt x="31" y="6627"/>
                    </a:lnTo>
                    <a:cubicBezTo>
                      <a:pt x="31" y="7144"/>
                      <a:pt x="426" y="7539"/>
                      <a:pt x="943" y="7539"/>
                    </a:cubicBezTo>
                    <a:lnTo>
                      <a:pt x="10396" y="7508"/>
                    </a:lnTo>
                    <a:cubicBezTo>
                      <a:pt x="10882" y="7508"/>
                      <a:pt x="11308" y="7113"/>
                      <a:pt x="11308" y="6596"/>
                    </a:cubicBezTo>
                    <a:lnTo>
                      <a:pt x="11277" y="882"/>
                    </a:lnTo>
                    <a:cubicBezTo>
                      <a:pt x="11277" y="396"/>
                      <a:pt x="10882" y="1"/>
                      <a:pt x="10366" y="1"/>
                    </a:cubicBezTo>
                    <a:close/>
                  </a:path>
                </a:pathLst>
              </a:custGeom>
              <a:solidFill>
                <a:srgbClr val="A37F5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7" name="Google Shape;827;p42"/>
              <p:cNvSpPr/>
              <p:nvPr/>
            </p:nvSpPr>
            <p:spPr>
              <a:xfrm>
                <a:off x="6324250" y="3556819"/>
                <a:ext cx="136165" cy="93871"/>
              </a:xfrm>
              <a:custGeom>
                <a:avLst/>
                <a:gdLst/>
                <a:ahLst/>
                <a:cxnLst/>
                <a:rect l="l" t="t" r="r" b="b"/>
                <a:pathLst>
                  <a:path w="7144" h="4925" extrusionOk="0">
                    <a:moveTo>
                      <a:pt x="3648" y="1"/>
                    </a:moveTo>
                    <a:cubicBezTo>
                      <a:pt x="3162" y="1"/>
                      <a:pt x="2675" y="62"/>
                      <a:pt x="2219" y="183"/>
                    </a:cubicBezTo>
                    <a:cubicBezTo>
                      <a:pt x="1763" y="274"/>
                      <a:pt x="1368" y="487"/>
                      <a:pt x="1004" y="761"/>
                    </a:cubicBezTo>
                    <a:cubicBezTo>
                      <a:pt x="700" y="1034"/>
                      <a:pt x="456" y="1369"/>
                      <a:pt x="274" y="1764"/>
                    </a:cubicBezTo>
                    <a:cubicBezTo>
                      <a:pt x="152" y="2068"/>
                      <a:pt x="61" y="2432"/>
                      <a:pt x="31" y="2767"/>
                    </a:cubicBezTo>
                    <a:cubicBezTo>
                      <a:pt x="0" y="3283"/>
                      <a:pt x="0" y="3800"/>
                      <a:pt x="61" y="4287"/>
                    </a:cubicBezTo>
                    <a:cubicBezTo>
                      <a:pt x="92" y="4469"/>
                      <a:pt x="122" y="4621"/>
                      <a:pt x="122" y="4712"/>
                    </a:cubicBezTo>
                    <a:cubicBezTo>
                      <a:pt x="122" y="4742"/>
                      <a:pt x="152" y="4803"/>
                      <a:pt x="152" y="4834"/>
                    </a:cubicBezTo>
                    <a:lnTo>
                      <a:pt x="152" y="4712"/>
                    </a:lnTo>
                    <a:cubicBezTo>
                      <a:pt x="152" y="4590"/>
                      <a:pt x="152" y="4469"/>
                      <a:pt x="122" y="4287"/>
                    </a:cubicBezTo>
                    <a:cubicBezTo>
                      <a:pt x="61" y="3770"/>
                      <a:pt x="61" y="3283"/>
                      <a:pt x="122" y="2767"/>
                    </a:cubicBezTo>
                    <a:cubicBezTo>
                      <a:pt x="152" y="2432"/>
                      <a:pt x="244" y="2098"/>
                      <a:pt x="396" y="1764"/>
                    </a:cubicBezTo>
                    <a:cubicBezTo>
                      <a:pt x="548" y="1399"/>
                      <a:pt x="791" y="1095"/>
                      <a:pt x="1095" y="852"/>
                    </a:cubicBezTo>
                    <a:cubicBezTo>
                      <a:pt x="1733" y="305"/>
                      <a:pt x="2675" y="122"/>
                      <a:pt x="3648" y="122"/>
                    </a:cubicBezTo>
                    <a:cubicBezTo>
                      <a:pt x="3729" y="117"/>
                      <a:pt x="3810" y="114"/>
                      <a:pt x="3893" y="114"/>
                    </a:cubicBezTo>
                    <a:cubicBezTo>
                      <a:pt x="4275" y="114"/>
                      <a:pt x="4671" y="169"/>
                      <a:pt x="5046" y="244"/>
                    </a:cubicBezTo>
                    <a:cubicBezTo>
                      <a:pt x="5472" y="335"/>
                      <a:pt x="5867" y="548"/>
                      <a:pt x="6171" y="852"/>
                    </a:cubicBezTo>
                    <a:cubicBezTo>
                      <a:pt x="6657" y="1399"/>
                      <a:pt x="6961" y="2098"/>
                      <a:pt x="7022" y="2858"/>
                    </a:cubicBezTo>
                    <a:cubicBezTo>
                      <a:pt x="7052" y="3344"/>
                      <a:pt x="7052" y="3861"/>
                      <a:pt x="7022" y="4378"/>
                    </a:cubicBezTo>
                    <a:cubicBezTo>
                      <a:pt x="6992" y="4530"/>
                      <a:pt x="6992" y="4651"/>
                      <a:pt x="6992" y="4773"/>
                    </a:cubicBezTo>
                    <a:cubicBezTo>
                      <a:pt x="6992" y="4834"/>
                      <a:pt x="6992" y="4864"/>
                      <a:pt x="6992" y="4925"/>
                    </a:cubicBezTo>
                    <a:cubicBezTo>
                      <a:pt x="7022" y="4864"/>
                      <a:pt x="7022" y="4834"/>
                      <a:pt x="7022" y="4773"/>
                    </a:cubicBezTo>
                    <a:cubicBezTo>
                      <a:pt x="7052" y="4682"/>
                      <a:pt x="7083" y="4560"/>
                      <a:pt x="7083" y="4378"/>
                    </a:cubicBezTo>
                    <a:cubicBezTo>
                      <a:pt x="7143" y="3861"/>
                      <a:pt x="7143" y="3344"/>
                      <a:pt x="7113" y="2858"/>
                    </a:cubicBezTo>
                    <a:cubicBezTo>
                      <a:pt x="7052" y="2098"/>
                      <a:pt x="6748" y="1369"/>
                      <a:pt x="6232" y="791"/>
                    </a:cubicBezTo>
                    <a:cubicBezTo>
                      <a:pt x="5928" y="457"/>
                      <a:pt x="5502" y="214"/>
                      <a:pt x="5077" y="122"/>
                    </a:cubicBezTo>
                    <a:cubicBezTo>
                      <a:pt x="4590" y="31"/>
                      <a:pt x="4104" y="1"/>
                      <a:pt x="364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8" name="Google Shape;828;p42"/>
              <p:cNvSpPr/>
              <p:nvPr/>
            </p:nvSpPr>
            <p:spPr>
              <a:xfrm>
                <a:off x="6273855" y="3622862"/>
                <a:ext cx="215530" cy="144284"/>
              </a:xfrm>
              <a:custGeom>
                <a:avLst/>
                <a:gdLst/>
                <a:ahLst/>
                <a:cxnLst/>
                <a:rect l="l" t="t" r="r" b="b"/>
                <a:pathLst>
                  <a:path w="11308" h="7570" extrusionOk="0">
                    <a:moveTo>
                      <a:pt x="10365" y="1"/>
                    </a:moveTo>
                    <a:lnTo>
                      <a:pt x="912" y="31"/>
                    </a:lnTo>
                    <a:cubicBezTo>
                      <a:pt x="426" y="31"/>
                      <a:pt x="0" y="426"/>
                      <a:pt x="30" y="943"/>
                    </a:cubicBezTo>
                    <a:lnTo>
                      <a:pt x="30" y="6657"/>
                    </a:lnTo>
                    <a:cubicBezTo>
                      <a:pt x="30" y="7144"/>
                      <a:pt x="426" y="7569"/>
                      <a:pt x="942" y="7569"/>
                    </a:cubicBezTo>
                    <a:lnTo>
                      <a:pt x="10395" y="7539"/>
                    </a:lnTo>
                    <a:cubicBezTo>
                      <a:pt x="10882" y="7539"/>
                      <a:pt x="11307" y="7144"/>
                      <a:pt x="11307" y="6627"/>
                    </a:cubicBezTo>
                    <a:lnTo>
                      <a:pt x="11277" y="913"/>
                    </a:lnTo>
                    <a:cubicBezTo>
                      <a:pt x="11277" y="426"/>
                      <a:pt x="10882" y="1"/>
                      <a:pt x="10365" y="1"/>
                    </a:cubicBezTo>
                    <a:close/>
                  </a:path>
                </a:pathLst>
              </a:custGeom>
              <a:solidFill>
                <a:srgbClr val="A37F5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9" name="Google Shape;829;p42"/>
              <p:cNvSpPr/>
              <p:nvPr/>
            </p:nvSpPr>
            <p:spPr>
              <a:xfrm>
                <a:off x="6273264" y="3620403"/>
                <a:ext cx="217284" cy="146152"/>
              </a:xfrm>
              <a:custGeom>
                <a:avLst/>
                <a:gdLst/>
                <a:ahLst/>
                <a:cxnLst/>
                <a:rect l="l" t="t" r="r" b="b"/>
                <a:pathLst>
                  <a:path w="11400" h="7668" extrusionOk="0">
                    <a:moveTo>
                      <a:pt x="10455" y="1"/>
                    </a:moveTo>
                    <a:cubicBezTo>
                      <a:pt x="10415" y="1"/>
                      <a:pt x="10375" y="3"/>
                      <a:pt x="10335" y="8"/>
                    </a:cubicBezTo>
                    <a:lnTo>
                      <a:pt x="973" y="8"/>
                    </a:lnTo>
                    <a:cubicBezTo>
                      <a:pt x="639" y="8"/>
                      <a:pt x="335" y="160"/>
                      <a:pt x="153" y="464"/>
                    </a:cubicBezTo>
                    <a:cubicBezTo>
                      <a:pt x="61" y="586"/>
                      <a:pt x="1" y="768"/>
                      <a:pt x="1" y="920"/>
                    </a:cubicBezTo>
                    <a:lnTo>
                      <a:pt x="1" y="1376"/>
                    </a:lnTo>
                    <a:lnTo>
                      <a:pt x="1" y="3169"/>
                    </a:lnTo>
                    <a:lnTo>
                      <a:pt x="1" y="6574"/>
                    </a:lnTo>
                    <a:cubicBezTo>
                      <a:pt x="1" y="6695"/>
                      <a:pt x="1" y="6847"/>
                      <a:pt x="61" y="6969"/>
                    </a:cubicBezTo>
                    <a:cubicBezTo>
                      <a:pt x="92" y="7121"/>
                      <a:pt x="153" y="7242"/>
                      <a:pt x="274" y="7334"/>
                    </a:cubicBezTo>
                    <a:cubicBezTo>
                      <a:pt x="438" y="7525"/>
                      <a:pt x="675" y="7642"/>
                      <a:pt x="920" y="7642"/>
                    </a:cubicBezTo>
                    <a:cubicBezTo>
                      <a:pt x="948" y="7642"/>
                      <a:pt x="976" y="7641"/>
                      <a:pt x="1004" y="7638"/>
                    </a:cubicBezTo>
                    <a:lnTo>
                      <a:pt x="5138" y="7638"/>
                    </a:lnTo>
                    <a:lnTo>
                      <a:pt x="8998" y="7607"/>
                    </a:lnTo>
                    <a:lnTo>
                      <a:pt x="1004" y="7607"/>
                    </a:lnTo>
                    <a:cubicBezTo>
                      <a:pt x="976" y="7610"/>
                      <a:pt x="948" y="7612"/>
                      <a:pt x="921" y="7612"/>
                    </a:cubicBezTo>
                    <a:cubicBezTo>
                      <a:pt x="687" y="7612"/>
                      <a:pt x="499" y="7497"/>
                      <a:pt x="335" y="7334"/>
                    </a:cubicBezTo>
                    <a:cubicBezTo>
                      <a:pt x="244" y="7242"/>
                      <a:pt x="183" y="7151"/>
                      <a:pt x="153" y="7030"/>
                    </a:cubicBezTo>
                    <a:cubicBezTo>
                      <a:pt x="122" y="6908"/>
                      <a:pt x="122" y="6756"/>
                      <a:pt x="122" y="6635"/>
                    </a:cubicBezTo>
                    <a:lnTo>
                      <a:pt x="122" y="3261"/>
                    </a:lnTo>
                    <a:lnTo>
                      <a:pt x="122" y="1467"/>
                    </a:lnTo>
                    <a:lnTo>
                      <a:pt x="122" y="1011"/>
                    </a:lnTo>
                    <a:cubicBezTo>
                      <a:pt x="122" y="859"/>
                      <a:pt x="153" y="738"/>
                      <a:pt x="244" y="616"/>
                    </a:cubicBezTo>
                    <a:cubicBezTo>
                      <a:pt x="396" y="373"/>
                      <a:pt x="669" y="221"/>
                      <a:pt x="943" y="221"/>
                    </a:cubicBezTo>
                    <a:lnTo>
                      <a:pt x="10305" y="221"/>
                    </a:lnTo>
                    <a:cubicBezTo>
                      <a:pt x="10345" y="216"/>
                      <a:pt x="10385" y="213"/>
                      <a:pt x="10424" y="213"/>
                    </a:cubicBezTo>
                    <a:cubicBezTo>
                      <a:pt x="10619" y="213"/>
                      <a:pt x="10796" y="277"/>
                      <a:pt x="10974" y="403"/>
                    </a:cubicBezTo>
                    <a:cubicBezTo>
                      <a:pt x="11126" y="525"/>
                      <a:pt x="11247" y="738"/>
                      <a:pt x="11277" y="951"/>
                    </a:cubicBezTo>
                    <a:lnTo>
                      <a:pt x="11277" y="1650"/>
                    </a:lnTo>
                    <a:lnTo>
                      <a:pt x="11277" y="2926"/>
                    </a:lnTo>
                    <a:cubicBezTo>
                      <a:pt x="11308" y="4537"/>
                      <a:pt x="11308" y="5875"/>
                      <a:pt x="11308" y="6786"/>
                    </a:cubicBezTo>
                    <a:cubicBezTo>
                      <a:pt x="11308" y="6969"/>
                      <a:pt x="11217" y="7182"/>
                      <a:pt x="11095" y="7334"/>
                    </a:cubicBezTo>
                    <a:cubicBezTo>
                      <a:pt x="11081" y="7353"/>
                      <a:pt x="11067" y="7371"/>
                      <a:pt x="11052" y="7388"/>
                    </a:cubicBezTo>
                    <a:lnTo>
                      <a:pt x="11052" y="7388"/>
                    </a:lnTo>
                    <a:cubicBezTo>
                      <a:pt x="11262" y="7226"/>
                      <a:pt x="11399" y="6969"/>
                      <a:pt x="11399" y="6695"/>
                    </a:cubicBezTo>
                    <a:lnTo>
                      <a:pt x="11399" y="2805"/>
                    </a:lnTo>
                    <a:lnTo>
                      <a:pt x="11399" y="1528"/>
                    </a:lnTo>
                    <a:lnTo>
                      <a:pt x="11399" y="859"/>
                    </a:lnTo>
                    <a:cubicBezTo>
                      <a:pt x="11369" y="586"/>
                      <a:pt x="11247" y="373"/>
                      <a:pt x="11034" y="221"/>
                    </a:cubicBezTo>
                    <a:cubicBezTo>
                      <a:pt x="10882" y="68"/>
                      <a:pt x="10665" y="1"/>
                      <a:pt x="10455" y="1"/>
                    </a:cubicBezTo>
                    <a:close/>
                    <a:moveTo>
                      <a:pt x="11052" y="7388"/>
                    </a:moveTo>
                    <a:cubicBezTo>
                      <a:pt x="10983" y="7442"/>
                      <a:pt x="10905" y="7486"/>
                      <a:pt x="10822" y="7516"/>
                    </a:cubicBezTo>
                    <a:cubicBezTo>
                      <a:pt x="10700" y="7607"/>
                      <a:pt x="10578" y="7668"/>
                      <a:pt x="10426" y="7668"/>
                    </a:cubicBezTo>
                    <a:cubicBezTo>
                      <a:pt x="10548" y="7668"/>
                      <a:pt x="10670" y="7638"/>
                      <a:pt x="10761" y="7607"/>
                    </a:cubicBezTo>
                    <a:cubicBezTo>
                      <a:pt x="10889" y="7556"/>
                      <a:pt x="10974" y="7483"/>
                      <a:pt x="11052" y="7388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0" name="Google Shape;830;p42"/>
              <p:cNvSpPr/>
              <p:nvPr/>
            </p:nvSpPr>
            <p:spPr>
              <a:xfrm>
                <a:off x="6908801" y="3623453"/>
                <a:ext cx="215530" cy="144265"/>
              </a:xfrm>
              <a:custGeom>
                <a:avLst/>
                <a:gdLst/>
                <a:ahLst/>
                <a:cxnLst/>
                <a:rect l="l" t="t" r="r" b="b"/>
                <a:pathLst>
                  <a:path w="11308" h="7569" extrusionOk="0">
                    <a:moveTo>
                      <a:pt x="10366" y="0"/>
                    </a:moveTo>
                    <a:lnTo>
                      <a:pt x="913" y="31"/>
                    </a:lnTo>
                    <a:cubicBezTo>
                      <a:pt x="426" y="31"/>
                      <a:pt x="1" y="426"/>
                      <a:pt x="1" y="943"/>
                    </a:cubicBezTo>
                    <a:lnTo>
                      <a:pt x="31" y="6657"/>
                    </a:lnTo>
                    <a:cubicBezTo>
                      <a:pt x="31" y="7143"/>
                      <a:pt x="426" y="7569"/>
                      <a:pt x="943" y="7569"/>
                    </a:cubicBezTo>
                    <a:lnTo>
                      <a:pt x="10396" y="7538"/>
                    </a:lnTo>
                    <a:cubicBezTo>
                      <a:pt x="10882" y="7538"/>
                      <a:pt x="11308" y="7143"/>
                      <a:pt x="11308" y="6626"/>
                    </a:cubicBezTo>
                    <a:lnTo>
                      <a:pt x="11278" y="912"/>
                    </a:lnTo>
                    <a:cubicBezTo>
                      <a:pt x="11278" y="426"/>
                      <a:pt x="10882" y="0"/>
                      <a:pt x="10366" y="0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1" name="Google Shape;831;p42"/>
              <p:cNvSpPr/>
              <p:nvPr/>
            </p:nvSpPr>
            <p:spPr>
              <a:xfrm>
                <a:off x="6931978" y="3556819"/>
                <a:ext cx="136165" cy="93871"/>
              </a:xfrm>
              <a:custGeom>
                <a:avLst/>
                <a:gdLst/>
                <a:ahLst/>
                <a:cxnLst/>
                <a:rect l="l" t="t" r="r" b="b"/>
                <a:pathLst>
                  <a:path w="7144" h="4925" extrusionOk="0">
                    <a:moveTo>
                      <a:pt x="3648" y="1"/>
                    </a:moveTo>
                    <a:cubicBezTo>
                      <a:pt x="3162" y="1"/>
                      <a:pt x="2675" y="62"/>
                      <a:pt x="2219" y="183"/>
                    </a:cubicBezTo>
                    <a:cubicBezTo>
                      <a:pt x="1764" y="274"/>
                      <a:pt x="1368" y="487"/>
                      <a:pt x="1004" y="761"/>
                    </a:cubicBezTo>
                    <a:cubicBezTo>
                      <a:pt x="700" y="1034"/>
                      <a:pt x="426" y="1369"/>
                      <a:pt x="274" y="1764"/>
                    </a:cubicBezTo>
                    <a:cubicBezTo>
                      <a:pt x="153" y="2068"/>
                      <a:pt x="61" y="2432"/>
                      <a:pt x="31" y="2767"/>
                    </a:cubicBezTo>
                    <a:cubicBezTo>
                      <a:pt x="1" y="3283"/>
                      <a:pt x="1" y="3800"/>
                      <a:pt x="61" y="4287"/>
                    </a:cubicBezTo>
                    <a:cubicBezTo>
                      <a:pt x="92" y="4469"/>
                      <a:pt x="122" y="4621"/>
                      <a:pt x="122" y="4712"/>
                    </a:cubicBezTo>
                    <a:cubicBezTo>
                      <a:pt x="122" y="4742"/>
                      <a:pt x="153" y="4803"/>
                      <a:pt x="153" y="4834"/>
                    </a:cubicBezTo>
                    <a:cubicBezTo>
                      <a:pt x="153" y="4803"/>
                      <a:pt x="153" y="4742"/>
                      <a:pt x="153" y="4712"/>
                    </a:cubicBezTo>
                    <a:cubicBezTo>
                      <a:pt x="153" y="4590"/>
                      <a:pt x="153" y="4469"/>
                      <a:pt x="122" y="4287"/>
                    </a:cubicBezTo>
                    <a:cubicBezTo>
                      <a:pt x="61" y="3770"/>
                      <a:pt x="61" y="3283"/>
                      <a:pt x="122" y="2767"/>
                    </a:cubicBezTo>
                    <a:cubicBezTo>
                      <a:pt x="153" y="2432"/>
                      <a:pt x="244" y="2098"/>
                      <a:pt x="396" y="1764"/>
                    </a:cubicBezTo>
                    <a:cubicBezTo>
                      <a:pt x="548" y="1429"/>
                      <a:pt x="791" y="1095"/>
                      <a:pt x="1095" y="852"/>
                    </a:cubicBezTo>
                    <a:cubicBezTo>
                      <a:pt x="1733" y="305"/>
                      <a:pt x="2675" y="122"/>
                      <a:pt x="3648" y="122"/>
                    </a:cubicBezTo>
                    <a:cubicBezTo>
                      <a:pt x="3729" y="117"/>
                      <a:pt x="3811" y="114"/>
                      <a:pt x="3893" y="114"/>
                    </a:cubicBezTo>
                    <a:cubicBezTo>
                      <a:pt x="4275" y="114"/>
                      <a:pt x="4671" y="169"/>
                      <a:pt x="5046" y="244"/>
                    </a:cubicBezTo>
                    <a:cubicBezTo>
                      <a:pt x="5472" y="335"/>
                      <a:pt x="5867" y="548"/>
                      <a:pt x="6171" y="852"/>
                    </a:cubicBezTo>
                    <a:cubicBezTo>
                      <a:pt x="6657" y="1399"/>
                      <a:pt x="6961" y="2098"/>
                      <a:pt x="7022" y="2858"/>
                    </a:cubicBezTo>
                    <a:cubicBezTo>
                      <a:pt x="7052" y="3344"/>
                      <a:pt x="7052" y="3861"/>
                      <a:pt x="7022" y="4378"/>
                    </a:cubicBezTo>
                    <a:cubicBezTo>
                      <a:pt x="6992" y="4530"/>
                      <a:pt x="6992" y="4651"/>
                      <a:pt x="6992" y="4773"/>
                    </a:cubicBezTo>
                    <a:cubicBezTo>
                      <a:pt x="6992" y="4834"/>
                      <a:pt x="6992" y="4864"/>
                      <a:pt x="6992" y="4925"/>
                    </a:cubicBezTo>
                    <a:cubicBezTo>
                      <a:pt x="7022" y="4864"/>
                      <a:pt x="7022" y="4834"/>
                      <a:pt x="7022" y="4773"/>
                    </a:cubicBezTo>
                    <a:cubicBezTo>
                      <a:pt x="7052" y="4682"/>
                      <a:pt x="7083" y="4560"/>
                      <a:pt x="7083" y="4378"/>
                    </a:cubicBezTo>
                    <a:cubicBezTo>
                      <a:pt x="7144" y="3861"/>
                      <a:pt x="7144" y="3344"/>
                      <a:pt x="7113" y="2858"/>
                    </a:cubicBezTo>
                    <a:cubicBezTo>
                      <a:pt x="7052" y="2098"/>
                      <a:pt x="6748" y="1369"/>
                      <a:pt x="6232" y="791"/>
                    </a:cubicBezTo>
                    <a:cubicBezTo>
                      <a:pt x="5928" y="457"/>
                      <a:pt x="5502" y="214"/>
                      <a:pt x="5077" y="122"/>
                    </a:cubicBezTo>
                    <a:cubicBezTo>
                      <a:pt x="4590" y="31"/>
                      <a:pt x="4104" y="1"/>
                      <a:pt x="364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2" name="Google Shape;832;p42"/>
              <p:cNvSpPr/>
              <p:nvPr/>
            </p:nvSpPr>
            <p:spPr>
              <a:xfrm>
                <a:off x="6881583" y="3622862"/>
                <a:ext cx="215530" cy="144284"/>
              </a:xfrm>
              <a:custGeom>
                <a:avLst/>
                <a:gdLst/>
                <a:ahLst/>
                <a:cxnLst/>
                <a:rect l="l" t="t" r="r" b="b"/>
                <a:pathLst>
                  <a:path w="11308" h="7570" extrusionOk="0">
                    <a:moveTo>
                      <a:pt x="10365" y="1"/>
                    </a:moveTo>
                    <a:lnTo>
                      <a:pt x="912" y="31"/>
                    </a:lnTo>
                    <a:cubicBezTo>
                      <a:pt x="426" y="31"/>
                      <a:pt x="0" y="426"/>
                      <a:pt x="31" y="943"/>
                    </a:cubicBezTo>
                    <a:lnTo>
                      <a:pt x="31" y="6657"/>
                    </a:lnTo>
                    <a:cubicBezTo>
                      <a:pt x="31" y="7144"/>
                      <a:pt x="426" y="7569"/>
                      <a:pt x="942" y="7569"/>
                    </a:cubicBezTo>
                    <a:lnTo>
                      <a:pt x="10395" y="7539"/>
                    </a:lnTo>
                    <a:cubicBezTo>
                      <a:pt x="10882" y="7539"/>
                      <a:pt x="11307" y="7144"/>
                      <a:pt x="11307" y="6627"/>
                    </a:cubicBezTo>
                    <a:lnTo>
                      <a:pt x="11277" y="913"/>
                    </a:lnTo>
                    <a:cubicBezTo>
                      <a:pt x="11277" y="426"/>
                      <a:pt x="10882" y="1"/>
                      <a:pt x="10365" y="1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3" name="Google Shape;833;p42"/>
              <p:cNvSpPr/>
              <p:nvPr/>
            </p:nvSpPr>
            <p:spPr>
              <a:xfrm>
                <a:off x="6880993" y="3620403"/>
                <a:ext cx="216693" cy="146152"/>
              </a:xfrm>
              <a:custGeom>
                <a:avLst/>
                <a:gdLst/>
                <a:ahLst/>
                <a:cxnLst/>
                <a:rect l="l" t="t" r="r" b="b"/>
                <a:pathLst>
                  <a:path w="11369" h="7668" extrusionOk="0">
                    <a:moveTo>
                      <a:pt x="10436" y="1"/>
                    </a:moveTo>
                    <a:cubicBezTo>
                      <a:pt x="10393" y="1"/>
                      <a:pt x="10349" y="3"/>
                      <a:pt x="10305" y="8"/>
                    </a:cubicBezTo>
                    <a:lnTo>
                      <a:pt x="973" y="8"/>
                    </a:lnTo>
                    <a:cubicBezTo>
                      <a:pt x="609" y="8"/>
                      <a:pt x="305" y="160"/>
                      <a:pt x="122" y="464"/>
                    </a:cubicBezTo>
                    <a:cubicBezTo>
                      <a:pt x="62" y="586"/>
                      <a:pt x="1" y="768"/>
                      <a:pt x="1" y="920"/>
                    </a:cubicBezTo>
                    <a:lnTo>
                      <a:pt x="1" y="1376"/>
                    </a:lnTo>
                    <a:lnTo>
                      <a:pt x="1" y="3169"/>
                    </a:lnTo>
                    <a:lnTo>
                      <a:pt x="1" y="6574"/>
                    </a:lnTo>
                    <a:cubicBezTo>
                      <a:pt x="1" y="6695"/>
                      <a:pt x="1" y="6847"/>
                      <a:pt x="31" y="6969"/>
                    </a:cubicBezTo>
                    <a:cubicBezTo>
                      <a:pt x="92" y="7121"/>
                      <a:pt x="153" y="7242"/>
                      <a:pt x="244" y="7334"/>
                    </a:cubicBezTo>
                    <a:cubicBezTo>
                      <a:pt x="408" y="7525"/>
                      <a:pt x="645" y="7642"/>
                      <a:pt x="912" y="7642"/>
                    </a:cubicBezTo>
                    <a:cubicBezTo>
                      <a:pt x="942" y="7642"/>
                      <a:pt x="973" y="7641"/>
                      <a:pt x="1004" y="7638"/>
                    </a:cubicBezTo>
                    <a:lnTo>
                      <a:pt x="5138" y="7638"/>
                    </a:lnTo>
                    <a:lnTo>
                      <a:pt x="8998" y="7607"/>
                    </a:lnTo>
                    <a:lnTo>
                      <a:pt x="1004" y="7607"/>
                    </a:lnTo>
                    <a:cubicBezTo>
                      <a:pt x="730" y="7607"/>
                      <a:pt x="517" y="7516"/>
                      <a:pt x="335" y="7334"/>
                    </a:cubicBezTo>
                    <a:cubicBezTo>
                      <a:pt x="244" y="7242"/>
                      <a:pt x="183" y="7151"/>
                      <a:pt x="153" y="7030"/>
                    </a:cubicBezTo>
                    <a:cubicBezTo>
                      <a:pt x="122" y="6908"/>
                      <a:pt x="122" y="6756"/>
                      <a:pt x="122" y="6635"/>
                    </a:cubicBezTo>
                    <a:lnTo>
                      <a:pt x="122" y="3261"/>
                    </a:lnTo>
                    <a:lnTo>
                      <a:pt x="122" y="1467"/>
                    </a:lnTo>
                    <a:lnTo>
                      <a:pt x="122" y="1011"/>
                    </a:lnTo>
                    <a:cubicBezTo>
                      <a:pt x="122" y="859"/>
                      <a:pt x="153" y="738"/>
                      <a:pt x="244" y="616"/>
                    </a:cubicBezTo>
                    <a:cubicBezTo>
                      <a:pt x="396" y="373"/>
                      <a:pt x="669" y="221"/>
                      <a:pt x="943" y="221"/>
                    </a:cubicBezTo>
                    <a:lnTo>
                      <a:pt x="10305" y="221"/>
                    </a:lnTo>
                    <a:cubicBezTo>
                      <a:pt x="10345" y="216"/>
                      <a:pt x="10385" y="213"/>
                      <a:pt x="10424" y="213"/>
                    </a:cubicBezTo>
                    <a:cubicBezTo>
                      <a:pt x="10618" y="213"/>
                      <a:pt x="10791" y="277"/>
                      <a:pt x="10943" y="403"/>
                    </a:cubicBezTo>
                    <a:cubicBezTo>
                      <a:pt x="11126" y="525"/>
                      <a:pt x="11247" y="738"/>
                      <a:pt x="11278" y="951"/>
                    </a:cubicBezTo>
                    <a:lnTo>
                      <a:pt x="11278" y="1650"/>
                    </a:lnTo>
                    <a:lnTo>
                      <a:pt x="11278" y="2926"/>
                    </a:lnTo>
                    <a:cubicBezTo>
                      <a:pt x="11308" y="4537"/>
                      <a:pt x="11308" y="5875"/>
                      <a:pt x="11308" y="6786"/>
                    </a:cubicBezTo>
                    <a:cubicBezTo>
                      <a:pt x="11308" y="6931"/>
                      <a:pt x="11251" y="7094"/>
                      <a:pt x="11167" y="7231"/>
                    </a:cubicBezTo>
                    <a:lnTo>
                      <a:pt x="11167" y="7231"/>
                    </a:lnTo>
                    <a:cubicBezTo>
                      <a:pt x="11311" y="7080"/>
                      <a:pt x="11369" y="6873"/>
                      <a:pt x="11369" y="6695"/>
                    </a:cubicBezTo>
                    <a:lnTo>
                      <a:pt x="11369" y="2805"/>
                    </a:lnTo>
                    <a:lnTo>
                      <a:pt x="11369" y="1528"/>
                    </a:lnTo>
                    <a:lnTo>
                      <a:pt x="11369" y="859"/>
                    </a:lnTo>
                    <a:cubicBezTo>
                      <a:pt x="11338" y="586"/>
                      <a:pt x="11217" y="373"/>
                      <a:pt x="11034" y="221"/>
                    </a:cubicBezTo>
                    <a:cubicBezTo>
                      <a:pt x="10856" y="68"/>
                      <a:pt x="10657" y="1"/>
                      <a:pt x="10436" y="1"/>
                    </a:cubicBezTo>
                    <a:close/>
                    <a:moveTo>
                      <a:pt x="11167" y="7231"/>
                    </a:moveTo>
                    <a:cubicBezTo>
                      <a:pt x="11163" y="7235"/>
                      <a:pt x="11160" y="7239"/>
                      <a:pt x="11156" y="7242"/>
                    </a:cubicBezTo>
                    <a:cubicBezTo>
                      <a:pt x="11065" y="7364"/>
                      <a:pt x="10943" y="7455"/>
                      <a:pt x="10822" y="7516"/>
                    </a:cubicBezTo>
                    <a:cubicBezTo>
                      <a:pt x="10700" y="7607"/>
                      <a:pt x="10548" y="7668"/>
                      <a:pt x="10426" y="7668"/>
                    </a:cubicBezTo>
                    <a:cubicBezTo>
                      <a:pt x="10548" y="7668"/>
                      <a:pt x="10670" y="7638"/>
                      <a:pt x="10761" y="7607"/>
                    </a:cubicBezTo>
                    <a:cubicBezTo>
                      <a:pt x="10913" y="7546"/>
                      <a:pt x="11004" y="7455"/>
                      <a:pt x="11095" y="7334"/>
                    </a:cubicBezTo>
                    <a:cubicBezTo>
                      <a:pt x="11121" y="7302"/>
                      <a:pt x="11145" y="7268"/>
                      <a:pt x="11167" y="723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4" name="Google Shape;834;p42"/>
              <p:cNvSpPr/>
              <p:nvPr/>
            </p:nvSpPr>
            <p:spPr>
              <a:xfrm>
                <a:off x="6301073" y="2926067"/>
                <a:ext cx="217284" cy="186426"/>
              </a:xfrm>
              <a:custGeom>
                <a:avLst/>
                <a:gdLst/>
                <a:ahLst/>
                <a:cxnLst/>
                <a:rect l="l" t="t" r="r" b="b"/>
                <a:pathLst>
                  <a:path w="11400" h="9781" extrusionOk="0">
                    <a:moveTo>
                      <a:pt x="9103" y="0"/>
                    </a:moveTo>
                    <a:cubicBezTo>
                      <a:pt x="9019" y="0"/>
                      <a:pt x="8932" y="17"/>
                      <a:pt x="8846" y="54"/>
                    </a:cubicBezTo>
                    <a:lnTo>
                      <a:pt x="7995" y="449"/>
                    </a:lnTo>
                    <a:lnTo>
                      <a:pt x="3071" y="419"/>
                    </a:lnTo>
                    <a:lnTo>
                      <a:pt x="2493" y="115"/>
                    </a:lnTo>
                    <a:cubicBezTo>
                      <a:pt x="2403" y="69"/>
                      <a:pt x="2309" y="49"/>
                      <a:pt x="2216" y="49"/>
                    </a:cubicBezTo>
                    <a:cubicBezTo>
                      <a:pt x="1873" y="49"/>
                      <a:pt x="1557" y="333"/>
                      <a:pt x="1581" y="692"/>
                    </a:cubicBezTo>
                    <a:lnTo>
                      <a:pt x="1581" y="5373"/>
                    </a:lnTo>
                    <a:cubicBezTo>
                      <a:pt x="1265" y="5280"/>
                      <a:pt x="937" y="5244"/>
                      <a:pt x="611" y="5244"/>
                    </a:cubicBezTo>
                    <a:cubicBezTo>
                      <a:pt x="406" y="5244"/>
                      <a:pt x="201" y="5258"/>
                      <a:pt x="1" y="5282"/>
                    </a:cubicBezTo>
                    <a:lnTo>
                      <a:pt x="1277" y="9750"/>
                    </a:lnTo>
                    <a:lnTo>
                      <a:pt x="10001" y="9780"/>
                    </a:lnTo>
                    <a:lnTo>
                      <a:pt x="11399" y="5525"/>
                    </a:lnTo>
                    <a:cubicBezTo>
                      <a:pt x="10994" y="5398"/>
                      <a:pt x="10567" y="5335"/>
                      <a:pt x="10155" y="5335"/>
                    </a:cubicBezTo>
                    <a:cubicBezTo>
                      <a:pt x="10073" y="5335"/>
                      <a:pt x="9991" y="5338"/>
                      <a:pt x="9910" y="5343"/>
                    </a:cubicBezTo>
                    <a:lnTo>
                      <a:pt x="9758" y="631"/>
                    </a:lnTo>
                    <a:cubicBezTo>
                      <a:pt x="9733" y="267"/>
                      <a:pt x="9438" y="0"/>
                      <a:pt x="9103" y="0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5" name="Google Shape;835;p42"/>
              <p:cNvSpPr/>
              <p:nvPr/>
            </p:nvSpPr>
            <p:spPr>
              <a:xfrm>
                <a:off x="6324822" y="3111883"/>
                <a:ext cx="9301" cy="77079"/>
              </a:xfrm>
              <a:custGeom>
                <a:avLst/>
                <a:gdLst/>
                <a:ahLst/>
                <a:cxnLst/>
                <a:rect l="l" t="t" r="r" b="b"/>
                <a:pathLst>
                  <a:path w="488" h="4044" extrusionOk="0">
                    <a:moveTo>
                      <a:pt x="31" y="1"/>
                    </a:moveTo>
                    <a:lnTo>
                      <a:pt x="1" y="4013"/>
                    </a:lnTo>
                    <a:lnTo>
                      <a:pt x="457" y="4044"/>
                    </a:lnTo>
                    <a:lnTo>
                      <a:pt x="487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6" name="Google Shape;836;p42"/>
              <p:cNvSpPr/>
              <p:nvPr/>
            </p:nvSpPr>
            <p:spPr>
              <a:xfrm>
                <a:off x="6356118" y="3111883"/>
                <a:ext cx="8710" cy="39416"/>
              </a:xfrm>
              <a:custGeom>
                <a:avLst/>
                <a:gdLst/>
                <a:ahLst/>
                <a:cxnLst/>
                <a:rect l="l" t="t" r="r" b="b"/>
                <a:pathLst>
                  <a:path w="457" h="2068" extrusionOk="0">
                    <a:moveTo>
                      <a:pt x="0" y="1"/>
                    </a:moveTo>
                    <a:lnTo>
                      <a:pt x="0" y="2068"/>
                    </a:lnTo>
                    <a:lnTo>
                      <a:pt x="456" y="2068"/>
                    </a:lnTo>
                    <a:lnTo>
                      <a:pt x="45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7" name="Google Shape;837;p42"/>
              <p:cNvSpPr/>
              <p:nvPr/>
            </p:nvSpPr>
            <p:spPr>
              <a:xfrm>
                <a:off x="6444175" y="3112473"/>
                <a:ext cx="8710" cy="39416"/>
              </a:xfrm>
              <a:custGeom>
                <a:avLst/>
                <a:gdLst/>
                <a:ahLst/>
                <a:cxnLst/>
                <a:rect l="l" t="t" r="r" b="b"/>
                <a:pathLst>
                  <a:path w="457" h="2068" extrusionOk="0">
                    <a:moveTo>
                      <a:pt x="0" y="0"/>
                    </a:moveTo>
                    <a:lnTo>
                      <a:pt x="0" y="2067"/>
                    </a:lnTo>
                    <a:lnTo>
                      <a:pt x="456" y="2067"/>
                    </a:lnTo>
                    <a:lnTo>
                      <a:pt x="456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8" name="Google Shape;838;p42"/>
              <p:cNvSpPr/>
              <p:nvPr/>
            </p:nvSpPr>
            <p:spPr>
              <a:xfrm>
                <a:off x="6482982" y="3112473"/>
                <a:ext cx="8710" cy="77060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043" extrusionOk="0">
                    <a:moveTo>
                      <a:pt x="1" y="0"/>
                    </a:moveTo>
                    <a:lnTo>
                      <a:pt x="1" y="4043"/>
                    </a:lnTo>
                    <a:lnTo>
                      <a:pt x="457" y="4043"/>
                    </a:lnTo>
                    <a:lnTo>
                      <a:pt x="457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9" name="Google Shape;839;p42"/>
              <p:cNvSpPr/>
              <p:nvPr/>
            </p:nvSpPr>
            <p:spPr>
              <a:xfrm>
                <a:off x="6359587" y="2934034"/>
                <a:ext cx="2916" cy="129208"/>
              </a:xfrm>
              <a:custGeom>
                <a:avLst/>
                <a:gdLst/>
                <a:ahLst/>
                <a:cxnLst/>
                <a:rect l="l" t="t" r="r" b="b"/>
                <a:pathLst>
                  <a:path w="153" h="6779" extrusionOk="0">
                    <a:moveTo>
                      <a:pt x="92" y="1"/>
                    </a:moveTo>
                    <a:cubicBezTo>
                      <a:pt x="61" y="1"/>
                      <a:pt x="1" y="1520"/>
                      <a:pt x="1" y="3374"/>
                    </a:cubicBezTo>
                    <a:cubicBezTo>
                      <a:pt x="1" y="5259"/>
                      <a:pt x="31" y="6779"/>
                      <a:pt x="61" y="6779"/>
                    </a:cubicBezTo>
                    <a:cubicBezTo>
                      <a:pt x="92" y="6779"/>
                      <a:pt x="122" y="5259"/>
                      <a:pt x="122" y="3374"/>
                    </a:cubicBezTo>
                    <a:cubicBezTo>
                      <a:pt x="153" y="1520"/>
                      <a:pt x="122" y="1"/>
                      <a:pt x="9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0" name="Google Shape;840;p42"/>
              <p:cNvSpPr/>
              <p:nvPr/>
            </p:nvSpPr>
            <p:spPr>
              <a:xfrm>
                <a:off x="6453439" y="2934606"/>
                <a:ext cx="2916" cy="128636"/>
              </a:xfrm>
              <a:custGeom>
                <a:avLst/>
                <a:gdLst/>
                <a:ahLst/>
                <a:cxnLst/>
                <a:rect l="l" t="t" r="r" b="b"/>
                <a:pathLst>
                  <a:path w="153" h="6749" extrusionOk="0">
                    <a:moveTo>
                      <a:pt x="92" y="1"/>
                    </a:moveTo>
                    <a:cubicBezTo>
                      <a:pt x="62" y="1"/>
                      <a:pt x="31" y="1521"/>
                      <a:pt x="1" y="3375"/>
                    </a:cubicBezTo>
                    <a:cubicBezTo>
                      <a:pt x="1" y="5229"/>
                      <a:pt x="31" y="6749"/>
                      <a:pt x="62" y="6749"/>
                    </a:cubicBezTo>
                    <a:cubicBezTo>
                      <a:pt x="92" y="6749"/>
                      <a:pt x="122" y="5229"/>
                      <a:pt x="153" y="3375"/>
                    </a:cubicBezTo>
                    <a:cubicBezTo>
                      <a:pt x="153" y="1521"/>
                      <a:pt x="122" y="1"/>
                      <a:pt x="9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1" name="Google Shape;841;p42"/>
              <p:cNvSpPr/>
              <p:nvPr/>
            </p:nvSpPr>
            <p:spPr>
              <a:xfrm>
                <a:off x="6330044" y="3027885"/>
                <a:ext cx="159913" cy="44048"/>
              </a:xfrm>
              <a:custGeom>
                <a:avLst/>
                <a:gdLst/>
                <a:ahLst/>
                <a:cxnLst/>
                <a:rect l="l" t="t" r="r" b="b"/>
                <a:pathLst>
                  <a:path w="8390" h="2311" extrusionOk="0">
                    <a:moveTo>
                      <a:pt x="0" y="1"/>
                    </a:moveTo>
                    <a:cubicBezTo>
                      <a:pt x="244" y="92"/>
                      <a:pt x="456" y="244"/>
                      <a:pt x="669" y="426"/>
                    </a:cubicBezTo>
                    <a:cubicBezTo>
                      <a:pt x="912" y="609"/>
                      <a:pt x="1095" y="852"/>
                      <a:pt x="1247" y="1125"/>
                    </a:cubicBezTo>
                    <a:cubicBezTo>
                      <a:pt x="1429" y="1460"/>
                      <a:pt x="1551" y="1855"/>
                      <a:pt x="1551" y="2250"/>
                    </a:cubicBezTo>
                    <a:lnTo>
                      <a:pt x="1551" y="2311"/>
                    </a:lnTo>
                    <a:lnTo>
                      <a:pt x="6627" y="2311"/>
                    </a:lnTo>
                    <a:lnTo>
                      <a:pt x="6627" y="2250"/>
                    </a:lnTo>
                    <a:cubicBezTo>
                      <a:pt x="6566" y="1824"/>
                      <a:pt x="6657" y="1399"/>
                      <a:pt x="6870" y="1004"/>
                    </a:cubicBezTo>
                    <a:cubicBezTo>
                      <a:pt x="7022" y="730"/>
                      <a:pt x="7265" y="487"/>
                      <a:pt x="7539" y="335"/>
                    </a:cubicBezTo>
                    <a:lnTo>
                      <a:pt x="7721" y="213"/>
                    </a:lnTo>
                    <a:lnTo>
                      <a:pt x="7873" y="153"/>
                    </a:lnTo>
                    <a:lnTo>
                      <a:pt x="8025" y="122"/>
                    </a:lnTo>
                    <a:lnTo>
                      <a:pt x="8147" y="92"/>
                    </a:lnTo>
                    <a:cubicBezTo>
                      <a:pt x="8238" y="61"/>
                      <a:pt x="8298" y="31"/>
                      <a:pt x="8390" y="1"/>
                    </a:cubicBezTo>
                    <a:cubicBezTo>
                      <a:pt x="8298" y="1"/>
                      <a:pt x="8207" y="1"/>
                      <a:pt x="8147" y="31"/>
                    </a:cubicBezTo>
                    <a:lnTo>
                      <a:pt x="8025" y="61"/>
                    </a:lnTo>
                    <a:lnTo>
                      <a:pt x="7873" y="92"/>
                    </a:lnTo>
                    <a:lnTo>
                      <a:pt x="7691" y="153"/>
                    </a:lnTo>
                    <a:lnTo>
                      <a:pt x="7508" y="244"/>
                    </a:lnTo>
                    <a:cubicBezTo>
                      <a:pt x="7204" y="396"/>
                      <a:pt x="6931" y="669"/>
                      <a:pt x="6779" y="973"/>
                    </a:cubicBezTo>
                    <a:cubicBezTo>
                      <a:pt x="6575" y="1322"/>
                      <a:pt x="6455" y="1754"/>
                      <a:pt x="6498" y="2189"/>
                    </a:cubicBezTo>
                    <a:lnTo>
                      <a:pt x="1667" y="2189"/>
                    </a:lnTo>
                    <a:cubicBezTo>
                      <a:pt x="1630" y="1787"/>
                      <a:pt x="1512" y="1412"/>
                      <a:pt x="1338" y="1064"/>
                    </a:cubicBezTo>
                    <a:cubicBezTo>
                      <a:pt x="1155" y="791"/>
                      <a:pt x="973" y="548"/>
                      <a:pt x="730" y="365"/>
                    </a:cubicBezTo>
                    <a:cubicBezTo>
                      <a:pt x="548" y="244"/>
                      <a:pt x="396" y="122"/>
                      <a:pt x="183" y="61"/>
                    </a:cubicBezTo>
                    <a:cubicBezTo>
                      <a:pt x="122" y="31"/>
                      <a:pt x="61" y="1"/>
                      <a:pt x="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2" name="Google Shape;842;p42"/>
              <p:cNvSpPr/>
              <p:nvPr/>
            </p:nvSpPr>
            <p:spPr>
              <a:xfrm>
                <a:off x="6326575" y="3070751"/>
                <a:ext cx="32459" cy="41741"/>
              </a:xfrm>
              <a:custGeom>
                <a:avLst/>
                <a:gdLst/>
                <a:ahLst/>
                <a:cxnLst/>
                <a:rect l="l" t="t" r="r" b="b"/>
                <a:pathLst>
                  <a:path w="1703" h="2190" extrusionOk="0">
                    <a:moveTo>
                      <a:pt x="1702" y="1"/>
                    </a:moveTo>
                    <a:cubicBezTo>
                      <a:pt x="1550" y="1"/>
                      <a:pt x="1398" y="31"/>
                      <a:pt x="1277" y="92"/>
                    </a:cubicBezTo>
                    <a:cubicBezTo>
                      <a:pt x="912" y="214"/>
                      <a:pt x="608" y="426"/>
                      <a:pt x="395" y="730"/>
                    </a:cubicBezTo>
                    <a:cubicBezTo>
                      <a:pt x="182" y="1034"/>
                      <a:pt x="30" y="1369"/>
                      <a:pt x="30" y="1733"/>
                    </a:cubicBezTo>
                    <a:cubicBezTo>
                      <a:pt x="0" y="1885"/>
                      <a:pt x="0" y="2037"/>
                      <a:pt x="61" y="2189"/>
                    </a:cubicBezTo>
                    <a:cubicBezTo>
                      <a:pt x="91" y="2037"/>
                      <a:pt x="91" y="1885"/>
                      <a:pt x="91" y="1764"/>
                    </a:cubicBezTo>
                    <a:cubicBezTo>
                      <a:pt x="213" y="1065"/>
                      <a:pt x="669" y="457"/>
                      <a:pt x="1307" y="183"/>
                    </a:cubicBezTo>
                    <a:cubicBezTo>
                      <a:pt x="1550" y="62"/>
                      <a:pt x="1702" y="31"/>
                      <a:pt x="170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3" name="Google Shape;843;p42"/>
              <p:cNvSpPr/>
              <p:nvPr/>
            </p:nvSpPr>
            <p:spPr>
              <a:xfrm>
                <a:off x="6452276" y="3069970"/>
                <a:ext cx="38844" cy="44257"/>
              </a:xfrm>
              <a:custGeom>
                <a:avLst/>
                <a:gdLst/>
                <a:ahLst/>
                <a:cxnLst/>
                <a:rect l="l" t="t" r="r" b="b"/>
                <a:pathLst>
                  <a:path w="2038" h="2322" extrusionOk="0">
                    <a:moveTo>
                      <a:pt x="120" y="0"/>
                    </a:moveTo>
                    <a:cubicBezTo>
                      <a:pt x="79" y="0"/>
                      <a:pt x="39" y="4"/>
                      <a:pt x="1" y="11"/>
                    </a:cubicBezTo>
                    <a:cubicBezTo>
                      <a:pt x="1" y="11"/>
                      <a:pt x="183" y="42"/>
                      <a:pt x="457" y="163"/>
                    </a:cubicBezTo>
                    <a:cubicBezTo>
                      <a:pt x="822" y="315"/>
                      <a:pt x="1126" y="559"/>
                      <a:pt x="1369" y="832"/>
                    </a:cubicBezTo>
                    <a:cubicBezTo>
                      <a:pt x="1612" y="1136"/>
                      <a:pt x="1794" y="1470"/>
                      <a:pt x="1885" y="1835"/>
                    </a:cubicBezTo>
                    <a:cubicBezTo>
                      <a:pt x="1977" y="2139"/>
                      <a:pt x="1977" y="2322"/>
                      <a:pt x="1977" y="2322"/>
                    </a:cubicBezTo>
                    <a:cubicBezTo>
                      <a:pt x="2037" y="2170"/>
                      <a:pt x="2007" y="1987"/>
                      <a:pt x="1977" y="1835"/>
                    </a:cubicBezTo>
                    <a:cubicBezTo>
                      <a:pt x="1825" y="1015"/>
                      <a:pt x="1278" y="346"/>
                      <a:pt x="487" y="103"/>
                    </a:cubicBezTo>
                    <a:cubicBezTo>
                      <a:pt x="373" y="34"/>
                      <a:pt x="242" y="0"/>
                      <a:pt x="12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4" name="Google Shape;844;p42"/>
              <p:cNvSpPr/>
              <p:nvPr/>
            </p:nvSpPr>
            <p:spPr>
              <a:xfrm>
                <a:off x="6892581" y="2904033"/>
                <a:ext cx="217284" cy="186445"/>
              </a:xfrm>
              <a:custGeom>
                <a:avLst/>
                <a:gdLst/>
                <a:ahLst/>
                <a:cxnLst/>
                <a:rect l="l" t="t" r="r" b="b"/>
                <a:pathLst>
                  <a:path w="11400" h="9782" extrusionOk="0">
                    <a:moveTo>
                      <a:pt x="9103" y="1"/>
                    </a:moveTo>
                    <a:cubicBezTo>
                      <a:pt x="9019" y="1"/>
                      <a:pt x="8932" y="18"/>
                      <a:pt x="8846" y="55"/>
                    </a:cubicBezTo>
                    <a:lnTo>
                      <a:pt x="7995" y="419"/>
                    </a:lnTo>
                    <a:lnTo>
                      <a:pt x="3071" y="419"/>
                    </a:lnTo>
                    <a:lnTo>
                      <a:pt x="2524" y="116"/>
                    </a:lnTo>
                    <a:cubicBezTo>
                      <a:pt x="2422" y="68"/>
                      <a:pt x="2320" y="47"/>
                      <a:pt x="2221" y="47"/>
                    </a:cubicBezTo>
                    <a:cubicBezTo>
                      <a:pt x="1876" y="47"/>
                      <a:pt x="1581" y="315"/>
                      <a:pt x="1581" y="693"/>
                    </a:cubicBezTo>
                    <a:lnTo>
                      <a:pt x="1581" y="5374"/>
                    </a:lnTo>
                    <a:cubicBezTo>
                      <a:pt x="1258" y="5279"/>
                      <a:pt x="923" y="5231"/>
                      <a:pt x="592" y="5231"/>
                    </a:cubicBezTo>
                    <a:cubicBezTo>
                      <a:pt x="393" y="5231"/>
                      <a:pt x="194" y="5249"/>
                      <a:pt x="1" y="5283"/>
                    </a:cubicBezTo>
                    <a:lnTo>
                      <a:pt x="1277" y="9721"/>
                    </a:lnTo>
                    <a:lnTo>
                      <a:pt x="10001" y="9781"/>
                    </a:lnTo>
                    <a:lnTo>
                      <a:pt x="11399" y="5526"/>
                    </a:lnTo>
                    <a:cubicBezTo>
                      <a:pt x="11034" y="5389"/>
                      <a:pt x="10652" y="5321"/>
                      <a:pt x="10279" y="5321"/>
                    </a:cubicBezTo>
                    <a:cubicBezTo>
                      <a:pt x="10155" y="5321"/>
                      <a:pt x="10031" y="5328"/>
                      <a:pt x="9910" y="5344"/>
                    </a:cubicBezTo>
                    <a:lnTo>
                      <a:pt x="9758" y="632"/>
                    </a:lnTo>
                    <a:cubicBezTo>
                      <a:pt x="9733" y="268"/>
                      <a:pt x="9438" y="1"/>
                      <a:pt x="9103" y="1"/>
                    </a:cubicBezTo>
                    <a:close/>
                  </a:path>
                </a:pathLst>
              </a:custGeom>
              <a:solidFill>
                <a:srgbClr val="FAFAF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5" name="Google Shape;845;p42"/>
              <p:cNvSpPr/>
              <p:nvPr/>
            </p:nvSpPr>
            <p:spPr>
              <a:xfrm>
                <a:off x="6916330" y="3089296"/>
                <a:ext cx="8710" cy="77079"/>
              </a:xfrm>
              <a:custGeom>
                <a:avLst/>
                <a:gdLst/>
                <a:ahLst/>
                <a:cxnLst/>
                <a:rect l="l" t="t" r="r" b="b"/>
                <a:pathLst>
                  <a:path w="457" h="4044" extrusionOk="0">
                    <a:moveTo>
                      <a:pt x="1" y="1"/>
                    </a:moveTo>
                    <a:lnTo>
                      <a:pt x="1" y="4043"/>
                    </a:lnTo>
                    <a:lnTo>
                      <a:pt x="457" y="4043"/>
                    </a:lnTo>
                    <a:lnTo>
                      <a:pt x="457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6" name="Google Shape;846;p42"/>
              <p:cNvSpPr/>
              <p:nvPr/>
            </p:nvSpPr>
            <p:spPr>
              <a:xfrm>
                <a:off x="6947035" y="3089296"/>
                <a:ext cx="9301" cy="39416"/>
              </a:xfrm>
              <a:custGeom>
                <a:avLst/>
                <a:gdLst/>
                <a:ahLst/>
                <a:cxnLst/>
                <a:rect l="l" t="t" r="r" b="b"/>
                <a:pathLst>
                  <a:path w="488" h="2068" extrusionOk="0">
                    <a:moveTo>
                      <a:pt x="1" y="1"/>
                    </a:moveTo>
                    <a:lnTo>
                      <a:pt x="1" y="2067"/>
                    </a:lnTo>
                    <a:lnTo>
                      <a:pt x="457" y="2067"/>
                    </a:lnTo>
                    <a:lnTo>
                      <a:pt x="487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7" name="Google Shape;847;p42"/>
              <p:cNvSpPr/>
              <p:nvPr/>
            </p:nvSpPr>
            <p:spPr>
              <a:xfrm>
                <a:off x="7035112" y="3089868"/>
                <a:ext cx="9282" cy="39416"/>
              </a:xfrm>
              <a:custGeom>
                <a:avLst/>
                <a:gdLst/>
                <a:ahLst/>
                <a:cxnLst/>
                <a:rect l="l" t="t" r="r" b="b"/>
                <a:pathLst>
                  <a:path w="487" h="2068" extrusionOk="0">
                    <a:moveTo>
                      <a:pt x="30" y="1"/>
                    </a:moveTo>
                    <a:lnTo>
                      <a:pt x="0" y="2068"/>
                    </a:lnTo>
                    <a:lnTo>
                      <a:pt x="486" y="2068"/>
                    </a:lnTo>
                    <a:lnTo>
                      <a:pt x="486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8" name="Google Shape;848;p42"/>
              <p:cNvSpPr/>
              <p:nvPr/>
            </p:nvSpPr>
            <p:spPr>
              <a:xfrm>
                <a:off x="7073918" y="3090459"/>
                <a:ext cx="9282" cy="77060"/>
              </a:xfrm>
              <a:custGeom>
                <a:avLst/>
                <a:gdLst/>
                <a:ahLst/>
                <a:cxnLst/>
                <a:rect l="l" t="t" r="r" b="b"/>
                <a:pathLst>
                  <a:path w="487" h="4043" extrusionOk="0">
                    <a:moveTo>
                      <a:pt x="1" y="0"/>
                    </a:moveTo>
                    <a:lnTo>
                      <a:pt x="1" y="4043"/>
                    </a:lnTo>
                    <a:lnTo>
                      <a:pt x="456" y="4043"/>
                    </a:lnTo>
                    <a:lnTo>
                      <a:pt x="487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9" name="Google Shape;849;p42"/>
              <p:cNvSpPr/>
              <p:nvPr/>
            </p:nvSpPr>
            <p:spPr>
              <a:xfrm>
                <a:off x="6951095" y="2912019"/>
                <a:ext cx="2344" cy="128636"/>
              </a:xfrm>
              <a:custGeom>
                <a:avLst/>
                <a:gdLst/>
                <a:ahLst/>
                <a:cxnLst/>
                <a:rect l="l" t="t" r="r" b="b"/>
                <a:pathLst>
                  <a:path w="123" h="6749" extrusionOk="0">
                    <a:moveTo>
                      <a:pt x="61" y="0"/>
                    </a:moveTo>
                    <a:cubicBezTo>
                      <a:pt x="31" y="0"/>
                      <a:pt x="1" y="1520"/>
                      <a:pt x="1" y="3374"/>
                    </a:cubicBezTo>
                    <a:cubicBezTo>
                      <a:pt x="1" y="5229"/>
                      <a:pt x="1" y="6748"/>
                      <a:pt x="31" y="6748"/>
                    </a:cubicBezTo>
                    <a:cubicBezTo>
                      <a:pt x="92" y="6748"/>
                      <a:pt x="122" y="5229"/>
                      <a:pt x="122" y="3374"/>
                    </a:cubicBezTo>
                    <a:cubicBezTo>
                      <a:pt x="122" y="1520"/>
                      <a:pt x="92" y="0"/>
                      <a:pt x="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0" name="Google Shape;850;p42"/>
              <p:cNvSpPr/>
              <p:nvPr/>
            </p:nvSpPr>
            <p:spPr>
              <a:xfrm>
                <a:off x="7044947" y="2912591"/>
                <a:ext cx="2344" cy="128636"/>
              </a:xfrm>
              <a:custGeom>
                <a:avLst/>
                <a:gdLst/>
                <a:ahLst/>
                <a:cxnLst/>
                <a:rect l="l" t="t" r="r" b="b"/>
                <a:pathLst>
                  <a:path w="123" h="6749" extrusionOk="0">
                    <a:moveTo>
                      <a:pt x="92" y="1"/>
                    </a:moveTo>
                    <a:cubicBezTo>
                      <a:pt x="31" y="1"/>
                      <a:pt x="1" y="1521"/>
                      <a:pt x="1" y="3375"/>
                    </a:cubicBezTo>
                    <a:cubicBezTo>
                      <a:pt x="1" y="5229"/>
                      <a:pt x="1" y="6749"/>
                      <a:pt x="62" y="6749"/>
                    </a:cubicBezTo>
                    <a:cubicBezTo>
                      <a:pt x="92" y="6749"/>
                      <a:pt x="122" y="5229"/>
                      <a:pt x="122" y="3375"/>
                    </a:cubicBezTo>
                    <a:cubicBezTo>
                      <a:pt x="122" y="1521"/>
                      <a:pt x="122" y="1"/>
                      <a:pt x="9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1" name="Google Shape;851;p42"/>
              <p:cNvSpPr/>
              <p:nvPr/>
            </p:nvSpPr>
            <p:spPr>
              <a:xfrm>
                <a:off x="6920980" y="3005299"/>
                <a:ext cx="159913" cy="44619"/>
              </a:xfrm>
              <a:custGeom>
                <a:avLst/>
                <a:gdLst/>
                <a:ahLst/>
                <a:cxnLst/>
                <a:rect l="l" t="t" r="r" b="b"/>
                <a:pathLst>
                  <a:path w="8390" h="2341" extrusionOk="0">
                    <a:moveTo>
                      <a:pt x="0" y="0"/>
                    </a:moveTo>
                    <a:cubicBezTo>
                      <a:pt x="243" y="122"/>
                      <a:pt x="486" y="274"/>
                      <a:pt x="669" y="426"/>
                    </a:cubicBezTo>
                    <a:cubicBezTo>
                      <a:pt x="912" y="638"/>
                      <a:pt x="1094" y="882"/>
                      <a:pt x="1246" y="1125"/>
                    </a:cubicBezTo>
                    <a:cubicBezTo>
                      <a:pt x="1459" y="1490"/>
                      <a:pt x="1550" y="1885"/>
                      <a:pt x="1550" y="2280"/>
                    </a:cubicBezTo>
                    <a:lnTo>
                      <a:pt x="1550" y="2341"/>
                    </a:lnTo>
                    <a:lnTo>
                      <a:pt x="6626" y="2341"/>
                    </a:lnTo>
                    <a:lnTo>
                      <a:pt x="6626" y="2280"/>
                    </a:lnTo>
                    <a:cubicBezTo>
                      <a:pt x="6596" y="1854"/>
                      <a:pt x="6657" y="1398"/>
                      <a:pt x="6869" y="1034"/>
                    </a:cubicBezTo>
                    <a:cubicBezTo>
                      <a:pt x="7021" y="730"/>
                      <a:pt x="7265" y="487"/>
                      <a:pt x="7569" y="335"/>
                    </a:cubicBezTo>
                    <a:lnTo>
                      <a:pt x="7751" y="243"/>
                    </a:lnTo>
                    <a:lnTo>
                      <a:pt x="7903" y="183"/>
                    </a:lnTo>
                    <a:lnTo>
                      <a:pt x="8055" y="122"/>
                    </a:lnTo>
                    <a:lnTo>
                      <a:pt x="8177" y="91"/>
                    </a:lnTo>
                    <a:cubicBezTo>
                      <a:pt x="8237" y="91"/>
                      <a:pt x="8328" y="61"/>
                      <a:pt x="8389" y="31"/>
                    </a:cubicBezTo>
                    <a:cubicBezTo>
                      <a:pt x="8298" y="31"/>
                      <a:pt x="8237" y="31"/>
                      <a:pt x="8146" y="61"/>
                    </a:cubicBezTo>
                    <a:lnTo>
                      <a:pt x="8025" y="61"/>
                    </a:lnTo>
                    <a:lnTo>
                      <a:pt x="7873" y="122"/>
                    </a:lnTo>
                    <a:lnTo>
                      <a:pt x="7721" y="183"/>
                    </a:lnTo>
                    <a:lnTo>
                      <a:pt x="7538" y="274"/>
                    </a:lnTo>
                    <a:cubicBezTo>
                      <a:pt x="7204" y="426"/>
                      <a:pt x="6961" y="669"/>
                      <a:pt x="6778" y="973"/>
                    </a:cubicBezTo>
                    <a:cubicBezTo>
                      <a:pt x="6575" y="1350"/>
                      <a:pt x="6483" y="1783"/>
                      <a:pt x="6501" y="2219"/>
                    </a:cubicBezTo>
                    <a:lnTo>
                      <a:pt x="1672" y="2219"/>
                    </a:lnTo>
                    <a:cubicBezTo>
                      <a:pt x="1666" y="1834"/>
                      <a:pt x="1545" y="1450"/>
                      <a:pt x="1337" y="1094"/>
                    </a:cubicBezTo>
                    <a:cubicBezTo>
                      <a:pt x="1186" y="821"/>
                      <a:pt x="973" y="578"/>
                      <a:pt x="730" y="395"/>
                    </a:cubicBezTo>
                    <a:cubicBezTo>
                      <a:pt x="578" y="243"/>
                      <a:pt x="395" y="152"/>
                      <a:pt x="213" y="61"/>
                    </a:cubicBezTo>
                    <a:cubicBezTo>
                      <a:pt x="152" y="31"/>
                      <a:pt x="61" y="0"/>
                      <a:pt x="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2" name="Google Shape;852;p42"/>
              <p:cNvSpPr/>
              <p:nvPr/>
            </p:nvSpPr>
            <p:spPr>
              <a:xfrm>
                <a:off x="6917492" y="3048737"/>
                <a:ext cx="32459" cy="41151"/>
              </a:xfrm>
              <a:custGeom>
                <a:avLst/>
                <a:gdLst/>
                <a:ahLst/>
                <a:cxnLst/>
                <a:rect l="l" t="t" r="r" b="b"/>
                <a:pathLst>
                  <a:path w="1703" h="2159" extrusionOk="0">
                    <a:moveTo>
                      <a:pt x="1703" y="1"/>
                    </a:moveTo>
                    <a:cubicBezTo>
                      <a:pt x="1551" y="1"/>
                      <a:pt x="1399" y="1"/>
                      <a:pt x="1277" y="92"/>
                    </a:cubicBezTo>
                    <a:cubicBezTo>
                      <a:pt x="913" y="214"/>
                      <a:pt x="609" y="426"/>
                      <a:pt x="396" y="700"/>
                    </a:cubicBezTo>
                    <a:cubicBezTo>
                      <a:pt x="183" y="1004"/>
                      <a:pt x="61" y="1369"/>
                      <a:pt x="31" y="1733"/>
                    </a:cubicBezTo>
                    <a:cubicBezTo>
                      <a:pt x="1" y="1885"/>
                      <a:pt x="1" y="2037"/>
                      <a:pt x="61" y="2159"/>
                    </a:cubicBezTo>
                    <a:cubicBezTo>
                      <a:pt x="92" y="2159"/>
                      <a:pt x="61" y="2007"/>
                      <a:pt x="122" y="1733"/>
                    </a:cubicBezTo>
                    <a:cubicBezTo>
                      <a:pt x="213" y="1034"/>
                      <a:pt x="669" y="457"/>
                      <a:pt x="1308" y="153"/>
                    </a:cubicBezTo>
                    <a:cubicBezTo>
                      <a:pt x="1551" y="62"/>
                      <a:pt x="1703" y="31"/>
                      <a:pt x="170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3" name="Google Shape;853;p42"/>
              <p:cNvSpPr/>
              <p:nvPr/>
            </p:nvSpPr>
            <p:spPr>
              <a:xfrm>
                <a:off x="7043784" y="3047593"/>
                <a:ext cx="38272" cy="44619"/>
              </a:xfrm>
              <a:custGeom>
                <a:avLst/>
                <a:gdLst/>
                <a:ahLst/>
                <a:cxnLst/>
                <a:rect l="l" t="t" r="r" b="b"/>
                <a:pathLst>
                  <a:path w="2008" h="2341" extrusionOk="0">
                    <a:moveTo>
                      <a:pt x="1" y="0"/>
                    </a:moveTo>
                    <a:cubicBezTo>
                      <a:pt x="1" y="30"/>
                      <a:pt x="183" y="61"/>
                      <a:pt x="457" y="182"/>
                    </a:cubicBezTo>
                    <a:cubicBezTo>
                      <a:pt x="1156" y="486"/>
                      <a:pt x="1703" y="1094"/>
                      <a:pt x="1885" y="1854"/>
                    </a:cubicBezTo>
                    <a:cubicBezTo>
                      <a:pt x="1946" y="2128"/>
                      <a:pt x="1946" y="2341"/>
                      <a:pt x="1977" y="2341"/>
                    </a:cubicBezTo>
                    <a:cubicBezTo>
                      <a:pt x="2007" y="2158"/>
                      <a:pt x="2007" y="2006"/>
                      <a:pt x="1977" y="1824"/>
                    </a:cubicBezTo>
                    <a:cubicBezTo>
                      <a:pt x="1885" y="1429"/>
                      <a:pt x="1703" y="1064"/>
                      <a:pt x="1460" y="760"/>
                    </a:cubicBezTo>
                    <a:cubicBezTo>
                      <a:pt x="1186" y="456"/>
                      <a:pt x="852" y="213"/>
                      <a:pt x="487" y="91"/>
                    </a:cubicBezTo>
                    <a:cubicBezTo>
                      <a:pt x="335" y="30"/>
                      <a:pt x="153" y="0"/>
                      <a:pt x="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4" name="Google Shape;854;p42"/>
              <p:cNvSpPr/>
              <p:nvPr/>
            </p:nvSpPr>
            <p:spPr>
              <a:xfrm>
                <a:off x="6156236" y="1870295"/>
                <a:ext cx="53902" cy="57466"/>
              </a:xfrm>
              <a:custGeom>
                <a:avLst/>
                <a:gdLst/>
                <a:ahLst/>
                <a:cxnLst/>
                <a:rect l="l" t="t" r="r" b="b"/>
                <a:pathLst>
                  <a:path w="2828" h="3015" extrusionOk="0">
                    <a:moveTo>
                      <a:pt x="1478" y="1"/>
                    </a:moveTo>
                    <a:cubicBezTo>
                      <a:pt x="672" y="1"/>
                      <a:pt x="1" y="678"/>
                      <a:pt x="1" y="1524"/>
                    </a:cubicBezTo>
                    <a:cubicBezTo>
                      <a:pt x="1" y="2356"/>
                      <a:pt x="699" y="3014"/>
                      <a:pt x="1526" y="3014"/>
                    </a:cubicBezTo>
                    <a:cubicBezTo>
                      <a:pt x="1544" y="3014"/>
                      <a:pt x="1563" y="3014"/>
                      <a:pt x="1581" y="3013"/>
                    </a:cubicBezTo>
                    <a:cubicBezTo>
                      <a:pt x="2068" y="3013"/>
                      <a:pt x="2524" y="2831"/>
                      <a:pt x="2828" y="2466"/>
                    </a:cubicBezTo>
                    <a:lnTo>
                      <a:pt x="2311" y="1980"/>
                    </a:lnTo>
                    <a:cubicBezTo>
                      <a:pt x="2159" y="2193"/>
                      <a:pt x="1916" y="2314"/>
                      <a:pt x="1642" y="2314"/>
                    </a:cubicBezTo>
                    <a:cubicBezTo>
                      <a:pt x="609" y="2254"/>
                      <a:pt x="609" y="734"/>
                      <a:pt x="1642" y="673"/>
                    </a:cubicBezTo>
                    <a:cubicBezTo>
                      <a:pt x="1916" y="673"/>
                      <a:pt x="2159" y="795"/>
                      <a:pt x="2311" y="1007"/>
                    </a:cubicBezTo>
                    <a:lnTo>
                      <a:pt x="2828" y="551"/>
                    </a:lnTo>
                    <a:cubicBezTo>
                      <a:pt x="2543" y="210"/>
                      <a:pt x="2125" y="1"/>
                      <a:pt x="1673" y="1"/>
                    </a:cubicBezTo>
                    <a:cubicBezTo>
                      <a:pt x="1643" y="1"/>
                      <a:pt x="1612" y="2"/>
                      <a:pt x="1581" y="4"/>
                    </a:cubicBezTo>
                    <a:cubicBezTo>
                      <a:pt x="1547" y="2"/>
                      <a:pt x="1512" y="1"/>
                      <a:pt x="147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5" name="Google Shape;855;p42"/>
              <p:cNvSpPr/>
              <p:nvPr/>
            </p:nvSpPr>
            <p:spPr>
              <a:xfrm>
                <a:off x="6210119" y="1871534"/>
                <a:ext cx="63756" cy="55045"/>
              </a:xfrm>
              <a:custGeom>
                <a:avLst/>
                <a:gdLst/>
                <a:ahLst/>
                <a:cxnLst/>
                <a:rect l="l" t="t" r="r" b="b"/>
                <a:pathLst>
                  <a:path w="3345" h="2888" extrusionOk="0">
                    <a:moveTo>
                      <a:pt x="1642" y="790"/>
                    </a:moveTo>
                    <a:lnTo>
                      <a:pt x="2037" y="1733"/>
                    </a:lnTo>
                    <a:lnTo>
                      <a:pt x="1277" y="1733"/>
                    </a:lnTo>
                    <a:lnTo>
                      <a:pt x="1642" y="790"/>
                    </a:lnTo>
                    <a:close/>
                    <a:moveTo>
                      <a:pt x="1277" y="0"/>
                    </a:moveTo>
                    <a:lnTo>
                      <a:pt x="1" y="2888"/>
                    </a:lnTo>
                    <a:lnTo>
                      <a:pt x="821" y="2888"/>
                    </a:lnTo>
                    <a:lnTo>
                      <a:pt x="1064" y="2340"/>
                    </a:lnTo>
                    <a:lnTo>
                      <a:pt x="2280" y="2340"/>
                    </a:lnTo>
                    <a:lnTo>
                      <a:pt x="2493" y="2888"/>
                    </a:lnTo>
                    <a:lnTo>
                      <a:pt x="3344" y="2888"/>
                    </a:lnTo>
                    <a:lnTo>
                      <a:pt x="2067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6" name="Google Shape;856;p42"/>
              <p:cNvSpPr/>
              <p:nvPr/>
            </p:nvSpPr>
            <p:spPr>
              <a:xfrm>
                <a:off x="6270367" y="1871534"/>
                <a:ext cx="49270" cy="55045"/>
              </a:xfrm>
              <a:custGeom>
                <a:avLst/>
                <a:gdLst/>
                <a:ahLst/>
                <a:cxnLst/>
                <a:rect l="l" t="t" r="r" b="b"/>
                <a:pathLst>
                  <a:path w="2585" h="2888" extrusionOk="0">
                    <a:moveTo>
                      <a:pt x="1" y="0"/>
                    </a:moveTo>
                    <a:lnTo>
                      <a:pt x="1" y="638"/>
                    </a:lnTo>
                    <a:lnTo>
                      <a:pt x="882" y="638"/>
                    </a:lnTo>
                    <a:lnTo>
                      <a:pt x="882" y="2888"/>
                    </a:lnTo>
                    <a:lnTo>
                      <a:pt x="1703" y="2888"/>
                    </a:lnTo>
                    <a:lnTo>
                      <a:pt x="1703" y="638"/>
                    </a:lnTo>
                    <a:lnTo>
                      <a:pt x="2584" y="638"/>
                    </a:lnTo>
                    <a:lnTo>
                      <a:pt x="2584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7" name="Google Shape;857;p42"/>
              <p:cNvSpPr/>
              <p:nvPr/>
            </p:nvSpPr>
            <p:spPr>
              <a:xfrm>
                <a:off x="6316130" y="1871534"/>
                <a:ext cx="64328" cy="55045"/>
              </a:xfrm>
              <a:custGeom>
                <a:avLst/>
                <a:gdLst/>
                <a:ahLst/>
                <a:cxnLst/>
                <a:rect l="l" t="t" r="r" b="b"/>
                <a:pathLst>
                  <a:path w="3375" h="2888" extrusionOk="0">
                    <a:moveTo>
                      <a:pt x="1673" y="790"/>
                    </a:moveTo>
                    <a:lnTo>
                      <a:pt x="2068" y="1733"/>
                    </a:lnTo>
                    <a:lnTo>
                      <a:pt x="1308" y="1733"/>
                    </a:lnTo>
                    <a:lnTo>
                      <a:pt x="1673" y="790"/>
                    </a:lnTo>
                    <a:close/>
                    <a:moveTo>
                      <a:pt x="1278" y="0"/>
                    </a:moveTo>
                    <a:lnTo>
                      <a:pt x="1" y="2888"/>
                    </a:lnTo>
                    <a:lnTo>
                      <a:pt x="852" y="2888"/>
                    </a:lnTo>
                    <a:lnTo>
                      <a:pt x="1065" y="2340"/>
                    </a:lnTo>
                    <a:lnTo>
                      <a:pt x="2311" y="2340"/>
                    </a:lnTo>
                    <a:lnTo>
                      <a:pt x="2524" y="2888"/>
                    </a:lnTo>
                    <a:lnTo>
                      <a:pt x="3375" y="2888"/>
                    </a:lnTo>
                    <a:lnTo>
                      <a:pt x="2098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8" name="Google Shape;858;p42"/>
              <p:cNvSpPr/>
              <p:nvPr/>
            </p:nvSpPr>
            <p:spPr>
              <a:xfrm>
                <a:off x="6385089" y="1871534"/>
                <a:ext cx="41722" cy="55045"/>
              </a:xfrm>
              <a:custGeom>
                <a:avLst/>
                <a:gdLst/>
                <a:ahLst/>
                <a:cxnLst/>
                <a:rect l="l" t="t" r="r" b="b"/>
                <a:pathLst>
                  <a:path w="2189" h="2888" extrusionOk="0">
                    <a:moveTo>
                      <a:pt x="0" y="0"/>
                    </a:moveTo>
                    <a:lnTo>
                      <a:pt x="0" y="2888"/>
                    </a:lnTo>
                    <a:lnTo>
                      <a:pt x="2189" y="2888"/>
                    </a:lnTo>
                    <a:lnTo>
                      <a:pt x="2189" y="2249"/>
                    </a:lnTo>
                    <a:lnTo>
                      <a:pt x="821" y="2249"/>
                    </a:lnTo>
                    <a:lnTo>
                      <a:pt x="82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9" name="Google Shape;859;p42"/>
              <p:cNvSpPr/>
              <p:nvPr/>
            </p:nvSpPr>
            <p:spPr>
              <a:xfrm>
                <a:off x="6427898" y="1866559"/>
                <a:ext cx="73076" cy="61773"/>
              </a:xfrm>
              <a:custGeom>
                <a:avLst/>
                <a:gdLst/>
                <a:ahLst/>
                <a:cxnLst/>
                <a:rect l="l" t="t" r="r" b="b"/>
                <a:pathLst>
                  <a:path w="3834" h="3241" extrusionOk="0">
                    <a:moveTo>
                      <a:pt x="1659" y="966"/>
                    </a:moveTo>
                    <a:cubicBezTo>
                      <a:pt x="2050" y="966"/>
                      <a:pt x="2425" y="1256"/>
                      <a:pt x="2465" y="1720"/>
                    </a:cubicBezTo>
                    <a:cubicBezTo>
                      <a:pt x="2495" y="2159"/>
                      <a:pt x="2157" y="2542"/>
                      <a:pt x="1724" y="2542"/>
                    </a:cubicBezTo>
                    <a:cubicBezTo>
                      <a:pt x="1708" y="2542"/>
                      <a:pt x="1692" y="2542"/>
                      <a:pt x="1675" y="2541"/>
                    </a:cubicBezTo>
                    <a:cubicBezTo>
                      <a:pt x="976" y="2541"/>
                      <a:pt x="642" y="1720"/>
                      <a:pt x="1098" y="1203"/>
                    </a:cubicBezTo>
                    <a:cubicBezTo>
                      <a:pt x="1261" y="1040"/>
                      <a:pt x="1462" y="966"/>
                      <a:pt x="1659" y="966"/>
                    </a:cubicBezTo>
                    <a:close/>
                    <a:moveTo>
                      <a:pt x="1692" y="1"/>
                    </a:moveTo>
                    <a:cubicBezTo>
                      <a:pt x="832" y="1"/>
                      <a:pt x="1" y="706"/>
                      <a:pt x="64" y="1720"/>
                    </a:cubicBezTo>
                    <a:cubicBezTo>
                      <a:pt x="64" y="2553"/>
                      <a:pt x="763" y="3241"/>
                      <a:pt x="1620" y="3241"/>
                    </a:cubicBezTo>
                    <a:cubicBezTo>
                      <a:pt x="1638" y="3241"/>
                      <a:pt x="1657" y="3240"/>
                      <a:pt x="1675" y="3240"/>
                    </a:cubicBezTo>
                    <a:cubicBezTo>
                      <a:pt x="3134" y="3240"/>
                      <a:pt x="3833" y="1446"/>
                      <a:pt x="2769" y="443"/>
                    </a:cubicBezTo>
                    <a:cubicBezTo>
                      <a:pt x="2454" y="137"/>
                      <a:pt x="2070" y="1"/>
                      <a:pt x="1692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0" name="Google Shape;860;p42"/>
              <p:cNvSpPr/>
              <p:nvPr/>
            </p:nvSpPr>
            <p:spPr>
              <a:xfrm>
                <a:off x="6493427" y="1870543"/>
                <a:ext cx="57371" cy="58038"/>
              </a:xfrm>
              <a:custGeom>
                <a:avLst/>
                <a:gdLst/>
                <a:ahLst/>
                <a:cxnLst/>
                <a:rect l="l" t="t" r="r" b="b"/>
                <a:pathLst>
                  <a:path w="3010" h="3045" extrusionOk="0">
                    <a:moveTo>
                      <a:pt x="1483" y="1"/>
                    </a:moveTo>
                    <a:cubicBezTo>
                      <a:pt x="676" y="1"/>
                      <a:pt x="0" y="656"/>
                      <a:pt x="0" y="1511"/>
                    </a:cubicBezTo>
                    <a:cubicBezTo>
                      <a:pt x="0" y="2356"/>
                      <a:pt x="678" y="3044"/>
                      <a:pt x="1527" y="3044"/>
                    </a:cubicBezTo>
                    <a:cubicBezTo>
                      <a:pt x="1595" y="3044"/>
                      <a:pt x="1663" y="3040"/>
                      <a:pt x="1733" y="3031"/>
                    </a:cubicBezTo>
                    <a:cubicBezTo>
                      <a:pt x="2158" y="3031"/>
                      <a:pt x="2584" y="2879"/>
                      <a:pt x="2948" y="2636"/>
                    </a:cubicBezTo>
                    <a:lnTo>
                      <a:pt x="2948" y="1450"/>
                    </a:lnTo>
                    <a:lnTo>
                      <a:pt x="2219" y="1450"/>
                    </a:lnTo>
                    <a:lnTo>
                      <a:pt x="2219" y="2241"/>
                    </a:lnTo>
                    <a:cubicBezTo>
                      <a:pt x="2097" y="2301"/>
                      <a:pt x="1945" y="2332"/>
                      <a:pt x="1793" y="2332"/>
                    </a:cubicBezTo>
                    <a:cubicBezTo>
                      <a:pt x="760" y="2271"/>
                      <a:pt x="760" y="751"/>
                      <a:pt x="1793" y="690"/>
                    </a:cubicBezTo>
                    <a:cubicBezTo>
                      <a:pt x="2067" y="690"/>
                      <a:pt x="2310" y="812"/>
                      <a:pt x="2492" y="994"/>
                    </a:cubicBezTo>
                    <a:lnTo>
                      <a:pt x="3009" y="538"/>
                    </a:lnTo>
                    <a:cubicBezTo>
                      <a:pt x="2699" y="200"/>
                      <a:pt x="2284" y="18"/>
                      <a:pt x="1837" y="18"/>
                    </a:cubicBezTo>
                    <a:cubicBezTo>
                      <a:pt x="1802" y="18"/>
                      <a:pt x="1768" y="19"/>
                      <a:pt x="1733" y="22"/>
                    </a:cubicBezTo>
                    <a:cubicBezTo>
                      <a:pt x="1648" y="8"/>
                      <a:pt x="1565" y="1"/>
                      <a:pt x="1483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1" name="Google Shape;861;p42"/>
              <p:cNvSpPr/>
              <p:nvPr/>
            </p:nvSpPr>
            <p:spPr>
              <a:xfrm>
                <a:off x="6558879" y="1872106"/>
                <a:ext cx="52167" cy="56360"/>
              </a:xfrm>
              <a:custGeom>
                <a:avLst/>
                <a:gdLst/>
                <a:ahLst/>
                <a:cxnLst/>
                <a:rect l="l" t="t" r="r" b="b"/>
                <a:pathLst>
                  <a:path w="2737" h="2957" extrusionOk="0">
                    <a:moveTo>
                      <a:pt x="1" y="0"/>
                    </a:moveTo>
                    <a:lnTo>
                      <a:pt x="1" y="1611"/>
                    </a:lnTo>
                    <a:cubicBezTo>
                      <a:pt x="1" y="2508"/>
                      <a:pt x="677" y="2956"/>
                      <a:pt x="1357" y="2956"/>
                    </a:cubicBezTo>
                    <a:cubicBezTo>
                      <a:pt x="2037" y="2956"/>
                      <a:pt x="2721" y="2508"/>
                      <a:pt x="2736" y="1611"/>
                    </a:cubicBezTo>
                    <a:lnTo>
                      <a:pt x="2736" y="0"/>
                    </a:lnTo>
                    <a:lnTo>
                      <a:pt x="1916" y="0"/>
                    </a:lnTo>
                    <a:lnTo>
                      <a:pt x="1916" y="1581"/>
                    </a:lnTo>
                    <a:cubicBezTo>
                      <a:pt x="1916" y="2067"/>
                      <a:pt x="1703" y="2280"/>
                      <a:pt x="1369" y="2280"/>
                    </a:cubicBezTo>
                    <a:cubicBezTo>
                      <a:pt x="1034" y="2280"/>
                      <a:pt x="821" y="2067"/>
                      <a:pt x="821" y="1581"/>
                    </a:cubicBezTo>
                    <a:lnTo>
                      <a:pt x="82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2" name="Google Shape;862;p42"/>
              <p:cNvSpPr/>
              <p:nvPr/>
            </p:nvSpPr>
            <p:spPr>
              <a:xfrm>
                <a:off x="6621453" y="1871534"/>
                <a:ext cx="44048" cy="55045"/>
              </a:xfrm>
              <a:custGeom>
                <a:avLst/>
                <a:gdLst/>
                <a:ahLst/>
                <a:cxnLst/>
                <a:rect l="l" t="t" r="r" b="b"/>
                <a:pathLst>
                  <a:path w="2311" h="2888" extrusionOk="0">
                    <a:moveTo>
                      <a:pt x="0" y="0"/>
                    </a:moveTo>
                    <a:lnTo>
                      <a:pt x="0" y="2888"/>
                    </a:lnTo>
                    <a:lnTo>
                      <a:pt x="2311" y="2888"/>
                    </a:lnTo>
                    <a:lnTo>
                      <a:pt x="2311" y="2280"/>
                    </a:lnTo>
                    <a:lnTo>
                      <a:pt x="791" y="2280"/>
                    </a:lnTo>
                    <a:lnTo>
                      <a:pt x="791" y="1733"/>
                    </a:lnTo>
                    <a:lnTo>
                      <a:pt x="2098" y="1733"/>
                    </a:lnTo>
                    <a:lnTo>
                      <a:pt x="2098" y="1125"/>
                    </a:lnTo>
                    <a:lnTo>
                      <a:pt x="791" y="1125"/>
                    </a:lnTo>
                    <a:lnTo>
                      <a:pt x="791" y="638"/>
                    </a:lnTo>
                    <a:lnTo>
                      <a:pt x="2280" y="638"/>
                    </a:lnTo>
                    <a:lnTo>
                      <a:pt x="228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3" name="Google Shape;863;p42"/>
              <p:cNvSpPr/>
              <p:nvPr/>
            </p:nvSpPr>
            <p:spPr>
              <a:xfrm>
                <a:off x="6114533" y="1968283"/>
                <a:ext cx="593833" cy="3488"/>
              </a:xfrm>
              <a:custGeom>
                <a:avLst/>
                <a:gdLst/>
                <a:ahLst/>
                <a:cxnLst/>
                <a:rect l="l" t="t" r="r" b="b"/>
                <a:pathLst>
                  <a:path w="31156" h="183" extrusionOk="0">
                    <a:moveTo>
                      <a:pt x="15563" y="0"/>
                    </a:moveTo>
                    <a:cubicBezTo>
                      <a:pt x="6961" y="0"/>
                      <a:pt x="0" y="30"/>
                      <a:pt x="0" y="91"/>
                    </a:cubicBezTo>
                    <a:cubicBezTo>
                      <a:pt x="0" y="152"/>
                      <a:pt x="6961" y="182"/>
                      <a:pt x="15563" y="182"/>
                    </a:cubicBezTo>
                    <a:cubicBezTo>
                      <a:pt x="24165" y="182"/>
                      <a:pt x="31156" y="152"/>
                      <a:pt x="31156" y="91"/>
                    </a:cubicBezTo>
                    <a:cubicBezTo>
                      <a:pt x="31156" y="30"/>
                      <a:pt x="24165" y="0"/>
                      <a:pt x="15563" y="0"/>
                    </a:cubicBezTo>
                    <a:close/>
                  </a:path>
                </a:pathLst>
              </a:custGeom>
              <a:solidFill>
                <a:srgbClr val="E0E0E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4" name="Google Shape;864;p42"/>
              <p:cNvSpPr/>
              <p:nvPr/>
            </p:nvSpPr>
            <p:spPr>
              <a:xfrm>
                <a:off x="6313824" y="1992031"/>
                <a:ext cx="194679" cy="4079"/>
              </a:xfrm>
              <a:custGeom>
                <a:avLst/>
                <a:gdLst/>
                <a:ahLst/>
                <a:cxnLst/>
                <a:rect l="l" t="t" r="r" b="b"/>
                <a:pathLst>
                  <a:path w="10214" h="214" extrusionOk="0">
                    <a:moveTo>
                      <a:pt x="5107" y="0"/>
                    </a:moveTo>
                    <a:cubicBezTo>
                      <a:pt x="2280" y="0"/>
                      <a:pt x="0" y="61"/>
                      <a:pt x="0" y="122"/>
                    </a:cubicBezTo>
                    <a:cubicBezTo>
                      <a:pt x="0" y="152"/>
                      <a:pt x="2280" y="213"/>
                      <a:pt x="5107" y="213"/>
                    </a:cubicBezTo>
                    <a:cubicBezTo>
                      <a:pt x="7934" y="213"/>
                      <a:pt x="10213" y="152"/>
                      <a:pt x="10213" y="122"/>
                    </a:cubicBezTo>
                    <a:cubicBezTo>
                      <a:pt x="10213" y="61"/>
                      <a:pt x="7934" y="0"/>
                      <a:pt x="5107" y="0"/>
                    </a:cubicBezTo>
                    <a:close/>
                  </a:path>
                </a:pathLst>
              </a:custGeom>
              <a:solidFill>
                <a:srgbClr val="E0E0E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5" name="Google Shape;865;p42"/>
              <p:cNvSpPr/>
              <p:nvPr/>
            </p:nvSpPr>
            <p:spPr>
              <a:xfrm>
                <a:off x="4678343" y="4282738"/>
                <a:ext cx="347616" cy="282164"/>
              </a:xfrm>
              <a:custGeom>
                <a:avLst/>
                <a:gdLst/>
                <a:ahLst/>
                <a:cxnLst/>
                <a:rect l="l" t="t" r="r" b="b"/>
                <a:pathLst>
                  <a:path w="18238" h="14804" extrusionOk="0">
                    <a:moveTo>
                      <a:pt x="8025" y="0"/>
                    </a:moveTo>
                    <a:lnTo>
                      <a:pt x="0" y="517"/>
                    </a:lnTo>
                    <a:lnTo>
                      <a:pt x="426" y="14803"/>
                    </a:lnTo>
                    <a:lnTo>
                      <a:pt x="18238" y="14499"/>
                    </a:lnTo>
                    <a:cubicBezTo>
                      <a:pt x="18116" y="12797"/>
                      <a:pt x="8116" y="9605"/>
                      <a:pt x="8116" y="9605"/>
                    </a:cubicBezTo>
                    <a:lnTo>
                      <a:pt x="8025" y="0"/>
                    </a:lnTo>
                    <a:close/>
                  </a:path>
                </a:pathLst>
              </a:custGeom>
              <a:solidFill>
                <a:srgbClr val="A37F5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6" name="Google Shape;866;p42"/>
              <p:cNvSpPr/>
              <p:nvPr/>
            </p:nvSpPr>
            <p:spPr>
              <a:xfrm>
                <a:off x="4678343" y="4282738"/>
                <a:ext cx="347616" cy="282164"/>
              </a:xfrm>
              <a:custGeom>
                <a:avLst/>
                <a:gdLst/>
                <a:ahLst/>
                <a:cxnLst/>
                <a:rect l="l" t="t" r="r" b="b"/>
                <a:pathLst>
                  <a:path w="18238" h="14804" extrusionOk="0">
                    <a:moveTo>
                      <a:pt x="8025" y="0"/>
                    </a:moveTo>
                    <a:lnTo>
                      <a:pt x="0" y="517"/>
                    </a:lnTo>
                    <a:lnTo>
                      <a:pt x="426" y="14803"/>
                    </a:lnTo>
                    <a:lnTo>
                      <a:pt x="18238" y="14499"/>
                    </a:lnTo>
                    <a:cubicBezTo>
                      <a:pt x="18116" y="12797"/>
                      <a:pt x="8116" y="9605"/>
                      <a:pt x="8116" y="9605"/>
                    </a:cubicBezTo>
                    <a:lnTo>
                      <a:pt x="8025" y="0"/>
                    </a:lnTo>
                    <a:close/>
                  </a:path>
                </a:pathLst>
              </a:custGeom>
              <a:solidFill>
                <a:srgbClr val="A37F5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7" name="Google Shape;867;p42"/>
              <p:cNvSpPr/>
              <p:nvPr/>
            </p:nvSpPr>
            <p:spPr>
              <a:xfrm>
                <a:off x="4731063" y="4451191"/>
                <a:ext cx="28399" cy="26036"/>
              </a:xfrm>
              <a:custGeom>
                <a:avLst/>
                <a:gdLst/>
                <a:ahLst/>
                <a:cxnLst/>
                <a:rect l="l" t="t" r="r" b="b"/>
                <a:pathLst>
                  <a:path w="1490" h="1366" extrusionOk="0">
                    <a:moveTo>
                      <a:pt x="720" y="0"/>
                    </a:moveTo>
                    <a:cubicBezTo>
                      <a:pt x="642" y="0"/>
                      <a:pt x="563" y="13"/>
                      <a:pt x="487" y="38"/>
                    </a:cubicBezTo>
                    <a:lnTo>
                      <a:pt x="547" y="38"/>
                    </a:lnTo>
                    <a:cubicBezTo>
                      <a:pt x="213" y="129"/>
                      <a:pt x="0" y="494"/>
                      <a:pt x="61" y="859"/>
                    </a:cubicBezTo>
                    <a:cubicBezTo>
                      <a:pt x="164" y="1166"/>
                      <a:pt x="439" y="1366"/>
                      <a:pt x="742" y="1366"/>
                    </a:cubicBezTo>
                    <a:cubicBezTo>
                      <a:pt x="798" y="1366"/>
                      <a:pt x="855" y="1359"/>
                      <a:pt x="912" y="1345"/>
                    </a:cubicBezTo>
                    <a:cubicBezTo>
                      <a:pt x="1277" y="1223"/>
                      <a:pt x="1490" y="859"/>
                      <a:pt x="1399" y="463"/>
                    </a:cubicBezTo>
                    <a:cubicBezTo>
                      <a:pt x="1302" y="175"/>
                      <a:pt x="1016" y="0"/>
                      <a:pt x="72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8" name="Google Shape;868;p42"/>
              <p:cNvSpPr/>
              <p:nvPr/>
            </p:nvSpPr>
            <p:spPr>
              <a:xfrm>
                <a:off x="4685871" y="4537075"/>
                <a:ext cx="341822" cy="27237"/>
              </a:xfrm>
              <a:custGeom>
                <a:avLst/>
                <a:gdLst/>
                <a:ahLst/>
                <a:cxnLst/>
                <a:rect l="l" t="t" r="r" b="b"/>
                <a:pathLst>
                  <a:path w="17934" h="1429" extrusionOk="0">
                    <a:moveTo>
                      <a:pt x="0" y="0"/>
                    </a:moveTo>
                    <a:lnTo>
                      <a:pt x="61" y="1429"/>
                    </a:lnTo>
                    <a:lnTo>
                      <a:pt x="17843" y="1125"/>
                    </a:lnTo>
                    <a:cubicBezTo>
                      <a:pt x="17934" y="578"/>
                      <a:pt x="17144" y="243"/>
                      <a:pt x="17144" y="243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9" name="Google Shape;869;p42"/>
              <p:cNvSpPr/>
              <p:nvPr/>
            </p:nvSpPr>
            <p:spPr>
              <a:xfrm>
                <a:off x="4806369" y="4467087"/>
                <a:ext cx="31887" cy="21366"/>
              </a:xfrm>
              <a:custGeom>
                <a:avLst/>
                <a:gdLst/>
                <a:ahLst/>
                <a:cxnLst/>
                <a:rect l="l" t="t" r="r" b="b"/>
                <a:pathLst>
                  <a:path w="1673" h="1121" extrusionOk="0">
                    <a:moveTo>
                      <a:pt x="1392" y="1"/>
                    </a:moveTo>
                    <a:cubicBezTo>
                      <a:pt x="1194" y="1"/>
                      <a:pt x="917" y="58"/>
                      <a:pt x="639" y="237"/>
                    </a:cubicBezTo>
                    <a:cubicBezTo>
                      <a:pt x="122" y="572"/>
                      <a:pt x="1" y="1088"/>
                      <a:pt x="92" y="1119"/>
                    </a:cubicBezTo>
                    <a:cubicBezTo>
                      <a:pt x="96" y="1120"/>
                      <a:pt x="99" y="1121"/>
                      <a:pt x="103" y="1121"/>
                    </a:cubicBezTo>
                    <a:cubicBezTo>
                      <a:pt x="200" y="1121"/>
                      <a:pt x="413" y="774"/>
                      <a:pt x="821" y="511"/>
                    </a:cubicBezTo>
                    <a:cubicBezTo>
                      <a:pt x="1247" y="207"/>
                      <a:pt x="1673" y="177"/>
                      <a:pt x="1673" y="85"/>
                    </a:cubicBezTo>
                    <a:cubicBezTo>
                      <a:pt x="1673" y="43"/>
                      <a:pt x="1562" y="1"/>
                      <a:pt x="1392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0" name="Google Shape;870;p42"/>
              <p:cNvSpPr/>
              <p:nvPr/>
            </p:nvSpPr>
            <p:spPr>
              <a:xfrm>
                <a:off x="4859089" y="4482506"/>
                <a:ext cx="23768" cy="26779"/>
              </a:xfrm>
              <a:custGeom>
                <a:avLst/>
                <a:gdLst/>
                <a:ahLst/>
                <a:cxnLst/>
                <a:rect l="l" t="t" r="r" b="b"/>
                <a:pathLst>
                  <a:path w="1247" h="1405" extrusionOk="0">
                    <a:moveTo>
                      <a:pt x="1161" y="0"/>
                    </a:moveTo>
                    <a:cubicBezTo>
                      <a:pt x="998" y="0"/>
                      <a:pt x="639" y="120"/>
                      <a:pt x="366" y="462"/>
                    </a:cubicBezTo>
                    <a:cubicBezTo>
                      <a:pt x="1" y="918"/>
                      <a:pt x="62" y="1404"/>
                      <a:pt x="153" y="1404"/>
                    </a:cubicBezTo>
                    <a:cubicBezTo>
                      <a:pt x="214" y="1404"/>
                      <a:pt x="305" y="1009"/>
                      <a:pt x="609" y="644"/>
                    </a:cubicBezTo>
                    <a:cubicBezTo>
                      <a:pt x="882" y="279"/>
                      <a:pt x="1247" y="127"/>
                      <a:pt x="1247" y="36"/>
                    </a:cubicBezTo>
                    <a:cubicBezTo>
                      <a:pt x="1247" y="13"/>
                      <a:pt x="1215" y="0"/>
                      <a:pt x="11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1" name="Google Shape;871;p42"/>
              <p:cNvSpPr/>
              <p:nvPr/>
            </p:nvSpPr>
            <p:spPr>
              <a:xfrm>
                <a:off x="4899077" y="4495143"/>
                <a:ext cx="16811" cy="29200"/>
              </a:xfrm>
              <a:custGeom>
                <a:avLst/>
                <a:gdLst/>
                <a:ahLst/>
                <a:cxnLst/>
                <a:rect l="l" t="t" r="r" b="b"/>
                <a:pathLst>
                  <a:path w="882" h="1532" extrusionOk="0">
                    <a:moveTo>
                      <a:pt x="824" y="0"/>
                    </a:moveTo>
                    <a:cubicBezTo>
                      <a:pt x="726" y="0"/>
                      <a:pt x="399" y="193"/>
                      <a:pt x="213" y="620"/>
                    </a:cubicBezTo>
                    <a:cubicBezTo>
                      <a:pt x="0" y="1106"/>
                      <a:pt x="122" y="1531"/>
                      <a:pt x="213" y="1531"/>
                    </a:cubicBezTo>
                    <a:cubicBezTo>
                      <a:pt x="274" y="1531"/>
                      <a:pt x="304" y="1136"/>
                      <a:pt x="486" y="741"/>
                    </a:cubicBezTo>
                    <a:cubicBezTo>
                      <a:pt x="638" y="346"/>
                      <a:pt x="882" y="103"/>
                      <a:pt x="851" y="12"/>
                    </a:cubicBezTo>
                    <a:cubicBezTo>
                      <a:pt x="847" y="4"/>
                      <a:pt x="838" y="0"/>
                      <a:pt x="82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2" name="Google Shape;872;p42"/>
              <p:cNvSpPr/>
              <p:nvPr/>
            </p:nvSpPr>
            <p:spPr>
              <a:xfrm>
                <a:off x="4798268" y="4417092"/>
                <a:ext cx="37053" cy="8996"/>
              </a:xfrm>
              <a:custGeom>
                <a:avLst/>
                <a:gdLst/>
                <a:ahLst/>
                <a:cxnLst/>
                <a:rect l="l" t="t" r="r" b="b"/>
                <a:pathLst>
                  <a:path w="1944" h="472" extrusionOk="0">
                    <a:moveTo>
                      <a:pt x="1036" y="1"/>
                    </a:moveTo>
                    <a:cubicBezTo>
                      <a:pt x="1006" y="1"/>
                      <a:pt x="974" y="2"/>
                      <a:pt x="942" y="3"/>
                    </a:cubicBezTo>
                    <a:cubicBezTo>
                      <a:pt x="365" y="64"/>
                      <a:pt x="0" y="368"/>
                      <a:pt x="61" y="459"/>
                    </a:cubicBezTo>
                    <a:cubicBezTo>
                      <a:pt x="65" y="468"/>
                      <a:pt x="77" y="471"/>
                      <a:pt x="95" y="471"/>
                    </a:cubicBezTo>
                    <a:cubicBezTo>
                      <a:pt x="205" y="471"/>
                      <a:pt x="555" y="333"/>
                      <a:pt x="973" y="307"/>
                    </a:cubicBezTo>
                    <a:cubicBezTo>
                      <a:pt x="1029" y="304"/>
                      <a:pt x="1085" y="302"/>
                      <a:pt x="1138" y="302"/>
                    </a:cubicBezTo>
                    <a:cubicBezTo>
                      <a:pt x="1416" y="302"/>
                      <a:pt x="1650" y="342"/>
                      <a:pt x="1789" y="342"/>
                    </a:cubicBezTo>
                    <a:cubicBezTo>
                      <a:pt x="1854" y="342"/>
                      <a:pt x="1898" y="333"/>
                      <a:pt x="1915" y="307"/>
                    </a:cubicBezTo>
                    <a:cubicBezTo>
                      <a:pt x="1944" y="250"/>
                      <a:pt x="1591" y="1"/>
                      <a:pt x="103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3" name="Google Shape;873;p42"/>
              <p:cNvSpPr/>
              <p:nvPr/>
            </p:nvSpPr>
            <p:spPr>
              <a:xfrm>
                <a:off x="4787252" y="4355490"/>
                <a:ext cx="52739" cy="28075"/>
              </a:xfrm>
              <a:custGeom>
                <a:avLst/>
                <a:gdLst/>
                <a:ahLst/>
                <a:cxnLst/>
                <a:rect l="l" t="t" r="r" b="b"/>
                <a:pathLst>
                  <a:path w="2767" h="1473" extrusionOk="0">
                    <a:moveTo>
                      <a:pt x="547" y="299"/>
                    </a:moveTo>
                    <a:cubicBezTo>
                      <a:pt x="601" y="299"/>
                      <a:pt x="663" y="306"/>
                      <a:pt x="730" y="317"/>
                    </a:cubicBezTo>
                    <a:cubicBezTo>
                      <a:pt x="1217" y="439"/>
                      <a:pt x="1672" y="621"/>
                      <a:pt x="2068" y="925"/>
                    </a:cubicBezTo>
                    <a:cubicBezTo>
                      <a:pt x="2318" y="1104"/>
                      <a:pt x="2495" y="1262"/>
                      <a:pt x="2604" y="1361"/>
                    </a:cubicBezTo>
                    <a:lnTo>
                      <a:pt x="2604" y="1361"/>
                    </a:lnTo>
                    <a:cubicBezTo>
                      <a:pt x="2376" y="1297"/>
                      <a:pt x="2136" y="1248"/>
                      <a:pt x="1916" y="1199"/>
                    </a:cubicBezTo>
                    <a:cubicBezTo>
                      <a:pt x="1612" y="1108"/>
                      <a:pt x="1308" y="1016"/>
                      <a:pt x="1034" y="895"/>
                    </a:cubicBezTo>
                    <a:cubicBezTo>
                      <a:pt x="882" y="804"/>
                      <a:pt x="730" y="712"/>
                      <a:pt x="578" y="621"/>
                    </a:cubicBezTo>
                    <a:cubicBezTo>
                      <a:pt x="487" y="591"/>
                      <a:pt x="426" y="530"/>
                      <a:pt x="365" y="469"/>
                    </a:cubicBezTo>
                    <a:cubicBezTo>
                      <a:pt x="335" y="408"/>
                      <a:pt x="335" y="439"/>
                      <a:pt x="365" y="378"/>
                    </a:cubicBezTo>
                    <a:cubicBezTo>
                      <a:pt x="385" y="320"/>
                      <a:pt x="453" y="299"/>
                      <a:pt x="547" y="299"/>
                    </a:cubicBezTo>
                    <a:close/>
                    <a:moveTo>
                      <a:pt x="563" y="1"/>
                    </a:moveTo>
                    <a:cubicBezTo>
                      <a:pt x="528" y="1"/>
                      <a:pt x="492" y="4"/>
                      <a:pt x="457" y="13"/>
                    </a:cubicBezTo>
                    <a:cubicBezTo>
                      <a:pt x="305" y="13"/>
                      <a:pt x="183" y="74"/>
                      <a:pt x="92" y="196"/>
                    </a:cubicBezTo>
                    <a:cubicBezTo>
                      <a:pt x="1" y="348"/>
                      <a:pt x="31" y="530"/>
                      <a:pt x="153" y="682"/>
                    </a:cubicBezTo>
                    <a:cubicBezTo>
                      <a:pt x="213" y="743"/>
                      <a:pt x="305" y="804"/>
                      <a:pt x="426" y="864"/>
                    </a:cubicBezTo>
                    <a:cubicBezTo>
                      <a:pt x="578" y="956"/>
                      <a:pt x="761" y="1047"/>
                      <a:pt x="943" y="1138"/>
                    </a:cubicBezTo>
                    <a:cubicBezTo>
                      <a:pt x="1217" y="1259"/>
                      <a:pt x="1551" y="1351"/>
                      <a:pt x="1855" y="1411"/>
                    </a:cubicBezTo>
                    <a:cubicBezTo>
                      <a:pt x="2007" y="1442"/>
                      <a:pt x="2159" y="1457"/>
                      <a:pt x="2311" y="1457"/>
                    </a:cubicBezTo>
                    <a:cubicBezTo>
                      <a:pt x="2433" y="1457"/>
                      <a:pt x="2555" y="1447"/>
                      <a:pt x="2677" y="1428"/>
                    </a:cubicBezTo>
                    <a:lnTo>
                      <a:pt x="2677" y="1428"/>
                    </a:lnTo>
                    <a:cubicBezTo>
                      <a:pt x="2709" y="1456"/>
                      <a:pt x="2729" y="1472"/>
                      <a:pt x="2736" y="1472"/>
                    </a:cubicBezTo>
                    <a:cubicBezTo>
                      <a:pt x="2743" y="1466"/>
                      <a:pt x="2741" y="1447"/>
                      <a:pt x="2730" y="1418"/>
                    </a:cubicBezTo>
                    <a:lnTo>
                      <a:pt x="2730" y="1418"/>
                    </a:lnTo>
                    <a:cubicBezTo>
                      <a:pt x="2743" y="1416"/>
                      <a:pt x="2755" y="1414"/>
                      <a:pt x="2767" y="1411"/>
                    </a:cubicBezTo>
                    <a:cubicBezTo>
                      <a:pt x="2752" y="1406"/>
                      <a:pt x="2737" y="1402"/>
                      <a:pt x="2722" y="1397"/>
                    </a:cubicBezTo>
                    <a:lnTo>
                      <a:pt x="2722" y="1397"/>
                    </a:lnTo>
                    <a:cubicBezTo>
                      <a:pt x="2670" y="1278"/>
                      <a:pt x="2505" y="1036"/>
                      <a:pt x="2189" y="743"/>
                    </a:cubicBezTo>
                    <a:cubicBezTo>
                      <a:pt x="1946" y="530"/>
                      <a:pt x="1672" y="348"/>
                      <a:pt x="1369" y="226"/>
                    </a:cubicBezTo>
                    <a:cubicBezTo>
                      <a:pt x="1186" y="135"/>
                      <a:pt x="1004" y="74"/>
                      <a:pt x="791" y="44"/>
                    </a:cubicBezTo>
                    <a:cubicBezTo>
                      <a:pt x="727" y="22"/>
                      <a:pt x="647" y="1"/>
                      <a:pt x="563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4" name="Google Shape;874;p42"/>
              <p:cNvSpPr/>
              <p:nvPr/>
            </p:nvSpPr>
            <p:spPr>
              <a:xfrm>
                <a:off x="4776826" y="1897589"/>
                <a:ext cx="243339" cy="489518"/>
              </a:xfrm>
              <a:custGeom>
                <a:avLst/>
                <a:gdLst/>
                <a:ahLst/>
                <a:cxnLst/>
                <a:rect l="l" t="t" r="r" b="b"/>
                <a:pathLst>
                  <a:path w="12767" h="25683" extrusionOk="0">
                    <a:moveTo>
                      <a:pt x="5806" y="1"/>
                    </a:moveTo>
                    <a:cubicBezTo>
                      <a:pt x="2098" y="62"/>
                      <a:pt x="92" y="3253"/>
                      <a:pt x="274" y="6961"/>
                    </a:cubicBezTo>
                    <a:lnTo>
                      <a:pt x="1" y="22798"/>
                    </a:lnTo>
                    <a:cubicBezTo>
                      <a:pt x="2440" y="24400"/>
                      <a:pt x="4804" y="25683"/>
                      <a:pt x="6901" y="25683"/>
                    </a:cubicBezTo>
                    <a:cubicBezTo>
                      <a:pt x="7469" y="25683"/>
                      <a:pt x="8017" y="25588"/>
                      <a:pt x="8542" y="25381"/>
                    </a:cubicBezTo>
                    <a:lnTo>
                      <a:pt x="8907" y="18785"/>
                    </a:lnTo>
                    <a:cubicBezTo>
                      <a:pt x="8907" y="18785"/>
                      <a:pt x="12493" y="18390"/>
                      <a:pt x="12676" y="14834"/>
                    </a:cubicBezTo>
                    <a:cubicBezTo>
                      <a:pt x="12767" y="13071"/>
                      <a:pt x="12645" y="9515"/>
                      <a:pt x="12524" y="6354"/>
                    </a:cubicBezTo>
                    <a:cubicBezTo>
                      <a:pt x="12372" y="2888"/>
                      <a:pt x="9606" y="122"/>
                      <a:pt x="6141" y="1"/>
                    </a:cubicBezTo>
                    <a:close/>
                  </a:path>
                </a:pathLst>
              </a:custGeom>
              <a:solidFill>
                <a:srgbClr val="FFBE9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5" name="Google Shape;875;p42"/>
              <p:cNvSpPr/>
              <p:nvPr/>
            </p:nvSpPr>
            <p:spPr>
              <a:xfrm>
                <a:off x="4859680" y="2226660"/>
                <a:ext cx="87485" cy="46545"/>
              </a:xfrm>
              <a:custGeom>
                <a:avLst/>
                <a:gdLst/>
                <a:ahLst/>
                <a:cxnLst/>
                <a:rect l="l" t="t" r="r" b="b"/>
                <a:pathLst>
                  <a:path w="4590" h="2442" extrusionOk="0">
                    <a:moveTo>
                      <a:pt x="0" y="1"/>
                    </a:moveTo>
                    <a:cubicBezTo>
                      <a:pt x="0" y="1"/>
                      <a:pt x="880" y="2441"/>
                      <a:pt x="4175" y="2441"/>
                    </a:cubicBezTo>
                    <a:cubicBezTo>
                      <a:pt x="4290" y="2441"/>
                      <a:pt x="4408" y="2438"/>
                      <a:pt x="4529" y="2432"/>
                    </a:cubicBezTo>
                    <a:lnTo>
                      <a:pt x="4590" y="1490"/>
                    </a:lnTo>
                    <a:cubicBezTo>
                      <a:pt x="2918" y="1460"/>
                      <a:pt x="1338" y="943"/>
                      <a:pt x="0" y="1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6" name="Google Shape;876;p42"/>
              <p:cNvSpPr/>
              <p:nvPr/>
            </p:nvSpPr>
            <p:spPr>
              <a:xfrm>
                <a:off x="4976117" y="2059752"/>
                <a:ext cx="19136" cy="18088"/>
              </a:xfrm>
              <a:custGeom>
                <a:avLst/>
                <a:gdLst/>
                <a:ahLst/>
                <a:cxnLst/>
                <a:rect l="l" t="t" r="r" b="b"/>
                <a:pathLst>
                  <a:path w="1004" h="949" extrusionOk="0">
                    <a:moveTo>
                      <a:pt x="539" y="1"/>
                    </a:moveTo>
                    <a:cubicBezTo>
                      <a:pt x="522" y="1"/>
                      <a:pt x="505" y="2"/>
                      <a:pt x="487" y="4"/>
                    </a:cubicBezTo>
                    <a:cubicBezTo>
                      <a:pt x="213" y="4"/>
                      <a:pt x="1" y="216"/>
                      <a:pt x="1" y="490"/>
                    </a:cubicBezTo>
                    <a:cubicBezTo>
                      <a:pt x="1" y="746"/>
                      <a:pt x="187" y="949"/>
                      <a:pt x="435" y="949"/>
                    </a:cubicBezTo>
                    <a:cubicBezTo>
                      <a:pt x="452" y="949"/>
                      <a:pt x="470" y="948"/>
                      <a:pt x="487" y="946"/>
                    </a:cubicBezTo>
                    <a:cubicBezTo>
                      <a:pt x="761" y="946"/>
                      <a:pt x="1004" y="733"/>
                      <a:pt x="1004" y="460"/>
                    </a:cubicBezTo>
                    <a:cubicBezTo>
                      <a:pt x="1004" y="203"/>
                      <a:pt x="791" y="1"/>
                      <a:pt x="53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7" name="Google Shape;877;p42"/>
              <p:cNvSpPr/>
              <p:nvPr/>
            </p:nvSpPr>
            <p:spPr>
              <a:xfrm>
                <a:off x="4960488" y="2039529"/>
                <a:ext cx="39397" cy="11188"/>
              </a:xfrm>
              <a:custGeom>
                <a:avLst/>
                <a:gdLst/>
                <a:ahLst/>
                <a:cxnLst/>
                <a:rect l="l" t="t" r="r" b="b"/>
                <a:pathLst>
                  <a:path w="2067" h="587" extrusionOk="0">
                    <a:moveTo>
                      <a:pt x="1094" y="1"/>
                    </a:moveTo>
                    <a:cubicBezTo>
                      <a:pt x="790" y="1"/>
                      <a:pt x="517" y="62"/>
                      <a:pt x="274" y="214"/>
                    </a:cubicBezTo>
                    <a:cubicBezTo>
                      <a:pt x="91" y="335"/>
                      <a:pt x="0" y="426"/>
                      <a:pt x="30" y="487"/>
                    </a:cubicBezTo>
                    <a:cubicBezTo>
                      <a:pt x="39" y="500"/>
                      <a:pt x="55" y="506"/>
                      <a:pt x="79" y="506"/>
                    </a:cubicBezTo>
                    <a:cubicBezTo>
                      <a:pt x="208" y="506"/>
                      <a:pt x="549" y="333"/>
                      <a:pt x="978" y="333"/>
                    </a:cubicBezTo>
                    <a:cubicBezTo>
                      <a:pt x="1006" y="333"/>
                      <a:pt x="1035" y="333"/>
                      <a:pt x="1064" y="335"/>
                    </a:cubicBezTo>
                    <a:cubicBezTo>
                      <a:pt x="1561" y="335"/>
                      <a:pt x="1908" y="586"/>
                      <a:pt x="2012" y="586"/>
                    </a:cubicBezTo>
                    <a:cubicBezTo>
                      <a:pt x="2023" y="586"/>
                      <a:pt x="2031" y="584"/>
                      <a:pt x="2037" y="578"/>
                    </a:cubicBezTo>
                    <a:cubicBezTo>
                      <a:pt x="2067" y="548"/>
                      <a:pt x="2037" y="426"/>
                      <a:pt x="1854" y="305"/>
                    </a:cubicBezTo>
                    <a:cubicBezTo>
                      <a:pt x="1641" y="122"/>
                      <a:pt x="1368" y="31"/>
                      <a:pt x="109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8" name="Google Shape;878;p42"/>
              <p:cNvSpPr/>
              <p:nvPr/>
            </p:nvSpPr>
            <p:spPr>
              <a:xfrm>
                <a:off x="4878797" y="2059752"/>
                <a:ext cx="19136" cy="18088"/>
              </a:xfrm>
              <a:custGeom>
                <a:avLst/>
                <a:gdLst/>
                <a:ahLst/>
                <a:cxnLst/>
                <a:rect l="l" t="t" r="r" b="b"/>
                <a:pathLst>
                  <a:path w="1004" h="949" extrusionOk="0">
                    <a:moveTo>
                      <a:pt x="564" y="1"/>
                    </a:moveTo>
                    <a:cubicBezTo>
                      <a:pt x="548" y="1"/>
                      <a:pt x="533" y="2"/>
                      <a:pt x="517" y="4"/>
                    </a:cubicBezTo>
                    <a:cubicBezTo>
                      <a:pt x="243" y="4"/>
                      <a:pt x="0" y="216"/>
                      <a:pt x="0" y="490"/>
                    </a:cubicBezTo>
                    <a:cubicBezTo>
                      <a:pt x="0" y="746"/>
                      <a:pt x="213" y="949"/>
                      <a:pt x="465" y="949"/>
                    </a:cubicBezTo>
                    <a:cubicBezTo>
                      <a:pt x="482" y="949"/>
                      <a:pt x="499" y="948"/>
                      <a:pt x="517" y="946"/>
                    </a:cubicBezTo>
                    <a:cubicBezTo>
                      <a:pt x="791" y="946"/>
                      <a:pt x="1003" y="733"/>
                      <a:pt x="1003" y="460"/>
                    </a:cubicBezTo>
                    <a:cubicBezTo>
                      <a:pt x="1003" y="203"/>
                      <a:pt x="790" y="1"/>
                      <a:pt x="56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9" name="Google Shape;879;p42"/>
              <p:cNvSpPr/>
              <p:nvPr/>
            </p:nvSpPr>
            <p:spPr>
              <a:xfrm>
                <a:off x="4857926" y="2037680"/>
                <a:ext cx="40007" cy="11303"/>
              </a:xfrm>
              <a:custGeom>
                <a:avLst/>
                <a:gdLst/>
                <a:ahLst/>
                <a:cxnLst/>
                <a:rect l="l" t="t" r="r" b="b"/>
                <a:pathLst>
                  <a:path w="2099" h="593" extrusionOk="0">
                    <a:moveTo>
                      <a:pt x="979" y="1"/>
                    </a:moveTo>
                    <a:cubicBezTo>
                      <a:pt x="721" y="1"/>
                      <a:pt x="486" y="87"/>
                      <a:pt x="275" y="219"/>
                    </a:cubicBezTo>
                    <a:cubicBezTo>
                      <a:pt x="92" y="341"/>
                      <a:pt x="1" y="432"/>
                      <a:pt x="62" y="493"/>
                    </a:cubicBezTo>
                    <a:cubicBezTo>
                      <a:pt x="69" y="500"/>
                      <a:pt x="79" y="503"/>
                      <a:pt x="94" y="503"/>
                    </a:cubicBezTo>
                    <a:cubicBezTo>
                      <a:pt x="212" y="503"/>
                      <a:pt x="578" y="311"/>
                      <a:pt x="1065" y="311"/>
                    </a:cubicBezTo>
                    <a:cubicBezTo>
                      <a:pt x="1562" y="338"/>
                      <a:pt x="1909" y="592"/>
                      <a:pt x="2014" y="592"/>
                    </a:cubicBezTo>
                    <a:cubicBezTo>
                      <a:pt x="2024" y="592"/>
                      <a:pt x="2032" y="590"/>
                      <a:pt x="2037" y="584"/>
                    </a:cubicBezTo>
                    <a:cubicBezTo>
                      <a:pt x="2098" y="554"/>
                      <a:pt x="2037" y="432"/>
                      <a:pt x="1855" y="280"/>
                    </a:cubicBezTo>
                    <a:cubicBezTo>
                      <a:pt x="1642" y="98"/>
                      <a:pt x="1369" y="7"/>
                      <a:pt x="1095" y="7"/>
                    </a:cubicBezTo>
                    <a:cubicBezTo>
                      <a:pt x="1056" y="3"/>
                      <a:pt x="1017" y="1"/>
                      <a:pt x="97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0" name="Google Shape;880;p42"/>
              <p:cNvSpPr/>
              <p:nvPr/>
            </p:nvSpPr>
            <p:spPr>
              <a:xfrm>
                <a:off x="4929191" y="2040101"/>
                <a:ext cx="29562" cy="87886"/>
              </a:xfrm>
              <a:custGeom>
                <a:avLst/>
                <a:gdLst/>
                <a:ahLst/>
                <a:cxnLst/>
                <a:rect l="l" t="t" r="r" b="b"/>
                <a:pathLst>
                  <a:path w="1551" h="4611" extrusionOk="0">
                    <a:moveTo>
                      <a:pt x="64" y="1"/>
                    </a:moveTo>
                    <a:cubicBezTo>
                      <a:pt x="63" y="1"/>
                      <a:pt x="62" y="1"/>
                      <a:pt x="61" y="1"/>
                    </a:cubicBezTo>
                    <a:cubicBezTo>
                      <a:pt x="1" y="32"/>
                      <a:pt x="365" y="1278"/>
                      <a:pt x="882" y="2798"/>
                    </a:cubicBezTo>
                    <a:cubicBezTo>
                      <a:pt x="1004" y="3193"/>
                      <a:pt x="1125" y="3557"/>
                      <a:pt x="1247" y="3892"/>
                    </a:cubicBezTo>
                    <a:cubicBezTo>
                      <a:pt x="1308" y="4013"/>
                      <a:pt x="1338" y="4165"/>
                      <a:pt x="1338" y="4317"/>
                    </a:cubicBezTo>
                    <a:cubicBezTo>
                      <a:pt x="1308" y="4409"/>
                      <a:pt x="1186" y="4439"/>
                      <a:pt x="1034" y="4439"/>
                    </a:cubicBezTo>
                    <a:cubicBezTo>
                      <a:pt x="730" y="4439"/>
                      <a:pt x="426" y="4469"/>
                      <a:pt x="153" y="4560"/>
                    </a:cubicBezTo>
                    <a:cubicBezTo>
                      <a:pt x="313" y="4596"/>
                      <a:pt x="484" y="4611"/>
                      <a:pt x="659" y="4611"/>
                    </a:cubicBezTo>
                    <a:cubicBezTo>
                      <a:pt x="782" y="4611"/>
                      <a:pt x="908" y="4603"/>
                      <a:pt x="1034" y="4591"/>
                    </a:cubicBezTo>
                    <a:cubicBezTo>
                      <a:pt x="1125" y="4591"/>
                      <a:pt x="1186" y="4591"/>
                      <a:pt x="1277" y="4560"/>
                    </a:cubicBezTo>
                    <a:cubicBezTo>
                      <a:pt x="1368" y="4530"/>
                      <a:pt x="1460" y="4469"/>
                      <a:pt x="1520" y="4378"/>
                    </a:cubicBezTo>
                    <a:cubicBezTo>
                      <a:pt x="1551" y="4196"/>
                      <a:pt x="1551" y="3983"/>
                      <a:pt x="1460" y="3831"/>
                    </a:cubicBezTo>
                    <a:lnTo>
                      <a:pt x="1095" y="2737"/>
                    </a:lnTo>
                    <a:cubicBezTo>
                      <a:pt x="584" y="1235"/>
                      <a:pt x="133" y="1"/>
                      <a:pt x="6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1" name="Google Shape;881;p42"/>
              <p:cNvSpPr/>
              <p:nvPr/>
            </p:nvSpPr>
            <p:spPr>
              <a:xfrm>
                <a:off x="4849254" y="2018715"/>
                <a:ext cx="48679" cy="14085"/>
              </a:xfrm>
              <a:custGeom>
                <a:avLst/>
                <a:gdLst/>
                <a:ahLst/>
                <a:cxnLst/>
                <a:rect l="l" t="t" r="r" b="b"/>
                <a:pathLst>
                  <a:path w="2554" h="739" extrusionOk="0">
                    <a:moveTo>
                      <a:pt x="2335" y="0"/>
                    </a:moveTo>
                    <a:cubicBezTo>
                      <a:pt x="2117" y="0"/>
                      <a:pt x="1705" y="107"/>
                      <a:pt x="1246" y="150"/>
                    </a:cubicBezTo>
                    <a:cubicBezTo>
                      <a:pt x="608" y="242"/>
                      <a:pt x="61" y="181"/>
                      <a:pt x="0" y="302"/>
                    </a:cubicBezTo>
                    <a:cubicBezTo>
                      <a:pt x="0" y="394"/>
                      <a:pt x="122" y="515"/>
                      <a:pt x="334" y="606"/>
                    </a:cubicBezTo>
                    <a:cubicBezTo>
                      <a:pt x="567" y="699"/>
                      <a:pt x="817" y="739"/>
                      <a:pt x="1071" y="739"/>
                    </a:cubicBezTo>
                    <a:cubicBezTo>
                      <a:pt x="1149" y="739"/>
                      <a:pt x="1228" y="735"/>
                      <a:pt x="1307" y="728"/>
                    </a:cubicBezTo>
                    <a:cubicBezTo>
                      <a:pt x="1641" y="698"/>
                      <a:pt x="1945" y="576"/>
                      <a:pt x="2249" y="394"/>
                    </a:cubicBezTo>
                    <a:cubicBezTo>
                      <a:pt x="2462" y="242"/>
                      <a:pt x="2553" y="120"/>
                      <a:pt x="2492" y="59"/>
                    </a:cubicBezTo>
                    <a:cubicBezTo>
                      <a:pt x="2475" y="17"/>
                      <a:pt x="2420" y="0"/>
                      <a:pt x="233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2" name="Google Shape;882;p42"/>
              <p:cNvSpPr/>
              <p:nvPr/>
            </p:nvSpPr>
            <p:spPr>
              <a:xfrm>
                <a:off x="4953531" y="2002896"/>
                <a:ext cx="45210" cy="12637"/>
              </a:xfrm>
              <a:custGeom>
                <a:avLst/>
                <a:gdLst/>
                <a:ahLst/>
                <a:cxnLst/>
                <a:rect l="l" t="t" r="r" b="b"/>
                <a:pathLst>
                  <a:path w="2372" h="663" extrusionOk="0">
                    <a:moveTo>
                      <a:pt x="1047" y="0"/>
                    </a:moveTo>
                    <a:cubicBezTo>
                      <a:pt x="777" y="0"/>
                      <a:pt x="526" y="59"/>
                      <a:pt x="274" y="160"/>
                    </a:cubicBezTo>
                    <a:cubicBezTo>
                      <a:pt x="61" y="281"/>
                      <a:pt x="0" y="403"/>
                      <a:pt x="31" y="464"/>
                    </a:cubicBezTo>
                    <a:cubicBezTo>
                      <a:pt x="112" y="545"/>
                      <a:pt x="341" y="545"/>
                      <a:pt x="657" y="545"/>
                    </a:cubicBezTo>
                    <a:lnTo>
                      <a:pt x="657" y="545"/>
                    </a:lnTo>
                    <a:cubicBezTo>
                      <a:pt x="814" y="545"/>
                      <a:pt x="993" y="545"/>
                      <a:pt x="1186" y="555"/>
                    </a:cubicBezTo>
                    <a:cubicBezTo>
                      <a:pt x="1581" y="577"/>
                      <a:pt x="1928" y="662"/>
                      <a:pt x="2137" y="662"/>
                    </a:cubicBezTo>
                    <a:cubicBezTo>
                      <a:pt x="2217" y="662"/>
                      <a:pt x="2277" y="650"/>
                      <a:pt x="2310" y="616"/>
                    </a:cubicBezTo>
                    <a:cubicBezTo>
                      <a:pt x="2371" y="555"/>
                      <a:pt x="2310" y="433"/>
                      <a:pt x="2098" y="281"/>
                    </a:cubicBezTo>
                    <a:cubicBezTo>
                      <a:pt x="1854" y="99"/>
                      <a:pt x="1520" y="8"/>
                      <a:pt x="1216" y="8"/>
                    </a:cubicBezTo>
                    <a:cubicBezTo>
                      <a:pt x="1159" y="3"/>
                      <a:pt x="1102" y="0"/>
                      <a:pt x="104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3" name="Google Shape;883;p42"/>
              <p:cNvSpPr/>
              <p:nvPr/>
            </p:nvSpPr>
            <p:spPr>
              <a:xfrm>
                <a:off x="4738763" y="2077306"/>
                <a:ext cx="46773" cy="70941"/>
              </a:xfrm>
              <a:custGeom>
                <a:avLst/>
                <a:gdLst/>
                <a:ahLst/>
                <a:cxnLst/>
                <a:rect l="l" t="t" r="r" b="b"/>
                <a:pathLst>
                  <a:path w="2454" h="3722" extrusionOk="0">
                    <a:moveTo>
                      <a:pt x="1569" y="0"/>
                    </a:moveTo>
                    <a:cubicBezTo>
                      <a:pt x="873" y="0"/>
                      <a:pt x="22" y="300"/>
                      <a:pt x="22" y="1757"/>
                    </a:cubicBezTo>
                    <a:cubicBezTo>
                      <a:pt x="1" y="3429"/>
                      <a:pt x="1157" y="3722"/>
                      <a:pt x="1883" y="3722"/>
                    </a:cubicBezTo>
                    <a:cubicBezTo>
                      <a:pt x="2213" y="3722"/>
                      <a:pt x="2454" y="3661"/>
                      <a:pt x="2454" y="3642"/>
                    </a:cubicBezTo>
                    <a:cubicBezTo>
                      <a:pt x="2454" y="3551"/>
                      <a:pt x="2454" y="146"/>
                      <a:pt x="2454" y="146"/>
                    </a:cubicBezTo>
                    <a:cubicBezTo>
                      <a:pt x="2429" y="134"/>
                      <a:pt x="2034" y="0"/>
                      <a:pt x="1569" y="0"/>
                    </a:cubicBezTo>
                    <a:close/>
                  </a:path>
                </a:pathLst>
              </a:custGeom>
              <a:solidFill>
                <a:srgbClr val="FFBE9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4" name="Google Shape;884;p42"/>
              <p:cNvSpPr/>
              <p:nvPr/>
            </p:nvSpPr>
            <p:spPr>
              <a:xfrm>
                <a:off x="4750180" y="2092249"/>
                <a:ext cx="21462" cy="40598"/>
              </a:xfrm>
              <a:custGeom>
                <a:avLst/>
                <a:gdLst/>
                <a:ahLst/>
                <a:cxnLst/>
                <a:rect l="l" t="t" r="r" b="b"/>
                <a:pathLst>
                  <a:path w="1126" h="2130" extrusionOk="0">
                    <a:moveTo>
                      <a:pt x="639" y="1"/>
                    </a:moveTo>
                    <a:cubicBezTo>
                      <a:pt x="426" y="31"/>
                      <a:pt x="244" y="183"/>
                      <a:pt x="183" y="365"/>
                    </a:cubicBezTo>
                    <a:cubicBezTo>
                      <a:pt x="92" y="578"/>
                      <a:pt x="31" y="821"/>
                      <a:pt x="31" y="1065"/>
                    </a:cubicBezTo>
                    <a:cubicBezTo>
                      <a:pt x="0" y="1490"/>
                      <a:pt x="244" y="1916"/>
                      <a:pt x="639" y="2098"/>
                    </a:cubicBezTo>
                    <a:cubicBezTo>
                      <a:pt x="693" y="2120"/>
                      <a:pt x="743" y="2130"/>
                      <a:pt x="790" y="2130"/>
                    </a:cubicBezTo>
                    <a:cubicBezTo>
                      <a:pt x="877" y="2130"/>
                      <a:pt x="955" y="2096"/>
                      <a:pt x="1034" y="2037"/>
                    </a:cubicBezTo>
                    <a:cubicBezTo>
                      <a:pt x="1125" y="1976"/>
                      <a:pt x="1125" y="1946"/>
                      <a:pt x="1125" y="1916"/>
                    </a:cubicBezTo>
                    <a:lnTo>
                      <a:pt x="1125" y="1916"/>
                    </a:lnTo>
                    <a:cubicBezTo>
                      <a:pt x="1125" y="1916"/>
                      <a:pt x="1064" y="1946"/>
                      <a:pt x="1003" y="1976"/>
                    </a:cubicBezTo>
                    <a:cubicBezTo>
                      <a:pt x="958" y="2007"/>
                      <a:pt x="905" y="2022"/>
                      <a:pt x="848" y="2022"/>
                    </a:cubicBezTo>
                    <a:cubicBezTo>
                      <a:pt x="791" y="2022"/>
                      <a:pt x="730" y="2007"/>
                      <a:pt x="669" y="1976"/>
                    </a:cubicBezTo>
                    <a:cubicBezTo>
                      <a:pt x="365" y="1794"/>
                      <a:pt x="183" y="1429"/>
                      <a:pt x="213" y="1034"/>
                    </a:cubicBezTo>
                    <a:cubicBezTo>
                      <a:pt x="213" y="821"/>
                      <a:pt x="244" y="639"/>
                      <a:pt x="335" y="426"/>
                    </a:cubicBezTo>
                    <a:cubicBezTo>
                      <a:pt x="365" y="274"/>
                      <a:pt x="487" y="153"/>
                      <a:pt x="639" y="122"/>
                    </a:cubicBezTo>
                    <a:cubicBezTo>
                      <a:pt x="667" y="115"/>
                      <a:pt x="694" y="111"/>
                      <a:pt x="719" y="111"/>
                    </a:cubicBezTo>
                    <a:cubicBezTo>
                      <a:pt x="800" y="111"/>
                      <a:pt x="859" y="151"/>
                      <a:pt x="882" y="244"/>
                    </a:cubicBezTo>
                    <a:cubicBezTo>
                      <a:pt x="943" y="305"/>
                      <a:pt x="912" y="365"/>
                      <a:pt x="943" y="365"/>
                    </a:cubicBezTo>
                    <a:cubicBezTo>
                      <a:pt x="943" y="365"/>
                      <a:pt x="973" y="305"/>
                      <a:pt x="973" y="214"/>
                    </a:cubicBezTo>
                    <a:cubicBezTo>
                      <a:pt x="943" y="153"/>
                      <a:pt x="912" y="92"/>
                      <a:pt x="882" y="62"/>
                    </a:cubicBezTo>
                    <a:cubicBezTo>
                      <a:pt x="791" y="1"/>
                      <a:pt x="699" y="1"/>
                      <a:pt x="639" y="1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5" name="Google Shape;885;p42"/>
              <p:cNvSpPr/>
              <p:nvPr/>
            </p:nvSpPr>
            <p:spPr>
              <a:xfrm>
                <a:off x="4859089" y="2089123"/>
                <a:ext cx="2916" cy="2573"/>
              </a:xfrm>
              <a:custGeom>
                <a:avLst/>
                <a:gdLst/>
                <a:ahLst/>
                <a:cxnLst/>
                <a:rect l="l" t="t" r="r" b="b"/>
                <a:pathLst>
                  <a:path w="153" h="135" extrusionOk="0">
                    <a:moveTo>
                      <a:pt x="87" y="0"/>
                    </a:moveTo>
                    <a:cubicBezTo>
                      <a:pt x="79" y="0"/>
                      <a:pt x="70" y="4"/>
                      <a:pt x="62" y="13"/>
                    </a:cubicBezTo>
                    <a:cubicBezTo>
                      <a:pt x="31" y="13"/>
                      <a:pt x="1" y="43"/>
                      <a:pt x="1" y="74"/>
                    </a:cubicBezTo>
                    <a:cubicBezTo>
                      <a:pt x="31" y="104"/>
                      <a:pt x="62" y="134"/>
                      <a:pt x="92" y="134"/>
                    </a:cubicBezTo>
                    <a:cubicBezTo>
                      <a:pt x="122" y="134"/>
                      <a:pt x="153" y="74"/>
                      <a:pt x="122" y="43"/>
                    </a:cubicBezTo>
                    <a:cubicBezTo>
                      <a:pt x="122" y="22"/>
                      <a:pt x="107" y="0"/>
                      <a:pt x="87" y="0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6" name="Google Shape;886;p42"/>
              <p:cNvSpPr/>
              <p:nvPr/>
            </p:nvSpPr>
            <p:spPr>
              <a:xfrm>
                <a:off x="4879369" y="2084720"/>
                <a:ext cx="2344" cy="2916"/>
              </a:xfrm>
              <a:custGeom>
                <a:avLst/>
                <a:gdLst/>
                <a:ahLst/>
                <a:cxnLst/>
                <a:rect l="l" t="t" r="r" b="b"/>
                <a:pathLst>
                  <a:path w="123" h="153" extrusionOk="0">
                    <a:moveTo>
                      <a:pt x="61" y="1"/>
                    </a:moveTo>
                    <a:cubicBezTo>
                      <a:pt x="1" y="31"/>
                      <a:pt x="1" y="61"/>
                      <a:pt x="1" y="92"/>
                    </a:cubicBezTo>
                    <a:cubicBezTo>
                      <a:pt x="1" y="153"/>
                      <a:pt x="31" y="153"/>
                      <a:pt x="61" y="153"/>
                    </a:cubicBezTo>
                    <a:cubicBezTo>
                      <a:pt x="122" y="153"/>
                      <a:pt x="122" y="122"/>
                      <a:pt x="122" y="92"/>
                    </a:cubicBezTo>
                    <a:cubicBezTo>
                      <a:pt x="122" y="31"/>
                      <a:pt x="92" y="1"/>
                      <a:pt x="61" y="1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7" name="Google Shape;887;p42"/>
              <p:cNvSpPr/>
              <p:nvPr/>
            </p:nvSpPr>
            <p:spPr>
              <a:xfrm>
                <a:off x="4892691" y="2084148"/>
                <a:ext cx="2344" cy="4060"/>
              </a:xfrm>
              <a:custGeom>
                <a:avLst/>
                <a:gdLst/>
                <a:ahLst/>
                <a:cxnLst/>
                <a:rect l="l" t="t" r="r" b="b"/>
                <a:pathLst>
                  <a:path w="123" h="213" extrusionOk="0">
                    <a:moveTo>
                      <a:pt x="62" y="0"/>
                    </a:moveTo>
                    <a:cubicBezTo>
                      <a:pt x="31" y="0"/>
                      <a:pt x="1" y="61"/>
                      <a:pt x="1" y="122"/>
                    </a:cubicBezTo>
                    <a:cubicBezTo>
                      <a:pt x="31" y="152"/>
                      <a:pt x="62" y="213"/>
                      <a:pt x="92" y="213"/>
                    </a:cubicBezTo>
                    <a:cubicBezTo>
                      <a:pt x="122" y="213"/>
                      <a:pt x="122" y="152"/>
                      <a:pt x="122" y="91"/>
                    </a:cubicBezTo>
                    <a:cubicBezTo>
                      <a:pt x="122" y="31"/>
                      <a:pt x="92" y="0"/>
                      <a:pt x="62" y="0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8" name="Google Shape;888;p42"/>
              <p:cNvSpPr/>
              <p:nvPr/>
            </p:nvSpPr>
            <p:spPr>
              <a:xfrm>
                <a:off x="4868943" y="2102675"/>
                <a:ext cx="2344" cy="1773"/>
              </a:xfrm>
              <a:custGeom>
                <a:avLst/>
                <a:gdLst/>
                <a:ahLst/>
                <a:cxnLst/>
                <a:rect l="l" t="t" r="r" b="b"/>
                <a:pathLst>
                  <a:path w="123" h="93" extrusionOk="0">
                    <a:moveTo>
                      <a:pt x="61" y="1"/>
                    </a:moveTo>
                    <a:cubicBezTo>
                      <a:pt x="31" y="1"/>
                      <a:pt x="0" y="31"/>
                      <a:pt x="0" y="62"/>
                    </a:cubicBezTo>
                    <a:cubicBezTo>
                      <a:pt x="0" y="62"/>
                      <a:pt x="31" y="92"/>
                      <a:pt x="61" y="92"/>
                    </a:cubicBezTo>
                    <a:cubicBezTo>
                      <a:pt x="92" y="92"/>
                      <a:pt x="122" y="92"/>
                      <a:pt x="122" y="62"/>
                    </a:cubicBezTo>
                    <a:cubicBezTo>
                      <a:pt x="122" y="31"/>
                      <a:pt x="92" y="1"/>
                      <a:pt x="61" y="1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9" name="Google Shape;889;p42"/>
              <p:cNvSpPr/>
              <p:nvPr/>
            </p:nvSpPr>
            <p:spPr>
              <a:xfrm>
                <a:off x="4886897" y="2098043"/>
                <a:ext cx="2916" cy="2916"/>
              </a:xfrm>
              <a:custGeom>
                <a:avLst/>
                <a:gdLst/>
                <a:ahLst/>
                <a:cxnLst/>
                <a:rect l="l" t="t" r="r" b="b"/>
                <a:pathLst>
                  <a:path w="153" h="153" extrusionOk="0">
                    <a:moveTo>
                      <a:pt x="62" y="1"/>
                    </a:moveTo>
                    <a:cubicBezTo>
                      <a:pt x="31" y="31"/>
                      <a:pt x="1" y="61"/>
                      <a:pt x="31" y="92"/>
                    </a:cubicBezTo>
                    <a:cubicBezTo>
                      <a:pt x="31" y="122"/>
                      <a:pt x="31" y="153"/>
                      <a:pt x="92" y="153"/>
                    </a:cubicBezTo>
                    <a:cubicBezTo>
                      <a:pt x="122" y="153"/>
                      <a:pt x="153" y="122"/>
                      <a:pt x="153" y="61"/>
                    </a:cubicBezTo>
                    <a:cubicBezTo>
                      <a:pt x="153" y="31"/>
                      <a:pt x="122" y="1"/>
                      <a:pt x="62" y="1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0" name="Google Shape;890;p42"/>
              <p:cNvSpPr/>
              <p:nvPr/>
            </p:nvSpPr>
            <p:spPr>
              <a:xfrm>
                <a:off x="4982502" y="2090514"/>
                <a:ext cx="2916" cy="2916"/>
              </a:xfrm>
              <a:custGeom>
                <a:avLst/>
                <a:gdLst/>
                <a:ahLst/>
                <a:cxnLst/>
                <a:rect l="l" t="t" r="r" b="b"/>
                <a:pathLst>
                  <a:path w="153" h="153" extrusionOk="0">
                    <a:moveTo>
                      <a:pt x="61" y="1"/>
                    </a:moveTo>
                    <a:cubicBezTo>
                      <a:pt x="0" y="1"/>
                      <a:pt x="0" y="31"/>
                      <a:pt x="0" y="92"/>
                    </a:cubicBezTo>
                    <a:cubicBezTo>
                      <a:pt x="0" y="122"/>
                      <a:pt x="30" y="153"/>
                      <a:pt x="61" y="153"/>
                    </a:cubicBezTo>
                    <a:cubicBezTo>
                      <a:pt x="152" y="122"/>
                      <a:pt x="122" y="1"/>
                      <a:pt x="61" y="1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1" name="Google Shape;891;p42"/>
              <p:cNvSpPr/>
              <p:nvPr/>
            </p:nvSpPr>
            <p:spPr>
              <a:xfrm>
                <a:off x="4996397" y="2089352"/>
                <a:ext cx="2344" cy="2916"/>
              </a:xfrm>
              <a:custGeom>
                <a:avLst/>
                <a:gdLst/>
                <a:ahLst/>
                <a:cxnLst/>
                <a:rect l="l" t="t" r="r" b="b"/>
                <a:pathLst>
                  <a:path w="123" h="153" extrusionOk="0">
                    <a:moveTo>
                      <a:pt x="61" y="1"/>
                    </a:moveTo>
                    <a:cubicBezTo>
                      <a:pt x="1" y="31"/>
                      <a:pt x="1" y="62"/>
                      <a:pt x="1" y="92"/>
                    </a:cubicBezTo>
                    <a:cubicBezTo>
                      <a:pt x="1" y="122"/>
                      <a:pt x="31" y="153"/>
                      <a:pt x="61" y="153"/>
                    </a:cubicBezTo>
                    <a:cubicBezTo>
                      <a:pt x="92" y="153"/>
                      <a:pt x="122" y="122"/>
                      <a:pt x="122" y="92"/>
                    </a:cubicBezTo>
                    <a:cubicBezTo>
                      <a:pt x="122" y="31"/>
                      <a:pt x="92" y="1"/>
                      <a:pt x="61" y="1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2" name="Google Shape;892;p42"/>
              <p:cNvSpPr/>
              <p:nvPr/>
            </p:nvSpPr>
            <p:spPr>
              <a:xfrm>
                <a:off x="4970323" y="2091086"/>
                <a:ext cx="2344" cy="2001"/>
              </a:xfrm>
              <a:custGeom>
                <a:avLst/>
                <a:gdLst/>
                <a:ahLst/>
                <a:cxnLst/>
                <a:rect l="l" t="t" r="r" b="b"/>
                <a:pathLst>
                  <a:path w="123" h="105" extrusionOk="0">
                    <a:moveTo>
                      <a:pt x="62" y="1"/>
                    </a:moveTo>
                    <a:cubicBezTo>
                      <a:pt x="31" y="1"/>
                      <a:pt x="1" y="31"/>
                      <a:pt x="1" y="62"/>
                    </a:cubicBezTo>
                    <a:cubicBezTo>
                      <a:pt x="22" y="83"/>
                      <a:pt x="44" y="105"/>
                      <a:pt x="65" y="105"/>
                    </a:cubicBezTo>
                    <a:cubicBezTo>
                      <a:pt x="74" y="105"/>
                      <a:pt x="83" y="101"/>
                      <a:pt x="92" y="92"/>
                    </a:cubicBezTo>
                    <a:cubicBezTo>
                      <a:pt x="122" y="92"/>
                      <a:pt x="122" y="62"/>
                      <a:pt x="122" y="31"/>
                    </a:cubicBezTo>
                    <a:cubicBezTo>
                      <a:pt x="122" y="1"/>
                      <a:pt x="92" y="1"/>
                      <a:pt x="62" y="1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3" name="Google Shape;893;p42"/>
              <p:cNvSpPr/>
              <p:nvPr/>
            </p:nvSpPr>
            <p:spPr>
              <a:xfrm>
                <a:off x="4979605" y="2104428"/>
                <a:ext cx="2916" cy="2573"/>
              </a:xfrm>
              <a:custGeom>
                <a:avLst/>
                <a:gdLst/>
                <a:ahLst/>
                <a:cxnLst/>
                <a:rect l="l" t="t" r="r" b="b"/>
                <a:pathLst>
                  <a:path w="153" h="135" extrusionOk="0">
                    <a:moveTo>
                      <a:pt x="30" y="0"/>
                    </a:moveTo>
                    <a:cubicBezTo>
                      <a:pt x="0" y="30"/>
                      <a:pt x="0" y="61"/>
                      <a:pt x="0" y="91"/>
                    </a:cubicBezTo>
                    <a:cubicBezTo>
                      <a:pt x="22" y="113"/>
                      <a:pt x="43" y="134"/>
                      <a:pt x="65" y="134"/>
                    </a:cubicBezTo>
                    <a:cubicBezTo>
                      <a:pt x="73" y="134"/>
                      <a:pt x="82" y="131"/>
                      <a:pt x="91" y="122"/>
                    </a:cubicBezTo>
                    <a:cubicBezTo>
                      <a:pt x="122" y="122"/>
                      <a:pt x="152" y="91"/>
                      <a:pt x="122" y="61"/>
                    </a:cubicBezTo>
                    <a:cubicBezTo>
                      <a:pt x="122" y="0"/>
                      <a:pt x="61" y="0"/>
                      <a:pt x="30" y="0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4" name="Google Shape;894;p42"/>
              <p:cNvSpPr/>
              <p:nvPr/>
            </p:nvSpPr>
            <p:spPr>
              <a:xfrm>
                <a:off x="4991765" y="2103265"/>
                <a:ext cx="2916" cy="2325"/>
              </a:xfrm>
              <a:custGeom>
                <a:avLst/>
                <a:gdLst/>
                <a:ahLst/>
                <a:cxnLst/>
                <a:rect l="l" t="t" r="r" b="b"/>
                <a:pathLst>
                  <a:path w="153" h="122" extrusionOk="0">
                    <a:moveTo>
                      <a:pt x="92" y="0"/>
                    </a:moveTo>
                    <a:cubicBezTo>
                      <a:pt x="31" y="0"/>
                      <a:pt x="0" y="91"/>
                      <a:pt x="61" y="122"/>
                    </a:cubicBezTo>
                    <a:cubicBezTo>
                      <a:pt x="92" y="122"/>
                      <a:pt x="122" y="91"/>
                      <a:pt x="152" y="61"/>
                    </a:cubicBezTo>
                    <a:cubicBezTo>
                      <a:pt x="152" y="61"/>
                      <a:pt x="122" y="0"/>
                      <a:pt x="92" y="0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5" name="Google Shape;895;p42"/>
              <p:cNvSpPr/>
              <p:nvPr/>
            </p:nvSpPr>
            <p:spPr>
              <a:xfrm>
                <a:off x="4906605" y="2153412"/>
                <a:ext cx="40560" cy="10178"/>
              </a:xfrm>
              <a:custGeom>
                <a:avLst/>
                <a:gdLst/>
                <a:ahLst/>
                <a:cxnLst/>
                <a:rect l="l" t="t" r="r" b="b"/>
                <a:pathLst>
                  <a:path w="2128" h="534" extrusionOk="0">
                    <a:moveTo>
                      <a:pt x="741" y="0"/>
                    </a:moveTo>
                    <a:cubicBezTo>
                      <a:pt x="493" y="0"/>
                      <a:pt x="243" y="44"/>
                      <a:pt x="0" y="135"/>
                    </a:cubicBezTo>
                    <a:cubicBezTo>
                      <a:pt x="0" y="196"/>
                      <a:pt x="487" y="135"/>
                      <a:pt x="1064" y="226"/>
                    </a:cubicBezTo>
                    <a:cubicBezTo>
                      <a:pt x="1632" y="340"/>
                      <a:pt x="2041" y="533"/>
                      <a:pt x="2117" y="533"/>
                    </a:cubicBezTo>
                    <a:cubicBezTo>
                      <a:pt x="2122" y="533"/>
                      <a:pt x="2126" y="532"/>
                      <a:pt x="2128" y="530"/>
                    </a:cubicBezTo>
                    <a:lnTo>
                      <a:pt x="2128" y="500"/>
                    </a:lnTo>
                    <a:cubicBezTo>
                      <a:pt x="1723" y="176"/>
                      <a:pt x="1236" y="0"/>
                      <a:pt x="74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6" name="Google Shape;896;p42"/>
              <p:cNvSpPr/>
              <p:nvPr/>
            </p:nvSpPr>
            <p:spPr>
              <a:xfrm>
                <a:off x="4747855" y="1850854"/>
                <a:ext cx="324458" cy="241319"/>
              </a:xfrm>
              <a:custGeom>
                <a:avLst/>
                <a:gdLst/>
                <a:ahLst/>
                <a:cxnLst/>
                <a:rect l="l" t="t" r="r" b="b"/>
                <a:pathLst>
                  <a:path w="17023" h="12661" extrusionOk="0">
                    <a:moveTo>
                      <a:pt x="9301" y="0"/>
                    </a:moveTo>
                    <a:cubicBezTo>
                      <a:pt x="9181" y="0"/>
                      <a:pt x="9063" y="48"/>
                      <a:pt x="8968" y="143"/>
                    </a:cubicBezTo>
                    <a:cubicBezTo>
                      <a:pt x="8846" y="295"/>
                      <a:pt x="8724" y="447"/>
                      <a:pt x="8633" y="629"/>
                    </a:cubicBezTo>
                    <a:cubicBezTo>
                      <a:pt x="8512" y="811"/>
                      <a:pt x="8329" y="903"/>
                      <a:pt x="8147" y="903"/>
                    </a:cubicBezTo>
                    <a:cubicBezTo>
                      <a:pt x="7934" y="903"/>
                      <a:pt x="7752" y="690"/>
                      <a:pt x="7600" y="568"/>
                    </a:cubicBezTo>
                    <a:cubicBezTo>
                      <a:pt x="7330" y="341"/>
                      <a:pt x="6994" y="240"/>
                      <a:pt x="6651" y="240"/>
                    </a:cubicBezTo>
                    <a:cubicBezTo>
                      <a:pt x="6259" y="240"/>
                      <a:pt x="5857" y="372"/>
                      <a:pt x="5533" y="599"/>
                    </a:cubicBezTo>
                    <a:cubicBezTo>
                      <a:pt x="5138" y="903"/>
                      <a:pt x="4834" y="1237"/>
                      <a:pt x="4591" y="1663"/>
                    </a:cubicBezTo>
                    <a:cubicBezTo>
                      <a:pt x="4271" y="1590"/>
                      <a:pt x="3952" y="1552"/>
                      <a:pt x="3636" y="1552"/>
                    </a:cubicBezTo>
                    <a:cubicBezTo>
                      <a:pt x="3291" y="1552"/>
                      <a:pt x="2949" y="1598"/>
                      <a:pt x="2615" y="1693"/>
                    </a:cubicBezTo>
                    <a:cubicBezTo>
                      <a:pt x="1156" y="2118"/>
                      <a:pt x="1" y="3547"/>
                      <a:pt x="92" y="5067"/>
                    </a:cubicBezTo>
                    <a:cubicBezTo>
                      <a:pt x="122" y="5766"/>
                      <a:pt x="426" y="6435"/>
                      <a:pt x="548" y="7134"/>
                    </a:cubicBezTo>
                    <a:cubicBezTo>
                      <a:pt x="609" y="7954"/>
                      <a:pt x="639" y="8806"/>
                      <a:pt x="578" y="9657"/>
                    </a:cubicBezTo>
                    <a:cubicBezTo>
                      <a:pt x="578" y="10477"/>
                      <a:pt x="639" y="11268"/>
                      <a:pt x="1186" y="11906"/>
                    </a:cubicBezTo>
                    <a:lnTo>
                      <a:pt x="1916" y="12088"/>
                    </a:lnTo>
                    <a:cubicBezTo>
                      <a:pt x="1946" y="12179"/>
                      <a:pt x="2007" y="12240"/>
                      <a:pt x="2068" y="12331"/>
                    </a:cubicBezTo>
                    <a:cubicBezTo>
                      <a:pt x="2212" y="12538"/>
                      <a:pt x="2455" y="12660"/>
                      <a:pt x="2701" y="12660"/>
                    </a:cubicBezTo>
                    <a:cubicBezTo>
                      <a:pt x="2817" y="12660"/>
                      <a:pt x="2933" y="12633"/>
                      <a:pt x="3040" y="12575"/>
                    </a:cubicBezTo>
                    <a:cubicBezTo>
                      <a:pt x="3192" y="12423"/>
                      <a:pt x="3314" y="12240"/>
                      <a:pt x="3344" y="12027"/>
                    </a:cubicBezTo>
                    <a:cubicBezTo>
                      <a:pt x="3800" y="10508"/>
                      <a:pt x="4226" y="8866"/>
                      <a:pt x="4013" y="7316"/>
                    </a:cubicBezTo>
                    <a:cubicBezTo>
                      <a:pt x="3891" y="6465"/>
                      <a:pt x="4287" y="5614"/>
                      <a:pt x="5046" y="5188"/>
                    </a:cubicBezTo>
                    <a:cubicBezTo>
                      <a:pt x="5290" y="5067"/>
                      <a:pt x="5533" y="4945"/>
                      <a:pt x="5776" y="4884"/>
                    </a:cubicBezTo>
                    <a:cubicBezTo>
                      <a:pt x="5898" y="4854"/>
                      <a:pt x="6027" y="4839"/>
                      <a:pt x="6156" y="4839"/>
                    </a:cubicBezTo>
                    <a:cubicBezTo>
                      <a:pt x="6285" y="4839"/>
                      <a:pt x="6414" y="4854"/>
                      <a:pt x="6536" y="4884"/>
                    </a:cubicBezTo>
                    <a:cubicBezTo>
                      <a:pt x="7083" y="4976"/>
                      <a:pt x="7539" y="5280"/>
                      <a:pt x="7873" y="5736"/>
                    </a:cubicBezTo>
                    <a:cubicBezTo>
                      <a:pt x="8086" y="6040"/>
                      <a:pt x="8238" y="6465"/>
                      <a:pt x="8633" y="6556"/>
                    </a:cubicBezTo>
                    <a:cubicBezTo>
                      <a:pt x="8681" y="6568"/>
                      <a:pt x="8729" y="6573"/>
                      <a:pt x="8777" y="6573"/>
                    </a:cubicBezTo>
                    <a:cubicBezTo>
                      <a:pt x="9102" y="6573"/>
                      <a:pt x="9449" y="6343"/>
                      <a:pt x="9819" y="6343"/>
                    </a:cubicBezTo>
                    <a:cubicBezTo>
                      <a:pt x="10214" y="6343"/>
                      <a:pt x="10578" y="6678"/>
                      <a:pt x="10882" y="6982"/>
                    </a:cubicBezTo>
                    <a:cubicBezTo>
                      <a:pt x="11139" y="7213"/>
                      <a:pt x="11482" y="7465"/>
                      <a:pt x="11821" y="7465"/>
                    </a:cubicBezTo>
                    <a:cubicBezTo>
                      <a:pt x="11883" y="7465"/>
                      <a:pt x="11945" y="7457"/>
                      <a:pt x="12007" y="7438"/>
                    </a:cubicBezTo>
                    <a:cubicBezTo>
                      <a:pt x="12433" y="7316"/>
                      <a:pt x="12585" y="6921"/>
                      <a:pt x="12949" y="6799"/>
                    </a:cubicBezTo>
                    <a:cubicBezTo>
                      <a:pt x="13041" y="6779"/>
                      <a:pt x="13132" y="6769"/>
                      <a:pt x="13222" y="6769"/>
                    </a:cubicBezTo>
                    <a:cubicBezTo>
                      <a:pt x="13402" y="6769"/>
                      <a:pt x="13578" y="6810"/>
                      <a:pt x="13740" y="6891"/>
                    </a:cubicBezTo>
                    <a:cubicBezTo>
                      <a:pt x="13983" y="7012"/>
                      <a:pt x="14256" y="7134"/>
                      <a:pt x="14500" y="7195"/>
                    </a:cubicBezTo>
                    <a:cubicBezTo>
                      <a:pt x="14555" y="7207"/>
                      <a:pt x="14613" y="7213"/>
                      <a:pt x="14669" y="7213"/>
                    </a:cubicBezTo>
                    <a:cubicBezTo>
                      <a:pt x="14891" y="7213"/>
                      <a:pt x="15108" y="7121"/>
                      <a:pt x="15229" y="6951"/>
                    </a:cubicBezTo>
                    <a:cubicBezTo>
                      <a:pt x="15411" y="6678"/>
                      <a:pt x="15290" y="6313"/>
                      <a:pt x="15503" y="6070"/>
                    </a:cubicBezTo>
                    <a:cubicBezTo>
                      <a:pt x="15685" y="5827"/>
                      <a:pt x="15989" y="5827"/>
                      <a:pt x="16262" y="5736"/>
                    </a:cubicBezTo>
                    <a:cubicBezTo>
                      <a:pt x="17022" y="5401"/>
                      <a:pt x="17022" y="4337"/>
                      <a:pt x="16262" y="4003"/>
                    </a:cubicBezTo>
                    <a:lnTo>
                      <a:pt x="16262" y="3973"/>
                    </a:lnTo>
                    <a:cubicBezTo>
                      <a:pt x="16111" y="3942"/>
                      <a:pt x="15959" y="3851"/>
                      <a:pt x="15837" y="3790"/>
                    </a:cubicBezTo>
                    <a:cubicBezTo>
                      <a:pt x="15685" y="3577"/>
                      <a:pt x="15594" y="3304"/>
                      <a:pt x="15655" y="3061"/>
                    </a:cubicBezTo>
                    <a:cubicBezTo>
                      <a:pt x="15685" y="2818"/>
                      <a:pt x="15563" y="2544"/>
                      <a:pt x="15381" y="2392"/>
                    </a:cubicBezTo>
                    <a:cubicBezTo>
                      <a:pt x="15307" y="2348"/>
                      <a:pt x="15228" y="2332"/>
                      <a:pt x="15146" y="2332"/>
                    </a:cubicBezTo>
                    <a:cubicBezTo>
                      <a:pt x="14950" y="2332"/>
                      <a:pt x="14738" y="2422"/>
                      <a:pt x="14546" y="2422"/>
                    </a:cubicBezTo>
                    <a:cubicBezTo>
                      <a:pt x="14488" y="2422"/>
                      <a:pt x="14431" y="2413"/>
                      <a:pt x="14378" y="2392"/>
                    </a:cubicBezTo>
                    <a:cubicBezTo>
                      <a:pt x="14044" y="2270"/>
                      <a:pt x="14013" y="1815"/>
                      <a:pt x="13861" y="1511"/>
                    </a:cubicBezTo>
                    <a:cubicBezTo>
                      <a:pt x="13687" y="1228"/>
                      <a:pt x="13388" y="1069"/>
                      <a:pt x="13076" y="1069"/>
                    </a:cubicBezTo>
                    <a:cubicBezTo>
                      <a:pt x="12953" y="1069"/>
                      <a:pt x="12827" y="1094"/>
                      <a:pt x="12706" y="1146"/>
                    </a:cubicBezTo>
                    <a:cubicBezTo>
                      <a:pt x="12465" y="1242"/>
                      <a:pt x="12225" y="1434"/>
                      <a:pt x="12014" y="1434"/>
                    </a:cubicBezTo>
                    <a:cubicBezTo>
                      <a:pt x="11959" y="1434"/>
                      <a:pt x="11906" y="1421"/>
                      <a:pt x="11855" y="1389"/>
                    </a:cubicBezTo>
                    <a:cubicBezTo>
                      <a:pt x="11582" y="1207"/>
                      <a:pt x="11642" y="903"/>
                      <a:pt x="11551" y="629"/>
                    </a:cubicBezTo>
                    <a:cubicBezTo>
                      <a:pt x="11422" y="392"/>
                      <a:pt x="11186" y="247"/>
                      <a:pt x="10941" y="247"/>
                    </a:cubicBezTo>
                    <a:cubicBezTo>
                      <a:pt x="10840" y="247"/>
                      <a:pt x="10737" y="272"/>
                      <a:pt x="10639" y="325"/>
                    </a:cubicBezTo>
                    <a:cubicBezTo>
                      <a:pt x="10435" y="453"/>
                      <a:pt x="10252" y="688"/>
                      <a:pt x="10037" y="688"/>
                    </a:cubicBezTo>
                    <a:cubicBezTo>
                      <a:pt x="9996" y="688"/>
                      <a:pt x="9954" y="679"/>
                      <a:pt x="9910" y="659"/>
                    </a:cubicBezTo>
                    <a:cubicBezTo>
                      <a:pt x="9667" y="568"/>
                      <a:pt x="9727" y="204"/>
                      <a:pt x="9515" y="52"/>
                    </a:cubicBezTo>
                    <a:cubicBezTo>
                      <a:pt x="9446" y="17"/>
                      <a:pt x="9374" y="0"/>
                      <a:pt x="930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7" name="Google Shape;897;p42"/>
              <p:cNvSpPr/>
              <p:nvPr/>
            </p:nvSpPr>
            <p:spPr>
              <a:xfrm>
                <a:off x="4757709" y="1973486"/>
                <a:ext cx="66653" cy="41379"/>
              </a:xfrm>
              <a:custGeom>
                <a:avLst/>
                <a:gdLst/>
                <a:ahLst/>
                <a:cxnLst/>
                <a:rect l="l" t="t" r="r" b="b"/>
                <a:pathLst>
                  <a:path w="3497" h="2171" extrusionOk="0">
                    <a:moveTo>
                      <a:pt x="3496" y="1"/>
                    </a:moveTo>
                    <a:lnTo>
                      <a:pt x="3496" y="1"/>
                    </a:lnTo>
                    <a:cubicBezTo>
                      <a:pt x="3344" y="183"/>
                      <a:pt x="3253" y="365"/>
                      <a:pt x="3131" y="548"/>
                    </a:cubicBezTo>
                    <a:cubicBezTo>
                      <a:pt x="2554" y="1368"/>
                      <a:pt x="1642" y="1916"/>
                      <a:pt x="639" y="2007"/>
                    </a:cubicBezTo>
                    <a:cubicBezTo>
                      <a:pt x="274" y="2068"/>
                      <a:pt x="1" y="2037"/>
                      <a:pt x="1" y="2068"/>
                    </a:cubicBezTo>
                    <a:cubicBezTo>
                      <a:pt x="160" y="2136"/>
                      <a:pt x="320" y="2170"/>
                      <a:pt x="479" y="2170"/>
                    </a:cubicBezTo>
                    <a:cubicBezTo>
                      <a:pt x="532" y="2170"/>
                      <a:pt x="586" y="2166"/>
                      <a:pt x="639" y="2159"/>
                    </a:cubicBezTo>
                    <a:cubicBezTo>
                      <a:pt x="1733" y="2128"/>
                      <a:pt x="2706" y="1551"/>
                      <a:pt x="3253" y="609"/>
                    </a:cubicBezTo>
                    <a:cubicBezTo>
                      <a:pt x="3374" y="426"/>
                      <a:pt x="3466" y="213"/>
                      <a:pt x="3496" y="1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8" name="Google Shape;898;p42"/>
              <p:cNvSpPr/>
              <p:nvPr/>
            </p:nvSpPr>
            <p:spPr>
              <a:xfrm>
                <a:off x="4755383" y="2004782"/>
                <a:ext cx="66653" cy="28399"/>
              </a:xfrm>
              <a:custGeom>
                <a:avLst/>
                <a:gdLst/>
                <a:ahLst/>
                <a:cxnLst/>
                <a:rect l="l" t="t" r="r" b="b"/>
                <a:pathLst>
                  <a:path w="3497" h="1490" extrusionOk="0">
                    <a:moveTo>
                      <a:pt x="3466" y="0"/>
                    </a:moveTo>
                    <a:cubicBezTo>
                      <a:pt x="3010" y="426"/>
                      <a:pt x="2463" y="790"/>
                      <a:pt x="1885" y="1064"/>
                    </a:cubicBezTo>
                    <a:cubicBezTo>
                      <a:pt x="1354" y="1250"/>
                      <a:pt x="798" y="1343"/>
                      <a:pt x="240" y="1343"/>
                    </a:cubicBezTo>
                    <a:cubicBezTo>
                      <a:pt x="161" y="1343"/>
                      <a:pt x="81" y="1341"/>
                      <a:pt x="1" y="1337"/>
                    </a:cubicBezTo>
                    <a:lnTo>
                      <a:pt x="1" y="1337"/>
                    </a:lnTo>
                    <a:cubicBezTo>
                      <a:pt x="153" y="1429"/>
                      <a:pt x="366" y="1489"/>
                      <a:pt x="548" y="1489"/>
                    </a:cubicBezTo>
                    <a:cubicBezTo>
                      <a:pt x="1034" y="1489"/>
                      <a:pt x="1521" y="1398"/>
                      <a:pt x="1977" y="1216"/>
                    </a:cubicBezTo>
                    <a:cubicBezTo>
                      <a:pt x="2402" y="1064"/>
                      <a:pt x="2797" y="790"/>
                      <a:pt x="3132" y="456"/>
                    </a:cubicBezTo>
                    <a:cubicBezTo>
                      <a:pt x="3375" y="213"/>
                      <a:pt x="3496" y="0"/>
                      <a:pt x="3466" y="0"/>
                    </a:cubicBez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9" name="Google Shape;899;p42"/>
              <p:cNvSpPr/>
              <p:nvPr/>
            </p:nvSpPr>
            <p:spPr>
              <a:xfrm>
                <a:off x="4621563" y="2953723"/>
                <a:ext cx="336619" cy="1466915"/>
              </a:xfrm>
              <a:custGeom>
                <a:avLst/>
                <a:gdLst/>
                <a:ahLst/>
                <a:cxnLst/>
                <a:rect l="l" t="t" r="r" b="b"/>
                <a:pathLst>
                  <a:path w="17661" h="76963" extrusionOk="0">
                    <a:moveTo>
                      <a:pt x="4408" y="1"/>
                    </a:moveTo>
                    <a:lnTo>
                      <a:pt x="1" y="13922"/>
                    </a:lnTo>
                    <a:lnTo>
                      <a:pt x="2797" y="76963"/>
                    </a:lnTo>
                    <a:lnTo>
                      <a:pt x="11429" y="75929"/>
                    </a:lnTo>
                    <a:lnTo>
                      <a:pt x="12554" y="45929"/>
                    </a:lnTo>
                    <a:lnTo>
                      <a:pt x="17204" y="12372"/>
                    </a:lnTo>
                    <a:lnTo>
                      <a:pt x="17660" y="518"/>
                    </a:lnTo>
                    <a:lnTo>
                      <a:pt x="4408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0" name="Google Shape;900;p42"/>
              <p:cNvSpPr/>
              <p:nvPr/>
            </p:nvSpPr>
            <p:spPr>
              <a:xfrm>
                <a:off x="4598977" y="4132679"/>
                <a:ext cx="288530" cy="424104"/>
              </a:xfrm>
              <a:custGeom>
                <a:avLst/>
                <a:gdLst/>
                <a:ahLst/>
                <a:cxnLst/>
                <a:rect l="l" t="t" r="r" b="b"/>
                <a:pathLst>
                  <a:path w="15138" h="22251" extrusionOk="0">
                    <a:moveTo>
                      <a:pt x="8420" y="1"/>
                    </a:moveTo>
                    <a:lnTo>
                      <a:pt x="0" y="11551"/>
                    </a:lnTo>
                    <a:lnTo>
                      <a:pt x="14195" y="22251"/>
                    </a:lnTo>
                    <a:cubicBezTo>
                      <a:pt x="15137" y="20822"/>
                      <a:pt x="9210" y="12159"/>
                      <a:pt x="9210" y="12159"/>
                    </a:cubicBezTo>
                    <a:lnTo>
                      <a:pt x="15076" y="4560"/>
                    </a:lnTo>
                    <a:lnTo>
                      <a:pt x="8420" y="1"/>
                    </a:lnTo>
                    <a:close/>
                  </a:path>
                </a:pathLst>
              </a:custGeom>
              <a:solidFill>
                <a:srgbClr val="A37F5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1" name="Google Shape;901;p42"/>
              <p:cNvSpPr/>
              <p:nvPr/>
            </p:nvSpPr>
            <p:spPr>
              <a:xfrm>
                <a:off x="4691666" y="4296423"/>
                <a:ext cx="29486" cy="25598"/>
              </a:xfrm>
              <a:custGeom>
                <a:avLst/>
                <a:gdLst/>
                <a:ahLst/>
                <a:cxnLst/>
                <a:rect l="l" t="t" r="r" b="b"/>
                <a:pathLst>
                  <a:path w="1547" h="1343" extrusionOk="0">
                    <a:moveTo>
                      <a:pt x="973" y="12"/>
                    </a:moveTo>
                    <a:lnTo>
                      <a:pt x="1008" y="23"/>
                    </a:lnTo>
                    <a:lnTo>
                      <a:pt x="1008" y="23"/>
                    </a:lnTo>
                    <a:cubicBezTo>
                      <a:pt x="996" y="19"/>
                      <a:pt x="985" y="16"/>
                      <a:pt x="973" y="12"/>
                    </a:cubicBezTo>
                    <a:close/>
                    <a:moveTo>
                      <a:pt x="810" y="1"/>
                    </a:moveTo>
                    <a:cubicBezTo>
                      <a:pt x="530" y="1"/>
                      <a:pt x="269" y="150"/>
                      <a:pt x="152" y="407"/>
                    </a:cubicBezTo>
                    <a:cubicBezTo>
                      <a:pt x="0" y="741"/>
                      <a:pt x="152" y="1137"/>
                      <a:pt x="487" y="1289"/>
                    </a:cubicBezTo>
                    <a:cubicBezTo>
                      <a:pt x="576" y="1326"/>
                      <a:pt x="668" y="1343"/>
                      <a:pt x="760" y="1343"/>
                    </a:cubicBezTo>
                    <a:cubicBezTo>
                      <a:pt x="1044" y="1343"/>
                      <a:pt x="1321" y="1177"/>
                      <a:pt x="1459" y="924"/>
                    </a:cubicBezTo>
                    <a:cubicBezTo>
                      <a:pt x="1546" y="548"/>
                      <a:pt x="1385" y="171"/>
                      <a:pt x="1029" y="31"/>
                    </a:cubicBezTo>
                    <a:lnTo>
                      <a:pt x="1029" y="31"/>
                    </a:lnTo>
                    <a:cubicBezTo>
                      <a:pt x="1040" y="35"/>
                      <a:pt x="1052" y="38"/>
                      <a:pt x="1064" y="42"/>
                    </a:cubicBezTo>
                    <a:lnTo>
                      <a:pt x="1008" y="23"/>
                    </a:lnTo>
                    <a:lnTo>
                      <a:pt x="1008" y="23"/>
                    </a:lnTo>
                    <a:cubicBezTo>
                      <a:pt x="1015" y="26"/>
                      <a:pt x="1022" y="29"/>
                      <a:pt x="1029" y="31"/>
                    </a:cubicBezTo>
                    <a:lnTo>
                      <a:pt x="1029" y="31"/>
                    </a:lnTo>
                    <a:cubicBezTo>
                      <a:pt x="956" y="11"/>
                      <a:pt x="882" y="1"/>
                      <a:pt x="81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2" name="Google Shape;902;p42"/>
              <p:cNvSpPr/>
              <p:nvPr/>
            </p:nvSpPr>
            <p:spPr>
              <a:xfrm>
                <a:off x="4598977" y="4330236"/>
                <a:ext cx="278676" cy="226547"/>
              </a:xfrm>
              <a:custGeom>
                <a:avLst/>
                <a:gdLst/>
                <a:ahLst/>
                <a:cxnLst/>
                <a:rect l="l" t="t" r="r" b="b"/>
                <a:pathLst>
                  <a:path w="14621" h="11886" extrusionOk="0">
                    <a:moveTo>
                      <a:pt x="851" y="1"/>
                    </a:moveTo>
                    <a:lnTo>
                      <a:pt x="0" y="1186"/>
                    </a:lnTo>
                    <a:lnTo>
                      <a:pt x="14195" y="11886"/>
                    </a:lnTo>
                    <a:cubicBezTo>
                      <a:pt x="14620" y="11521"/>
                      <a:pt x="14195" y="10761"/>
                      <a:pt x="14195" y="10761"/>
                    </a:cubicBezTo>
                    <a:lnTo>
                      <a:pt x="851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3" name="Google Shape;903;p42"/>
              <p:cNvSpPr/>
              <p:nvPr/>
            </p:nvSpPr>
            <p:spPr>
              <a:xfrm>
                <a:off x="4740364" y="4360332"/>
                <a:ext cx="37643" cy="10083"/>
              </a:xfrm>
              <a:custGeom>
                <a:avLst/>
                <a:gdLst/>
                <a:ahLst/>
                <a:cxnLst/>
                <a:rect l="l" t="t" r="r" b="b"/>
                <a:pathLst>
                  <a:path w="1975" h="529" extrusionOk="0">
                    <a:moveTo>
                      <a:pt x="917" y="0"/>
                    </a:moveTo>
                    <a:cubicBezTo>
                      <a:pt x="357" y="0"/>
                      <a:pt x="0" y="280"/>
                      <a:pt x="29" y="367"/>
                    </a:cubicBezTo>
                    <a:cubicBezTo>
                      <a:pt x="34" y="377"/>
                      <a:pt x="51" y="382"/>
                      <a:pt x="77" y="382"/>
                    </a:cubicBezTo>
                    <a:cubicBezTo>
                      <a:pt x="191" y="382"/>
                      <a:pt x="490" y="302"/>
                      <a:pt x="838" y="302"/>
                    </a:cubicBezTo>
                    <a:cubicBezTo>
                      <a:pt x="882" y="302"/>
                      <a:pt x="926" y="304"/>
                      <a:pt x="971" y="306"/>
                    </a:cubicBezTo>
                    <a:cubicBezTo>
                      <a:pt x="1431" y="333"/>
                      <a:pt x="1770" y="529"/>
                      <a:pt x="1883" y="529"/>
                    </a:cubicBezTo>
                    <a:cubicBezTo>
                      <a:pt x="1896" y="529"/>
                      <a:pt x="1907" y="526"/>
                      <a:pt x="1914" y="519"/>
                    </a:cubicBezTo>
                    <a:cubicBezTo>
                      <a:pt x="1974" y="458"/>
                      <a:pt x="1640" y="33"/>
                      <a:pt x="1002" y="2"/>
                    </a:cubicBezTo>
                    <a:cubicBezTo>
                      <a:pt x="973" y="1"/>
                      <a:pt x="945" y="0"/>
                      <a:pt x="9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4" name="Google Shape;904;p42"/>
              <p:cNvSpPr/>
              <p:nvPr/>
            </p:nvSpPr>
            <p:spPr>
              <a:xfrm>
                <a:off x="4769297" y="4404436"/>
                <a:ext cx="34594" cy="12885"/>
              </a:xfrm>
              <a:custGeom>
                <a:avLst/>
                <a:gdLst/>
                <a:ahLst/>
                <a:cxnLst/>
                <a:rect l="l" t="t" r="r" b="b"/>
                <a:pathLst>
                  <a:path w="1815" h="676" extrusionOk="0">
                    <a:moveTo>
                      <a:pt x="1094" y="0"/>
                    </a:moveTo>
                    <a:cubicBezTo>
                      <a:pt x="1008" y="0"/>
                      <a:pt x="917" y="9"/>
                      <a:pt x="821" y="29"/>
                    </a:cubicBezTo>
                    <a:cubicBezTo>
                      <a:pt x="244" y="181"/>
                      <a:pt x="0" y="606"/>
                      <a:pt x="61" y="667"/>
                    </a:cubicBezTo>
                    <a:cubicBezTo>
                      <a:pt x="67" y="673"/>
                      <a:pt x="75" y="676"/>
                      <a:pt x="86" y="676"/>
                    </a:cubicBezTo>
                    <a:cubicBezTo>
                      <a:pt x="183" y="676"/>
                      <a:pt x="471" y="443"/>
                      <a:pt x="882" y="333"/>
                    </a:cubicBezTo>
                    <a:cubicBezTo>
                      <a:pt x="1076" y="284"/>
                      <a:pt x="1252" y="274"/>
                      <a:pt x="1394" y="274"/>
                    </a:cubicBezTo>
                    <a:cubicBezTo>
                      <a:pt x="1488" y="274"/>
                      <a:pt x="1568" y="279"/>
                      <a:pt x="1629" y="279"/>
                    </a:cubicBezTo>
                    <a:cubicBezTo>
                      <a:pt x="1706" y="279"/>
                      <a:pt x="1753" y="272"/>
                      <a:pt x="1763" y="242"/>
                    </a:cubicBezTo>
                    <a:cubicBezTo>
                      <a:pt x="1814" y="216"/>
                      <a:pt x="1526" y="0"/>
                      <a:pt x="109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5" name="Google Shape;905;p42"/>
              <p:cNvSpPr/>
              <p:nvPr/>
            </p:nvSpPr>
            <p:spPr>
              <a:xfrm>
                <a:off x="4792474" y="4437334"/>
                <a:ext cx="29276" cy="16487"/>
              </a:xfrm>
              <a:custGeom>
                <a:avLst/>
                <a:gdLst/>
                <a:ahLst/>
                <a:cxnLst/>
                <a:rect l="l" t="t" r="r" b="b"/>
                <a:pathLst>
                  <a:path w="1536" h="865" extrusionOk="0">
                    <a:moveTo>
                      <a:pt x="1239" y="1"/>
                    </a:moveTo>
                    <a:cubicBezTo>
                      <a:pt x="1074" y="1"/>
                      <a:pt x="856" y="41"/>
                      <a:pt x="639" y="157"/>
                    </a:cubicBezTo>
                    <a:cubicBezTo>
                      <a:pt x="183" y="400"/>
                      <a:pt x="0" y="826"/>
                      <a:pt x="91" y="856"/>
                    </a:cubicBezTo>
                    <a:cubicBezTo>
                      <a:pt x="97" y="861"/>
                      <a:pt x="104" y="864"/>
                      <a:pt x="112" y="864"/>
                    </a:cubicBezTo>
                    <a:cubicBezTo>
                      <a:pt x="196" y="864"/>
                      <a:pt x="428" y="597"/>
                      <a:pt x="760" y="431"/>
                    </a:cubicBezTo>
                    <a:cubicBezTo>
                      <a:pt x="1155" y="218"/>
                      <a:pt x="1520" y="157"/>
                      <a:pt x="1520" y="96"/>
                    </a:cubicBezTo>
                    <a:cubicBezTo>
                      <a:pt x="1536" y="49"/>
                      <a:pt x="1419" y="1"/>
                      <a:pt x="123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6" name="Google Shape;906;p42"/>
              <p:cNvSpPr/>
              <p:nvPr/>
            </p:nvSpPr>
            <p:spPr>
              <a:xfrm>
                <a:off x="4773357" y="4311710"/>
                <a:ext cx="30134" cy="20432"/>
              </a:xfrm>
              <a:custGeom>
                <a:avLst/>
                <a:gdLst/>
                <a:ahLst/>
                <a:cxnLst/>
                <a:rect l="l" t="t" r="r" b="b"/>
                <a:pathLst>
                  <a:path w="1581" h="1072" extrusionOk="0">
                    <a:moveTo>
                      <a:pt x="187" y="0"/>
                    </a:moveTo>
                    <a:cubicBezTo>
                      <a:pt x="72" y="0"/>
                      <a:pt x="0" y="26"/>
                      <a:pt x="0" y="61"/>
                    </a:cubicBezTo>
                    <a:cubicBezTo>
                      <a:pt x="0" y="122"/>
                      <a:pt x="365" y="243"/>
                      <a:pt x="760" y="517"/>
                    </a:cubicBezTo>
                    <a:cubicBezTo>
                      <a:pt x="1151" y="768"/>
                      <a:pt x="1388" y="1071"/>
                      <a:pt x="1495" y="1071"/>
                    </a:cubicBezTo>
                    <a:cubicBezTo>
                      <a:pt x="1504" y="1071"/>
                      <a:pt x="1513" y="1069"/>
                      <a:pt x="1520" y="1064"/>
                    </a:cubicBezTo>
                    <a:cubicBezTo>
                      <a:pt x="1581" y="1034"/>
                      <a:pt x="1429" y="578"/>
                      <a:pt x="973" y="274"/>
                    </a:cubicBezTo>
                    <a:cubicBezTo>
                      <a:pt x="673" y="67"/>
                      <a:pt x="373" y="0"/>
                      <a:pt x="18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7" name="Google Shape;907;p42"/>
              <p:cNvSpPr/>
              <p:nvPr/>
            </p:nvSpPr>
            <p:spPr>
              <a:xfrm>
                <a:off x="4800575" y="4253748"/>
                <a:ext cx="31868" cy="50452"/>
              </a:xfrm>
              <a:custGeom>
                <a:avLst/>
                <a:gdLst/>
                <a:ahLst/>
                <a:cxnLst/>
                <a:rect l="l" t="t" r="r" b="b"/>
                <a:pathLst>
                  <a:path w="1672" h="2647" extrusionOk="0">
                    <a:moveTo>
                      <a:pt x="402" y="300"/>
                    </a:moveTo>
                    <a:cubicBezTo>
                      <a:pt x="488" y="300"/>
                      <a:pt x="594" y="386"/>
                      <a:pt x="700" y="518"/>
                    </a:cubicBezTo>
                    <a:cubicBezTo>
                      <a:pt x="821" y="670"/>
                      <a:pt x="913" y="822"/>
                      <a:pt x="1004" y="974"/>
                    </a:cubicBezTo>
                    <a:cubicBezTo>
                      <a:pt x="1156" y="1217"/>
                      <a:pt x="1308" y="1491"/>
                      <a:pt x="1399" y="1795"/>
                    </a:cubicBezTo>
                    <a:cubicBezTo>
                      <a:pt x="1464" y="2073"/>
                      <a:pt x="1495" y="2298"/>
                      <a:pt x="1518" y="2447"/>
                    </a:cubicBezTo>
                    <a:lnTo>
                      <a:pt x="1518" y="2447"/>
                    </a:lnTo>
                    <a:cubicBezTo>
                      <a:pt x="1424" y="2340"/>
                      <a:pt x="1269" y="2174"/>
                      <a:pt x="1095" y="1947"/>
                    </a:cubicBezTo>
                    <a:cubicBezTo>
                      <a:pt x="882" y="1673"/>
                      <a:pt x="730" y="1430"/>
                      <a:pt x="578" y="1157"/>
                    </a:cubicBezTo>
                    <a:cubicBezTo>
                      <a:pt x="518" y="974"/>
                      <a:pt x="426" y="822"/>
                      <a:pt x="366" y="640"/>
                    </a:cubicBezTo>
                    <a:cubicBezTo>
                      <a:pt x="335" y="579"/>
                      <a:pt x="335" y="488"/>
                      <a:pt x="305" y="397"/>
                    </a:cubicBezTo>
                    <a:cubicBezTo>
                      <a:pt x="305" y="336"/>
                      <a:pt x="274" y="366"/>
                      <a:pt x="366" y="306"/>
                    </a:cubicBezTo>
                    <a:cubicBezTo>
                      <a:pt x="377" y="302"/>
                      <a:pt x="390" y="300"/>
                      <a:pt x="402" y="300"/>
                    </a:cubicBezTo>
                    <a:close/>
                    <a:moveTo>
                      <a:pt x="404" y="0"/>
                    </a:moveTo>
                    <a:cubicBezTo>
                      <a:pt x="352" y="0"/>
                      <a:pt x="298" y="10"/>
                      <a:pt x="244" y="32"/>
                    </a:cubicBezTo>
                    <a:cubicBezTo>
                      <a:pt x="92" y="93"/>
                      <a:pt x="1" y="245"/>
                      <a:pt x="1" y="397"/>
                    </a:cubicBezTo>
                    <a:cubicBezTo>
                      <a:pt x="31" y="518"/>
                      <a:pt x="62" y="640"/>
                      <a:pt x="92" y="731"/>
                    </a:cubicBezTo>
                    <a:cubicBezTo>
                      <a:pt x="153" y="914"/>
                      <a:pt x="244" y="1096"/>
                      <a:pt x="335" y="1278"/>
                    </a:cubicBezTo>
                    <a:cubicBezTo>
                      <a:pt x="487" y="1552"/>
                      <a:pt x="700" y="1825"/>
                      <a:pt x="913" y="2069"/>
                    </a:cubicBezTo>
                    <a:cubicBezTo>
                      <a:pt x="1192" y="2348"/>
                      <a:pt x="1426" y="2506"/>
                      <a:pt x="1539" y="2564"/>
                    </a:cubicBezTo>
                    <a:lnTo>
                      <a:pt x="1539" y="2564"/>
                    </a:lnTo>
                    <a:cubicBezTo>
                      <a:pt x="1551" y="2617"/>
                      <a:pt x="1564" y="2646"/>
                      <a:pt x="1581" y="2646"/>
                    </a:cubicBezTo>
                    <a:cubicBezTo>
                      <a:pt x="1587" y="2627"/>
                      <a:pt x="1593" y="2607"/>
                      <a:pt x="1598" y="2588"/>
                    </a:cubicBezTo>
                    <a:lnTo>
                      <a:pt x="1598" y="2588"/>
                    </a:lnTo>
                    <a:cubicBezTo>
                      <a:pt x="1601" y="2589"/>
                      <a:pt x="1604" y="2589"/>
                      <a:pt x="1606" y="2589"/>
                    </a:cubicBezTo>
                    <a:cubicBezTo>
                      <a:pt x="1610" y="2589"/>
                      <a:pt x="1612" y="2588"/>
                      <a:pt x="1612" y="2585"/>
                    </a:cubicBezTo>
                    <a:cubicBezTo>
                      <a:pt x="1617" y="2580"/>
                      <a:pt x="1614" y="2571"/>
                      <a:pt x="1606" y="2556"/>
                    </a:cubicBezTo>
                    <a:lnTo>
                      <a:pt x="1606" y="2556"/>
                    </a:lnTo>
                    <a:cubicBezTo>
                      <a:pt x="1672" y="2282"/>
                      <a:pt x="1664" y="2011"/>
                      <a:pt x="1581" y="1765"/>
                    </a:cubicBezTo>
                    <a:cubicBezTo>
                      <a:pt x="1521" y="1430"/>
                      <a:pt x="1399" y="1126"/>
                      <a:pt x="1247" y="822"/>
                    </a:cubicBezTo>
                    <a:cubicBezTo>
                      <a:pt x="1156" y="640"/>
                      <a:pt x="1034" y="488"/>
                      <a:pt x="913" y="336"/>
                    </a:cubicBezTo>
                    <a:cubicBezTo>
                      <a:pt x="852" y="245"/>
                      <a:pt x="761" y="154"/>
                      <a:pt x="670" y="93"/>
                    </a:cubicBezTo>
                    <a:cubicBezTo>
                      <a:pt x="591" y="34"/>
                      <a:pt x="500" y="0"/>
                      <a:pt x="40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8" name="Google Shape;908;p42"/>
              <p:cNvSpPr/>
              <p:nvPr/>
            </p:nvSpPr>
            <p:spPr>
              <a:xfrm>
                <a:off x="4713108" y="2963577"/>
                <a:ext cx="552702" cy="1335973"/>
              </a:xfrm>
              <a:custGeom>
                <a:avLst/>
                <a:gdLst/>
                <a:ahLst/>
                <a:cxnLst/>
                <a:rect l="l" t="t" r="r" b="b"/>
                <a:pathLst>
                  <a:path w="28998" h="70093" extrusionOk="0">
                    <a:moveTo>
                      <a:pt x="12857" y="1"/>
                    </a:moveTo>
                    <a:lnTo>
                      <a:pt x="10091" y="28360"/>
                    </a:lnTo>
                    <a:lnTo>
                      <a:pt x="17143" y="42554"/>
                    </a:lnTo>
                    <a:cubicBezTo>
                      <a:pt x="17143" y="42554"/>
                      <a:pt x="11672" y="46962"/>
                      <a:pt x="9544" y="49242"/>
                    </a:cubicBezTo>
                    <a:cubicBezTo>
                      <a:pt x="6596" y="52403"/>
                      <a:pt x="0" y="63649"/>
                      <a:pt x="0" y="63649"/>
                    </a:cubicBezTo>
                    <a:lnTo>
                      <a:pt x="6140" y="70093"/>
                    </a:lnTo>
                    <a:cubicBezTo>
                      <a:pt x="6140" y="70093"/>
                      <a:pt x="26748" y="46931"/>
                      <a:pt x="27873" y="43466"/>
                    </a:cubicBezTo>
                    <a:cubicBezTo>
                      <a:pt x="28998" y="39971"/>
                      <a:pt x="17873" y="183"/>
                      <a:pt x="17873" y="183"/>
                    </a:cubicBezTo>
                    <a:lnTo>
                      <a:pt x="12857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9" name="Google Shape;909;p42"/>
              <p:cNvSpPr/>
              <p:nvPr/>
            </p:nvSpPr>
            <p:spPr>
              <a:xfrm>
                <a:off x="4892691" y="3258473"/>
                <a:ext cx="74753" cy="310545"/>
              </a:xfrm>
              <a:custGeom>
                <a:avLst/>
                <a:gdLst/>
                <a:ahLst/>
                <a:cxnLst/>
                <a:rect l="l" t="t" r="r" b="b"/>
                <a:pathLst>
                  <a:path w="3922" h="16293" extrusionOk="0">
                    <a:moveTo>
                      <a:pt x="3922" y="0"/>
                    </a:moveTo>
                    <a:lnTo>
                      <a:pt x="3922" y="0"/>
                    </a:lnTo>
                    <a:cubicBezTo>
                      <a:pt x="3800" y="182"/>
                      <a:pt x="3709" y="365"/>
                      <a:pt x="3618" y="578"/>
                    </a:cubicBezTo>
                    <a:cubicBezTo>
                      <a:pt x="3435" y="973"/>
                      <a:pt x="3223" y="1550"/>
                      <a:pt x="2949" y="2249"/>
                    </a:cubicBezTo>
                    <a:cubicBezTo>
                      <a:pt x="2250" y="4134"/>
                      <a:pt x="1672" y="6018"/>
                      <a:pt x="1217" y="7964"/>
                    </a:cubicBezTo>
                    <a:cubicBezTo>
                      <a:pt x="730" y="9879"/>
                      <a:pt x="396" y="11854"/>
                      <a:pt x="183" y="13830"/>
                    </a:cubicBezTo>
                    <a:cubicBezTo>
                      <a:pt x="92" y="14590"/>
                      <a:pt x="31" y="15198"/>
                      <a:pt x="1" y="15623"/>
                    </a:cubicBezTo>
                    <a:cubicBezTo>
                      <a:pt x="1" y="15836"/>
                      <a:pt x="1" y="16049"/>
                      <a:pt x="1" y="16292"/>
                    </a:cubicBezTo>
                    <a:cubicBezTo>
                      <a:pt x="62" y="16049"/>
                      <a:pt x="92" y="15836"/>
                      <a:pt x="122" y="15623"/>
                    </a:cubicBezTo>
                    <a:cubicBezTo>
                      <a:pt x="153" y="15198"/>
                      <a:pt x="213" y="14590"/>
                      <a:pt x="335" y="13830"/>
                    </a:cubicBezTo>
                    <a:cubicBezTo>
                      <a:pt x="548" y="12341"/>
                      <a:pt x="882" y="10274"/>
                      <a:pt x="1429" y="7994"/>
                    </a:cubicBezTo>
                    <a:cubicBezTo>
                      <a:pt x="1946" y="5745"/>
                      <a:pt x="2584" y="3739"/>
                      <a:pt x="3101" y="2310"/>
                    </a:cubicBezTo>
                    <a:cubicBezTo>
                      <a:pt x="3344" y="1581"/>
                      <a:pt x="3557" y="1003"/>
                      <a:pt x="3709" y="608"/>
                    </a:cubicBezTo>
                    <a:cubicBezTo>
                      <a:pt x="3800" y="395"/>
                      <a:pt x="3861" y="213"/>
                      <a:pt x="39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0" name="Google Shape;910;p42"/>
              <p:cNvSpPr/>
              <p:nvPr/>
            </p:nvSpPr>
            <p:spPr>
              <a:xfrm>
                <a:off x="4710783" y="3773493"/>
                <a:ext cx="391073" cy="526056"/>
              </a:xfrm>
              <a:custGeom>
                <a:avLst/>
                <a:gdLst/>
                <a:ahLst/>
                <a:cxnLst/>
                <a:rect l="l" t="t" r="r" b="b"/>
                <a:pathLst>
                  <a:path w="20518" h="27600" extrusionOk="0">
                    <a:moveTo>
                      <a:pt x="17235" y="1"/>
                    </a:moveTo>
                    <a:lnTo>
                      <a:pt x="16049" y="821"/>
                    </a:lnTo>
                    <a:cubicBezTo>
                      <a:pt x="15624" y="1125"/>
                      <a:pt x="15168" y="1460"/>
                      <a:pt x="14682" y="1794"/>
                    </a:cubicBezTo>
                    <a:cubicBezTo>
                      <a:pt x="13648" y="2615"/>
                      <a:pt x="12675" y="3466"/>
                      <a:pt x="11733" y="4378"/>
                    </a:cubicBezTo>
                    <a:cubicBezTo>
                      <a:pt x="9514" y="6627"/>
                      <a:pt x="7508" y="9119"/>
                      <a:pt x="5776" y="11794"/>
                    </a:cubicBezTo>
                    <a:cubicBezTo>
                      <a:pt x="3557" y="15168"/>
                      <a:pt x="1642" y="18390"/>
                      <a:pt x="31" y="21095"/>
                    </a:cubicBezTo>
                    <a:lnTo>
                      <a:pt x="0" y="21126"/>
                    </a:lnTo>
                    <a:lnTo>
                      <a:pt x="61" y="21186"/>
                    </a:lnTo>
                    <a:lnTo>
                      <a:pt x="4560" y="25867"/>
                    </a:lnTo>
                    <a:lnTo>
                      <a:pt x="5806" y="27144"/>
                    </a:lnTo>
                    <a:lnTo>
                      <a:pt x="6140" y="27478"/>
                    </a:lnTo>
                    <a:lnTo>
                      <a:pt x="6262" y="27600"/>
                    </a:lnTo>
                    <a:cubicBezTo>
                      <a:pt x="6232" y="27569"/>
                      <a:pt x="6201" y="27509"/>
                      <a:pt x="6171" y="27478"/>
                    </a:cubicBezTo>
                    <a:lnTo>
                      <a:pt x="5836" y="27144"/>
                    </a:lnTo>
                    <a:lnTo>
                      <a:pt x="4621" y="25807"/>
                    </a:lnTo>
                    <a:lnTo>
                      <a:pt x="186" y="21131"/>
                    </a:lnTo>
                    <a:lnTo>
                      <a:pt x="186" y="21131"/>
                    </a:lnTo>
                    <a:cubicBezTo>
                      <a:pt x="1820" y="18467"/>
                      <a:pt x="3724" y="15266"/>
                      <a:pt x="5928" y="11916"/>
                    </a:cubicBezTo>
                    <a:cubicBezTo>
                      <a:pt x="7630" y="9241"/>
                      <a:pt x="9636" y="6779"/>
                      <a:pt x="11855" y="4499"/>
                    </a:cubicBezTo>
                    <a:cubicBezTo>
                      <a:pt x="12767" y="3587"/>
                      <a:pt x="13739" y="2736"/>
                      <a:pt x="14773" y="1946"/>
                    </a:cubicBezTo>
                    <a:cubicBezTo>
                      <a:pt x="15229" y="1581"/>
                      <a:pt x="15685" y="1247"/>
                      <a:pt x="16080" y="943"/>
                    </a:cubicBezTo>
                    <a:lnTo>
                      <a:pt x="17258" y="127"/>
                    </a:lnTo>
                    <a:lnTo>
                      <a:pt x="17258" y="127"/>
                    </a:lnTo>
                    <a:lnTo>
                      <a:pt x="19636" y="609"/>
                    </a:lnTo>
                    <a:lnTo>
                      <a:pt x="20274" y="730"/>
                    </a:lnTo>
                    <a:cubicBezTo>
                      <a:pt x="20366" y="730"/>
                      <a:pt x="20426" y="761"/>
                      <a:pt x="20518" y="761"/>
                    </a:cubicBezTo>
                    <a:cubicBezTo>
                      <a:pt x="20426" y="730"/>
                      <a:pt x="20366" y="700"/>
                      <a:pt x="20274" y="700"/>
                    </a:cubicBezTo>
                    <a:lnTo>
                      <a:pt x="19666" y="548"/>
                    </a:lnTo>
                    <a:lnTo>
                      <a:pt x="17265" y="1"/>
                    </a:lnTo>
                    <a:close/>
                  </a:path>
                </a:pathLst>
              </a:custGeom>
              <a:solidFill>
                <a:srgbClr val="455A6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1" name="Google Shape;911;p42"/>
              <p:cNvSpPr/>
              <p:nvPr/>
            </p:nvSpPr>
            <p:spPr>
              <a:xfrm>
                <a:off x="5028837" y="2682022"/>
                <a:ext cx="88076" cy="128331"/>
              </a:xfrm>
              <a:custGeom>
                <a:avLst/>
                <a:gdLst/>
                <a:ahLst/>
                <a:cxnLst/>
                <a:rect l="l" t="t" r="r" b="b"/>
                <a:pathLst>
                  <a:path w="4621" h="6733" extrusionOk="0">
                    <a:moveTo>
                      <a:pt x="1" y="0"/>
                    </a:moveTo>
                    <a:lnTo>
                      <a:pt x="31" y="3800"/>
                    </a:lnTo>
                    <a:cubicBezTo>
                      <a:pt x="1308" y="4286"/>
                      <a:pt x="2220" y="5380"/>
                      <a:pt x="2432" y="6718"/>
                    </a:cubicBezTo>
                    <a:cubicBezTo>
                      <a:pt x="2432" y="6728"/>
                      <a:pt x="2445" y="6733"/>
                      <a:pt x="2468" y="6733"/>
                    </a:cubicBezTo>
                    <a:cubicBezTo>
                      <a:pt x="2720" y="6733"/>
                      <a:pt x="4243" y="6143"/>
                      <a:pt x="4438" y="5502"/>
                    </a:cubicBezTo>
                    <a:cubicBezTo>
                      <a:pt x="4621" y="4803"/>
                      <a:pt x="4560" y="2766"/>
                      <a:pt x="4560" y="2766"/>
                    </a:cubicBez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FFBE9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2" name="Google Shape;912;p42"/>
              <p:cNvSpPr/>
              <p:nvPr/>
            </p:nvSpPr>
            <p:spPr>
              <a:xfrm>
                <a:off x="4979014" y="2181964"/>
                <a:ext cx="202798" cy="213300"/>
              </a:xfrm>
              <a:custGeom>
                <a:avLst/>
                <a:gdLst/>
                <a:ahLst/>
                <a:cxnLst/>
                <a:rect l="l" t="t" r="r" b="b"/>
                <a:pathLst>
                  <a:path w="10640" h="11191" extrusionOk="0">
                    <a:moveTo>
                      <a:pt x="1901" y="1"/>
                    </a:moveTo>
                    <a:cubicBezTo>
                      <a:pt x="1886" y="1"/>
                      <a:pt x="1871" y="2"/>
                      <a:pt x="1855" y="5"/>
                    </a:cubicBezTo>
                    <a:cubicBezTo>
                      <a:pt x="1520" y="96"/>
                      <a:pt x="1095" y="674"/>
                      <a:pt x="973" y="1039"/>
                    </a:cubicBezTo>
                    <a:cubicBezTo>
                      <a:pt x="882" y="1464"/>
                      <a:pt x="882" y="1920"/>
                      <a:pt x="943" y="2376"/>
                    </a:cubicBezTo>
                    <a:lnTo>
                      <a:pt x="1" y="3257"/>
                    </a:lnTo>
                    <a:lnTo>
                      <a:pt x="2007" y="4534"/>
                    </a:lnTo>
                    <a:cubicBezTo>
                      <a:pt x="2007" y="4534"/>
                      <a:pt x="2645" y="6084"/>
                      <a:pt x="3435" y="6814"/>
                    </a:cubicBezTo>
                    <a:cubicBezTo>
                      <a:pt x="4256" y="7513"/>
                      <a:pt x="5624" y="8972"/>
                      <a:pt x="5624" y="8972"/>
                    </a:cubicBezTo>
                    <a:lnTo>
                      <a:pt x="6232" y="11191"/>
                    </a:lnTo>
                    <a:lnTo>
                      <a:pt x="10639" y="10066"/>
                    </a:lnTo>
                    <a:lnTo>
                      <a:pt x="8755" y="3683"/>
                    </a:lnTo>
                    <a:lnTo>
                      <a:pt x="8208" y="2011"/>
                    </a:lnTo>
                    <a:cubicBezTo>
                      <a:pt x="8208" y="2011"/>
                      <a:pt x="7600" y="1081"/>
                      <a:pt x="6730" y="1081"/>
                    </a:cubicBezTo>
                    <a:cubicBezTo>
                      <a:pt x="6499" y="1081"/>
                      <a:pt x="6250" y="1146"/>
                      <a:pt x="5989" y="1312"/>
                    </a:cubicBezTo>
                    <a:cubicBezTo>
                      <a:pt x="5989" y="1312"/>
                      <a:pt x="6141" y="765"/>
                      <a:pt x="5593" y="735"/>
                    </a:cubicBezTo>
                    <a:cubicBezTo>
                      <a:pt x="5168" y="735"/>
                      <a:pt x="4712" y="765"/>
                      <a:pt x="4286" y="856"/>
                    </a:cubicBezTo>
                    <a:cubicBezTo>
                      <a:pt x="3952" y="643"/>
                      <a:pt x="3587" y="491"/>
                      <a:pt x="3192" y="461"/>
                    </a:cubicBezTo>
                    <a:cubicBezTo>
                      <a:pt x="2888" y="461"/>
                      <a:pt x="2615" y="491"/>
                      <a:pt x="2341" y="552"/>
                    </a:cubicBezTo>
                    <a:cubicBezTo>
                      <a:pt x="2341" y="552"/>
                      <a:pt x="2203" y="1"/>
                      <a:pt x="1901" y="1"/>
                    </a:cubicBezTo>
                    <a:close/>
                  </a:path>
                </a:pathLst>
              </a:custGeom>
              <a:solidFill>
                <a:srgbClr val="FFBE9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3" name="Google Shape;913;p42"/>
              <p:cNvSpPr/>
              <p:nvPr/>
            </p:nvSpPr>
            <p:spPr>
              <a:xfrm>
                <a:off x="5074600" y="2206971"/>
                <a:ext cx="41741" cy="68635"/>
              </a:xfrm>
              <a:custGeom>
                <a:avLst/>
                <a:gdLst/>
                <a:ahLst/>
                <a:cxnLst/>
                <a:rect l="l" t="t" r="r" b="b"/>
                <a:pathLst>
                  <a:path w="2190" h="3601" extrusionOk="0">
                    <a:moveTo>
                      <a:pt x="1186" y="0"/>
                    </a:moveTo>
                    <a:lnTo>
                      <a:pt x="1186" y="0"/>
                    </a:lnTo>
                    <a:cubicBezTo>
                      <a:pt x="1186" y="0"/>
                      <a:pt x="1065" y="0"/>
                      <a:pt x="882" y="91"/>
                    </a:cubicBezTo>
                    <a:cubicBezTo>
                      <a:pt x="639" y="213"/>
                      <a:pt x="457" y="426"/>
                      <a:pt x="305" y="669"/>
                    </a:cubicBezTo>
                    <a:cubicBezTo>
                      <a:pt x="123" y="1034"/>
                      <a:pt x="1" y="1429"/>
                      <a:pt x="31" y="1854"/>
                    </a:cubicBezTo>
                    <a:cubicBezTo>
                      <a:pt x="31" y="2067"/>
                      <a:pt x="31" y="2310"/>
                      <a:pt x="62" y="2553"/>
                    </a:cubicBezTo>
                    <a:cubicBezTo>
                      <a:pt x="92" y="2675"/>
                      <a:pt x="123" y="2796"/>
                      <a:pt x="123" y="2918"/>
                    </a:cubicBezTo>
                    <a:cubicBezTo>
                      <a:pt x="153" y="3070"/>
                      <a:pt x="183" y="3192"/>
                      <a:pt x="214" y="3344"/>
                    </a:cubicBezTo>
                    <a:cubicBezTo>
                      <a:pt x="366" y="3519"/>
                      <a:pt x="573" y="3600"/>
                      <a:pt x="778" y="3600"/>
                    </a:cubicBezTo>
                    <a:cubicBezTo>
                      <a:pt x="1104" y="3600"/>
                      <a:pt x="1427" y="3395"/>
                      <a:pt x="1521" y="3040"/>
                    </a:cubicBezTo>
                    <a:cubicBezTo>
                      <a:pt x="1642" y="2553"/>
                      <a:pt x="1490" y="2158"/>
                      <a:pt x="1521" y="1854"/>
                    </a:cubicBezTo>
                    <a:cubicBezTo>
                      <a:pt x="1521" y="1581"/>
                      <a:pt x="1673" y="1368"/>
                      <a:pt x="1916" y="1246"/>
                    </a:cubicBezTo>
                    <a:cubicBezTo>
                      <a:pt x="2007" y="1216"/>
                      <a:pt x="2098" y="1216"/>
                      <a:pt x="2189" y="1216"/>
                    </a:cubicBezTo>
                    <a:cubicBezTo>
                      <a:pt x="2189" y="1216"/>
                      <a:pt x="2138" y="1165"/>
                      <a:pt x="2023" y="1165"/>
                    </a:cubicBezTo>
                    <a:cubicBezTo>
                      <a:pt x="1984" y="1165"/>
                      <a:pt x="1939" y="1170"/>
                      <a:pt x="1885" y="1185"/>
                    </a:cubicBezTo>
                    <a:cubicBezTo>
                      <a:pt x="1764" y="1216"/>
                      <a:pt x="1642" y="1277"/>
                      <a:pt x="1582" y="1398"/>
                    </a:cubicBezTo>
                    <a:cubicBezTo>
                      <a:pt x="1460" y="1520"/>
                      <a:pt x="1399" y="1672"/>
                      <a:pt x="1399" y="1824"/>
                    </a:cubicBezTo>
                    <a:cubicBezTo>
                      <a:pt x="1338" y="2189"/>
                      <a:pt x="1460" y="2614"/>
                      <a:pt x="1369" y="3009"/>
                    </a:cubicBezTo>
                    <a:cubicBezTo>
                      <a:pt x="1308" y="3192"/>
                      <a:pt x="1156" y="3344"/>
                      <a:pt x="974" y="3404"/>
                    </a:cubicBezTo>
                    <a:cubicBezTo>
                      <a:pt x="913" y="3420"/>
                      <a:pt x="860" y="3427"/>
                      <a:pt x="806" y="3427"/>
                    </a:cubicBezTo>
                    <a:cubicBezTo>
                      <a:pt x="753" y="3427"/>
                      <a:pt x="700" y="3420"/>
                      <a:pt x="639" y="3404"/>
                    </a:cubicBezTo>
                    <a:cubicBezTo>
                      <a:pt x="548" y="3404"/>
                      <a:pt x="457" y="3344"/>
                      <a:pt x="396" y="3252"/>
                    </a:cubicBezTo>
                    <a:cubicBezTo>
                      <a:pt x="366" y="3131"/>
                      <a:pt x="335" y="3009"/>
                      <a:pt x="335" y="2888"/>
                    </a:cubicBezTo>
                    <a:cubicBezTo>
                      <a:pt x="305" y="2766"/>
                      <a:pt x="305" y="2644"/>
                      <a:pt x="275" y="2553"/>
                    </a:cubicBezTo>
                    <a:cubicBezTo>
                      <a:pt x="244" y="2310"/>
                      <a:pt x="214" y="2097"/>
                      <a:pt x="214" y="1854"/>
                    </a:cubicBezTo>
                    <a:cubicBezTo>
                      <a:pt x="183" y="1459"/>
                      <a:pt x="275" y="1094"/>
                      <a:pt x="457" y="760"/>
                    </a:cubicBezTo>
                    <a:cubicBezTo>
                      <a:pt x="609" y="426"/>
                      <a:pt x="882" y="152"/>
                      <a:pt x="1186" y="0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4" name="Google Shape;914;p42"/>
              <p:cNvSpPr/>
              <p:nvPr/>
            </p:nvSpPr>
            <p:spPr>
              <a:xfrm>
                <a:off x="5104734" y="2249723"/>
                <a:ext cx="20871" cy="3984"/>
              </a:xfrm>
              <a:custGeom>
                <a:avLst/>
                <a:gdLst/>
                <a:ahLst/>
                <a:cxnLst/>
                <a:rect l="l" t="t" r="r" b="b"/>
                <a:pathLst>
                  <a:path w="1095" h="209" extrusionOk="0">
                    <a:moveTo>
                      <a:pt x="671" y="0"/>
                    </a:moveTo>
                    <a:cubicBezTo>
                      <a:pt x="631" y="0"/>
                      <a:pt x="590" y="2"/>
                      <a:pt x="548" y="6"/>
                    </a:cubicBezTo>
                    <a:cubicBezTo>
                      <a:pt x="244" y="37"/>
                      <a:pt x="1" y="128"/>
                      <a:pt x="1" y="158"/>
                    </a:cubicBezTo>
                    <a:cubicBezTo>
                      <a:pt x="18" y="194"/>
                      <a:pt x="109" y="209"/>
                      <a:pt x="236" y="209"/>
                    </a:cubicBezTo>
                    <a:cubicBezTo>
                      <a:pt x="326" y="209"/>
                      <a:pt x="434" y="201"/>
                      <a:pt x="548" y="189"/>
                    </a:cubicBezTo>
                    <a:cubicBezTo>
                      <a:pt x="852" y="189"/>
                      <a:pt x="1095" y="158"/>
                      <a:pt x="1095" y="98"/>
                    </a:cubicBezTo>
                    <a:cubicBezTo>
                      <a:pt x="1095" y="71"/>
                      <a:pt x="915" y="0"/>
                      <a:pt x="671" y="0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5" name="Google Shape;915;p42"/>
              <p:cNvSpPr/>
              <p:nvPr/>
            </p:nvSpPr>
            <p:spPr>
              <a:xfrm>
                <a:off x="5047382" y="2198280"/>
                <a:ext cx="33622" cy="93870"/>
              </a:xfrm>
              <a:custGeom>
                <a:avLst/>
                <a:gdLst/>
                <a:ahLst/>
                <a:cxnLst/>
                <a:rect l="l" t="t" r="r" b="b"/>
                <a:pathLst>
                  <a:path w="1764" h="4925" extrusionOk="0">
                    <a:moveTo>
                      <a:pt x="912" y="0"/>
                    </a:moveTo>
                    <a:cubicBezTo>
                      <a:pt x="821" y="0"/>
                      <a:pt x="730" y="31"/>
                      <a:pt x="639" y="91"/>
                    </a:cubicBezTo>
                    <a:cubicBezTo>
                      <a:pt x="426" y="243"/>
                      <a:pt x="244" y="456"/>
                      <a:pt x="183" y="699"/>
                    </a:cubicBezTo>
                    <a:cubicBezTo>
                      <a:pt x="61" y="1064"/>
                      <a:pt x="0" y="1459"/>
                      <a:pt x="0" y="1854"/>
                    </a:cubicBezTo>
                    <a:cubicBezTo>
                      <a:pt x="0" y="2310"/>
                      <a:pt x="0" y="2766"/>
                      <a:pt x="61" y="3222"/>
                    </a:cubicBezTo>
                    <a:cubicBezTo>
                      <a:pt x="92" y="3465"/>
                      <a:pt x="122" y="3708"/>
                      <a:pt x="152" y="3921"/>
                    </a:cubicBezTo>
                    <a:cubicBezTo>
                      <a:pt x="213" y="4164"/>
                      <a:pt x="274" y="4377"/>
                      <a:pt x="396" y="4590"/>
                    </a:cubicBezTo>
                    <a:cubicBezTo>
                      <a:pt x="517" y="4803"/>
                      <a:pt x="730" y="4924"/>
                      <a:pt x="943" y="4924"/>
                    </a:cubicBezTo>
                    <a:cubicBezTo>
                      <a:pt x="1155" y="4924"/>
                      <a:pt x="1338" y="4863"/>
                      <a:pt x="1490" y="4711"/>
                    </a:cubicBezTo>
                    <a:cubicBezTo>
                      <a:pt x="1672" y="4529"/>
                      <a:pt x="1763" y="4256"/>
                      <a:pt x="1733" y="3982"/>
                    </a:cubicBezTo>
                    <a:cubicBezTo>
                      <a:pt x="1733" y="3800"/>
                      <a:pt x="1672" y="3708"/>
                      <a:pt x="1672" y="3708"/>
                    </a:cubicBezTo>
                    <a:cubicBezTo>
                      <a:pt x="1672" y="3800"/>
                      <a:pt x="1642" y="3891"/>
                      <a:pt x="1642" y="3982"/>
                    </a:cubicBezTo>
                    <a:cubicBezTo>
                      <a:pt x="1642" y="4195"/>
                      <a:pt x="1551" y="4438"/>
                      <a:pt x="1368" y="4590"/>
                    </a:cubicBezTo>
                    <a:cubicBezTo>
                      <a:pt x="1293" y="4691"/>
                      <a:pt x="1175" y="4750"/>
                      <a:pt x="1034" y="4750"/>
                    </a:cubicBezTo>
                    <a:cubicBezTo>
                      <a:pt x="1004" y="4750"/>
                      <a:pt x="974" y="4747"/>
                      <a:pt x="943" y="4742"/>
                    </a:cubicBezTo>
                    <a:cubicBezTo>
                      <a:pt x="791" y="4742"/>
                      <a:pt x="639" y="4651"/>
                      <a:pt x="547" y="4468"/>
                    </a:cubicBezTo>
                    <a:cubicBezTo>
                      <a:pt x="365" y="4073"/>
                      <a:pt x="274" y="3648"/>
                      <a:pt x="244" y="3192"/>
                    </a:cubicBezTo>
                    <a:cubicBezTo>
                      <a:pt x="213" y="2736"/>
                      <a:pt x="183" y="2280"/>
                      <a:pt x="183" y="1854"/>
                    </a:cubicBezTo>
                    <a:cubicBezTo>
                      <a:pt x="183" y="1459"/>
                      <a:pt x="213" y="1094"/>
                      <a:pt x="304" y="760"/>
                    </a:cubicBezTo>
                    <a:cubicBezTo>
                      <a:pt x="365" y="517"/>
                      <a:pt x="487" y="304"/>
                      <a:pt x="669" y="152"/>
                    </a:cubicBezTo>
                    <a:cubicBezTo>
                      <a:pt x="821" y="31"/>
                      <a:pt x="912" y="0"/>
                      <a:pt x="912" y="0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6" name="Google Shape;916;p42"/>
              <p:cNvSpPr/>
              <p:nvPr/>
            </p:nvSpPr>
            <p:spPr>
              <a:xfrm>
                <a:off x="5016086" y="2191761"/>
                <a:ext cx="30725" cy="81310"/>
              </a:xfrm>
              <a:custGeom>
                <a:avLst/>
                <a:gdLst/>
                <a:ahLst/>
                <a:cxnLst/>
                <a:rect l="l" t="t" r="r" b="b"/>
                <a:pathLst>
                  <a:path w="1612" h="4266" extrusionOk="0">
                    <a:moveTo>
                      <a:pt x="1031" y="0"/>
                    </a:moveTo>
                    <a:cubicBezTo>
                      <a:pt x="989" y="0"/>
                      <a:pt x="928" y="8"/>
                      <a:pt x="852" y="38"/>
                    </a:cubicBezTo>
                    <a:cubicBezTo>
                      <a:pt x="670" y="160"/>
                      <a:pt x="487" y="312"/>
                      <a:pt x="396" y="525"/>
                    </a:cubicBezTo>
                    <a:cubicBezTo>
                      <a:pt x="153" y="1163"/>
                      <a:pt x="31" y="1862"/>
                      <a:pt x="31" y="2531"/>
                    </a:cubicBezTo>
                    <a:cubicBezTo>
                      <a:pt x="1" y="2926"/>
                      <a:pt x="62" y="3321"/>
                      <a:pt x="153" y="3686"/>
                    </a:cubicBezTo>
                    <a:cubicBezTo>
                      <a:pt x="240" y="4003"/>
                      <a:pt x="518" y="4265"/>
                      <a:pt x="858" y="4265"/>
                    </a:cubicBezTo>
                    <a:cubicBezTo>
                      <a:pt x="876" y="4265"/>
                      <a:pt x="894" y="4265"/>
                      <a:pt x="913" y="4263"/>
                    </a:cubicBezTo>
                    <a:cubicBezTo>
                      <a:pt x="1490" y="4081"/>
                      <a:pt x="1612" y="3716"/>
                      <a:pt x="1551" y="3716"/>
                    </a:cubicBezTo>
                    <a:cubicBezTo>
                      <a:pt x="1551" y="3716"/>
                      <a:pt x="1521" y="3777"/>
                      <a:pt x="1399" y="3868"/>
                    </a:cubicBezTo>
                    <a:cubicBezTo>
                      <a:pt x="1247" y="3990"/>
                      <a:pt x="1065" y="4081"/>
                      <a:pt x="882" y="4142"/>
                    </a:cubicBezTo>
                    <a:cubicBezTo>
                      <a:pt x="609" y="4111"/>
                      <a:pt x="396" y="3898"/>
                      <a:pt x="335" y="3625"/>
                    </a:cubicBezTo>
                    <a:cubicBezTo>
                      <a:pt x="244" y="3260"/>
                      <a:pt x="214" y="2895"/>
                      <a:pt x="214" y="2531"/>
                    </a:cubicBezTo>
                    <a:cubicBezTo>
                      <a:pt x="214" y="1862"/>
                      <a:pt x="335" y="1193"/>
                      <a:pt x="548" y="555"/>
                    </a:cubicBezTo>
                    <a:cubicBezTo>
                      <a:pt x="609" y="373"/>
                      <a:pt x="730" y="221"/>
                      <a:pt x="882" y="129"/>
                    </a:cubicBezTo>
                    <a:cubicBezTo>
                      <a:pt x="1004" y="38"/>
                      <a:pt x="1095" y="38"/>
                      <a:pt x="1095" y="8"/>
                    </a:cubicBezTo>
                    <a:cubicBezTo>
                      <a:pt x="1095" y="8"/>
                      <a:pt x="1072" y="0"/>
                      <a:pt x="1031" y="0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7" name="Google Shape;917;p42"/>
              <p:cNvSpPr/>
              <p:nvPr/>
            </p:nvSpPr>
            <p:spPr>
              <a:xfrm>
                <a:off x="4995234" y="2192485"/>
                <a:ext cx="28990" cy="35585"/>
              </a:xfrm>
              <a:custGeom>
                <a:avLst/>
                <a:gdLst/>
                <a:ahLst/>
                <a:cxnLst/>
                <a:rect l="l" t="t" r="r" b="b"/>
                <a:pathLst>
                  <a:path w="1521" h="1867" extrusionOk="0">
                    <a:moveTo>
                      <a:pt x="1521" y="0"/>
                    </a:moveTo>
                    <a:cubicBezTo>
                      <a:pt x="1490" y="0"/>
                      <a:pt x="1429" y="183"/>
                      <a:pt x="1338" y="487"/>
                    </a:cubicBezTo>
                    <a:cubicBezTo>
                      <a:pt x="1277" y="851"/>
                      <a:pt x="1125" y="1216"/>
                      <a:pt x="882" y="1520"/>
                    </a:cubicBezTo>
                    <a:cubicBezTo>
                      <a:pt x="820" y="1623"/>
                      <a:pt x="716" y="1684"/>
                      <a:pt x="608" y="1684"/>
                    </a:cubicBezTo>
                    <a:cubicBezTo>
                      <a:pt x="557" y="1684"/>
                      <a:pt x="505" y="1671"/>
                      <a:pt x="457" y="1642"/>
                    </a:cubicBezTo>
                    <a:cubicBezTo>
                      <a:pt x="305" y="1550"/>
                      <a:pt x="214" y="1429"/>
                      <a:pt x="183" y="1246"/>
                    </a:cubicBezTo>
                    <a:cubicBezTo>
                      <a:pt x="122" y="973"/>
                      <a:pt x="153" y="790"/>
                      <a:pt x="122" y="790"/>
                    </a:cubicBezTo>
                    <a:cubicBezTo>
                      <a:pt x="31" y="942"/>
                      <a:pt x="1" y="1125"/>
                      <a:pt x="62" y="1277"/>
                    </a:cubicBezTo>
                    <a:cubicBezTo>
                      <a:pt x="62" y="1490"/>
                      <a:pt x="183" y="1672"/>
                      <a:pt x="366" y="1794"/>
                    </a:cubicBezTo>
                    <a:cubicBezTo>
                      <a:pt x="432" y="1838"/>
                      <a:pt x="532" y="1866"/>
                      <a:pt x="628" y="1866"/>
                    </a:cubicBezTo>
                    <a:cubicBezTo>
                      <a:pt x="663" y="1866"/>
                      <a:pt x="698" y="1862"/>
                      <a:pt x="730" y="1854"/>
                    </a:cubicBezTo>
                    <a:cubicBezTo>
                      <a:pt x="852" y="1824"/>
                      <a:pt x="973" y="1733"/>
                      <a:pt x="1065" y="1642"/>
                    </a:cubicBezTo>
                    <a:cubicBezTo>
                      <a:pt x="1308" y="1307"/>
                      <a:pt x="1460" y="912"/>
                      <a:pt x="1490" y="487"/>
                    </a:cubicBezTo>
                    <a:cubicBezTo>
                      <a:pt x="1521" y="335"/>
                      <a:pt x="1521" y="183"/>
                      <a:pt x="1521" y="0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8" name="Google Shape;918;p42"/>
              <p:cNvSpPr/>
              <p:nvPr/>
            </p:nvSpPr>
            <p:spPr>
              <a:xfrm>
                <a:off x="5092574" y="2275549"/>
                <a:ext cx="35928" cy="21805"/>
              </a:xfrm>
              <a:custGeom>
                <a:avLst/>
                <a:gdLst/>
                <a:ahLst/>
                <a:cxnLst/>
                <a:rect l="l" t="t" r="r" b="b"/>
                <a:pathLst>
                  <a:path w="1885" h="1144" extrusionOk="0">
                    <a:moveTo>
                      <a:pt x="242" y="1"/>
                    </a:moveTo>
                    <a:cubicBezTo>
                      <a:pt x="162" y="1"/>
                      <a:pt x="81" y="7"/>
                      <a:pt x="0" y="19"/>
                    </a:cubicBezTo>
                    <a:cubicBezTo>
                      <a:pt x="365" y="141"/>
                      <a:pt x="699" y="293"/>
                      <a:pt x="1034" y="445"/>
                    </a:cubicBezTo>
                    <a:cubicBezTo>
                      <a:pt x="1307" y="657"/>
                      <a:pt x="1611" y="901"/>
                      <a:pt x="1885" y="1144"/>
                    </a:cubicBezTo>
                    <a:cubicBezTo>
                      <a:pt x="1763" y="749"/>
                      <a:pt x="1490" y="445"/>
                      <a:pt x="1125" y="262"/>
                    </a:cubicBezTo>
                    <a:cubicBezTo>
                      <a:pt x="859" y="93"/>
                      <a:pt x="554" y="1"/>
                      <a:pt x="242" y="1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9" name="Google Shape;919;p42"/>
              <p:cNvSpPr/>
              <p:nvPr/>
            </p:nvSpPr>
            <p:spPr>
              <a:xfrm>
                <a:off x="5091983" y="2317042"/>
                <a:ext cx="51005" cy="23005"/>
              </a:xfrm>
              <a:custGeom>
                <a:avLst/>
                <a:gdLst/>
                <a:ahLst/>
                <a:cxnLst/>
                <a:rect l="l" t="t" r="r" b="b"/>
                <a:pathLst>
                  <a:path w="2676" h="1207" extrusionOk="0">
                    <a:moveTo>
                      <a:pt x="2676" y="0"/>
                    </a:moveTo>
                    <a:cubicBezTo>
                      <a:pt x="2281" y="335"/>
                      <a:pt x="1885" y="578"/>
                      <a:pt x="1429" y="821"/>
                    </a:cubicBezTo>
                    <a:cubicBezTo>
                      <a:pt x="973" y="973"/>
                      <a:pt x="487" y="1094"/>
                      <a:pt x="1" y="1155"/>
                    </a:cubicBezTo>
                    <a:cubicBezTo>
                      <a:pt x="170" y="1190"/>
                      <a:pt x="340" y="1207"/>
                      <a:pt x="509" y="1207"/>
                    </a:cubicBezTo>
                    <a:cubicBezTo>
                      <a:pt x="1377" y="1207"/>
                      <a:pt x="2218" y="763"/>
                      <a:pt x="2676" y="0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0" name="Google Shape;920;p42"/>
              <p:cNvSpPr/>
              <p:nvPr/>
            </p:nvSpPr>
            <p:spPr>
              <a:xfrm>
                <a:off x="4976708" y="2175674"/>
                <a:ext cx="41151" cy="68387"/>
              </a:xfrm>
              <a:custGeom>
                <a:avLst/>
                <a:gdLst/>
                <a:ahLst/>
                <a:cxnLst/>
                <a:rect l="l" t="t" r="r" b="b"/>
                <a:pathLst>
                  <a:path w="2159" h="3588" extrusionOk="0">
                    <a:moveTo>
                      <a:pt x="2158" y="1"/>
                    </a:moveTo>
                    <a:cubicBezTo>
                      <a:pt x="1976" y="669"/>
                      <a:pt x="1702" y="1338"/>
                      <a:pt x="1368" y="1976"/>
                    </a:cubicBezTo>
                    <a:cubicBezTo>
                      <a:pt x="973" y="2554"/>
                      <a:pt x="517" y="3101"/>
                      <a:pt x="0" y="3587"/>
                    </a:cubicBezTo>
                    <a:cubicBezTo>
                      <a:pt x="1307" y="2827"/>
                      <a:pt x="2097" y="1490"/>
                      <a:pt x="2158" y="1"/>
                    </a:cubicBezTo>
                    <a:close/>
                  </a:path>
                </a:pathLst>
              </a:custGeom>
              <a:solidFill>
                <a:srgbClr val="EB99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1" name="Google Shape;921;p42"/>
              <p:cNvSpPr/>
              <p:nvPr/>
            </p:nvSpPr>
            <p:spPr>
              <a:xfrm>
                <a:off x="5023634" y="2366274"/>
                <a:ext cx="261065" cy="396334"/>
              </a:xfrm>
              <a:custGeom>
                <a:avLst/>
                <a:gdLst/>
                <a:ahLst/>
                <a:cxnLst/>
                <a:rect l="l" t="t" r="r" b="b"/>
                <a:pathLst>
                  <a:path w="13697" h="20794" extrusionOk="0">
                    <a:moveTo>
                      <a:pt x="8268" y="1"/>
                    </a:moveTo>
                    <a:lnTo>
                      <a:pt x="3891" y="1521"/>
                    </a:lnTo>
                    <a:lnTo>
                      <a:pt x="4924" y="10092"/>
                    </a:lnTo>
                    <a:cubicBezTo>
                      <a:pt x="4924" y="10092"/>
                      <a:pt x="2462" y="5594"/>
                      <a:pt x="2006" y="4317"/>
                    </a:cubicBezTo>
                    <a:cubicBezTo>
                      <a:pt x="1368" y="2432"/>
                      <a:pt x="61" y="1825"/>
                      <a:pt x="61" y="1825"/>
                    </a:cubicBezTo>
                    <a:lnTo>
                      <a:pt x="0" y="16384"/>
                    </a:lnTo>
                    <a:cubicBezTo>
                      <a:pt x="0" y="16384"/>
                      <a:pt x="6201" y="20700"/>
                      <a:pt x="8754" y="20791"/>
                    </a:cubicBezTo>
                    <a:cubicBezTo>
                      <a:pt x="8790" y="20793"/>
                      <a:pt x="8826" y="20793"/>
                      <a:pt x="8862" y="20793"/>
                    </a:cubicBezTo>
                    <a:cubicBezTo>
                      <a:pt x="11374" y="20793"/>
                      <a:pt x="13696" y="17654"/>
                      <a:pt x="12827" y="12919"/>
                    </a:cubicBezTo>
                    <a:cubicBezTo>
                      <a:pt x="11946" y="7995"/>
                      <a:pt x="8268" y="1"/>
                      <a:pt x="8268" y="1"/>
                    </a:cubicBezTo>
                    <a:close/>
                  </a:path>
                </a:pathLst>
              </a:custGeom>
              <a:solidFill>
                <a:srgbClr val="A37F5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2" name="Google Shape;922;p42"/>
              <p:cNvSpPr/>
              <p:nvPr/>
            </p:nvSpPr>
            <p:spPr>
              <a:xfrm>
                <a:off x="5097777" y="2395246"/>
                <a:ext cx="43476" cy="244502"/>
              </a:xfrm>
              <a:custGeom>
                <a:avLst/>
                <a:gdLst/>
                <a:ahLst/>
                <a:cxnLst/>
                <a:rect l="l" t="t" r="r" b="b"/>
                <a:pathLst>
                  <a:path w="2281" h="12828" extrusionOk="0">
                    <a:moveTo>
                      <a:pt x="1" y="1"/>
                    </a:moveTo>
                    <a:cubicBezTo>
                      <a:pt x="1" y="153"/>
                      <a:pt x="31" y="335"/>
                      <a:pt x="62" y="517"/>
                    </a:cubicBezTo>
                    <a:cubicBezTo>
                      <a:pt x="92" y="882"/>
                      <a:pt x="122" y="1338"/>
                      <a:pt x="183" y="1916"/>
                    </a:cubicBezTo>
                    <a:cubicBezTo>
                      <a:pt x="335" y="3101"/>
                      <a:pt x="487" y="4712"/>
                      <a:pt x="700" y="6505"/>
                    </a:cubicBezTo>
                    <a:cubicBezTo>
                      <a:pt x="791" y="7204"/>
                      <a:pt x="882" y="7873"/>
                      <a:pt x="943" y="8511"/>
                    </a:cubicBezTo>
                    <a:cubicBezTo>
                      <a:pt x="1065" y="9150"/>
                      <a:pt x="1186" y="9758"/>
                      <a:pt x="1277" y="10305"/>
                    </a:cubicBezTo>
                    <a:cubicBezTo>
                      <a:pt x="1369" y="10761"/>
                      <a:pt x="1521" y="11247"/>
                      <a:pt x="1673" y="11673"/>
                    </a:cubicBezTo>
                    <a:cubicBezTo>
                      <a:pt x="1794" y="11976"/>
                      <a:pt x="1916" y="12280"/>
                      <a:pt x="2068" y="12554"/>
                    </a:cubicBezTo>
                    <a:cubicBezTo>
                      <a:pt x="2098" y="12645"/>
                      <a:pt x="2159" y="12736"/>
                      <a:pt x="2250" y="12828"/>
                    </a:cubicBezTo>
                    <a:cubicBezTo>
                      <a:pt x="2280" y="12828"/>
                      <a:pt x="2037" y="12402"/>
                      <a:pt x="1764" y="11642"/>
                    </a:cubicBezTo>
                    <a:cubicBezTo>
                      <a:pt x="1612" y="11186"/>
                      <a:pt x="1490" y="10730"/>
                      <a:pt x="1429" y="10274"/>
                    </a:cubicBezTo>
                    <a:cubicBezTo>
                      <a:pt x="1338" y="9727"/>
                      <a:pt x="1217" y="9119"/>
                      <a:pt x="1125" y="8481"/>
                    </a:cubicBezTo>
                    <a:cubicBezTo>
                      <a:pt x="1034" y="7843"/>
                      <a:pt x="973" y="7174"/>
                      <a:pt x="882" y="6475"/>
                    </a:cubicBezTo>
                    <a:cubicBezTo>
                      <a:pt x="669" y="4682"/>
                      <a:pt x="457" y="3071"/>
                      <a:pt x="305" y="1885"/>
                    </a:cubicBezTo>
                    <a:cubicBezTo>
                      <a:pt x="244" y="1338"/>
                      <a:pt x="153" y="882"/>
                      <a:pt x="122" y="487"/>
                    </a:cubicBezTo>
                    <a:cubicBezTo>
                      <a:pt x="92" y="335"/>
                      <a:pt x="62" y="153"/>
                      <a:pt x="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3" name="Google Shape;923;p42"/>
              <p:cNvSpPr/>
              <p:nvPr/>
            </p:nvSpPr>
            <p:spPr>
              <a:xfrm>
                <a:off x="5140662" y="2655758"/>
                <a:ext cx="130942" cy="106603"/>
              </a:xfrm>
              <a:custGeom>
                <a:avLst/>
                <a:gdLst/>
                <a:ahLst/>
                <a:cxnLst/>
                <a:rect l="l" t="t" r="r" b="b"/>
                <a:pathLst>
                  <a:path w="6870" h="5593" extrusionOk="0">
                    <a:moveTo>
                      <a:pt x="6335" y="1"/>
                    </a:moveTo>
                    <a:cubicBezTo>
                      <a:pt x="5408" y="1"/>
                      <a:pt x="3520" y="734"/>
                      <a:pt x="2644" y="1318"/>
                    </a:cubicBezTo>
                    <a:cubicBezTo>
                      <a:pt x="1459" y="2199"/>
                      <a:pt x="517" y="3385"/>
                      <a:pt x="0" y="4783"/>
                    </a:cubicBezTo>
                    <a:cubicBezTo>
                      <a:pt x="0" y="4783"/>
                      <a:pt x="1398" y="5593"/>
                      <a:pt x="2771" y="5593"/>
                    </a:cubicBezTo>
                    <a:cubicBezTo>
                      <a:pt x="3080" y="5593"/>
                      <a:pt x="3388" y="5552"/>
                      <a:pt x="3678" y="5451"/>
                    </a:cubicBezTo>
                    <a:cubicBezTo>
                      <a:pt x="5958" y="4661"/>
                      <a:pt x="6839" y="1804"/>
                      <a:pt x="6870" y="315"/>
                    </a:cubicBezTo>
                    <a:cubicBezTo>
                      <a:pt x="6870" y="92"/>
                      <a:pt x="6662" y="1"/>
                      <a:pt x="6335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4" name="Google Shape;924;p42"/>
              <p:cNvSpPr/>
              <p:nvPr/>
            </p:nvSpPr>
            <p:spPr>
              <a:xfrm>
                <a:off x="4561886" y="2270689"/>
                <a:ext cx="546336" cy="870127"/>
              </a:xfrm>
              <a:custGeom>
                <a:avLst/>
                <a:gdLst/>
                <a:ahLst/>
                <a:cxnLst/>
                <a:rect l="l" t="t" r="r" b="b"/>
                <a:pathLst>
                  <a:path w="28664" h="45652" extrusionOk="0">
                    <a:moveTo>
                      <a:pt x="11186" y="1"/>
                    </a:moveTo>
                    <a:lnTo>
                      <a:pt x="10001" y="1156"/>
                    </a:lnTo>
                    <a:cubicBezTo>
                      <a:pt x="10001" y="1156"/>
                      <a:pt x="1764" y="5137"/>
                      <a:pt x="882" y="7599"/>
                    </a:cubicBezTo>
                    <a:cubicBezTo>
                      <a:pt x="1" y="10031"/>
                      <a:pt x="1490" y="16293"/>
                      <a:pt x="1490" y="16293"/>
                    </a:cubicBezTo>
                    <a:lnTo>
                      <a:pt x="4742" y="33223"/>
                    </a:lnTo>
                    <a:lnTo>
                      <a:pt x="5411" y="39545"/>
                    </a:lnTo>
                    <a:lnTo>
                      <a:pt x="3648" y="42098"/>
                    </a:lnTo>
                    <a:lnTo>
                      <a:pt x="4408" y="44712"/>
                    </a:lnTo>
                    <a:cubicBezTo>
                      <a:pt x="8777" y="45296"/>
                      <a:pt x="13006" y="45651"/>
                      <a:pt x="17019" y="45651"/>
                    </a:cubicBezTo>
                    <a:cubicBezTo>
                      <a:pt x="21158" y="45651"/>
                      <a:pt x="25068" y="45273"/>
                      <a:pt x="28664" y="44378"/>
                    </a:cubicBezTo>
                    <a:lnTo>
                      <a:pt x="28178" y="38573"/>
                    </a:lnTo>
                    <a:lnTo>
                      <a:pt x="24925" y="25047"/>
                    </a:lnTo>
                    <a:lnTo>
                      <a:pt x="24500" y="13709"/>
                    </a:lnTo>
                    <a:lnTo>
                      <a:pt x="24287" y="6840"/>
                    </a:lnTo>
                    <a:lnTo>
                      <a:pt x="19849" y="3223"/>
                    </a:lnTo>
                    <a:cubicBezTo>
                      <a:pt x="19849" y="3223"/>
                      <a:pt x="19279" y="4833"/>
                      <a:pt x="17804" y="4833"/>
                    </a:cubicBezTo>
                    <a:cubicBezTo>
                      <a:pt x="17646" y="4833"/>
                      <a:pt x="17476" y="4814"/>
                      <a:pt x="17296" y="4773"/>
                    </a:cubicBezTo>
                    <a:cubicBezTo>
                      <a:pt x="15472" y="4347"/>
                      <a:pt x="11186" y="1"/>
                      <a:pt x="11186" y="1"/>
                    </a:cubicBezTo>
                    <a:close/>
                  </a:path>
                </a:pathLst>
              </a:custGeom>
              <a:solidFill>
                <a:srgbClr val="A37F5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5" name="Google Shape;925;p42"/>
              <p:cNvSpPr/>
              <p:nvPr/>
            </p:nvSpPr>
            <p:spPr>
              <a:xfrm>
                <a:off x="4521346" y="2364292"/>
                <a:ext cx="553274" cy="569055"/>
              </a:xfrm>
              <a:custGeom>
                <a:avLst/>
                <a:gdLst/>
                <a:ahLst/>
                <a:cxnLst/>
                <a:rect l="l" t="t" r="r" b="b"/>
                <a:pathLst>
                  <a:path w="29028" h="29856" extrusionOk="0">
                    <a:moveTo>
                      <a:pt x="6764" y="0"/>
                    </a:moveTo>
                    <a:cubicBezTo>
                      <a:pt x="5966" y="0"/>
                      <a:pt x="5140" y="303"/>
                      <a:pt x="4316" y="1047"/>
                    </a:cubicBezTo>
                    <a:cubicBezTo>
                      <a:pt x="0" y="4968"/>
                      <a:pt x="3921" y="12962"/>
                      <a:pt x="3921" y="12962"/>
                    </a:cubicBezTo>
                    <a:cubicBezTo>
                      <a:pt x="4164" y="13205"/>
                      <a:pt x="9362" y="27005"/>
                      <a:pt x="13009" y="28707"/>
                    </a:cubicBezTo>
                    <a:cubicBezTo>
                      <a:pt x="14902" y="29583"/>
                      <a:pt x="16392" y="29855"/>
                      <a:pt x="17612" y="29855"/>
                    </a:cubicBezTo>
                    <a:cubicBezTo>
                      <a:pt x="18763" y="29855"/>
                      <a:pt x="19674" y="29613"/>
                      <a:pt x="20456" y="29406"/>
                    </a:cubicBezTo>
                    <a:cubicBezTo>
                      <a:pt x="22037" y="28950"/>
                      <a:pt x="29028" y="24026"/>
                      <a:pt x="29028" y="24026"/>
                    </a:cubicBezTo>
                    <a:cubicBezTo>
                      <a:pt x="29028" y="24026"/>
                      <a:pt x="28542" y="20713"/>
                      <a:pt x="26505" y="20622"/>
                    </a:cubicBezTo>
                    <a:cubicBezTo>
                      <a:pt x="26255" y="20610"/>
                      <a:pt x="26004" y="20604"/>
                      <a:pt x="25754" y="20604"/>
                    </a:cubicBezTo>
                    <a:cubicBezTo>
                      <a:pt x="24728" y="20604"/>
                      <a:pt x="23701" y="20706"/>
                      <a:pt x="22675" y="20926"/>
                    </a:cubicBezTo>
                    <a:lnTo>
                      <a:pt x="20213" y="19284"/>
                    </a:lnTo>
                    <a:cubicBezTo>
                      <a:pt x="20213" y="19284"/>
                      <a:pt x="18785" y="16488"/>
                      <a:pt x="17964" y="16366"/>
                    </a:cubicBezTo>
                    <a:lnTo>
                      <a:pt x="13192" y="5728"/>
                    </a:lnTo>
                    <a:cubicBezTo>
                      <a:pt x="13192" y="5728"/>
                      <a:pt x="10238" y="0"/>
                      <a:pt x="6764" y="0"/>
                    </a:cubicBezTo>
                    <a:close/>
                  </a:path>
                </a:pathLst>
              </a:custGeom>
              <a:solidFill>
                <a:srgbClr val="A37F5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6" name="Google Shape;926;p42"/>
              <p:cNvSpPr/>
              <p:nvPr/>
            </p:nvSpPr>
            <p:spPr>
              <a:xfrm>
                <a:off x="4760606" y="2296763"/>
                <a:ext cx="194679" cy="91126"/>
              </a:xfrm>
              <a:custGeom>
                <a:avLst/>
                <a:gdLst/>
                <a:ahLst/>
                <a:cxnLst/>
                <a:rect l="l" t="t" r="r" b="b"/>
                <a:pathLst>
                  <a:path w="10214" h="4781" extrusionOk="0">
                    <a:moveTo>
                      <a:pt x="0" y="0"/>
                    </a:moveTo>
                    <a:lnTo>
                      <a:pt x="0" y="0"/>
                    </a:lnTo>
                    <a:cubicBezTo>
                      <a:pt x="61" y="152"/>
                      <a:pt x="183" y="274"/>
                      <a:pt x="274" y="426"/>
                    </a:cubicBezTo>
                    <a:cubicBezTo>
                      <a:pt x="456" y="669"/>
                      <a:pt x="760" y="1034"/>
                      <a:pt x="1125" y="1459"/>
                    </a:cubicBezTo>
                    <a:cubicBezTo>
                      <a:pt x="1551" y="1976"/>
                      <a:pt x="2037" y="2432"/>
                      <a:pt x="2554" y="2888"/>
                    </a:cubicBezTo>
                    <a:cubicBezTo>
                      <a:pt x="3192" y="3405"/>
                      <a:pt x="3922" y="3830"/>
                      <a:pt x="4681" y="4134"/>
                    </a:cubicBezTo>
                    <a:cubicBezTo>
                      <a:pt x="5441" y="4469"/>
                      <a:pt x="6232" y="4681"/>
                      <a:pt x="7083" y="4772"/>
                    </a:cubicBezTo>
                    <a:cubicBezTo>
                      <a:pt x="7147" y="4778"/>
                      <a:pt x="7212" y="4780"/>
                      <a:pt x="7276" y="4780"/>
                    </a:cubicBezTo>
                    <a:cubicBezTo>
                      <a:pt x="7576" y="4780"/>
                      <a:pt x="7871" y="4726"/>
                      <a:pt x="8147" y="4651"/>
                    </a:cubicBezTo>
                    <a:cubicBezTo>
                      <a:pt x="8450" y="4560"/>
                      <a:pt x="8754" y="4438"/>
                      <a:pt x="9028" y="4256"/>
                    </a:cubicBezTo>
                    <a:cubicBezTo>
                      <a:pt x="9362" y="3982"/>
                      <a:pt x="9697" y="3648"/>
                      <a:pt x="9970" y="3283"/>
                    </a:cubicBezTo>
                    <a:cubicBezTo>
                      <a:pt x="10061" y="3162"/>
                      <a:pt x="10153" y="3040"/>
                      <a:pt x="10213" y="2888"/>
                    </a:cubicBezTo>
                    <a:lnTo>
                      <a:pt x="10213" y="2888"/>
                    </a:lnTo>
                    <a:cubicBezTo>
                      <a:pt x="10092" y="2979"/>
                      <a:pt x="10001" y="3101"/>
                      <a:pt x="9879" y="3253"/>
                    </a:cubicBezTo>
                    <a:cubicBezTo>
                      <a:pt x="9606" y="3587"/>
                      <a:pt x="9271" y="3891"/>
                      <a:pt x="8906" y="4134"/>
                    </a:cubicBezTo>
                    <a:cubicBezTo>
                      <a:pt x="8437" y="4447"/>
                      <a:pt x="7902" y="4603"/>
                      <a:pt x="7337" y="4603"/>
                    </a:cubicBezTo>
                    <a:cubicBezTo>
                      <a:pt x="7243" y="4603"/>
                      <a:pt x="7148" y="4599"/>
                      <a:pt x="7052" y="4590"/>
                    </a:cubicBezTo>
                    <a:cubicBezTo>
                      <a:pt x="6262" y="4529"/>
                      <a:pt x="5472" y="4317"/>
                      <a:pt x="4742" y="3982"/>
                    </a:cubicBezTo>
                    <a:cubicBezTo>
                      <a:pt x="4013" y="3678"/>
                      <a:pt x="3314" y="3253"/>
                      <a:pt x="2675" y="2736"/>
                    </a:cubicBezTo>
                    <a:cubicBezTo>
                      <a:pt x="2159" y="2341"/>
                      <a:pt x="1672" y="1885"/>
                      <a:pt x="1247" y="1368"/>
                    </a:cubicBezTo>
                    <a:cubicBezTo>
                      <a:pt x="852" y="973"/>
                      <a:pt x="548" y="608"/>
                      <a:pt x="335" y="396"/>
                    </a:cubicBezTo>
                    <a:cubicBezTo>
                      <a:pt x="244" y="244"/>
                      <a:pt x="122" y="122"/>
                      <a:pt x="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7" name="Google Shape;927;p42"/>
              <p:cNvSpPr/>
              <p:nvPr/>
            </p:nvSpPr>
            <p:spPr>
              <a:xfrm>
                <a:off x="5015514" y="2474040"/>
                <a:ext cx="15667" cy="279839"/>
              </a:xfrm>
              <a:custGeom>
                <a:avLst/>
                <a:gdLst/>
                <a:ahLst/>
                <a:cxnLst/>
                <a:rect l="l" t="t" r="r" b="b"/>
                <a:pathLst>
                  <a:path w="822" h="14682" extrusionOk="0">
                    <a:moveTo>
                      <a:pt x="61" y="0"/>
                    </a:moveTo>
                    <a:cubicBezTo>
                      <a:pt x="1" y="0"/>
                      <a:pt x="122" y="3283"/>
                      <a:pt x="305" y="7356"/>
                    </a:cubicBezTo>
                    <a:cubicBezTo>
                      <a:pt x="516" y="11380"/>
                      <a:pt x="698" y="14682"/>
                      <a:pt x="760" y="14682"/>
                    </a:cubicBezTo>
                    <a:cubicBezTo>
                      <a:pt x="760" y="14682"/>
                      <a:pt x="760" y="14682"/>
                      <a:pt x="760" y="14681"/>
                    </a:cubicBezTo>
                    <a:cubicBezTo>
                      <a:pt x="821" y="14681"/>
                      <a:pt x="700" y="11399"/>
                      <a:pt x="517" y="7356"/>
                    </a:cubicBezTo>
                    <a:cubicBezTo>
                      <a:pt x="305" y="3283"/>
                      <a:pt x="92" y="0"/>
                      <a:pt x="6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8" name="Google Shape;928;p42"/>
              <p:cNvSpPr/>
              <p:nvPr/>
            </p:nvSpPr>
            <p:spPr>
              <a:xfrm>
                <a:off x="4595489" y="2379178"/>
                <a:ext cx="480884" cy="555885"/>
              </a:xfrm>
              <a:custGeom>
                <a:avLst/>
                <a:gdLst/>
                <a:ahLst/>
                <a:cxnLst/>
                <a:rect l="l" t="t" r="r" b="b"/>
                <a:pathLst>
                  <a:path w="25230" h="29165" extrusionOk="0">
                    <a:moveTo>
                      <a:pt x="3505" y="1"/>
                    </a:moveTo>
                    <a:cubicBezTo>
                      <a:pt x="3350" y="1"/>
                      <a:pt x="3195" y="8"/>
                      <a:pt x="3040" y="23"/>
                    </a:cubicBezTo>
                    <a:cubicBezTo>
                      <a:pt x="2645" y="53"/>
                      <a:pt x="2280" y="145"/>
                      <a:pt x="1916" y="297"/>
                    </a:cubicBezTo>
                    <a:lnTo>
                      <a:pt x="1612" y="418"/>
                    </a:lnTo>
                    <a:lnTo>
                      <a:pt x="1521" y="448"/>
                    </a:lnTo>
                    <a:lnTo>
                      <a:pt x="1672" y="479"/>
                    </a:lnTo>
                    <a:lnTo>
                      <a:pt x="1946" y="357"/>
                    </a:lnTo>
                    <a:cubicBezTo>
                      <a:pt x="2341" y="236"/>
                      <a:pt x="2706" y="175"/>
                      <a:pt x="3101" y="145"/>
                    </a:cubicBezTo>
                    <a:cubicBezTo>
                      <a:pt x="3252" y="130"/>
                      <a:pt x="3401" y="123"/>
                      <a:pt x="3548" y="123"/>
                    </a:cubicBezTo>
                    <a:cubicBezTo>
                      <a:pt x="4026" y="123"/>
                      <a:pt x="4491" y="202"/>
                      <a:pt x="4955" y="388"/>
                    </a:cubicBezTo>
                    <a:cubicBezTo>
                      <a:pt x="5746" y="692"/>
                      <a:pt x="6445" y="1148"/>
                      <a:pt x="7053" y="1755"/>
                    </a:cubicBezTo>
                    <a:cubicBezTo>
                      <a:pt x="7782" y="2485"/>
                      <a:pt x="8420" y="3336"/>
                      <a:pt x="8907" y="4278"/>
                    </a:cubicBezTo>
                    <a:cubicBezTo>
                      <a:pt x="9180" y="4765"/>
                      <a:pt x="9393" y="5312"/>
                      <a:pt x="9667" y="5889"/>
                    </a:cubicBezTo>
                    <a:lnTo>
                      <a:pt x="10457" y="7622"/>
                    </a:lnTo>
                    <a:lnTo>
                      <a:pt x="14044" y="15646"/>
                    </a:lnTo>
                    <a:lnTo>
                      <a:pt x="14044" y="15707"/>
                    </a:lnTo>
                    <a:lnTo>
                      <a:pt x="14104" y="15707"/>
                    </a:lnTo>
                    <a:cubicBezTo>
                      <a:pt x="14347" y="15798"/>
                      <a:pt x="14591" y="15981"/>
                      <a:pt x="14743" y="16193"/>
                    </a:cubicBezTo>
                    <a:cubicBezTo>
                      <a:pt x="14955" y="16437"/>
                      <a:pt x="15138" y="16680"/>
                      <a:pt x="15320" y="16923"/>
                    </a:cubicBezTo>
                    <a:cubicBezTo>
                      <a:pt x="15655" y="17440"/>
                      <a:pt x="15989" y="17987"/>
                      <a:pt x="16262" y="18564"/>
                    </a:cubicBezTo>
                    <a:lnTo>
                      <a:pt x="17235" y="19537"/>
                    </a:lnTo>
                    <a:lnTo>
                      <a:pt x="17296" y="19537"/>
                    </a:lnTo>
                    <a:lnTo>
                      <a:pt x="21977" y="19871"/>
                    </a:lnTo>
                    <a:cubicBezTo>
                      <a:pt x="22372" y="19871"/>
                      <a:pt x="22767" y="19932"/>
                      <a:pt x="23162" y="20054"/>
                    </a:cubicBezTo>
                    <a:cubicBezTo>
                      <a:pt x="23527" y="20206"/>
                      <a:pt x="23831" y="20449"/>
                      <a:pt x="24074" y="20783"/>
                    </a:cubicBezTo>
                    <a:cubicBezTo>
                      <a:pt x="24530" y="21452"/>
                      <a:pt x="24864" y="22212"/>
                      <a:pt x="24986" y="23032"/>
                    </a:cubicBezTo>
                    <a:lnTo>
                      <a:pt x="25030" y="23187"/>
                    </a:lnTo>
                    <a:lnTo>
                      <a:pt x="25030" y="23187"/>
                    </a:lnTo>
                    <a:cubicBezTo>
                      <a:pt x="23009" y="24604"/>
                      <a:pt x="20989" y="25990"/>
                      <a:pt x="18998" y="27227"/>
                    </a:cubicBezTo>
                    <a:cubicBezTo>
                      <a:pt x="18512" y="27531"/>
                      <a:pt x="17995" y="27835"/>
                      <a:pt x="17478" y="28078"/>
                    </a:cubicBezTo>
                    <a:cubicBezTo>
                      <a:pt x="17357" y="28169"/>
                      <a:pt x="17235" y="28230"/>
                      <a:pt x="17113" y="28291"/>
                    </a:cubicBezTo>
                    <a:cubicBezTo>
                      <a:pt x="16992" y="28352"/>
                      <a:pt x="16870" y="28412"/>
                      <a:pt x="16718" y="28443"/>
                    </a:cubicBezTo>
                    <a:cubicBezTo>
                      <a:pt x="16475" y="28564"/>
                      <a:pt x="16202" y="28625"/>
                      <a:pt x="15928" y="28686"/>
                    </a:cubicBezTo>
                    <a:cubicBezTo>
                      <a:pt x="15175" y="28880"/>
                      <a:pt x="14391" y="28982"/>
                      <a:pt x="13609" y="28982"/>
                    </a:cubicBezTo>
                    <a:cubicBezTo>
                      <a:pt x="13287" y="28982"/>
                      <a:pt x="12965" y="28965"/>
                      <a:pt x="12645" y="28929"/>
                    </a:cubicBezTo>
                    <a:cubicBezTo>
                      <a:pt x="11612" y="28777"/>
                      <a:pt x="10609" y="28504"/>
                      <a:pt x="9636" y="28078"/>
                    </a:cubicBezTo>
                    <a:cubicBezTo>
                      <a:pt x="8724" y="27713"/>
                      <a:pt x="7934" y="27075"/>
                      <a:pt x="7356" y="26285"/>
                    </a:cubicBezTo>
                    <a:cubicBezTo>
                      <a:pt x="6262" y="24856"/>
                      <a:pt x="5320" y="23336"/>
                      <a:pt x="4499" y="21756"/>
                    </a:cubicBezTo>
                    <a:cubicBezTo>
                      <a:pt x="2979" y="18868"/>
                      <a:pt x="1916" y="16437"/>
                      <a:pt x="1186" y="14765"/>
                    </a:cubicBezTo>
                    <a:lnTo>
                      <a:pt x="335" y="12819"/>
                    </a:lnTo>
                    <a:cubicBezTo>
                      <a:pt x="244" y="12607"/>
                      <a:pt x="122" y="12394"/>
                      <a:pt x="1" y="12181"/>
                    </a:cubicBezTo>
                    <a:lnTo>
                      <a:pt x="1" y="12181"/>
                    </a:lnTo>
                    <a:cubicBezTo>
                      <a:pt x="2" y="12183"/>
                      <a:pt x="123" y="12396"/>
                      <a:pt x="305" y="12850"/>
                    </a:cubicBezTo>
                    <a:cubicBezTo>
                      <a:pt x="487" y="13306"/>
                      <a:pt x="761" y="13944"/>
                      <a:pt x="1095" y="14795"/>
                    </a:cubicBezTo>
                    <a:cubicBezTo>
                      <a:pt x="1824" y="16467"/>
                      <a:pt x="2858" y="18929"/>
                      <a:pt x="4378" y="21817"/>
                    </a:cubicBezTo>
                    <a:cubicBezTo>
                      <a:pt x="5168" y="23428"/>
                      <a:pt x="6141" y="24947"/>
                      <a:pt x="7235" y="26376"/>
                    </a:cubicBezTo>
                    <a:cubicBezTo>
                      <a:pt x="7539" y="26771"/>
                      <a:pt x="7873" y="27136"/>
                      <a:pt x="8238" y="27470"/>
                    </a:cubicBezTo>
                    <a:cubicBezTo>
                      <a:pt x="8329" y="27531"/>
                      <a:pt x="8420" y="27622"/>
                      <a:pt x="8542" y="27683"/>
                    </a:cubicBezTo>
                    <a:cubicBezTo>
                      <a:pt x="8633" y="27774"/>
                      <a:pt x="8755" y="27835"/>
                      <a:pt x="8876" y="27896"/>
                    </a:cubicBezTo>
                    <a:cubicBezTo>
                      <a:pt x="9089" y="28017"/>
                      <a:pt x="9332" y="28139"/>
                      <a:pt x="9575" y="28230"/>
                    </a:cubicBezTo>
                    <a:cubicBezTo>
                      <a:pt x="10548" y="28656"/>
                      <a:pt x="11581" y="28960"/>
                      <a:pt x="12615" y="29112"/>
                    </a:cubicBezTo>
                    <a:cubicBezTo>
                      <a:pt x="12943" y="29147"/>
                      <a:pt x="13271" y="29164"/>
                      <a:pt x="13599" y="29164"/>
                    </a:cubicBezTo>
                    <a:cubicBezTo>
                      <a:pt x="14393" y="29164"/>
                      <a:pt x="15184" y="29062"/>
                      <a:pt x="15958" y="28868"/>
                    </a:cubicBezTo>
                    <a:cubicBezTo>
                      <a:pt x="16232" y="28808"/>
                      <a:pt x="16506" y="28716"/>
                      <a:pt x="16779" y="28625"/>
                    </a:cubicBezTo>
                    <a:cubicBezTo>
                      <a:pt x="16931" y="28564"/>
                      <a:pt x="17053" y="28534"/>
                      <a:pt x="17205" y="28443"/>
                    </a:cubicBezTo>
                    <a:cubicBezTo>
                      <a:pt x="17326" y="28382"/>
                      <a:pt x="17448" y="28321"/>
                      <a:pt x="17569" y="28260"/>
                    </a:cubicBezTo>
                    <a:cubicBezTo>
                      <a:pt x="18086" y="27987"/>
                      <a:pt x="18572" y="27683"/>
                      <a:pt x="19089" y="27379"/>
                    </a:cubicBezTo>
                    <a:cubicBezTo>
                      <a:pt x="21095" y="26133"/>
                      <a:pt x="23132" y="24765"/>
                      <a:pt x="25168" y="23306"/>
                    </a:cubicBezTo>
                    <a:lnTo>
                      <a:pt x="25229" y="23276"/>
                    </a:lnTo>
                    <a:lnTo>
                      <a:pt x="25229" y="23215"/>
                    </a:lnTo>
                    <a:cubicBezTo>
                      <a:pt x="25199" y="23154"/>
                      <a:pt x="25168" y="23063"/>
                      <a:pt x="25168" y="22972"/>
                    </a:cubicBezTo>
                    <a:cubicBezTo>
                      <a:pt x="25016" y="22151"/>
                      <a:pt x="24682" y="21330"/>
                      <a:pt x="24196" y="20631"/>
                    </a:cubicBezTo>
                    <a:cubicBezTo>
                      <a:pt x="23953" y="20297"/>
                      <a:pt x="23588" y="20023"/>
                      <a:pt x="23193" y="19871"/>
                    </a:cubicBezTo>
                    <a:cubicBezTo>
                      <a:pt x="23010" y="19780"/>
                      <a:pt x="22797" y="19750"/>
                      <a:pt x="22585" y="19719"/>
                    </a:cubicBezTo>
                    <a:lnTo>
                      <a:pt x="21977" y="19689"/>
                    </a:lnTo>
                    <a:lnTo>
                      <a:pt x="17328" y="19357"/>
                    </a:lnTo>
                    <a:lnTo>
                      <a:pt x="17328" y="19357"/>
                    </a:lnTo>
                    <a:lnTo>
                      <a:pt x="16384" y="18443"/>
                    </a:lnTo>
                    <a:lnTo>
                      <a:pt x="16414" y="18443"/>
                    </a:lnTo>
                    <a:cubicBezTo>
                      <a:pt x="16110" y="17896"/>
                      <a:pt x="15776" y="17318"/>
                      <a:pt x="15411" y="16801"/>
                    </a:cubicBezTo>
                    <a:cubicBezTo>
                      <a:pt x="15259" y="16528"/>
                      <a:pt x="15047" y="16285"/>
                      <a:pt x="14864" y="16041"/>
                    </a:cubicBezTo>
                    <a:cubicBezTo>
                      <a:pt x="14666" y="15787"/>
                      <a:pt x="14415" y="15611"/>
                      <a:pt x="14160" y="15514"/>
                    </a:cubicBezTo>
                    <a:lnTo>
                      <a:pt x="14160" y="15514"/>
                    </a:lnTo>
                    <a:lnTo>
                      <a:pt x="10548" y="7500"/>
                    </a:lnTo>
                    <a:cubicBezTo>
                      <a:pt x="10274" y="6892"/>
                      <a:pt x="10001" y="6315"/>
                      <a:pt x="9758" y="5768"/>
                    </a:cubicBezTo>
                    <a:cubicBezTo>
                      <a:pt x="9515" y="5221"/>
                      <a:pt x="9271" y="4643"/>
                      <a:pt x="8998" y="4157"/>
                    </a:cubicBezTo>
                    <a:cubicBezTo>
                      <a:pt x="8481" y="3214"/>
                      <a:pt x="7843" y="2363"/>
                      <a:pt x="7083" y="1634"/>
                    </a:cubicBezTo>
                    <a:cubicBezTo>
                      <a:pt x="6475" y="1026"/>
                      <a:pt x="5746" y="540"/>
                      <a:pt x="4955" y="236"/>
                    </a:cubicBezTo>
                    <a:cubicBezTo>
                      <a:pt x="4472" y="75"/>
                      <a:pt x="3988" y="1"/>
                      <a:pt x="3505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9" name="Google Shape;929;p42"/>
              <p:cNvSpPr/>
              <p:nvPr/>
            </p:nvSpPr>
            <p:spPr>
              <a:xfrm>
                <a:off x="4876471" y="2747265"/>
                <a:ext cx="86914" cy="6938"/>
              </a:xfrm>
              <a:custGeom>
                <a:avLst/>
                <a:gdLst/>
                <a:ahLst/>
                <a:cxnLst/>
                <a:rect l="l" t="t" r="r" b="b"/>
                <a:pathLst>
                  <a:path w="4560" h="364" extrusionOk="0">
                    <a:moveTo>
                      <a:pt x="553" y="0"/>
                    </a:moveTo>
                    <a:cubicBezTo>
                      <a:pt x="209" y="0"/>
                      <a:pt x="1" y="15"/>
                      <a:pt x="1" y="43"/>
                    </a:cubicBezTo>
                    <a:cubicBezTo>
                      <a:pt x="213" y="103"/>
                      <a:pt x="426" y="134"/>
                      <a:pt x="669" y="134"/>
                    </a:cubicBezTo>
                    <a:lnTo>
                      <a:pt x="2280" y="255"/>
                    </a:lnTo>
                    <a:cubicBezTo>
                      <a:pt x="2980" y="324"/>
                      <a:pt x="3613" y="363"/>
                      <a:pt x="4033" y="363"/>
                    </a:cubicBezTo>
                    <a:cubicBezTo>
                      <a:pt x="4361" y="363"/>
                      <a:pt x="4560" y="339"/>
                      <a:pt x="4560" y="286"/>
                    </a:cubicBezTo>
                    <a:lnTo>
                      <a:pt x="3922" y="225"/>
                    </a:lnTo>
                    <a:cubicBezTo>
                      <a:pt x="3496" y="195"/>
                      <a:pt x="2919" y="134"/>
                      <a:pt x="2280" y="73"/>
                    </a:cubicBezTo>
                    <a:cubicBezTo>
                      <a:pt x="1594" y="23"/>
                      <a:pt x="973" y="0"/>
                      <a:pt x="5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0" name="Google Shape;930;p42"/>
              <p:cNvSpPr/>
              <p:nvPr/>
            </p:nvSpPr>
            <p:spPr>
              <a:xfrm>
                <a:off x="4794208" y="2674837"/>
                <a:ext cx="69531" cy="6271"/>
              </a:xfrm>
              <a:custGeom>
                <a:avLst/>
                <a:gdLst/>
                <a:ahLst/>
                <a:cxnLst/>
                <a:rect l="l" t="t" r="r" b="b"/>
                <a:pathLst>
                  <a:path w="3648" h="329" extrusionOk="0">
                    <a:moveTo>
                      <a:pt x="2828" y="1"/>
                    </a:moveTo>
                    <a:cubicBezTo>
                      <a:pt x="2494" y="1"/>
                      <a:pt x="2159" y="23"/>
                      <a:pt x="1824" y="73"/>
                    </a:cubicBezTo>
                    <a:cubicBezTo>
                      <a:pt x="1216" y="73"/>
                      <a:pt x="578" y="134"/>
                      <a:pt x="0" y="286"/>
                    </a:cubicBezTo>
                    <a:cubicBezTo>
                      <a:pt x="274" y="314"/>
                      <a:pt x="547" y="329"/>
                      <a:pt x="820" y="329"/>
                    </a:cubicBezTo>
                    <a:cubicBezTo>
                      <a:pt x="1155" y="329"/>
                      <a:pt x="1490" y="306"/>
                      <a:pt x="1824" y="256"/>
                    </a:cubicBezTo>
                    <a:cubicBezTo>
                      <a:pt x="2432" y="256"/>
                      <a:pt x="3070" y="165"/>
                      <a:pt x="3648" y="43"/>
                    </a:cubicBezTo>
                    <a:cubicBezTo>
                      <a:pt x="3375" y="16"/>
                      <a:pt x="3101" y="1"/>
                      <a:pt x="2828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1" name="Google Shape;931;p42"/>
              <p:cNvSpPr/>
              <p:nvPr/>
            </p:nvSpPr>
            <p:spPr>
              <a:xfrm>
                <a:off x="4720046" y="2826078"/>
                <a:ext cx="232913" cy="107193"/>
              </a:xfrm>
              <a:custGeom>
                <a:avLst/>
                <a:gdLst/>
                <a:ahLst/>
                <a:cxnLst/>
                <a:rect l="l" t="t" r="r" b="b"/>
                <a:pathLst>
                  <a:path w="12220" h="5624" extrusionOk="0">
                    <a:moveTo>
                      <a:pt x="5459" y="0"/>
                    </a:moveTo>
                    <a:cubicBezTo>
                      <a:pt x="3532" y="0"/>
                      <a:pt x="1491" y="717"/>
                      <a:pt x="1" y="1865"/>
                    </a:cubicBezTo>
                    <a:cubicBezTo>
                      <a:pt x="1247" y="3841"/>
                      <a:pt x="3284" y="5178"/>
                      <a:pt x="5594" y="5513"/>
                    </a:cubicBezTo>
                    <a:cubicBezTo>
                      <a:pt x="6064" y="5587"/>
                      <a:pt x="6536" y="5623"/>
                      <a:pt x="7007" y="5623"/>
                    </a:cubicBezTo>
                    <a:cubicBezTo>
                      <a:pt x="8851" y="5623"/>
                      <a:pt x="10670" y="5064"/>
                      <a:pt x="12220" y="4023"/>
                    </a:cubicBezTo>
                    <a:cubicBezTo>
                      <a:pt x="11065" y="2017"/>
                      <a:pt x="9120" y="588"/>
                      <a:pt x="6840" y="133"/>
                    </a:cubicBezTo>
                    <a:cubicBezTo>
                      <a:pt x="6393" y="43"/>
                      <a:pt x="5929" y="0"/>
                      <a:pt x="5459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2" name="Google Shape;932;p42"/>
              <p:cNvSpPr/>
              <p:nvPr/>
            </p:nvSpPr>
            <p:spPr>
              <a:xfrm>
                <a:off x="4769869" y="2306617"/>
                <a:ext cx="177296" cy="102352"/>
              </a:xfrm>
              <a:custGeom>
                <a:avLst/>
                <a:gdLst/>
                <a:ahLst/>
                <a:cxnLst/>
                <a:rect l="l" t="t" r="r" b="b"/>
                <a:pathLst>
                  <a:path w="9302" h="5370" extrusionOk="0">
                    <a:moveTo>
                      <a:pt x="1" y="0"/>
                    </a:moveTo>
                    <a:lnTo>
                      <a:pt x="1" y="0"/>
                    </a:lnTo>
                    <a:cubicBezTo>
                      <a:pt x="609" y="1550"/>
                      <a:pt x="1521" y="3070"/>
                      <a:pt x="2828" y="4104"/>
                    </a:cubicBezTo>
                    <a:cubicBezTo>
                      <a:pt x="3808" y="4884"/>
                      <a:pt x="5050" y="5369"/>
                      <a:pt x="6278" y="5369"/>
                    </a:cubicBezTo>
                    <a:cubicBezTo>
                      <a:pt x="6725" y="5369"/>
                      <a:pt x="7170" y="5305"/>
                      <a:pt x="7600" y="5167"/>
                    </a:cubicBezTo>
                    <a:cubicBezTo>
                      <a:pt x="8420" y="4894"/>
                      <a:pt x="9211" y="4255"/>
                      <a:pt x="9302" y="3374"/>
                    </a:cubicBezTo>
                    <a:lnTo>
                      <a:pt x="9302" y="3374"/>
                    </a:lnTo>
                    <a:cubicBezTo>
                      <a:pt x="8413" y="3719"/>
                      <a:pt x="7494" y="3884"/>
                      <a:pt x="6588" y="3884"/>
                    </a:cubicBezTo>
                    <a:cubicBezTo>
                      <a:pt x="4058" y="3884"/>
                      <a:pt x="1632" y="2595"/>
                      <a:pt x="244" y="334"/>
                    </a:cubicBez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3" name="Google Shape;933;p42"/>
              <p:cNvSpPr/>
              <p:nvPr/>
            </p:nvSpPr>
            <p:spPr>
              <a:xfrm>
                <a:off x="5016086" y="2491270"/>
                <a:ext cx="22624" cy="193097"/>
              </a:xfrm>
              <a:custGeom>
                <a:avLst/>
                <a:gdLst/>
                <a:ahLst/>
                <a:cxnLst/>
                <a:rect l="l" t="t" r="r" b="b"/>
                <a:pathLst>
                  <a:path w="1187" h="10131" extrusionOk="0">
                    <a:moveTo>
                      <a:pt x="322" y="0"/>
                    </a:moveTo>
                    <a:cubicBezTo>
                      <a:pt x="306" y="0"/>
                      <a:pt x="291" y="3"/>
                      <a:pt x="275" y="8"/>
                    </a:cubicBezTo>
                    <a:cubicBezTo>
                      <a:pt x="62" y="69"/>
                      <a:pt x="62" y="282"/>
                      <a:pt x="31" y="464"/>
                    </a:cubicBezTo>
                    <a:cubicBezTo>
                      <a:pt x="1" y="3686"/>
                      <a:pt x="153" y="6908"/>
                      <a:pt x="518" y="10130"/>
                    </a:cubicBezTo>
                    <a:lnTo>
                      <a:pt x="670" y="10008"/>
                    </a:lnTo>
                    <a:cubicBezTo>
                      <a:pt x="1186" y="6847"/>
                      <a:pt x="1156" y="3625"/>
                      <a:pt x="639" y="464"/>
                    </a:cubicBezTo>
                    <a:cubicBezTo>
                      <a:pt x="612" y="270"/>
                      <a:pt x="483" y="0"/>
                      <a:pt x="3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4" name="Google Shape;934;p42"/>
              <p:cNvSpPr/>
              <p:nvPr/>
            </p:nvSpPr>
            <p:spPr>
              <a:xfrm>
                <a:off x="4660388" y="3064385"/>
                <a:ext cx="356879" cy="34422"/>
              </a:xfrm>
              <a:custGeom>
                <a:avLst/>
                <a:gdLst/>
                <a:ahLst/>
                <a:cxnLst/>
                <a:rect l="l" t="t" r="r" b="b"/>
                <a:pathLst>
                  <a:path w="18724" h="1806" extrusionOk="0">
                    <a:moveTo>
                      <a:pt x="0" y="1"/>
                    </a:moveTo>
                    <a:cubicBezTo>
                      <a:pt x="61" y="31"/>
                      <a:pt x="122" y="61"/>
                      <a:pt x="182" y="92"/>
                    </a:cubicBezTo>
                    <a:lnTo>
                      <a:pt x="699" y="274"/>
                    </a:lnTo>
                    <a:cubicBezTo>
                      <a:pt x="912" y="365"/>
                      <a:pt x="1185" y="426"/>
                      <a:pt x="1520" y="548"/>
                    </a:cubicBezTo>
                    <a:cubicBezTo>
                      <a:pt x="1885" y="639"/>
                      <a:pt x="2249" y="760"/>
                      <a:pt x="2675" y="852"/>
                    </a:cubicBezTo>
                    <a:cubicBezTo>
                      <a:pt x="3496" y="1064"/>
                      <a:pt x="4499" y="1277"/>
                      <a:pt x="5623" y="1429"/>
                    </a:cubicBezTo>
                    <a:cubicBezTo>
                      <a:pt x="6839" y="1611"/>
                      <a:pt x="8085" y="1733"/>
                      <a:pt x="9301" y="1794"/>
                    </a:cubicBezTo>
                    <a:cubicBezTo>
                      <a:pt x="9613" y="1801"/>
                      <a:pt x="9924" y="1805"/>
                      <a:pt x="10235" y="1805"/>
                    </a:cubicBezTo>
                    <a:cubicBezTo>
                      <a:pt x="11169" y="1805"/>
                      <a:pt x="12098" y="1771"/>
                      <a:pt x="13009" y="1703"/>
                    </a:cubicBezTo>
                    <a:cubicBezTo>
                      <a:pt x="14134" y="1611"/>
                      <a:pt x="15167" y="1460"/>
                      <a:pt x="16019" y="1308"/>
                    </a:cubicBezTo>
                    <a:cubicBezTo>
                      <a:pt x="16444" y="1247"/>
                      <a:pt x="16809" y="1156"/>
                      <a:pt x="17143" y="1064"/>
                    </a:cubicBezTo>
                    <a:cubicBezTo>
                      <a:pt x="17478" y="1004"/>
                      <a:pt x="17782" y="943"/>
                      <a:pt x="17994" y="882"/>
                    </a:cubicBezTo>
                    <a:lnTo>
                      <a:pt x="18541" y="730"/>
                    </a:lnTo>
                    <a:cubicBezTo>
                      <a:pt x="18602" y="730"/>
                      <a:pt x="18663" y="700"/>
                      <a:pt x="18724" y="669"/>
                    </a:cubicBezTo>
                    <a:cubicBezTo>
                      <a:pt x="18663" y="669"/>
                      <a:pt x="18602" y="669"/>
                      <a:pt x="18511" y="700"/>
                    </a:cubicBezTo>
                    <a:lnTo>
                      <a:pt x="17994" y="791"/>
                    </a:lnTo>
                    <a:cubicBezTo>
                      <a:pt x="17751" y="852"/>
                      <a:pt x="17447" y="912"/>
                      <a:pt x="17113" y="973"/>
                    </a:cubicBezTo>
                    <a:cubicBezTo>
                      <a:pt x="16778" y="1034"/>
                      <a:pt x="16414" y="1095"/>
                      <a:pt x="15988" y="1156"/>
                    </a:cubicBezTo>
                    <a:cubicBezTo>
                      <a:pt x="15137" y="1308"/>
                      <a:pt x="14134" y="1429"/>
                      <a:pt x="13009" y="1520"/>
                    </a:cubicBezTo>
                    <a:cubicBezTo>
                      <a:pt x="12214" y="1563"/>
                      <a:pt x="11358" y="1606"/>
                      <a:pt x="10463" y="1606"/>
                    </a:cubicBezTo>
                    <a:cubicBezTo>
                      <a:pt x="10092" y="1606"/>
                      <a:pt x="9714" y="1599"/>
                      <a:pt x="9332" y="1581"/>
                    </a:cubicBezTo>
                    <a:cubicBezTo>
                      <a:pt x="8025" y="1520"/>
                      <a:pt x="6778" y="1429"/>
                      <a:pt x="5654" y="1247"/>
                    </a:cubicBezTo>
                    <a:cubicBezTo>
                      <a:pt x="4529" y="1095"/>
                      <a:pt x="3526" y="912"/>
                      <a:pt x="2705" y="700"/>
                    </a:cubicBezTo>
                    <a:cubicBezTo>
                      <a:pt x="2249" y="608"/>
                      <a:pt x="1885" y="517"/>
                      <a:pt x="1550" y="426"/>
                    </a:cubicBezTo>
                    <a:cubicBezTo>
                      <a:pt x="1216" y="335"/>
                      <a:pt x="942" y="274"/>
                      <a:pt x="730" y="213"/>
                    </a:cubicBezTo>
                    <a:lnTo>
                      <a:pt x="182" y="61"/>
                    </a:lnTo>
                    <a:cubicBezTo>
                      <a:pt x="122" y="31"/>
                      <a:pt x="61" y="1"/>
                      <a:pt x="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5" name="Google Shape;935;p42"/>
              <p:cNvSpPr/>
              <p:nvPr/>
            </p:nvSpPr>
            <p:spPr>
              <a:xfrm>
                <a:off x="4692828" y="3055694"/>
                <a:ext cx="301853" cy="40693"/>
              </a:xfrm>
              <a:custGeom>
                <a:avLst/>
                <a:gdLst/>
                <a:ahLst/>
                <a:cxnLst/>
                <a:rect l="l" t="t" r="r" b="b"/>
                <a:pathLst>
                  <a:path w="15837" h="2135" extrusionOk="0">
                    <a:moveTo>
                      <a:pt x="1611" y="1"/>
                    </a:moveTo>
                    <a:cubicBezTo>
                      <a:pt x="973" y="1"/>
                      <a:pt x="395" y="274"/>
                      <a:pt x="31" y="791"/>
                    </a:cubicBezTo>
                    <a:lnTo>
                      <a:pt x="0" y="943"/>
                    </a:lnTo>
                    <a:cubicBezTo>
                      <a:pt x="2906" y="1644"/>
                      <a:pt x="5943" y="2134"/>
                      <a:pt x="8982" y="2134"/>
                    </a:cubicBezTo>
                    <a:cubicBezTo>
                      <a:pt x="10553" y="2134"/>
                      <a:pt x="12124" y="2003"/>
                      <a:pt x="13678" y="1703"/>
                    </a:cubicBezTo>
                    <a:cubicBezTo>
                      <a:pt x="14165" y="1672"/>
                      <a:pt x="14651" y="1520"/>
                      <a:pt x="15107" y="1308"/>
                    </a:cubicBezTo>
                    <a:cubicBezTo>
                      <a:pt x="15563" y="1064"/>
                      <a:pt x="15836" y="578"/>
                      <a:pt x="15806" y="61"/>
                    </a:cubicBezTo>
                    <a:lnTo>
                      <a:pt x="15806" y="61"/>
                    </a:lnTo>
                    <a:cubicBezTo>
                      <a:pt x="13642" y="610"/>
                      <a:pt x="11427" y="885"/>
                      <a:pt x="9215" y="885"/>
                    </a:cubicBezTo>
                    <a:cubicBezTo>
                      <a:pt x="7263" y="885"/>
                      <a:pt x="5314" y="671"/>
                      <a:pt x="3405" y="244"/>
                    </a:cubicBezTo>
                    <a:cubicBezTo>
                      <a:pt x="2797" y="92"/>
                      <a:pt x="2189" y="1"/>
                      <a:pt x="161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6" name="Google Shape;936;p42"/>
              <p:cNvSpPr/>
              <p:nvPr/>
            </p:nvSpPr>
            <p:spPr>
              <a:xfrm>
                <a:off x="7741323" y="3066120"/>
                <a:ext cx="975624" cy="701599"/>
              </a:xfrm>
              <a:custGeom>
                <a:avLst/>
                <a:gdLst/>
                <a:ahLst/>
                <a:cxnLst/>
                <a:rect l="l" t="t" r="r" b="b"/>
                <a:pathLst>
                  <a:path w="51187" h="36810" extrusionOk="0">
                    <a:moveTo>
                      <a:pt x="0" y="1"/>
                    </a:moveTo>
                    <a:lnTo>
                      <a:pt x="0" y="36810"/>
                    </a:lnTo>
                    <a:lnTo>
                      <a:pt x="51187" y="36810"/>
                    </a:lnTo>
                    <a:lnTo>
                      <a:pt x="51187" y="1"/>
                    </a:lnTo>
                    <a:close/>
                  </a:path>
                </a:pathLst>
              </a:custGeom>
              <a:solidFill>
                <a:srgbClr val="A37F5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7" name="Google Shape;937;p42"/>
              <p:cNvSpPr/>
              <p:nvPr/>
            </p:nvSpPr>
            <p:spPr>
              <a:xfrm>
                <a:off x="7930760" y="3066120"/>
                <a:ext cx="73610" cy="148325"/>
              </a:xfrm>
              <a:custGeom>
                <a:avLst/>
                <a:gdLst/>
                <a:ahLst/>
                <a:cxnLst/>
                <a:rect l="l" t="t" r="r" b="b"/>
                <a:pathLst>
                  <a:path w="3862" h="7782" extrusionOk="0">
                    <a:moveTo>
                      <a:pt x="1" y="1"/>
                    </a:moveTo>
                    <a:lnTo>
                      <a:pt x="1" y="7782"/>
                    </a:lnTo>
                    <a:lnTo>
                      <a:pt x="3800" y="7782"/>
                    </a:lnTo>
                    <a:cubicBezTo>
                      <a:pt x="3800" y="7782"/>
                      <a:pt x="3861" y="1"/>
                      <a:pt x="380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8" name="Google Shape;938;p42"/>
              <p:cNvSpPr/>
              <p:nvPr/>
            </p:nvSpPr>
            <p:spPr>
              <a:xfrm>
                <a:off x="8229125" y="3066120"/>
                <a:ext cx="487822" cy="701599"/>
              </a:xfrm>
              <a:custGeom>
                <a:avLst/>
                <a:gdLst/>
                <a:ahLst/>
                <a:cxnLst/>
                <a:rect l="l" t="t" r="r" b="b"/>
                <a:pathLst>
                  <a:path w="25594" h="36810" extrusionOk="0">
                    <a:moveTo>
                      <a:pt x="1" y="1"/>
                    </a:moveTo>
                    <a:lnTo>
                      <a:pt x="1" y="36810"/>
                    </a:lnTo>
                    <a:lnTo>
                      <a:pt x="25594" y="36810"/>
                    </a:lnTo>
                    <a:lnTo>
                      <a:pt x="25594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9" name="Google Shape;939;p42"/>
              <p:cNvSpPr/>
              <p:nvPr/>
            </p:nvSpPr>
            <p:spPr>
              <a:xfrm>
                <a:off x="7770866" y="3630410"/>
                <a:ext cx="130942" cy="92117"/>
              </a:xfrm>
              <a:custGeom>
                <a:avLst/>
                <a:gdLst/>
                <a:ahLst/>
                <a:cxnLst/>
                <a:rect l="l" t="t" r="r" b="b"/>
                <a:pathLst>
                  <a:path w="6870" h="4833" extrusionOk="0">
                    <a:moveTo>
                      <a:pt x="1" y="0"/>
                    </a:moveTo>
                    <a:lnTo>
                      <a:pt x="1" y="4833"/>
                    </a:lnTo>
                    <a:lnTo>
                      <a:pt x="6870" y="4833"/>
                    </a:lnTo>
                    <a:lnTo>
                      <a:pt x="6870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0" name="Google Shape;940;p42"/>
              <p:cNvSpPr/>
              <p:nvPr/>
            </p:nvSpPr>
            <p:spPr>
              <a:xfrm>
                <a:off x="7771438" y="3630410"/>
                <a:ext cx="130961" cy="92708"/>
              </a:xfrm>
              <a:custGeom>
                <a:avLst/>
                <a:gdLst/>
                <a:ahLst/>
                <a:cxnLst/>
                <a:rect l="l" t="t" r="r" b="b"/>
                <a:pathLst>
                  <a:path w="6871" h="4864" extrusionOk="0">
                    <a:moveTo>
                      <a:pt x="6840" y="0"/>
                    </a:moveTo>
                    <a:lnTo>
                      <a:pt x="6840" y="4833"/>
                    </a:lnTo>
                    <a:lnTo>
                      <a:pt x="1" y="4833"/>
                    </a:lnTo>
                    <a:lnTo>
                      <a:pt x="1" y="4863"/>
                    </a:lnTo>
                    <a:lnTo>
                      <a:pt x="6840" y="4863"/>
                    </a:lnTo>
                    <a:lnTo>
                      <a:pt x="6870" y="0"/>
                    </a:ln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1" name="Google Shape;941;p42"/>
              <p:cNvSpPr/>
              <p:nvPr/>
            </p:nvSpPr>
            <p:spPr>
              <a:xfrm>
                <a:off x="7925557" y="3630410"/>
                <a:ext cx="65471" cy="92117"/>
              </a:xfrm>
              <a:custGeom>
                <a:avLst/>
                <a:gdLst/>
                <a:ahLst/>
                <a:cxnLst/>
                <a:rect l="l" t="t" r="r" b="b"/>
                <a:pathLst>
                  <a:path w="3435" h="4833" extrusionOk="0">
                    <a:moveTo>
                      <a:pt x="0" y="0"/>
                    </a:moveTo>
                    <a:lnTo>
                      <a:pt x="0" y="4833"/>
                    </a:lnTo>
                    <a:lnTo>
                      <a:pt x="3435" y="4833"/>
                    </a:lnTo>
                    <a:lnTo>
                      <a:pt x="3435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2" name="Google Shape;942;p42"/>
              <p:cNvSpPr/>
              <p:nvPr/>
            </p:nvSpPr>
            <p:spPr>
              <a:xfrm>
                <a:off x="7925557" y="3630410"/>
                <a:ext cx="66062" cy="92708"/>
              </a:xfrm>
              <a:custGeom>
                <a:avLst/>
                <a:gdLst/>
                <a:ahLst/>
                <a:cxnLst/>
                <a:rect l="l" t="t" r="r" b="b"/>
                <a:pathLst>
                  <a:path w="3466" h="4864" extrusionOk="0">
                    <a:moveTo>
                      <a:pt x="0" y="0"/>
                    </a:moveTo>
                    <a:lnTo>
                      <a:pt x="0" y="4863"/>
                    </a:lnTo>
                    <a:lnTo>
                      <a:pt x="3465" y="4863"/>
                    </a:lnTo>
                    <a:lnTo>
                      <a:pt x="3465" y="4833"/>
                    </a:lnTo>
                    <a:lnTo>
                      <a:pt x="31" y="4833"/>
                    </a:lnTo>
                    <a:lnTo>
                      <a:pt x="31" y="0"/>
                    </a:ln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3" name="Google Shape;943;p42"/>
              <p:cNvSpPr/>
              <p:nvPr/>
            </p:nvSpPr>
            <p:spPr>
              <a:xfrm>
                <a:off x="7563455" y="3768290"/>
                <a:ext cx="1110054" cy="797756"/>
              </a:xfrm>
              <a:custGeom>
                <a:avLst/>
                <a:gdLst/>
                <a:ahLst/>
                <a:cxnLst/>
                <a:rect l="l" t="t" r="r" b="b"/>
                <a:pathLst>
                  <a:path w="58240" h="41855" extrusionOk="0">
                    <a:moveTo>
                      <a:pt x="1" y="0"/>
                    </a:moveTo>
                    <a:lnTo>
                      <a:pt x="1" y="41855"/>
                    </a:lnTo>
                    <a:lnTo>
                      <a:pt x="58239" y="41855"/>
                    </a:lnTo>
                    <a:lnTo>
                      <a:pt x="58239" y="0"/>
                    </a:lnTo>
                    <a:close/>
                  </a:path>
                </a:pathLst>
              </a:custGeom>
              <a:solidFill>
                <a:srgbClr val="A37F5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4" name="Google Shape;944;p42"/>
              <p:cNvSpPr/>
              <p:nvPr/>
            </p:nvSpPr>
            <p:spPr>
              <a:xfrm>
                <a:off x="7778985" y="3768290"/>
                <a:ext cx="84016" cy="168605"/>
              </a:xfrm>
              <a:custGeom>
                <a:avLst/>
                <a:gdLst/>
                <a:ahLst/>
                <a:cxnLst/>
                <a:rect l="l" t="t" r="r" b="b"/>
                <a:pathLst>
                  <a:path w="4408" h="8846" extrusionOk="0">
                    <a:moveTo>
                      <a:pt x="0" y="0"/>
                    </a:moveTo>
                    <a:lnTo>
                      <a:pt x="0" y="8845"/>
                    </a:lnTo>
                    <a:lnTo>
                      <a:pt x="4316" y="8845"/>
                    </a:lnTo>
                    <a:cubicBezTo>
                      <a:pt x="4316" y="8845"/>
                      <a:pt x="4407" y="0"/>
                      <a:pt x="431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5" name="Google Shape;945;p42"/>
              <p:cNvSpPr/>
              <p:nvPr/>
            </p:nvSpPr>
            <p:spPr>
              <a:xfrm>
                <a:off x="8118463" y="3768290"/>
                <a:ext cx="555046" cy="797756"/>
              </a:xfrm>
              <a:custGeom>
                <a:avLst/>
                <a:gdLst/>
                <a:ahLst/>
                <a:cxnLst/>
                <a:rect l="l" t="t" r="r" b="b"/>
                <a:pathLst>
                  <a:path w="29121" h="41855" extrusionOk="0">
                    <a:moveTo>
                      <a:pt x="1" y="0"/>
                    </a:moveTo>
                    <a:lnTo>
                      <a:pt x="1" y="41855"/>
                    </a:lnTo>
                    <a:lnTo>
                      <a:pt x="29120" y="41855"/>
                    </a:lnTo>
                    <a:lnTo>
                      <a:pt x="2912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6" name="Google Shape;946;p42"/>
              <p:cNvSpPr/>
              <p:nvPr/>
            </p:nvSpPr>
            <p:spPr>
              <a:xfrm>
                <a:off x="7597649" y="4410193"/>
                <a:ext cx="148325" cy="104887"/>
              </a:xfrm>
              <a:custGeom>
                <a:avLst/>
                <a:gdLst/>
                <a:ahLst/>
                <a:cxnLst/>
                <a:rect l="l" t="t" r="r" b="b"/>
                <a:pathLst>
                  <a:path w="7782" h="5503" extrusionOk="0">
                    <a:moveTo>
                      <a:pt x="0" y="0"/>
                    </a:moveTo>
                    <a:lnTo>
                      <a:pt x="0" y="5502"/>
                    </a:lnTo>
                    <a:lnTo>
                      <a:pt x="7782" y="5502"/>
                    </a:lnTo>
                    <a:lnTo>
                      <a:pt x="7782" y="0"/>
                    </a:lnTo>
                    <a:close/>
                  </a:path>
                </a:pathLst>
              </a:custGeom>
              <a:solidFill>
                <a:srgbClr val="FAFAF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7" name="Google Shape;947;p42"/>
              <p:cNvSpPr/>
              <p:nvPr/>
            </p:nvSpPr>
            <p:spPr>
              <a:xfrm>
                <a:off x="7597649" y="4409621"/>
                <a:ext cx="148897" cy="106031"/>
              </a:xfrm>
              <a:custGeom>
                <a:avLst/>
                <a:gdLst/>
                <a:ahLst/>
                <a:cxnLst/>
                <a:rect l="l" t="t" r="r" b="b"/>
                <a:pathLst>
                  <a:path w="7812" h="5563" extrusionOk="0">
                    <a:moveTo>
                      <a:pt x="0" y="0"/>
                    </a:moveTo>
                    <a:lnTo>
                      <a:pt x="0" y="30"/>
                    </a:lnTo>
                    <a:lnTo>
                      <a:pt x="7782" y="30"/>
                    </a:lnTo>
                    <a:lnTo>
                      <a:pt x="7782" y="5532"/>
                    </a:lnTo>
                    <a:lnTo>
                      <a:pt x="0" y="5532"/>
                    </a:lnTo>
                    <a:lnTo>
                      <a:pt x="0" y="5562"/>
                    </a:lnTo>
                    <a:lnTo>
                      <a:pt x="7782" y="5562"/>
                    </a:lnTo>
                    <a:lnTo>
                      <a:pt x="7812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8" name="Google Shape;948;p42"/>
              <p:cNvSpPr/>
              <p:nvPr/>
            </p:nvSpPr>
            <p:spPr>
              <a:xfrm>
                <a:off x="7773191" y="4410193"/>
                <a:ext cx="74753" cy="104887"/>
              </a:xfrm>
              <a:custGeom>
                <a:avLst/>
                <a:gdLst/>
                <a:ahLst/>
                <a:cxnLst/>
                <a:rect l="l" t="t" r="r" b="b"/>
                <a:pathLst>
                  <a:path w="3922" h="5503" extrusionOk="0">
                    <a:moveTo>
                      <a:pt x="0" y="0"/>
                    </a:moveTo>
                    <a:lnTo>
                      <a:pt x="0" y="5502"/>
                    </a:lnTo>
                    <a:lnTo>
                      <a:pt x="3921" y="5502"/>
                    </a:lnTo>
                    <a:lnTo>
                      <a:pt x="3921" y="0"/>
                    </a:lnTo>
                    <a:close/>
                  </a:path>
                </a:pathLst>
              </a:custGeom>
              <a:solidFill>
                <a:srgbClr val="FAFAF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9" name="Google Shape;949;p42"/>
              <p:cNvSpPr/>
              <p:nvPr/>
            </p:nvSpPr>
            <p:spPr>
              <a:xfrm>
                <a:off x="7773191" y="4409621"/>
                <a:ext cx="74753" cy="106031"/>
              </a:xfrm>
              <a:custGeom>
                <a:avLst/>
                <a:gdLst/>
                <a:ahLst/>
                <a:cxnLst/>
                <a:rect l="l" t="t" r="r" b="b"/>
                <a:pathLst>
                  <a:path w="3922" h="5563" extrusionOk="0">
                    <a:moveTo>
                      <a:pt x="3891" y="30"/>
                    </a:moveTo>
                    <a:lnTo>
                      <a:pt x="3891" y="5532"/>
                    </a:lnTo>
                    <a:lnTo>
                      <a:pt x="31" y="5532"/>
                    </a:lnTo>
                    <a:lnTo>
                      <a:pt x="31" y="30"/>
                    </a:lnTo>
                    <a:close/>
                    <a:moveTo>
                      <a:pt x="0" y="0"/>
                    </a:moveTo>
                    <a:lnTo>
                      <a:pt x="0" y="5562"/>
                    </a:lnTo>
                    <a:lnTo>
                      <a:pt x="3921" y="5562"/>
                    </a:lnTo>
                    <a:lnTo>
                      <a:pt x="3921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0" name="Google Shape;950;p42"/>
              <p:cNvSpPr/>
              <p:nvPr/>
            </p:nvSpPr>
            <p:spPr>
              <a:xfrm>
                <a:off x="7741323" y="3765965"/>
                <a:ext cx="975624" cy="3488"/>
              </a:xfrm>
              <a:custGeom>
                <a:avLst/>
                <a:gdLst/>
                <a:ahLst/>
                <a:cxnLst/>
                <a:rect l="l" t="t" r="r" b="b"/>
                <a:pathLst>
                  <a:path w="51187" h="183" extrusionOk="0">
                    <a:moveTo>
                      <a:pt x="25594" y="1"/>
                    </a:moveTo>
                    <a:cubicBezTo>
                      <a:pt x="11460" y="1"/>
                      <a:pt x="0" y="31"/>
                      <a:pt x="0" y="92"/>
                    </a:cubicBezTo>
                    <a:cubicBezTo>
                      <a:pt x="0" y="153"/>
                      <a:pt x="11460" y="183"/>
                      <a:pt x="25594" y="183"/>
                    </a:cubicBezTo>
                    <a:cubicBezTo>
                      <a:pt x="39728" y="183"/>
                      <a:pt x="51187" y="153"/>
                      <a:pt x="51187" y="92"/>
                    </a:cubicBezTo>
                    <a:cubicBezTo>
                      <a:pt x="51187" y="31"/>
                      <a:pt x="39728" y="1"/>
                      <a:pt x="25594" y="1"/>
                    </a:cubicBezTo>
                    <a:close/>
                  </a:path>
                </a:pathLst>
              </a:custGeom>
              <a:solidFill>
                <a:srgbClr val="26323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951" name="Google Shape;951;p42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Alternative solutions</a:t>
            </a:r>
            <a:endParaRPr dirty="0"/>
          </a:p>
        </p:txBody>
      </p:sp>
      <p:grpSp>
        <p:nvGrpSpPr>
          <p:cNvPr id="952" name="Google Shape;952;p42"/>
          <p:cNvGrpSpPr/>
          <p:nvPr/>
        </p:nvGrpSpPr>
        <p:grpSpPr>
          <a:xfrm>
            <a:off x="713215" y="1565572"/>
            <a:ext cx="820500" cy="869706"/>
            <a:chOff x="737690" y="1616972"/>
            <a:chExt cx="820500" cy="869706"/>
          </a:xfrm>
        </p:grpSpPr>
        <p:sp>
          <p:nvSpPr>
            <p:cNvPr id="953" name="Google Shape;953;p42"/>
            <p:cNvSpPr/>
            <p:nvPr/>
          </p:nvSpPr>
          <p:spPr>
            <a:xfrm rot="5400000">
              <a:off x="746240" y="1608422"/>
              <a:ext cx="803400" cy="8205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" name="Google Shape;954;p42"/>
            <p:cNvSpPr/>
            <p:nvPr/>
          </p:nvSpPr>
          <p:spPr>
            <a:xfrm rot="5400000">
              <a:off x="904950" y="2253128"/>
              <a:ext cx="66300" cy="4008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60" name="Google Shape;960;p42"/>
          <p:cNvGrpSpPr/>
          <p:nvPr/>
        </p:nvGrpSpPr>
        <p:grpSpPr>
          <a:xfrm>
            <a:off x="713215" y="2692982"/>
            <a:ext cx="820500" cy="869706"/>
            <a:chOff x="737690" y="2690222"/>
            <a:chExt cx="820500" cy="869706"/>
          </a:xfrm>
        </p:grpSpPr>
        <p:sp>
          <p:nvSpPr>
            <p:cNvPr id="961" name="Google Shape;961;p42"/>
            <p:cNvSpPr/>
            <p:nvPr/>
          </p:nvSpPr>
          <p:spPr>
            <a:xfrm rot="5400000">
              <a:off x="746240" y="2681672"/>
              <a:ext cx="803400" cy="8205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" name="Google Shape;962;p42"/>
            <p:cNvSpPr/>
            <p:nvPr/>
          </p:nvSpPr>
          <p:spPr>
            <a:xfrm rot="5400000">
              <a:off x="904950" y="3326378"/>
              <a:ext cx="66300" cy="4008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D304149B-64FA-A332-EADB-ECB98635D2F3}"/>
              </a:ext>
            </a:extLst>
          </p:cNvPr>
          <p:cNvSpPr txBox="1"/>
          <p:nvPr/>
        </p:nvSpPr>
        <p:spPr>
          <a:xfrm>
            <a:off x="886427" y="1709093"/>
            <a:ext cx="5532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 dirty="0"/>
              <a:t>1.</a:t>
            </a:r>
            <a:endParaRPr lang="en-GB" sz="28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C9B33C-F2F3-49CF-A1B6-4B70B85D8124}"/>
              </a:ext>
            </a:extLst>
          </p:cNvPr>
          <p:cNvSpPr txBox="1"/>
          <p:nvPr/>
        </p:nvSpPr>
        <p:spPr>
          <a:xfrm>
            <a:off x="841472" y="3842184"/>
            <a:ext cx="5532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 dirty="0"/>
              <a:t>3.</a:t>
            </a:r>
            <a:endParaRPr lang="en-GB" sz="2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554680-3325-079C-1AC1-8593C031E82D}"/>
              </a:ext>
            </a:extLst>
          </p:cNvPr>
          <p:cNvSpPr txBox="1"/>
          <p:nvPr/>
        </p:nvSpPr>
        <p:spPr>
          <a:xfrm>
            <a:off x="856400" y="2784083"/>
            <a:ext cx="5532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2800" b="1" dirty="0"/>
              <a:t>2.</a:t>
            </a:r>
            <a:endParaRPr lang="en-GB" sz="2800" b="1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767;p42">
            <a:extLst>
              <a:ext uri="{FF2B5EF4-FFF2-40B4-BE49-F238E27FC236}">
                <a16:creationId xmlns:a16="http://schemas.microsoft.com/office/drawing/2014/main" id="{199D83A7-9420-D235-E29E-EBAD95C0CBD0}"/>
              </a:ext>
            </a:extLst>
          </p:cNvPr>
          <p:cNvSpPr/>
          <p:nvPr/>
        </p:nvSpPr>
        <p:spPr>
          <a:xfrm>
            <a:off x="856400" y="932750"/>
            <a:ext cx="4343400" cy="177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27A2CF-D117-8AAA-2EB1-7FE9E05A2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Rebranding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F6FF4F-E3B5-E452-3B06-F7143DA4BD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9915" y="1292630"/>
            <a:ext cx="5330449" cy="3096352"/>
          </a:xfrm>
        </p:spPr>
        <p:txBody>
          <a:bodyPr/>
          <a:lstStyle/>
          <a:p>
            <a:r>
              <a:rPr lang="en-GB" dirty="0"/>
              <a:t>Supply chains could ultimately mean a potential weakness. The need of transparency related to the suppliers is huge as consumers are vulnerable and increasingly sensitive.</a:t>
            </a:r>
          </a:p>
          <a:p>
            <a:endParaRPr lang="en-GB" dirty="0"/>
          </a:p>
          <a:p>
            <a:r>
              <a:rPr lang="en-GB" dirty="0"/>
              <a:t>The “casualization” trend (wearing more informal and casual garments) is seen as an ongoing trend. </a:t>
            </a:r>
          </a:p>
          <a:p>
            <a:endParaRPr lang="en-GB" dirty="0"/>
          </a:p>
          <a:p>
            <a:r>
              <a:rPr lang="en-GB" dirty="0"/>
              <a:t>The pandemic hit could be seen from another perspective: </a:t>
            </a:r>
            <a:r>
              <a:rPr lang="en-GB" i="1" dirty="0"/>
              <a:t>reimagining the shopping experience </a:t>
            </a:r>
            <a:r>
              <a:rPr lang="en-GB" dirty="0"/>
              <a:t>whilst </a:t>
            </a:r>
            <a:r>
              <a:rPr lang="en-GB" i="1" dirty="0"/>
              <a:t>taking into consideration what our consumer NEEDS</a:t>
            </a:r>
            <a:r>
              <a:rPr lang="en-GB" dirty="0"/>
              <a:t> =&gt; price-aware and risk-averse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1A5CED9-92DA-8B33-3BE9-751282671AA8}"/>
              </a:ext>
            </a:extLst>
          </p:cNvPr>
          <p:cNvSpPr txBox="1"/>
          <p:nvPr/>
        </p:nvSpPr>
        <p:spPr>
          <a:xfrm>
            <a:off x="6276617" y="4604000"/>
            <a:ext cx="2755289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" sz="1050" i="1" dirty="0"/>
              <a:t>Source: Shabir &amp; AlBishri (2021)</a:t>
            </a:r>
            <a:endParaRPr lang="en-GB" sz="1050" i="1" dirty="0"/>
          </a:p>
        </p:txBody>
      </p:sp>
      <p:pic>
        <p:nvPicPr>
          <p:cNvPr id="1028" name="Picture 4" descr="Best Summer Street Style Inspiration For 2022 | POPSUGAR Fashion">
            <a:extLst>
              <a:ext uri="{FF2B5EF4-FFF2-40B4-BE49-F238E27FC236}">
                <a16:creationId xmlns:a16="http://schemas.microsoft.com/office/drawing/2014/main" id="{F1279B96-D46C-92FF-8590-D53C826A87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3674" y="277890"/>
            <a:ext cx="2690411" cy="40337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97566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1" name="Google Shape;2581;p65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717500" cy="58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grpSp>
        <p:nvGrpSpPr>
          <p:cNvPr id="2583" name="Google Shape;2583;p65"/>
          <p:cNvGrpSpPr/>
          <p:nvPr/>
        </p:nvGrpSpPr>
        <p:grpSpPr>
          <a:xfrm>
            <a:off x="5139294" y="602179"/>
            <a:ext cx="2215892" cy="1374173"/>
            <a:chOff x="459250" y="818700"/>
            <a:chExt cx="6751650" cy="4187000"/>
          </a:xfrm>
        </p:grpSpPr>
        <p:sp>
          <p:nvSpPr>
            <p:cNvPr id="2584" name="Google Shape;2584;p65"/>
            <p:cNvSpPr/>
            <p:nvPr/>
          </p:nvSpPr>
          <p:spPr>
            <a:xfrm>
              <a:off x="1107425" y="818700"/>
              <a:ext cx="5475825" cy="3698675"/>
            </a:xfrm>
            <a:custGeom>
              <a:avLst/>
              <a:gdLst/>
              <a:ahLst/>
              <a:cxnLst/>
              <a:rect l="l" t="t" r="r" b="b"/>
              <a:pathLst>
                <a:path w="219033" h="147947" extrusionOk="0">
                  <a:moveTo>
                    <a:pt x="157937" y="0"/>
                  </a:moveTo>
                  <a:cubicBezTo>
                    <a:pt x="139639" y="0"/>
                    <a:pt x="121918" y="9058"/>
                    <a:pt x="112526" y="23314"/>
                  </a:cubicBezTo>
                  <a:cubicBezTo>
                    <a:pt x="107024" y="31703"/>
                    <a:pt x="103924" y="42007"/>
                    <a:pt x="95413" y="47812"/>
                  </a:cubicBezTo>
                  <a:cubicBezTo>
                    <a:pt x="90113" y="51443"/>
                    <a:pt x="83751" y="52714"/>
                    <a:pt x="77057" y="52714"/>
                  </a:cubicBezTo>
                  <a:cubicBezTo>
                    <a:pt x="69739" y="52714"/>
                    <a:pt x="62024" y="51195"/>
                    <a:pt x="54865" y="49575"/>
                  </a:cubicBezTo>
                  <a:cubicBezTo>
                    <a:pt x="47746" y="47950"/>
                    <a:pt x="40069" y="46438"/>
                    <a:pt x="32789" y="46438"/>
                  </a:cubicBezTo>
                  <a:cubicBezTo>
                    <a:pt x="26050" y="46438"/>
                    <a:pt x="19651" y="47733"/>
                    <a:pt x="14347" y="51429"/>
                  </a:cubicBezTo>
                  <a:cubicBezTo>
                    <a:pt x="7448" y="56232"/>
                    <a:pt x="3952" y="64317"/>
                    <a:pt x="2888" y="72342"/>
                  </a:cubicBezTo>
                  <a:cubicBezTo>
                    <a:pt x="1" y="93558"/>
                    <a:pt x="12463" y="115443"/>
                    <a:pt x="31156" y="128786"/>
                  </a:cubicBezTo>
                  <a:cubicBezTo>
                    <a:pt x="49850" y="142130"/>
                    <a:pt x="73832" y="147662"/>
                    <a:pt x="97024" y="147935"/>
                  </a:cubicBezTo>
                  <a:cubicBezTo>
                    <a:pt x="97645" y="147943"/>
                    <a:pt x="98266" y="147947"/>
                    <a:pt x="98887" y="147947"/>
                  </a:cubicBezTo>
                  <a:cubicBezTo>
                    <a:pt x="130861" y="147947"/>
                    <a:pt x="163020" y="137964"/>
                    <a:pt x="185293" y="117509"/>
                  </a:cubicBezTo>
                  <a:cubicBezTo>
                    <a:pt x="208029" y="96628"/>
                    <a:pt x="219032" y="64317"/>
                    <a:pt x="209792" y="35198"/>
                  </a:cubicBezTo>
                  <a:lnTo>
                    <a:pt x="208971" y="33162"/>
                  </a:lnTo>
                  <a:cubicBezTo>
                    <a:pt x="201737" y="15927"/>
                    <a:pt x="185141" y="3192"/>
                    <a:pt x="165536" y="517"/>
                  </a:cubicBezTo>
                  <a:cubicBezTo>
                    <a:pt x="163043" y="183"/>
                    <a:pt x="160490" y="0"/>
                    <a:pt x="15793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5" name="Google Shape;2585;p65"/>
            <p:cNvSpPr/>
            <p:nvPr/>
          </p:nvSpPr>
          <p:spPr>
            <a:xfrm>
              <a:off x="1446350" y="2215375"/>
              <a:ext cx="3969700" cy="2790325"/>
            </a:xfrm>
            <a:custGeom>
              <a:avLst/>
              <a:gdLst/>
              <a:ahLst/>
              <a:cxnLst/>
              <a:rect l="l" t="t" r="r" b="b"/>
              <a:pathLst>
                <a:path w="158788" h="111613" extrusionOk="0">
                  <a:moveTo>
                    <a:pt x="0" y="0"/>
                  </a:moveTo>
                  <a:lnTo>
                    <a:pt x="0" y="111613"/>
                  </a:lnTo>
                  <a:lnTo>
                    <a:pt x="158787" y="111613"/>
                  </a:lnTo>
                  <a:lnTo>
                    <a:pt x="158787" y="0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6" name="Google Shape;2586;p65"/>
            <p:cNvSpPr/>
            <p:nvPr/>
          </p:nvSpPr>
          <p:spPr>
            <a:xfrm>
              <a:off x="1297400" y="2115075"/>
              <a:ext cx="4236425" cy="117800"/>
            </a:xfrm>
            <a:custGeom>
              <a:avLst/>
              <a:gdLst/>
              <a:ahLst/>
              <a:cxnLst/>
              <a:rect l="l" t="t" r="r" b="b"/>
              <a:pathLst>
                <a:path w="169457" h="4712" extrusionOk="0">
                  <a:moveTo>
                    <a:pt x="1" y="0"/>
                  </a:moveTo>
                  <a:lnTo>
                    <a:pt x="1" y="4711"/>
                  </a:lnTo>
                  <a:lnTo>
                    <a:pt x="169457" y="4711"/>
                  </a:lnTo>
                  <a:lnTo>
                    <a:pt x="169457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7" name="Google Shape;2587;p65"/>
            <p:cNvSpPr/>
            <p:nvPr/>
          </p:nvSpPr>
          <p:spPr>
            <a:xfrm>
              <a:off x="3094550" y="2313400"/>
              <a:ext cx="1044125" cy="2583650"/>
            </a:xfrm>
            <a:custGeom>
              <a:avLst/>
              <a:gdLst/>
              <a:ahLst/>
              <a:cxnLst/>
              <a:rect l="l" t="t" r="r" b="b"/>
              <a:pathLst>
                <a:path w="41765" h="103346" extrusionOk="0">
                  <a:moveTo>
                    <a:pt x="41369" y="395"/>
                  </a:moveTo>
                  <a:lnTo>
                    <a:pt x="41369" y="102980"/>
                  </a:lnTo>
                  <a:lnTo>
                    <a:pt x="365" y="102980"/>
                  </a:lnTo>
                  <a:lnTo>
                    <a:pt x="365" y="395"/>
                  </a:lnTo>
                  <a:close/>
                  <a:moveTo>
                    <a:pt x="0" y="0"/>
                  </a:moveTo>
                  <a:lnTo>
                    <a:pt x="0" y="103345"/>
                  </a:lnTo>
                  <a:lnTo>
                    <a:pt x="41764" y="103345"/>
                  </a:lnTo>
                  <a:lnTo>
                    <a:pt x="41764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8" name="Google Shape;2588;p65"/>
            <p:cNvSpPr/>
            <p:nvPr/>
          </p:nvSpPr>
          <p:spPr>
            <a:xfrm>
              <a:off x="3140900" y="2362775"/>
              <a:ext cx="946850" cy="2480325"/>
            </a:xfrm>
            <a:custGeom>
              <a:avLst/>
              <a:gdLst/>
              <a:ahLst/>
              <a:cxnLst/>
              <a:rect l="l" t="t" r="r" b="b"/>
              <a:pathLst>
                <a:path w="37874" h="99213" extrusionOk="0">
                  <a:moveTo>
                    <a:pt x="1" y="1"/>
                  </a:moveTo>
                  <a:lnTo>
                    <a:pt x="1" y="99212"/>
                  </a:lnTo>
                  <a:lnTo>
                    <a:pt x="37874" y="99212"/>
                  </a:lnTo>
                  <a:lnTo>
                    <a:pt x="37874" y="1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9" name="Google Shape;2589;p65"/>
            <p:cNvSpPr/>
            <p:nvPr/>
          </p:nvSpPr>
          <p:spPr>
            <a:xfrm>
              <a:off x="3140900" y="2507175"/>
              <a:ext cx="946850" cy="1019025"/>
            </a:xfrm>
            <a:custGeom>
              <a:avLst/>
              <a:gdLst/>
              <a:ahLst/>
              <a:cxnLst/>
              <a:rect l="l" t="t" r="r" b="b"/>
              <a:pathLst>
                <a:path w="37874" h="40761" extrusionOk="0">
                  <a:moveTo>
                    <a:pt x="37874" y="0"/>
                  </a:moveTo>
                  <a:lnTo>
                    <a:pt x="1" y="34530"/>
                  </a:lnTo>
                  <a:lnTo>
                    <a:pt x="1" y="40761"/>
                  </a:lnTo>
                  <a:lnTo>
                    <a:pt x="37874" y="5958"/>
                  </a:lnTo>
                  <a:lnTo>
                    <a:pt x="3787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0" name="Google Shape;2590;p65"/>
            <p:cNvSpPr/>
            <p:nvPr/>
          </p:nvSpPr>
          <p:spPr>
            <a:xfrm>
              <a:off x="3920550" y="3204750"/>
              <a:ext cx="212800" cy="677850"/>
            </a:xfrm>
            <a:custGeom>
              <a:avLst/>
              <a:gdLst/>
              <a:ahLst/>
              <a:cxnLst/>
              <a:rect l="l" t="t" r="r" b="b"/>
              <a:pathLst>
                <a:path w="8512" h="27114" extrusionOk="0">
                  <a:moveTo>
                    <a:pt x="3800" y="0"/>
                  </a:moveTo>
                  <a:cubicBezTo>
                    <a:pt x="1733" y="0"/>
                    <a:pt x="1" y="1702"/>
                    <a:pt x="1" y="3800"/>
                  </a:cubicBezTo>
                  <a:lnTo>
                    <a:pt x="1" y="23314"/>
                  </a:lnTo>
                  <a:cubicBezTo>
                    <a:pt x="1" y="25411"/>
                    <a:pt x="1733" y="27113"/>
                    <a:pt x="3800" y="27113"/>
                  </a:cubicBezTo>
                  <a:lnTo>
                    <a:pt x="8511" y="27113"/>
                  </a:lnTo>
                  <a:lnTo>
                    <a:pt x="8511" y="25989"/>
                  </a:lnTo>
                  <a:lnTo>
                    <a:pt x="3800" y="25989"/>
                  </a:lnTo>
                  <a:cubicBezTo>
                    <a:pt x="2341" y="25989"/>
                    <a:pt x="1156" y="24803"/>
                    <a:pt x="1156" y="23314"/>
                  </a:cubicBezTo>
                  <a:lnTo>
                    <a:pt x="1156" y="3800"/>
                  </a:lnTo>
                  <a:cubicBezTo>
                    <a:pt x="1156" y="2310"/>
                    <a:pt x="2341" y="1125"/>
                    <a:pt x="3800" y="1125"/>
                  </a:cubicBezTo>
                  <a:lnTo>
                    <a:pt x="8511" y="1125"/>
                  </a:lnTo>
                  <a:lnTo>
                    <a:pt x="8511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1" name="Google Shape;2591;p65"/>
            <p:cNvSpPr/>
            <p:nvPr/>
          </p:nvSpPr>
          <p:spPr>
            <a:xfrm>
              <a:off x="3178125" y="2933475"/>
              <a:ext cx="876950" cy="572975"/>
            </a:xfrm>
            <a:custGeom>
              <a:avLst/>
              <a:gdLst/>
              <a:ahLst/>
              <a:cxnLst/>
              <a:rect l="l" t="t" r="r" b="b"/>
              <a:pathLst>
                <a:path w="35078" h="22919" extrusionOk="0">
                  <a:moveTo>
                    <a:pt x="791" y="0"/>
                  </a:moveTo>
                  <a:cubicBezTo>
                    <a:pt x="366" y="0"/>
                    <a:pt x="1" y="395"/>
                    <a:pt x="1" y="821"/>
                  </a:cubicBezTo>
                  <a:lnTo>
                    <a:pt x="1" y="22128"/>
                  </a:lnTo>
                  <a:cubicBezTo>
                    <a:pt x="1" y="22584"/>
                    <a:pt x="335" y="22918"/>
                    <a:pt x="791" y="22918"/>
                  </a:cubicBezTo>
                  <a:lnTo>
                    <a:pt x="34257" y="22918"/>
                  </a:lnTo>
                  <a:cubicBezTo>
                    <a:pt x="34713" y="22918"/>
                    <a:pt x="35078" y="22584"/>
                    <a:pt x="35078" y="22128"/>
                  </a:cubicBezTo>
                  <a:lnTo>
                    <a:pt x="35078" y="821"/>
                  </a:lnTo>
                  <a:cubicBezTo>
                    <a:pt x="35078" y="365"/>
                    <a:pt x="34713" y="0"/>
                    <a:pt x="34257" y="0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2" name="Google Shape;2592;p65"/>
            <p:cNvSpPr/>
            <p:nvPr/>
          </p:nvSpPr>
          <p:spPr>
            <a:xfrm>
              <a:off x="3194850" y="2950075"/>
              <a:ext cx="842000" cy="537375"/>
            </a:xfrm>
            <a:custGeom>
              <a:avLst/>
              <a:gdLst/>
              <a:ahLst/>
              <a:cxnLst/>
              <a:rect l="l" t="t" r="r" b="b"/>
              <a:pathLst>
                <a:path w="33680" h="21495" extrusionOk="0">
                  <a:moveTo>
                    <a:pt x="1124" y="0"/>
                  </a:moveTo>
                  <a:cubicBezTo>
                    <a:pt x="523" y="0"/>
                    <a:pt x="1" y="553"/>
                    <a:pt x="1" y="1160"/>
                  </a:cubicBezTo>
                  <a:lnTo>
                    <a:pt x="1" y="2193"/>
                  </a:lnTo>
                  <a:lnTo>
                    <a:pt x="1" y="4929"/>
                  </a:lnTo>
                  <a:lnTo>
                    <a:pt x="1" y="10187"/>
                  </a:lnTo>
                  <a:lnTo>
                    <a:pt x="1" y="20309"/>
                  </a:lnTo>
                  <a:cubicBezTo>
                    <a:pt x="31" y="20735"/>
                    <a:pt x="305" y="21130"/>
                    <a:pt x="730" y="21312"/>
                  </a:cubicBezTo>
                  <a:cubicBezTo>
                    <a:pt x="913" y="21434"/>
                    <a:pt x="1095" y="21434"/>
                    <a:pt x="1338" y="21434"/>
                  </a:cubicBezTo>
                  <a:lnTo>
                    <a:pt x="16688" y="21434"/>
                  </a:lnTo>
                  <a:lnTo>
                    <a:pt x="28238" y="21373"/>
                  </a:lnTo>
                  <a:lnTo>
                    <a:pt x="16688" y="21342"/>
                  </a:lnTo>
                  <a:lnTo>
                    <a:pt x="1368" y="21342"/>
                  </a:lnTo>
                  <a:cubicBezTo>
                    <a:pt x="1320" y="21351"/>
                    <a:pt x="1273" y="21354"/>
                    <a:pt x="1227" y="21354"/>
                  </a:cubicBezTo>
                  <a:cubicBezTo>
                    <a:pt x="1102" y="21354"/>
                    <a:pt x="985" y="21326"/>
                    <a:pt x="852" y="21282"/>
                  </a:cubicBezTo>
                  <a:cubicBezTo>
                    <a:pt x="487" y="21160"/>
                    <a:pt x="274" y="20826"/>
                    <a:pt x="244" y="20431"/>
                  </a:cubicBezTo>
                  <a:lnTo>
                    <a:pt x="244" y="1525"/>
                  </a:lnTo>
                  <a:cubicBezTo>
                    <a:pt x="183" y="1281"/>
                    <a:pt x="244" y="1099"/>
                    <a:pt x="274" y="856"/>
                  </a:cubicBezTo>
                  <a:cubicBezTo>
                    <a:pt x="396" y="461"/>
                    <a:pt x="791" y="187"/>
                    <a:pt x="1217" y="187"/>
                  </a:cubicBezTo>
                  <a:lnTo>
                    <a:pt x="31339" y="187"/>
                  </a:lnTo>
                  <a:cubicBezTo>
                    <a:pt x="31392" y="189"/>
                    <a:pt x="31447" y="190"/>
                    <a:pt x="31501" y="190"/>
                  </a:cubicBezTo>
                  <a:cubicBezTo>
                    <a:pt x="31749" y="190"/>
                    <a:pt x="32001" y="171"/>
                    <a:pt x="32240" y="171"/>
                  </a:cubicBezTo>
                  <a:cubicBezTo>
                    <a:pt x="32656" y="171"/>
                    <a:pt x="33033" y="230"/>
                    <a:pt x="33284" y="552"/>
                  </a:cubicBezTo>
                  <a:cubicBezTo>
                    <a:pt x="33375" y="673"/>
                    <a:pt x="33436" y="825"/>
                    <a:pt x="33466" y="977"/>
                  </a:cubicBezTo>
                  <a:cubicBezTo>
                    <a:pt x="33527" y="1129"/>
                    <a:pt x="33527" y="1312"/>
                    <a:pt x="33527" y="1464"/>
                  </a:cubicBezTo>
                  <a:lnTo>
                    <a:pt x="33527" y="2497"/>
                  </a:lnTo>
                  <a:lnTo>
                    <a:pt x="33527" y="6327"/>
                  </a:lnTo>
                  <a:cubicBezTo>
                    <a:pt x="33558" y="11190"/>
                    <a:pt x="33558" y="15142"/>
                    <a:pt x="33558" y="17877"/>
                  </a:cubicBezTo>
                  <a:lnTo>
                    <a:pt x="33558" y="19701"/>
                  </a:lnTo>
                  <a:lnTo>
                    <a:pt x="33558" y="20431"/>
                  </a:lnTo>
                  <a:cubicBezTo>
                    <a:pt x="33558" y="20674"/>
                    <a:pt x="33497" y="20856"/>
                    <a:pt x="33375" y="21008"/>
                  </a:cubicBezTo>
                  <a:cubicBezTo>
                    <a:pt x="33223" y="21221"/>
                    <a:pt x="32980" y="21373"/>
                    <a:pt x="32737" y="21464"/>
                  </a:cubicBezTo>
                  <a:cubicBezTo>
                    <a:pt x="32646" y="21464"/>
                    <a:pt x="32524" y="21494"/>
                    <a:pt x="32463" y="21494"/>
                  </a:cubicBezTo>
                  <a:cubicBezTo>
                    <a:pt x="32585" y="21494"/>
                    <a:pt x="32676" y="21494"/>
                    <a:pt x="32767" y="21464"/>
                  </a:cubicBezTo>
                  <a:cubicBezTo>
                    <a:pt x="33254" y="21342"/>
                    <a:pt x="33588" y="20917"/>
                    <a:pt x="33618" y="20431"/>
                  </a:cubicBezTo>
                  <a:lnTo>
                    <a:pt x="33618" y="19701"/>
                  </a:lnTo>
                  <a:lnTo>
                    <a:pt x="33618" y="17877"/>
                  </a:lnTo>
                  <a:cubicBezTo>
                    <a:pt x="33618" y="15142"/>
                    <a:pt x="33679" y="11190"/>
                    <a:pt x="33679" y="6327"/>
                  </a:cubicBezTo>
                  <a:lnTo>
                    <a:pt x="33679" y="2497"/>
                  </a:lnTo>
                  <a:lnTo>
                    <a:pt x="33679" y="1464"/>
                  </a:lnTo>
                  <a:cubicBezTo>
                    <a:pt x="33679" y="1281"/>
                    <a:pt x="33679" y="1129"/>
                    <a:pt x="33618" y="947"/>
                  </a:cubicBezTo>
                  <a:cubicBezTo>
                    <a:pt x="33588" y="765"/>
                    <a:pt x="33527" y="582"/>
                    <a:pt x="33406" y="461"/>
                  </a:cubicBezTo>
                  <a:cubicBezTo>
                    <a:pt x="33162" y="126"/>
                    <a:pt x="32798" y="5"/>
                    <a:pt x="32403" y="5"/>
                  </a:cubicBezTo>
                  <a:lnTo>
                    <a:pt x="1217" y="5"/>
                  </a:lnTo>
                  <a:cubicBezTo>
                    <a:pt x="1185" y="2"/>
                    <a:pt x="1154" y="0"/>
                    <a:pt x="11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3" name="Google Shape;2593;p65"/>
            <p:cNvSpPr/>
            <p:nvPr/>
          </p:nvSpPr>
          <p:spPr>
            <a:xfrm>
              <a:off x="3214600" y="2969175"/>
              <a:ext cx="19025" cy="17850"/>
            </a:xfrm>
            <a:custGeom>
              <a:avLst/>
              <a:gdLst/>
              <a:ahLst/>
              <a:cxnLst/>
              <a:rect l="l" t="t" r="r" b="b"/>
              <a:pathLst>
                <a:path w="761" h="714" extrusionOk="0">
                  <a:moveTo>
                    <a:pt x="396" y="1"/>
                  </a:moveTo>
                  <a:cubicBezTo>
                    <a:pt x="214" y="1"/>
                    <a:pt x="62" y="122"/>
                    <a:pt x="62" y="335"/>
                  </a:cubicBezTo>
                  <a:cubicBezTo>
                    <a:pt x="1" y="517"/>
                    <a:pt x="153" y="700"/>
                    <a:pt x="396" y="700"/>
                  </a:cubicBezTo>
                  <a:cubicBezTo>
                    <a:pt x="423" y="709"/>
                    <a:pt x="451" y="713"/>
                    <a:pt x="477" y="713"/>
                  </a:cubicBezTo>
                  <a:cubicBezTo>
                    <a:pt x="629" y="713"/>
                    <a:pt x="761" y="572"/>
                    <a:pt x="761" y="365"/>
                  </a:cubicBezTo>
                  <a:lnTo>
                    <a:pt x="761" y="335"/>
                  </a:lnTo>
                  <a:cubicBezTo>
                    <a:pt x="761" y="122"/>
                    <a:pt x="639" y="1"/>
                    <a:pt x="39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4" name="Google Shape;2594;p65"/>
            <p:cNvSpPr/>
            <p:nvPr/>
          </p:nvSpPr>
          <p:spPr>
            <a:xfrm>
              <a:off x="3990450" y="2967650"/>
              <a:ext cx="19025" cy="19375"/>
            </a:xfrm>
            <a:custGeom>
              <a:avLst/>
              <a:gdLst/>
              <a:ahLst/>
              <a:cxnLst/>
              <a:rect l="l" t="t" r="r" b="b"/>
              <a:pathLst>
                <a:path w="761" h="775" extrusionOk="0">
                  <a:moveTo>
                    <a:pt x="396" y="1"/>
                  </a:moveTo>
                  <a:cubicBezTo>
                    <a:pt x="214" y="62"/>
                    <a:pt x="31" y="183"/>
                    <a:pt x="31" y="396"/>
                  </a:cubicBezTo>
                  <a:cubicBezTo>
                    <a:pt x="1" y="578"/>
                    <a:pt x="183" y="730"/>
                    <a:pt x="366" y="761"/>
                  </a:cubicBezTo>
                  <a:cubicBezTo>
                    <a:pt x="393" y="770"/>
                    <a:pt x="421" y="774"/>
                    <a:pt x="449" y="774"/>
                  </a:cubicBezTo>
                  <a:cubicBezTo>
                    <a:pt x="607" y="774"/>
                    <a:pt x="761" y="633"/>
                    <a:pt x="761" y="426"/>
                  </a:cubicBezTo>
                  <a:cubicBezTo>
                    <a:pt x="761" y="183"/>
                    <a:pt x="609" y="1"/>
                    <a:pt x="39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5" name="Google Shape;2595;p65"/>
            <p:cNvSpPr/>
            <p:nvPr/>
          </p:nvSpPr>
          <p:spPr>
            <a:xfrm>
              <a:off x="3215375" y="2640900"/>
              <a:ext cx="794100" cy="337425"/>
            </a:xfrm>
            <a:custGeom>
              <a:avLst/>
              <a:gdLst/>
              <a:ahLst/>
              <a:cxnLst/>
              <a:rect l="l" t="t" r="r" b="b"/>
              <a:pathLst>
                <a:path w="31764" h="13497" extrusionOk="0">
                  <a:moveTo>
                    <a:pt x="16262" y="1"/>
                  </a:moveTo>
                  <a:lnTo>
                    <a:pt x="16171" y="31"/>
                  </a:lnTo>
                  <a:lnTo>
                    <a:pt x="15897" y="274"/>
                  </a:lnTo>
                  <a:lnTo>
                    <a:pt x="4560" y="9606"/>
                  </a:lnTo>
                  <a:lnTo>
                    <a:pt x="1125" y="12463"/>
                  </a:lnTo>
                  <a:lnTo>
                    <a:pt x="213" y="13253"/>
                  </a:lnTo>
                  <a:lnTo>
                    <a:pt x="0" y="13466"/>
                  </a:lnTo>
                  <a:lnTo>
                    <a:pt x="244" y="13253"/>
                  </a:lnTo>
                  <a:lnTo>
                    <a:pt x="1216" y="12493"/>
                  </a:lnTo>
                  <a:lnTo>
                    <a:pt x="4651" y="9697"/>
                  </a:lnTo>
                  <a:lnTo>
                    <a:pt x="16049" y="426"/>
                  </a:lnTo>
                  <a:lnTo>
                    <a:pt x="16259" y="263"/>
                  </a:lnTo>
                  <a:lnTo>
                    <a:pt x="27205" y="9636"/>
                  </a:lnTo>
                  <a:lnTo>
                    <a:pt x="30548" y="12463"/>
                  </a:lnTo>
                  <a:lnTo>
                    <a:pt x="30867" y="12729"/>
                  </a:lnTo>
                  <a:lnTo>
                    <a:pt x="30867" y="12729"/>
                  </a:lnTo>
                  <a:lnTo>
                    <a:pt x="30548" y="12433"/>
                  </a:lnTo>
                  <a:lnTo>
                    <a:pt x="27265" y="9545"/>
                  </a:lnTo>
                  <a:cubicBezTo>
                    <a:pt x="24439" y="7113"/>
                    <a:pt x="20578" y="3770"/>
                    <a:pt x="16323" y="31"/>
                  </a:cubicBezTo>
                  <a:lnTo>
                    <a:pt x="16262" y="1"/>
                  </a:lnTo>
                  <a:close/>
                  <a:moveTo>
                    <a:pt x="30867" y="12729"/>
                  </a:moveTo>
                  <a:lnTo>
                    <a:pt x="31399" y="13223"/>
                  </a:lnTo>
                  <a:lnTo>
                    <a:pt x="31642" y="13436"/>
                  </a:lnTo>
                  <a:cubicBezTo>
                    <a:pt x="31673" y="13466"/>
                    <a:pt x="31703" y="13466"/>
                    <a:pt x="31764" y="13496"/>
                  </a:cubicBezTo>
                  <a:lnTo>
                    <a:pt x="31673" y="13436"/>
                  </a:lnTo>
                  <a:lnTo>
                    <a:pt x="31460" y="13223"/>
                  </a:lnTo>
                  <a:lnTo>
                    <a:pt x="30867" y="12729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6" name="Google Shape;2596;p65"/>
            <p:cNvSpPr/>
            <p:nvPr/>
          </p:nvSpPr>
          <p:spPr>
            <a:xfrm>
              <a:off x="3602925" y="2636350"/>
              <a:ext cx="38000" cy="38025"/>
            </a:xfrm>
            <a:custGeom>
              <a:avLst/>
              <a:gdLst/>
              <a:ahLst/>
              <a:cxnLst/>
              <a:rect l="l" t="t" r="r" b="b"/>
              <a:pathLst>
                <a:path w="1520" h="1521" extrusionOk="0">
                  <a:moveTo>
                    <a:pt x="760" y="0"/>
                  </a:moveTo>
                  <a:cubicBezTo>
                    <a:pt x="335" y="0"/>
                    <a:pt x="0" y="335"/>
                    <a:pt x="0" y="760"/>
                  </a:cubicBezTo>
                  <a:cubicBezTo>
                    <a:pt x="0" y="1186"/>
                    <a:pt x="335" y="1520"/>
                    <a:pt x="760" y="1520"/>
                  </a:cubicBezTo>
                  <a:cubicBezTo>
                    <a:pt x="1155" y="1520"/>
                    <a:pt x="1520" y="1186"/>
                    <a:pt x="1520" y="760"/>
                  </a:cubicBezTo>
                  <a:cubicBezTo>
                    <a:pt x="1520" y="335"/>
                    <a:pt x="1155" y="0"/>
                    <a:pt x="76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7" name="Google Shape;2597;p65"/>
            <p:cNvSpPr/>
            <p:nvPr/>
          </p:nvSpPr>
          <p:spPr>
            <a:xfrm>
              <a:off x="3308850" y="3077825"/>
              <a:ext cx="98800" cy="96575"/>
            </a:xfrm>
            <a:custGeom>
              <a:avLst/>
              <a:gdLst/>
              <a:ahLst/>
              <a:cxnLst/>
              <a:rect l="l" t="t" r="r" b="b"/>
              <a:pathLst>
                <a:path w="3952" h="3863" extrusionOk="0">
                  <a:moveTo>
                    <a:pt x="1945" y="974"/>
                  </a:moveTo>
                  <a:cubicBezTo>
                    <a:pt x="2553" y="974"/>
                    <a:pt x="3040" y="1430"/>
                    <a:pt x="3100" y="2038"/>
                  </a:cubicBezTo>
                  <a:lnTo>
                    <a:pt x="3070" y="2129"/>
                  </a:lnTo>
                  <a:cubicBezTo>
                    <a:pt x="3070" y="2706"/>
                    <a:pt x="2584" y="3162"/>
                    <a:pt x="1976" y="3162"/>
                  </a:cubicBezTo>
                  <a:cubicBezTo>
                    <a:pt x="1368" y="3162"/>
                    <a:pt x="912" y="2706"/>
                    <a:pt x="882" y="2099"/>
                  </a:cubicBezTo>
                  <a:cubicBezTo>
                    <a:pt x="882" y="1491"/>
                    <a:pt x="1337" y="1004"/>
                    <a:pt x="1945" y="974"/>
                  </a:cubicBezTo>
                  <a:close/>
                  <a:moveTo>
                    <a:pt x="1974" y="0"/>
                  </a:moveTo>
                  <a:cubicBezTo>
                    <a:pt x="1955" y="0"/>
                    <a:pt x="1935" y="1"/>
                    <a:pt x="1915" y="1"/>
                  </a:cubicBezTo>
                  <a:cubicBezTo>
                    <a:pt x="851" y="62"/>
                    <a:pt x="0" y="974"/>
                    <a:pt x="91" y="2038"/>
                  </a:cubicBezTo>
                  <a:cubicBezTo>
                    <a:pt x="91" y="2068"/>
                    <a:pt x="91" y="2068"/>
                    <a:pt x="30" y="2129"/>
                  </a:cubicBezTo>
                  <a:cubicBezTo>
                    <a:pt x="120" y="3113"/>
                    <a:pt x="969" y="3862"/>
                    <a:pt x="1919" y="3862"/>
                  </a:cubicBezTo>
                  <a:cubicBezTo>
                    <a:pt x="1938" y="3862"/>
                    <a:pt x="1957" y="3862"/>
                    <a:pt x="1976" y="3861"/>
                  </a:cubicBezTo>
                  <a:lnTo>
                    <a:pt x="2097" y="3861"/>
                  </a:lnTo>
                  <a:cubicBezTo>
                    <a:pt x="3161" y="3801"/>
                    <a:pt x="3951" y="2889"/>
                    <a:pt x="3921" y="1825"/>
                  </a:cubicBezTo>
                  <a:cubicBezTo>
                    <a:pt x="3891" y="781"/>
                    <a:pt x="3012" y="0"/>
                    <a:pt x="197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8" name="Google Shape;2598;p65"/>
            <p:cNvSpPr/>
            <p:nvPr/>
          </p:nvSpPr>
          <p:spPr>
            <a:xfrm>
              <a:off x="3422075" y="3083925"/>
              <a:ext cx="76000" cy="87400"/>
            </a:xfrm>
            <a:custGeom>
              <a:avLst/>
              <a:gdLst/>
              <a:ahLst/>
              <a:cxnLst/>
              <a:rect l="l" t="t" r="r" b="b"/>
              <a:pathLst>
                <a:path w="3040" h="3496" extrusionOk="0">
                  <a:moveTo>
                    <a:pt x="1459" y="669"/>
                  </a:moveTo>
                  <a:cubicBezTo>
                    <a:pt x="1945" y="669"/>
                    <a:pt x="2219" y="912"/>
                    <a:pt x="2219" y="1277"/>
                  </a:cubicBezTo>
                  <a:cubicBezTo>
                    <a:pt x="2219" y="1672"/>
                    <a:pt x="1976" y="1885"/>
                    <a:pt x="1459" y="1885"/>
                  </a:cubicBezTo>
                  <a:lnTo>
                    <a:pt x="790" y="1885"/>
                  </a:lnTo>
                  <a:lnTo>
                    <a:pt x="790" y="669"/>
                  </a:lnTo>
                  <a:close/>
                  <a:moveTo>
                    <a:pt x="0" y="0"/>
                  </a:moveTo>
                  <a:lnTo>
                    <a:pt x="0" y="3496"/>
                  </a:lnTo>
                  <a:lnTo>
                    <a:pt x="790" y="3496"/>
                  </a:lnTo>
                  <a:lnTo>
                    <a:pt x="790" y="2554"/>
                  </a:lnTo>
                  <a:lnTo>
                    <a:pt x="1520" y="2554"/>
                  </a:lnTo>
                  <a:cubicBezTo>
                    <a:pt x="2462" y="2554"/>
                    <a:pt x="3040" y="2037"/>
                    <a:pt x="3040" y="1277"/>
                  </a:cubicBezTo>
                  <a:cubicBezTo>
                    <a:pt x="3040" y="487"/>
                    <a:pt x="2432" y="0"/>
                    <a:pt x="152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9" name="Google Shape;2599;p65"/>
            <p:cNvSpPr/>
            <p:nvPr/>
          </p:nvSpPr>
          <p:spPr>
            <a:xfrm>
              <a:off x="3513250" y="3084675"/>
              <a:ext cx="67650" cy="87425"/>
            </a:xfrm>
            <a:custGeom>
              <a:avLst/>
              <a:gdLst/>
              <a:ahLst/>
              <a:cxnLst/>
              <a:rect l="l" t="t" r="r" b="b"/>
              <a:pathLst>
                <a:path w="2706" h="3497" extrusionOk="0">
                  <a:moveTo>
                    <a:pt x="0" y="1"/>
                  </a:moveTo>
                  <a:lnTo>
                    <a:pt x="0" y="3496"/>
                  </a:lnTo>
                  <a:lnTo>
                    <a:pt x="2706" y="3496"/>
                  </a:lnTo>
                  <a:lnTo>
                    <a:pt x="2706" y="2858"/>
                  </a:lnTo>
                  <a:lnTo>
                    <a:pt x="791" y="2858"/>
                  </a:lnTo>
                  <a:lnTo>
                    <a:pt x="791" y="2037"/>
                  </a:lnTo>
                  <a:lnTo>
                    <a:pt x="2432" y="2037"/>
                  </a:lnTo>
                  <a:lnTo>
                    <a:pt x="2432" y="1399"/>
                  </a:lnTo>
                  <a:lnTo>
                    <a:pt x="791" y="1399"/>
                  </a:lnTo>
                  <a:lnTo>
                    <a:pt x="791" y="639"/>
                  </a:lnTo>
                  <a:lnTo>
                    <a:pt x="2645" y="639"/>
                  </a:lnTo>
                  <a:lnTo>
                    <a:pt x="2645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0" name="Google Shape;2600;p65"/>
            <p:cNvSpPr/>
            <p:nvPr/>
          </p:nvSpPr>
          <p:spPr>
            <a:xfrm>
              <a:off x="3596075" y="3083925"/>
              <a:ext cx="80575" cy="87400"/>
            </a:xfrm>
            <a:custGeom>
              <a:avLst/>
              <a:gdLst/>
              <a:ahLst/>
              <a:cxnLst/>
              <a:rect l="l" t="t" r="r" b="b"/>
              <a:pathLst>
                <a:path w="3223" h="3496" extrusionOk="0">
                  <a:moveTo>
                    <a:pt x="1" y="0"/>
                  </a:moveTo>
                  <a:lnTo>
                    <a:pt x="1" y="3496"/>
                  </a:lnTo>
                  <a:lnTo>
                    <a:pt x="791" y="3496"/>
                  </a:lnTo>
                  <a:lnTo>
                    <a:pt x="791" y="1368"/>
                  </a:lnTo>
                  <a:lnTo>
                    <a:pt x="2554" y="3496"/>
                  </a:lnTo>
                  <a:lnTo>
                    <a:pt x="3223" y="3496"/>
                  </a:lnTo>
                  <a:lnTo>
                    <a:pt x="3223" y="0"/>
                  </a:lnTo>
                  <a:lnTo>
                    <a:pt x="2432" y="0"/>
                  </a:lnTo>
                  <a:lnTo>
                    <a:pt x="2432" y="2128"/>
                  </a:lnTo>
                  <a:lnTo>
                    <a:pt x="66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1" name="Google Shape;2601;p65"/>
            <p:cNvSpPr/>
            <p:nvPr/>
          </p:nvSpPr>
          <p:spPr>
            <a:xfrm>
              <a:off x="3697900" y="3083925"/>
              <a:ext cx="19775" cy="87400"/>
            </a:xfrm>
            <a:custGeom>
              <a:avLst/>
              <a:gdLst/>
              <a:ahLst/>
              <a:cxnLst/>
              <a:rect l="l" t="t" r="r" b="b"/>
              <a:pathLst>
                <a:path w="791" h="3496" extrusionOk="0">
                  <a:moveTo>
                    <a:pt x="1" y="0"/>
                  </a:moveTo>
                  <a:lnTo>
                    <a:pt x="1" y="3496"/>
                  </a:lnTo>
                  <a:lnTo>
                    <a:pt x="791" y="3496"/>
                  </a:lnTo>
                  <a:lnTo>
                    <a:pt x="79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2" name="Google Shape;2602;p65"/>
            <p:cNvSpPr/>
            <p:nvPr/>
          </p:nvSpPr>
          <p:spPr>
            <a:xfrm>
              <a:off x="3738175" y="3083925"/>
              <a:ext cx="81325" cy="87400"/>
            </a:xfrm>
            <a:custGeom>
              <a:avLst/>
              <a:gdLst/>
              <a:ahLst/>
              <a:cxnLst/>
              <a:rect l="l" t="t" r="r" b="b"/>
              <a:pathLst>
                <a:path w="3253" h="3496" extrusionOk="0">
                  <a:moveTo>
                    <a:pt x="1" y="0"/>
                  </a:moveTo>
                  <a:lnTo>
                    <a:pt x="1" y="3496"/>
                  </a:lnTo>
                  <a:lnTo>
                    <a:pt x="821" y="3496"/>
                  </a:lnTo>
                  <a:lnTo>
                    <a:pt x="821" y="1368"/>
                  </a:lnTo>
                  <a:lnTo>
                    <a:pt x="2554" y="3496"/>
                  </a:lnTo>
                  <a:lnTo>
                    <a:pt x="3253" y="3496"/>
                  </a:lnTo>
                  <a:lnTo>
                    <a:pt x="3253" y="0"/>
                  </a:lnTo>
                  <a:lnTo>
                    <a:pt x="2432" y="0"/>
                  </a:lnTo>
                  <a:lnTo>
                    <a:pt x="2432" y="2128"/>
                  </a:lnTo>
                  <a:lnTo>
                    <a:pt x="70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3" name="Google Shape;2603;p65"/>
            <p:cNvSpPr/>
            <p:nvPr/>
          </p:nvSpPr>
          <p:spPr>
            <a:xfrm>
              <a:off x="3833175" y="3082925"/>
              <a:ext cx="87400" cy="91525"/>
            </a:xfrm>
            <a:custGeom>
              <a:avLst/>
              <a:gdLst/>
              <a:ahLst/>
              <a:cxnLst/>
              <a:rect l="l" t="t" r="r" b="b"/>
              <a:pathLst>
                <a:path w="3496" h="3661" extrusionOk="0">
                  <a:moveTo>
                    <a:pt x="2204" y="1"/>
                  </a:moveTo>
                  <a:cubicBezTo>
                    <a:pt x="2148" y="1"/>
                    <a:pt x="2092" y="4"/>
                    <a:pt x="2037" y="10"/>
                  </a:cubicBezTo>
                  <a:lnTo>
                    <a:pt x="1793" y="10"/>
                  </a:lnTo>
                  <a:cubicBezTo>
                    <a:pt x="760" y="71"/>
                    <a:pt x="0" y="952"/>
                    <a:pt x="91" y="1925"/>
                  </a:cubicBezTo>
                  <a:cubicBezTo>
                    <a:pt x="150" y="2920"/>
                    <a:pt x="969" y="3661"/>
                    <a:pt x="1924" y="3661"/>
                  </a:cubicBezTo>
                  <a:cubicBezTo>
                    <a:pt x="1962" y="3661"/>
                    <a:pt x="1999" y="3660"/>
                    <a:pt x="2037" y="3657"/>
                  </a:cubicBezTo>
                  <a:cubicBezTo>
                    <a:pt x="2523" y="3657"/>
                    <a:pt x="3009" y="3505"/>
                    <a:pt x="3435" y="3202"/>
                  </a:cubicBezTo>
                  <a:lnTo>
                    <a:pt x="3435" y="1743"/>
                  </a:lnTo>
                  <a:lnTo>
                    <a:pt x="2675" y="1743"/>
                  </a:lnTo>
                  <a:lnTo>
                    <a:pt x="2675" y="2806"/>
                  </a:lnTo>
                  <a:cubicBezTo>
                    <a:pt x="2432" y="2928"/>
                    <a:pt x="2249" y="2958"/>
                    <a:pt x="2037" y="2958"/>
                  </a:cubicBezTo>
                  <a:cubicBezTo>
                    <a:pt x="1976" y="2974"/>
                    <a:pt x="1907" y="2981"/>
                    <a:pt x="1839" y="2981"/>
                  </a:cubicBezTo>
                  <a:cubicBezTo>
                    <a:pt x="1771" y="2981"/>
                    <a:pt x="1702" y="2974"/>
                    <a:pt x="1641" y="2958"/>
                  </a:cubicBezTo>
                  <a:cubicBezTo>
                    <a:pt x="1034" y="2837"/>
                    <a:pt x="608" y="2229"/>
                    <a:pt x="730" y="1621"/>
                  </a:cubicBezTo>
                  <a:cubicBezTo>
                    <a:pt x="839" y="1072"/>
                    <a:pt x="1346" y="696"/>
                    <a:pt x="1892" y="696"/>
                  </a:cubicBezTo>
                  <a:cubicBezTo>
                    <a:pt x="1950" y="696"/>
                    <a:pt x="2008" y="700"/>
                    <a:pt x="2067" y="709"/>
                  </a:cubicBezTo>
                  <a:cubicBezTo>
                    <a:pt x="2401" y="709"/>
                    <a:pt x="2736" y="831"/>
                    <a:pt x="2979" y="1104"/>
                  </a:cubicBezTo>
                  <a:lnTo>
                    <a:pt x="3496" y="618"/>
                  </a:lnTo>
                  <a:cubicBezTo>
                    <a:pt x="3168" y="236"/>
                    <a:pt x="2694" y="1"/>
                    <a:pt x="220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4" name="Google Shape;2604;p65"/>
            <p:cNvSpPr/>
            <p:nvPr/>
          </p:nvSpPr>
          <p:spPr>
            <a:xfrm>
              <a:off x="3311125" y="3225250"/>
              <a:ext cx="119325" cy="148975"/>
            </a:xfrm>
            <a:custGeom>
              <a:avLst/>
              <a:gdLst/>
              <a:ahLst/>
              <a:cxnLst/>
              <a:rect l="l" t="t" r="r" b="b"/>
              <a:pathLst>
                <a:path w="4773" h="5959" extrusionOk="0">
                  <a:moveTo>
                    <a:pt x="2523" y="1"/>
                  </a:moveTo>
                  <a:cubicBezTo>
                    <a:pt x="912" y="1"/>
                    <a:pt x="91" y="791"/>
                    <a:pt x="91" y="1794"/>
                  </a:cubicBezTo>
                  <a:cubicBezTo>
                    <a:pt x="91" y="3922"/>
                    <a:pt x="3465" y="3193"/>
                    <a:pt x="3465" y="4256"/>
                  </a:cubicBezTo>
                  <a:cubicBezTo>
                    <a:pt x="3465" y="4591"/>
                    <a:pt x="3161" y="4864"/>
                    <a:pt x="2341" y="4864"/>
                  </a:cubicBezTo>
                  <a:cubicBezTo>
                    <a:pt x="1672" y="4864"/>
                    <a:pt x="1034" y="4651"/>
                    <a:pt x="456" y="4256"/>
                  </a:cubicBezTo>
                  <a:lnTo>
                    <a:pt x="0" y="5259"/>
                  </a:lnTo>
                  <a:cubicBezTo>
                    <a:pt x="699" y="5715"/>
                    <a:pt x="1520" y="5928"/>
                    <a:pt x="2341" y="5958"/>
                  </a:cubicBezTo>
                  <a:cubicBezTo>
                    <a:pt x="3982" y="5958"/>
                    <a:pt x="4772" y="5138"/>
                    <a:pt x="4772" y="4165"/>
                  </a:cubicBezTo>
                  <a:cubicBezTo>
                    <a:pt x="4772" y="2098"/>
                    <a:pt x="1429" y="2797"/>
                    <a:pt x="1429" y="1734"/>
                  </a:cubicBezTo>
                  <a:cubicBezTo>
                    <a:pt x="1429" y="1399"/>
                    <a:pt x="1733" y="1095"/>
                    <a:pt x="2523" y="1095"/>
                  </a:cubicBezTo>
                  <a:cubicBezTo>
                    <a:pt x="3101" y="1095"/>
                    <a:pt x="3648" y="1247"/>
                    <a:pt x="4134" y="1551"/>
                  </a:cubicBezTo>
                  <a:lnTo>
                    <a:pt x="4560" y="518"/>
                  </a:lnTo>
                  <a:cubicBezTo>
                    <a:pt x="3952" y="153"/>
                    <a:pt x="3222" y="1"/>
                    <a:pt x="252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5" name="Google Shape;2605;p65"/>
            <p:cNvSpPr/>
            <p:nvPr/>
          </p:nvSpPr>
          <p:spPr>
            <a:xfrm>
              <a:off x="3444850" y="3224500"/>
              <a:ext cx="158100" cy="148975"/>
            </a:xfrm>
            <a:custGeom>
              <a:avLst/>
              <a:gdLst/>
              <a:ahLst/>
              <a:cxnLst/>
              <a:rect l="l" t="t" r="r" b="b"/>
              <a:pathLst>
                <a:path w="6324" h="5959" extrusionOk="0">
                  <a:moveTo>
                    <a:pt x="3186" y="1246"/>
                  </a:moveTo>
                  <a:cubicBezTo>
                    <a:pt x="4134" y="1246"/>
                    <a:pt x="4896" y="2025"/>
                    <a:pt x="4955" y="3010"/>
                  </a:cubicBezTo>
                  <a:cubicBezTo>
                    <a:pt x="4986" y="3040"/>
                    <a:pt x="4986" y="3071"/>
                    <a:pt x="5016" y="3101"/>
                  </a:cubicBezTo>
                  <a:cubicBezTo>
                    <a:pt x="4986" y="4085"/>
                    <a:pt x="4226" y="4834"/>
                    <a:pt x="3250" y="4834"/>
                  </a:cubicBezTo>
                  <a:cubicBezTo>
                    <a:pt x="3231" y="4834"/>
                    <a:pt x="3212" y="4834"/>
                    <a:pt x="3192" y="4833"/>
                  </a:cubicBezTo>
                  <a:cubicBezTo>
                    <a:pt x="3174" y="4834"/>
                    <a:pt x="3156" y="4834"/>
                    <a:pt x="3138" y="4834"/>
                  </a:cubicBezTo>
                  <a:cubicBezTo>
                    <a:pt x="2189" y="4834"/>
                    <a:pt x="1399" y="4055"/>
                    <a:pt x="1369" y="3071"/>
                  </a:cubicBezTo>
                  <a:cubicBezTo>
                    <a:pt x="1338" y="2067"/>
                    <a:pt x="2129" y="1277"/>
                    <a:pt x="3132" y="1247"/>
                  </a:cubicBezTo>
                  <a:cubicBezTo>
                    <a:pt x="3150" y="1246"/>
                    <a:pt x="3168" y="1246"/>
                    <a:pt x="3186" y="1246"/>
                  </a:cubicBezTo>
                  <a:close/>
                  <a:moveTo>
                    <a:pt x="3162" y="1"/>
                  </a:moveTo>
                  <a:cubicBezTo>
                    <a:pt x="1338" y="1"/>
                    <a:pt x="1" y="1277"/>
                    <a:pt x="1" y="3010"/>
                  </a:cubicBezTo>
                  <a:cubicBezTo>
                    <a:pt x="1" y="4712"/>
                    <a:pt x="1338" y="5958"/>
                    <a:pt x="3162" y="5958"/>
                  </a:cubicBezTo>
                  <a:cubicBezTo>
                    <a:pt x="4986" y="5958"/>
                    <a:pt x="6323" y="4742"/>
                    <a:pt x="6323" y="3010"/>
                  </a:cubicBezTo>
                  <a:cubicBezTo>
                    <a:pt x="6323" y="1247"/>
                    <a:pt x="4986" y="1"/>
                    <a:pt x="316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6" name="Google Shape;2606;p65"/>
            <p:cNvSpPr/>
            <p:nvPr/>
          </p:nvSpPr>
          <p:spPr>
            <a:xfrm>
              <a:off x="3618875" y="3224500"/>
              <a:ext cx="157325" cy="148975"/>
            </a:xfrm>
            <a:custGeom>
              <a:avLst/>
              <a:gdLst/>
              <a:ahLst/>
              <a:cxnLst/>
              <a:rect l="l" t="t" r="r" b="b"/>
              <a:pathLst>
                <a:path w="6293" h="5959" extrusionOk="0">
                  <a:moveTo>
                    <a:pt x="3157" y="1246"/>
                  </a:moveTo>
                  <a:cubicBezTo>
                    <a:pt x="4133" y="1246"/>
                    <a:pt x="4895" y="2025"/>
                    <a:pt x="4925" y="3010"/>
                  </a:cubicBezTo>
                  <a:cubicBezTo>
                    <a:pt x="4985" y="3040"/>
                    <a:pt x="4985" y="3071"/>
                    <a:pt x="4955" y="3101"/>
                  </a:cubicBezTo>
                  <a:cubicBezTo>
                    <a:pt x="4925" y="4085"/>
                    <a:pt x="4165" y="4834"/>
                    <a:pt x="3189" y="4834"/>
                  </a:cubicBezTo>
                  <a:cubicBezTo>
                    <a:pt x="3170" y="4834"/>
                    <a:pt x="3151" y="4834"/>
                    <a:pt x="3131" y="4833"/>
                  </a:cubicBezTo>
                  <a:cubicBezTo>
                    <a:pt x="2189" y="4833"/>
                    <a:pt x="1399" y="4074"/>
                    <a:pt x="1368" y="3071"/>
                  </a:cubicBezTo>
                  <a:cubicBezTo>
                    <a:pt x="1338" y="2067"/>
                    <a:pt x="2128" y="1277"/>
                    <a:pt x="3101" y="1247"/>
                  </a:cubicBezTo>
                  <a:cubicBezTo>
                    <a:pt x="3120" y="1246"/>
                    <a:pt x="3138" y="1246"/>
                    <a:pt x="3157" y="1246"/>
                  </a:cubicBezTo>
                  <a:close/>
                  <a:moveTo>
                    <a:pt x="3162" y="1"/>
                  </a:moveTo>
                  <a:cubicBezTo>
                    <a:pt x="1338" y="1"/>
                    <a:pt x="0" y="1277"/>
                    <a:pt x="0" y="3010"/>
                  </a:cubicBezTo>
                  <a:cubicBezTo>
                    <a:pt x="0" y="4712"/>
                    <a:pt x="1338" y="5958"/>
                    <a:pt x="3162" y="5958"/>
                  </a:cubicBezTo>
                  <a:cubicBezTo>
                    <a:pt x="4985" y="5958"/>
                    <a:pt x="6292" y="4742"/>
                    <a:pt x="6292" y="3010"/>
                  </a:cubicBezTo>
                  <a:cubicBezTo>
                    <a:pt x="6292" y="1247"/>
                    <a:pt x="4985" y="1"/>
                    <a:pt x="316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7" name="Google Shape;2607;p65"/>
            <p:cNvSpPr/>
            <p:nvPr/>
          </p:nvSpPr>
          <p:spPr>
            <a:xfrm>
              <a:off x="3801250" y="3227550"/>
              <a:ext cx="133000" cy="143625"/>
            </a:xfrm>
            <a:custGeom>
              <a:avLst/>
              <a:gdLst/>
              <a:ahLst/>
              <a:cxnLst/>
              <a:rect l="l" t="t" r="r" b="b"/>
              <a:pathLst>
                <a:path w="5320" h="5745" extrusionOk="0">
                  <a:moveTo>
                    <a:pt x="0" y="0"/>
                  </a:moveTo>
                  <a:lnTo>
                    <a:pt x="0" y="5745"/>
                  </a:lnTo>
                  <a:lnTo>
                    <a:pt x="1338" y="5745"/>
                  </a:lnTo>
                  <a:lnTo>
                    <a:pt x="1338" y="2280"/>
                  </a:lnTo>
                  <a:lnTo>
                    <a:pt x="4225" y="5745"/>
                  </a:lnTo>
                  <a:lnTo>
                    <a:pt x="5320" y="5745"/>
                  </a:lnTo>
                  <a:lnTo>
                    <a:pt x="5320" y="0"/>
                  </a:lnTo>
                  <a:lnTo>
                    <a:pt x="3952" y="0"/>
                  </a:lnTo>
                  <a:lnTo>
                    <a:pt x="3952" y="3465"/>
                  </a:lnTo>
                  <a:lnTo>
                    <a:pt x="109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8" name="Google Shape;2608;p65"/>
            <p:cNvSpPr/>
            <p:nvPr/>
          </p:nvSpPr>
          <p:spPr>
            <a:xfrm>
              <a:off x="1414425" y="1488925"/>
              <a:ext cx="4001625" cy="626175"/>
            </a:xfrm>
            <a:custGeom>
              <a:avLst/>
              <a:gdLst/>
              <a:ahLst/>
              <a:cxnLst/>
              <a:rect l="l" t="t" r="r" b="b"/>
              <a:pathLst>
                <a:path w="160065" h="25047" extrusionOk="0">
                  <a:moveTo>
                    <a:pt x="1" y="0"/>
                  </a:moveTo>
                  <a:lnTo>
                    <a:pt x="1" y="25046"/>
                  </a:lnTo>
                  <a:lnTo>
                    <a:pt x="160064" y="25046"/>
                  </a:lnTo>
                  <a:lnTo>
                    <a:pt x="160064" y="0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9" name="Google Shape;2609;p65"/>
            <p:cNvSpPr/>
            <p:nvPr/>
          </p:nvSpPr>
          <p:spPr>
            <a:xfrm>
              <a:off x="1414425" y="1678875"/>
              <a:ext cx="226475" cy="107950"/>
            </a:xfrm>
            <a:custGeom>
              <a:avLst/>
              <a:gdLst/>
              <a:ahLst/>
              <a:cxnLst/>
              <a:rect l="l" t="t" r="r" b="b"/>
              <a:pathLst>
                <a:path w="9059" h="4318" extrusionOk="0">
                  <a:moveTo>
                    <a:pt x="1" y="1"/>
                  </a:moveTo>
                  <a:lnTo>
                    <a:pt x="1" y="4317"/>
                  </a:lnTo>
                  <a:lnTo>
                    <a:pt x="9058" y="4317"/>
                  </a:lnTo>
                  <a:lnTo>
                    <a:pt x="9058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0" name="Google Shape;2610;p65"/>
            <p:cNvSpPr/>
            <p:nvPr/>
          </p:nvSpPr>
          <p:spPr>
            <a:xfrm>
              <a:off x="1890125" y="1503350"/>
              <a:ext cx="226475" cy="107925"/>
            </a:xfrm>
            <a:custGeom>
              <a:avLst/>
              <a:gdLst/>
              <a:ahLst/>
              <a:cxnLst/>
              <a:rect l="l" t="t" r="r" b="b"/>
              <a:pathLst>
                <a:path w="9059" h="4317" extrusionOk="0">
                  <a:moveTo>
                    <a:pt x="0" y="1"/>
                  </a:moveTo>
                  <a:lnTo>
                    <a:pt x="0" y="4317"/>
                  </a:lnTo>
                  <a:lnTo>
                    <a:pt x="9058" y="4317"/>
                  </a:lnTo>
                  <a:lnTo>
                    <a:pt x="9058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1" name="Google Shape;2611;p65"/>
            <p:cNvSpPr/>
            <p:nvPr/>
          </p:nvSpPr>
          <p:spPr>
            <a:xfrm>
              <a:off x="4558100" y="1807300"/>
              <a:ext cx="227225" cy="107925"/>
            </a:xfrm>
            <a:custGeom>
              <a:avLst/>
              <a:gdLst/>
              <a:ahLst/>
              <a:cxnLst/>
              <a:rect l="l" t="t" r="r" b="b"/>
              <a:pathLst>
                <a:path w="9089" h="4317" extrusionOk="0">
                  <a:moveTo>
                    <a:pt x="1" y="1"/>
                  </a:moveTo>
                  <a:lnTo>
                    <a:pt x="1" y="4317"/>
                  </a:lnTo>
                  <a:lnTo>
                    <a:pt x="9089" y="4317"/>
                  </a:lnTo>
                  <a:lnTo>
                    <a:pt x="9089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2" name="Google Shape;2612;p65"/>
            <p:cNvSpPr/>
            <p:nvPr/>
          </p:nvSpPr>
          <p:spPr>
            <a:xfrm>
              <a:off x="1496500" y="1784500"/>
              <a:ext cx="231775" cy="111750"/>
            </a:xfrm>
            <a:custGeom>
              <a:avLst/>
              <a:gdLst/>
              <a:ahLst/>
              <a:cxnLst/>
              <a:rect l="l" t="t" r="r" b="b"/>
              <a:pathLst>
                <a:path w="9271" h="4470" extrusionOk="0">
                  <a:moveTo>
                    <a:pt x="122" y="1"/>
                  </a:moveTo>
                  <a:lnTo>
                    <a:pt x="0" y="123"/>
                  </a:lnTo>
                  <a:lnTo>
                    <a:pt x="0" y="2341"/>
                  </a:lnTo>
                  <a:lnTo>
                    <a:pt x="0" y="4439"/>
                  </a:lnTo>
                  <a:lnTo>
                    <a:pt x="0" y="4469"/>
                  </a:lnTo>
                  <a:lnTo>
                    <a:pt x="91" y="4469"/>
                  </a:lnTo>
                  <a:lnTo>
                    <a:pt x="6657" y="4439"/>
                  </a:lnTo>
                  <a:lnTo>
                    <a:pt x="8511" y="4439"/>
                  </a:lnTo>
                  <a:lnTo>
                    <a:pt x="6627" y="4408"/>
                  </a:lnTo>
                  <a:lnTo>
                    <a:pt x="213" y="4348"/>
                  </a:lnTo>
                  <a:lnTo>
                    <a:pt x="213" y="4348"/>
                  </a:lnTo>
                  <a:lnTo>
                    <a:pt x="213" y="2341"/>
                  </a:lnTo>
                  <a:lnTo>
                    <a:pt x="213" y="213"/>
                  </a:lnTo>
                  <a:lnTo>
                    <a:pt x="213" y="213"/>
                  </a:lnTo>
                  <a:lnTo>
                    <a:pt x="9089" y="184"/>
                  </a:lnTo>
                  <a:lnTo>
                    <a:pt x="9089" y="184"/>
                  </a:lnTo>
                  <a:cubicBezTo>
                    <a:pt x="9090" y="1450"/>
                    <a:pt x="9119" y="2511"/>
                    <a:pt x="9119" y="3253"/>
                  </a:cubicBezTo>
                  <a:lnTo>
                    <a:pt x="9119" y="4135"/>
                  </a:lnTo>
                  <a:lnTo>
                    <a:pt x="9119" y="4439"/>
                  </a:lnTo>
                  <a:cubicBezTo>
                    <a:pt x="9180" y="4378"/>
                    <a:pt x="9210" y="4256"/>
                    <a:pt x="9241" y="4135"/>
                  </a:cubicBezTo>
                  <a:lnTo>
                    <a:pt x="9241" y="3284"/>
                  </a:lnTo>
                  <a:cubicBezTo>
                    <a:pt x="9241" y="2524"/>
                    <a:pt x="9241" y="1430"/>
                    <a:pt x="9271" y="92"/>
                  </a:cubicBezTo>
                  <a:lnTo>
                    <a:pt x="9271" y="31"/>
                  </a:lnTo>
                  <a:lnTo>
                    <a:pt x="9210" y="31"/>
                  </a:lnTo>
                  <a:lnTo>
                    <a:pt x="122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3" name="Google Shape;2613;p65"/>
            <p:cNvSpPr/>
            <p:nvPr/>
          </p:nvSpPr>
          <p:spPr>
            <a:xfrm>
              <a:off x="5104475" y="1591500"/>
              <a:ext cx="226450" cy="109450"/>
            </a:xfrm>
            <a:custGeom>
              <a:avLst/>
              <a:gdLst/>
              <a:ahLst/>
              <a:cxnLst/>
              <a:rect l="l" t="t" r="r" b="b"/>
              <a:pathLst>
                <a:path w="9058" h="4378" extrusionOk="0">
                  <a:moveTo>
                    <a:pt x="0" y="0"/>
                  </a:moveTo>
                  <a:lnTo>
                    <a:pt x="0" y="4377"/>
                  </a:lnTo>
                  <a:lnTo>
                    <a:pt x="9058" y="4377"/>
                  </a:lnTo>
                  <a:lnTo>
                    <a:pt x="9058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4" name="Google Shape;2614;p65"/>
            <p:cNvSpPr/>
            <p:nvPr/>
          </p:nvSpPr>
          <p:spPr>
            <a:xfrm>
              <a:off x="5187300" y="1697875"/>
              <a:ext cx="231775" cy="113250"/>
            </a:xfrm>
            <a:custGeom>
              <a:avLst/>
              <a:gdLst/>
              <a:ahLst/>
              <a:cxnLst/>
              <a:rect l="l" t="t" r="r" b="b"/>
              <a:pathLst>
                <a:path w="9271" h="4530" extrusionOk="0">
                  <a:moveTo>
                    <a:pt x="91" y="1"/>
                  </a:moveTo>
                  <a:lnTo>
                    <a:pt x="0" y="122"/>
                  </a:lnTo>
                  <a:lnTo>
                    <a:pt x="0" y="2341"/>
                  </a:lnTo>
                  <a:lnTo>
                    <a:pt x="0" y="4439"/>
                  </a:lnTo>
                  <a:lnTo>
                    <a:pt x="0" y="4530"/>
                  </a:lnTo>
                  <a:lnTo>
                    <a:pt x="183" y="4530"/>
                  </a:lnTo>
                  <a:lnTo>
                    <a:pt x="6748" y="4469"/>
                  </a:lnTo>
                  <a:lnTo>
                    <a:pt x="8602" y="4439"/>
                  </a:lnTo>
                  <a:lnTo>
                    <a:pt x="8572" y="4439"/>
                  </a:lnTo>
                  <a:lnTo>
                    <a:pt x="6687" y="4408"/>
                  </a:lnTo>
                  <a:lnTo>
                    <a:pt x="243" y="4378"/>
                  </a:lnTo>
                  <a:lnTo>
                    <a:pt x="243" y="4378"/>
                  </a:lnTo>
                  <a:lnTo>
                    <a:pt x="243" y="2341"/>
                  </a:lnTo>
                  <a:lnTo>
                    <a:pt x="243" y="213"/>
                  </a:lnTo>
                  <a:lnTo>
                    <a:pt x="243" y="213"/>
                  </a:lnTo>
                  <a:lnTo>
                    <a:pt x="9149" y="183"/>
                  </a:lnTo>
                  <a:lnTo>
                    <a:pt x="9149" y="183"/>
                  </a:lnTo>
                  <a:cubicBezTo>
                    <a:pt x="9150" y="1434"/>
                    <a:pt x="9180" y="2505"/>
                    <a:pt x="9180" y="3253"/>
                  </a:cubicBezTo>
                  <a:lnTo>
                    <a:pt x="9180" y="4135"/>
                  </a:lnTo>
                  <a:lnTo>
                    <a:pt x="9180" y="4439"/>
                  </a:lnTo>
                  <a:cubicBezTo>
                    <a:pt x="9180" y="4347"/>
                    <a:pt x="9210" y="4226"/>
                    <a:pt x="9210" y="4165"/>
                  </a:cubicBezTo>
                  <a:lnTo>
                    <a:pt x="9210" y="3314"/>
                  </a:lnTo>
                  <a:cubicBezTo>
                    <a:pt x="9210" y="2554"/>
                    <a:pt x="9271" y="1429"/>
                    <a:pt x="9271" y="122"/>
                  </a:cubicBezTo>
                  <a:lnTo>
                    <a:pt x="9271" y="31"/>
                  </a:lnTo>
                  <a:lnTo>
                    <a:pt x="9180" y="31"/>
                  </a:lnTo>
                  <a:lnTo>
                    <a:pt x="91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5" name="Google Shape;2615;p65"/>
            <p:cNvSpPr/>
            <p:nvPr/>
          </p:nvSpPr>
          <p:spPr>
            <a:xfrm>
              <a:off x="4890925" y="1944100"/>
              <a:ext cx="231800" cy="113225"/>
            </a:xfrm>
            <a:custGeom>
              <a:avLst/>
              <a:gdLst/>
              <a:ahLst/>
              <a:cxnLst/>
              <a:rect l="l" t="t" r="r" b="b"/>
              <a:pathLst>
                <a:path w="9272" h="4529" extrusionOk="0">
                  <a:moveTo>
                    <a:pt x="92" y="0"/>
                  </a:moveTo>
                  <a:lnTo>
                    <a:pt x="1" y="122"/>
                  </a:lnTo>
                  <a:lnTo>
                    <a:pt x="1" y="1246"/>
                  </a:lnTo>
                  <a:lnTo>
                    <a:pt x="1" y="2340"/>
                  </a:lnTo>
                  <a:lnTo>
                    <a:pt x="1" y="4438"/>
                  </a:lnTo>
                  <a:lnTo>
                    <a:pt x="1" y="4529"/>
                  </a:lnTo>
                  <a:lnTo>
                    <a:pt x="62" y="4529"/>
                  </a:lnTo>
                  <a:lnTo>
                    <a:pt x="6688" y="4499"/>
                  </a:lnTo>
                  <a:lnTo>
                    <a:pt x="8542" y="4468"/>
                  </a:lnTo>
                  <a:lnTo>
                    <a:pt x="8512" y="4468"/>
                  </a:lnTo>
                  <a:lnTo>
                    <a:pt x="6597" y="4438"/>
                  </a:lnTo>
                  <a:lnTo>
                    <a:pt x="183" y="4408"/>
                  </a:lnTo>
                  <a:lnTo>
                    <a:pt x="183" y="4408"/>
                  </a:lnTo>
                  <a:lnTo>
                    <a:pt x="183" y="2371"/>
                  </a:lnTo>
                  <a:lnTo>
                    <a:pt x="183" y="212"/>
                  </a:lnTo>
                  <a:lnTo>
                    <a:pt x="183" y="212"/>
                  </a:lnTo>
                  <a:lnTo>
                    <a:pt x="9089" y="183"/>
                  </a:lnTo>
                  <a:lnTo>
                    <a:pt x="9089" y="183"/>
                  </a:lnTo>
                  <a:cubicBezTo>
                    <a:pt x="9092" y="1449"/>
                    <a:pt x="9150" y="2510"/>
                    <a:pt x="9150" y="3252"/>
                  </a:cubicBezTo>
                  <a:lnTo>
                    <a:pt x="9150" y="4134"/>
                  </a:lnTo>
                  <a:lnTo>
                    <a:pt x="9150" y="4438"/>
                  </a:lnTo>
                  <a:cubicBezTo>
                    <a:pt x="9150" y="4438"/>
                    <a:pt x="9211" y="4316"/>
                    <a:pt x="9211" y="4134"/>
                  </a:cubicBezTo>
                  <a:lnTo>
                    <a:pt x="9211" y="3283"/>
                  </a:lnTo>
                  <a:cubicBezTo>
                    <a:pt x="9211" y="2523"/>
                    <a:pt x="9272" y="1429"/>
                    <a:pt x="9272" y="91"/>
                  </a:cubicBezTo>
                  <a:lnTo>
                    <a:pt x="9272" y="30"/>
                  </a:lnTo>
                  <a:lnTo>
                    <a:pt x="9180" y="30"/>
                  </a:lnTo>
                  <a:lnTo>
                    <a:pt x="92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6" name="Google Shape;2616;p65"/>
            <p:cNvSpPr/>
            <p:nvPr/>
          </p:nvSpPr>
          <p:spPr>
            <a:xfrm>
              <a:off x="4461600" y="1485600"/>
              <a:ext cx="231775" cy="113525"/>
            </a:xfrm>
            <a:custGeom>
              <a:avLst/>
              <a:gdLst/>
              <a:ahLst/>
              <a:cxnLst/>
              <a:rect l="l" t="t" r="r" b="b"/>
              <a:pathLst>
                <a:path w="9271" h="4541" extrusionOk="0">
                  <a:moveTo>
                    <a:pt x="114" y="1"/>
                  </a:moveTo>
                  <a:cubicBezTo>
                    <a:pt x="110" y="1"/>
                    <a:pt x="103" y="4"/>
                    <a:pt x="92" y="11"/>
                  </a:cubicBezTo>
                  <a:lnTo>
                    <a:pt x="115" y="12"/>
                  </a:lnTo>
                  <a:lnTo>
                    <a:pt x="115" y="12"/>
                  </a:lnTo>
                  <a:cubicBezTo>
                    <a:pt x="118" y="5"/>
                    <a:pt x="118" y="1"/>
                    <a:pt x="114" y="1"/>
                  </a:cubicBezTo>
                  <a:close/>
                  <a:moveTo>
                    <a:pt x="115" y="12"/>
                  </a:moveTo>
                  <a:cubicBezTo>
                    <a:pt x="100" y="44"/>
                    <a:pt x="18" y="136"/>
                    <a:pt x="3" y="136"/>
                  </a:cubicBezTo>
                  <a:cubicBezTo>
                    <a:pt x="1" y="136"/>
                    <a:pt x="0" y="135"/>
                    <a:pt x="0" y="133"/>
                  </a:cubicBezTo>
                  <a:lnTo>
                    <a:pt x="0" y="1258"/>
                  </a:lnTo>
                  <a:lnTo>
                    <a:pt x="0" y="2382"/>
                  </a:lnTo>
                  <a:lnTo>
                    <a:pt x="0" y="4449"/>
                  </a:lnTo>
                  <a:lnTo>
                    <a:pt x="0" y="4540"/>
                  </a:lnTo>
                  <a:lnTo>
                    <a:pt x="61" y="4540"/>
                  </a:lnTo>
                  <a:lnTo>
                    <a:pt x="6627" y="4510"/>
                  </a:lnTo>
                  <a:lnTo>
                    <a:pt x="8511" y="4480"/>
                  </a:lnTo>
                  <a:lnTo>
                    <a:pt x="8450" y="4480"/>
                  </a:lnTo>
                  <a:lnTo>
                    <a:pt x="6566" y="4419"/>
                  </a:lnTo>
                  <a:lnTo>
                    <a:pt x="152" y="4389"/>
                  </a:lnTo>
                  <a:lnTo>
                    <a:pt x="152" y="4389"/>
                  </a:lnTo>
                  <a:lnTo>
                    <a:pt x="152" y="2382"/>
                  </a:lnTo>
                  <a:lnTo>
                    <a:pt x="152" y="254"/>
                  </a:lnTo>
                  <a:lnTo>
                    <a:pt x="152" y="254"/>
                  </a:lnTo>
                  <a:lnTo>
                    <a:pt x="9028" y="225"/>
                  </a:lnTo>
                  <a:lnTo>
                    <a:pt x="9028" y="225"/>
                  </a:lnTo>
                  <a:cubicBezTo>
                    <a:pt x="9029" y="1519"/>
                    <a:pt x="9058" y="2552"/>
                    <a:pt x="9058" y="3294"/>
                  </a:cubicBezTo>
                  <a:lnTo>
                    <a:pt x="9058" y="4176"/>
                  </a:lnTo>
                  <a:lnTo>
                    <a:pt x="9058" y="4480"/>
                  </a:lnTo>
                  <a:cubicBezTo>
                    <a:pt x="9119" y="4358"/>
                    <a:pt x="9149" y="4236"/>
                    <a:pt x="9210" y="4206"/>
                  </a:cubicBezTo>
                  <a:lnTo>
                    <a:pt x="9210" y="3325"/>
                  </a:lnTo>
                  <a:cubicBezTo>
                    <a:pt x="9210" y="2565"/>
                    <a:pt x="9271" y="1470"/>
                    <a:pt x="9271" y="133"/>
                  </a:cubicBezTo>
                  <a:lnTo>
                    <a:pt x="9271" y="42"/>
                  </a:lnTo>
                  <a:lnTo>
                    <a:pt x="9180" y="42"/>
                  </a:lnTo>
                  <a:lnTo>
                    <a:pt x="115" y="12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7" name="Google Shape;2617;p65"/>
            <p:cNvSpPr/>
            <p:nvPr/>
          </p:nvSpPr>
          <p:spPr>
            <a:xfrm>
              <a:off x="2251825" y="1785275"/>
              <a:ext cx="117800" cy="111725"/>
            </a:xfrm>
            <a:custGeom>
              <a:avLst/>
              <a:gdLst/>
              <a:ahLst/>
              <a:cxnLst/>
              <a:rect l="l" t="t" r="r" b="b"/>
              <a:pathLst>
                <a:path w="4712" h="4469" extrusionOk="0">
                  <a:moveTo>
                    <a:pt x="216" y="18"/>
                  </a:moveTo>
                  <a:cubicBezTo>
                    <a:pt x="231" y="18"/>
                    <a:pt x="209" y="44"/>
                    <a:pt x="183" y="73"/>
                  </a:cubicBezTo>
                  <a:lnTo>
                    <a:pt x="183" y="73"/>
                  </a:lnTo>
                  <a:lnTo>
                    <a:pt x="183" y="31"/>
                  </a:lnTo>
                  <a:cubicBezTo>
                    <a:pt x="200" y="22"/>
                    <a:pt x="211" y="18"/>
                    <a:pt x="216" y="18"/>
                  </a:cubicBezTo>
                  <a:close/>
                  <a:moveTo>
                    <a:pt x="4560" y="152"/>
                  </a:moveTo>
                  <a:cubicBezTo>
                    <a:pt x="4560" y="1373"/>
                    <a:pt x="4560" y="2444"/>
                    <a:pt x="4590" y="3192"/>
                  </a:cubicBezTo>
                  <a:lnTo>
                    <a:pt x="4590" y="4073"/>
                  </a:lnTo>
                  <a:cubicBezTo>
                    <a:pt x="4590" y="4185"/>
                    <a:pt x="4641" y="4270"/>
                    <a:pt x="4650" y="4377"/>
                  </a:cubicBezTo>
                  <a:lnTo>
                    <a:pt x="4317" y="4377"/>
                  </a:lnTo>
                  <a:lnTo>
                    <a:pt x="3375" y="4317"/>
                  </a:lnTo>
                  <a:cubicBezTo>
                    <a:pt x="2596" y="4317"/>
                    <a:pt x="1494" y="4287"/>
                    <a:pt x="183" y="4286"/>
                  </a:cubicBezTo>
                  <a:lnTo>
                    <a:pt x="183" y="4286"/>
                  </a:lnTo>
                  <a:lnTo>
                    <a:pt x="183" y="2310"/>
                  </a:lnTo>
                  <a:lnTo>
                    <a:pt x="183" y="152"/>
                  </a:lnTo>
                  <a:close/>
                  <a:moveTo>
                    <a:pt x="122" y="0"/>
                  </a:moveTo>
                  <a:lnTo>
                    <a:pt x="1" y="122"/>
                  </a:lnTo>
                  <a:lnTo>
                    <a:pt x="1" y="669"/>
                  </a:lnTo>
                  <a:lnTo>
                    <a:pt x="1" y="1247"/>
                  </a:lnTo>
                  <a:lnTo>
                    <a:pt x="1" y="2371"/>
                  </a:lnTo>
                  <a:lnTo>
                    <a:pt x="1" y="4408"/>
                  </a:lnTo>
                  <a:lnTo>
                    <a:pt x="1" y="4468"/>
                  </a:lnTo>
                  <a:lnTo>
                    <a:pt x="153" y="4468"/>
                  </a:lnTo>
                  <a:cubicBezTo>
                    <a:pt x="1520" y="4468"/>
                    <a:pt x="2645" y="4438"/>
                    <a:pt x="3466" y="4438"/>
                  </a:cubicBezTo>
                  <a:lnTo>
                    <a:pt x="4378" y="4408"/>
                  </a:lnTo>
                  <a:cubicBezTo>
                    <a:pt x="4488" y="4408"/>
                    <a:pt x="4548" y="4383"/>
                    <a:pt x="4650" y="4378"/>
                  </a:cubicBezTo>
                  <a:lnTo>
                    <a:pt x="4650" y="4378"/>
                  </a:lnTo>
                  <a:cubicBezTo>
                    <a:pt x="4651" y="4388"/>
                    <a:pt x="4651" y="4398"/>
                    <a:pt x="4651" y="4408"/>
                  </a:cubicBezTo>
                  <a:cubicBezTo>
                    <a:pt x="4651" y="4397"/>
                    <a:pt x="4651" y="4387"/>
                    <a:pt x="4652" y="4378"/>
                  </a:cubicBezTo>
                  <a:lnTo>
                    <a:pt x="4652" y="4378"/>
                  </a:lnTo>
                  <a:cubicBezTo>
                    <a:pt x="4661" y="4378"/>
                    <a:pt x="4671" y="4377"/>
                    <a:pt x="4682" y="4377"/>
                  </a:cubicBezTo>
                  <a:lnTo>
                    <a:pt x="4652" y="4377"/>
                  </a:lnTo>
                  <a:cubicBezTo>
                    <a:pt x="4656" y="4275"/>
                    <a:pt x="4679" y="4217"/>
                    <a:pt x="4651" y="4134"/>
                  </a:cubicBezTo>
                  <a:cubicBezTo>
                    <a:pt x="4682" y="3921"/>
                    <a:pt x="4682" y="3617"/>
                    <a:pt x="4682" y="3253"/>
                  </a:cubicBezTo>
                  <a:cubicBezTo>
                    <a:pt x="4682" y="2493"/>
                    <a:pt x="4712" y="1399"/>
                    <a:pt x="4712" y="61"/>
                  </a:cubicBezTo>
                  <a:lnTo>
                    <a:pt x="4712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8" name="Google Shape;2618;p65"/>
            <p:cNvSpPr/>
            <p:nvPr/>
          </p:nvSpPr>
          <p:spPr>
            <a:xfrm>
              <a:off x="2134800" y="1892425"/>
              <a:ext cx="231800" cy="113250"/>
            </a:xfrm>
            <a:custGeom>
              <a:avLst/>
              <a:gdLst/>
              <a:ahLst/>
              <a:cxnLst/>
              <a:rect l="l" t="t" r="r" b="b"/>
              <a:pathLst>
                <a:path w="9272" h="4530" extrusionOk="0">
                  <a:moveTo>
                    <a:pt x="122" y="0"/>
                  </a:moveTo>
                  <a:lnTo>
                    <a:pt x="1" y="122"/>
                  </a:lnTo>
                  <a:lnTo>
                    <a:pt x="1" y="2371"/>
                  </a:lnTo>
                  <a:lnTo>
                    <a:pt x="1" y="4438"/>
                  </a:lnTo>
                  <a:lnTo>
                    <a:pt x="1" y="4529"/>
                  </a:lnTo>
                  <a:lnTo>
                    <a:pt x="92" y="4529"/>
                  </a:lnTo>
                  <a:lnTo>
                    <a:pt x="6657" y="4499"/>
                  </a:lnTo>
                  <a:lnTo>
                    <a:pt x="8511" y="4438"/>
                  </a:lnTo>
                  <a:lnTo>
                    <a:pt x="8451" y="4438"/>
                  </a:lnTo>
                  <a:lnTo>
                    <a:pt x="6536" y="4407"/>
                  </a:lnTo>
                  <a:lnTo>
                    <a:pt x="122" y="4377"/>
                  </a:lnTo>
                  <a:lnTo>
                    <a:pt x="122" y="4377"/>
                  </a:lnTo>
                  <a:lnTo>
                    <a:pt x="122" y="2371"/>
                  </a:lnTo>
                  <a:lnTo>
                    <a:pt x="122" y="1246"/>
                  </a:lnTo>
                  <a:lnTo>
                    <a:pt x="122" y="242"/>
                  </a:lnTo>
                  <a:lnTo>
                    <a:pt x="122" y="242"/>
                  </a:lnTo>
                  <a:lnTo>
                    <a:pt x="9028" y="183"/>
                  </a:lnTo>
                  <a:lnTo>
                    <a:pt x="9028" y="183"/>
                  </a:lnTo>
                  <a:cubicBezTo>
                    <a:pt x="9029" y="1434"/>
                    <a:pt x="9059" y="2535"/>
                    <a:pt x="9059" y="3283"/>
                  </a:cubicBezTo>
                  <a:lnTo>
                    <a:pt x="9059" y="4164"/>
                  </a:lnTo>
                  <a:lnTo>
                    <a:pt x="9059" y="4468"/>
                  </a:lnTo>
                  <a:cubicBezTo>
                    <a:pt x="9089" y="4377"/>
                    <a:pt x="9089" y="4256"/>
                    <a:pt x="9211" y="4195"/>
                  </a:cubicBezTo>
                  <a:cubicBezTo>
                    <a:pt x="9241" y="3952"/>
                    <a:pt x="9241" y="3648"/>
                    <a:pt x="9241" y="3313"/>
                  </a:cubicBezTo>
                  <a:cubicBezTo>
                    <a:pt x="9241" y="2553"/>
                    <a:pt x="9271" y="1459"/>
                    <a:pt x="9271" y="122"/>
                  </a:cubicBezTo>
                  <a:lnTo>
                    <a:pt x="9271" y="31"/>
                  </a:lnTo>
                  <a:lnTo>
                    <a:pt x="9211" y="31"/>
                  </a:lnTo>
                  <a:lnTo>
                    <a:pt x="122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9" name="Google Shape;2619;p65"/>
            <p:cNvSpPr/>
            <p:nvPr/>
          </p:nvSpPr>
          <p:spPr>
            <a:xfrm>
              <a:off x="2365800" y="949150"/>
              <a:ext cx="2192325" cy="1080075"/>
            </a:xfrm>
            <a:custGeom>
              <a:avLst/>
              <a:gdLst/>
              <a:ahLst/>
              <a:cxnLst/>
              <a:rect l="l" t="t" r="r" b="b"/>
              <a:pathLst>
                <a:path w="87693" h="43203" extrusionOk="0">
                  <a:moveTo>
                    <a:pt x="41077" y="0"/>
                  </a:moveTo>
                  <a:cubicBezTo>
                    <a:pt x="39996" y="0"/>
                    <a:pt x="38915" y="106"/>
                    <a:pt x="37874" y="405"/>
                  </a:cubicBezTo>
                  <a:cubicBezTo>
                    <a:pt x="36111" y="892"/>
                    <a:pt x="34409" y="1956"/>
                    <a:pt x="33527" y="3536"/>
                  </a:cubicBezTo>
                  <a:cubicBezTo>
                    <a:pt x="32312" y="5725"/>
                    <a:pt x="32646" y="8369"/>
                    <a:pt x="33102" y="10801"/>
                  </a:cubicBezTo>
                  <a:cubicBezTo>
                    <a:pt x="33193" y="11348"/>
                    <a:pt x="33284" y="11956"/>
                    <a:pt x="33011" y="12442"/>
                  </a:cubicBezTo>
                  <a:cubicBezTo>
                    <a:pt x="32768" y="12928"/>
                    <a:pt x="32190" y="13171"/>
                    <a:pt x="31643" y="13415"/>
                  </a:cubicBezTo>
                  <a:cubicBezTo>
                    <a:pt x="29333" y="14600"/>
                    <a:pt x="27722" y="16849"/>
                    <a:pt x="27327" y="19403"/>
                  </a:cubicBezTo>
                  <a:cubicBezTo>
                    <a:pt x="27023" y="21439"/>
                    <a:pt x="26263" y="24418"/>
                    <a:pt x="26932" y="26424"/>
                  </a:cubicBezTo>
                  <a:lnTo>
                    <a:pt x="1" y="26424"/>
                  </a:lnTo>
                  <a:lnTo>
                    <a:pt x="1" y="43202"/>
                  </a:lnTo>
                  <a:lnTo>
                    <a:pt x="87693" y="43202"/>
                  </a:lnTo>
                  <a:lnTo>
                    <a:pt x="87693" y="26394"/>
                  </a:lnTo>
                  <a:lnTo>
                    <a:pt x="57783" y="26394"/>
                  </a:lnTo>
                  <a:cubicBezTo>
                    <a:pt x="58239" y="24479"/>
                    <a:pt x="58330" y="22503"/>
                    <a:pt x="57996" y="20618"/>
                  </a:cubicBezTo>
                  <a:cubicBezTo>
                    <a:pt x="57266" y="16728"/>
                    <a:pt x="54227" y="13171"/>
                    <a:pt x="50336" y="12624"/>
                  </a:cubicBezTo>
                  <a:cubicBezTo>
                    <a:pt x="50640" y="10649"/>
                    <a:pt x="50944" y="8643"/>
                    <a:pt x="50701" y="6636"/>
                  </a:cubicBezTo>
                  <a:cubicBezTo>
                    <a:pt x="50427" y="4600"/>
                    <a:pt x="49546" y="2624"/>
                    <a:pt x="47874" y="1500"/>
                  </a:cubicBezTo>
                  <a:cubicBezTo>
                    <a:pt x="46598" y="588"/>
                    <a:pt x="44956" y="314"/>
                    <a:pt x="43406" y="132"/>
                  </a:cubicBezTo>
                  <a:cubicBezTo>
                    <a:pt x="42641" y="55"/>
                    <a:pt x="41859" y="0"/>
                    <a:pt x="4107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0" name="Google Shape;2620;p65"/>
            <p:cNvSpPr/>
            <p:nvPr/>
          </p:nvSpPr>
          <p:spPr>
            <a:xfrm>
              <a:off x="2362775" y="947725"/>
              <a:ext cx="2197625" cy="1083775"/>
            </a:xfrm>
            <a:custGeom>
              <a:avLst/>
              <a:gdLst/>
              <a:ahLst/>
              <a:cxnLst/>
              <a:rect l="l" t="t" r="r" b="b"/>
              <a:pathLst>
                <a:path w="87905" h="43351" extrusionOk="0">
                  <a:moveTo>
                    <a:pt x="58204" y="21901"/>
                  </a:moveTo>
                  <a:lnTo>
                    <a:pt x="58204" y="21901"/>
                  </a:lnTo>
                  <a:cubicBezTo>
                    <a:pt x="58205" y="21928"/>
                    <a:pt x="58207" y="21955"/>
                    <a:pt x="58208" y="21982"/>
                  </a:cubicBezTo>
                  <a:cubicBezTo>
                    <a:pt x="58299" y="23137"/>
                    <a:pt x="58269" y="24262"/>
                    <a:pt x="58056" y="25356"/>
                  </a:cubicBezTo>
                  <a:cubicBezTo>
                    <a:pt x="57995" y="25751"/>
                    <a:pt x="57965" y="26025"/>
                    <a:pt x="57904" y="26207"/>
                  </a:cubicBezTo>
                  <a:lnTo>
                    <a:pt x="57904" y="26451"/>
                  </a:lnTo>
                  <a:lnTo>
                    <a:pt x="57965" y="26147"/>
                  </a:lnTo>
                  <a:cubicBezTo>
                    <a:pt x="57995" y="25934"/>
                    <a:pt x="58026" y="25691"/>
                    <a:pt x="58117" y="25296"/>
                  </a:cubicBezTo>
                  <a:cubicBezTo>
                    <a:pt x="58299" y="24201"/>
                    <a:pt x="58330" y="23107"/>
                    <a:pt x="58208" y="21952"/>
                  </a:cubicBezTo>
                  <a:cubicBezTo>
                    <a:pt x="58207" y="21935"/>
                    <a:pt x="58205" y="21918"/>
                    <a:pt x="58204" y="21901"/>
                  </a:cubicBezTo>
                  <a:close/>
                  <a:moveTo>
                    <a:pt x="41143" y="1"/>
                  </a:moveTo>
                  <a:cubicBezTo>
                    <a:pt x="39919" y="1"/>
                    <a:pt x="38669" y="141"/>
                    <a:pt x="37448" y="554"/>
                  </a:cubicBezTo>
                  <a:cubicBezTo>
                    <a:pt x="36323" y="949"/>
                    <a:pt x="35351" y="1557"/>
                    <a:pt x="34500" y="2347"/>
                  </a:cubicBezTo>
                  <a:cubicBezTo>
                    <a:pt x="33679" y="3168"/>
                    <a:pt x="33101" y="4292"/>
                    <a:pt x="32889" y="5447"/>
                  </a:cubicBezTo>
                  <a:cubicBezTo>
                    <a:pt x="32645" y="6663"/>
                    <a:pt x="32645" y="7940"/>
                    <a:pt x="32828" y="9155"/>
                  </a:cubicBezTo>
                  <a:cubicBezTo>
                    <a:pt x="32919" y="9763"/>
                    <a:pt x="33010" y="10402"/>
                    <a:pt x="33132" y="11010"/>
                  </a:cubicBezTo>
                  <a:cubicBezTo>
                    <a:pt x="33223" y="11314"/>
                    <a:pt x="33223" y="11618"/>
                    <a:pt x="33223" y="11921"/>
                  </a:cubicBezTo>
                  <a:cubicBezTo>
                    <a:pt x="33223" y="12225"/>
                    <a:pt x="33101" y="12499"/>
                    <a:pt x="32889" y="12712"/>
                  </a:cubicBezTo>
                  <a:cubicBezTo>
                    <a:pt x="32463" y="13137"/>
                    <a:pt x="31794" y="13320"/>
                    <a:pt x="31247" y="13654"/>
                  </a:cubicBezTo>
                  <a:cubicBezTo>
                    <a:pt x="30670" y="14019"/>
                    <a:pt x="30123" y="14414"/>
                    <a:pt x="29667" y="14870"/>
                  </a:cubicBezTo>
                  <a:cubicBezTo>
                    <a:pt x="28724" y="15843"/>
                    <a:pt x="27995" y="16998"/>
                    <a:pt x="27630" y="18305"/>
                  </a:cubicBezTo>
                  <a:cubicBezTo>
                    <a:pt x="27478" y="18943"/>
                    <a:pt x="27326" y="19581"/>
                    <a:pt x="27235" y="20280"/>
                  </a:cubicBezTo>
                  <a:cubicBezTo>
                    <a:pt x="27144" y="20919"/>
                    <a:pt x="27022" y="21618"/>
                    <a:pt x="26901" y="22286"/>
                  </a:cubicBezTo>
                  <a:cubicBezTo>
                    <a:pt x="26753" y="23614"/>
                    <a:pt x="26577" y="25027"/>
                    <a:pt x="26983" y="26359"/>
                  </a:cubicBezTo>
                  <a:lnTo>
                    <a:pt x="0" y="26359"/>
                  </a:lnTo>
                  <a:lnTo>
                    <a:pt x="0" y="26420"/>
                  </a:lnTo>
                  <a:lnTo>
                    <a:pt x="0" y="43229"/>
                  </a:lnTo>
                  <a:lnTo>
                    <a:pt x="0" y="43351"/>
                  </a:lnTo>
                  <a:lnTo>
                    <a:pt x="9940" y="43351"/>
                  </a:lnTo>
                  <a:lnTo>
                    <a:pt x="87814" y="43320"/>
                  </a:lnTo>
                  <a:lnTo>
                    <a:pt x="87905" y="43320"/>
                  </a:lnTo>
                  <a:lnTo>
                    <a:pt x="87905" y="43229"/>
                  </a:lnTo>
                  <a:lnTo>
                    <a:pt x="87905" y="26451"/>
                  </a:lnTo>
                  <a:lnTo>
                    <a:pt x="87905" y="26359"/>
                  </a:lnTo>
                  <a:lnTo>
                    <a:pt x="87814" y="26359"/>
                  </a:lnTo>
                  <a:lnTo>
                    <a:pt x="57904" y="26451"/>
                  </a:lnTo>
                  <a:lnTo>
                    <a:pt x="57904" y="26451"/>
                  </a:lnTo>
                  <a:lnTo>
                    <a:pt x="57904" y="26451"/>
                  </a:lnTo>
                  <a:lnTo>
                    <a:pt x="87692" y="26481"/>
                  </a:lnTo>
                  <a:lnTo>
                    <a:pt x="87692" y="26481"/>
                  </a:lnTo>
                  <a:lnTo>
                    <a:pt x="87692" y="43107"/>
                  </a:lnTo>
                  <a:lnTo>
                    <a:pt x="87692" y="43107"/>
                  </a:lnTo>
                  <a:lnTo>
                    <a:pt x="9879" y="43077"/>
                  </a:lnTo>
                  <a:lnTo>
                    <a:pt x="213" y="43077"/>
                  </a:lnTo>
                  <a:lnTo>
                    <a:pt x="213" y="26511"/>
                  </a:lnTo>
                  <a:lnTo>
                    <a:pt x="27144" y="26511"/>
                  </a:lnTo>
                  <a:lnTo>
                    <a:pt x="27113" y="26390"/>
                  </a:lnTo>
                  <a:cubicBezTo>
                    <a:pt x="27111" y="26383"/>
                    <a:pt x="27109" y="26376"/>
                    <a:pt x="27106" y="26369"/>
                  </a:cubicBezTo>
                  <a:lnTo>
                    <a:pt x="27106" y="26369"/>
                  </a:lnTo>
                  <a:lnTo>
                    <a:pt x="27113" y="26359"/>
                  </a:lnTo>
                  <a:lnTo>
                    <a:pt x="27104" y="26359"/>
                  </a:lnTo>
                  <a:cubicBezTo>
                    <a:pt x="26690" y="25060"/>
                    <a:pt x="26841" y="23613"/>
                    <a:pt x="27022" y="22286"/>
                  </a:cubicBezTo>
                  <a:cubicBezTo>
                    <a:pt x="27144" y="21618"/>
                    <a:pt x="27235" y="20979"/>
                    <a:pt x="27357" y="20280"/>
                  </a:cubicBezTo>
                  <a:cubicBezTo>
                    <a:pt x="27448" y="19612"/>
                    <a:pt x="27600" y="18943"/>
                    <a:pt x="27752" y="18305"/>
                  </a:cubicBezTo>
                  <a:cubicBezTo>
                    <a:pt x="28116" y="17058"/>
                    <a:pt x="28816" y="15903"/>
                    <a:pt x="29758" y="14961"/>
                  </a:cubicBezTo>
                  <a:cubicBezTo>
                    <a:pt x="30214" y="14505"/>
                    <a:pt x="30700" y="14140"/>
                    <a:pt x="31278" y="13776"/>
                  </a:cubicBezTo>
                  <a:cubicBezTo>
                    <a:pt x="31551" y="13624"/>
                    <a:pt x="31794" y="13472"/>
                    <a:pt x="32129" y="13320"/>
                  </a:cubicBezTo>
                  <a:cubicBezTo>
                    <a:pt x="32372" y="13228"/>
                    <a:pt x="32676" y="13016"/>
                    <a:pt x="32919" y="12803"/>
                  </a:cubicBezTo>
                  <a:cubicBezTo>
                    <a:pt x="33132" y="12529"/>
                    <a:pt x="33284" y="12225"/>
                    <a:pt x="33284" y="11891"/>
                  </a:cubicBezTo>
                  <a:cubicBezTo>
                    <a:pt x="33284" y="11587"/>
                    <a:pt x="33284" y="11253"/>
                    <a:pt x="33223" y="10949"/>
                  </a:cubicBezTo>
                  <a:cubicBezTo>
                    <a:pt x="33101" y="10341"/>
                    <a:pt x="32980" y="9733"/>
                    <a:pt x="32919" y="9125"/>
                  </a:cubicBezTo>
                  <a:cubicBezTo>
                    <a:pt x="32737" y="7940"/>
                    <a:pt x="32767" y="6724"/>
                    <a:pt x="32949" y="5508"/>
                  </a:cubicBezTo>
                  <a:cubicBezTo>
                    <a:pt x="33132" y="4323"/>
                    <a:pt x="33709" y="3259"/>
                    <a:pt x="34560" y="2438"/>
                  </a:cubicBezTo>
                  <a:cubicBezTo>
                    <a:pt x="35381" y="1617"/>
                    <a:pt x="36384" y="1009"/>
                    <a:pt x="37448" y="675"/>
                  </a:cubicBezTo>
                  <a:cubicBezTo>
                    <a:pt x="38652" y="262"/>
                    <a:pt x="39885" y="122"/>
                    <a:pt x="41103" y="122"/>
                  </a:cubicBezTo>
                  <a:cubicBezTo>
                    <a:pt x="42038" y="122"/>
                    <a:pt x="42964" y="205"/>
                    <a:pt x="43861" y="310"/>
                  </a:cubicBezTo>
                  <a:cubicBezTo>
                    <a:pt x="44895" y="402"/>
                    <a:pt x="45868" y="645"/>
                    <a:pt x="46810" y="1009"/>
                  </a:cubicBezTo>
                  <a:cubicBezTo>
                    <a:pt x="47722" y="1405"/>
                    <a:pt x="48482" y="2013"/>
                    <a:pt x="49089" y="2772"/>
                  </a:cubicBezTo>
                  <a:cubicBezTo>
                    <a:pt x="50214" y="4201"/>
                    <a:pt x="50761" y="5994"/>
                    <a:pt x="50761" y="7818"/>
                  </a:cubicBezTo>
                  <a:cubicBezTo>
                    <a:pt x="50761" y="9459"/>
                    <a:pt x="50670" y="11101"/>
                    <a:pt x="50366" y="12681"/>
                  </a:cubicBezTo>
                  <a:lnTo>
                    <a:pt x="50366" y="12712"/>
                  </a:lnTo>
                  <a:lnTo>
                    <a:pt x="50396" y="12712"/>
                  </a:lnTo>
                  <a:cubicBezTo>
                    <a:pt x="51734" y="12925"/>
                    <a:pt x="52980" y="13441"/>
                    <a:pt x="54044" y="14232"/>
                  </a:cubicBezTo>
                  <a:cubicBezTo>
                    <a:pt x="54986" y="14931"/>
                    <a:pt x="55777" y="15812"/>
                    <a:pt x="56445" y="16785"/>
                  </a:cubicBezTo>
                  <a:cubicBezTo>
                    <a:pt x="57439" y="18321"/>
                    <a:pt x="58045" y="20095"/>
                    <a:pt x="58204" y="21901"/>
                  </a:cubicBezTo>
                  <a:lnTo>
                    <a:pt x="58204" y="21901"/>
                  </a:lnTo>
                  <a:cubicBezTo>
                    <a:pt x="58098" y="20076"/>
                    <a:pt x="57464" y="18312"/>
                    <a:pt x="56476" y="16785"/>
                  </a:cubicBezTo>
                  <a:cubicBezTo>
                    <a:pt x="55837" y="15782"/>
                    <a:pt x="55017" y="14931"/>
                    <a:pt x="54074" y="14201"/>
                  </a:cubicBezTo>
                  <a:cubicBezTo>
                    <a:pt x="53021" y="13359"/>
                    <a:pt x="51730" y="12844"/>
                    <a:pt x="50437" y="12657"/>
                  </a:cubicBezTo>
                  <a:lnTo>
                    <a:pt x="50437" y="12657"/>
                  </a:lnTo>
                  <a:cubicBezTo>
                    <a:pt x="50734" y="11034"/>
                    <a:pt x="50883" y="9441"/>
                    <a:pt x="50883" y="7818"/>
                  </a:cubicBezTo>
                  <a:cubicBezTo>
                    <a:pt x="50883" y="5994"/>
                    <a:pt x="50305" y="4171"/>
                    <a:pt x="49211" y="2681"/>
                  </a:cubicBezTo>
                  <a:cubicBezTo>
                    <a:pt x="48603" y="1891"/>
                    <a:pt x="47813" y="1283"/>
                    <a:pt x="46901" y="888"/>
                  </a:cubicBezTo>
                  <a:cubicBezTo>
                    <a:pt x="45898" y="523"/>
                    <a:pt x="44925" y="280"/>
                    <a:pt x="43892" y="189"/>
                  </a:cubicBezTo>
                  <a:cubicBezTo>
                    <a:pt x="43007" y="83"/>
                    <a:pt x="42083" y="1"/>
                    <a:pt x="41143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1" name="Google Shape;2621;p65"/>
            <p:cNvSpPr/>
            <p:nvPr/>
          </p:nvSpPr>
          <p:spPr>
            <a:xfrm>
              <a:off x="3124950" y="1568700"/>
              <a:ext cx="550950" cy="155800"/>
            </a:xfrm>
            <a:custGeom>
              <a:avLst/>
              <a:gdLst/>
              <a:ahLst/>
              <a:cxnLst/>
              <a:rect l="l" t="t" r="r" b="b"/>
              <a:pathLst>
                <a:path w="22038" h="6232" extrusionOk="0">
                  <a:moveTo>
                    <a:pt x="11004" y="1"/>
                  </a:moveTo>
                  <a:cubicBezTo>
                    <a:pt x="4924" y="1"/>
                    <a:pt x="0" y="1399"/>
                    <a:pt x="0" y="3131"/>
                  </a:cubicBezTo>
                  <a:cubicBezTo>
                    <a:pt x="0" y="4834"/>
                    <a:pt x="4924" y="6232"/>
                    <a:pt x="11004" y="6232"/>
                  </a:cubicBezTo>
                  <a:cubicBezTo>
                    <a:pt x="17083" y="6232"/>
                    <a:pt x="22037" y="4834"/>
                    <a:pt x="22037" y="3131"/>
                  </a:cubicBezTo>
                  <a:cubicBezTo>
                    <a:pt x="22037" y="1399"/>
                    <a:pt x="17083" y="1"/>
                    <a:pt x="1100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2" name="Google Shape;2622;p65"/>
            <p:cNvSpPr/>
            <p:nvPr/>
          </p:nvSpPr>
          <p:spPr>
            <a:xfrm>
              <a:off x="3132550" y="1390900"/>
              <a:ext cx="559300" cy="280425"/>
            </a:xfrm>
            <a:custGeom>
              <a:avLst/>
              <a:gdLst/>
              <a:ahLst/>
              <a:cxnLst/>
              <a:rect l="l" t="t" r="r" b="b"/>
              <a:pathLst>
                <a:path w="22372" h="11217" extrusionOk="0">
                  <a:moveTo>
                    <a:pt x="22371" y="0"/>
                  </a:moveTo>
                  <a:lnTo>
                    <a:pt x="0" y="730"/>
                  </a:lnTo>
                  <a:cubicBezTo>
                    <a:pt x="0" y="6930"/>
                    <a:pt x="4985" y="11216"/>
                    <a:pt x="11155" y="11216"/>
                  </a:cubicBezTo>
                  <a:cubicBezTo>
                    <a:pt x="17356" y="11216"/>
                    <a:pt x="22371" y="6201"/>
                    <a:pt x="22371" y="0"/>
                  </a:cubicBez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3" name="Google Shape;2623;p65"/>
            <p:cNvSpPr/>
            <p:nvPr/>
          </p:nvSpPr>
          <p:spPr>
            <a:xfrm>
              <a:off x="3131775" y="1300450"/>
              <a:ext cx="560075" cy="205200"/>
            </a:xfrm>
            <a:custGeom>
              <a:avLst/>
              <a:gdLst/>
              <a:ahLst/>
              <a:cxnLst/>
              <a:rect l="l" t="t" r="r" b="b"/>
              <a:pathLst>
                <a:path w="22403" h="8208" extrusionOk="0">
                  <a:moveTo>
                    <a:pt x="11186" y="1"/>
                  </a:moveTo>
                  <a:cubicBezTo>
                    <a:pt x="5016" y="1"/>
                    <a:pt x="1" y="1855"/>
                    <a:pt x="1" y="4104"/>
                  </a:cubicBezTo>
                  <a:cubicBezTo>
                    <a:pt x="1" y="6384"/>
                    <a:pt x="5016" y="8208"/>
                    <a:pt x="11186" y="8208"/>
                  </a:cubicBezTo>
                  <a:cubicBezTo>
                    <a:pt x="17387" y="8208"/>
                    <a:pt x="22402" y="6384"/>
                    <a:pt x="22402" y="4104"/>
                  </a:cubicBezTo>
                  <a:cubicBezTo>
                    <a:pt x="22402" y="1855"/>
                    <a:pt x="17387" y="1"/>
                    <a:pt x="11186" y="1"/>
                  </a:cubicBezTo>
                  <a:close/>
                </a:path>
              </a:pathLst>
            </a:custGeom>
            <a:solidFill>
              <a:srgbClr val="F5F5F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4" name="Google Shape;2624;p65"/>
            <p:cNvSpPr/>
            <p:nvPr/>
          </p:nvSpPr>
          <p:spPr>
            <a:xfrm>
              <a:off x="3154575" y="1383025"/>
              <a:ext cx="515225" cy="121050"/>
            </a:xfrm>
            <a:custGeom>
              <a:avLst/>
              <a:gdLst/>
              <a:ahLst/>
              <a:cxnLst/>
              <a:rect l="l" t="t" r="r" b="b"/>
              <a:pathLst>
                <a:path w="20609" h="4842" extrusionOk="0">
                  <a:moveTo>
                    <a:pt x="10488" y="1"/>
                  </a:moveTo>
                  <a:cubicBezTo>
                    <a:pt x="4246" y="1"/>
                    <a:pt x="1" y="2443"/>
                    <a:pt x="1" y="2443"/>
                  </a:cubicBezTo>
                  <a:cubicBezTo>
                    <a:pt x="2548" y="4164"/>
                    <a:pt x="6595" y="4842"/>
                    <a:pt x="10388" y="4842"/>
                  </a:cubicBezTo>
                  <a:cubicBezTo>
                    <a:pt x="13295" y="4842"/>
                    <a:pt x="16054" y="4444"/>
                    <a:pt x="17873" y="3811"/>
                  </a:cubicBezTo>
                  <a:cubicBezTo>
                    <a:pt x="19910" y="3142"/>
                    <a:pt x="20609" y="2230"/>
                    <a:pt x="20609" y="2230"/>
                  </a:cubicBezTo>
                  <a:cubicBezTo>
                    <a:pt x="16941" y="564"/>
                    <a:pt x="13485" y="1"/>
                    <a:pt x="10488" y="1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5" name="Google Shape;2625;p65"/>
            <p:cNvSpPr/>
            <p:nvPr/>
          </p:nvSpPr>
          <p:spPr>
            <a:xfrm>
              <a:off x="3128750" y="1298600"/>
              <a:ext cx="563100" cy="210675"/>
            </a:xfrm>
            <a:custGeom>
              <a:avLst/>
              <a:gdLst/>
              <a:ahLst/>
              <a:cxnLst/>
              <a:rect l="l" t="t" r="r" b="b"/>
              <a:pathLst>
                <a:path w="22524" h="8427" extrusionOk="0">
                  <a:moveTo>
                    <a:pt x="11207" y="1"/>
                  </a:moveTo>
                  <a:cubicBezTo>
                    <a:pt x="10311" y="1"/>
                    <a:pt x="9413" y="45"/>
                    <a:pt x="8511" y="136"/>
                  </a:cubicBezTo>
                  <a:cubicBezTo>
                    <a:pt x="6900" y="257"/>
                    <a:pt x="5350" y="561"/>
                    <a:pt x="3830" y="1048"/>
                  </a:cubicBezTo>
                  <a:cubicBezTo>
                    <a:pt x="2979" y="1321"/>
                    <a:pt x="2219" y="1656"/>
                    <a:pt x="1520" y="2111"/>
                  </a:cubicBezTo>
                  <a:cubicBezTo>
                    <a:pt x="1125" y="2324"/>
                    <a:pt x="821" y="2598"/>
                    <a:pt x="517" y="2932"/>
                  </a:cubicBezTo>
                  <a:cubicBezTo>
                    <a:pt x="395" y="3084"/>
                    <a:pt x="243" y="3327"/>
                    <a:pt x="183" y="3510"/>
                  </a:cubicBezTo>
                  <a:cubicBezTo>
                    <a:pt x="0" y="3966"/>
                    <a:pt x="0" y="4452"/>
                    <a:pt x="183" y="4877"/>
                  </a:cubicBezTo>
                  <a:cubicBezTo>
                    <a:pt x="243" y="5060"/>
                    <a:pt x="365" y="5273"/>
                    <a:pt x="517" y="5455"/>
                  </a:cubicBezTo>
                  <a:cubicBezTo>
                    <a:pt x="791" y="5789"/>
                    <a:pt x="1125" y="6093"/>
                    <a:pt x="1520" y="6336"/>
                  </a:cubicBezTo>
                  <a:cubicBezTo>
                    <a:pt x="2250" y="6792"/>
                    <a:pt x="3040" y="7127"/>
                    <a:pt x="3830" y="7400"/>
                  </a:cubicBezTo>
                  <a:cubicBezTo>
                    <a:pt x="5350" y="7856"/>
                    <a:pt x="6900" y="8160"/>
                    <a:pt x="8511" y="8312"/>
                  </a:cubicBezTo>
                  <a:cubicBezTo>
                    <a:pt x="9355" y="8389"/>
                    <a:pt x="10201" y="8426"/>
                    <a:pt x="11049" y="8426"/>
                  </a:cubicBezTo>
                  <a:cubicBezTo>
                    <a:pt x="12889" y="8426"/>
                    <a:pt x="14735" y="8250"/>
                    <a:pt x="16566" y="7917"/>
                  </a:cubicBezTo>
                  <a:cubicBezTo>
                    <a:pt x="18785" y="7461"/>
                    <a:pt x="20578" y="6732"/>
                    <a:pt x="21581" y="5911"/>
                  </a:cubicBezTo>
                  <a:cubicBezTo>
                    <a:pt x="22007" y="5607"/>
                    <a:pt x="22250" y="5181"/>
                    <a:pt x="22463" y="4725"/>
                  </a:cubicBezTo>
                  <a:cubicBezTo>
                    <a:pt x="22493" y="4543"/>
                    <a:pt x="22523" y="4391"/>
                    <a:pt x="22493" y="4209"/>
                  </a:cubicBezTo>
                  <a:lnTo>
                    <a:pt x="22493" y="4209"/>
                  </a:lnTo>
                  <a:cubicBezTo>
                    <a:pt x="22463" y="4877"/>
                    <a:pt x="22098" y="5455"/>
                    <a:pt x="21490" y="5911"/>
                  </a:cubicBezTo>
                  <a:cubicBezTo>
                    <a:pt x="20487" y="6701"/>
                    <a:pt x="18724" y="7431"/>
                    <a:pt x="16475" y="7856"/>
                  </a:cubicBezTo>
                  <a:cubicBezTo>
                    <a:pt x="14777" y="8149"/>
                    <a:pt x="13053" y="8291"/>
                    <a:pt x="11329" y="8291"/>
                  </a:cubicBezTo>
                  <a:cubicBezTo>
                    <a:pt x="10368" y="8291"/>
                    <a:pt x="9407" y="8247"/>
                    <a:pt x="8450" y="8160"/>
                  </a:cubicBezTo>
                  <a:cubicBezTo>
                    <a:pt x="6900" y="8039"/>
                    <a:pt x="5350" y="7704"/>
                    <a:pt x="3830" y="7248"/>
                  </a:cubicBezTo>
                  <a:cubicBezTo>
                    <a:pt x="3070" y="7005"/>
                    <a:pt x="2310" y="6671"/>
                    <a:pt x="1581" y="6215"/>
                  </a:cubicBezTo>
                  <a:cubicBezTo>
                    <a:pt x="1246" y="5972"/>
                    <a:pt x="912" y="5668"/>
                    <a:pt x="639" y="5364"/>
                  </a:cubicBezTo>
                  <a:cubicBezTo>
                    <a:pt x="487" y="5212"/>
                    <a:pt x="365" y="5029"/>
                    <a:pt x="304" y="4847"/>
                  </a:cubicBezTo>
                  <a:cubicBezTo>
                    <a:pt x="213" y="4665"/>
                    <a:pt x="183" y="4422"/>
                    <a:pt x="183" y="4239"/>
                  </a:cubicBezTo>
                  <a:cubicBezTo>
                    <a:pt x="183" y="3996"/>
                    <a:pt x="213" y="3814"/>
                    <a:pt x="304" y="3631"/>
                  </a:cubicBezTo>
                  <a:cubicBezTo>
                    <a:pt x="395" y="3449"/>
                    <a:pt x="517" y="3236"/>
                    <a:pt x="639" y="3084"/>
                  </a:cubicBezTo>
                  <a:cubicBezTo>
                    <a:pt x="912" y="2750"/>
                    <a:pt x="1246" y="2476"/>
                    <a:pt x="1581" y="2263"/>
                  </a:cubicBezTo>
                  <a:cubicBezTo>
                    <a:pt x="2310" y="1838"/>
                    <a:pt x="3070" y="1504"/>
                    <a:pt x="3861" y="1230"/>
                  </a:cubicBezTo>
                  <a:cubicBezTo>
                    <a:pt x="5380" y="774"/>
                    <a:pt x="6930" y="470"/>
                    <a:pt x="8511" y="318"/>
                  </a:cubicBezTo>
                  <a:cubicBezTo>
                    <a:pt x="9510" y="217"/>
                    <a:pt x="10501" y="166"/>
                    <a:pt x="11488" y="166"/>
                  </a:cubicBezTo>
                  <a:cubicBezTo>
                    <a:pt x="13174" y="166"/>
                    <a:pt x="14849" y="315"/>
                    <a:pt x="16536" y="622"/>
                  </a:cubicBezTo>
                  <a:cubicBezTo>
                    <a:pt x="18815" y="1048"/>
                    <a:pt x="20548" y="1777"/>
                    <a:pt x="21551" y="2567"/>
                  </a:cubicBezTo>
                  <a:cubicBezTo>
                    <a:pt x="22068" y="2902"/>
                    <a:pt x="22463" y="3510"/>
                    <a:pt x="22493" y="4209"/>
                  </a:cubicBezTo>
                  <a:cubicBezTo>
                    <a:pt x="22523" y="4057"/>
                    <a:pt x="22493" y="3844"/>
                    <a:pt x="22463" y="3692"/>
                  </a:cubicBezTo>
                  <a:cubicBezTo>
                    <a:pt x="22250" y="3236"/>
                    <a:pt x="21946" y="2841"/>
                    <a:pt x="21581" y="2537"/>
                  </a:cubicBezTo>
                  <a:cubicBezTo>
                    <a:pt x="20578" y="1686"/>
                    <a:pt x="18785" y="956"/>
                    <a:pt x="16566" y="501"/>
                  </a:cubicBezTo>
                  <a:cubicBezTo>
                    <a:pt x="14783" y="176"/>
                    <a:pt x="12999" y="1"/>
                    <a:pt x="11207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6" name="Google Shape;2626;p65"/>
            <p:cNvSpPr/>
            <p:nvPr/>
          </p:nvSpPr>
          <p:spPr>
            <a:xfrm>
              <a:off x="3314925" y="1017775"/>
              <a:ext cx="41050" cy="247750"/>
            </a:xfrm>
            <a:custGeom>
              <a:avLst/>
              <a:gdLst/>
              <a:ahLst/>
              <a:cxnLst/>
              <a:rect l="l" t="t" r="r" b="b"/>
              <a:pathLst>
                <a:path w="1642" h="9910" extrusionOk="0">
                  <a:moveTo>
                    <a:pt x="1520" y="1"/>
                  </a:moveTo>
                  <a:cubicBezTo>
                    <a:pt x="1520" y="153"/>
                    <a:pt x="1520" y="305"/>
                    <a:pt x="1429" y="426"/>
                  </a:cubicBezTo>
                  <a:cubicBezTo>
                    <a:pt x="1368" y="578"/>
                    <a:pt x="1246" y="730"/>
                    <a:pt x="1125" y="821"/>
                  </a:cubicBezTo>
                  <a:cubicBezTo>
                    <a:pt x="942" y="1034"/>
                    <a:pt x="790" y="1186"/>
                    <a:pt x="608" y="1338"/>
                  </a:cubicBezTo>
                  <a:cubicBezTo>
                    <a:pt x="335" y="1521"/>
                    <a:pt x="183" y="1794"/>
                    <a:pt x="61" y="2037"/>
                  </a:cubicBezTo>
                  <a:cubicBezTo>
                    <a:pt x="0" y="2432"/>
                    <a:pt x="31" y="2767"/>
                    <a:pt x="213" y="3071"/>
                  </a:cubicBezTo>
                  <a:cubicBezTo>
                    <a:pt x="426" y="3375"/>
                    <a:pt x="608" y="3679"/>
                    <a:pt x="821" y="3983"/>
                  </a:cubicBezTo>
                  <a:cubicBezTo>
                    <a:pt x="1064" y="4287"/>
                    <a:pt x="1216" y="4621"/>
                    <a:pt x="1216" y="5016"/>
                  </a:cubicBezTo>
                  <a:cubicBezTo>
                    <a:pt x="1186" y="5350"/>
                    <a:pt x="942" y="5685"/>
                    <a:pt x="639" y="5898"/>
                  </a:cubicBezTo>
                  <a:cubicBezTo>
                    <a:pt x="487" y="5989"/>
                    <a:pt x="365" y="6141"/>
                    <a:pt x="274" y="6353"/>
                  </a:cubicBezTo>
                  <a:cubicBezTo>
                    <a:pt x="152" y="6536"/>
                    <a:pt x="122" y="6718"/>
                    <a:pt x="152" y="6901"/>
                  </a:cubicBezTo>
                  <a:cubicBezTo>
                    <a:pt x="213" y="7265"/>
                    <a:pt x="365" y="7569"/>
                    <a:pt x="608" y="7812"/>
                  </a:cubicBezTo>
                  <a:cubicBezTo>
                    <a:pt x="821" y="8056"/>
                    <a:pt x="1034" y="8268"/>
                    <a:pt x="1186" y="8481"/>
                  </a:cubicBezTo>
                  <a:cubicBezTo>
                    <a:pt x="1429" y="8785"/>
                    <a:pt x="1550" y="9180"/>
                    <a:pt x="1429" y="9575"/>
                  </a:cubicBezTo>
                  <a:cubicBezTo>
                    <a:pt x="1398" y="9697"/>
                    <a:pt x="1307" y="9819"/>
                    <a:pt x="1216" y="9910"/>
                  </a:cubicBezTo>
                  <a:cubicBezTo>
                    <a:pt x="1368" y="9849"/>
                    <a:pt x="1459" y="9727"/>
                    <a:pt x="1520" y="9575"/>
                  </a:cubicBezTo>
                  <a:cubicBezTo>
                    <a:pt x="1581" y="9423"/>
                    <a:pt x="1642" y="9241"/>
                    <a:pt x="1581" y="9028"/>
                  </a:cubicBezTo>
                  <a:cubicBezTo>
                    <a:pt x="1520" y="8785"/>
                    <a:pt x="1429" y="8542"/>
                    <a:pt x="1277" y="8360"/>
                  </a:cubicBezTo>
                  <a:cubicBezTo>
                    <a:pt x="1003" y="7904"/>
                    <a:pt x="456" y="7478"/>
                    <a:pt x="365" y="6840"/>
                  </a:cubicBezTo>
                  <a:cubicBezTo>
                    <a:pt x="335" y="6505"/>
                    <a:pt x="517" y="6141"/>
                    <a:pt x="790" y="5958"/>
                  </a:cubicBezTo>
                  <a:cubicBezTo>
                    <a:pt x="942" y="5837"/>
                    <a:pt x="1094" y="5685"/>
                    <a:pt x="1216" y="5533"/>
                  </a:cubicBezTo>
                  <a:cubicBezTo>
                    <a:pt x="1338" y="5350"/>
                    <a:pt x="1429" y="5168"/>
                    <a:pt x="1429" y="4925"/>
                  </a:cubicBezTo>
                  <a:cubicBezTo>
                    <a:pt x="1429" y="4530"/>
                    <a:pt x="1277" y="4135"/>
                    <a:pt x="1034" y="3800"/>
                  </a:cubicBezTo>
                  <a:cubicBezTo>
                    <a:pt x="790" y="3527"/>
                    <a:pt x="608" y="3223"/>
                    <a:pt x="426" y="2919"/>
                  </a:cubicBezTo>
                  <a:cubicBezTo>
                    <a:pt x="274" y="2645"/>
                    <a:pt x="183" y="2372"/>
                    <a:pt x="274" y="2068"/>
                  </a:cubicBezTo>
                  <a:cubicBezTo>
                    <a:pt x="335" y="1825"/>
                    <a:pt x="517" y="1612"/>
                    <a:pt x="730" y="1399"/>
                  </a:cubicBezTo>
                  <a:cubicBezTo>
                    <a:pt x="912" y="1247"/>
                    <a:pt x="1094" y="1095"/>
                    <a:pt x="1246" y="913"/>
                  </a:cubicBezTo>
                  <a:cubicBezTo>
                    <a:pt x="1368" y="791"/>
                    <a:pt x="1429" y="639"/>
                    <a:pt x="1520" y="457"/>
                  </a:cubicBezTo>
                  <a:cubicBezTo>
                    <a:pt x="1550" y="335"/>
                    <a:pt x="1550" y="244"/>
                    <a:pt x="1550" y="122"/>
                  </a:cubicBezTo>
                  <a:cubicBezTo>
                    <a:pt x="1550" y="31"/>
                    <a:pt x="1520" y="1"/>
                    <a:pt x="152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7" name="Google Shape;2627;p65"/>
            <p:cNvSpPr/>
            <p:nvPr/>
          </p:nvSpPr>
          <p:spPr>
            <a:xfrm>
              <a:off x="3378750" y="1017775"/>
              <a:ext cx="40300" cy="247750"/>
            </a:xfrm>
            <a:custGeom>
              <a:avLst/>
              <a:gdLst/>
              <a:ahLst/>
              <a:cxnLst/>
              <a:rect l="l" t="t" r="r" b="b"/>
              <a:pathLst>
                <a:path w="1612" h="9910" extrusionOk="0">
                  <a:moveTo>
                    <a:pt x="1520" y="1"/>
                  </a:moveTo>
                  <a:cubicBezTo>
                    <a:pt x="1551" y="153"/>
                    <a:pt x="1520" y="305"/>
                    <a:pt x="1429" y="426"/>
                  </a:cubicBezTo>
                  <a:cubicBezTo>
                    <a:pt x="1368" y="578"/>
                    <a:pt x="1247" y="730"/>
                    <a:pt x="1125" y="821"/>
                  </a:cubicBezTo>
                  <a:cubicBezTo>
                    <a:pt x="943" y="973"/>
                    <a:pt x="791" y="1125"/>
                    <a:pt x="608" y="1277"/>
                  </a:cubicBezTo>
                  <a:cubicBezTo>
                    <a:pt x="335" y="1490"/>
                    <a:pt x="183" y="1703"/>
                    <a:pt x="61" y="2007"/>
                  </a:cubicBezTo>
                  <a:cubicBezTo>
                    <a:pt x="0" y="2341"/>
                    <a:pt x="31" y="2736"/>
                    <a:pt x="213" y="3040"/>
                  </a:cubicBezTo>
                  <a:cubicBezTo>
                    <a:pt x="396" y="3344"/>
                    <a:pt x="608" y="3648"/>
                    <a:pt x="821" y="3952"/>
                  </a:cubicBezTo>
                  <a:cubicBezTo>
                    <a:pt x="1064" y="4256"/>
                    <a:pt x="1216" y="4591"/>
                    <a:pt x="1216" y="4986"/>
                  </a:cubicBezTo>
                  <a:cubicBezTo>
                    <a:pt x="1125" y="5350"/>
                    <a:pt x="943" y="5654"/>
                    <a:pt x="639" y="5898"/>
                  </a:cubicBezTo>
                  <a:cubicBezTo>
                    <a:pt x="487" y="5989"/>
                    <a:pt x="365" y="6141"/>
                    <a:pt x="244" y="6353"/>
                  </a:cubicBezTo>
                  <a:cubicBezTo>
                    <a:pt x="152" y="6536"/>
                    <a:pt x="92" y="6718"/>
                    <a:pt x="152" y="6901"/>
                  </a:cubicBezTo>
                  <a:cubicBezTo>
                    <a:pt x="213" y="7265"/>
                    <a:pt x="365" y="7569"/>
                    <a:pt x="608" y="7812"/>
                  </a:cubicBezTo>
                  <a:cubicBezTo>
                    <a:pt x="821" y="8056"/>
                    <a:pt x="1004" y="8268"/>
                    <a:pt x="1155" y="8481"/>
                  </a:cubicBezTo>
                  <a:cubicBezTo>
                    <a:pt x="1429" y="8785"/>
                    <a:pt x="1551" y="9180"/>
                    <a:pt x="1429" y="9575"/>
                  </a:cubicBezTo>
                  <a:cubicBezTo>
                    <a:pt x="1399" y="9697"/>
                    <a:pt x="1307" y="9819"/>
                    <a:pt x="1216" y="9910"/>
                  </a:cubicBezTo>
                  <a:cubicBezTo>
                    <a:pt x="1368" y="9849"/>
                    <a:pt x="1459" y="9727"/>
                    <a:pt x="1520" y="9575"/>
                  </a:cubicBezTo>
                  <a:cubicBezTo>
                    <a:pt x="1581" y="9423"/>
                    <a:pt x="1611" y="9241"/>
                    <a:pt x="1581" y="9028"/>
                  </a:cubicBezTo>
                  <a:cubicBezTo>
                    <a:pt x="1520" y="8785"/>
                    <a:pt x="1429" y="8542"/>
                    <a:pt x="1277" y="8360"/>
                  </a:cubicBezTo>
                  <a:cubicBezTo>
                    <a:pt x="1004" y="7904"/>
                    <a:pt x="456" y="7478"/>
                    <a:pt x="365" y="6840"/>
                  </a:cubicBezTo>
                  <a:cubicBezTo>
                    <a:pt x="365" y="6505"/>
                    <a:pt x="517" y="6141"/>
                    <a:pt x="791" y="5958"/>
                  </a:cubicBezTo>
                  <a:cubicBezTo>
                    <a:pt x="943" y="5837"/>
                    <a:pt x="1095" y="5685"/>
                    <a:pt x="1216" y="5533"/>
                  </a:cubicBezTo>
                  <a:cubicBezTo>
                    <a:pt x="1307" y="5350"/>
                    <a:pt x="1429" y="5168"/>
                    <a:pt x="1429" y="4925"/>
                  </a:cubicBezTo>
                  <a:cubicBezTo>
                    <a:pt x="1429" y="4530"/>
                    <a:pt x="1277" y="4135"/>
                    <a:pt x="1004" y="3800"/>
                  </a:cubicBezTo>
                  <a:cubicBezTo>
                    <a:pt x="791" y="3527"/>
                    <a:pt x="608" y="3223"/>
                    <a:pt x="396" y="2919"/>
                  </a:cubicBezTo>
                  <a:cubicBezTo>
                    <a:pt x="244" y="2645"/>
                    <a:pt x="183" y="2372"/>
                    <a:pt x="244" y="2068"/>
                  </a:cubicBezTo>
                  <a:cubicBezTo>
                    <a:pt x="335" y="1825"/>
                    <a:pt x="517" y="1612"/>
                    <a:pt x="700" y="1399"/>
                  </a:cubicBezTo>
                  <a:cubicBezTo>
                    <a:pt x="912" y="1247"/>
                    <a:pt x="1095" y="1095"/>
                    <a:pt x="1247" y="913"/>
                  </a:cubicBezTo>
                  <a:cubicBezTo>
                    <a:pt x="1368" y="791"/>
                    <a:pt x="1429" y="639"/>
                    <a:pt x="1520" y="457"/>
                  </a:cubicBezTo>
                  <a:cubicBezTo>
                    <a:pt x="1551" y="335"/>
                    <a:pt x="1551" y="244"/>
                    <a:pt x="1551" y="122"/>
                  </a:cubicBezTo>
                  <a:cubicBezTo>
                    <a:pt x="1551" y="92"/>
                    <a:pt x="1551" y="31"/>
                    <a:pt x="152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8" name="Google Shape;2628;p65"/>
            <p:cNvSpPr/>
            <p:nvPr/>
          </p:nvSpPr>
          <p:spPr>
            <a:xfrm>
              <a:off x="3444100" y="1017775"/>
              <a:ext cx="39550" cy="247750"/>
            </a:xfrm>
            <a:custGeom>
              <a:avLst/>
              <a:gdLst/>
              <a:ahLst/>
              <a:cxnLst/>
              <a:rect l="l" t="t" r="r" b="b"/>
              <a:pathLst>
                <a:path w="1582" h="9910" extrusionOk="0">
                  <a:moveTo>
                    <a:pt x="1490" y="1"/>
                  </a:moveTo>
                  <a:cubicBezTo>
                    <a:pt x="1490" y="153"/>
                    <a:pt x="1429" y="305"/>
                    <a:pt x="1429" y="426"/>
                  </a:cubicBezTo>
                  <a:cubicBezTo>
                    <a:pt x="1368" y="578"/>
                    <a:pt x="1247" y="730"/>
                    <a:pt x="1125" y="821"/>
                  </a:cubicBezTo>
                  <a:cubicBezTo>
                    <a:pt x="943" y="973"/>
                    <a:pt x="791" y="1125"/>
                    <a:pt x="608" y="1277"/>
                  </a:cubicBezTo>
                  <a:cubicBezTo>
                    <a:pt x="335" y="1490"/>
                    <a:pt x="183" y="1703"/>
                    <a:pt x="61" y="2007"/>
                  </a:cubicBezTo>
                  <a:cubicBezTo>
                    <a:pt x="0" y="2402"/>
                    <a:pt x="31" y="2736"/>
                    <a:pt x="213" y="3040"/>
                  </a:cubicBezTo>
                  <a:cubicBezTo>
                    <a:pt x="426" y="3344"/>
                    <a:pt x="608" y="3648"/>
                    <a:pt x="821" y="3952"/>
                  </a:cubicBezTo>
                  <a:cubicBezTo>
                    <a:pt x="1064" y="4256"/>
                    <a:pt x="1216" y="4591"/>
                    <a:pt x="1216" y="4986"/>
                  </a:cubicBezTo>
                  <a:cubicBezTo>
                    <a:pt x="1186" y="5320"/>
                    <a:pt x="943" y="5654"/>
                    <a:pt x="639" y="5837"/>
                  </a:cubicBezTo>
                  <a:cubicBezTo>
                    <a:pt x="487" y="5958"/>
                    <a:pt x="365" y="6110"/>
                    <a:pt x="274" y="6293"/>
                  </a:cubicBezTo>
                  <a:cubicBezTo>
                    <a:pt x="152" y="6505"/>
                    <a:pt x="92" y="6688"/>
                    <a:pt x="152" y="6870"/>
                  </a:cubicBezTo>
                  <a:cubicBezTo>
                    <a:pt x="183" y="7205"/>
                    <a:pt x="335" y="7569"/>
                    <a:pt x="578" y="7812"/>
                  </a:cubicBezTo>
                  <a:cubicBezTo>
                    <a:pt x="791" y="8056"/>
                    <a:pt x="973" y="8268"/>
                    <a:pt x="1125" y="8481"/>
                  </a:cubicBezTo>
                  <a:cubicBezTo>
                    <a:pt x="1399" y="8785"/>
                    <a:pt x="1520" y="9180"/>
                    <a:pt x="1399" y="9575"/>
                  </a:cubicBezTo>
                  <a:cubicBezTo>
                    <a:pt x="1368" y="9697"/>
                    <a:pt x="1277" y="9819"/>
                    <a:pt x="1186" y="9910"/>
                  </a:cubicBezTo>
                  <a:cubicBezTo>
                    <a:pt x="1338" y="9849"/>
                    <a:pt x="1429" y="9727"/>
                    <a:pt x="1490" y="9575"/>
                  </a:cubicBezTo>
                  <a:cubicBezTo>
                    <a:pt x="1551" y="9423"/>
                    <a:pt x="1581" y="9241"/>
                    <a:pt x="1551" y="9028"/>
                  </a:cubicBezTo>
                  <a:cubicBezTo>
                    <a:pt x="1490" y="8785"/>
                    <a:pt x="1399" y="8542"/>
                    <a:pt x="1247" y="8360"/>
                  </a:cubicBezTo>
                  <a:cubicBezTo>
                    <a:pt x="973" y="7904"/>
                    <a:pt x="426" y="7478"/>
                    <a:pt x="335" y="6840"/>
                  </a:cubicBezTo>
                  <a:cubicBezTo>
                    <a:pt x="335" y="6505"/>
                    <a:pt x="487" y="6141"/>
                    <a:pt x="760" y="5958"/>
                  </a:cubicBezTo>
                  <a:cubicBezTo>
                    <a:pt x="912" y="5837"/>
                    <a:pt x="1064" y="5685"/>
                    <a:pt x="1186" y="5533"/>
                  </a:cubicBezTo>
                  <a:cubicBezTo>
                    <a:pt x="1277" y="5350"/>
                    <a:pt x="1399" y="5168"/>
                    <a:pt x="1399" y="4925"/>
                  </a:cubicBezTo>
                  <a:cubicBezTo>
                    <a:pt x="1399" y="4530"/>
                    <a:pt x="1247" y="4135"/>
                    <a:pt x="973" y="3800"/>
                  </a:cubicBezTo>
                  <a:cubicBezTo>
                    <a:pt x="760" y="3527"/>
                    <a:pt x="578" y="3223"/>
                    <a:pt x="365" y="2919"/>
                  </a:cubicBezTo>
                  <a:cubicBezTo>
                    <a:pt x="213" y="2645"/>
                    <a:pt x="152" y="2372"/>
                    <a:pt x="213" y="2068"/>
                  </a:cubicBezTo>
                  <a:cubicBezTo>
                    <a:pt x="304" y="1825"/>
                    <a:pt x="487" y="1612"/>
                    <a:pt x="669" y="1399"/>
                  </a:cubicBezTo>
                  <a:cubicBezTo>
                    <a:pt x="882" y="1247"/>
                    <a:pt x="1064" y="1095"/>
                    <a:pt x="1216" y="913"/>
                  </a:cubicBezTo>
                  <a:cubicBezTo>
                    <a:pt x="1338" y="791"/>
                    <a:pt x="1399" y="639"/>
                    <a:pt x="1490" y="457"/>
                  </a:cubicBezTo>
                  <a:cubicBezTo>
                    <a:pt x="1520" y="335"/>
                    <a:pt x="1520" y="244"/>
                    <a:pt x="1520" y="122"/>
                  </a:cubicBezTo>
                  <a:cubicBezTo>
                    <a:pt x="1520" y="92"/>
                    <a:pt x="1520" y="31"/>
                    <a:pt x="149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9" name="Google Shape;2629;p65"/>
            <p:cNvSpPr/>
            <p:nvPr/>
          </p:nvSpPr>
          <p:spPr>
            <a:xfrm>
              <a:off x="3595325" y="1443325"/>
              <a:ext cx="147425" cy="171750"/>
            </a:xfrm>
            <a:custGeom>
              <a:avLst/>
              <a:gdLst/>
              <a:ahLst/>
              <a:cxnLst/>
              <a:rect l="l" t="t" r="r" b="b"/>
              <a:pathLst>
                <a:path w="5897" h="6870" extrusionOk="0">
                  <a:moveTo>
                    <a:pt x="3496" y="0"/>
                  </a:moveTo>
                  <a:lnTo>
                    <a:pt x="2766" y="1338"/>
                  </a:lnTo>
                  <a:cubicBezTo>
                    <a:pt x="3739" y="1915"/>
                    <a:pt x="4104" y="3161"/>
                    <a:pt x="3587" y="4134"/>
                  </a:cubicBezTo>
                  <a:cubicBezTo>
                    <a:pt x="3219" y="4892"/>
                    <a:pt x="2449" y="5326"/>
                    <a:pt x="1653" y="5326"/>
                  </a:cubicBezTo>
                  <a:cubicBezTo>
                    <a:pt x="1331" y="5326"/>
                    <a:pt x="1005" y="5255"/>
                    <a:pt x="699" y="5107"/>
                  </a:cubicBezTo>
                  <a:lnTo>
                    <a:pt x="0" y="6414"/>
                  </a:lnTo>
                  <a:cubicBezTo>
                    <a:pt x="517" y="6718"/>
                    <a:pt x="1125" y="6870"/>
                    <a:pt x="1733" y="6870"/>
                  </a:cubicBezTo>
                  <a:cubicBezTo>
                    <a:pt x="2067" y="6870"/>
                    <a:pt x="2432" y="6839"/>
                    <a:pt x="2766" y="6687"/>
                  </a:cubicBezTo>
                  <a:cubicBezTo>
                    <a:pt x="3678" y="6414"/>
                    <a:pt x="4468" y="5775"/>
                    <a:pt x="4924" y="4955"/>
                  </a:cubicBezTo>
                  <a:cubicBezTo>
                    <a:pt x="5897" y="3192"/>
                    <a:pt x="5259" y="943"/>
                    <a:pt x="3496" y="0"/>
                  </a:cubicBez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0" name="Google Shape;2630;p65"/>
            <p:cNvSpPr/>
            <p:nvPr/>
          </p:nvSpPr>
          <p:spPr>
            <a:xfrm>
              <a:off x="3133300" y="1643175"/>
              <a:ext cx="538800" cy="72975"/>
            </a:xfrm>
            <a:custGeom>
              <a:avLst/>
              <a:gdLst/>
              <a:ahLst/>
              <a:cxnLst/>
              <a:rect l="l" t="t" r="r" b="b"/>
              <a:pathLst>
                <a:path w="21552" h="2919" extrusionOk="0">
                  <a:moveTo>
                    <a:pt x="1" y="0"/>
                  </a:moveTo>
                  <a:cubicBezTo>
                    <a:pt x="31" y="61"/>
                    <a:pt x="122" y="152"/>
                    <a:pt x="153" y="183"/>
                  </a:cubicBezTo>
                  <a:cubicBezTo>
                    <a:pt x="305" y="365"/>
                    <a:pt x="457" y="517"/>
                    <a:pt x="609" y="669"/>
                  </a:cubicBezTo>
                  <a:cubicBezTo>
                    <a:pt x="1247" y="1216"/>
                    <a:pt x="1976" y="1581"/>
                    <a:pt x="2767" y="1824"/>
                  </a:cubicBezTo>
                  <a:cubicBezTo>
                    <a:pt x="5350" y="2584"/>
                    <a:pt x="8025" y="2918"/>
                    <a:pt x="10730" y="2918"/>
                  </a:cubicBezTo>
                  <a:cubicBezTo>
                    <a:pt x="12189" y="2918"/>
                    <a:pt x="13648" y="2797"/>
                    <a:pt x="15138" y="2584"/>
                  </a:cubicBezTo>
                  <a:cubicBezTo>
                    <a:pt x="16293" y="2432"/>
                    <a:pt x="17509" y="2158"/>
                    <a:pt x="18664" y="1824"/>
                  </a:cubicBezTo>
                  <a:cubicBezTo>
                    <a:pt x="19454" y="1551"/>
                    <a:pt x="20183" y="1216"/>
                    <a:pt x="20852" y="760"/>
                  </a:cubicBezTo>
                  <a:cubicBezTo>
                    <a:pt x="21065" y="639"/>
                    <a:pt x="21247" y="487"/>
                    <a:pt x="21399" y="335"/>
                  </a:cubicBezTo>
                  <a:cubicBezTo>
                    <a:pt x="21521" y="244"/>
                    <a:pt x="21551" y="183"/>
                    <a:pt x="21551" y="183"/>
                  </a:cubicBezTo>
                  <a:lnTo>
                    <a:pt x="21551" y="183"/>
                  </a:lnTo>
                  <a:cubicBezTo>
                    <a:pt x="21551" y="183"/>
                    <a:pt x="21308" y="396"/>
                    <a:pt x="20852" y="669"/>
                  </a:cubicBezTo>
                  <a:cubicBezTo>
                    <a:pt x="20183" y="1095"/>
                    <a:pt x="19423" y="1429"/>
                    <a:pt x="18664" y="1642"/>
                  </a:cubicBezTo>
                  <a:cubicBezTo>
                    <a:pt x="17478" y="1976"/>
                    <a:pt x="16293" y="2219"/>
                    <a:pt x="15138" y="2371"/>
                  </a:cubicBezTo>
                  <a:cubicBezTo>
                    <a:pt x="13648" y="2554"/>
                    <a:pt x="12189" y="2675"/>
                    <a:pt x="10730" y="2675"/>
                  </a:cubicBezTo>
                  <a:cubicBezTo>
                    <a:pt x="10550" y="2679"/>
                    <a:pt x="10369" y="2681"/>
                    <a:pt x="10188" y="2681"/>
                  </a:cubicBezTo>
                  <a:cubicBezTo>
                    <a:pt x="7698" y="2681"/>
                    <a:pt x="5236" y="2296"/>
                    <a:pt x="2827" y="1672"/>
                  </a:cubicBezTo>
                  <a:cubicBezTo>
                    <a:pt x="2007" y="1429"/>
                    <a:pt x="1308" y="1095"/>
                    <a:pt x="639" y="608"/>
                  </a:cubicBezTo>
                  <a:cubicBezTo>
                    <a:pt x="183" y="244"/>
                    <a:pt x="1" y="1"/>
                    <a:pt x="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1" name="Google Shape;2631;p65"/>
            <p:cNvSpPr/>
            <p:nvPr/>
          </p:nvSpPr>
          <p:spPr>
            <a:xfrm>
              <a:off x="3317950" y="1661675"/>
              <a:ext cx="191525" cy="13425"/>
            </a:xfrm>
            <a:custGeom>
              <a:avLst/>
              <a:gdLst/>
              <a:ahLst/>
              <a:cxnLst/>
              <a:rect l="l" t="t" r="r" b="b"/>
              <a:pathLst>
                <a:path w="7661" h="537" extrusionOk="0">
                  <a:moveTo>
                    <a:pt x="57" y="1"/>
                  </a:moveTo>
                  <a:cubicBezTo>
                    <a:pt x="20" y="1"/>
                    <a:pt x="1" y="7"/>
                    <a:pt x="1" y="20"/>
                  </a:cubicBezTo>
                  <a:cubicBezTo>
                    <a:pt x="335" y="111"/>
                    <a:pt x="700" y="233"/>
                    <a:pt x="1095" y="263"/>
                  </a:cubicBezTo>
                  <a:cubicBezTo>
                    <a:pt x="2007" y="476"/>
                    <a:pt x="2919" y="537"/>
                    <a:pt x="3831" y="537"/>
                  </a:cubicBezTo>
                  <a:cubicBezTo>
                    <a:pt x="4743" y="537"/>
                    <a:pt x="5654" y="476"/>
                    <a:pt x="6566" y="324"/>
                  </a:cubicBezTo>
                  <a:cubicBezTo>
                    <a:pt x="6931" y="263"/>
                    <a:pt x="7326" y="172"/>
                    <a:pt x="7661" y="51"/>
                  </a:cubicBezTo>
                  <a:cubicBezTo>
                    <a:pt x="7296" y="51"/>
                    <a:pt x="6901" y="81"/>
                    <a:pt x="6536" y="203"/>
                  </a:cubicBezTo>
                  <a:cubicBezTo>
                    <a:pt x="5654" y="324"/>
                    <a:pt x="4743" y="355"/>
                    <a:pt x="3831" y="355"/>
                  </a:cubicBezTo>
                  <a:cubicBezTo>
                    <a:pt x="2919" y="355"/>
                    <a:pt x="2037" y="263"/>
                    <a:pt x="1125" y="172"/>
                  </a:cubicBezTo>
                  <a:cubicBezTo>
                    <a:pt x="556" y="77"/>
                    <a:pt x="190" y="1"/>
                    <a:pt x="57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2" name="Google Shape;2632;p65"/>
            <p:cNvSpPr/>
            <p:nvPr/>
          </p:nvSpPr>
          <p:spPr>
            <a:xfrm>
              <a:off x="2551975" y="1770800"/>
              <a:ext cx="161125" cy="174975"/>
            </a:xfrm>
            <a:custGeom>
              <a:avLst/>
              <a:gdLst/>
              <a:ahLst/>
              <a:cxnLst/>
              <a:rect l="l" t="t" r="r" b="b"/>
              <a:pathLst>
                <a:path w="6445" h="6999" extrusionOk="0">
                  <a:moveTo>
                    <a:pt x="3785" y="0"/>
                  </a:moveTo>
                  <a:cubicBezTo>
                    <a:pt x="3750" y="0"/>
                    <a:pt x="3714" y="1"/>
                    <a:pt x="3679" y="2"/>
                  </a:cubicBezTo>
                  <a:cubicBezTo>
                    <a:pt x="1551" y="2"/>
                    <a:pt x="1" y="1461"/>
                    <a:pt x="1" y="3497"/>
                  </a:cubicBezTo>
                  <a:cubicBezTo>
                    <a:pt x="1" y="5523"/>
                    <a:pt x="1491" y="6995"/>
                    <a:pt x="3525" y="6995"/>
                  </a:cubicBezTo>
                  <a:cubicBezTo>
                    <a:pt x="3566" y="6995"/>
                    <a:pt x="3607" y="6994"/>
                    <a:pt x="3648" y="6993"/>
                  </a:cubicBezTo>
                  <a:cubicBezTo>
                    <a:pt x="3713" y="6996"/>
                    <a:pt x="3778" y="6998"/>
                    <a:pt x="3842" y="6998"/>
                  </a:cubicBezTo>
                  <a:cubicBezTo>
                    <a:pt x="4864" y="6998"/>
                    <a:pt x="5816" y="6549"/>
                    <a:pt x="6445" y="5777"/>
                  </a:cubicBezTo>
                  <a:lnTo>
                    <a:pt x="5472" y="4865"/>
                  </a:lnTo>
                  <a:cubicBezTo>
                    <a:pt x="5047" y="5382"/>
                    <a:pt x="4408" y="5686"/>
                    <a:pt x="3770" y="5686"/>
                  </a:cubicBezTo>
                  <a:cubicBezTo>
                    <a:pt x="2615" y="5595"/>
                    <a:pt x="1703" y="4713"/>
                    <a:pt x="1673" y="3589"/>
                  </a:cubicBezTo>
                  <a:cubicBezTo>
                    <a:pt x="1642" y="2403"/>
                    <a:pt x="2554" y="1370"/>
                    <a:pt x="3770" y="1339"/>
                  </a:cubicBezTo>
                  <a:cubicBezTo>
                    <a:pt x="4439" y="1339"/>
                    <a:pt x="5047" y="1643"/>
                    <a:pt x="5472" y="2130"/>
                  </a:cubicBezTo>
                  <a:lnTo>
                    <a:pt x="6445" y="1218"/>
                  </a:lnTo>
                  <a:cubicBezTo>
                    <a:pt x="5798" y="424"/>
                    <a:pt x="4811" y="0"/>
                    <a:pt x="3785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3" name="Google Shape;2633;p65"/>
            <p:cNvSpPr/>
            <p:nvPr/>
          </p:nvSpPr>
          <p:spPr>
            <a:xfrm>
              <a:off x="2726000" y="1770825"/>
              <a:ext cx="186200" cy="174800"/>
            </a:xfrm>
            <a:custGeom>
              <a:avLst/>
              <a:gdLst/>
              <a:ahLst/>
              <a:cxnLst/>
              <a:rect l="l" t="t" r="r" b="b"/>
              <a:pathLst>
                <a:path w="7448" h="6992" extrusionOk="0">
                  <a:moveTo>
                    <a:pt x="3648" y="1429"/>
                  </a:moveTo>
                  <a:cubicBezTo>
                    <a:pt x="4803" y="1429"/>
                    <a:pt x="5776" y="2341"/>
                    <a:pt x="5806" y="3496"/>
                  </a:cubicBezTo>
                  <a:lnTo>
                    <a:pt x="5806" y="3648"/>
                  </a:lnTo>
                  <a:cubicBezTo>
                    <a:pt x="5777" y="4767"/>
                    <a:pt x="4892" y="5657"/>
                    <a:pt x="3787" y="5657"/>
                  </a:cubicBezTo>
                  <a:cubicBezTo>
                    <a:pt x="3751" y="5657"/>
                    <a:pt x="3715" y="5656"/>
                    <a:pt x="3678" y="5654"/>
                  </a:cubicBezTo>
                  <a:cubicBezTo>
                    <a:pt x="2493" y="5654"/>
                    <a:pt x="1581" y="4712"/>
                    <a:pt x="1551" y="3588"/>
                  </a:cubicBezTo>
                  <a:cubicBezTo>
                    <a:pt x="1551" y="2402"/>
                    <a:pt x="2463" y="1460"/>
                    <a:pt x="3648" y="1429"/>
                  </a:cubicBezTo>
                  <a:close/>
                  <a:moveTo>
                    <a:pt x="3709" y="1"/>
                  </a:moveTo>
                  <a:cubicBezTo>
                    <a:pt x="1551" y="1"/>
                    <a:pt x="1" y="1490"/>
                    <a:pt x="1" y="3496"/>
                  </a:cubicBezTo>
                  <a:cubicBezTo>
                    <a:pt x="1" y="5533"/>
                    <a:pt x="1551" y="6992"/>
                    <a:pt x="3709" y="6992"/>
                  </a:cubicBezTo>
                  <a:cubicBezTo>
                    <a:pt x="5867" y="6992"/>
                    <a:pt x="7447" y="5502"/>
                    <a:pt x="7447" y="3496"/>
                  </a:cubicBezTo>
                  <a:cubicBezTo>
                    <a:pt x="7447" y="1490"/>
                    <a:pt x="5867" y="1"/>
                    <a:pt x="370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4" name="Google Shape;2634;p65"/>
            <p:cNvSpPr/>
            <p:nvPr/>
          </p:nvSpPr>
          <p:spPr>
            <a:xfrm>
              <a:off x="2940300" y="1773875"/>
              <a:ext cx="128425" cy="169475"/>
            </a:xfrm>
            <a:custGeom>
              <a:avLst/>
              <a:gdLst/>
              <a:ahLst/>
              <a:cxnLst/>
              <a:rect l="l" t="t" r="r" b="b"/>
              <a:pathLst>
                <a:path w="5137" h="6779" extrusionOk="0">
                  <a:moveTo>
                    <a:pt x="0" y="0"/>
                  </a:moveTo>
                  <a:lnTo>
                    <a:pt x="0" y="6779"/>
                  </a:lnTo>
                  <a:lnTo>
                    <a:pt x="1581" y="6779"/>
                  </a:lnTo>
                  <a:lnTo>
                    <a:pt x="1581" y="4286"/>
                  </a:lnTo>
                  <a:lnTo>
                    <a:pt x="4681" y="4286"/>
                  </a:lnTo>
                  <a:lnTo>
                    <a:pt x="4681" y="3040"/>
                  </a:lnTo>
                  <a:lnTo>
                    <a:pt x="1581" y="3040"/>
                  </a:lnTo>
                  <a:lnTo>
                    <a:pt x="1581" y="1247"/>
                  </a:lnTo>
                  <a:lnTo>
                    <a:pt x="5137" y="1247"/>
                  </a:lnTo>
                  <a:lnTo>
                    <a:pt x="5137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5" name="Google Shape;2635;p65"/>
            <p:cNvSpPr/>
            <p:nvPr/>
          </p:nvSpPr>
          <p:spPr>
            <a:xfrm>
              <a:off x="3095300" y="1773875"/>
              <a:ext cx="128450" cy="169475"/>
            </a:xfrm>
            <a:custGeom>
              <a:avLst/>
              <a:gdLst/>
              <a:ahLst/>
              <a:cxnLst/>
              <a:rect l="l" t="t" r="r" b="b"/>
              <a:pathLst>
                <a:path w="5138" h="6779" extrusionOk="0">
                  <a:moveTo>
                    <a:pt x="1" y="0"/>
                  </a:moveTo>
                  <a:lnTo>
                    <a:pt x="1" y="6779"/>
                  </a:lnTo>
                  <a:lnTo>
                    <a:pt x="1551" y="6779"/>
                  </a:lnTo>
                  <a:lnTo>
                    <a:pt x="1551" y="4286"/>
                  </a:lnTo>
                  <a:lnTo>
                    <a:pt x="4712" y="4286"/>
                  </a:lnTo>
                  <a:lnTo>
                    <a:pt x="4712" y="3040"/>
                  </a:lnTo>
                  <a:lnTo>
                    <a:pt x="1551" y="3040"/>
                  </a:lnTo>
                  <a:lnTo>
                    <a:pt x="1551" y="1247"/>
                  </a:lnTo>
                  <a:lnTo>
                    <a:pt x="5138" y="1247"/>
                  </a:lnTo>
                  <a:lnTo>
                    <a:pt x="5138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6" name="Google Shape;2636;p65"/>
            <p:cNvSpPr/>
            <p:nvPr/>
          </p:nvSpPr>
          <p:spPr>
            <a:xfrm>
              <a:off x="3249575" y="1774625"/>
              <a:ext cx="130725" cy="169500"/>
            </a:xfrm>
            <a:custGeom>
              <a:avLst/>
              <a:gdLst/>
              <a:ahLst/>
              <a:cxnLst/>
              <a:rect l="l" t="t" r="r" b="b"/>
              <a:pathLst>
                <a:path w="5229" h="6780" extrusionOk="0">
                  <a:moveTo>
                    <a:pt x="0" y="1"/>
                  </a:moveTo>
                  <a:lnTo>
                    <a:pt x="0" y="6779"/>
                  </a:lnTo>
                  <a:lnTo>
                    <a:pt x="5228" y="6779"/>
                  </a:lnTo>
                  <a:lnTo>
                    <a:pt x="5228" y="5533"/>
                  </a:lnTo>
                  <a:lnTo>
                    <a:pt x="1550" y="5533"/>
                  </a:lnTo>
                  <a:lnTo>
                    <a:pt x="1550" y="3952"/>
                  </a:lnTo>
                  <a:lnTo>
                    <a:pt x="4712" y="3952"/>
                  </a:lnTo>
                  <a:lnTo>
                    <a:pt x="4712" y="2736"/>
                  </a:lnTo>
                  <a:lnTo>
                    <a:pt x="1550" y="2736"/>
                  </a:lnTo>
                  <a:lnTo>
                    <a:pt x="1550" y="1277"/>
                  </a:lnTo>
                  <a:lnTo>
                    <a:pt x="5107" y="1277"/>
                  </a:lnTo>
                  <a:lnTo>
                    <a:pt x="5107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7" name="Google Shape;2637;p65"/>
            <p:cNvSpPr/>
            <p:nvPr/>
          </p:nvSpPr>
          <p:spPr>
            <a:xfrm>
              <a:off x="3411425" y="1774625"/>
              <a:ext cx="131475" cy="169500"/>
            </a:xfrm>
            <a:custGeom>
              <a:avLst/>
              <a:gdLst/>
              <a:ahLst/>
              <a:cxnLst/>
              <a:rect l="l" t="t" r="r" b="b"/>
              <a:pathLst>
                <a:path w="5259" h="6780" extrusionOk="0">
                  <a:moveTo>
                    <a:pt x="0" y="1"/>
                  </a:moveTo>
                  <a:lnTo>
                    <a:pt x="0" y="6779"/>
                  </a:lnTo>
                  <a:lnTo>
                    <a:pt x="5259" y="6779"/>
                  </a:lnTo>
                  <a:lnTo>
                    <a:pt x="5259" y="5533"/>
                  </a:lnTo>
                  <a:lnTo>
                    <a:pt x="1581" y="5533"/>
                  </a:lnTo>
                  <a:lnTo>
                    <a:pt x="1581" y="3952"/>
                  </a:lnTo>
                  <a:lnTo>
                    <a:pt x="4712" y="3952"/>
                  </a:lnTo>
                  <a:lnTo>
                    <a:pt x="4712" y="2736"/>
                  </a:lnTo>
                  <a:lnTo>
                    <a:pt x="1581" y="2736"/>
                  </a:lnTo>
                  <a:lnTo>
                    <a:pt x="1581" y="1277"/>
                  </a:lnTo>
                  <a:lnTo>
                    <a:pt x="5137" y="1277"/>
                  </a:lnTo>
                  <a:lnTo>
                    <a:pt x="5137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8" name="Google Shape;2638;p65"/>
            <p:cNvSpPr/>
            <p:nvPr/>
          </p:nvSpPr>
          <p:spPr>
            <a:xfrm>
              <a:off x="3627225" y="1773125"/>
              <a:ext cx="141375" cy="171750"/>
            </a:xfrm>
            <a:custGeom>
              <a:avLst/>
              <a:gdLst/>
              <a:ahLst/>
              <a:cxnLst/>
              <a:rect l="l" t="t" r="r" b="b"/>
              <a:pathLst>
                <a:path w="5655" h="6870" extrusionOk="0">
                  <a:moveTo>
                    <a:pt x="3618" y="0"/>
                  </a:moveTo>
                  <a:cubicBezTo>
                    <a:pt x="2098" y="0"/>
                    <a:pt x="1004" y="730"/>
                    <a:pt x="1004" y="2006"/>
                  </a:cubicBezTo>
                  <a:cubicBezTo>
                    <a:pt x="1004" y="4103"/>
                    <a:pt x="4560" y="3252"/>
                    <a:pt x="4560" y="4924"/>
                  </a:cubicBezTo>
                  <a:cubicBezTo>
                    <a:pt x="4560" y="5897"/>
                    <a:pt x="3679" y="6413"/>
                    <a:pt x="2432" y="6413"/>
                  </a:cubicBezTo>
                  <a:cubicBezTo>
                    <a:pt x="2396" y="6415"/>
                    <a:pt x="2360" y="6416"/>
                    <a:pt x="2324" y="6416"/>
                  </a:cubicBezTo>
                  <a:cubicBezTo>
                    <a:pt x="1570" y="6416"/>
                    <a:pt x="826" y="6115"/>
                    <a:pt x="274" y="5593"/>
                  </a:cubicBezTo>
                  <a:lnTo>
                    <a:pt x="1" y="5958"/>
                  </a:lnTo>
                  <a:cubicBezTo>
                    <a:pt x="396" y="6474"/>
                    <a:pt x="1369" y="6869"/>
                    <a:pt x="2432" y="6869"/>
                  </a:cubicBezTo>
                  <a:cubicBezTo>
                    <a:pt x="3952" y="6869"/>
                    <a:pt x="5077" y="6170"/>
                    <a:pt x="5077" y="4894"/>
                  </a:cubicBezTo>
                  <a:cubicBezTo>
                    <a:pt x="5077" y="2857"/>
                    <a:pt x="1521" y="3678"/>
                    <a:pt x="1521" y="1976"/>
                  </a:cubicBezTo>
                  <a:cubicBezTo>
                    <a:pt x="1521" y="1003"/>
                    <a:pt x="2341" y="456"/>
                    <a:pt x="3618" y="456"/>
                  </a:cubicBezTo>
                  <a:cubicBezTo>
                    <a:pt x="4256" y="456"/>
                    <a:pt x="4895" y="638"/>
                    <a:pt x="5442" y="1003"/>
                  </a:cubicBezTo>
                  <a:lnTo>
                    <a:pt x="5654" y="608"/>
                  </a:lnTo>
                  <a:cubicBezTo>
                    <a:pt x="5047" y="182"/>
                    <a:pt x="4347" y="0"/>
                    <a:pt x="3618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9" name="Google Shape;2639;p65"/>
            <p:cNvSpPr/>
            <p:nvPr/>
          </p:nvSpPr>
          <p:spPr>
            <a:xfrm>
              <a:off x="3786800" y="1773875"/>
              <a:ext cx="171775" cy="169475"/>
            </a:xfrm>
            <a:custGeom>
              <a:avLst/>
              <a:gdLst/>
              <a:ahLst/>
              <a:cxnLst/>
              <a:rect l="l" t="t" r="r" b="b"/>
              <a:pathLst>
                <a:path w="6871" h="6779" extrusionOk="0">
                  <a:moveTo>
                    <a:pt x="1369" y="0"/>
                  </a:moveTo>
                  <a:lnTo>
                    <a:pt x="1" y="6779"/>
                  </a:lnTo>
                  <a:lnTo>
                    <a:pt x="487" y="6779"/>
                  </a:lnTo>
                  <a:lnTo>
                    <a:pt x="1156" y="3526"/>
                  </a:lnTo>
                  <a:lnTo>
                    <a:pt x="5655" y="3526"/>
                  </a:lnTo>
                  <a:lnTo>
                    <a:pt x="5016" y="6779"/>
                  </a:lnTo>
                  <a:lnTo>
                    <a:pt x="5503" y="6779"/>
                  </a:lnTo>
                  <a:lnTo>
                    <a:pt x="6870" y="0"/>
                  </a:lnTo>
                  <a:lnTo>
                    <a:pt x="6384" y="0"/>
                  </a:lnTo>
                  <a:lnTo>
                    <a:pt x="5776" y="3101"/>
                  </a:lnTo>
                  <a:lnTo>
                    <a:pt x="1247" y="3101"/>
                  </a:lnTo>
                  <a:lnTo>
                    <a:pt x="1855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0" name="Google Shape;2640;p65"/>
            <p:cNvSpPr/>
            <p:nvPr/>
          </p:nvSpPr>
          <p:spPr>
            <a:xfrm>
              <a:off x="3980575" y="1773875"/>
              <a:ext cx="183175" cy="171000"/>
            </a:xfrm>
            <a:custGeom>
              <a:avLst/>
              <a:gdLst/>
              <a:ahLst/>
              <a:cxnLst/>
              <a:rect l="l" t="t" r="r" b="b"/>
              <a:pathLst>
                <a:path w="7327" h="6840" extrusionOk="0">
                  <a:moveTo>
                    <a:pt x="4104" y="426"/>
                  </a:moveTo>
                  <a:cubicBezTo>
                    <a:pt x="5867" y="426"/>
                    <a:pt x="6779" y="1368"/>
                    <a:pt x="6779" y="2766"/>
                  </a:cubicBezTo>
                  <a:cubicBezTo>
                    <a:pt x="6779" y="4712"/>
                    <a:pt x="5350" y="6383"/>
                    <a:pt x="3223" y="6383"/>
                  </a:cubicBezTo>
                  <a:cubicBezTo>
                    <a:pt x="1490" y="6383"/>
                    <a:pt x="578" y="5441"/>
                    <a:pt x="578" y="4043"/>
                  </a:cubicBezTo>
                  <a:cubicBezTo>
                    <a:pt x="578" y="2098"/>
                    <a:pt x="1977" y="426"/>
                    <a:pt x="4104" y="426"/>
                  </a:cubicBezTo>
                  <a:close/>
                  <a:moveTo>
                    <a:pt x="3891" y="0"/>
                  </a:moveTo>
                  <a:cubicBezTo>
                    <a:pt x="1703" y="92"/>
                    <a:pt x="1" y="1915"/>
                    <a:pt x="92" y="4073"/>
                  </a:cubicBezTo>
                  <a:cubicBezTo>
                    <a:pt x="92" y="5684"/>
                    <a:pt x="1186" y="6839"/>
                    <a:pt x="3192" y="6839"/>
                  </a:cubicBezTo>
                  <a:lnTo>
                    <a:pt x="3405" y="6839"/>
                  </a:lnTo>
                  <a:cubicBezTo>
                    <a:pt x="5624" y="6809"/>
                    <a:pt x="7326" y="4955"/>
                    <a:pt x="7265" y="2766"/>
                  </a:cubicBezTo>
                  <a:cubicBezTo>
                    <a:pt x="7265" y="1095"/>
                    <a:pt x="6110" y="0"/>
                    <a:pt x="4135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1" name="Google Shape;2641;p65"/>
            <p:cNvSpPr/>
            <p:nvPr/>
          </p:nvSpPr>
          <p:spPr>
            <a:xfrm>
              <a:off x="4186525" y="1773875"/>
              <a:ext cx="151225" cy="169475"/>
            </a:xfrm>
            <a:custGeom>
              <a:avLst/>
              <a:gdLst/>
              <a:ahLst/>
              <a:cxnLst/>
              <a:rect l="l" t="t" r="r" b="b"/>
              <a:pathLst>
                <a:path w="6049" h="6779" extrusionOk="0">
                  <a:moveTo>
                    <a:pt x="3648" y="426"/>
                  </a:moveTo>
                  <a:cubicBezTo>
                    <a:pt x="4863" y="426"/>
                    <a:pt x="5562" y="943"/>
                    <a:pt x="5562" y="1885"/>
                  </a:cubicBezTo>
                  <a:cubicBezTo>
                    <a:pt x="5562" y="3346"/>
                    <a:pt x="4656" y="4105"/>
                    <a:pt x="3044" y="4105"/>
                  </a:cubicBezTo>
                  <a:cubicBezTo>
                    <a:pt x="3013" y="4105"/>
                    <a:pt x="2981" y="4104"/>
                    <a:pt x="2948" y="4104"/>
                  </a:cubicBezTo>
                  <a:lnTo>
                    <a:pt x="1003" y="4104"/>
                  </a:lnTo>
                  <a:lnTo>
                    <a:pt x="1733" y="426"/>
                  </a:lnTo>
                  <a:close/>
                  <a:moveTo>
                    <a:pt x="1368" y="0"/>
                  </a:moveTo>
                  <a:lnTo>
                    <a:pt x="0" y="6779"/>
                  </a:lnTo>
                  <a:lnTo>
                    <a:pt x="517" y="6779"/>
                  </a:lnTo>
                  <a:lnTo>
                    <a:pt x="912" y="4560"/>
                  </a:lnTo>
                  <a:lnTo>
                    <a:pt x="2948" y="4560"/>
                  </a:lnTo>
                  <a:cubicBezTo>
                    <a:pt x="4833" y="4560"/>
                    <a:pt x="6049" y="3617"/>
                    <a:pt x="6049" y="1855"/>
                  </a:cubicBezTo>
                  <a:cubicBezTo>
                    <a:pt x="6049" y="700"/>
                    <a:pt x="5228" y="0"/>
                    <a:pt x="373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2" name="Google Shape;2642;p65"/>
            <p:cNvSpPr/>
            <p:nvPr/>
          </p:nvSpPr>
          <p:spPr>
            <a:xfrm>
              <a:off x="4376500" y="1749550"/>
              <a:ext cx="82075" cy="99375"/>
            </a:xfrm>
            <a:custGeom>
              <a:avLst/>
              <a:gdLst/>
              <a:ahLst/>
              <a:cxnLst/>
              <a:rect l="l" t="t" r="r" b="b"/>
              <a:pathLst>
                <a:path w="3283" h="3975" extrusionOk="0">
                  <a:moveTo>
                    <a:pt x="1945" y="1"/>
                  </a:moveTo>
                  <a:cubicBezTo>
                    <a:pt x="973" y="1"/>
                    <a:pt x="395" y="913"/>
                    <a:pt x="152" y="1703"/>
                  </a:cubicBezTo>
                  <a:cubicBezTo>
                    <a:pt x="61" y="2068"/>
                    <a:pt x="0" y="2493"/>
                    <a:pt x="91" y="2919"/>
                  </a:cubicBezTo>
                  <a:cubicBezTo>
                    <a:pt x="152" y="3314"/>
                    <a:pt x="395" y="3679"/>
                    <a:pt x="760" y="3861"/>
                  </a:cubicBezTo>
                  <a:cubicBezTo>
                    <a:pt x="944" y="3937"/>
                    <a:pt x="1132" y="3974"/>
                    <a:pt x="1317" y="3974"/>
                  </a:cubicBezTo>
                  <a:cubicBezTo>
                    <a:pt x="1651" y="3974"/>
                    <a:pt x="1975" y="3853"/>
                    <a:pt x="2249" y="3618"/>
                  </a:cubicBezTo>
                  <a:cubicBezTo>
                    <a:pt x="2948" y="2980"/>
                    <a:pt x="3283" y="2037"/>
                    <a:pt x="3192" y="1125"/>
                  </a:cubicBezTo>
                  <a:cubicBezTo>
                    <a:pt x="3161" y="700"/>
                    <a:pt x="2948" y="335"/>
                    <a:pt x="2553" y="153"/>
                  </a:cubicBezTo>
                  <a:cubicBezTo>
                    <a:pt x="2410" y="58"/>
                    <a:pt x="2254" y="14"/>
                    <a:pt x="2098" y="14"/>
                  </a:cubicBezTo>
                  <a:cubicBezTo>
                    <a:pt x="2022" y="14"/>
                    <a:pt x="1946" y="24"/>
                    <a:pt x="1872" y="44"/>
                  </a:cubicBezTo>
                  <a:lnTo>
                    <a:pt x="1872" y="44"/>
                  </a:lnTo>
                  <a:lnTo>
                    <a:pt x="1945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3" name="Google Shape;2643;p65"/>
            <p:cNvSpPr/>
            <p:nvPr/>
          </p:nvSpPr>
          <p:spPr>
            <a:xfrm>
              <a:off x="4409925" y="1744975"/>
              <a:ext cx="26625" cy="63875"/>
            </a:xfrm>
            <a:custGeom>
              <a:avLst/>
              <a:gdLst/>
              <a:ahLst/>
              <a:cxnLst/>
              <a:rect l="l" t="t" r="r" b="b"/>
              <a:pathLst>
                <a:path w="1065" h="2555" extrusionOk="0">
                  <a:moveTo>
                    <a:pt x="1061" y="0"/>
                  </a:moveTo>
                  <a:cubicBezTo>
                    <a:pt x="1016" y="0"/>
                    <a:pt x="692" y="537"/>
                    <a:pt x="426" y="1248"/>
                  </a:cubicBezTo>
                  <a:cubicBezTo>
                    <a:pt x="244" y="1643"/>
                    <a:pt x="92" y="2099"/>
                    <a:pt x="0" y="2555"/>
                  </a:cubicBezTo>
                  <a:cubicBezTo>
                    <a:pt x="274" y="2190"/>
                    <a:pt x="456" y="1764"/>
                    <a:pt x="608" y="1308"/>
                  </a:cubicBezTo>
                  <a:cubicBezTo>
                    <a:pt x="791" y="883"/>
                    <a:pt x="943" y="457"/>
                    <a:pt x="1064" y="1"/>
                  </a:cubicBezTo>
                  <a:cubicBezTo>
                    <a:pt x="1063" y="1"/>
                    <a:pt x="1062" y="0"/>
                    <a:pt x="106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4" name="Google Shape;2644;p65"/>
            <p:cNvSpPr/>
            <p:nvPr/>
          </p:nvSpPr>
          <p:spPr>
            <a:xfrm>
              <a:off x="4401575" y="1864700"/>
              <a:ext cx="69925" cy="56625"/>
            </a:xfrm>
            <a:custGeom>
              <a:avLst/>
              <a:gdLst/>
              <a:ahLst/>
              <a:cxnLst/>
              <a:rect l="l" t="t" r="r" b="b"/>
              <a:pathLst>
                <a:path w="2797" h="2265" extrusionOk="0">
                  <a:moveTo>
                    <a:pt x="1730" y="1"/>
                  </a:moveTo>
                  <a:cubicBezTo>
                    <a:pt x="1397" y="1"/>
                    <a:pt x="1057" y="122"/>
                    <a:pt x="790" y="288"/>
                  </a:cubicBezTo>
                  <a:cubicBezTo>
                    <a:pt x="517" y="410"/>
                    <a:pt x="334" y="623"/>
                    <a:pt x="182" y="866"/>
                  </a:cubicBezTo>
                  <a:cubicBezTo>
                    <a:pt x="30" y="1079"/>
                    <a:pt x="0" y="1383"/>
                    <a:pt x="61" y="1656"/>
                  </a:cubicBezTo>
                  <a:cubicBezTo>
                    <a:pt x="213" y="1991"/>
                    <a:pt x="547" y="2234"/>
                    <a:pt x="912" y="2264"/>
                  </a:cubicBezTo>
                  <a:cubicBezTo>
                    <a:pt x="1277" y="2264"/>
                    <a:pt x="1611" y="2173"/>
                    <a:pt x="1915" y="1991"/>
                  </a:cubicBezTo>
                  <a:cubicBezTo>
                    <a:pt x="2189" y="1869"/>
                    <a:pt x="2432" y="1687"/>
                    <a:pt x="2584" y="1474"/>
                  </a:cubicBezTo>
                  <a:cubicBezTo>
                    <a:pt x="2766" y="1231"/>
                    <a:pt x="2796" y="927"/>
                    <a:pt x="2736" y="653"/>
                  </a:cubicBezTo>
                  <a:cubicBezTo>
                    <a:pt x="2674" y="488"/>
                    <a:pt x="2528" y="337"/>
                    <a:pt x="2345" y="257"/>
                  </a:cubicBezTo>
                  <a:lnTo>
                    <a:pt x="2345" y="257"/>
                  </a:lnTo>
                  <a:lnTo>
                    <a:pt x="2493" y="288"/>
                  </a:lnTo>
                  <a:cubicBezTo>
                    <a:pt x="2273" y="83"/>
                    <a:pt x="2004" y="1"/>
                    <a:pt x="1730" y="1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5" name="Google Shape;2645;p65"/>
            <p:cNvSpPr/>
            <p:nvPr/>
          </p:nvSpPr>
          <p:spPr>
            <a:xfrm>
              <a:off x="4428150" y="1874950"/>
              <a:ext cx="43350" cy="19775"/>
            </a:xfrm>
            <a:custGeom>
              <a:avLst/>
              <a:gdLst/>
              <a:ahLst/>
              <a:cxnLst/>
              <a:rect l="l" t="t" r="r" b="b"/>
              <a:pathLst>
                <a:path w="1734" h="791" extrusionOk="0">
                  <a:moveTo>
                    <a:pt x="1657" y="0"/>
                  </a:moveTo>
                  <a:cubicBezTo>
                    <a:pt x="1510" y="0"/>
                    <a:pt x="1175" y="116"/>
                    <a:pt x="822" y="304"/>
                  </a:cubicBezTo>
                  <a:cubicBezTo>
                    <a:pt x="518" y="395"/>
                    <a:pt x="214" y="547"/>
                    <a:pt x="1" y="790"/>
                  </a:cubicBezTo>
                  <a:cubicBezTo>
                    <a:pt x="335" y="730"/>
                    <a:pt x="639" y="638"/>
                    <a:pt x="913" y="486"/>
                  </a:cubicBezTo>
                  <a:cubicBezTo>
                    <a:pt x="1217" y="365"/>
                    <a:pt x="1490" y="213"/>
                    <a:pt x="1733" y="30"/>
                  </a:cubicBezTo>
                  <a:cubicBezTo>
                    <a:pt x="1727" y="10"/>
                    <a:pt x="1700" y="0"/>
                    <a:pt x="165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6" name="Google Shape;2646;p65"/>
            <p:cNvSpPr/>
            <p:nvPr/>
          </p:nvSpPr>
          <p:spPr>
            <a:xfrm>
              <a:off x="4252625" y="2316425"/>
              <a:ext cx="1015250" cy="2573775"/>
            </a:xfrm>
            <a:custGeom>
              <a:avLst/>
              <a:gdLst/>
              <a:ahLst/>
              <a:cxnLst/>
              <a:rect l="l" t="t" r="r" b="b"/>
              <a:pathLst>
                <a:path w="40610" h="102951" extrusionOk="0">
                  <a:moveTo>
                    <a:pt x="1" y="1"/>
                  </a:moveTo>
                  <a:lnTo>
                    <a:pt x="1" y="102951"/>
                  </a:lnTo>
                  <a:lnTo>
                    <a:pt x="40609" y="102951"/>
                  </a:lnTo>
                  <a:lnTo>
                    <a:pt x="40609" y="1"/>
                  </a:ln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7" name="Google Shape;2647;p65"/>
            <p:cNvSpPr/>
            <p:nvPr/>
          </p:nvSpPr>
          <p:spPr>
            <a:xfrm>
              <a:off x="4249575" y="2313400"/>
              <a:ext cx="1019800" cy="2578325"/>
            </a:xfrm>
            <a:custGeom>
              <a:avLst/>
              <a:gdLst/>
              <a:ahLst/>
              <a:cxnLst/>
              <a:rect l="l" t="t" r="r" b="b"/>
              <a:pathLst>
                <a:path w="40792" h="103133" extrusionOk="0">
                  <a:moveTo>
                    <a:pt x="1" y="0"/>
                  </a:moveTo>
                  <a:lnTo>
                    <a:pt x="1" y="91"/>
                  </a:lnTo>
                  <a:cubicBezTo>
                    <a:pt x="31" y="40548"/>
                    <a:pt x="31" y="77083"/>
                    <a:pt x="31" y="103041"/>
                  </a:cubicBezTo>
                  <a:lnTo>
                    <a:pt x="31" y="103132"/>
                  </a:lnTo>
                  <a:lnTo>
                    <a:pt x="123" y="103132"/>
                  </a:lnTo>
                  <a:lnTo>
                    <a:pt x="40731" y="103041"/>
                  </a:lnTo>
                  <a:lnTo>
                    <a:pt x="183" y="102920"/>
                  </a:lnTo>
                  <a:lnTo>
                    <a:pt x="183" y="102920"/>
                  </a:lnTo>
                  <a:cubicBezTo>
                    <a:pt x="183" y="76994"/>
                    <a:pt x="214" y="40513"/>
                    <a:pt x="214" y="152"/>
                  </a:cubicBezTo>
                  <a:lnTo>
                    <a:pt x="40640" y="152"/>
                  </a:lnTo>
                  <a:cubicBezTo>
                    <a:pt x="40640" y="29944"/>
                    <a:pt x="40640" y="55637"/>
                    <a:pt x="40701" y="73892"/>
                  </a:cubicBezTo>
                  <a:cubicBezTo>
                    <a:pt x="40731" y="92190"/>
                    <a:pt x="40731" y="102585"/>
                    <a:pt x="40731" y="103041"/>
                  </a:cubicBezTo>
                  <a:lnTo>
                    <a:pt x="40731" y="102525"/>
                  </a:lnTo>
                  <a:lnTo>
                    <a:pt x="40731" y="101035"/>
                  </a:lnTo>
                  <a:lnTo>
                    <a:pt x="40731" y="95321"/>
                  </a:lnTo>
                  <a:cubicBezTo>
                    <a:pt x="40762" y="90366"/>
                    <a:pt x="40762" y="83071"/>
                    <a:pt x="40762" y="73953"/>
                  </a:cubicBezTo>
                  <a:cubicBezTo>
                    <a:pt x="40762" y="55655"/>
                    <a:pt x="40792" y="29910"/>
                    <a:pt x="40792" y="91"/>
                  </a:cubicBezTo>
                  <a:lnTo>
                    <a:pt x="40792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8" name="Google Shape;2648;p65"/>
            <p:cNvSpPr/>
            <p:nvPr/>
          </p:nvSpPr>
          <p:spPr>
            <a:xfrm>
              <a:off x="4253375" y="2384825"/>
              <a:ext cx="1010700" cy="5350"/>
            </a:xfrm>
            <a:custGeom>
              <a:avLst/>
              <a:gdLst/>
              <a:ahLst/>
              <a:cxnLst/>
              <a:rect l="l" t="t" r="r" b="b"/>
              <a:pathLst>
                <a:path w="40428" h="214" extrusionOk="0">
                  <a:moveTo>
                    <a:pt x="20214" y="0"/>
                  </a:moveTo>
                  <a:cubicBezTo>
                    <a:pt x="9028" y="0"/>
                    <a:pt x="1" y="31"/>
                    <a:pt x="1" y="122"/>
                  </a:cubicBezTo>
                  <a:cubicBezTo>
                    <a:pt x="1" y="183"/>
                    <a:pt x="9028" y="213"/>
                    <a:pt x="20214" y="213"/>
                  </a:cubicBezTo>
                  <a:cubicBezTo>
                    <a:pt x="31369" y="213"/>
                    <a:pt x="40427" y="152"/>
                    <a:pt x="40427" y="122"/>
                  </a:cubicBezTo>
                  <a:cubicBezTo>
                    <a:pt x="40427" y="31"/>
                    <a:pt x="31369" y="0"/>
                    <a:pt x="2021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9" name="Google Shape;2649;p65"/>
            <p:cNvSpPr/>
            <p:nvPr/>
          </p:nvSpPr>
          <p:spPr>
            <a:xfrm>
              <a:off x="4253375" y="2461575"/>
              <a:ext cx="1010700" cy="6100"/>
            </a:xfrm>
            <a:custGeom>
              <a:avLst/>
              <a:gdLst/>
              <a:ahLst/>
              <a:cxnLst/>
              <a:rect l="l" t="t" r="r" b="b"/>
              <a:pathLst>
                <a:path w="40428" h="244" extrusionOk="0">
                  <a:moveTo>
                    <a:pt x="20214" y="0"/>
                  </a:moveTo>
                  <a:cubicBezTo>
                    <a:pt x="9028" y="0"/>
                    <a:pt x="1" y="31"/>
                    <a:pt x="1" y="122"/>
                  </a:cubicBezTo>
                  <a:cubicBezTo>
                    <a:pt x="1" y="183"/>
                    <a:pt x="9028" y="244"/>
                    <a:pt x="20214" y="244"/>
                  </a:cubicBezTo>
                  <a:cubicBezTo>
                    <a:pt x="31369" y="244"/>
                    <a:pt x="40427" y="152"/>
                    <a:pt x="40427" y="122"/>
                  </a:cubicBezTo>
                  <a:cubicBezTo>
                    <a:pt x="40427" y="92"/>
                    <a:pt x="31369" y="0"/>
                    <a:pt x="2021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0" name="Google Shape;2650;p65"/>
            <p:cNvSpPr/>
            <p:nvPr/>
          </p:nvSpPr>
          <p:spPr>
            <a:xfrm>
              <a:off x="4253375" y="2539850"/>
              <a:ext cx="1010700" cy="5325"/>
            </a:xfrm>
            <a:custGeom>
              <a:avLst/>
              <a:gdLst/>
              <a:ahLst/>
              <a:cxnLst/>
              <a:rect l="l" t="t" r="r" b="b"/>
              <a:pathLst>
                <a:path w="40428" h="213" extrusionOk="0">
                  <a:moveTo>
                    <a:pt x="20214" y="0"/>
                  </a:moveTo>
                  <a:cubicBezTo>
                    <a:pt x="9028" y="0"/>
                    <a:pt x="1" y="31"/>
                    <a:pt x="1" y="91"/>
                  </a:cubicBezTo>
                  <a:cubicBezTo>
                    <a:pt x="1" y="183"/>
                    <a:pt x="9028" y="213"/>
                    <a:pt x="20214" y="213"/>
                  </a:cubicBezTo>
                  <a:cubicBezTo>
                    <a:pt x="31369" y="213"/>
                    <a:pt x="40427" y="152"/>
                    <a:pt x="40427" y="91"/>
                  </a:cubicBezTo>
                  <a:cubicBezTo>
                    <a:pt x="40427" y="31"/>
                    <a:pt x="31369" y="0"/>
                    <a:pt x="2021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1" name="Google Shape;2651;p65"/>
            <p:cNvSpPr/>
            <p:nvPr/>
          </p:nvSpPr>
          <p:spPr>
            <a:xfrm>
              <a:off x="4253375" y="2616600"/>
              <a:ext cx="1010700" cy="5325"/>
            </a:xfrm>
            <a:custGeom>
              <a:avLst/>
              <a:gdLst/>
              <a:ahLst/>
              <a:cxnLst/>
              <a:rect l="l" t="t" r="r" b="b"/>
              <a:pathLst>
                <a:path w="40428" h="213" extrusionOk="0">
                  <a:moveTo>
                    <a:pt x="20214" y="0"/>
                  </a:moveTo>
                  <a:cubicBezTo>
                    <a:pt x="9028" y="0"/>
                    <a:pt x="1" y="31"/>
                    <a:pt x="1" y="122"/>
                  </a:cubicBezTo>
                  <a:cubicBezTo>
                    <a:pt x="1" y="182"/>
                    <a:pt x="9028" y="213"/>
                    <a:pt x="20214" y="213"/>
                  </a:cubicBezTo>
                  <a:cubicBezTo>
                    <a:pt x="31369" y="213"/>
                    <a:pt x="40427" y="152"/>
                    <a:pt x="40427" y="122"/>
                  </a:cubicBezTo>
                  <a:cubicBezTo>
                    <a:pt x="40427" y="61"/>
                    <a:pt x="31369" y="0"/>
                    <a:pt x="2021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2" name="Google Shape;2652;p65"/>
            <p:cNvSpPr/>
            <p:nvPr/>
          </p:nvSpPr>
          <p:spPr>
            <a:xfrm>
              <a:off x="4253375" y="2694100"/>
              <a:ext cx="1010700" cy="6100"/>
            </a:xfrm>
            <a:custGeom>
              <a:avLst/>
              <a:gdLst/>
              <a:ahLst/>
              <a:cxnLst/>
              <a:rect l="l" t="t" r="r" b="b"/>
              <a:pathLst>
                <a:path w="40428" h="244" extrusionOk="0">
                  <a:moveTo>
                    <a:pt x="20214" y="0"/>
                  </a:moveTo>
                  <a:cubicBezTo>
                    <a:pt x="9028" y="0"/>
                    <a:pt x="1" y="61"/>
                    <a:pt x="1" y="122"/>
                  </a:cubicBezTo>
                  <a:cubicBezTo>
                    <a:pt x="1" y="213"/>
                    <a:pt x="9028" y="244"/>
                    <a:pt x="20214" y="244"/>
                  </a:cubicBezTo>
                  <a:cubicBezTo>
                    <a:pt x="31369" y="244"/>
                    <a:pt x="40427" y="152"/>
                    <a:pt x="40427" y="122"/>
                  </a:cubicBezTo>
                  <a:cubicBezTo>
                    <a:pt x="40427" y="61"/>
                    <a:pt x="31369" y="0"/>
                    <a:pt x="2021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3" name="Google Shape;2653;p65"/>
            <p:cNvSpPr/>
            <p:nvPr/>
          </p:nvSpPr>
          <p:spPr>
            <a:xfrm>
              <a:off x="4253375" y="2771600"/>
              <a:ext cx="1010700" cy="5350"/>
            </a:xfrm>
            <a:custGeom>
              <a:avLst/>
              <a:gdLst/>
              <a:ahLst/>
              <a:cxnLst/>
              <a:rect l="l" t="t" r="r" b="b"/>
              <a:pathLst>
                <a:path w="40428" h="214" extrusionOk="0">
                  <a:moveTo>
                    <a:pt x="20214" y="1"/>
                  </a:moveTo>
                  <a:cubicBezTo>
                    <a:pt x="9028" y="1"/>
                    <a:pt x="1" y="31"/>
                    <a:pt x="1" y="92"/>
                  </a:cubicBezTo>
                  <a:cubicBezTo>
                    <a:pt x="1" y="183"/>
                    <a:pt x="9028" y="214"/>
                    <a:pt x="20214" y="214"/>
                  </a:cubicBezTo>
                  <a:cubicBezTo>
                    <a:pt x="31369" y="214"/>
                    <a:pt x="40427" y="153"/>
                    <a:pt x="40427" y="92"/>
                  </a:cubicBezTo>
                  <a:cubicBezTo>
                    <a:pt x="40427" y="62"/>
                    <a:pt x="31369" y="1"/>
                    <a:pt x="2021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4" name="Google Shape;2654;p65"/>
            <p:cNvSpPr/>
            <p:nvPr/>
          </p:nvSpPr>
          <p:spPr>
            <a:xfrm>
              <a:off x="4253375" y="2849125"/>
              <a:ext cx="1010700" cy="6100"/>
            </a:xfrm>
            <a:custGeom>
              <a:avLst/>
              <a:gdLst/>
              <a:ahLst/>
              <a:cxnLst/>
              <a:rect l="l" t="t" r="r" b="b"/>
              <a:pathLst>
                <a:path w="40428" h="244" extrusionOk="0">
                  <a:moveTo>
                    <a:pt x="20214" y="0"/>
                  </a:moveTo>
                  <a:cubicBezTo>
                    <a:pt x="9028" y="0"/>
                    <a:pt x="1" y="31"/>
                    <a:pt x="1" y="122"/>
                  </a:cubicBezTo>
                  <a:cubicBezTo>
                    <a:pt x="1" y="183"/>
                    <a:pt x="9028" y="243"/>
                    <a:pt x="20214" y="243"/>
                  </a:cubicBezTo>
                  <a:cubicBezTo>
                    <a:pt x="31369" y="243"/>
                    <a:pt x="40427" y="152"/>
                    <a:pt x="40427" y="122"/>
                  </a:cubicBezTo>
                  <a:cubicBezTo>
                    <a:pt x="40427" y="31"/>
                    <a:pt x="31369" y="0"/>
                    <a:pt x="2021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5" name="Google Shape;2655;p65"/>
            <p:cNvSpPr/>
            <p:nvPr/>
          </p:nvSpPr>
          <p:spPr>
            <a:xfrm>
              <a:off x="4253375" y="2925875"/>
              <a:ext cx="1010700" cy="6100"/>
            </a:xfrm>
            <a:custGeom>
              <a:avLst/>
              <a:gdLst/>
              <a:ahLst/>
              <a:cxnLst/>
              <a:rect l="l" t="t" r="r" b="b"/>
              <a:pathLst>
                <a:path w="40428" h="244" extrusionOk="0">
                  <a:moveTo>
                    <a:pt x="20214" y="0"/>
                  </a:moveTo>
                  <a:cubicBezTo>
                    <a:pt x="9028" y="0"/>
                    <a:pt x="1" y="61"/>
                    <a:pt x="1" y="122"/>
                  </a:cubicBezTo>
                  <a:cubicBezTo>
                    <a:pt x="1" y="213"/>
                    <a:pt x="9028" y="243"/>
                    <a:pt x="20214" y="243"/>
                  </a:cubicBezTo>
                  <a:cubicBezTo>
                    <a:pt x="31369" y="243"/>
                    <a:pt x="40427" y="152"/>
                    <a:pt x="40427" y="122"/>
                  </a:cubicBezTo>
                  <a:cubicBezTo>
                    <a:pt x="40427" y="91"/>
                    <a:pt x="31369" y="0"/>
                    <a:pt x="2021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6" name="Google Shape;2656;p65"/>
            <p:cNvSpPr/>
            <p:nvPr/>
          </p:nvSpPr>
          <p:spPr>
            <a:xfrm>
              <a:off x="4253375" y="3004125"/>
              <a:ext cx="1010700" cy="5350"/>
            </a:xfrm>
            <a:custGeom>
              <a:avLst/>
              <a:gdLst/>
              <a:ahLst/>
              <a:cxnLst/>
              <a:rect l="l" t="t" r="r" b="b"/>
              <a:pathLst>
                <a:path w="40428" h="214" extrusionOk="0">
                  <a:moveTo>
                    <a:pt x="20214" y="1"/>
                  </a:moveTo>
                  <a:cubicBezTo>
                    <a:pt x="9028" y="1"/>
                    <a:pt x="1" y="31"/>
                    <a:pt x="1" y="122"/>
                  </a:cubicBezTo>
                  <a:cubicBezTo>
                    <a:pt x="1" y="183"/>
                    <a:pt x="9028" y="214"/>
                    <a:pt x="20214" y="214"/>
                  </a:cubicBezTo>
                  <a:cubicBezTo>
                    <a:pt x="31369" y="214"/>
                    <a:pt x="40427" y="153"/>
                    <a:pt x="40427" y="122"/>
                  </a:cubicBezTo>
                  <a:cubicBezTo>
                    <a:pt x="40427" y="31"/>
                    <a:pt x="31369" y="1"/>
                    <a:pt x="2021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7" name="Google Shape;2657;p65"/>
            <p:cNvSpPr/>
            <p:nvPr/>
          </p:nvSpPr>
          <p:spPr>
            <a:xfrm>
              <a:off x="4253375" y="3080875"/>
              <a:ext cx="1010700" cy="6100"/>
            </a:xfrm>
            <a:custGeom>
              <a:avLst/>
              <a:gdLst/>
              <a:ahLst/>
              <a:cxnLst/>
              <a:rect l="l" t="t" r="r" b="b"/>
              <a:pathLst>
                <a:path w="40428" h="244" extrusionOk="0">
                  <a:moveTo>
                    <a:pt x="20214" y="1"/>
                  </a:moveTo>
                  <a:cubicBezTo>
                    <a:pt x="9028" y="1"/>
                    <a:pt x="1" y="31"/>
                    <a:pt x="1" y="122"/>
                  </a:cubicBezTo>
                  <a:cubicBezTo>
                    <a:pt x="1" y="183"/>
                    <a:pt x="9028" y="244"/>
                    <a:pt x="20214" y="244"/>
                  </a:cubicBezTo>
                  <a:cubicBezTo>
                    <a:pt x="31369" y="244"/>
                    <a:pt x="40427" y="153"/>
                    <a:pt x="40427" y="122"/>
                  </a:cubicBezTo>
                  <a:cubicBezTo>
                    <a:pt x="40427" y="92"/>
                    <a:pt x="31369" y="1"/>
                    <a:pt x="2021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8" name="Google Shape;2658;p65"/>
            <p:cNvSpPr/>
            <p:nvPr/>
          </p:nvSpPr>
          <p:spPr>
            <a:xfrm>
              <a:off x="4253375" y="3159150"/>
              <a:ext cx="1010700" cy="5350"/>
            </a:xfrm>
            <a:custGeom>
              <a:avLst/>
              <a:gdLst/>
              <a:ahLst/>
              <a:cxnLst/>
              <a:rect l="l" t="t" r="r" b="b"/>
              <a:pathLst>
                <a:path w="40428" h="214" extrusionOk="0">
                  <a:moveTo>
                    <a:pt x="20214" y="1"/>
                  </a:moveTo>
                  <a:cubicBezTo>
                    <a:pt x="9028" y="1"/>
                    <a:pt x="1" y="31"/>
                    <a:pt x="1" y="92"/>
                  </a:cubicBezTo>
                  <a:cubicBezTo>
                    <a:pt x="1" y="183"/>
                    <a:pt x="9028" y="213"/>
                    <a:pt x="20214" y="213"/>
                  </a:cubicBezTo>
                  <a:cubicBezTo>
                    <a:pt x="31369" y="213"/>
                    <a:pt x="40427" y="153"/>
                    <a:pt x="40427" y="92"/>
                  </a:cubicBezTo>
                  <a:cubicBezTo>
                    <a:pt x="40427" y="31"/>
                    <a:pt x="31369" y="1"/>
                    <a:pt x="2021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9" name="Google Shape;2659;p65"/>
            <p:cNvSpPr/>
            <p:nvPr/>
          </p:nvSpPr>
          <p:spPr>
            <a:xfrm>
              <a:off x="4253375" y="3235900"/>
              <a:ext cx="1010700" cy="5350"/>
            </a:xfrm>
            <a:custGeom>
              <a:avLst/>
              <a:gdLst/>
              <a:ahLst/>
              <a:cxnLst/>
              <a:rect l="l" t="t" r="r" b="b"/>
              <a:pathLst>
                <a:path w="40428" h="214" extrusionOk="0">
                  <a:moveTo>
                    <a:pt x="20214" y="1"/>
                  </a:moveTo>
                  <a:cubicBezTo>
                    <a:pt x="9028" y="1"/>
                    <a:pt x="1" y="31"/>
                    <a:pt x="1" y="92"/>
                  </a:cubicBezTo>
                  <a:cubicBezTo>
                    <a:pt x="1" y="183"/>
                    <a:pt x="9028" y="213"/>
                    <a:pt x="20214" y="213"/>
                  </a:cubicBezTo>
                  <a:cubicBezTo>
                    <a:pt x="31369" y="213"/>
                    <a:pt x="40427" y="152"/>
                    <a:pt x="40427" y="92"/>
                  </a:cubicBezTo>
                  <a:cubicBezTo>
                    <a:pt x="40427" y="61"/>
                    <a:pt x="31369" y="1"/>
                    <a:pt x="2021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0" name="Google Shape;2660;p65"/>
            <p:cNvSpPr/>
            <p:nvPr/>
          </p:nvSpPr>
          <p:spPr>
            <a:xfrm>
              <a:off x="4253375" y="3313400"/>
              <a:ext cx="1010700" cy="6125"/>
            </a:xfrm>
            <a:custGeom>
              <a:avLst/>
              <a:gdLst/>
              <a:ahLst/>
              <a:cxnLst/>
              <a:rect l="l" t="t" r="r" b="b"/>
              <a:pathLst>
                <a:path w="40428" h="245" extrusionOk="0">
                  <a:moveTo>
                    <a:pt x="20214" y="1"/>
                  </a:moveTo>
                  <a:cubicBezTo>
                    <a:pt x="9028" y="1"/>
                    <a:pt x="1" y="62"/>
                    <a:pt x="1" y="122"/>
                  </a:cubicBezTo>
                  <a:cubicBezTo>
                    <a:pt x="1" y="214"/>
                    <a:pt x="9028" y="244"/>
                    <a:pt x="20214" y="244"/>
                  </a:cubicBezTo>
                  <a:cubicBezTo>
                    <a:pt x="31369" y="244"/>
                    <a:pt x="40427" y="153"/>
                    <a:pt x="40427" y="122"/>
                  </a:cubicBezTo>
                  <a:cubicBezTo>
                    <a:pt x="40427" y="31"/>
                    <a:pt x="31369" y="1"/>
                    <a:pt x="2021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1" name="Google Shape;2661;p65"/>
            <p:cNvSpPr/>
            <p:nvPr/>
          </p:nvSpPr>
          <p:spPr>
            <a:xfrm>
              <a:off x="4253375" y="3390150"/>
              <a:ext cx="1010700" cy="6100"/>
            </a:xfrm>
            <a:custGeom>
              <a:avLst/>
              <a:gdLst/>
              <a:ahLst/>
              <a:cxnLst/>
              <a:rect l="l" t="t" r="r" b="b"/>
              <a:pathLst>
                <a:path w="40428" h="244" extrusionOk="0">
                  <a:moveTo>
                    <a:pt x="20214" y="1"/>
                  </a:moveTo>
                  <a:cubicBezTo>
                    <a:pt x="9028" y="1"/>
                    <a:pt x="1" y="62"/>
                    <a:pt x="1" y="122"/>
                  </a:cubicBezTo>
                  <a:cubicBezTo>
                    <a:pt x="1" y="214"/>
                    <a:pt x="9028" y="244"/>
                    <a:pt x="20214" y="244"/>
                  </a:cubicBezTo>
                  <a:cubicBezTo>
                    <a:pt x="31369" y="244"/>
                    <a:pt x="40427" y="183"/>
                    <a:pt x="40427" y="122"/>
                  </a:cubicBezTo>
                  <a:cubicBezTo>
                    <a:pt x="40427" y="92"/>
                    <a:pt x="31369" y="1"/>
                    <a:pt x="2021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2" name="Google Shape;2662;p65"/>
            <p:cNvSpPr/>
            <p:nvPr/>
          </p:nvSpPr>
          <p:spPr>
            <a:xfrm>
              <a:off x="4253375" y="3468425"/>
              <a:ext cx="1010700" cy="6100"/>
            </a:xfrm>
            <a:custGeom>
              <a:avLst/>
              <a:gdLst/>
              <a:ahLst/>
              <a:cxnLst/>
              <a:rect l="l" t="t" r="r" b="b"/>
              <a:pathLst>
                <a:path w="40428" h="244" extrusionOk="0">
                  <a:moveTo>
                    <a:pt x="20214" y="1"/>
                  </a:moveTo>
                  <a:cubicBezTo>
                    <a:pt x="9028" y="1"/>
                    <a:pt x="1" y="31"/>
                    <a:pt x="1" y="122"/>
                  </a:cubicBezTo>
                  <a:cubicBezTo>
                    <a:pt x="1" y="183"/>
                    <a:pt x="9028" y="244"/>
                    <a:pt x="20214" y="244"/>
                  </a:cubicBezTo>
                  <a:cubicBezTo>
                    <a:pt x="31369" y="244"/>
                    <a:pt x="40427" y="153"/>
                    <a:pt x="40427" y="122"/>
                  </a:cubicBezTo>
                  <a:cubicBezTo>
                    <a:pt x="40427" y="31"/>
                    <a:pt x="31369" y="1"/>
                    <a:pt x="2021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3" name="Google Shape;2663;p65"/>
            <p:cNvSpPr/>
            <p:nvPr/>
          </p:nvSpPr>
          <p:spPr>
            <a:xfrm>
              <a:off x="4253375" y="3545175"/>
              <a:ext cx="1010700" cy="6100"/>
            </a:xfrm>
            <a:custGeom>
              <a:avLst/>
              <a:gdLst/>
              <a:ahLst/>
              <a:cxnLst/>
              <a:rect l="l" t="t" r="r" b="b"/>
              <a:pathLst>
                <a:path w="40428" h="244" extrusionOk="0">
                  <a:moveTo>
                    <a:pt x="20214" y="1"/>
                  </a:moveTo>
                  <a:cubicBezTo>
                    <a:pt x="9028" y="1"/>
                    <a:pt x="1" y="61"/>
                    <a:pt x="1" y="122"/>
                  </a:cubicBezTo>
                  <a:cubicBezTo>
                    <a:pt x="1" y="213"/>
                    <a:pt x="9028" y="244"/>
                    <a:pt x="20214" y="244"/>
                  </a:cubicBezTo>
                  <a:cubicBezTo>
                    <a:pt x="31369" y="244"/>
                    <a:pt x="40427" y="152"/>
                    <a:pt x="40427" y="122"/>
                  </a:cubicBezTo>
                  <a:cubicBezTo>
                    <a:pt x="40427" y="92"/>
                    <a:pt x="31369" y="1"/>
                    <a:pt x="2021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4" name="Google Shape;2664;p65"/>
            <p:cNvSpPr/>
            <p:nvPr/>
          </p:nvSpPr>
          <p:spPr>
            <a:xfrm>
              <a:off x="4253375" y="3623450"/>
              <a:ext cx="1010700" cy="5350"/>
            </a:xfrm>
            <a:custGeom>
              <a:avLst/>
              <a:gdLst/>
              <a:ahLst/>
              <a:cxnLst/>
              <a:rect l="l" t="t" r="r" b="b"/>
              <a:pathLst>
                <a:path w="40428" h="214" extrusionOk="0">
                  <a:moveTo>
                    <a:pt x="20214" y="0"/>
                  </a:moveTo>
                  <a:cubicBezTo>
                    <a:pt x="9028" y="0"/>
                    <a:pt x="1" y="31"/>
                    <a:pt x="1" y="122"/>
                  </a:cubicBezTo>
                  <a:cubicBezTo>
                    <a:pt x="1" y="183"/>
                    <a:pt x="9028" y="213"/>
                    <a:pt x="20214" y="213"/>
                  </a:cubicBezTo>
                  <a:cubicBezTo>
                    <a:pt x="31369" y="213"/>
                    <a:pt x="40427" y="152"/>
                    <a:pt x="40427" y="122"/>
                  </a:cubicBezTo>
                  <a:cubicBezTo>
                    <a:pt x="40427" y="31"/>
                    <a:pt x="31369" y="0"/>
                    <a:pt x="2021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5" name="Google Shape;2665;p65"/>
            <p:cNvSpPr/>
            <p:nvPr/>
          </p:nvSpPr>
          <p:spPr>
            <a:xfrm>
              <a:off x="4253375" y="3700200"/>
              <a:ext cx="1010700" cy="6100"/>
            </a:xfrm>
            <a:custGeom>
              <a:avLst/>
              <a:gdLst/>
              <a:ahLst/>
              <a:cxnLst/>
              <a:rect l="l" t="t" r="r" b="b"/>
              <a:pathLst>
                <a:path w="40428" h="244" extrusionOk="0">
                  <a:moveTo>
                    <a:pt x="20214" y="0"/>
                  </a:moveTo>
                  <a:cubicBezTo>
                    <a:pt x="9028" y="0"/>
                    <a:pt x="1" y="31"/>
                    <a:pt x="1" y="122"/>
                  </a:cubicBezTo>
                  <a:cubicBezTo>
                    <a:pt x="1" y="183"/>
                    <a:pt x="9028" y="243"/>
                    <a:pt x="20214" y="243"/>
                  </a:cubicBezTo>
                  <a:cubicBezTo>
                    <a:pt x="31369" y="243"/>
                    <a:pt x="40427" y="152"/>
                    <a:pt x="40427" y="122"/>
                  </a:cubicBezTo>
                  <a:cubicBezTo>
                    <a:pt x="40427" y="91"/>
                    <a:pt x="31369" y="0"/>
                    <a:pt x="2021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6" name="Google Shape;2666;p65"/>
            <p:cNvSpPr/>
            <p:nvPr/>
          </p:nvSpPr>
          <p:spPr>
            <a:xfrm>
              <a:off x="4253375" y="3778450"/>
              <a:ext cx="1010700" cy="5350"/>
            </a:xfrm>
            <a:custGeom>
              <a:avLst/>
              <a:gdLst/>
              <a:ahLst/>
              <a:cxnLst/>
              <a:rect l="l" t="t" r="r" b="b"/>
              <a:pathLst>
                <a:path w="40428" h="214" extrusionOk="0">
                  <a:moveTo>
                    <a:pt x="20214" y="1"/>
                  </a:moveTo>
                  <a:cubicBezTo>
                    <a:pt x="9028" y="1"/>
                    <a:pt x="1" y="31"/>
                    <a:pt x="1" y="92"/>
                  </a:cubicBezTo>
                  <a:cubicBezTo>
                    <a:pt x="1" y="183"/>
                    <a:pt x="9028" y="214"/>
                    <a:pt x="20214" y="214"/>
                  </a:cubicBezTo>
                  <a:cubicBezTo>
                    <a:pt x="31369" y="214"/>
                    <a:pt x="40427" y="153"/>
                    <a:pt x="40427" y="92"/>
                  </a:cubicBezTo>
                  <a:cubicBezTo>
                    <a:pt x="40427" y="31"/>
                    <a:pt x="31369" y="1"/>
                    <a:pt x="2021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7" name="Google Shape;2667;p65"/>
            <p:cNvSpPr/>
            <p:nvPr/>
          </p:nvSpPr>
          <p:spPr>
            <a:xfrm>
              <a:off x="4253375" y="3855200"/>
              <a:ext cx="1010700" cy="5350"/>
            </a:xfrm>
            <a:custGeom>
              <a:avLst/>
              <a:gdLst/>
              <a:ahLst/>
              <a:cxnLst/>
              <a:rect l="l" t="t" r="r" b="b"/>
              <a:pathLst>
                <a:path w="40428" h="214" extrusionOk="0">
                  <a:moveTo>
                    <a:pt x="20214" y="1"/>
                  </a:moveTo>
                  <a:cubicBezTo>
                    <a:pt x="9028" y="1"/>
                    <a:pt x="1" y="31"/>
                    <a:pt x="1" y="122"/>
                  </a:cubicBezTo>
                  <a:cubicBezTo>
                    <a:pt x="1" y="183"/>
                    <a:pt x="9028" y="214"/>
                    <a:pt x="20214" y="214"/>
                  </a:cubicBezTo>
                  <a:cubicBezTo>
                    <a:pt x="31369" y="214"/>
                    <a:pt x="40427" y="153"/>
                    <a:pt x="40427" y="122"/>
                  </a:cubicBezTo>
                  <a:cubicBezTo>
                    <a:pt x="40427" y="62"/>
                    <a:pt x="31369" y="1"/>
                    <a:pt x="2021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8" name="Google Shape;2668;p65"/>
            <p:cNvSpPr/>
            <p:nvPr/>
          </p:nvSpPr>
          <p:spPr>
            <a:xfrm>
              <a:off x="4253375" y="3932725"/>
              <a:ext cx="1010700" cy="6100"/>
            </a:xfrm>
            <a:custGeom>
              <a:avLst/>
              <a:gdLst/>
              <a:ahLst/>
              <a:cxnLst/>
              <a:rect l="l" t="t" r="r" b="b"/>
              <a:pathLst>
                <a:path w="40428" h="244" extrusionOk="0">
                  <a:moveTo>
                    <a:pt x="20214" y="0"/>
                  </a:moveTo>
                  <a:cubicBezTo>
                    <a:pt x="9028" y="0"/>
                    <a:pt x="1" y="61"/>
                    <a:pt x="1" y="122"/>
                  </a:cubicBezTo>
                  <a:cubicBezTo>
                    <a:pt x="1" y="213"/>
                    <a:pt x="9028" y="243"/>
                    <a:pt x="20214" y="243"/>
                  </a:cubicBezTo>
                  <a:cubicBezTo>
                    <a:pt x="31369" y="243"/>
                    <a:pt x="40427" y="152"/>
                    <a:pt x="40427" y="122"/>
                  </a:cubicBezTo>
                  <a:cubicBezTo>
                    <a:pt x="40427" y="61"/>
                    <a:pt x="31369" y="0"/>
                    <a:pt x="2021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9" name="Google Shape;2669;p65"/>
            <p:cNvSpPr/>
            <p:nvPr/>
          </p:nvSpPr>
          <p:spPr>
            <a:xfrm>
              <a:off x="4253375" y="4010225"/>
              <a:ext cx="1010700" cy="5350"/>
            </a:xfrm>
            <a:custGeom>
              <a:avLst/>
              <a:gdLst/>
              <a:ahLst/>
              <a:cxnLst/>
              <a:rect l="l" t="t" r="r" b="b"/>
              <a:pathLst>
                <a:path w="40428" h="214" extrusionOk="0">
                  <a:moveTo>
                    <a:pt x="20214" y="1"/>
                  </a:moveTo>
                  <a:cubicBezTo>
                    <a:pt x="9028" y="1"/>
                    <a:pt x="1" y="31"/>
                    <a:pt x="1" y="92"/>
                  </a:cubicBezTo>
                  <a:cubicBezTo>
                    <a:pt x="1" y="183"/>
                    <a:pt x="9028" y="213"/>
                    <a:pt x="20214" y="213"/>
                  </a:cubicBezTo>
                  <a:cubicBezTo>
                    <a:pt x="31369" y="213"/>
                    <a:pt x="40427" y="153"/>
                    <a:pt x="40427" y="92"/>
                  </a:cubicBezTo>
                  <a:cubicBezTo>
                    <a:pt x="40427" y="61"/>
                    <a:pt x="31369" y="1"/>
                    <a:pt x="2021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0" name="Google Shape;2670;p65"/>
            <p:cNvSpPr/>
            <p:nvPr/>
          </p:nvSpPr>
          <p:spPr>
            <a:xfrm>
              <a:off x="4253375" y="4087725"/>
              <a:ext cx="1010700" cy="6125"/>
            </a:xfrm>
            <a:custGeom>
              <a:avLst/>
              <a:gdLst/>
              <a:ahLst/>
              <a:cxnLst/>
              <a:rect l="l" t="t" r="r" b="b"/>
              <a:pathLst>
                <a:path w="40428" h="245" extrusionOk="0">
                  <a:moveTo>
                    <a:pt x="20214" y="1"/>
                  </a:moveTo>
                  <a:cubicBezTo>
                    <a:pt x="9028" y="1"/>
                    <a:pt x="1" y="31"/>
                    <a:pt x="1" y="123"/>
                  </a:cubicBezTo>
                  <a:cubicBezTo>
                    <a:pt x="1" y="183"/>
                    <a:pt x="9028" y="244"/>
                    <a:pt x="20214" y="244"/>
                  </a:cubicBezTo>
                  <a:cubicBezTo>
                    <a:pt x="31369" y="244"/>
                    <a:pt x="40427" y="153"/>
                    <a:pt x="40427" y="123"/>
                  </a:cubicBezTo>
                  <a:cubicBezTo>
                    <a:pt x="40427" y="31"/>
                    <a:pt x="31369" y="1"/>
                    <a:pt x="2021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1" name="Google Shape;2671;p65"/>
            <p:cNvSpPr/>
            <p:nvPr/>
          </p:nvSpPr>
          <p:spPr>
            <a:xfrm>
              <a:off x="4253375" y="4164475"/>
              <a:ext cx="1010700" cy="6125"/>
            </a:xfrm>
            <a:custGeom>
              <a:avLst/>
              <a:gdLst/>
              <a:ahLst/>
              <a:cxnLst/>
              <a:rect l="l" t="t" r="r" b="b"/>
              <a:pathLst>
                <a:path w="40428" h="245" extrusionOk="0">
                  <a:moveTo>
                    <a:pt x="20214" y="1"/>
                  </a:moveTo>
                  <a:cubicBezTo>
                    <a:pt x="9028" y="1"/>
                    <a:pt x="1" y="62"/>
                    <a:pt x="1" y="122"/>
                  </a:cubicBezTo>
                  <a:cubicBezTo>
                    <a:pt x="1" y="214"/>
                    <a:pt x="9028" y="244"/>
                    <a:pt x="20214" y="244"/>
                  </a:cubicBezTo>
                  <a:cubicBezTo>
                    <a:pt x="31369" y="244"/>
                    <a:pt x="40427" y="153"/>
                    <a:pt x="40427" y="122"/>
                  </a:cubicBezTo>
                  <a:cubicBezTo>
                    <a:pt x="40427" y="92"/>
                    <a:pt x="31369" y="1"/>
                    <a:pt x="2021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2" name="Google Shape;2672;p65"/>
            <p:cNvSpPr/>
            <p:nvPr/>
          </p:nvSpPr>
          <p:spPr>
            <a:xfrm>
              <a:off x="4253375" y="4242750"/>
              <a:ext cx="1010700" cy="5350"/>
            </a:xfrm>
            <a:custGeom>
              <a:avLst/>
              <a:gdLst/>
              <a:ahLst/>
              <a:cxnLst/>
              <a:rect l="l" t="t" r="r" b="b"/>
              <a:pathLst>
                <a:path w="40428" h="214" extrusionOk="0">
                  <a:moveTo>
                    <a:pt x="20214" y="1"/>
                  </a:moveTo>
                  <a:cubicBezTo>
                    <a:pt x="9028" y="1"/>
                    <a:pt x="1" y="31"/>
                    <a:pt x="1" y="122"/>
                  </a:cubicBezTo>
                  <a:cubicBezTo>
                    <a:pt x="1" y="183"/>
                    <a:pt x="9028" y="213"/>
                    <a:pt x="20214" y="213"/>
                  </a:cubicBezTo>
                  <a:cubicBezTo>
                    <a:pt x="31369" y="213"/>
                    <a:pt x="40427" y="153"/>
                    <a:pt x="40427" y="122"/>
                  </a:cubicBezTo>
                  <a:cubicBezTo>
                    <a:pt x="40427" y="31"/>
                    <a:pt x="31369" y="1"/>
                    <a:pt x="2021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3" name="Google Shape;2673;p65"/>
            <p:cNvSpPr/>
            <p:nvPr/>
          </p:nvSpPr>
          <p:spPr>
            <a:xfrm>
              <a:off x="4253375" y="4319500"/>
              <a:ext cx="1010700" cy="6100"/>
            </a:xfrm>
            <a:custGeom>
              <a:avLst/>
              <a:gdLst/>
              <a:ahLst/>
              <a:cxnLst/>
              <a:rect l="l" t="t" r="r" b="b"/>
              <a:pathLst>
                <a:path w="40428" h="244" extrusionOk="0">
                  <a:moveTo>
                    <a:pt x="20214" y="1"/>
                  </a:moveTo>
                  <a:cubicBezTo>
                    <a:pt x="9028" y="1"/>
                    <a:pt x="1" y="31"/>
                    <a:pt x="1" y="122"/>
                  </a:cubicBezTo>
                  <a:cubicBezTo>
                    <a:pt x="1" y="183"/>
                    <a:pt x="9028" y="244"/>
                    <a:pt x="20214" y="244"/>
                  </a:cubicBezTo>
                  <a:cubicBezTo>
                    <a:pt x="31369" y="244"/>
                    <a:pt x="40427" y="153"/>
                    <a:pt x="40427" y="122"/>
                  </a:cubicBezTo>
                  <a:cubicBezTo>
                    <a:pt x="40427" y="92"/>
                    <a:pt x="31369" y="1"/>
                    <a:pt x="2021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4" name="Google Shape;2674;p65"/>
            <p:cNvSpPr/>
            <p:nvPr/>
          </p:nvSpPr>
          <p:spPr>
            <a:xfrm>
              <a:off x="4253375" y="4397775"/>
              <a:ext cx="1010700" cy="5350"/>
            </a:xfrm>
            <a:custGeom>
              <a:avLst/>
              <a:gdLst/>
              <a:ahLst/>
              <a:cxnLst/>
              <a:rect l="l" t="t" r="r" b="b"/>
              <a:pathLst>
                <a:path w="40428" h="214" extrusionOk="0">
                  <a:moveTo>
                    <a:pt x="20214" y="0"/>
                  </a:moveTo>
                  <a:cubicBezTo>
                    <a:pt x="9028" y="0"/>
                    <a:pt x="1" y="31"/>
                    <a:pt x="1" y="92"/>
                  </a:cubicBezTo>
                  <a:cubicBezTo>
                    <a:pt x="1" y="183"/>
                    <a:pt x="9028" y="213"/>
                    <a:pt x="20214" y="213"/>
                  </a:cubicBezTo>
                  <a:cubicBezTo>
                    <a:pt x="31369" y="213"/>
                    <a:pt x="40427" y="152"/>
                    <a:pt x="40427" y="92"/>
                  </a:cubicBezTo>
                  <a:cubicBezTo>
                    <a:pt x="40427" y="31"/>
                    <a:pt x="31369" y="0"/>
                    <a:pt x="2021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5" name="Google Shape;2675;p65"/>
            <p:cNvSpPr/>
            <p:nvPr/>
          </p:nvSpPr>
          <p:spPr>
            <a:xfrm>
              <a:off x="4253375" y="4474525"/>
              <a:ext cx="1010700" cy="5350"/>
            </a:xfrm>
            <a:custGeom>
              <a:avLst/>
              <a:gdLst/>
              <a:ahLst/>
              <a:cxnLst/>
              <a:rect l="l" t="t" r="r" b="b"/>
              <a:pathLst>
                <a:path w="40428" h="214" extrusionOk="0">
                  <a:moveTo>
                    <a:pt x="20214" y="0"/>
                  </a:moveTo>
                  <a:cubicBezTo>
                    <a:pt x="9028" y="0"/>
                    <a:pt x="1" y="31"/>
                    <a:pt x="1" y="122"/>
                  </a:cubicBezTo>
                  <a:cubicBezTo>
                    <a:pt x="1" y="183"/>
                    <a:pt x="9028" y="213"/>
                    <a:pt x="20214" y="213"/>
                  </a:cubicBezTo>
                  <a:cubicBezTo>
                    <a:pt x="31369" y="213"/>
                    <a:pt x="40427" y="152"/>
                    <a:pt x="40427" y="122"/>
                  </a:cubicBezTo>
                  <a:cubicBezTo>
                    <a:pt x="40427" y="61"/>
                    <a:pt x="31369" y="0"/>
                    <a:pt x="2021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6" name="Google Shape;2676;p65"/>
            <p:cNvSpPr/>
            <p:nvPr/>
          </p:nvSpPr>
          <p:spPr>
            <a:xfrm>
              <a:off x="4253375" y="4552025"/>
              <a:ext cx="1010700" cy="6100"/>
            </a:xfrm>
            <a:custGeom>
              <a:avLst/>
              <a:gdLst/>
              <a:ahLst/>
              <a:cxnLst/>
              <a:rect l="l" t="t" r="r" b="b"/>
              <a:pathLst>
                <a:path w="40428" h="244" extrusionOk="0">
                  <a:moveTo>
                    <a:pt x="20214" y="1"/>
                  </a:moveTo>
                  <a:cubicBezTo>
                    <a:pt x="9028" y="1"/>
                    <a:pt x="1" y="61"/>
                    <a:pt x="1" y="122"/>
                  </a:cubicBezTo>
                  <a:cubicBezTo>
                    <a:pt x="1" y="213"/>
                    <a:pt x="9028" y="244"/>
                    <a:pt x="20214" y="244"/>
                  </a:cubicBezTo>
                  <a:cubicBezTo>
                    <a:pt x="31369" y="244"/>
                    <a:pt x="40427" y="153"/>
                    <a:pt x="40427" y="122"/>
                  </a:cubicBezTo>
                  <a:cubicBezTo>
                    <a:pt x="40427" y="61"/>
                    <a:pt x="31369" y="1"/>
                    <a:pt x="2021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7" name="Google Shape;2677;p65"/>
            <p:cNvSpPr/>
            <p:nvPr/>
          </p:nvSpPr>
          <p:spPr>
            <a:xfrm>
              <a:off x="4253375" y="4629525"/>
              <a:ext cx="1010700" cy="5350"/>
            </a:xfrm>
            <a:custGeom>
              <a:avLst/>
              <a:gdLst/>
              <a:ahLst/>
              <a:cxnLst/>
              <a:rect l="l" t="t" r="r" b="b"/>
              <a:pathLst>
                <a:path w="40428" h="214" extrusionOk="0">
                  <a:moveTo>
                    <a:pt x="20214" y="1"/>
                  </a:moveTo>
                  <a:cubicBezTo>
                    <a:pt x="9028" y="1"/>
                    <a:pt x="1" y="31"/>
                    <a:pt x="1" y="92"/>
                  </a:cubicBezTo>
                  <a:cubicBezTo>
                    <a:pt x="1" y="183"/>
                    <a:pt x="9028" y="214"/>
                    <a:pt x="20214" y="214"/>
                  </a:cubicBezTo>
                  <a:cubicBezTo>
                    <a:pt x="31369" y="214"/>
                    <a:pt x="40427" y="153"/>
                    <a:pt x="40427" y="92"/>
                  </a:cubicBezTo>
                  <a:cubicBezTo>
                    <a:pt x="40427" y="62"/>
                    <a:pt x="31369" y="1"/>
                    <a:pt x="2021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8" name="Google Shape;2678;p65"/>
            <p:cNvSpPr/>
            <p:nvPr/>
          </p:nvSpPr>
          <p:spPr>
            <a:xfrm>
              <a:off x="4253375" y="4707050"/>
              <a:ext cx="1010700" cy="6100"/>
            </a:xfrm>
            <a:custGeom>
              <a:avLst/>
              <a:gdLst/>
              <a:ahLst/>
              <a:cxnLst/>
              <a:rect l="l" t="t" r="r" b="b"/>
              <a:pathLst>
                <a:path w="40428" h="244" extrusionOk="0">
                  <a:moveTo>
                    <a:pt x="20214" y="0"/>
                  </a:moveTo>
                  <a:cubicBezTo>
                    <a:pt x="9028" y="0"/>
                    <a:pt x="1" y="31"/>
                    <a:pt x="1" y="122"/>
                  </a:cubicBezTo>
                  <a:cubicBezTo>
                    <a:pt x="1" y="183"/>
                    <a:pt x="9028" y="244"/>
                    <a:pt x="20214" y="244"/>
                  </a:cubicBezTo>
                  <a:cubicBezTo>
                    <a:pt x="31369" y="244"/>
                    <a:pt x="40427" y="152"/>
                    <a:pt x="40427" y="122"/>
                  </a:cubicBezTo>
                  <a:cubicBezTo>
                    <a:pt x="40427" y="31"/>
                    <a:pt x="31369" y="0"/>
                    <a:pt x="2021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9" name="Google Shape;2679;p65"/>
            <p:cNvSpPr/>
            <p:nvPr/>
          </p:nvSpPr>
          <p:spPr>
            <a:xfrm>
              <a:off x="4253375" y="4783800"/>
              <a:ext cx="1010700" cy="6100"/>
            </a:xfrm>
            <a:custGeom>
              <a:avLst/>
              <a:gdLst/>
              <a:ahLst/>
              <a:cxnLst/>
              <a:rect l="l" t="t" r="r" b="b"/>
              <a:pathLst>
                <a:path w="40428" h="244" extrusionOk="0">
                  <a:moveTo>
                    <a:pt x="20214" y="0"/>
                  </a:moveTo>
                  <a:cubicBezTo>
                    <a:pt x="9028" y="0"/>
                    <a:pt x="1" y="61"/>
                    <a:pt x="1" y="122"/>
                  </a:cubicBezTo>
                  <a:cubicBezTo>
                    <a:pt x="1" y="213"/>
                    <a:pt x="9028" y="243"/>
                    <a:pt x="20214" y="243"/>
                  </a:cubicBezTo>
                  <a:cubicBezTo>
                    <a:pt x="31369" y="243"/>
                    <a:pt x="40427" y="152"/>
                    <a:pt x="40427" y="122"/>
                  </a:cubicBezTo>
                  <a:cubicBezTo>
                    <a:pt x="40427" y="91"/>
                    <a:pt x="31369" y="0"/>
                    <a:pt x="2021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0" name="Google Shape;2680;p65"/>
            <p:cNvSpPr/>
            <p:nvPr/>
          </p:nvSpPr>
          <p:spPr>
            <a:xfrm>
              <a:off x="4253375" y="4862075"/>
              <a:ext cx="1010700" cy="5325"/>
            </a:xfrm>
            <a:custGeom>
              <a:avLst/>
              <a:gdLst/>
              <a:ahLst/>
              <a:cxnLst/>
              <a:rect l="l" t="t" r="r" b="b"/>
              <a:pathLst>
                <a:path w="40428" h="213" extrusionOk="0">
                  <a:moveTo>
                    <a:pt x="20214" y="0"/>
                  </a:moveTo>
                  <a:cubicBezTo>
                    <a:pt x="9028" y="0"/>
                    <a:pt x="1" y="30"/>
                    <a:pt x="1" y="122"/>
                  </a:cubicBezTo>
                  <a:cubicBezTo>
                    <a:pt x="1" y="182"/>
                    <a:pt x="9028" y="213"/>
                    <a:pt x="20214" y="213"/>
                  </a:cubicBezTo>
                  <a:cubicBezTo>
                    <a:pt x="31369" y="213"/>
                    <a:pt x="40427" y="152"/>
                    <a:pt x="40427" y="122"/>
                  </a:cubicBezTo>
                  <a:cubicBezTo>
                    <a:pt x="40427" y="30"/>
                    <a:pt x="31369" y="0"/>
                    <a:pt x="2021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1" name="Google Shape;2681;p65"/>
            <p:cNvSpPr/>
            <p:nvPr/>
          </p:nvSpPr>
          <p:spPr>
            <a:xfrm>
              <a:off x="4438050" y="2972975"/>
              <a:ext cx="733300" cy="642900"/>
            </a:xfrm>
            <a:custGeom>
              <a:avLst/>
              <a:gdLst/>
              <a:ahLst/>
              <a:cxnLst/>
              <a:rect l="l" t="t" r="r" b="b"/>
              <a:pathLst>
                <a:path w="29332" h="25716" extrusionOk="0">
                  <a:moveTo>
                    <a:pt x="22979" y="1"/>
                  </a:moveTo>
                  <a:lnTo>
                    <a:pt x="0" y="17235"/>
                  </a:lnTo>
                  <a:lnTo>
                    <a:pt x="6353" y="25715"/>
                  </a:lnTo>
                  <a:lnTo>
                    <a:pt x="29332" y="8481"/>
                  </a:lnTo>
                  <a:lnTo>
                    <a:pt x="22979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2" name="Google Shape;2682;p65"/>
            <p:cNvSpPr/>
            <p:nvPr/>
          </p:nvSpPr>
          <p:spPr>
            <a:xfrm>
              <a:off x="4608250" y="3395175"/>
              <a:ext cx="87425" cy="81825"/>
            </a:xfrm>
            <a:custGeom>
              <a:avLst/>
              <a:gdLst/>
              <a:ahLst/>
              <a:cxnLst/>
              <a:rect l="l" t="t" r="r" b="b"/>
              <a:pathLst>
                <a:path w="3497" h="3273" extrusionOk="0">
                  <a:moveTo>
                    <a:pt x="1909" y="1"/>
                  </a:moveTo>
                  <a:cubicBezTo>
                    <a:pt x="1541" y="1"/>
                    <a:pt x="1185" y="145"/>
                    <a:pt x="882" y="377"/>
                  </a:cubicBezTo>
                  <a:lnTo>
                    <a:pt x="821" y="469"/>
                  </a:lnTo>
                  <a:cubicBezTo>
                    <a:pt x="122" y="985"/>
                    <a:pt x="1" y="2019"/>
                    <a:pt x="548" y="2718"/>
                  </a:cubicBezTo>
                  <a:cubicBezTo>
                    <a:pt x="852" y="3052"/>
                    <a:pt x="1277" y="3265"/>
                    <a:pt x="1642" y="3265"/>
                  </a:cubicBezTo>
                  <a:cubicBezTo>
                    <a:pt x="1698" y="3270"/>
                    <a:pt x="1753" y="3273"/>
                    <a:pt x="1807" y="3273"/>
                  </a:cubicBezTo>
                  <a:cubicBezTo>
                    <a:pt x="2682" y="3273"/>
                    <a:pt x="3439" y="2601"/>
                    <a:pt x="3496" y="1715"/>
                  </a:cubicBezTo>
                  <a:lnTo>
                    <a:pt x="2888" y="1684"/>
                  </a:lnTo>
                  <a:cubicBezTo>
                    <a:pt x="2888" y="1988"/>
                    <a:pt x="2736" y="2262"/>
                    <a:pt x="2524" y="2444"/>
                  </a:cubicBezTo>
                  <a:cubicBezTo>
                    <a:pt x="2340" y="2567"/>
                    <a:pt x="2131" y="2625"/>
                    <a:pt x="1926" y="2625"/>
                  </a:cubicBezTo>
                  <a:cubicBezTo>
                    <a:pt x="1622" y="2625"/>
                    <a:pt x="1325" y="2498"/>
                    <a:pt x="1125" y="2262"/>
                  </a:cubicBezTo>
                  <a:cubicBezTo>
                    <a:pt x="821" y="1806"/>
                    <a:pt x="882" y="1198"/>
                    <a:pt x="1308" y="833"/>
                  </a:cubicBezTo>
                  <a:cubicBezTo>
                    <a:pt x="1467" y="696"/>
                    <a:pt x="1678" y="628"/>
                    <a:pt x="1902" y="628"/>
                  </a:cubicBezTo>
                  <a:cubicBezTo>
                    <a:pt x="1976" y="628"/>
                    <a:pt x="2052" y="636"/>
                    <a:pt x="2128" y="651"/>
                  </a:cubicBezTo>
                  <a:lnTo>
                    <a:pt x="2250" y="43"/>
                  </a:lnTo>
                  <a:cubicBezTo>
                    <a:pt x="2136" y="14"/>
                    <a:pt x="2022" y="1"/>
                    <a:pt x="1909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3" name="Google Shape;2683;p65"/>
            <p:cNvSpPr/>
            <p:nvPr/>
          </p:nvSpPr>
          <p:spPr>
            <a:xfrm>
              <a:off x="4666775" y="3368125"/>
              <a:ext cx="92725" cy="71450"/>
            </a:xfrm>
            <a:custGeom>
              <a:avLst/>
              <a:gdLst/>
              <a:ahLst/>
              <a:cxnLst/>
              <a:rect l="l" t="t" r="r" b="b"/>
              <a:pathLst>
                <a:path w="3709" h="2858" extrusionOk="0">
                  <a:moveTo>
                    <a:pt x="547" y="0"/>
                  </a:moveTo>
                  <a:lnTo>
                    <a:pt x="0" y="456"/>
                  </a:lnTo>
                  <a:lnTo>
                    <a:pt x="1885" y="2858"/>
                  </a:lnTo>
                  <a:lnTo>
                    <a:pt x="3708" y="1459"/>
                  </a:lnTo>
                  <a:lnTo>
                    <a:pt x="3344" y="1003"/>
                  </a:lnTo>
                  <a:lnTo>
                    <a:pt x="2128" y="1976"/>
                  </a:lnTo>
                  <a:lnTo>
                    <a:pt x="547" y="0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4" name="Google Shape;2684;p65"/>
            <p:cNvSpPr/>
            <p:nvPr/>
          </p:nvSpPr>
          <p:spPr>
            <a:xfrm>
              <a:off x="4723750" y="3302475"/>
              <a:ext cx="93500" cy="85675"/>
            </a:xfrm>
            <a:custGeom>
              <a:avLst/>
              <a:gdLst/>
              <a:ahLst/>
              <a:cxnLst/>
              <a:rect l="l" t="t" r="r" b="b"/>
              <a:pathLst>
                <a:path w="3740" h="3427" extrusionOk="0">
                  <a:moveTo>
                    <a:pt x="1922" y="801"/>
                  </a:moveTo>
                  <a:cubicBezTo>
                    <a:pt x="2206" y="801"/>
                    <a:pt x="2485" y="925"/>
                    <a:pt x="2676" y="1167"/>
                  </a:cubicBezTo>
                  <a:cubicBezTo>
                    <a:pt x="2736" y="1167"/>
                    <a:pt x="2736" y="1167"/>
                    <a:pt x="2736" y="1198"/>
                  </a:cubicBezTo>
                  <a:cubicBezTo>
                    <a:pt x="3040" y="1623"/>
                    <a:pt x="2949" y="2231"/>
                    <a:pt x="2524" y="2535"/>
                  </a:cubicBezTo>
                  <a:cubicBezTo>
                    <a:pt x="2354" y="2679"/>
                    <a:pt x="2144" y="2750"/>
                    <a:pt x="1932" y="2750"/>
                  </a:cubicBezTo>
                  <a:cubicBezTo>
                    <a:pt x="1650" y="2750"/>
                    <a:pt x="1364" y="2626"/>
                    <a:pt x="1156" y="2383"/>
                  </a:cubicBezTo>
                  <a:cubicBezTo>
                    <a:pt x="822" y="1958"/>
                    <a:pt x="913" y="1350"/>
                    <a:pt x="1308" y="1015"/>
                  </a:cubicBezTo>
                  <a:cubicBezTo>
                    <a:pt x="1491" y="872"/>
                    <a:pt x="1708" y="801"/>
                    <a:pt x="1922" y="801"/>
                  </a:cubicBezTo>
                  <a:close/>
                  <a:moveTo>
                    <a:pt x="1846" y="0"/>
                  </a:moveTo>
                  <a:cubicBezTo>
                    <a:pt x="1453" y="0"/>
                    <a:pt x="1063" y="132"/>
                    <a:pt x="761" y="407"/>
                  </a:cubicBezTo>
                  <a:cubicBezTo>
                    <a:pt x="62" y="1015"/>
                    <a:pt x="1" y="2079"/>
                    <a:pt x="609" y="2809"/>
                  </a:cubicBezTo>
                  <a:cubicBezTo>
                    <a:pt x="609" y="2809"/>
                    <a:pt x="639" y="2839"/>
                    <a:pt x="639" y="2869"/>
                  </a:cubicBezTo>
                  <a:cubicBezTo>
                    <a:pt x="949" y="3244"/>
                    <a:pt x="1380" y="3427"/>
                    <a:pt x="1822" y="3427"/>
                  </a:cubicBezTo>
                  <a:cubicBezTo>
                    <a:pt x="2204" y="3427"/>
                    <a:pt x="2594" y="3290"/>
                    <a:pt x="2919" y="3021"/>
                  </a:cubicBezTo>
                  <a:lnTo>
                    <a:pt x="2980" y="2961"/>
                  </a:lnTo>
                  <a:cubicBezTo>
                    <a:pt x="3679" y="2353"/>
                    <a:pt x="3740" y="1289"/>
                    <a:pt x="3132" y="559"/>
                  </a:cubicBezTo>
                  <a:cubicBezTo>
                    <a:pt x="2799" y="193"/>
                    <a:pt x="2320" y="0"/>
                    <a:pt x="1846" y="0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5" name="Google Shape;2685;p65"/>
            <p:cNvSpPr/>
            <p:nvPr/>
          </p:nvSpPr>
          <p:spPr>
            <a:xfrm>
              <a:off x="4794425" y="3251100"/>
              <a:ext cx="86650" cy="88925"/>
            </a:xfrm>
            <a:custGeom>
              <a:avLst/>
              <a:gdLst/>
              <a:ahLst/>
              <a:cxnLst/>
              <a:rect l="l" t="t" r="r" b="b"/>
              <a:pathLst>
                <a:path w="3466" h="3557" extrusionOk="0">
                  <a:moveTo>
                    <a:pt x="1824" y="0"/>
                  </a:moveTo>
                  <a:cubicBezTo>
                    <a:pt x="1460" y="61"/>
                    <a:pt x="1125" y="213"/>
                    <a:pt x="821" y="456"/>
                  </a:cubicBezTo>
                  <a:cubicBezTo>
                    <a:pt x="92" y="973"/>
                    <a:pt x="1" y="1581"/>
                    <a:pt x="365" y="2007"/>
                  </a:cubicBezTo>
                  <a:cubicBezTo>
                    <a:pt x="537" y="2241"/>
                    <a:pt x="745" y="2323"/>
                    <a:pt x="965" y="2323"/>
                  </a:cubicBezTo>
                  <a:cubicBezTo>
                    <a:pt x="1474" y="2323"/>
                    <a:pt x="2048" y="1882"/>
                    <a:pt x="2384" y="1882"/>
                  </a:cubicBezTo>
                  <a:cubicBezTo>
                    <a:pt x="2467" y="1882"/>
                    <a:pt x="2535" y="1909"/>
                    <a:pt x="2584" y="1976"/>
                  </a:cubicBezTo>
                  <a:cubicBezTo>
                    <a:pt x="2706" y="2128"/>
                    <a:pt x="2675" y="2341"/>
                    <a:pt x="2341" y="2614"/>
                  </a:cubicBezTo>
                  <a:cubicBezTo>
                    <a:pt x="2037" y="2858"/>
                    <a:pt x="1672" y="2949"/>
                    <a:pt x="1308" y="3010"/>
                  </a:cubicBezTo>
                  <a:lnTo>
                    <a:pt x="1460" y="3557"/>
                  </a:lnTo>
                  <a:cubicBezTo>
                    <a:pt x="1916" y="3526"/>
                    <a:pt x="2341" y="3344"/>
                    <a:pt x="2675" y="3040"/>
                  </a:cubicBezTo>
                  <a:cubicBezTo>
                    <a:pt x="3405" y="2493"/>
                    <a:pt x="3466" y="1885"/>
                    <a:pt x="3131" y="1490"/>
                  </a:cubicBezTo>
                  <a:cubicBezTo>
                    <a:pt x="2947" y="1260"/>
                    <a:pt x="2734" y="1179"/>
                    <a:pt x="2513" y="1179"/>
                  </a:cubicBezTo>
                  <a:cubicBezTo>
                    <a:pt x="1985" y="1179"/>
                    <a:pt x="1410" y="1643"/>
                    <a:pt x="1076" y="1643"/>
                  </a:cubicBezTo>
                  <a:cubicBezTo>
                    <a:pt x="996" y="1643"/>
                    <a:pt x="930" y="1616"/>
                    <a:pt x="882" y="1551"/>
                  </a:cubicBezTo>
                  <a:cubicBezTo>
                    <a:pt x="761" y="1399"/>
                    <a:pt x="821" y="1186"/>
                    <a:pt x="1156" y="912"/>
                  </a:cubicBezTo>
                  <a:cubicBezTo>
                    <a:pt x="1429" y="730"/>
                    <a:pt x="1672" y="608"/>
                    <a:pt x="1976" y="578"/>
                  </a:cubicBezTo>
                  <a:lnTo>
                    <a:pt x="1824" y="0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6" name="Google Shape;2686;p65"/>
            <p:cNvSpPr/>
            <p:nvPr/>
          </p:nvSpPr>
          <p:spPr>
            <a:xfrm>
              <a:off x="4849150" y="3200175"/>
              <a:ext cx="95000" cy="98050"/>
            </a:xfrm>
            <a:custGeom>
              <a:avLst/>
              <a:gdLst/>
              <a:ahLst/>
              <a:cxnLst/>
              <a:rect l="l" t="t" r="r" b="b"/>
              <a:pathLst>
                <a:path w="3800" h="3922" extrusionOk="0">
                  <a:moveTo>
                    <a:pt x="1854" y="1"/>
                  </a:moveTo>
                  <a:lnTo>
                    <a:pt x="0" y="1460"/>
                  </a:lnTo>
                  <a:lnTo>
                    <a:pt x="1885" y="3922"/>
                  </a:lnTo>
                  <a:lnTo>
                    <a:pt x="3800" y="2463"/>
                  </a:lnTo>
                  <a:lnTo>
                    <a:pt x="3435" y="2007"/>
                  </a:lnTo>
                  <a:lnTo>
                    <a:pt x="2097" y="3010"/>
                  </a:lnTo>
                  <a:lnTo>
                    <a:pt x="1641" y="2433"/>
                  </a:lnTo>
                  <a:lnTo>
                    <a:pt x="2797" y="1581"/>
                  </a:lnTo>
                  <a:lnTo>
                    <a:pt x="2462" y="1126"/>
                  </a:lnTo>
                  <a:lnTo>
                    <a:pt x="1307" y="1977"/>
                  </a:lnTo>
                  <a:lnTo>
                    <a:pt x="882" y="1460"/>
                  </a:lnTo>
                  <a:lnTo>
                    <a:pt x="2189" y="457"/>
                  </a:lnTo>
                  <a:lnTo>
                    <a:pt x="1854" y="1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7" name="Google Shape;2687;p65"/>
            <p:cNvSpPr/>
            <p:nvPr/>
          </p:nvSpPr>
          <p:spPr>
            <a:xfrm>
              <a:off x="4907650" y="3158400"/>
              <a:ext cx="101100" cy="94250"/>
            </a:xfrm>
            <a:custGeom>
              <a:avLst/>
              <a:gdLst/>
              <a:ahLst/>
              <a:cxnLst/>
              <a:rect l="l" t="t" r="r" b="b"/>
              <a:pathLst>
                <a:path w="4044" h="3770" extrusionOk="0">
                  <a:moveTo>
                    <a:pt x="2116" y="663"/>
                  </a:moveTo>
                  <a:cubicBezTo>
                    <a:pt x="2425" y="663"/>
                    <a:pt x="2722" y="830"/>
                    <a:pt x="2919" y="1125"/>
                  </a:cubicBezTo>
                  <a:cubicBezTo>
                    <a:pt x="3223" y="1581"/>
                    <a:pt x="3071" y="2189"/>
                    <a:pt x="2615" y="2432"/>
                  </a:cubicBezTo>
                  <a:lnTo>
                    <a:pt x="2098" y="2857"/>
                  </a:lnTo>
                  <a:lnTo>
                    <a:pt x="912" y="1338"/>
                  </a:lnTo>
                  <a:lnTo>
                    <a:pt x="1460" y="912"/>
                  </a:lnTo>
                  <a:cubicBezTo>
                    <a:pt x="1490" y="882"/>
                    <a:pt x="1551" y="851"/>
                    <a:pt x="1612" y="821"/>
                  </a:cubicBezTo>
                  <a:cubicBezTo>
                    <a:pt x="1773" y="713"/>
                    <a:pt x="1946" y="663"/>
                    <a:pt x="2116" y="663"/>
                  </a:cubicBezTo>
                  <a:close/>
                  <a:moveTo>
                    <a:pt x="2295" y="1"/>
                  </a:moveTo>
                  <a:cubicBezTo>
                    <a:pt x="1917" y="1"/>
                    <a:pt x="1520" y="145"/>
                    <a:pt x="1156" y="426"/>
                  </a:cubicBezTo>
                  <a:lnTo>
                    <a:pt x="1" y="1307"/>
                  </a:lnTo>
                  <a:lnTo>
                    <a:pt x="1976" y="3769"/>
                  </a:lnTo>
                  <a:lnTo>
                    <a:pt x="3071" y="2888"/>
                  </a:lnTo>
                  <a:cubicBezTo>
                    <a:pt x="3891" y="2280"/>
                    <a:pt x="4043" y="1368"/>
                    <a:pt x="3466" y="608"/>
                  </a:cubicBezTo>
                  <a:cubicBezTo>
                    <a:pt x="3154" y="198"/>
                    <a:pt x="2737" y="1"/>
                    <a:pt x="2295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8" name="Google Shape;2688;p65"/>
            <p:cNvSpPr/>
            <p:nvPr/>
          </p:nvSpPr>
          <p:spPr>
            <a:xfrm>
              <a:off x="1580850" y="2317950"/>
              <a:ext cx="1445325" cy="2574525"/>
            </a:xfrm>
            <a:custGeom>
              <a:avLst/>
              <a:gdLst/>
              <a:ahLst/>
              <a:cxnLst/>
              <a:rect l="l" t="t" r="r" b="b"/>
              <a:pathLst>
                <a:path w="57813" h="102981" extrusionOk="0">
                  <a:moveTo>
                    <a:pt x="0" y="1"/>
                  </a:moveTo>
                  <a:lnTo>
                    <a:pt x="0" y="102981"/>
                  </a:lnTo>
                  <a:lnTo>
                    <a:pt x="57813" y="102981"/>
                  </a:lnTo>
                  <a:lnTo>
                    <a:pt x="57813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9" name="Google Shape;2689;p65"/>
            <p:cNvSpPr/>
            <p:nvPr/>
          </p:nvSpPr>
          <p:spPr>
            <a:xfrm>
              <a:off x="1757150" y="2541350"/>
              <a:ext cx="189975" cy="209000"/>
            </a:xfrm>
            <a:custGeom>
              <a:avLst/>
              <a:gdLst/>
              <a:ahLst/>
              <a:cxnLst/>
              <a:rect l="l" t="t" r="r" b="b"/>
              <a:pathLst>
                <a:path w="7599" h="8360" extrusionOk="0">
                  <a:moveTo>
                    <a:pt x="1033" y="1"/>
                  </a:moveTo>
                  <a:lnTo>
                    <a:pt x="1033" y="4955"/>
                  </a:lnTo>
                  <a:lnTo>
                    <a:pt x="2310" y="4955"/>
                  </a:lnTo>
                  <a:cubicBezTo>
                    <a:pt x="2310" y="4955"/>
                    <a:pt x="182" y="6688"/>
                    <a:pt x="0" y="8360"/>
                  </a:cubicBezTo>
                  <a:lnTo>
                    <a:pt x="7599" y="8360"/>
                  </a:lnTo>
                  <a:cubicBezTo>
                    <a:pt x="7599" y="8360"/>
                    <a:pt x="7599" y="7114"/>
                    <a:pt x="5289" y="4986"/>
                  </a:cubicBezTo>
                  <a:lnTo>
                    <a:pt x="6565" y="4986"/>
                  </a:lnTo>
                  <a:lnTo>
                    <a:pt x="6565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0" name="Google Shape;2690;p65"/>
            <p:cNvSpPr/>
            <p:nvPr/>
          </p:nvSpPr>
          <p:spPr>
            <a:xfrm>
              <a:off x="1849075" y="2314150"/>
              <a:ext cx="6125" cy="279675"/>
            </a:xfrm>
            <a:custGeom>
              <a:avLst/>
              <a:gdLst/>
              <a:ahLst/>
              <a:cxnLst/>
              <a:rect l="l" t="t" r="r" b="b"/>
              <a:pathLst>
                <a:path w="245" h="11187" extrusionOk="0">
                  <a:moveTo>
                    <a:pt x="122" y="1"/>
                  </a:moveTo>
                  <a:cubicBezTo>
                    <a:pt x="31" y="1"/>
                    <a:pt x="1" y="2524"/>
                    <a:pt x="1" y="5593"/>
                  </a:cubicBezTo>
                  <a:cubicBezTo>
                    <a:pt x="1" y="8663"/>
                    <a:pt x="92" y="11186"/>
                    <a:pt x="122" y="11186"/>
                  </a:cubicBezTo>
                  <a:cubicBezTo>
                    <a:pt x="183" y="11186"/>
                    <a:pt x="244" y="8663"/>
                    <a:pt x="244" y="5593"/>
                  </a:cubicBezTo>
                  <a:cubicBezTo>
                    <a:pt x="244" y="2524"/>
                    <a:pt x="183" y="1"/>
                    <a:pt x="122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1" name="Google Shape;2691;p65"/>
            <p:cNvSpPr/>
            <p:nvPr/>
          </p:nvSpPr>
          <p:spPr>
            <a:xfrm>
              <a:off x="1766250" y="2785275"/>
              <a:ext cx="32700" cy="74500"/>
            </a:xfrm>
            <a:custGeom>
              <a:avLst/>
              <a:gdLst/>
              <a:ahLst/>
              <a:cxnLst/>
              <a:rect l="l" t="t" r="r" b="b"/>
              <a:pathLst>
                <a:path w="1308" h="2980" extrusionOk="0">
                  <a:moveTo>
                    <a:pt x="1308" y="1"/>
                  </a:moveTo>
                  <a:lnTo>
                    <a:pt x="1308" y="1"/>
                  </a:lnTo>
                  <a:cubicBezTo>
                    <a:pt x="1004" y="457"/>
                    <a:pt x="761" y="974"/>
                    <a:pt x="578" y="1460"/>
                  </a:cubicBezTo>
                  <a:cubicBezTo>
                    <a:pt x="305" y="1946"/>
                    <a:pt x="122" y="2433"/>
                    <a:pt x="1" y="2980"/>
                  </a:cubicBezTo>
                  <a:cubicBezTo>
                    <a:pt x="305" y="2524"/>
                    <a:pt x="548" y="2037"/>
                    <a:pt x="730" y="1521"/>
                  </a:cubicBezTo>
                  <a:cubicBezTo>
                    <a:pt x="1004" y="1034"/>
                    <a:pt x="1186" y="548"/>
                    <a:pt x="1308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2" name="Google Shape;2692;p65"/>
            <p:cNvSpPr/>
            <p:nvPr/>
          </p:nvSpPr>
          <p:spPr>
            <a:xfrm>
              <a:off x="1843775" y="2784525"/>
              <a:ext cx="7625" cy="110200"/>
            </a:xfrm>
            <a:custGeom>
              <a:avLst/>
              <a:gdLst/>
              <a:ahLst/>
              <a:cxnLst/>
              <a:rect l="l" t="t" r="r" b="b"/>
              <a:pathLst>
                <a:path w="305" h="4408" extrusionOk="0">
                  <a:moveTo>
                    <a:pt x="152" y="1"/>
                  </a:moveTo>
                  <a:cubicBezTo>
                    <a:pt x="31" y="730"/>
                    <a:pt x="0" y="1490"/>
                    <a:pt x="31" y="2189"/>
                  </a:cubicBezTo>
                  <a:cubicBezTo>
                    <a:pt x="31" y="2919"/>
                    <a:pt x="31" y="3678"/>
                    <a:pt x="152" y="4408"/>
                  </a:cubicBezTo>
                  <a:cubicBezTo>
                    <a:pt x="243" y="3678"/>
                    <a:pt x="243" y="2979"/>
                    <a:pt x="243" y="2189"/>
                  </a:cubicBezTo>
                  <a:cubicBezTo>
                    <a:pt x="304" y="1490"/>
                    <a:pt x="243" y="730"/>
                    <a:pt x="152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3" name="Google Shape;2693;p65"/>
            <p:cNvSpPr/>
            <p:nvPr/>
          </p:nvSpPr>
          <p:spPr>
            <a:xfrm>
              <a:off x="1896950" y="2786800"/>
              <a:ext cx="41825" cy="53975"/>
            </a:xfrm>
            <a:custGeom>
              <a:avLst/>
              <a:gdLst/>
              <a:ahLst/>
              <a:cxnLst/>
              <a:rect l="l" t="t" r="r" b="b"/>
              <a:pathLst>
                <a:path w="1673" h="2159" extrusionOk="0">
                  <a:moveTo>
                    <a:pt x="1" y="1"/>
                  </a:moveTo>
                  <a:lnTo>
                    <a:pt x="1" y="1"/>
                  </a:lnTo>
                  <a:cubicBezTo>
                    <a:pt x="183" y="396"/>
                    <a:pt x="457" y="791"/>
                    <a:pt x="761" y="1125"/>
                  </a:cubicBezTo>
                  <a:cubicBezTo>
                    <a:pt x="973" y="1520"/>
                    <a:pt x="1308" y="1855"/>
                    <a:pt x="1673" y="2159"/>
                  </a:cubicBezTo>
                  <a:cubicBezTo>
                    <a:pt x="1217" y="1369"/>
                    <a:pt x="639" y="639"/>
                    <a:pt x="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4" name="Google Shape;2694;p65"/>
            <p:cNvSpPr/>
            <p:nvPr/>
          </p:nvSpPr>
          <p:spPr>
            <a:xfrm>
              <a:off x="2187225" y="2541350"/>
              <a:ext cx="190000" cy="209000"/>
            </a:xfrm>
            <a:custGeom>
              <a:avLst/>
              <a:gdLst/>
              <a:ahLst/>
              <a:cxnLst/>
              <a:rect l="l" t="t" r="r" b="b"/>
              <a:pathLst>
                <a:path w="7600" h="8360" extrusionOk="0">
                  <a:moveTo>
                    <a:pt x="1034" y="1"/>
                  </a:moveTo>
                  <a:lnTo>
                    <a:pt x="1034" y="4955"/>
                  </a:lnTo>
                  <a:lnTo>
                    <a:pt x="2311" y="4955"/>
                  </a:lnTo>
                  <a:cubicBezTo>
                    <a:pt x="2311" y="4955"/>
                    <a:pt x="183" y="6688"/>
                    <a:pt x="1" y="8360"/>
                  </a:cubicBezTo>
                  <a:lnTo>
                    <a:pt x="7600" y="8360"/>
                  </a:lnTo>
                  <a:cubicBezTo>
                    <a:pt x="7600" y="8360"/>
                    <a:pt x="7600" y="7114"/>
                    <a:pt x="5290" y="4986"/>
                  </a:cubicBezTo>
                  <a:lnTo>
                    <a:pt x="6566" y="4986"/>
                  </a:lnTo>
                  <a:lnTo>
                    <a:pt x="6566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5" name="Google Shape;2695;p65"/>
            <p:cNvSpPr/>
            <p:nvPr/>
          </p:nvSpPr>
          <p:spPr>
            <a:xfrm>
              <a:off x="2279175" y="2314150"/>
              <a:ext cx="6125" cy="279675"/>
            </a:xfrm>
            <a:custGeom>
              <a:avLst/>
              <a:gdLst/>
              <a:ahLst/>
              <a:cxnLst/>
              <a:rect l="l" t="t" r="r" b="b"/>
              <a:pathLst>
                <a:path w="245" h="11187" extrusionOk="0">
                  <a:moveTo>
                    <a:pt x="122" y="1"/>
                  </a:moveTo>
                  <a:cubicBezTo>
                    <a:pt x="31" y="1"/>
                    <a:pt x="1" y="2524"/>
                    <a:pt x="1" y="5593"/>
                  </a:cubicBezTo>
                  <a:cubicBezTo>
                    <a:pt x="1" y="8663"/>
                    <a:pt x="92" y="11186"/>
                    <a:pt x="122" y="11186"/>
                  </a:cubicBezTo>
                  <a:cubicBezTo>
                    <a:pt x="214" y="11186"/>
                    <a:pt x="244" y="8663"/>
                    <a:pt x="244" y="5593"/>
                  </a:cubicBezTo>
                  <a:cubicBezTo>
                    <a:pt x="244" y="2524"/>
                    <a:pt x="214" y="1"/>
                    <a:pt x="122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6" name="Google Shape;2696;p65"/>
            <p:cNvSpPr/>
            <p:nvPr/>
          </p:nvSpPr>
          <p:spPr>
            <a:xfrm>
              <a:off x="2195600" y="2785275"/>
              <a:ext cx="32700" cy="74500"/>
            </a:xfrm>
            <a:custGeom>
              <a:avLst/>
              <a:gdLst/>
              <a:ahLst/>
              <a:cxnLst/>
              <a:rect l="l" t="t" r="r" b="b"/>
              <a:pathLst>
                <a:path w="1308" h="2980" extrusionOk="0">
                  <a:moveTo>
                    <a:pt x="1307" y="1"/>
                  </a:moveTo>
                  <a:lnTo>
                    <a:pt x="1307" y="1"/>
                  </a:lnTo>
                  <a:cubicBezTo>
                    <a:pt x="1003" y="457"/>
                    <a:pt x="760" y="974"/>
                    <a:pt x="578" y="1460"/>
                  </a:cubicBezTo>
                  <a:cubicBezTo>
                    <a:pt x="304" y="1946"/>
                    <a:pt x="122" y="2433"/>
                    <a:pt x="0" y="2980"/>
                  </a:cubicBezTo>
                  <a:cubicBezTo>
                    <a:pt x="304" y="2524"/>
                    <a:pt x="578" y="2037"/>
                    <a:pt x="730" y="1521"/>
                  </a:cubicBezTo>
                  <a:cubicBezTo>
                    <a:pt x="1003" y="1034"/>
                    <a:pt x="1186" y="548"/>
                    <a:pt x="1307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7" name="Google Shape;2697;p65"/>
            <p:cNvSpPr/>
            <p:nvPr/>
          </p:nvSpPr>
          <p:spPr>
            <a:xfrm>
              <a:off x="2273100" y="2784525"/>
              <a:ext cx="7625" cy="110200"/>
            </a:xfrm>
            <a:custGeom>
              <a:avLst/>
              <a:gdLst/>
              <a:ahLst/>
              <a:cxnLst/>
              <a:rect l="l" t="t" r="r" b="b"/>
              <a:pathLst>
                <a:path w="305" h="4408" extrusionOk="0">
                  <a:moveTo>
                    <a:pt x="153" y="1"/>
                  </a:moveTo>
                  <a:cubicBezTo>
                    <a:pt x="31" y="730"/>
                    <a:pt x="1" y="1490"/>
                    <a:pt x="31" y="2189"/>
                  </a:cubicBezTo>
                  <a:cubicBezTo>
                    <a:pt x="31" y="2919"/>
                    <a:pt x="31" y="3678"/>
                    <a:pt x="153" y="4408"/>
                  </a:cubicBezTo>
                  <a:cubicBezTo>
                    <a:pt x="244" y="3678"/>
                    <a:pt x="305" y="2979"/>
                    <a:pt x="244" y="2189"/>
                  </a:cubicBezTo>
                  <a:cubicBezTo>
                    <a:pt x="305" y="1490"/>
                    <a:pt x="244" y="730"/>
                    <a:pt x="153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8" name="Google Shape;2698;p65"/>
            <p:cNvSpPr/>
            <p:nvPr/>
          </p:nvSpPr>
          <p:spPr>
            <a:xfrm>
              <a:off x="2327050" y="2786800"/>
              <a:ext cx="41825" cy="53975"/>
            </a:xfrm>
            <a:custGeom>
              <a:avLst/>
              <a:gdLst/>
              <a:ahLst/>
              <a:cxnLst/>
              <a:rect l="l" t="t" r="r" b="b"/>
              <a:pathLst>
                <a:path w="1673" h="2159" extrusionOk="0">
                  <a:moveTo>
                    <a:pt x="1" y="1"/>
                  </a:moveTo>
                  <a:cubicBezTo>
                    <a:pt x="183" y="396"/>
                    <a:pt x="457" y="791"/>
                    <a:pt x="761" y="1125"/>
                  </a:cubicBezTo>
                  <a:cubicBezTo>
                    <a:pt x="973" y="1520"/>
                    <a:pt x="1338" y="1855"/>
                    <a:pt x="1673" y="2159"/>
                  </a:cubicBezTo>
                  <a:cubicBezTo>
                    <a:pt x="1217" y="1369"/>
                    <a:pt x="639" y="639"/>
                    <a:pt x="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9" name="Google Shape;2699;p65"/>
            <p:cNvSpPr/>
            <p:nvPr/>
          </p:nvSpPr>
          <p:spPr>
            <a:xfrm>
              <a:off x="2616575" y="2541350"/>
              <a:ext cx="190000" cy="209000"/>
            </a:xfrm>
            <a:custGeom>
              <a:avLst/>
              <a:gdLst/>
              <a:ahLst/>
              <a:cxnLst/>
              <a:rect l="l" t="t" r="r" b="b"/>
              <a:pathLst>
                <a:path w="7600" h="8360" extrusionOk="0">
                  <a:moveTo>
                    <a:pt x="1034" y="1"/>
                  </a:moveTo>
                  <a:lnTo>
                    <a:pt x="1034" y="4955"/>
                  </a:lnTo>
                  <a:lnTo>
                    <a:pt x="2311" y="4955"/>
                  </a:lnTo>
                  <a:cubicBezTo>
                    <a:pt x="2311" y="4955"/>
                    <a:pt x="183" y="6688"/>
                    <a:pt x="1" y="8360"/>
                  </a:cubicBezTo>
                  <a:lnTo>
                    <a:pt x="7599" y="8360"/>
                  </a:lnTo>
                  <a:cubicBezTo>
                    <a:pt x="7599" y="8360"/>
                    <a:pt x="7599" y="7114"/>
                    <a:pt x="5289" y="4986"/>
                  </a:cubicBezTo>
                  <a:lnTo>
                    <a:pt x="6566" y="4986"/>
                  </a:lnTo>
                  <a:lnTo>
                    <a:pt x="6566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0" name="Google Shape;2700;p65"/>
            <p:cNvSpPr/>
            <p:nvPr/>
          </p:nvSpPr>
          <p:spPr>
            <a:xfrm>
              <a:off x="2710050" y="2314150"/>
              <a:ext cx="5325" cy="279675"/>
            </a:xfrm>
            <a:custGeom>
              <a:avLst/>
              <a:gdLst/>
              <a:ahLst/>
              <a:cxnLst/>
              <a:rect l="l" t="t" r="r" b="b"/>
              <a:pathLst>
                <a:path w="213" h="11187" extrusionOk="0">
                  <a:moveTo>
                    <a:pt x="91" y="1"/>
                  </a:moveTo>
                  <a:cubicBezTo>
                    <a:pt x="31" y="1"/>
                    <a:pt x="0" y="2524"/>
                    <a:pt x="0" y="5593"/>
                  </a:cubicBezTo>
                  <a:cubicBezTo>
                    <a:pt x="0" y="8663"/>
                    <a:pt x="61" y="11186"/>
                    <a:pt x="91" y="11186"/>
                  </a:cubicBezTo>
                  <a:cubicBezTo>
                    <a:pt x="152" y="11186"/>
                    <a:pt x="213" y="8663"/>
                    <a:pt x="213" y="5593"/>
                  </a:cubicBezTo>
                  <a:cubicBezTo>
                    <a:pt x="213" y="2524"/>
                    <a:pt x="183" y="1"/>
                    <a:pt x="9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1" name="Google Shape;2701;p65"/>
            <p:cNvSpPr/>
            <p:nvPr/>
          </p:nvSpPr>
          <p:spPr>
            <a:xfrm>
              <a:off x="2626450" y="2785275"/>
              <a:ext cx="32700" cy="74500"/>
            </a:xfrm>
            <a:custGeom>
              <a:avLst/>
              <a:gdLst/>
              <a:ahLst/>
              <a:cxnLst/>
              <a:rect l="l" t="t" r="r" b="b"/>
              <a:pathLst>
                <a:path w="1308" h="2980" extrusionOk="0">
                  <a:moveTo>
                    <a:pt x="1308" y="1"/>
                  </a:moveTo>
                  <a:cubicBezTo>
                    <a:pt x="1004" y="457"/>
                    <a:pt x="761" y="913"/>
                    <a:pt x="548" y="1460"/>
                  </a:cubicBezTo>
                  <a:cubicBezTo>
                    <a:pt x="305" y="1946"/>
                    <a:pt x="92" y="2433"/>
                    <a:pt x="1" y="2980"/>
                  </a:cubicBezTo>
                  <a:cubicBezTo>
                    <a:pt x="305" y="2524"/>
                    <a:pt x="548" y="2037"/>
                    <a:pt x="761" y="1521"/>
                  </a:cubicBezTo>
                  <a:cubicBezTo>
                    <a:pt x="1004" y="1034"/>
                    <a:pt x="1217" y="548"/>
                    <a:pt x="1308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2" name="Google Shape;2702;p65"/>
            <p:cNvSpPr/>
            <p:nvPr/>
          </p:nvSpPr>
          <p:spPr>
            <a:xfrm>
              <a:off x="2703200" y="2784525"/>
              <a:ext cx="7625" cy="110200"/>
            </a:xfrm>
            <a:custGeom>
              <a:avLst/>
              <a:gdLst/>
              <a:ahLst/>
              <a:cxnLst/>
              <a:rect l="l" t="t" r="r" b="b"/>
              <a:pathLst>
                <a:path w="305" h="4408" extrusionOk="0">
                  <a:moveTo>
                    <a:pt x="153" y="1"/>
                  </a:moveTo>
                  <a:cubicBezTo>
                    <a:pt x="31" y="730"/>
                    <a:pt x="1" y="1490"/>
                    <a:pt x="31" y="2189"/>
                  </a:cubicBezTo>
                  <a:cubicBezTo>
                    <a:pt x="31" y="2919"/>
                    <a:pt x="31" y="3678"/>
                    <a:pt x="153" y="4408"/>
                  </a:cubicBezTo>
                  <a:cubicBezTo>
                    <a:pt x="274" y="3678"/>
                    <a:pt x="305" y="2979"/>
                    <a:pt x="274" y="2189"/>
                  </a:cubicBezTo>
                  <a:cubicBezTo>
                    <a:pt x="305" y="1490"/>
                    <a:pt x="274" y="730"/>
                    <a:pt x="153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3" name="Google Shape;2703;p65"/>
            <p:cNvSpPr/>
            <p:nvPr/>
          </p:nvSpPr>
          <p:spPr>
            <a:xfrm>
              <a:off x="2755625" y="2786800"/>
              <a:ext cx="42600" cy="53975"/>
            </a:xfrm>
            <a:custGeom>
              <a:avLst/>
              <a:gdLst/>
              <a:ahLst/>
              <a:cxnLst/>
              <a:rect l="l" t="t" r="r" b="b"/>
              <a:pathLst>
                <a:path w="1704" h="2159" extrusionOk="0">
                  <a:moveTo>
                    <a:pt x="1" y="1"/>
                  </a:moveTo>
                  <a:lnTo>
                    <a:pt x="1" y="1"/>
                  </a:lnTo>
                  <a:cubicBezTo>
                    <a:pt x="183" y="396"/>
                    <a:pt x="457" y="791"/>
                    <a:pt x="761" y="1125"/>
                  </a:cubicBezTo>
                  <a:cubicBezTo>
                    <a:pt x="1004" y="1520"/>
                    <a:pt x="1369" y="1855"/>
                    <a:pt x="1703" y="2159"/>
                  </a:cubicBezTo>
                  <a:cubicBezTo>
                    <a:pt x="1247" y="1369"/>
                    <a:pt x="670" y="639"/>
                    <a:pt x="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4" name="Google Shape;2704;p65"/>
            <p:cNvSpPr/>
            <p:nvPr/>
          </p:nvSpPr>
          <p:spPr>
            <a:xfrm>
              <a:off x="1509425" y="3611275"/>
              <a:ext cx="1550200" cy="120100"/>
            </a:xfrm>
            <a:custGeom>
              <a:avLst/>
              <a:gdLst/>
              <a:ahLst/>
              <a:cxnLst/>
              <a:rect l="l" t="t" r="r" b="b"/>
              <a:pathLst>
                <a:path w="62008" h="4804" extrusionOk="0">
                  <a:moveTo>
                    <a:pt x="0" y="1"/>
                  </a:moveTo>
                  <a:lnTo>
                    <a:pt x="0" y="4803"/>
                  </a:lnTo>
                  <a:lnTo>
                    <a:pt x="62007" y="4803"/>
                  </a:lnTo>
                  <a:lnTo>
                    <a:pt x="62007" y="1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5" name="Google Shape;2705;p65"/>
            <p:cNvSpPr/>
            <p:nvPr/>
          </p:nvSpPr>
          <p:spPr>
            <a:xfrm>
              <a:off x="1580850" y="3912200"/>
              <a:ext cx="1445325" cy="163400"/>
            </a:xfrm>
            <a:custGeom>
              <a:avLst/>
              <a:gdLst/>
              <a:ahLst/>
              <a:cxnLst/>
              <a:rect l="l" t="t" r="r" b="b"/>
              <a:pathLst>
                <a:path w="57813" h="6536" extrusionOk="0">
                  <a:moveTo>
                    <a:pt x="0" y="1"/>
                  </a:moveTo>
                  <a:lnTo>
                    <a:pt x="0" y="6536"/>
                  </a:lnTo>
                  <a:lnTo>
                    <a:pt x="57813" y="6536"/>
                  </a:lnTo>
                  <a:lnTo>
                    <a:pt x="57813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6" name="Google Shape;2706;p65"/>
            <p:cNvSpPr/>
            <p:nvPr/>
          </p:nvSpPr>
          <p:spPr>
            <a:xfrm>
              <a:off x="1970675" y="4061150"/>
              <a:ext cx="536500" cy="831325"/>
            </a:xfrm>
            <a:custGeom>
              <a:avLst/>
              <a:gdLst/>
              <a:ahLst/>
              <a:cxnLst/>
              <a:rect l="l" t="t" r="r" b="b"/>
              <a:pathLst>
                <a:path w="21460" h="33253" extrusionOk="0">
                  <a:moveTo>
                    <a:pt x="8541" y="0"/>
                  </a:moveTo>
                  <a:lnTo>
                    <a:pt x="8541" y="30973"/>
                  </a:lnTo>
                  <a:lnTo>
                    <a:pt x="0" y="33253"/>
                  </a:lnTo>
                  <a:lnTo>
                    <a:pt x="21460" y="33253"/>
                  </a:lnTo>
                  <a:lnTo>
                    <a:pt x="13344" y="30821"/>
                  </a:lnTo>
                  <a:lnTo>
                    <a:pt x="13344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7" name="Google Shape;2707;p65"/>
            <p:cNvSpPr/>
            <p:nvPr/>
          </p:nvSpPr>
          <p:spPr>
            <a:xfrm>
              <a:off x="2292850" y="4061150"/>
              <a:ext cx="155050" cy="197575"/>
            </a:xfrm>
            <a:custGeom>
              <a:avLst/>
              <a:gdLst/>
              <a:ahLst/>
              <a:cxnLst/>
              <a:rect l="l" t="t" r="r" b="b"/>
              <a:pathLst>
                <a:path w="6202" h="7903" extrusionOk="0">
                  <a:moveTo>
                    <a:pt x="4317" y="0"/>
                  </a:moveTo>
                  <a:cubicBezTo>
                    <a:pt x="4104" y="0"/>
                    <a:pt x="1" y="5806"/>
                    <a:pt x="1" y="5806"/>
                  </a:cubicBezTo>
                  <a:lnTo>
                    <a:pt x="1" y="7903"/>
                  </a:lnTo>
                  <a:lnTo>
                    <a:pt x="6202" y="304"/>
                  </a:lnTo>
                  <a:lnTo>
                    <a:pt x="4317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8" name="Google Shape;2708;p65"/>
            <p:cNvSpPr/>
            <p:nvPr/>
          </p:nvSpPr>
          <p:spPr>
            <a:xfrm>
              <a:off x="2046650" y="4061150"/>
              <a:ext cx="155050" cy="197575"/>
            </a:xfrm>
            <a:custGeom>
              <a:avLst/>
              <a:gdLst/>
              <a:ahLst/>
              <a:cxnLst/>
              <a:rect l="l" t="t" r="r" b="b"/>
              <a:pathLst>
                <a:path w="6202" h="7903" extrusionOk="0">
                  <a:moveTo>
                    <a:pt x="1855" y="0"/>
                  </a:moveTo>
                  <a:lnTo>
                    <a:pt x="1" y="304"/>
                  </a:lnTo>
                  <a:lnTo>
                    <a:pt x="6201" y="7903"/>
                  </a:lnTo>
                  <a:lnTo>
                    <a:pt x="6201" y="5806"/>
                  </a:lnTo>
                  <a:cubicBezTo>
                    <a:pt x="6201" y="5806"/>
                    <a:pt x="2098" y="0"/>
                    <a:pt x="1855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9" name="Google Shape;2709;p65"/>
            <p:cNvSpPr/>
            <p:nvPr/>
          </p:nvSpPr>
          <p:spPr>
            <a:xfrm>
              <a:off x="1574775" y="4073300"/>
              <a:ext cx="1414925" cy="2300"/>
            </a:xfrm>
            <a:custGeom>
              <a:avLst/>
              <a:gdLst/>
              <a:ahLst/>
              <a:cxnLst/>
              <a:rect l="l" t="t" r="r" b="b"/>
              <a:pathLst>
                <a:path w="56597" h="92" extrusionOk="0">
                  <a:moveTo>
                    <a:pt x="28298" y="0"/>
                  </a:moveTo>
                  <a:cubicBezTo>
                    <a:pt x="12675" y="0"/>
                    <a:pt x="0" y="0"/>
                    <a:pt x="0" y="61"/>
                  </a:cubicBezTo>
                  <a:cubicBezTo>
                    <a:pt x="0" y="92"/>
                    <a:pt x="12645" y="92"/>
                    <a:pt x="28298" y="92"/>
                  </a:cubicBezTo>
                  <a:cubicBezTo>
                    <a:pt x="43952" y="92"/>
                    <a:pt x="56597" y="92"/>
                    <a:pt x="56597" y="61"/>
                  </a:cubicBezTo>
                  <a:cubicBezTo>
                    <a:pt x="56597" y="0"/>
                    <a:pt x="43922" y="0"/>
                    <a:pt x="28298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0" name="Google Shape;2710;p65"/>
            <p:cNvSpPr/>
            <p:nvPr/>
          </p:nvSpPr>
          <p:spPr>
            <a:xfrm>
              <a:off x="1583875" y="3912950"/>
              <a:ext cx="364775" cy="131600"/>
            </a:xfrm>
            <a:custGeom>
              <a:avLst/>
              <a:gdLst/>
              <a:ahLst/>
              <a:cxnLst/>
              <a:rect l="l" t="t" r="r" b="b"/>
              <a:pathLst>
                <a:path w="14591" h="5264" extrusionOk="0">
                  <a:moveTo>
                    <a:pt x="1" y="5016"/>
                  </a:moveTo>
                  <a:lnTo>
                    <a:pt x="1" y="5016"/>
                  </a:lnTo>
                  <a:cubicBezTo>
                    <a:pt x="183" y="5107"/>
                    <a:pt x="426" y="5138"/>
                    <a:pt x="609" y="5168"/>
                  </a:cubicBezTo>
                  <a:lnTo>
                    <a:pt x="153" y="5047"/>
                  </a:lnTo>
                  <a:lnTo>
                    <a:pt x="1" y="5016"/>
                  </a:lnTo>
                  <a:close/>
                  <a:moveTo>
                    <a:pt x="14591" y="1"/>
                  </a:moveTo>
                  <a:cubicBezTo>
                    <a:pt x="13831" y="92"/>
                    <a:pt x="13071" y="244"/>
                    <a:pt x="12311" y="548"/>
                  </a:cubicBezTo>
                  <a:cubicBezTo>
                    <a:pt x="11521" y="730"/>
                    <a:pt x="10730" y="1034"/>
                    <a:pt x="9971" y="1369"/>
                  </a:cubicBezTo>
                  <a:cubicBezTo>
                    <a:pt x="8998" y="1794"/>
                    <a:pt x="8086" y="2281"/>
                    <a:pt x="7265" y="2858"/>
                  </a:cubicBezTo>
                  <a:cubicBezTo>
                    <a:pt x="6414" y="3436"/>
                    <a:pt x="5563" y="3952"/>
                    <a:pt x="4651" y="4408"/>
                  </a:cubicBezTo>
                  <a:cubicBezTo>
                    <a:pt x="3922" y="4803"/>
                    <a:pt x="3132" y="5047"/>
                    <a:pt x="2280" y="5168"/>
                  </a:cubicBezTo>
                  <a:cubicBezTo>
                    <a:pt x="1992" y="5214"/>
                    <a:pt x="1718" y="5237"/>
                    <a:pt x="1445" y="5237"/>
                  </a:cubicBezTo>
                  <a:cubicBezTo>
                    <a:pt x="1171" y="5237"/>
                    <a:pt x="897" y="5214"/>
                    <a:pt x="609" y="5168"/>
                  </a:cubicBezTo>
                  <a:lnTo>
                    <a:pt x="609" y="5168"/>
                  </a:lnTo>
                  <a:cubicBezTo>
                    <a:pt x="902" y="5233"/>
                    <a:pt x="1195" y="5264"/>
                    <a:pt x="1493" y="5264"/>
                  </a:cubicBezTo>
                  <a:cubicBezTo>
                    <a:pt x="1751" y="5264"/>
                    <a:pt x="2012" y="5241"/>
                    <a:pt x="2280" y="5199"/>
                  </a:cubicBezTo>
                  <a:cubicBezTo>
                    <a:pt x="3132" y="5107"/>
                    <a:pt x="3922" y="4834"/>
                    <a:pt x="4682" y="4439"/>
                  </a:cubicBezTo>
                  <a:cubicBezTo>
                    <a:pt x="5594" y="3983"/>
                    <a:pt x="6505" y="3466"/>
                    <a:pt x="7357" y="2889"/>
                  </a:cubicBezTo>
                  <a:cubicBezTo>
                    <a:pt x="8177" y="2311"/>
                    <a:pt x="9089" y="1825"/>
                    <a:pt x="10001" y="1399"/>
                  </a:cubicBezTo>
                  <a:cubicBezTo>
                    <a:pt x="10761" y="1065"/>
                    <a:pt x="11551" y="761"/>
                    <a:pt x="12372" y="548"/>
                  </a:cubicBezTo>
                  <a:cubicBezTo>
                    <a:pt x="13041" y="305"/>
                    <a:pt x="13618" y="183"/>
                    <a:pt x="13983" y="123"/>
                  </a:cubicBezTo>
                  <a:lnTo>
                    <a:pt x="14439" y="31"/>
                  </a:lnTo>
                  <a:lnTo>
                    <a:pt x="14591" y="1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1" name="Google Shape;2711;p65"/>
            <p:cNvSpPr/>
            <p:nvPr/>
          </p:nvSpPr>
          <p:spPr>
            <a:xfrm>
              <a:off x="1774625" y="3946125"/>
              <a:ext cx="376150" cy="127200"/>
            </a:xfrm>
            <a:custGeom>
              <a:avLst/>
              <a:gdLst/>
              <a:ahLst/>
              <a:cxnLst/>
              <a:rect l="l" t="t" r="r" b="b"/>
              <a:pathLst>
                <a:path w="15046" h="5088" extrusionOk="0">
                  <a:moveTo>
                    <a:pt x="11883" y="1789"/>
                  </a:moveTo>
                  <a:cubicBezTo>
                    <a:pt x="11986" y="1848"/>
                    <a:pt x="12037" y="1865"/>
                    <a:pt x="12037" y="1865"/>
                  </a:cubicBezTo>
                  <a:lnTo>
                    <a:pt x="11883" y="1789"/>
                  </a:lnTo>
                  <a:close/>
                  <a:moveTo>
                    <a:pt x="12327" y="1"/>
                  </a:moveTo>
                  <a:cubicBezTo>
                    <a:pt x="12202" y="1"/>
                    <a:pt x="12075" y="5"/>
                    <a:pt x="11946" y="11"/>
                  </a:cubicBezTo>
                  <a:cubicBezTo>
                    <a:pt x="10882" y="42"/>
                    <a:pt x="9848" y="163"/>
                    <a:pt x="8815" y="346"/>
                  </a:cubicBezTo>
                  <a:cubicBezTo>
                    <a:pt x="7082" y="650"/>
                    <a:pt x="5380" y="1227"/>
                    <a:pt x="3830" y="2048"/>
                  </a:cubicBezTo>
                  <a:cubicBezTo>
                    <a:pt x="2766" y="2625"/>
                    <a:pt x="1793" y="3324"/>
                    <a:pt x="942" y="4145"/>
                  </a:cubicBezTo>
                  <a:cubicBezTo>
                    <a:pt x="699" y="4328"/>
                    <a:pt x="456" y="4601"/>
                    <a:pt x="243" y="4844"/>
                  </a:cubicBezTo>
                  <a:lnTo>
                    <a:pt x="0" y="5087"/>
                  </a:lnTo>
                  <a:lnTo>
                    <a:pt x="0" y="5087"/>
                  </a:lnTo>
                  <a:lnTo>
                    <a:pt x="243" y="4875"/>
                  </a:lnTo>
                  <a:cubicBezTo>
                    <a:pt x="395" y="4723"/>
                    <a:pt x="608" y="4449"/>
                    <a:pt x="942" y="4176"/>
                  </a:cubicBezTo>
                  <a:cubicBezTo>
                    <a:pt x="1793" y="3385"/>
                    <a:pt x="2736" y="2717"/>
                    <a:pt x="3830" y="2139"/>
                  </a:cubicBezTo>
                  <a:cubicBezTo>
                    <a:pt x="5380" y="1288"/>
                    <a:pt x="7052" y="741"/>
                    <a:pt x="8784" y="437"/>
                  </a:cubicBezTo>
                  <a:cubicBezTo>
                    <a:pt x="9818" y="224"/>
                    <a:pt x="10882" y="163"/>
                    <a:pt x="11915" y="133"/>
                  </a:cubicBezTo>
                  <a:cubicBezTo>
                    <a:pt x="12060" y="116"/>
                    <a:pt x="12209" y="108"/>
                    <a:pt x="12360" y="108"/>
                  </a:cubicBezTo>
                  <a:cubicBezTo>
                    <a:pt x="12750" y="108"/>
                    <a:pt x="13154" y="158"/>
                    <a:pt x="13526" y="224"/>
                  </a:cubicBezTo>
                  <a:cubicBezTo>
                    <a:pt x="14104" y="376"/>
                    <a:pt x="14560" y="771"/>
                    <a:pt x="14803" y="1258"/>
                  </a:cubicBezTo>
                  <a:cubicBezTo>
                    <a:pt x="14894" y="1501"/>
                    <a:pt x="14955" y="1805"/>
                    <a:pt x="14864" y="2048"/>
                  </a:cubicBezTo>
                  <a:cubicBezTo>
                    <a:pt x="14803" y="2321"/>
                    <a:pt x="14651" y="2595"/>
                    <a:pt x="14408" y="2747"/>
                  </a:cubicBezTo>
                  <a:cubicBezTo>
                    <a:pt x="13952" y="3081"/>
                    <a:pt x="13465" y="3324"/>
                    <a:pt x="12949" y="3416"/>
                  </a:cubicBezTo>
                  <a:cubicBezTo>
                    <a:pt x="11946" y="3720"/>
                    <a:pt x="10912" y="3963"/>
                    <a:pt x="9909" y="4115"/>
                  </a:cubicBezTo>
                  <a:cubicBezTo>
                    <a:pt x="9565" y="4136"/>
                    <a:pt x="9221" y="4158"/>
                    <a:pt x="8877" y="4158"/>
                  </a:cubicBezTo>
                  <a:cubicBezTo>
                    <a:pt x="8735" y="4158"/>
                    <a:pt x="8593" y="4154"/>
                    <a:pt x="8450" y="4145"/>
                  </a:cubicBezTo>
                  <a:cubicBezTo>
                    <a:pt x="7994" y="4145"/>
                    <a:pt x="7538" y="4024"/>
                    <a:pt x="7113" y="3841"/>
                  </a:cubicBezTo>
                  <a:cubicBezTo>
                    <a:pt x="6930" y="3720"/>
                    <a:pt x="6778" y="3628"/>
                    <a:pt x="6657" y="3416"/>
                  </a:cubicBezTo>
                  <a:cubicBezTo>
                    <a:pt x="6566" y="3264"/>
                    <a:pt x="6505" y="3051"/>
                    <a:pt x="6596" y="2869"/>
                  </a:cubicBezTo>
                  <a:cubicBezTo>
                    <a:pt x="6748" y="2504"/>
                    <a:pt x="7052" y="2200"/>
                    <a:pt x="7386" y="2048"/>
                  </a:cubicBezTo>
                  <a:cubicBezTo>
                    <a:pt x="7964" y="1714"/>
                    <a:pt x="8602" y="1501"/>
                    <a:pt x="9301" y="1410"/>
                  </a:cubicBezTo>
                  <a:cubicBezTo>
                    <a:pt x="9487" y="1386"/>
                    <a:pt x="9677" y="1376"/>
                    <a:pt x="9870" y="1376"/>
                  </a:cubicBezTo>
                  <a:cubicBezTo>
                    <a:pt x="10182" y="1376"/>
                    <a:pt x="10502" y="1402"/>
                    <a:pt x="10821" y="1440"/>
                  </a:cubicBezTo>
                  <a:cubicBezTo>
                    <a:pt x="11125" y="1501"/>
                    <a:pt x="11429" y="1592"/>
                    <a:pt x="11733" y="1714"/>
                  </a:cubicBezTo>
                  <a:lnTo>
                    <a:pt x="11883" y="1789"/>
                  </a:lnTo>
                  <a:lnTo>
                    <a:pt x="11883" y="1789"/>
                  </a:lnTo>
                  <a:cubicBezTo>
                    <a:pt x="11849" y="1769"/>
                    <a:pt x="11809" y="1744"/>
                    <a:pt x="11763" y="1714"/>
                  </a:cubicBezTo>
                  <a:cubicBezTo>
                    <a:pt x="11490" y="1562"/>
                    <a:pt x="11155" y="1501"/>
                    <a:pt x="10851" y="1410"/>
                  </a:cubicBezTo>
                  <a:cubicBezTo>
                    <a:pt x="10549" y="1338"/>
                    <a:pt x="10246" y="1309"/>
                    <a:pt x="9949" y="1309"/>
                  </a:cubicBezTo>
                  <a:cubicBezTo>
                    <a:pt x="9740" y="1309"/>
                    <a:pt x="9533" y="1324"/>
                    <a:pt x="9332" y="1349"/>
                  </a:cubicBezTo>
                  <a:cubicBezTo>
                    <a:pt x="8632" y="1410"/>
                    <a:pt x="7994" y="1653"/>
                    <a:pt x="7386" y="1987"/>
                  </a:cubicBezTo>
                  <a:cubicBezTo>
                    <a:pt x="6991" y="2139"/>
                    <a:pt x="6687" y="2443"/>
                    <a:pt x="6535" y="2808"/>
                  </a:cubicBezTo>
                  <a:cubicBezTo>
                    <a:pt x="6474" y="3051"/>
                    <a:pt x="6505" y="3264"/>
                    <a:pt x="6626" y="3476"/>
                  </a:cubicBezTo>
                  <a:cubicBezTo>
                    <a:pt x="6748" y="3659"/>
                    <a:pt x="6930" y="3811"/>
                    <a:pt x="7113" y="3932"/>
                  </a:cubicBezTo>
                  <a:cubicBezTo>
                    <a:pt x="7538" y="4115"/>
                    <a:pt x="7994" y="4236"/>
                    <a:pt x="8450" y="4236"/>
                  </a:cubicBezTo>
                  <a:cubicBezTo>
                    <a:pt x="8580" y="4244"/>
                    <a:pt x="8711" y="4248"/>
                    <a:pt x="8842" y="4248"/>
                  </a:cubicBezTo>
                  <a:cubicBezTo>
                    <a:pt x="9199" y="4248"/>
                    <a:pt x="9561" y="4220"/>
                    <a:pt x="9940" y="4176"/>
                  </a:cubicBezTo>
                  <a:cubicBezTo>
                    <a:pt x="10943" y="4024"/>
                    <a:pt x="11976" y="3811"/>
                    <a:pt x="12979" y="3507"/>
                  </a:cubicBezTo>
                  <a:cubicBezTo>
                    <a:pt x="13496" y="3385"/>
                    <a:pt x="14043" y="3173"/>
                    <a:pt x="14499" y="2808"/>
                  </a:cubicBezTo>
                  <a:cubicBezTo>
                    <a:pt x="14712" y="2625"/>
                    <a:pt x="14894" y="2352"/>
                    <a:pt x="14985" y="2109"/>
                  </a:cubicBezTo>
                  <a:cubicBezTo>
                    <a:pt x="15046" y="1805"/>
                    <a:pt x="15016" y="1501"/>
                    <a:pt x="14894" y="1227"/>
                  </a:cubicBezTo>
                  <a:cubicBezTo>
                    <a:pt x="14681" y="680"/>
                    <a:pt x="14195" y="315"/>
                    <a:pt x="13617" y="163"/>
                  </a:cubicBezTo>
                  <a:cubicBezTo>
                    <a:pt x="13170" y="46"/>
                    <a:pt x="12758" y="1"/>
                    <a:pt x="12327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2" name="Google Shape;2712;p65"/>
            <p:cNvSpPr/>
            <p:nvPr/>
          </p:nvSpPr>
          <p:spPr>
            <a:xfrm>
              <a:off x="2128725" y="3919800"/>
              <a:ext cx="95775" cy="155050"/>
            </a:xfrm>
            <a:custGeom>
              <a:avLst/>
              <a:gdLst/>
              <a:ahLst/>
              <a:cxnLst/>
              <a:rect l="l" t="t" r="r" b="b"/>
              <a:pathLst>
                <a:path w="3831" h="6202" extrusionOk="0">
                  <a:moveTo>
                    <a:pt x="2007" y="1"/>
                  </a:moveTo>
                  <a:lnTo>
                    <a:pt x="2007" y="1"/>
                  </a:lnTo>
                  <a:cubicBezTo>
                    <a:pt x="2432" y="183"/>
                    <a:pt x="2767" y="456"/>
                    <a:pt x="2979" y="821"/>
                  </a:cubicBezTo>
                  <a:cubicBezTo>
                    <a:pt x="3283" y="1186"/>
                    <a:pt x="3496" y="1642"/>
                    <a:pt x="3587" y="2098"/>
                  </a:cubicBezTo>
                  <a:cubicBezTo>
                    <a:pt x="3709" y="2645"/>
                    <a:pt x="3678" y="3253"/>
                    <a:pt x="3435" y="3800"/>
                  </a:cubicBezTo>
                  <a:cubicBezTo>
                    <a:pt x="3222" y="4317"/>
                    <a:pt x="2918" y="4833"/>
                    <a:pt x="2463" y="5198"/>
                  </a:cubicBezTo>
                  <a:cubicBezTo>
                    <a:pt x="2128" y="5502"/>
                    <a:pt x="1703" y="5776"/>
                    <a:pt x="1247" y="5928"/>
                  </a:cubicBezTo>
                  <a:cubicBezTo>
                    <a:pt x="973" y="6049"/>
                    <a:pt x="639" y="6110"/>
                    <a:pt x="335" y="6140"/>
                  </a:cubicBezTo>
                  <a:cubicBezTo>
                    <a:pt x="92" y="6201"/>
                    <a:pt x="1" y="6201"/>
                    <a:pt x="1" y="6201"/>
                  </a:cubicBezTo>
                  <a:lnTo>
                    <a:pt x="335" y="6201"/>
                  </a:lnTo>
                  <a:cubicBezTo>
                    <a:pt x="669" y="6140"/>
                    <a:pt x="973" y="6080"/>
                    <a:pt x="1277" y="5958"/>
                  </a:cubicBezTo>
                  <a:cubicBezTo>
                    <a:pt x="1733" y="5806"/>
                    <a:pt x="2159" y="5533"/>
                    <a:pt x="2523" y="5229"/>
                  </a:cubicBezTo>
                  <a:cubicBezTo>
                    <a:pt x="2979" y="4833"/>
                    <a:pt x="3344" y="4377"/>
                    <a:pt x="3557" y="3800"/>
                  </a:cubicBezTo>
                  <a:cubicBezTo>
                    <a:pt x="3800" y="3222"/>
                    <a:pt x="3830" y="2615"/>
                    <a:pt x="3709" y="2037"/>
                  </a:cubicBezTo>
                  <a:cubicBezTo>
                    <a:pt x="3648" y="1551"/>
                    <a:pt x="3405" y="1125"/>
                    <a:pt x="3101" y="760"/>
                  </a:cubicBezTo>
                  <a:cubicBezTo>
                    <a:pt x="2888" y="517"/>
                    <a:pt x="2645" y="304"/>
                    <a:pt x="2341" y="152"/>
                  </a:cubicBezTo>
                  <a:cubicBezTo>
                    <a:pt x="2219" y="61"/>
                    <a:pt x="2128" y="31"/>
                    <a:pt x="2007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3" name="Google Shape;2713;p65"/>
            <p:cNvSpPr/>
            <p:nvPr/>
          </p:nvSpPr>
          <p:spPr>
            <a:xfrm>
              <a:off x="2219900" y="3911450"/>
              <a:ext cx="237125" cy="165675"/>
            </a:xfrm>
            <a:custGeom>
              <a:avLst/>
              <a:gdLst/>
              <a:ahLst/>
              <a:cxnLst/>
              <a:rect l="l" t="t" r="r" b="b"/>
              <a:pathLst>
                <a:path w="9485" h="6627" extrusionOk="0">
                  <a:moveTo>
                    <a:pt x="9484" y="0"/>
                  </a:moveTo>
                  <a:cubicBezTo>
                    <a:pt x="9332" y="0"/>
                    <a:pt x="9150" y="0"/>
                    <a:pt x="8968" y="61"/>
                  </a:cubicBezTo>
                  <a:cubicBezTo>
                    <a:pt x="8542" y="152"/>
                    <a:pt x="8117" y="335"/>
                    <a:pt x="7782" y="578"/>
                  </a:cubicBezTo>
                  <a:cubicBezTo>
                    <a:pt x="7296" y="973"/>
                    <a:pt x="6840" y="1459"/>
                    <a:pt x="6445" y="2006"/>
                  </a:cubicBezTo>
                  <a:cubicBezTo>
                    <a:pt x="6019" y="2553"/>
                    <a:pt x="5655" y="3283"/>
                    <a:pt x="5168" y="3982"/>
                  </a:cubicBezTo>
                  <a:cubicBezTo>
                    <a:pt x="4074" y="5563"/>
                    <a:pt x="2341" y="6505"/>
                    <a:pt x="457" y="6596"/>
                  </a:cubicBezTo>
                  <a:lnTo>
                    <a:pt x="1" y="6596"/>
                  </a:lnTo>
                  <a:cubicBezTo>
                    <a:pt x="183" y="6626"/>
                    <a:pt x="335" y="6626"/>
                    <a:pt x="487" y="6626"/>
                  </a:cubicBezTo>
                  <a:cubicBezTo>
                    <a:pt x="913" y="6596"/>
                    <a:pt x="1369" y="6566"/>
                    <a:pt x="1764" y="6444"/>
                  </a:cubicBezTo>
                  <a:cubicBezTo>
                    <a:pt x="2433" y="6292"/>
                    <a:pt x="3041" y="6018"/>
                    <a:pt x="3557" y="5684"/>
                  </a:cubicBezTo>
                  <a:cubicBezTo>
                    <a:pt x="4196" y="5228"/>
                    <a:pt x="4773" y="4651"/>
                    <a:pt x="5229" y="4012"/>
                  </a:cubicBezTo>
                  <a:cubicBezTo>
                    <a:pt x="5715" y="3313"/>
                    <a:pt x="6111" y="2645"/>
                    <a:pt x="6536" y="2037"/>
                  </a:cubicBezTo>
                  <a:cubicBezTo>
                    <a:pt x="6901" y="1520"/>
                    <a:pt x="7326" y="1003"/>
                    <a:pt x="7843" y="638"/>
                  </a:cubicBezTo>
                  <a:cubicBezTo>
                    <a:pt x="8238" y="365"/>
                    <a:pt x="8603" y="183"/>
                    <a:pt x="9029" y="61"/>
                  </a:cubicBezTo>
                  <a:cubicBezTo>
                    <a:pt x="9332" y="0"/>
                    <a:pt x="9484" y="0"/>
                    <a:pt x="9484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4" name="Google Shape;2714;p65"/>
            <p:cNvSpPr/>
            <p:nvPr/>
          </p:nvSpPr>
          <p:spPr>
            <a:xfrm>
              <a:off x="2432675" y="3913600"/>
              <a:ext cx="370100" cy="125350"/>
            </a:xfrm>
            <a:custGeom>
              <a:avLst/>
              <a:gdLst/>
              <a:ahLst/>
              <a:cxnLst/>
              <a:rect l="l" t="t" r="r" b="b"/>
              <a:pathLst>
                <a:path w="14804" h="5014" extrusionOk="0">
                  <a:moveTo>
                    <a:pt x="13821" y="1"/>
                  </a:moveTo>
                  <a:cubicBezTo>
                    <a:pt x="13885" y="1"/>
                    <a:pt x="13949" y="3"/>
                    <a:pt x="14013" y="5"/>
                  </a:cubicBezTo>
                  <a:cubicBezTo>
                    <a:pt x="13949" y="3"/>
                    <a:pt x="13885" y="1"/>
                    <a:pt x="13821" y="1"/>
                  </a:cubicBezTo>
                  <a:close/>
                  <a:moveTo>
                    <a:pt x="14013" y="5"/>
                  </a:moveTo>
                  <a:cubicBezTo>
                    <a:pt x="14226" y="5"/>
                    <a:pt x="14439" y="66"/>
                    <a:pt x="14621" y="97"/>
                  </a:cubicBezTo>
                  <a:cubicBezTo>
                    <a:pt x="14743" y="127"/>
                    <a:pt x="14804" y="127"/>
                    <a:pt x="14804" y="127"/>
                  </a:cubicBezTo>
                  <a:cubicBezTo>
                    <a:pt x="14530" y="66"/>
                    <a:pt x="14287" y="5"/>
                    <a:pt x="14013" y="5"/>
                  </a:cubicBezTo>
                  <a:close/>
                  <a:moveTo>
                    <a:pt x="13781" y="1"/>
                  </a:moveTo>
                  <a:cubicBezTo>
                    <a:pt x="13104" y="1"/>
                    <a:pt x="12449" y="118"/>
                    <a:pt x="11794" y="309"/>
                  </a:cubicBezTo>
                  <a:cubicBezTo>
                    <a:pt x="10761" y="704"/>
                    <a:pt x="9788" y="1221"/>
                    <a:pt x="8907" y="1890"/>
                  </a:cubicBezTo>
                  <a:cubicBezTo>
                    <a:pt x="7843" y="2680"/>
                    <a:pt x="6749" y="3440"/>
                    <a:pt x="5563" y="4109"/>
                  </a:cubicBezTo>
                  <a:cubicBezTo>
                    <a:pt x="4659" y="4629"/>
                    <a:pt x="3654" y="4964"/>
                    <a:pt x="2698" y="4964"/>
                  </a:cubicBezTo>
                  <a:cubicBezTo>
                    <a:pt x="2368" y="4964"/>
                    <a:pt x="2045" y="4924"/>
                    <a:pt x="1733" y="4838"/>
                  </a:cubicBezTo>
                  <a:cubicBezTo>
                    <a:pt x="1156" y="4686"/>
                    <a:pt x="669" y="4352"/>
                    <a:pt x="366" y="3835"/>
                  </a:cubicBezTo>
                  <a:cubicBezTo>
                    <a:pt x="153" y="3379"/>
                    <a:pt x="62" y="2863"/>
                    <a:pt x="183" y="2376"/>
                  </a:cubicBezTo>
                  <a:cubicBezTo>
                    <a:pt x="305" y="1951"/>
                    <a:pt x="487" y="1586"/>
                    <a:pt x="761" y="1252"/>
                  </a:cubicBezTo>
                  <a:cubicBezTo>
                    <a:pt x="943" y="1039"/>
                    <a:pt x="1156" y="826"/>
                    <a:pt x="1429" y="613"/>
                  </a:cubicBezTo>
                  <a:cubicBezTo>
                    <a:pt x="1581" y="492"/>
                    <a:pt x="1733" y="431"/>
                    <a:pt x="1916" y="309"/>
                  </a:cubicBezTo>
                  <a:lnTo>
                    <a:pt x="2128" y="188"/>
                  </a:lnTo>
                  <a:lnTo>
                    <a:pt x="2128" y="188"/>
                  </a:lnTo>
                  <a:cubicBezTo>
                    <a:pt x="1855" y="309"/>
                    <a:pt x="1612" y="431"/>
                    <a:pt x="1399" y="583"/>
                  </a:cubicBezTo>
                  <a:cubicBezTo>
                    <a:pt x="1125" y="765"/>
                    <a:pt x="852" y="1008"/>
                    <a:pt x="669" y="1221"/>
                  </a:cubicBezTo>
                  <a:cubicBezTo>
                    <a:pt x="396" y="1556"/>
                    <a:pt x="214" y="1951"/>
                    <a:pt x="92" y="2376"/>
                  </a:cubicBezTo>
                  <a:cubicBezTo>
                    <a:pt x="1" y="2863"/>
                    <a:pt x="31" y="3440"/>
                    <a:pt x="305" y="3896"/>
                  </a:cubicBezTo>
                  <a:cubicBezTo>
                    <a:pt x="609" y="4413"/>
                    <a:pt x="1125" y="4747"/>
                    <a:pt x="1703" y="4899"/>
                  </a:cubicBezTo>
                  <a:cubicBezTo>
                    <a:pt x="2022" y="4975"/>
                    <a:pt x="2341" y="5013"/>
                    <a:pt x="2664" y="5013"/>
                  </a:cubicBezTo>
                  <a:cubicBezTo>
                    <a:pt x="2987" y="5013"/>
                    <a:pt x="3314" y="4975"/>
                    <a:pt x="3648" y="4899"/>
                  </a:cubicBezTo>
                  <a:cubicBezTo>
                    <a:pt x="4317" y="4747"/>
                    <a:pt x="5016" y="4534"/>
                    <a:pt x="5624" y="4200"/>
                  </a:cubicBezTo>
                  <a:cubicBezTo>
                    <a:pt x="6749" y="3531"/>
                    <a:pt x="7904" y="2771"/>
                    <a:pt x="8968" y="1951"/>
                  </a:cubicBezTo>
                  <a:cubicBezTo>
                    <a:pt x="9819" y="1252"/>
                    <a:pt x="10822" y="735"/>
                    <a:pt x="11855" y="370"/>
                  </a:cubicBezTo>
                  <a:cubicBezTo>
                    <a:pt x="12457" y="124"/>
                    <a:pt x="13133" y="1"/>
                    <a:pt x="13794" y="1"/>
                  </a:cubicBezTo>
                  <a:cubicBezTo>
                    <a:pt x="13803" y="1"/>
                    <a:pt x="13812" y="1"/>
                    <a:pt x="13821" y="1"/>
                  </a:cubicBezTo>
                  <a:lnTo>
                    <a:pt x="13821" y="1"/>
                  </a:lnTo>
                  <a:cubicBezTo>
                    <a:pt x="13808" y="1"/>
                    <a:pt x="13794" y="1"/>
                    <a:pt x="13781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5" name="Google Shape;2715;p65"/>
            <p:cNvSpPr/>
            <p:nvPr/>
          </p:nvSpPr>
          <p:spPr>
            <a:xfrm>
              <a:off x="2665200" y="3954750"/>
              <a:ext cx="311400" cy="119325"/>
            </a:xfrm>
            <a:custGeom>
              <a:avLst/>
              <a:gdLst/>
              <a:ahLst/>
              <a:cxnLst/>
              <a:rect l="l" t="t" r="r" b="b"/>
              <a:pathLst>
                <a:path w="12456" h="4773" extrusionOk="0">
                  <a:moveTo>
                    <a:pt x="12311" y="1338"/>
                  </a:moveTo>
                  <a:lnTo>
                    <a:pt x="12311" y="1338"/>
                  </a:lnTo>
                  <a:cubicBezTo>
                    <a:pt x="12356" y="1445"/>
                    <a:pt x="12387" y="1557"/>
                    <a:pt x="12402" y="1672"/>
                  </a:cubicBezTo>
                  <a:cubicBezTo>
                    <a:pt x="12434" y="1829"/>
                    <a:pt x="12436" y="1986"/>
                    <a:pt x="12413" y="2137"/>
                  </a:cubicBezTo>
                  <a:lnTo>
                    <a:pt x="12413" y="2137"/>
                  </a:lnTo>
                  <a:cubicBezTo>
                    <a:pt x="12448" y="1988"/>
                    <a:pt x="12456" y="1833"/>
                    <a:pt x="12433" y="1672"/>
                  </a:cubicBezTo>
                  <a:cubicBezTo>
                    <a:pt x="12402" y="1557"/>
                    <a:pt x="12361" y="1445"/>
                    <a:pt x="12311" y="1338"/>
                  </a:cubicBezTo>
                  <a:close/>
                  <a:moveTo>
                    <a:pt x="9258" y="1680"/>
                  </a:moveTo>
                  <a:cubicBezTo>
                    <a:pt x="9262" y="1688"/>
                    <a:pt x="9267" y="1695"/>
                    <a:pt x="9272" y="1703"/>
                  </a:cubicBezTo>
                  <a:cubicBezTo>
                    <a:pt x="9332" y="1855"/>
                    <a:pt x="9332" y="2007"/>
                    <a:pt x="9302" y="2159"/>
                  </a:cubicBezTo>
                  <a:cubicBezTo>
                    <a:pt x="9272" y="2280"/>
                    <a:pt x="9180" y="2341"/>
                    <a:pt x="9059" y="2402"/>
                  </a:cubicBezTo>
                  <a:cubicBezTo>
                    <a:pt x="9059" y="2411"/>
                    <a:pt x="9057" y="2418"/>
                    <a:pt x="9054" y="2424"/>
                  </a:cubicBezTo>
                  <a:lnTo>
                    <a:pt x="9054" y="2424"/>
                  </a:lnTo>
                  <a:cubicBezTo>
                    <a:pt x="9086" y="2420"/>
                    <a:pt x="9118" y="2413"/>
                    <a:pt x="9150" y="2402"/>
                  </a:cubicBezTo>
                  <a:cubicBezTo>
                    <a:pt x="9211" y="2341"/>
                    <a:pt x="9302" y="2280"/>
                    <a:pt x="9332" y="2159"/>
                  </a:cubicBezTo>
                  <a:cubicBezTo>
                    <a:pt x="9393" y="2007"/>
                    <a:pt x="9393" y="1855"/>
                    <a:pt x="9302" y="1733"/>
                  </a:cubicBezTo>
                  <a:cubicBezTo>
                    <a:pt x="9287" y="1715"/>
                    <a:pt x="9272" y="1697"/>
                    <a:pt x="9258" y="1680"/>
                  </a:cubicBezTo>
                  <a:close/>
                  <a:moveTo>
                    <a:pt x="9054" y="2424"/>
                  </a:moveTo>
                  <a:lnTo>
                    <a:pt x="9054" y="2424"/>
                  </a:lnTo>
                  <a:cubicBezTo>
                    <a:pt x="8995" y="2432"/>
                    <a:pt x="8935" y="2432"/>
                    <a:pt x="8876" y="2432"/>
                  </a:cubicBezTo>
                  <a:cubicBezTo>
                    <a:pt x="8914" y="2445"/>
                    <a:pt x="8952" y="2452"/>
                    <a:pt x="8983" y="2452"/>
                  </a:cubicBezTo>
                  <a:cubicBezTo>
                    <a:pt x="9017" y="2452"/>
                    <a:pt x="9043" y="2444"/>
                    <a:pt x="9054" y="2424"/>
                  </a:cubicBezTo>
                  <a:close/>
                  <a:moveTo>
                    <a:pt x="8366" y="1312"/>
                  </a:moveTo>
                  <a:cubicBezTo>
                    <a:pt x="8295" y="1312"/>
                    <a:pt x="8222" y="1319"/>
                    <a:pt x="8147" y="1338"/>
                  </a:cubicBezTo>
                  <a:cubicBezTo>
                    <a:pt x="7904" y="1369"/>
                    <a:pt x="7661" y="1399"/>
                    <a:pt x="7387" y="1490"/>
                  </a:cubicBezTo>
                  <a:cubicBezTo>
                    <a:pt x="7144" y="1551"/>
                    <a:pt x="6870" y="1703"/>
                    <a:pt x="6688" y="1946"/>
                  </a:cubicBezTo>
                  <a:cubicBezTo>
                    <a:pt x="6475" y="2189"/>
                    <a:pt x="6445" y="2554"/>
                    <a:pt x="6597" y="2858"/>
                  </a:cubicBezTo>
                  <a:cubicBezTo>
                    <a:pt x="6779" y="3101"/>
                    <a:pt x="7083" y="3344"/>
                    <a:pt x="7448" y="3405"/>
                  </a:cubicBezTo>
                  <a:cubicBezTo>
                    <a:pt x="8010" y="3625"/>
                    <a:pt x="8611" y="3727"/>
                    <a:pt x="9220" y="3727"/>
                  </a:cubicBezTo>
                  <a:cubicBezTo>
                    <a:pt x="9369" y="3727"/>
                    <a:pt x="9518" y="3721"/>
                    <a:pt x="9667" y="3709"/>
                  </a:cubicBezTo>
                  <a:cubicBezTo>
                    <a:pt x="10518" y="3709"/>
                    <a:pt x="11338" y="3405"/>
                    <a:pt x="12007" y="2888"/>
                  </a:cubicBezTo>
                  <a:cubicBezTo>
                    <a:pt x="12227" y="2689"/>
                    <a:pt x="12367" y="2424"/>
                    <a:pt x="12413" y="2137"/>
                  </a:cubicBezTo>
                  <a:lnTo>
                    <a:pt x="12413" y="2137"/>
                  </a:lnTo>
                  <a:cubicBezTo>
                    <a:pt x="12353" y="2382"/>
                    <a:pt x="12216" y="2607"/>
                    <a:pt x="12007" y="2797"/>
                  </a:cubicBezTo>
                  <a:cubicBezTo>
                    <a:pt x="11338" y="3314"/>
                    <a:pt x="10548" y="3618"/>
                    <a:pt x="9728" y="3618"/>
                  </a:cubicBezTo>
                  <a:cubicBezTo>
                    <a:pt x="9600" y="3628"/>
                    <a:pt x="9472" y="3633"/>
                    <a:pt x="9344" y="3633"/>
                  </a:cubicBezTo>
                  <a:cubicBezTo>
                    <a:pt x="8734" y="3633"/>
                    <a:pt x="8111" y="3520"/>
                    <a:pt x="7509" y="3344"/>
                  </a:cubicBezTo>
                  <a:cubicBezTo>
                    <a:pt x="7205" y="3253"/>
                    <a:pt x="6901" y="3071"/>
                    <a:pt x="6718" y="2797"/>
                  </a:cubicBezTo>
                  <a:cubicBezTo>
                    <a:pt x="6566" y="2554"/>
                    <a:pt x="6597" y="2189"/>
                    <a:pt x="6779" y="1976"/>
                  </a:cubicBezTo>
                  <a:cubicBezTo>
                    <a:pt x="6931" y="1733"/>
                    <a:pt x="7205" y="1581"/>
                    <a:pt x="7478" y="1520"/>
                  </a:cubicBezTo>
                  <a:cubicBezTo>
                    <a:pt x="7752" y="1429"/>
                    <a:pt x="7965" y="1399"/>
                    <a:pt x="8238" y="1369"/>
                  </a:cubicBezTo>
                  <a:cubicBezTo>
                    <a:pt x="8326" y="1356"/>
                    <a:pt x="8414" y="1349"/>
                    <a:pt x="8503" y="1349"/>
                  </a:cubicBezTo>
                  <a:cubicBezTo>
                    <a:pt x="8627" y="1349"/>
                    <a:pt x="8752" y="1363"/>
                    <a:pt x="8876" y="1399"/>
                  </a:cubicBezTo>
                  <a:cubicBezTo>
                    <a:pt x="9037" y="1479"/>
                    <a:pt x="9150" y="1559"/>
                    <a:pt x="9258" y="1680"/>
                  </a:cubicBezTo>
                  <a:lnTo>
                    <a:pt x="9258" y="1680"/>
                  </a:lnTo>
                  <a:cubicBezTo>
                    <a:pt x="9165" y="1539"/>
                    <a:pt x="9019" y="1426"/>
                    <a:pt x="8846" y="1369"/>
                  </a:cubicBezTo>
                  <a:cubicBezTo>
                    <a:pt x="8678" y="1348"/>
                    <a:pt x="8525" y="1312"/>
                    <a:pt x="8366" y="1312"/>
                  </a:cubicBezTo>
                  <a:close/>
                  <a:moveTo>
                    <a:pt x="9059" y="1"/>
                  </a:moveTo>
                  <a:cubicBezTo>
                    <a:pt x="8238" y="1"/>
                    <a:pt x="7417" y="122"/>
                    <a:pt x="6597" y="305"/>
                  </a:cubicBezTo>
                  <a:cubicBezTo>
                    <a:pt x="5199" y="639"/>
                    <a:pt x="3892" y="1217"/>
                    <a:pt x="2767" y="2037"/>
                  </a:cubicBezTo>
                  <a:cubicBezTo>
                    <a:pt x="1977" y="2584"/>
                    <a:pt x="1247" y="3223"/>
                    <a:pt x="639" y="3952"/>
                  </a:cubicBezTo>
                  <a:cubicBezTo>
                    <a:pt x="396" y="4226"/>
                    <a:pt x="244" y="4408"/>
                    <a:pt x="153" y="4560"/>
                  </a:cubicBezTo>
                  <a:lnTo>
                    <a:pt x="1" y="4773"/>
                  </a:lnTo>
                  <a:cubicBezTo>
                    <a:pt x="1" y="4773"/>
                    <a:pt x="31" y="4742"/>
                    <a:pt x="153" y="4590"/>
                  </a:cubicBezTo>
                  <a:cubicBezTo>
                    <a:pt x="244" y="4438"/>
                    <a:pt x="396" y="4226"/>
                    <a:pt x="639" y="3983"/>
                  </a:cubicBezTo>
                  <a:cubicBezTo>
                    <a:pt x="1277" y="3314"/>
                    <a:pt x="1977" y="2645"/>
                    <a:pt x="2767" y="2128"/>
                  </a:cubicBezTo>
                  <a:cubicBezTo>
                    <a:pt x="3344" y="1733"/>
                    <a:pt x="3861" y="1399"/>
                    <a:pt x="4469" y="1125"/>
                  </a:cubicBezTo>
                  <a:cubicBezTo>
                    <a:pt x="5168" y="821"/>
                    <a:pt x="5898" y="578"/>
                    <a:pt x="6597" y="365"/>
                  </a:cubicBezTo>
                  <a:cubicBezTo>
                    <a:pt x="7417" y="153"/>
                    <a:pt x="8238" y="62"/>
                    <a:pt x="9059" y="62"/>
                  </a:cubicBezTo>
                  <a:cubicBezTo>
                    <a:pt x="9940" y="122"/>
                    <a:pt x="10913" y="122"/>
                    <a:pt x="11673" y="609"/>
                  </a:cubicBezTo>
                  <a:cubicBezTo>
                    <a:pt x="11945" y="767"/>
                    <a:pt x="12166" y="1027"/>
                    <a:pt x="12311" y="1338"/>
                  </a:cubicBezTo>
                  <a:lnTo>
                    <a:pt x="12311" y="1338"/>
                  </a:lnTo>
                  <a:cubicBezTo>
                    <a:pt x="12181" y="1026"/>
                    <a:pt x="11937" y="760"/>
                    <a:pt x="11642" y="578"/>
                  </a:cubicBezTo>
                  <a:cubicBezTo>
                    <a:pt x="11278" y="335"/>
                    <a:pt x="10822" y="183"/>
                    <a:pt x="10366" y="122"/>
                  </a:cubicBezTo>
                  <a:cubicBezTo>
                    <a:pt x="10183" y="62"/>
                    <a:pt x="9940" y="31"/>
                    <a:pt x="9728" y="31"/>
                  </a:cubicBezTo>
                  <a:cubicBezTo>
                    <a:pt x="9515" y="1"/>
                    <a:pt x="9302" y="1"/>
                    <a:pt x="9059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6" name="Google Shape;2716;p65"/>
            <p:cNvSpPr/>
            <p:nvPr/>
          </p:nvSpPr>
          <p:spPr>
            <a:xfrm>
              <a:off x="1586150" y="3911450"/>
              <a:ext cx="227250" cy="72250"/>
            </a:xfrm>
            <a:custGeom>
              <a:avLst/>
              <a:gdLst/>
              <a:ahLst/>
              <a:cxnLst/>
              <a:rect l="l" t="t" r="r" b="b"/>
              <a:pathLst>
                <a:path w="9090" h="2890" extrusionOk="0">
                  <a:moveTo>
                    <a:pt x="1" y="1763"/>
                  </a:moveTo>
                  <a:lnTo>
                    <a:pt x="1" y="1763"/>
                  </a:lnTo>
                  <a:cubicBezTo>
                    <a:pt x="17" y="1777"/>
                    <a:pt x="33" y="1790"/>
                    <a:pt x="50" y="1803"/>
                  </a:cubicBezTo>
                  <a:lnTo>
                    <a:pt x="50" y="1803"/>
                  </a:lnTo>
                  <a:cubicBezTo>
                    <a:pt x="24" y="1763"/>
                    <a:pt x="1" y="1763"/>
                    <a:pt x="1" y="1763"/>
                  </a:cubicBezTo>
                  <a:close/>
                  <a:moveTo>
                    <a:pt x="50" y="1803"/>
                  </a:moveTo>
                  <a:cubicBezTo>
                    <a:pt x="54" y="1809"/>
                    <a:pt x="58" y="1816"/>
                    <a:pt x="62" y="1824"/>
                  </a:cubicBezTo>
                  <a:cubicBezTo>
                    <a:pt x="72" y="1834"/>
                    <a:pt x="91" y="1844"/>
                    <a:pt x="117" y="1856"/>
                  </a:cubicBezTo>
                  <a:lnTo>
                    <a:pt x="117" y="1856"/>
                  </a:lnTo>
                  <a:cubicBezTo>
                    <a:pt x="95" y="1838"/>
                    <a:pt x="72" y="1821"/>
                    <a:pt x="50" y="1803"/>
                  </a:cubicBezTo>
                  <a:close/>
                  <a:moveTo>
                    <a:pt x="9089" y="0"/>
                  </a:moveTo>
                  <a:lnTo>
                    <a:pt x="8998" y="61"/>
                  </a:lnTo>
                  <a:cubicBezTo>
                    <a:pt x="8968" y="91"/>
                    <a:pt x="8877" y="183"/>
                    <a:pt x="8816" y="304"/>
                  </a:cubicBezTo>
                  <a:cubicBezTo>
                    <a:pt x="8573" y="547"/>
                    <a:pt x="8299" y="821"/>
                    <a:pt x="8056" y="1064"/>
                  </a:cubicBezTo>
                  <a:cubicBezTo>
                    <a:pt x="6778" y="2177"/>
                    <a:pt x="5150" y="2754"/>
                    <a:pt x="3514" y="2754"/>
                  </a:cubicBezTo>
                  <a:cubicBezTo>
                    <a:pt x="2424" y="2754"/>
                    <a:pt x="1331" y="2498"/>
                    <a:pt x="335" y="1976"/>
                  </a:cubicBezTo>
                  <a:cubicBezTo>
                    <a:pt x="253" y="1914"/>
                    <a:pt x="171" y="1881"/>
                    <a:pt x="117" y="1856"/>
                  </a:cubicBezTo>
                  <a:lnTo>
                    <a:pt x="117" y="1856"/>
                  </a:lnTo>
                  <a:cubicBezTo>
                    <a:pt x="461" y="2117"/>
                    <a:pt x="872" y="2329"/>
                    <a:pt x="1308" y="2493"/>
                  </a:cubicBezTo>
                  <a:cubicBezTo>
                    <a:pt x="2043" y="2760"/>
                    <a:pt x="2805" y="2889"/>
                    <a:pt x="3561" y="2889"/>
                  </a:cubicBezTo>
                  <a:cubicBezTo>
                    <a:pt x="5212" y="2889"/>
                    <a:pt x="6835" y="2272"/>
                    <a:pt x="8086" y="1125"/>
                  </a:cubicBezTo>
                  <a:cubicBezTo>
                    <a:pt x="8481" y="790"/>
                    <a:pt x="8816" y="395"/>
                    <a:pt x="9089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7" name="Google Shape;2717;p65"/>
            <p:cNvSpPr/>
            <p:nvPr/>
          </p:nvSpPr>
          <p:spPr>
            <a:xfrm>
              <a:off x="2181925" y="4086975"/>
              <a:ext cx="119325" cy="360225"/>
            </a:xfrm>
            <a:custGeom>
              <a:avLst/>
              <a:gdLst/>
              <a:ahLst/>
              <a:cxnLst/>
              <a:rect l="l" t="t" r="r" b="b"/>
              <a:pathLst>
                <a:path w="4773" h="14409" extrusionOk="0">
                  <a:moveTo>
                    <a:pt x="4772" y="1"/>
                  </a:moveTo>
                  <a:cubicBezTo>
                    <a:pt x="4772" y="1"/>
                    <a:pt x="4620" y="153"/>
                    <a:pt x="4408" y="487"/>
                  </a:cubicBezTo>
                  <a:cubicBezTo>
                    <a:pt x="4043" y="912"/>
                    <a:pt x="3708" y="1368"/>
                    <a:pt x="3405" y="1855"/>
                  </a:cubicBezTo>
                  <a:cubicBezTo>
                    <a:pt x="2949" y="2584"/>
                    <a:pt x="2584" y="3344"/>
                    <a:pt x="2341" y="4134"/>
                  </a:cubicBezTo>
                  <a:cubicBezTo>
                    <a:pt x="2128" y="5137"/>
                    <a:pt x="2006" y="6140"/>
                    <a:pt x="2037" y="7174"/>
                  </a:cubicBezTo>
                  <a:cubicBezTo>
                    <a:pt x="2067" y="8268"/>
                    <a:pt x="2128" y="9302"/>
                    <a:pt x="2037" y="10244"/>
                  </a:cubicBezTo>
                  <a:cubicBezTo>
                    <a:pt x="1976" y="11065"/>
                    <a:pt x="1763" y="11885"/>
                    <a:pt x="1429" y="12645"/>
                  </a:cubicBezTo>
                  <a:cubicBezTo>
                    <a:pt x="1216" y="13192"/>
                    <a:pt x="912" y="13648"/>
                    <a:pt x="487" y="14013"/>
                  </a:cubicBezTo>
                  <a:cubicBezTo>
                    <a:pt x="183" y="14286"/>
                    <a:pt x="0" y="14408"/>
                    <a:pt x="0" y="14408"/>
                  </a:cubicBezTo>
                  <a:lnTo>
                    <a:pt x="152" y="14317"/>
                  </a:lnTo>
                  <a:cubicBezTo>
                    <a:pt x="243" y="14256"/>
                    <a:pt x="395" y="14165"/>
                    <a:pt x="517" y="14043"/>
                  </a:cubicBezTo>
                  <a:cubicBezTo>
                    <a:pt x="942" y="13679"/>
                    <a:pt x="1277" y="13223"/>
                    <a:pt x="1520" y="12676"/>
                  </a:cubicBezTo>
                  <a:cubicBezTo>
                    <a:pt x="1854" y="11916"/>
                    <a:pt x="2037" y="11095"/>
                    <a:pt x="2128" y="10244"/>
                  </a:cubicBezTo>
                  <a:cubicBezTo>
                    <a:pt x="2189" y="9241"/>
                    <a:pt x="2189" y="8207"/>
                    <a:pt x="2158" y="7174"/>
                  </a:cubicBezTo>
                  <a:cubicBezTo>
                    <a:pt x="2128" y="6140"/>
                    <a:pt x="2189" y="5137"/>
                    <a:pt x="2462" y="4134"/>
                  </a:cubicBezTo>
                  <a:cubicBezTo>
                    <a:pt x="2675" y="3344"/>
                    <a:pt x="3040" y="2584"/>
                    <a:pt x="3496" y="1855"/>
                  </a:cubicBezTo>
                  <a:cubicBezTo>
                    <a:pt x="3739" y="1399"/>
                    <a:pt x="4104" y="943"/>
                    <a:pt x="4438" y="487"/>
                  </a:cubicBezTo>
                  <a:lnTo>
                    <a:pt x="4712" y="122"/>
                  </a:lnTo>
                  <a:cubicBezTo>
                    <a:pt x="4742" y="31"/>
                    <a:pt x="4772" y="1"/>
                    <a:pt x="4772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8" name="Google Shape;2718;p65"/>
            <p:cNvSpPr/>
            <p:nvPr/>
          </p:nvSpPr>
          <p:spPr>
            <a:xfrm>
              <a:off x="2243475" y="4143200"/>
              <a:ext cx="57000" cy="304275"/>
            </a:xfrm>
            <a:custGeom>
              <a:avLst/>
              <a:gdLst/>
              <a:ahLst/>
              <a:cxnLst/>
              <a:rect l="l" t="t" r="r" b="b"/>
              <a:pathLst>
                <a:path w="2280" h="12171" extrusionOk="0">
                  <a:moveTo>
                    <a:pt x="1854" y="6597"/>
                  </a:moveTo>
                  <a:cubicBezTo>
                    <a:pt x="1857" y="6608"/>
                    <a:pt x="1860" y="6619"/>
                    <a:pt x="1862" y="6630"/>
                  </a:cubicBezTo>
                  <a:lnTo>
                    <a:pt x="1862" y="6630"/>
                  </a:lnTo>
                  <a:cubicBezTo>
                    <a:pt x="1870" y="6619"/>
                    <a:pt x="1877" y="6608"/>
                    <a:pt x="1885" y="6597"/>
                  </a:cubicBezTo>
                  <a:close/>
                  <a:moveTo>
                    <a:pt x="1862" y="6630"/>
                  </a:moveTo>
                  <a:lnTo>
                    <a:pt x="1862" y="6630"/>
                  </a:lnTo>
                  <a:cubicBezTo>
                    <a:pt x="1541" y="7109"/>
                    <a:pt x="1338" y="7674"/>
                    <a:pt x="1338" y="8268"/>
                  </a:cubicBezTo>
                  <a:lnTo>
                    <a:pt x="1338" y="8390"/>
                  </a:lnTo>
                  <a:cubicBezTo>
                    <a:pt x="1338" y="7786"/>
                    <a:pt x="1547" y="7183"/>
                    <a:pt x="1878" y="6698"/>
                  </a:cubicBezTo>
                  <a:lnTo>
                    <a:pt x="1878" y="6698"/>
                  </a:lnTo>
                  <a:cubicBezTo>
                    <a:pt x="1873" y="6675"/>
                    <a:pt x="1868" y="6653"/>
                    <a:pt x="1862" y="6630"/>
                  </a:cubicBezTo>
                  <a:close/>
                  <a:moveTo>
                    <a:pt x="1338" y="8390"/>
                  </a:moveTo>
                  <a:lnTo>
                    <a:pt x="1338" y="8755"/>
                  </a:lnTo>
                  <a:cubicBezTo>
                    <a:pt x="1380" y="8924"/>
                    <a:pt x="1393" y="8991"/>
                    <a:pt x="1397" y="9015"/>
                  </a:cubicBezTo>
                  <a:lnTo>
                    <a:pt x="1397" y="9015"/>
                  </a:lnTo>
                  <a:cubicBezTo>
                    <a:pt x="1367" y="8778"/>
                    <a:pt x="1338" y="8599"/>
                    <a:pt x="1338" y="8390"/>
                  </a:cubicBezTo>
                  <a:close/>
                  <a:moveTo>
                    <a:pt x="1397" y="9015"/>
                  </a:moveTo>
                  <a:cubicBezTo>
                    <a:pt x="1397" y="9019"/>
                    <a:pt x="1398" y="9024"/>
                    <a:pt x="1398" y="9028"/>
                  </a:cubicBezTo>
                  <a:cubicBezTo>
                    <a:pt x="1398" y="9028"/>
                    <a:pt x="1398" y="9026"/>
                    <a:pt x="1397" y="9015"/>
                  </a:cubicBezTo>
                  <a:close/>
                  <a:moveTo>
                    <a:pt x="2280" y="1"/>
                  </a:moveTo>
                  <a:cubicBezTo>
                    <a:pt x="2280" y="1"/>
                    <a:pt x="2128" y="244"/>
                    <a:pt x="1854" y="700"/>
                  </a:cubicBezTo>
                  <a:cubicBezTo>
                    <a:pt x="1520" y="1369"/>
                    <a:pt x="1216" y="2037"/>
                    <a:pt x="973" y="2767"/>
                  </a:cubicBezTo>
                  <a:cubicBezTo>
                    <a:pt x="183" y="5107"/>
                    <a:pt x="0" y="7630"/>
                    <a:pt x="426" y="10062"/>
                  </a:cubicBezTo>
                  <a:cubicBezTo>
                    <a:pt x="456" y="10487"/>
                    <a:pt x="578" y="10852"/>
                    <a:pt x="639" y="11247"/>
                  </a:cubicBezTo>
                  <a:cubicBezTo>
                    <a:pt x="669" y="11430"/>
                    <a:pt x="760" y="11612"/>
                    <a:pt x="791" y="11794"/>
                  </a:cubicBezTo>
                  <a:cubicBezTo>
                    <a:pt x="821" y="11916"/>
                    <a:pt x="882" y="12007"/>
                    <a:pt x="943" y="12068"/>
                  </a:cubicBezTo>
                  <a:cubicBezTo>
                    <a:pt x="1011" y="12136"/>
                    <a:pt x="1079" y="12170"/>
                    <a:pt x="1161" y="12170"/>
                  </a:cubicBezTo>
                  <a:cubicBezTo>
                    <a:pt x="1188" y="12170"/>
                    <a:pt x="1216" y="12167"/>
                    <a:pt x="1246" y="12159"/>
                  </a:cubicBezTo>
                  <a:cubicBezTo>
                    <a:pt x="1398" y="12037"/>
                    <a:pt x="1550" y="11885"/>
                    <a:pt x="1581" y="11703"/>
                  </a:cubicBezTo>
                  <a:cubicBezTo>
                    <a:pt x="1672" y="11490"/>
                    <a:pt x="1733" y="11338"/>
                    <a:pt x="1794" y="11156"/>
                  </a:cubicBezTo>
                  <a:cubicBezTo>
                    <a:pt x="1885" y="10822"/>
                    <a:pt x="1976" y="10487"/>
                    <a:pt x="2037" y="10123"/>
                  </a:cubicBezTo>
                  <a:cubicBezTo>
                    <a:pt x="2280" y="8998"/>
                    <a:pt x="2250" y="7812"/>
                    <a:pt x="1946" y="6688"/>
                  </a:cubicBezTo>
                  <a:lnTo>
                    <a:pt x="1946" y="6627"/>
                  </a:lnTo>
                  <a:lnTo>
                    <a:pt x="1885" y="6688"/>
                  </a:lnTo>
                  <a:cubicBezTo>
                    <a:pt x="1882" y="6691"/>
                    <a:pt x="1880" y="6695"/>
                    <a:pt x="1878" y="6698"/>
                  </a:cubicBezTo>
                  <a:lnTo>
                    <a:pt x="1878" y="6698"/>
                  </a:lnTo>
                  <a:cubicBezTo>
                    <a:pt x="2130" y="7819"/>
                    <a:pt x="2152" y="8941"/>
                    <a:pt x="1946" y="10062"/>
                  </a:cubicBezTo>
                  <a:cubicBezTo>
                    <a:pt x="1854" y="10396"/>
                    <a:pt x="1794" y="10730"/>
                    <a:pt x="1672" y="11095"/>
                  </a:cubicBezTo>
                  <a:cubicBezTo>
                    <a:pt x="1581" y="11247"/>
                    <a:pt x="1550" y="11399"/>
                    <a:pt x="1490" y="11582"/>
                  </a:cubicBezTo>
                  <a:cubicBezTo>
                    <a:pt x="1429" y="11764"/>
                    <a:pt x="1338" y="11916"/>
                    <a:pt x="1186" y="12007"/>
                  </a:cubicBezTo>
                  <a:cubicBezTo>
                    <a:pt x="1152" y="12018"/>
                    <a:pt x="1115" y="12025"/>
                    <a:pt x="1079" y="12025"/>
                  </a:cubicBezTo>
                  <a:cubicBezTo>
                    <a:pt x="1018" y="12025"/>
                    <a:pt x="962" y="12004"/>
                    <a:pt x="943" y="11946"/>
                  </a:cubicBezTo>
                  <a:lnTo>
                    <a:pt x="821" y="11734"/>
                  </a:lnTo>
                  <a:cubicBezTo>
                    <a:pt x="791" y="11551"/>
                    <a:pt x="730" y="11338"/>
                    <a:pt x="669" y="11156"/>
                  </a:cubicBezTo>
                  <a:cubicBezTo>
                    <a:pt x="608" y="10822"/>
                    <a:pt x="517" y="10396"/>
                    <a:pt x="456" y="10031"/>
                  </a:cubicBezTo>
                  <a:cubicBezTo>
                    <a:pt x="61" y="7600"/>
                    <a:pt x="274" y="5107"/>
                    <a:pt x="1034" y="2767"/>
                  </a:cubicBezTo>
                  <a:cubicBezTo>
                    <a:pt x="1277" y="2068"/>
                    <a:pt x="1550" y="1399"/>
                    <a:pt x="1885" y="700"/>
                  </a:cubicBezTo>
                  <a:lnTo>
                    <a:pt x="2189" y="183"/>
                  </a:lnTo>
                  <a:cubicBezTo>
                    <a:pt x="2250" y="62"/>
                    <a:pt x="2280" y="1"/>
                    <a:pt x="2280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9" name="Google Shape;2719;p65"/>
            <p:cNvSpPr/>
            <p:nvPr/>
          </p:nvSpPr>
          <p:spPr>
            <a:xfrm>
              <a:off x="2191025" y="4475275"/>
              <a:ext cx="113250" cy="136800"/>
            </a:xfrm>
            <a:custGeom>
              <a:avLst/>
              <a:gdLst/>
              <a:ahLst/>
              <a:cxnLst/>
              <a:rect l="l" t="t" r="r" b="b"/>
              <a:pathLst>
                <a:path w="4530" h="5472" extrusionOk="0">
                  <a:moveTo>
                    <a:pt x="4530" y="1"/>
                  </a:moveTo>
                  <a:cubicBezTo>
                    <a:pt x="4530" y="122"/>
                    <a:pt x="4530" y="183"/>
                    <a:pt x="4500" y="305"/>
                  </a:cubicBezTo>
                  <a:cubicBezTo>
                    <a:pt x="4408" y="578"/>
                    <a:pt x="4287" y="791"/>
                    <a:pt x="4104" y="1004"/>
                  </a:cubicBezTo>
                  <a:cubicBezTo>
                    <a:pt x="3968" y="1155"/>
                    <a:pt x="3824" y="1292"/>
                    <a:pt x="3672" y="1417"/>
                  </a:cubicBezTo>
                  <a:lnTo>
                    <a:pt x="3672" y="1417"/>
                  </a:lnTo>
                  <a:cubicBezTo>
                    <a:pt x="3845" y="1284"/>
                    <a:pt x="3999" y="1139"/>
                    <a:pt x="4135" y="1004"/>
                  </a:cubicBezTo>
                  <a:cubicBezTo>
                    <a:pt x="4287" y="791"/>
                    <a:pt x="4439" y="578"/>
                    <a:pt x="4530" y="305"/>
                  </a:cubicBezTo>
                  <a:lnTo>
                    <a:pt x="4530" y="1"/>
                  </a:lnTo>
                  <a:close/>
                  <a:moveTo>
                    <a:pt x="3672" y="1417"/>
                  </a:moveTo>
                  <a:cubicBezTo>
                    <a:pt x="3534" y="1523"/>
                    <a:pt x="3385" y="1622"/>
                    <a:pt x="3223" y="1703"/>
                  </a:cubicBezTo>
                  <a:cubicBezTo>
                    <a:pt x="2858" y="1946"/>
                    <a:pt x="2402" y="2128"/>
                    <a:pt x="1977" y="2432"/>
                  </a:cubicBezTo>
                  <a:cubicBezTo>
                    <a:pt x="1217" y="2919"/>
                    <a:pt x="639" y="3648"/>
                    <a:pt x="305" y="4438"/>
                  </a:cubicBezTo>
                  <a:cubicBezTo>
                    <a:pt x="153" y="4742"/>
                    <a:pt x="31" y="5138"/>
                    <a:pt x="1" y="5472"/>
                  </a:cubicBezTo>
                  <a:cubicBezTo>
                    <a:pt x="31" y="5411"/>
                    <a:pt x="31" y="5290"/>
                    <a:pt x="92" y="5198"/>
                  </a:cubicBezTo>
                  <a:cubicBezTo>
                    <a:pt x="153" y="4986"/>
                    <a:pt x="244" y="4712"/>
                    <a:pt x="335" y="4499"/>
                  </a:cubicBezTo>
                  <a:cubicBezTo>
                    <a:pt x="700" y="3679"/>
                    <a:pt x="1247" y="3010"/>
                    <a:pt x="1977" y="2524"/>
                  </a:cubicBezTo>
                  <a:cubicBezTo>
                    <a:pt x="2402" y="2220"/>
                    <a:pt x="2828" y="1976"/>
                    <a:pt x="3193" y="1764"/>
                  </a:cubicBezTo>
                  <a:cubicBezTo>
                    <a:pt x="3360" y="1657"/>
                    <a:pt x="3520" y="1543"/>
                    <a:pt x="3672" y="1417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0" name="Google Shape;2720;p65"/>
            <p:cNvSpPr/>
            <p:nvPr/>
          </p:nvSpPr>
          <p:spPr>
            <a:xfrm>
              <a:off x="2201675" y="4537600"/>
              <a:ext cx="101100" cy="255600"/>
            </a:xfrm>
            <a:custGeom>
              <a:avLst/>
              <a:gdLst/>
              <a:ahLst/>
              <a:cxnLst/>
              <a:rect l="l" t="t" r="r" b="b"/>
              <a:pathLst>
                <a:path w="4044" h="10224" extrusionOk="0">
                  <a:moveTo>
                    <a:pt x="4043" y="0"/>
                  </a:moveTo>
                  <a:lnTo>
                    <a:pt x="4043" y="0"/>
                  </a:lnTo>
                  <a:cubicBezTo>
                    <a:pt x="3891" y="304"/>
                    <a:pt x="3739" y="578"/>
                    <a:pt x="3526" y="851"/>
                  </a:cubicBezTo>
                  <a:cubicBezTo>
                    <a:pt x="3678" y="669"/>
                    <a:pt x="3830" y="486"/>
                    <a:pt x="3952" y="243"/>
                  </a:cubicBezTo>
                  <a:lnTo>
                    <a:pt x="4043" y="0"/>
                  </a:lnTo>
                  <a:close/>
                  <a:moveTo>
                    <a:pt x="3521" y="858"/>
                  </a:moveTo>
                  <a:cubicBezTo>
                    <a:pt x="3249" y="1159"/>
                    <a:pt x="2978" y="1430"/>
                    <a:pt x="2736" y="1672"/>
                  </a:cubicBezTo>
                  <a:cubicBezTo>
                    <a:pt x="2341" y="2037"/>
                    <a:pt x="2007" y="2401"/>
                    <a:pt x="1672" y="2797"/>
                  </a:cubicBezTo>
                  <a:cubicBezTo>
                    <a:pt x="2007" y="2401"/>
                    <a:pt x="2341" y="2037"/>
                    <a:pt x="2736" y="1702"/>
                  </a:cubicBezTo>
                  <a:cubicBezTo>
                    <a:pt x="2978" y="1431"/>
                    <a:pt x="3249" y="1159"/>
                    <a:pt x="3521" y="858"/>
                  </a:cubicBezTo>
                  <a:close/>
                  <a:moveTo>
                    <a:pt x="1298" y="4950"/>
                  </a:moveTo>
                  <a:cubicBezTo>
                    <a:pt x="1269" y="5054"/>
                    <a:pt x="1251" y="5160"/>
                    <a:pt x="1247" y="5253"/>
                  </a:cubicBezTo>
                  <a:lnTo>
                    <a:pt x="1247" y="5253"/>
                  </a:lnTo>
                  <a:cubicBezTo>
                    <a:pt x="1262" y="5152"/>
                    <a:pt x="1276" y="5051"/>
                    <a:pt x="1298" y="4950"/>
                  </a:cubicBezTo>
                  <a:close/>
                  <a:moveTo>
                    <a:pt x="1247" y="5253"/>
                  </a:moveTo>
                  <a:lnTo>
                    <a:pt x="1247" y="5253"/>
                  </a:lnTo>
                  <a:cubicBezTo>
                    <a:pt x="1247" y="5255"/>
                    <a:pt x="1247" y="5257"/>
                    <a:pt x="1247" y="5259"/>
                  </a:cubicBezTo>
                  <a:cubicBezTo>
                    <a:pt x="1243" y="5287"/>
                    <a:pt x="1239" y="5316"/>
                    <a:pt x="1234" y="5344"/>
                  </a:cubicBezTo>
                  <a:lnTo>
                    <a:pt x="1234" y="5344"/>
                  </a:lnTo>
                  <a:cubicBezTo>
                    <a:pt x="1238" y="5325"/>
                    <a:pt x="1243" y="5307"/>
                    <a:pt x="1247" y="5289"/>
                  </a:cubicBezTo>
                  <a:cubicBezTo>
                    <a:pt x="1247" y="5277"/>
                    <a:pt x="1247" y="5266"/>
                    <a:pt x="1247" y="5253"/>
                  </a:cubicBezTo>
                  <a:close/>
                  <a:moveTo>
                    <a:pt x="1501" y="8311"/>
                  </a:moveTo>
                  <a:lnTo>
                    <a:pt x="1501" y="8311"/>
                  </a:lnTo>
                  <a:cubicBezTo>
                    <a:pt x="1488" y="8327"/>
                    <a:pt x="1474" y="8343"/>
                    <a:pt x="1459" y="8359"/>
                  </a:cubicBezTo>
                  <a:lnTo>
                    <a:pt x="1520" y="8359"/>
                  </a:lnTo>
                  <a:cubicBezTo>
                    <a:pt x="1514" y="8343"/>
                    <a:pt x="1508" y="8327"/>
                    <a:pt x="1501" y="8311"/>
                  </a:cubicBezTo>
                  <a:close/>
                  <a:moveTo>
                    <a:pt x="1234" y="5344"/>
                  </a:moveTo>
                  <a:cubicBezTo>
                    <a:pt x="1153" y="5721"/>
                    <a:pt x="1127" y="6097"/>
                    <a:pt x="1156" y="6474"/>
                  </a:cubicBezTo>
                  <a:cubicBezTo>
                    <a:pt x="1156" y="7096"/>
                    <a:pt x="1271" y="7718"/>
                    <a:pt x="1501" y="8311"/>
                  </a:cubicBezTo>
                  <a:lnTo>
                    <a:pt x="1501" y="8311"/>
                  </a:lnTo>
                  <a:cubicBezTo>
                    <a:pt x="1507" y="8305"/>
                    <a:pt x="1512" y="8298"/>
                    <a:pt x="1518" y="8292"/>
                  </a:cubicBezTo>
                  <a:lnTo>
                    <a:pt x="1518" y="8292"/>
                  </a:lnTo>
                  <a:cubicBezTo>
                    <a:pt x="1528" y="8325"/>
                    <a:pt x="1539" y="8357"/>
                    <a:pt x="1551" y="8389"/>
                  </a:cubicBezTo>
                  <a:lnTo>
                    <a:pt x="1551" y="8420"/>
                  </a:lnTo>
                  <a:lnTo>
                    <a:pt x="1581" y="8389"/>
                  </a:lnTo>
                  <a:cubicBezTo>
                    <a:pt x="1855" y="8025"/>
                    <a:pt x="2007" y="7690"/>
                    <a:pt x="2098" y="7265"/>
                  </a:cubicBezTo>
                  <a:lnTo>
                    <a:pt x="2098" y="6870"/>
                  </a:lnTo>
                  <a:cubicBezTo>
                    <a:pt x="2098" y="6870"/>
                    <a:pt x="2098" y="6900"/>
                    <a:pt x="2037" y="6991"/>
                  </a:cubicBezTo>
                  <a:cubicBezTo>
                    <a:pt x="2037" y="7113"/>
                    <a:pt x="2007" y="7204"/>
                    <a:pt x="2007" y="7295"/>
                  </a:cubicBezTo>
                  <a:cubicBezTo>
                    <a:pt x="1922" y="7662"/>
                    <a:pt x="1759" y="8002"/>
                    <a:pt x="1518" y="8292"/>
                  </a:cubicBezTo>
                  <a:lnTo>
                    <a:pt x="1518" y="8292"/>
                  </a:lnTo>
                  <a:cubicBezTo>
                    <a:pt x="1325" y="7710"/>
                    <a:pt x="1215" y="7079"/>
                    <a:pt x="1186" y="6474"/>
                  </a:cubicBezTo>
                  <a:cubicBezTo>
                    <a:pt x="1129" y="6077"/>
                    <a:pt x="1178" y="5733"/>
                    <a:pt x="1234" y="5344"/>
                  </a:cubicBezTo>
                  <a:close/>
                  <a:moveTo>
                    <a:pt x="1672" y="2797"/>
                  </a:moveTo>
                  <a:cubicBezTo>
                    <a:pt x="791" y="3830"/>
                    <a:pt x="244" y="5107"/>
                    <a:pt x="92" y="6444"/>
                  </a:cubicBezTo>
                  <a:cubicBezTo>
                    <a:pt x="0" y="7234"/>
                    <a:pt x="31" y="8025"/>
                    <a:pt x="213" y="8784"/>
                  </a:cubicBezTo>
                  <a:cubicBezTo>
                    <a:pt x="304" y="9210"/>
                    <a:pt x="456" y="9605"/>
                    <a:pt x="700" y="9939"/>
                  </a:cubicBezTo>
                  <a:lnTo>
                    <a:pt x="821" y="10061"/>
                  </a:lnTo>
                  <a:cubicBezTo>
                    <a:pt x="956" y="10169"/>
                    <a:pt x="1127" y="10223"/>
                    <a:pt x="1300" y="10223"/>
                  </a:cubicBezTo>
                  <a:cubicBezTo>
                    <a:pt x="1515" y="10223"/>
                    <a:pt x="1733" y="10139"/>
                    <a:pt x="1885" y="9970"/>
                  </a:cubicBezTo>
                  <a:cubicBezTo>
                    <a:pt x="2128" y="9727"/>
                    <a:pt x="2280" y="9484"/>
                    <a:pt x="2371" y="9210"/>
                  </a:cubicBezTo>
                  <a:cubicBezTo>
                    <a:pt x="2493" y="8967"/>
                    <a:pt x="2615" y="8663"/>
                    <a:pt x="2706" y="8420"/>
                  </a:cubicBezTo>
                  <a:cubicBezTo>
                    <a:pt x="2827" y="7842"/>
                    <a:pt x="2949" y="7325"/>
                    <a:pt x="2949" y="6748"/>
                  </a:cubicBezTo>
                  <a:cubicBezTo>
                    <a:pt x="2949" y="6201"/>
                    <a:pt x="2918" y="5684"/>
                    <a:pt x="2797" y="5137"/>
                  </a:cubicBezTo>
                  <a:cubicBezTo>
                    <a:pt x="2767" y="4894"/>
                    <a:pt x="2645" y="4651"/>
                    <a:pt x="2523" y="4438"/>
                  </a:cubicBezTo>
                  <a:cubicBezTo>
                    <a:pt x="2463" y="4316"/>
                    <a:pt x="2402" y="4225"/>
                    <a:pt x="2280" y="4164"/>
                  </a:cubicBezTo>
                  <a:cubicBezTo>
                    <a:pt x="2213" y="4114"/>
                    <a:pt x="2137" y="4092"/>
                    <a:pt x="2062" y="4092"/>
                  </a:cubicBezTo>
                  <a:cubicBezTo>
                    <a:pt x="2000" y="4092"/>
                    <a:pt x="1940" y="4107"/>
                    <a:pt x="1885" y="4134"/>
                  </a:cubicBezTo>
                  <a:cubicBezTo>
                    <a:pt x="1672" y="4195"/>
                    <a:pt x="1459" y="4377"/>
                    <a:pt x="1399" y="4620"/>
                  </a:cubicBezTo>
                  <a:cubicBezTo>
                    <a:pt x="1352" y="4730"/>
                    <a:pt x="1321" y="4840"/>
                    <a:pt x="1298" y="4950"/>
                  </a:cubicBezTo>
                  <a:lnTo>
                    <a:pt x="1298" y="4950"/>
                  </a:lnTo>
                  <a:cubicBezTo>
                    <a:pt x="1324" y="4856"/>
                    <a:pt x="1358" y="4762"/>
                    <a:pt x="1399" y="4681"/>
                  </a:cubicBezTo>
                  <a:cubicBezTo>
                    <a:pt x="1459" y="4499"/>
                    <a:pt x="1672" y="4316"/>
                    <a:pt x="1855" y="4225"/>
                  </a:cubicBezTo>
                  <a:cubicBezTo>
                    <a:pt x="1888" y="4220"/>
                    <a:pt x="1921" y="4218"/>
                    <a:pt x="1955" y="4218"/>
                  </a:cubicBezTo>
                  <a:cubicBezTo>
                    <a:pt x="2140" y="4218"/>
                    <a:pt x="2329" y="4293"/>
                    <a:pt x="2432" y="4499"/>
                  </a:cubicBezTo>
                  <a:cubicBezTo>
                    <a:pt x="2523" y="4681"/>
                    <a:pt x="2615" y="4955"/>
                    <a:pt x="2645" y="5167"/>
                  </a:cubicBezTo>
                  <a:cubicBezTo>
                    <a:pt x="2767" y="5684"/>
                    <a:pt x="2797" y="6201"/>
                    <a:pt x="2797" y="6748"/>
                  </a:cubicBezTo>
                  <a:cubicBezTo>
                    <a:pt x="2797" y="7295"/>
                    <a:pt x="2675" y="7842"/>
                    <a:pt x="2523" y="8359"/>
                  </a:cubicBezTo>
                  <a:cubicBezTo>
                    <a:pt x="2463" y="8632"/>
                    <a:pt x="2341" y="8906"/>
                    <a:pt x="2219" y="9180"/>
                  </a:cubicBezTo>
                  <a:cubicBezTo>
                    <a:pt x="2128" y="9423"/>
                    <a:pt x="1976" y="9696"/>
                    <a:pt x="1763" y="9879"/>
                  </a:cubicBezTo>
                  <a:cubicBezTo>
                    <a:pt x="1763" y="9939"/>
                    <a:pt x="1733" y="9939"/>
                    <a:pt x="1703" y="9970"/>
                  </a:cubicBezTo>
                  <a:cubicBezTo>
                    <a:pt x="1582" y="10054"/>
                    <a:pt x="1437" y="10096"/>
                    <a:pt x="1291" y="10096"/>
                  </a:cubicBezTo>
                  <a:cubicBezTo>
                    <a:pt x="1070" y="10096"/>
                    <a:pt x="846" y="10001"/>
                    <a:pt x="700" y="9818"/>
                  </a:cubicBezTo>
                  <a:cubicBezTo>
                    <a:pt x="487" y="9514"/>
                    <a:pt x="335" y="9119"/>
                    <a:pt x="244" y="8724"/>
                  </a:cubicBezTo>
                  <a:cubicBezTo>
                    <a:pt x="92" y="7964"/>
                    <a:pt x="61" y="7204"/>
                    <a:pt x="152" y="6383"/>
                  </a:cubicBezTo>
                  <a:cubicBezTo>
                    <a:pt x="304" y="5076"/>
                    <a:pt x="821" y="3800"/>
                    <a:pt x="1672" y="2797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1" name="Google Shape;2721;p65"/>
            <p:cNvSpPr/>
            <p:nvPr/>
          </p:nvSpPr>
          <p:spPr>
            <a:xfrm>
              <a:off x="1691775" y="4258700"/>
              <a:ext cx="379225" cy="171000"/>
            </a:xfrm>
            <a:custGeom>
              <a:avLst/>
              <a:gdLst/>
              <a:ahLst/>
              <a:cxnLst/>
              <a:rect l="l" t="t" r="r" b="b"/>
              <a:pathLst>
                <a:path w="15169" h="6840" extrusionOk="0">
                  <a:moveTo>
                    <a:pt x="2341" y="1"/>
                  </a:moveTo>
                  <a:cubicBezTo>
                    <a:pt x="1004" y="1"/>
                    <a:pt x="1" y="1065"/>
                    <a:pt x="1" y="2372"/>
                  </a:cubicBezTo>
                  <a:lnTo>
                    <a:pt x="1" y="6840"/>
                  </a:lnTo>
                  <a:lnTo>
                    <a:pt x="15168" y="6840"/>
                  </a:lnTo>
                  <a:lnTo>
                    <a:pt x="15168" y="2372"/>
                  </a:lnTo>
                  <a:cubicBezTo>
                    <a:pt x="15168" y="1065"/>
                    <a:pt x="14135" y="1"/>
                    <a:pt x="12828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2" name="Google Shape;2722;p65"/>
            <p:cNvSpPr/>
            <p:nvPr/>
          </p:nvSpPr>
          <p:spPr>
            <a:xfrm>
              <a:off x="1671275" y="4412975"/>
              <a:ext cx="417950" cy="44100"/>
            </a:xfrm>
            <a:custGeom>
              <a:avLst/>
              <a:gdLst/>
              <a:ahLst/>
              <a:cxnLst/>
              <a:rect l="l" t="t" r="r" b="b"/>
              <a:pathLst>
                <a:path w="16718" h="1764" extrusionOk="0">
                  <a:moveTo>
                    <a:pt x="608" y="0"/>
                  </a:moveTo>
                  <a:cubicBezTo>
                    <a:pt x="274" y="0"/>
                    <a:pt x="0" y="243"/>
                    <a:pt x="61" y="547"/>
                  </a:cubicBezTo>
                  <a:lnTo>
                    <a:pt x="61" y="1216"/>
                  </a:lnTo>
                  <a:cubicBezTo>
                    <a:pt x="61" y="1520"/>
                    <a:pt x="304" y="1763"/>
                    <a:pt x="608" y="1763"/>
                  </a:cubicBezTo>
                  <a:lnTo>
                    <a:pt x="16171" y="1763"/>
                  </a:lnTo>
                  <a:cubicBezTo>
                    <a:pt x="16475" y="1763"/>
                    <a:pt x="16718" y="1520"/>
                    <a:pt x="16718" y="1216"/>
                  </a:cubicBezTo>
                  <a:lnTo>
                    <a:pt x="16718" y="547"/>
                  </a:lnTo>
                  <a:cubicBezTo>
                    <a:pt x="16718" y="243"/>
                    <a:pt x="16475" y="0"/>
                    <a:pt x="1617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3" name="Google Shape;2723;p65"/>
            <p:cNvSpPr/>
            <p:nvPr/>
          </p:nvSpPr>
          <p:spPr>
            <a:xfrm>
              <a:off x="1671275" y="4430450"/>
              <a:ext cx="148200" cy="459750"/>
            </a:xfrm>
            <a:custGeom>
              <a:avLst/>
              <a:gdLst/>
              <a:ahLst/>
              <a:cxnLst/>
              <a:rect l="l" t="t" r="r" b="b"/>
              <a:pathLst>
                <a:path w="5928" h="18390" extrusionOk="0">
                  <a:moveTo>
                    <a:pt x="4499" y="0"/>
                  </a:moveTo>
                  <a:lnTo>
                    <a:pt x="0" y="18390"/>
                  </a:lnTo>
                  <a:lnTo>
                    <a:pt x="1459" y="18390"/>
                  </a:lnTo>
                  <a:lnTo>
                    <a:pt x="5927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4" name="Google Shape;2724;p65"/>
            <p:cNvSpPr/>
            <p:nvPr/>
          </p:nvSpPr>
          <p:spPr>
            <a:xfrm>
              <a:off x="1963075" y="4430450"/>
              <a:ext cx="147450" cy="459750"/>
            </a:xfrm>
            <a:custGeom>
              <a:avLst/>
              <a:gdLst/>
              <a:ahLst/>
              <a:cxnLst/>
              <a:rect l="l" t="t" r="r" b="b"/>
              <a:pathLst>
                <a:path w="5898" h="18390" extrusionOk="0">
                  <a:moveTo>
                    <a:pt x="0" y="0"/>
                  </a:moveTo>
                  <a:lnTo>
                    <a:pt x="4438" y="18390"/>
                  </a:lnTo>
                  <a:lnTo>
                    <a:pt x="5897" y="18390"/>
                  </a:lnTo>
                  <a:lnTo>
                    <a:pt x="1459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5" name="Google Shape;2725;p65"/>
            <p:cNvSpPr/>
            <p:nvPr/>
          </p:nvSpPr>
          <p:spPr>
            <a:xfrm>
              <a:off x="1870350" y="4435000"/>
              <a:ext cx="35000" cy="459775"/>
            </a:xfrm>
            <a:custGeom>
              <a:avLst/>
              <a:gdLst/>
              <a:ahLst/>
              <a:cxnLst/>
              <a:rect l="l" t="t" r="r" b="b"/>
              <a:pathLst>
                <a:path w="1400" h="18391" extrusionOk="0">
                  <a:moveTo>
                    <a:pt x="1" y="1"/>
                  </a:moveTo>
                  <a:lnTo>
                    <a:pt x="1" y="18390"/>
                  </a:lnTo>
                  <a:lnTo>
                    <a:pt x="1399" y="18390"/>
                  </a:lnTo>
                  <a:lnTo>
                    <a:pt x="1399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6" name="Google Shape;2726;p65"/>
            <p:cNvSpPr/>
            <p:nvPr/>
          </p:nvSpPr>
          <p:spPr>
            <a:xfrm>
              <a:off x="1707750" y="4315700"/>
              <a:ext cx="348800" cy="19025"/>
            </a:xfrm>
            <a:custGeom>
              <a:avLst/>
              <a:gdLst/>
              <a:ahLst/>
              <a:cxnLst/>
              <a:rect l="l" t="t" r="r" b="b"/>
              <a:pathLst>
                <a:path w="13952" h="761" extrusionOk="0">
                  <a:moveTo>
                    <a:pt x="0" y="1"/>
                  </a:moveTo>
                  <a:lnTo>
                    <a:pt x="152" y="31"/>
                  </a:lnTo>
                  <a:lnTo>
                    <a:pt x="547" y="122"/>
                  </a:lnTo>
                  <a:cubicBezTo>
                    <a:pt x="912" y="183"/>
                    <a:pt x="1429" y="305"/>
                    <a:pt x="2037" y="396"/>
                  </a:cubicBezTo>
                  <a:cubicBezTo>
                    <a:pt x="3678" y="639"/>
                    <a:pt x="5327" y="761"/>
                    <a:pt x="6972" y="761"/>
                  </a:cubicBezTo>
                  <a:cubicBezTo>
                    <a:pt x="8617" y="761"/>
                    <a:pt x="10259" y="639"/>
                    <a:pt x="11885" y="396"/>
                  </a:cubicBezTo>
                  <a:cubicBezTo>
                    <a:pt x="12523" y="274"/>
                    <a:pt x="13040" y="183"/>
                    <a:pt x="13374" y="122"/>
                  </a:cubicBezTo>
                  <a:lnTo>
                    <a:pt x="13800" y="31"/>
                  </a:lnTo>
                  <a:lnTo>
                    <a:pt x="13952" y="1"/>
                  </a:lnTo>
                  <a:lnTo>
                    <a:pt x="13709" y="1"/>
                  </a:lnTo>
                  <a:lnTo>
                    <a:pt x="13283" y="92"/>
                  </a:lnTo>
                  <a:cubicBezTo>
                    <a:pt x="12949" y="153"/>
                    <a:pt x="12432" y="244"/>
                    <a:pt x="11824" y="305"/>
                  </a:cubicBezTo>
                  <a:cubicBezTo>
                    <a:pt x="10213" y="548"/>
                    <a:pt x="8541" y="639"/>
                    <a:pt x="6900" y="639"/>
                  </a:cubicBezTo>
                  <a:cubicBezTo>
                    <a:pt x="5289" y="639"/>
                    <a:pt x="3648" y="548"/>
                    <a:pt x="2006" y="305"/>
                  </a:cubicBezTo>
                  <a:cubicBezTo>
                    <a:pt x="1368" y="244"/>
                    <a:pt x="882" y="153"/>
                    <a:pt x="517" y="92"/>
                  </a:cubicBezTo>
                  <a:lnTo>
                    <a:pt x="152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7" name="Google Shape;2727;p65"/>
            <p:cNvSpPr/>
            <p:nvPr/>
          </p:nvSpPr>
          <p:spPr>
            <a:xfrm>
              <a:off x="2500325" y="4261000"/>
              <a:ext cx="379200" cy="171000"/>
            </a:xfrm>
            <a:custGeom>
              <a:avLst/>
              <a:gdLst/>
              <a:ahLst/>
              <a:cxnLst/>
              <a:rect l="l" t="t" r="r" b="b"/>
              <a:pathLst>
                <a:path w="15168" h="6840" extrusionOk="0">
                  <a:moveTo>
                    <a:pt x="2371" y="0"/>
                  </a:moveTo>
                  <a:cubicBezTo>
                    <a:pt x="1033" y="0"/>
                    <a:pt x="30" y="1064"/>
                    <a:pt x="0" y="2341"/>
                  </a:cubicBezTo>
                  <a:lnTo>
                    <a:pt x="0" y="6839"/>
                  </a:lnTo>
                  <a:lnTo>
                    <a:pt x="15167" y="6839"/>
                  </a:lnTo>
                  <a:lnTo>
                    <a:pt x="15167" y="2341"/>
                  </a:lnTo>
                  <a:cubicBezTo>
                    <a:pt x="15167" y="1064"/>
                    <a:pt x="14104" y="0"/>
                    <a:pt x="12827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8" name="Google Shape;2728;p65"/>
            <p:cNvSpPr/>
            <p:nvPr/>
          </p:nvSpPr>
          <p:spPr>
            <a:xfrm>
              <a:off x="2481325" y="4414500"/>
              <a:ext cx="417200" cy="44850"/>
            </a:xfrm>
            <a:custGeom>
              <a:avLst/>
              <a:gdLst/>
              <a:ahLst/>
              <a:cxnLst/>
              <a:rect l="l" t="t" r="r" b="b"/>
              <a:pathLst>
                <a:path w="16688" h="1794" extrusionOk="0">
                  <a:moveTo>
                    <a:pt x="578" y="0"/>
                  </a:moveTo>
                  <a:cubicBezTo>
                    <a:pt x="274" y="0"/>
                    <a:pt x="31" y="274"/>
                    <a:pt x="0" y="578"/>
                  </a:cubicBezTo>
                  <a:lnTo>
                    <a:pt x="0" y="1216"/>
                  </a:lnTo>
                  <a:cubicBezTo>
                    <a:pt x="0" y="1520"/>
                    <a:pt x="274" y="1793"/>
                    <a:pt x="578" y="1793"/>
                  </a:cubicBezTo>
                  <a:lnTo>
                    <a:pt x="16110" y="1793"/>
                  </a:lnTo>
                  <a:cubicBezTo>
                    <a:pt x="16414" y="1793"/>
                    <a:pt x="16687" y="1520"/>
                    <a:pt x="16687" y="1216"/>
                  </a:cubicBezTo>
                  <a:lnTo>
                    <a:pt x="16687" y="578"/>
                  </a:lnTo>
                  <a:cubicBezTo>
                    <a:pt x="16687" y="274"/>
                    <a:pt x="16414" y="0"/>
                    <a:pt x="1611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9" name="Google Shape;2729;p65"/>
            <p:cNvSpPr/>
            <p:nvPr/>
          </p:nvSpPr>
          <p:spPr>
            <a:xfrm>
              <a:off x="2482075" y="4432725"/>
              <a:ext cx="146675" cy="460525"/>
            </a:xfrm>
            <a:custGeom>
              <a:avLst/>
              <a:gdLst/>
              <a:ahLst/>
              <a:cxnLst/>
              <a:rect l="l" t="t" r="r" b="b"/>
              <a:pathLst>
                <a:path w="5867" h="18421" extrusionOk="0">
                  <a:moveTo>
                    <a:pt x="4438" y="1"/>
                  </a:moveTo>
                  <a:lnTo>
                    <a:pt x="1" y="18420"/>
                  </a:lnTo>
                  <a:lnTo>
                    <a:pt x="1429" y="18420"/>
                  </a:lnTo>
                  <a:lnTo>
                    <a:pt x="5867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0" name="Google Shape;2730;p65"/>
            <p:cNvSpPr/>
            <p:nvPr/>
          </p:nvSpPr>
          <p:spPr>
            <a:xfrm>
              <a:off x="2772350" y="4432725"/>
              <a:ext cx="148200" cy="460525"/>
            </a:xfrm>
            <a:custGeom>
              <a:avLst/>
              <a:gdLst/>
              <a:ahLst/>
              <a:cxnLst/>
              <a:rect l="l" t="t" r="r" b="b"/>
              <a:pathLst>
                <a:path w="5928" h="18421" extrusionOk="0">
                  <a:moveTo>
                    <a:pt x="1" y="1"/>
                  </a:moveTo>
                  <a:lnTo>
                    <a:pt x="4499" y="18420"/>
                  </a:lnTo>
                  <a:lnTo>
                    <a:pt x="5928" y="18420"/>
                  </a:lnTo>
                  <a:lnTo>
                    <a:pt x="1460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1" name="Google Shape;2731;p65"/>
            <p:cNvSpPr/>
            <p:nvPr/>
          </p:nvSpPr>
          <p:spPr>
            <a:xfrm>
              <a:off x="2679650" y="4437275"/>
              <a:ext cx="34975" cy="459775"/>
            </a:xfrm>
            <a:custGeom>
              <a:avLst/>
              <a:gdLst/>
              <a:ahLst/>
              <a:cxnLst/>
              <a:rect l="l" t="t" r="r" b="b"/>
              <a:pathLst>
                <a:path w="1399" h="18391" extrusionOk="0">
                  <a:moveTo>
                    <a:pt x="0" y="1"/>
                  </a:moveTo>
                  <a:lnTo>
                    <a:pt x="0" y="18390"/>
                  </a:lnTo>
                  <a:lnTo>
                    <a:pt x="1399" y="18390"/>
                  </a:lnTo>
                  <a:lnTo>
                    <a:pt x="1399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2" name="Google Shape;2732;p65"/>
            <p:cNvSpPr/>
            <p:nvPr/>
          </p:nvSpPr>
          <p:spPr>
            <a:xfrm>
              <a:off x="2518550" y="4317975"/>
              <a:ext cx="347300" cy="18275"/>
            </a:xfrm>
            <a:custGeom>
              <a:avLst/>
              <a:gdLst/>
              <a:ahLst/>
              <a:cxnLst/>
              <a:rect l="l" t="t" r="r" b="b"/>
              <a:pathLst>
                <a:path w="13892" h="731" extrusionOk="0">
                  <a:moveTo>
                    <a:pt x="1" y="1"/>
                  </a:moveTo>
                  <a:lnTo>
                    <a:pt x="152" y="31"/>
                  </a:lnTo>
                  <a:lnTo>
                    <a:pt x="548" y="92"/>
                  </a:lnTo>
                  <a:cubicBezTo>
                    <a:pt x="882" y="183"/>
                    <a:pt x="1429" y="305"/>
                    <a:pt x="2037" y="366"/>
                  </a:cubicBezTo>
                  <a:cubicBezTo>
                    <a:pt x="3663" y="609"/>
                    <a:pt x="5305" y="730"/>
                    <a:pt x="6946" y="730"/>
                  </a:cubicBezTo>
                  <a:cubicBezTo>
                    <a:pt x="8587" y="730"/>
                    <a:pt x="10229" y="609"/>
                    <a:pt x="11855" y="366"/>
                  </a:cubicBezTo>
                  <a:cubicBezTo>
                    <a:pt x="12524" y="244"/>
                    <a:pt x="13010" y="183"/>
                    <a:pt x="13344" y="92"/>
                  </a:cubicBezTo>
                  <a:lnTo>
                    <a:pt x="13739" y="31"/>
                  </a:lnTo>
                  <a:lnTo>
                    <a:pt x="13891" y="1"/>
                  </a:lnTo>
                  <a:lnTo>
                    <a:pt x="13800" y="1"/>
                  </a:lnTo>
                  <a:lnTo>
                    <a:pt x="13375" y="62"/>
                  </a:lnTo>
                  <a:cubicBezTo>
                    <a:pt x="13040" y="153"/>
                    <a:pt x="12524" y="214"/>
                    <a:pt x="11916" y="305"/>
                  </a:cubicBezTo>
                  <a:cubicBezTo>
                    <a:pt x="10274" y="533"/>
                    <a:pt x="8625" y="647"/>
                    <a:pt x="6980" y="647"/>
                  </a:cubicBezTo>
                  <a:cubicBezTo>
                    <a:pt x="5335" y="647"/>
                    <a:pt x="3694" y="533"/>
                    <a:pt x="2067" y="305"/>
                  </a:cubicBezTo>
                  <a:cubicBezTo>
                    <a:pt x="1429" y="214"/>
                    <a:pt x="912" y="153"/>
                    <a:pt x="578" y="62"/>
                  </a:cubicBezTo>
                  <a:lnTo>
                    <a:pt x="152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3" name="Google Shape;2733;p65"/>
            <p:cNvSpPr/>
            <p:nvPr/>
          </p:nvSpPr>
          <p:spPr>
            <a:xfrm>
              <a:off x="1738150" y="3406875"/>
              <a:ext cx="251550" cy="202925"/>
            </a:xfrm>
            <a:custGeom>
              <a:avLst/>
              <a:gdLst/>
              <a:ahLst/>
              <a:cxnLst/>
              <a:rect l="l" t="t" r="r" b="b"/>
              <a:pathLst>
                <a:path w="10062" h="8117" extrusionOk="0">
                  <a:moveTo>
                    <a:pt x="0" y="1"/>
                  </a:moveTo>
                  <a:lnTo>
                    <a:pt x="1216" y="8116"/>
                  </a:lnTo>
                  <a:lnTo>
                    <a:pt x="8389" y="8116"/>
                  </a:lnTo>
                  <a:lnTo>
                    <a:pt x="10061" y="152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4" name="Google Shape;2734;p65"/>
            <p:cNvSpPr/>
            <p:nvPr/>
          </p:nvSpPr>
          <p:spPr>
            <a:xfrm>
              <a:off x="1759425" y="3536050"/>
              <a:ext cx="205950" cy="1550"/>
            </a:xfrm>
            <a:custGeom>
              <a:avLst/>
              <a:gdLst/>
              <a:ahLst/>
              <a:cxnLst/>
              <a:rect l="l" t="t" r="r" b="b"/>
              <a:pathLst>
                <a:path w="8238" h="62" extrusionOk="0">
                  <a:moveTo>
                    <a:pt x="4134" y="1"/>
                  </a:moveTo>
                  <a:cubicBezTo>
                    <a:pt x="1854" y="1"/>
                    <a:pt x="0" y="1"/>
                    <a:pt x="0" y="31"/>
                  </a:cubicBezTo>
                  <a:cubicBezTo>
                    <a:pt x="0" y="62"/>
                    <a:pt x="1854" y="62"/>
                    <a:pt x="4134" y="62"/>
                  </a:cubicBezTo>
                  <a:cubicBezTo>
                    <a:pt x="6414" y="62"/>
                    <a:pt x="8237" y="62"/>
                    <a:pt x="8237" y="31"/>
                  </a:cubicBezTo>
                  <a:cubicBezTo>
                    <a:pt x="8237" y="31"/>
                    <a:pt x="6414" y="1"/>
                    <a:pt x="4134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5" name="Google Shape;2735;p65"/>
            <p:cNvSpPr/>
            <p:nvPr/>
          </p:nvSpPr>
          <p:spPr>
            <a:xfrm>
              <a:off x="1758650" y="3526175"/>
              <a:ext cx="207475" cy="2300"/>
            </a:xfrm>
            <a:custGeom>
              <a:avLst/>
              <a:gdLst/>
              <a:ahLst/>
              <a:cxnLst/>
              <a:rect l="l" t="t" r="r" b="b"/>
              <a:pathLst>
                <a:path w="8299" h="92" extrusionOk="0">
                  <a:moveTo>
                    <a:pt x="4165" y="1"/>
                  </a:moveTo>
                  <a:cubicBezTo>
                    <a:pt x="1885" y="1"/>
                    <a:pt x="1" y="1"/>
                    <a:pt x="1" y="61"/>
                  </a:cubicBezTo>
                  <a:cubicBezTo>
                    <a:pt x="1" y="92"/>
                    <a:pt x="1885" y="92"/>
                    <a:pt x="4165" y="92"/>
                  </a:cubicBezTo>
                  <a:cubicBezTo>
                    <a:pt x="6445" y="92"/>
                    <a:pt x="8299" y="92"/>
                    <a:pt x="8299" y="61"/>
                  </a:cubicBezTo>
                  <a:cubicBezTo>
                    <a:pt x="8299" y="1"/>
                    <a:pt x="6445" y="1"/>
                    <a:pt x="4165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6" name="Google Shape;2736;p65"/>
            <p:cNvSpPr/>
            <p:nvPr/>
          </p:nvSpPr>
          <p:spPr>
            <a:xfrm>
              <a:off x="1757900" y="3514775"/>
              <a:ext cx="207475" cy="2300"/>
            </a:xfrm>
            <a:custGeom>
              <a:avLst/>
              <a:gdLst/>
              <a:ahLst/>
              <a:cxnLst/>
              <a:rect l="l" t="t" r="r" b="b"/>
              <a:pathLst>
                <a:path w="8299" h="92" extrusionOk="0">
                  <a:moveTo>
                    <a:pt x="4134" y="1"/>
                  </a:moveTo>
                  <a:cubicBezTo>
                    <a:pt x="1855" y="1"/>
                    <a:pt x="0" y="1"/>
                    <a:pt x="0" y="61"/>
                  </a:cubicBezTo>
                  <a:cubicBezTo>
                    <a:pt x="0" y="92"/>
                    <a:pt x="1855" y="92"/>
                    <a:pt x="4134" y="92"/>
                  </a:cubicBezTo>
                  <a:cubicBezTo>
                    <a:pt x="6414" y="92"/>
                    <a:pt x="8298" y="92"/>
                    <a:pt x="8298" y="61"/>
                  </a:cubicBezTo>
                  <a:cubicBezTo>
                    <a:pt x="8298" y="1"/>
                    <a:pt x="6414" y="1"/>
                    <a:pt x="4134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7" name="Google Shape;2737;p65"/>
            <p:cNvSpPr/>
            <p:nvPr/>
          </p:nvSpPr>
          <p:spPr>
            <a:xfrm>
              <a:off x="1780700" y="3547450"/>
              <a:ext cx="8375" cy="50950"/>
            </a:xfrm>
            <a:custGeom>
              <a:avLst/>
              <a:gdLst/>
              <a:ahLst/>
              <a:cxnLst/>
              <a:rect l="l" t="t" r="r" b="b"/>
              <a:pathLst>
                <a:path w="335" h="2038" extrusionOk="0">
                  <a:moveTo>
                    <a:pt x="0" y="1"/>
                  </a:moveTo>
                  <a:cubicBezTo>
                    <a:pt x="31" y="669"/>
                    <a:pt x="152" y="1368"/>
                    <a:pt x="335" y="2037"/>
                  </a:cubicBezTo>
                  <a:cubicBezTo>
                    <a:pt x="304" y="1368"/>
                    <a:pt x="152" y="639"/>
                    <a:pt x="0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8" name="Google Shape;2738;p65"/>
            <p:cNvSpPr/>
            <p:nvPr/>
          </p:nvSpPr>
          <p:spPr>
            <a:xfrm>
              <a:off x="1798925" y="3547450"/>
              <a:ext cx="3825" cy="49425"/>
            </a:xfrm>
            <a:custGeom>
              <a:avLst/>
              <a:gdLst/>
              <a:ahLst/>
              <a:cxnLst/>
              <a:rect l="l" t="t" r="r" b="b"/>
              <a:pathLst>
                <a:path w="153" h="1977" extrusionOk="0">
                  <a:moveTo>
                    <a:pt x="1" y="1"/>
                  </a:moveTo>
                  <a:cubicBezTo>
                    <a:pt x="1" y="305"/>
                    <a:pt x="1" y="639"/>
                    <a:pt x="31" y="973"/>
                  </a:cubicBezTo>
                  <a:cubicBezTo>
                    <a:pt x="31" y="1338"/>
                    <a:pt x="62" y="1642"/>
                    <a:pt x="122" y="1976"/>
                  </a:cubicBezTo>
                  <a:cubicBezTo>
                    <a:pt x="153" y="1642"/>
                    <a:pt x="153" y="1277"/>
                    <a:pt x="122" y="973"/>
                  </a:cubicBezTo>
                  <a:cubicBezTo>
                    <a:pt x="122" y="639"/>
                    <a:pt x="62" y="335"/>
                    <a:pt x="1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9" name="Google Shape;2739;p65"/>
            <p:cNvSpPr/>
            <p:nvPr/>
          </p:nvSpPr>
          <p:spPr>
            <a:xfrm>
              <a:off x="1817925" y="3545175"/>
              <a:ext cx="6875" cy="51700"/>
            </a:xfrm>
            <a:custGeom>
              <a:avLst/>
              <a:gdLst/>
              <a:ahLst/>
              <a:cxnLst/>
              <a:rect l="l" t="t" r="r" b="b"/>
              <a:pathLst>
                <a:path w="275" h="2068" extrusionOk="0">
                  <a:moveTo>
                    <a:pt x="31" y="1"/>
                  </a:moveTo>
                  <a:cubicBezTo>
                    <a:pt x="1" y="365"/>
                    <a:pt x="31" y="700"/>
                    <a:pt x="61" y="1034"/>
                  </a:cubicBezTo>
                  <a:cubicBezTo>
                    <a:pt x="122" y="1368"/>
                    <a:pt x="153" y="1733"/>
                    <a:pt x="274" y="2067"/>
                  </a:cubicBezTo>
                  <a:cubicBezTo>
                    <a:pt x="274" y="1672"/>
                    <a:pt x="213" y="1338"/>
                    <a:pt x="183" y="1034"/>
                  </a:cubicBezTo>
                  <a:cubicBezTo>
                    <a:pt x="153" y="700"/>
                    <a:pt x="122" y="365"/>
                    <a:pt x="31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0" name="Google Shape;2740;p65"/>
            <p:cNvSpPr/>
            <p:nvPr/>
          </p:nvSpPr>
          <p:spPr>
            <a:xfrm>
              <a:off x="1836925" y="3545175"/>
              <a:ext cx="3075" cy="52450"/>
            </a:xfrm>
            <a:custGeom>
              <a:avLst/>
              <a:gdLst/>
              <a:ahLst/>
              <a:cxnLst/>
              <a:rect l="l" t="t" r="r" b="b"/>
              <a:pathLst>
                <a:path w="123" h="2098" extrusionOk="0">
                  <a:moveTo>
                    <a:pt x="31" y="1"/>
                  </a:moveTo>
                  <a:cubicBezTo>
                    <a:pt x="1" y="700"/>
                    <a:pt x="1" y="1399"/>
                    <a:pt x="122" y="2098"/>
                  </a:cubicBezTo>
                  <a:cubicBezTo>
                    <a:pt x="122" y="1763"/>
                    <a:pt x="122" y="1368"/>
                    <a:pt x="61" y="1034"/>
                  </a:cubicBezTo>
                  <a:cubicBezTo>
                    <a:pt x="61" y="700"/>
                    <a:pt x="61" y="335"/>
                    <a:pt x="31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1" name="Google Shape;2741;p65"/>
            <p:cNvSpPr/>
            <p:nvPr/>
          </p:nvSpPr>
          <p:spPr>
            <a:xfrm>
              <a:off x="1864275" y="3547450"/>
              <a:ext cx="3825" cy="49425"/>
            </a:xfrm>
            <a:custGeom>
              <a:avLst/>
              <a:gdLst/>
              <a:ahLst/>
              <a:cxnLst/>
              <a:rect l="l" t="t" r="r" b="b"/>
              <a:pathLst>
                <a:path w="153" h="1977" extrusionOk="0">
                  <a:moveTo>
                    <a:pt x="31" y="1"/>
                  </a:moveTo>
                  <a:cubicBezTo>
                    <a:pt x="1" y="335"/>
                    <a:pt x="1" y="639"/>
                    <a:pt x="31" y="973"/>
                  </a:cubicBezTo>
                  <a:cubicBezTo>
                    <a:pt x="31" y="1338"/>
                    <a:pt x="92" y="1642"/>
                    <a:pt x="122" y="1976"/>
                  </a:cubicBezTo>
                  <a:cubicBezTo>
                    <a:pt x="153" y="1642"/>
                    <a:pt x="153" y="1277"/>
                    <a:pt x="122" y="973"/>
                  </a:cubicBezTo>
                  <a:cubicBezTo>
                    <a:pt x="122" y="639"/>
                    <a:pt x="92" y="335"/>
                    <a:pt x="31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2" name="Google Shape;2742;p65"/>
            <p:cNvSpPr/>
            <p:nvPr/>
          </p:nvSpPr>
          <p:spPr>
            <a:xfrm>
              <a:off x="1886325" y="3546700"/>
              <a:ext cx="3050" cy="50925"/>
            </a:xfrm>
            <a:custGeom>
              <a:avLst/>
              <a:gdLst/>
              <a:ahLst/>
              <a:cxnLst/>
              <a:rect l="l" t="t" r="r" b="b"/>
              <a:pathLst>
                <a:path w="122" h="2037" extrusionOk="0">
                  <a:moveTo>
                    <a:pt x="31" y="0"/>
                  </a:moveTo>
                  <a:cubicBezTo>
                    <a:pt x="0" y="335"/>
                    <a:pt x="0" y="669"/>
                    <a:pt x="0" y="1003"/>
                  </a:cubicBezTo>
                  <a:cubicBezTo>
                    <a:pt x="0" y="1338"/>
                    <a:pt x="0" y="1702"/>
                    <a:pt x="31" y="2037"/>
                  </a:cubicBezTo>
                  <a:cubicBezTo>
                    <a:pt x="61" y="1702"/>
                    <a:pt x="122" y="1338"/>
                    <a:pt x="61" y="1003"/>
                  </a:cubicBezTo>
                  <a:cubicBezTo>
                    <a:pt x="61" y="669"/>
                    <a:pt x="61" y="335"/>
                    <a:pt x="31" y="0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3" name="Google Shape;2743;p65"/>
            <p:cNvSpPr/>
            <p:nvPr/>
          </p:nvSpPr>
          <p:spPr>
            <a:xfrm>
              <a:off x="1906075" y="3541375"/>
              <a:ext cx="6100" cy="53225"/>
            </a:xfrm>
            <a:custGeom>
              <a:avLst/>
              <a:gdLst/>
              <a:ahLst/>
              <a:cxnLst/>
              <a:rect l="l" t="t" r="r" b="b"/>
              <a:pathLst>
                <a:path w="244" h="2129" extrusionOk="0">
                  <a:moveTo>
                    <a:pt x="244" y="1"/>
                  </a:moveTo>
                  <a:cubicBezTo>
                    <a:pt x="153" y="365"/>
                    <a:pt x="122" y="730"/>
                    <a:pt x="92" y="1064"/>
                  </a:cubicBezTo>
                  <a:cubicBezTo>
                    <a:pt x="1" y="1429"/>
                    <a:pt x="1" y="1794"/>
                    <a:pt x="1" y="2128"/>
                  </a:cubicBezTo>
                  <a:cubicBezTo>
                    <a:pt x="92" y="1794"/>
                    <a:pt x="122" y="1429"/>
                    <a:pt x="153" y="1064"/>
                  </a:cubicBezTo>
                  <a:cubicBezTo>
                    <a:pt x="244" y="730"/>
                    <a:pt x="244" y="335"/>
                    <a:pt x="244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4" name="Google Shape;2744;p65"/>
            <p:cNvSpPr/>
            <p:nvPr/>
          </p:nvSpPr>
          <p:spPr>
            <a:xfrm>
              <a:off x="1931150" y="3547450"/>
              <a:ext cx="9150" cy="44875"/>
            </a:xfrm>
            <a:custGeom>
              <a:avLst/>
              <a:gdLst/>
              <a:ahLst/>
              <a:cxnLst/>
              <a:rect l="l" t="t" r="r" b="b"/>
              <a:pathLst>
                <a:path w="366" h="1795" extrusionOk="0">
                  <a:moveTo>
                    <a:pt x="365" y="1"/>
                  </a:moveTo>
                  <a:cubicBezTo>
                    <a:pt x="244" y="274"/>
                    <a:pt x="153" y="578"/>
                    <a:pt x="92" y="882"/>
                  </a:cubicBezTo>
                  <a:cubicBezTo>
                    <a:pt x="31" y="1186"/>
                    <a:pt x="1" y="1490"/>
                    <a:pt x="1" y="1794"/>
                  </a:cubicBezTo>
                  <a:cubicBezTo>
                    <a:pt x="61" y="1490"/>
                    <a:pt x="153" y="1217"/>
                    <a:pt x="183" y="913"/>
                  </a:cubicBezTo>
                  <a:cubicBezTo>
                    <a:pt x="244" y="609"/>
                    <a:pt x="335" y="305"/>
                    <a:pt x="365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5" name="Google Shape;2745;p65"/>
            <p:cNvSpPr/>
            <p:nvPr/>
          </p:nvSpPr>
          <p:spPr>
            <a:xfrm>
              <a:off x="1865050" y="3007175"/>
              <a:ext cx="48650" cy="382250"/>
            </a:xfrm>
            <a:custGeom>
              <a:avLst/>
              <a:gdLst/>
              <a:ahLst/>
              <a:cxnLst/>
              <a:rect l="l" t="t" r="r" b="b"/>
              <a:pathLst>
                <a:path w="1946" h="15290" extrusionOk="0">
                  <a:moveTo>
                    <a:pt x="1946" y="0"/>
                  </a:moveTo>
                  <a:lnTo>
                    <a:pt x="1885" y="92"/>
                  </a:lnTo>
                  <a:cubicBezTo>
                    <a:pt x="1824" y="183"/>
                    <a:pt x="1794" y="335"/>
                    <a:pt x="1733" y="517"/>
                  </a:cubicBezTo>
                  <a:cubicBezTo>
                    <a:pt x="1642" y="700"/>
                    <a:pt x="1581" y="943"/>
                    <a:pt x="1490" y="1216"/>
                  </a:cubicBezTo>
                  <a:cubicBezTo>
                    <a:pt x="1429" y="1459"/>
                    <a:pt x="1338" y="1763"/>
                    <a:pt x="1216" y="2128"/>
                  </a:cubicBezTo>
                  <a:cubicBezTo>
                    <a:pt x="1125" y="2462"/>
                    <a:pt x="1034" y="2888"/>
                    <a:pt x="912" y="3253"/>
                  </a:cubicBezTo>
                  <a:cubicBezTo>
                    <a:pt x="821" y="3648"/>
                    <a:pt x="699" y="4104"/>
                    <a:pt x="608" y="4560"/>
                  </a:cubicBezTo>
                  <a:cubicBezTo>
                    <a:pt x="426" y="5502"/>
                    <a:pt x="274" y="6475"/>
                    <a:pt x="152" y="7599"/>
                  </a:cubicBezTo>
                  <a:cubicBezTo>
                    <a:pt x="61" y="8694"/>
                    <a:pt x="0" y="9727"/>
                    <a:pt x="0" y="10669"/>
                  </a:cubicBezTo>
                  <a:cubicBezTo>
                    <a:pt x="61" y="11125"/>
                    <a:pt x="0" y="11581"/>
                    <a:pt x="61" y="12007"/>
                  </a:cubicBezTo>
                  <a:cubicBezTo>
                    <a:pt x="91" y="12402"/>
                    <a:pt x="122" y="12827"/>
                    <a:pt x="122" y="13162"/>
                  </a:cubicBezTo>
                  <a:cubicBezTo>
                    <a:pt x="122" y="13526"/>
                    <a:pt x="152" y="13861"/>
                    <a:pt x="213" y="14134"/>
                  </a:cubicBezTo>
                  <a:cubicBezTo>
                    <a:pt x="243" y="14378"/>
                    <a:pt x="243" y="14651"/>
                    <a:pt x="274" y="14833"/>
                  </a:cubicBezTo>
                  <a:cubicBezTo>
                    <a:pt x="304" y="15046"/>
                    <a:pt x="365" y="15198"/>
                    <a:pt x="365" y="15289"/>
                  </a:cubicBezTo>
                  <a:cubicBezTo>
                    <a:pt x="365" y="15198"/>
                    <a:pt x="365" y="15046"/>
                    <a:pt x="304" y="14833"/>
                  </a:cubicBezTo>
                  <a:cubicBezTo>
                    <a:pt x="274" y="14651"/>
                    <a:pt x="274" y="14378"/>
                    <a:pt x="243" y="14134"/>
                  </a:cubicBezTo>
                  <a:cubicBezTo>
                    <a:pt x="213" y="13861"/>
                    <a:pt x="152" y="13557"/>
                    <a:pt x="152" y="13162"/>
                  </a:cubicBezTo>
                  <a:cubicBezTo>
                    <a:pt x="152" y="12797"/>
                    <a:pt x="122" y="12402"/>
                    <a:pt x="122" y="12007"/>
                  </a:cubicBezTo>
                  <a:lnTo>
                    <a:pt x="122" y="10669"/>
                  </a:lnTo>
                  <a:cubicBezTo>
                    <a:pt x="122" y="9757"/>
                    <a:pt x="152" y="8724"/>
                    <a:pt x="274" y="7630"/>
                  </a:cubicBezTo>
                  <a:cubicBezTo>
                    <a:pt x="395" y="6535"/>
                    <a:pt x="547" y="5502"/>
                    <a:pt x="730" y="4590"/>
                  </a:cubicBezTo>
                  <a:cubicBezTo>
                    <a:pt x="821" y="4134"/>
                    <a:pt x="912" y="3709"/>
                    <a:pt x="1003" y="3283"/>
                  </a:cubicBezTo>
                  <a:cubicBezTo>
                    <a:pt x="1064" y="2888"/>
                    <a:pt x="1155" y="2493"/>
                    <a:pt x="1277" y="2159"/>
                  </a:cubicBezTo>
                  <a:cubicBezTo>
                    <a:pt x="1368" y="1824"/>
                    <a:pt x="1459" y="1520"/>
                    <a:pt x="1520" y="1247"/>
                  </a:cubicBezTo>
                  <a:cubicBezTo>
                    <a:pt x="1611" y="973"/>
                    <a:pt x="1672" y="700"/>
                    <a:pt x="1763" y="548"/>
                  </a:cubicBezTo>
                  <a:cubicBezTo>
                    <a:pt x="1824" y="396"/>
                    <a:pt x="1885" y="244"/>
                    <a:pt x="1915" y="152"/>
                  </a:cubicBezTo>
                  <a:lnTo>
                    <a:pt x="1946" y="31"/>
                  </a:lnTo>
                  <a:lnTo>
                    <a:pt x="1946" y="0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6" name="Google Shape;2746;p65"/>
            <p:cNvSpPr/>
            <p:nvPr/>
          </p:nvSpPr>
          <p:spPr>
            <a:xfrm>
              <a:off x="1878725" y="3093625"/>
              <a:ext cx="52450" cy="55300"/>
            </a:xfrm>
            <a:custGeom>
              <a:avLst/>
              <a:gdLst/>
              <a:ahLst/>
              <a:cxnLst/>
              <a:rect l="l" t="t" r="r" b="b"/>
              <a:pathLst>
                <a:path w="2098" h="2212" extrusionOk="0">
                  <a:moveTo>
                    <a:pt x="1619" y="0"/>
                  </a:moveTo>
                  <a:cubicBezTo>
                    <a:pt x="1461" y="0"/>
                    <a:pt x="1324" y="65"/>
                    <a:pt x="1216" y="129"/>
                  </a:cubicBezTo>
                  <a:cubicBezTo>
                    <a:pt x="730" y="433"/>
                    <a:pt x="304" y="980"/>
                    <a:pt x="122" y="1558"/>
                  </a:cubicBezTo>
                  <a:lnTo>
                    <a:pt x="0" y="2196"/>
                  </a:lnTo>
                  <a:cubicBezTo>
                    <a:pt x="73" y="2206"/>
                    <a:pt x="147" y="2212"/>
                    <a:pt x="221" y="2212"/>
                  </a:cubicBezTo>
                  <a:cubicBezTo>
                    <a:pt x="579" y="2212"/>
                    <a:pt x="939" y="2093"/>
                    <a:pt x="1216" y="1892"/>
                  </a:cubicBezTo>
                  <a:cubicBezTo>
                    <a:pt x="1581" y="1618"/>
                    <a:pt x="1885" y="1223"/>
                    <a:pt x="2006" y="798"/>
                  </a:cubicBezTo>
                  <a:cubicBezTo>
                    <a:pt x="2098" y="463"/>
                    <a:pt x="2098" y="129"/>
                    <a:pt x="1824" y="38"/>
                  </a:cubicBezTo>
                  <a:cubicBezTo>
                    <a:pt x="1753" y="11"/>
                    <a:pt x="1684" y="0"/>
                    <a:pt x="1619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7" name="Google Shape;2747;p65"/>
            <p:cNvSpPr/>
            <p:nvPr/>
          </p:nvSpPr>
          <p:spPr>
            <a:xfrm>
              <a:off x="1868850" y="3160375"/>
              <a:ext cx="53200" cy="65675"/>
            </a:xfrm>
            <a:custGeom>
              <a:avLst/>
              <a:gdLst/>
              <a:ahLst/>
              <a:cxnLst/>
              <a:rect l="l" t="t" r="r" b="b"/>
              <a:pathLst>
                <a:path w="2128" h="2627" extrusionOk="0">
                  <a:moveTo>
                    <a:pt x="1770" y="0"/>
                  </a:moveTo>
                  <a:cubicBezTo>
                    <a:pt x="1737" y="0"/>
                    <a:pt x="1705" y="4"/>
                    <a:pt x="1672" y="12"/>
                  </a:cubicBezTo>
                  <a:cubicBezTo>
                    <a:pt x="1581" y="43"/>
                    <a:pt x="1459" y="73"/>
                    <a:pt x="1368" y="164"/>
                  </a:cubicBezTo>
                  <a:cubicBezTo>
                    <a:pt x="730" y="742"/>
                    <a:pt x="274" y="1471"/>
                    <a:pt x="61" y="2292"/>
                  </a:cubicBezTo>
                  <a:lnTo>
                    <a:pt x="0" y="2626"/>
                  </a:lnTo>
                  <a:cubicBezTo>
                    <a:pt x="1034" y="2414"/>
                    <a:pt x="1885" y="1563"/>
                    <a:pt x="2097" y="529"/>
                  </a:cubicBezTo>
                  <a:cubicBezTo>
                    <a:pt x="2128" y="407"/>
                    <a:pt x="2128" y="225"/>
                    <a:pt x="2037" y="73"/>
                  </a:cubicBezTo>
                  <a:cubicBezTo>
                    <a:pt x="1948" y="29"/>
                    <a:pt x="1859" y="0"/>
                    <a:pt x="1770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8" name="Google Shape;2748;p65"/>
            <p:cNvSpPr/>
            <p:nvPr/>
          </p:nvSpPr>
          <p:spPr>
            <a:xfrm>
              <a:off x="1867325" y="3246050"/>
              <a:ext cx="53975" cy="63575"/>
            </a:xfrm>
            <a:custGeom>
              <a:avLst/>
              <a:gdLst/>
              <a:ahLst/>
              <a:cxnLst/>
              <a:rect l="l" t="t" r="r" b="b"/>
              <a:pathLst>
                <a:path w="2159" h="2543" extrusionOk="0">
                  <a:moveTo>
                    <a:pt x="1687" y="1"/>
                  </a:moveTo>
                  <a:cubicBezTo>
                    <a:pt x="1554" y="1"/>
                    <a:pt x="1409" y="77"/>
                    <a:pt x="1338" y="172"/>
                  </a:cubicBezTo>
                  <a:cubicBezTo>
                    <a:pt x="760" y="567"/>
                    <a:pt x="304" y="1145"/>
                    <a:pt x="0" y="1844"/>
                  </a:cubicBezTo>
                  <a:lnTo>
                    <a:pt x="31" y="2543"/>
                  </a:lnTo>
                  <a:cubicBezTo>
                    <a:pt x="456" y="2391"/>
                    <a:pt x="882" y="2178"/>
                    <a:pt x="1247" y="1905"/>
                  </a:cubicBezTo>
                  <a:cubicBezTo>
                    <a:pt x="1703" y="1601"/>
                    <a:pt x="2007" y="1145"/>
                    <a:pt x="2128" y="628"/>
                  </a:cubicBezTo>
                  <a:cubicBezTo>
                    <a:pt x="2158" y="354"/>
                    <a:pt x="2037" y="50"/>
                    <a:pt x="1794" y="20"/>
                  </a:cubicBezTo>
                  <a:cubicBezTo>
                    <a:pt x="1760" y="7"/>
                    <a:pt x="1724" y="1"/>
                    <a:pt x="1687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9" name="Google Shape;2749;p65"/>
            <p:cNvSpPr/>
            <p:nvPr/>
          </p:nvSpPr>
          <p:spPr>
            <a:xfrm>
              <a:off x="1868850" y="3309450"/>
              <a:ext cx="48650" cy="47300"/>
            </a:xfrm>
            <a:custGeom>
              <a:avLst/>
              <a:gdLst/>
              <a:ahLst/>
              <a:cxnLst/>
              <a:rect l="l" t="t" r="r" b="b"/>
              <a:pathLst>
                <a:path w="1946" h="1892" extrusionOk="0">
                  <a:moveTo>
                    <a:pt x="1541" y="1"/>
                  </a:moveTo>
                  <a:cubicBezTo>
                    <a:pt x="1523" y="1"/>
                    <a:pt x="1506" y="3"/>
                    <a:pt x="1490" y="7"/>
                  </a:cubicBezTo>
                  <a:cubicBezTo>
                    <a:pt x="1368" y="68"/>
                    <a:pt x="1277" y="98"/>
                    <a:pt x="1155" y="159"/>
                  </a:cubicBezTo>
                  <a:cubicBezTo>
                    <a:pt x="699" y="524"/>
                    <a:pt x="274" y="949"/>
                    <a:pt x="0" y="1466"/>
                  </a:cubicBezTo>
                  <a:lnTo>
                    <a:pt x="91" y="1891"/>
                  </a:lnTo>
                  <a:cubicBezTo>
                    <a:pt x="730" y="1679"/>
                    <a:pt x="1307" y="1283"/>
                    <a:pt x="1733" y="706"/>
                  </a:cubicBezTo>
                  <a:cubicBezTo>
                    <a:pt x="1824" y="524"/>
                    <a:pt x="1946" y="280"/>
                    <a:pt x="1824" y="128"/>
                  </a:cubicBezTo>
                  <a:cubicBezTo>
                    <a:pt x="1771" y="76"/>
                    <a:pt x="1651" y="1"/>
                    <a:pt x="1541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0" name="Google Shape;2750;p65"/>
            <p:cNvSpPr/>
            <p:nvPr/>
          </p:nvSpPr>
          <p:spPr>
            <a:xfrm>
              <a:off x="1814125" y="3279075"/>
              <a:ext cx="53975" cy="56400"/>
            </a:xfrm>
            <a:custGeom>
              <a:avLst/>
              <a:gdLst/>
              <a:ahLst/>
              <a:cxnLst/>
              <a:rect l="l" t="t" r="r" b="b"/>
              <a:pathLst>
                <a:path w="2159" h="2256" extrusionOk="0">
                  <a:moveTo>
                    <a:pt x="204" y="0"/>
                  </a:moveTo>
                  <a:cubicBezTo>
                    <a:pt x="186" y="0"/>
                    <a:pt x="169" y="2"/>
                    <a:pt x="153" y="6"/>
                  </a:cubicBezTo>
                  <a:cubicBezTo>
                    <a:pt x="61" y="67"/>
                    <a:pt x="1" y="128"/>
                    <a:pt x="1" y="249"/>
                  </a:cubicBezTo>
                  <a:cubicBezTo>
                    <a:pt x="1" y="310"/>
                    <a:pt x="31" y="432"/>
                    <a:pt x="61" y="523"/>
                  </a:cubicBezTo>
                  <a:cubicBezTo>
                    <a:pt x="457" y="1374"/>
                    <a:pt x="1247" y="2043"/>
                    <a:pt x="2159" y="2255"/>
                  </a:cubicBezTo>
                  <a:lnTo>
                    <a:pt x="2128" y="1799"/>
                  </a:lnTo>
                  <a:cubicBezTo>
                    <a:pt x="1642" y="1191"/>
                    <a:pt x="1095" y="644"/>
                    <a:pt x="487" y="128"/>
                  </a:cubicBezTo>
                  <a:cubicBezTo>
                    <a:pt x="435" y="75"/>
                    <a:pt x="314" y="0"/>
                    <a:pt x="204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1" name="Google Shape;2751;p65"/>
            <p:cNvSpPr/>
            <p:nvPr/>
          </p:nvSpPr>
          <p:spPr>
            <a:xfrm>
              <a:off x="1807300" y="3203225"/>
              <a:ext cx="61575" cy="63200"/>
            </a:xfrm>
            <a:custGeom>
              <a:avLst/>
              <a:gdLst/>
              <a:ahLst/>
              <a:cxnLst/>
              <a:rect l="l" t="t" r="r" b="b"/>
              <a:pathLst>
                <a:path w="2463" h="2528" extrusionOk="0">
                  <a:moveTo>
                    <a:pt x="502" y="0"/>
                  </a:moveTo>
                  <a:cubicBezTo>
                    <a:pt x="410" y="0"/>
                    <a:pt x="319" y="31"/>
                    <a:pt x="243" y="92"/>
                  </a:cubicBezTo>
                  <a:cubicBezTo>
                    <a:pt x="61" y="213"/>
                    <a:pt x="0" y="396"/>
                    <a:pt x="31" y="608"/>
                  </a:cubicBezTo>
                  <a:cubicBezTo>
                    <a:pt x="61" y="791"/>
                    <a:pt x="152" y="1004"/>
                    <a:pt x="274" y="1156"/>
                  </a:cubicBezTo>
                  <a:cubicBezTo>
                    <a:pt x="517" y="1520"/>
                    <a:pt x="821" y="1855"/>
                    <a:pt x="1186" y="2128"/>
                  </a:cubicBezTo>
                  <a:cubicBezTo>
                    <a:pt x="1492" y="2379"/>
                    <a:pt x="1874" y="2527"/>
                    <a:pt x="2240" y="2527"/>
                  </a:cubicBezTo>
                  <a:cubicBezTo>
                    <a:pt x="2274" y="2527"/>
                    <a:pt x="2307" y="2526"/>
                    <a:pt x="2341" y="2523"/>
                  </a:cubicBezTo>
                  <a:lnTo>
                    <a:pt x="2462" y="2037"/>
                  </a:lnTo>
                  <a:lnTo>
                    <a:pt x="1186" y="456"/>
                  </a:lnTo>
                  <a:cubicBezTo>
                    <a:pt x="1064" y="304"/>
                    <a:pt x="912" y="213"/>
                    <a:pt x="760" y="92"/>
                  </a:cubicBezTo>
                  <a:cubicBezTo>
                    <a:pt x="684" y="31"/>
                    <a:pt x="593" y="0"/>
                    <a:pt x="502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2" name="Google Shape;2752;p65"/>
            <p:cNvSpPr/>
            <p:nvPr/>
          </p:nvSpPr>
          <p:spPr>
            <a:xfrm>
              <a:off x="1814900" y="3121650"/>
              <a:ext cx="57775" cy="66400"/>
            </a:xfrm>
            <a:custGeom>
              <a:avLst/>
              <a:gdLst/>
              <a:ahLst/>
              <a:cxnLst/>
              <a:rect l="l" t="t" r="r" b="b"/>
              <a:pathLst>
                <a:path w="2311" h="2656" extrusionOk="0">
                  <a:moveTo>
                    <a:pt x="604" y="1"/>
                  </a:moveTo>
                  <a:cubicBezTo>
                    <a:pt x="365" y="1"/>
                    <a:pt x="145" y="195"/>
                    <a:pt x="91" y="437"/>
                  </a:cubicBezTo>
                  <a:cubicBezTo>
                    <a:pt x="0" y="741"/>
                    <a:pt x="30" y="1045"/>
                    <a:pt x="182" y="1257"/>
                  </a:cubicBezTo>
                  <a:cubicBezTo>
                    <a:pt x="334" y="1531"/>
                    <a:pt x="578" y="1713"/>
                    <a:pt x="790" y="1896"/>
                  </a:cubicBezTo>
                  <a:cubicBezTo>
                    <a:pt x="1216" y="2230"/>
                    <a:pt x="1702" y="2473"/>
                    <a:pt x="2219" y="2656"/>
                  </a:cubicBezTo>
                  <a:lnTo>
                    <a:pt x="2310" y="2139"/>
                  </a:lnTo>
                  <a:cubicBezTo>
                    <a:pt x="2067" y="1379"/>
                    <a:pt x="1641" y="741"/>
                    <a:pt x="1034" y="194"/>
                  </a:cubicBezTo>
                  <a:cubicBezTo>
                    <a:pt x="942" y="102"/>
                    <a:pt x="851" y="42"/>
                    <a:pt x="699" y="11"/>
                  </a:cubicBezTo>
                  <a:cubicBezTo>
                    <a:pt x="667" y="4"/>
                    <a:pt x="636" y="1"/>
                    <a:pt x="604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3" name="Google Shape;2753;p65"/>
            <p:cNvSpPr/>
            <p:nvPr/>
          </p:nvSpPr>
          <p:spPr>
            <a:xfrm>
              <a:off x="1837675" y="3038325"/>
              <a:ext cx="48675" cy="76775"/>
            </a:xfrm>
            <a:custGeom>
              <a:avLst/>
              <a:gdLst/>
              <a:ahLst/>
              <a:cxnLst/>
              <a:rect l="l" t="t" r="r" b="b"/>
              <a:pathLst>
                <a:path w="1947" h="3071" extrusionOk="0">
                  <a:moveTo>
                    <a:pt x="335" y="1"/>
                  </a:moveTo>
                  <a:cubicBezTo>
                    <a:pt x="244" y="31"/>
                    <a:pt x="123" y="92"/>
                    <a:pt x="92" y="213"/>
                  </a:cubicBezTo>
                  <a:cubicBezTo>
                    <a:pt x="31" y="335"/>
                    <a:pt x="1" y="457"/>
                    <a:pt x="31" y="609"/>
                  </a:cubicBezTo>
                  <a:cubicBezTo>
                    <a:pt x="92" y="1703"/>
                    <a:pt x="791" y="2675"/>
                    <a:pt x="1855" y="3071"/>
                  </a:cubicBezTo>
                  <a:lnTo>
                    <a:pt x="1946" y="2675"/>
                  </a:lnTo>
                  <a:cubicBezTo>
                    <a:pt x="1794" y="1824"/>
                    <a:pt x="1369" y="973"/>
                    <a:pt x="791" y="305"/>
                  </a:cubicBezTo>
                  <a:cubicBezTo>
                    <a:pt x="700" y="153"/>
                    <a:pt x="548" y="1"/>
                    <a:pt x="335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4" name="Google Shape;2754;p65"/>
            <p:cNvSpPr/>
            <p:nvPr/>
          </p:nvSpPr>
          <p:spPr>
            <a:xfrm>
              <a:off x="1893150" y="2991600"/>
              <a:ext cx="42575" cy="77900"/>
            </a:xfrm>
            <a:custGeom>
              <a:avLst/>
              <a:gdLst/>
              <a:ahLst/>
              <a:cxnLst/>
              <a:rect l="l" t="t" r="r" b="b"/>
              <a:pathLst>
                <a:path w="1703" h="3116" extrusionOk="0">
                  <a:moveTo>
                    <a:pt x="1150" y="1"/>
                  </a:moveTo>
                  <a:cubicBezTo>
                    <a:pt x="1078" y="1"/>
                    <a:pt x="1007" y="14"/>
                    <a:pt x="943" y="46"/>
                  </a:cubicBezTo>
                  <a:cubicBezTo>
                    <a:pt x="761" y="107"/>
                    <a:pt x="609" y="259"/>
                    <a:pt x="487" y="411"/>
                  </a:cubicBezTo>
                  <a:cubicBezTo>
                    <a:pt x="214" y="806"/>
                    <a:pt x="62" y="1262"/>
                    <a:pt x="31" y="1718"/>
                  </a:cubicBezTo>
                  <a:cubicBezTo>
                    <a:pt x="1" y="2204"/>
                    <a:pt x="1" y="2660"/>
                    <a:pt x="62" y="3116"/>
                  </a:cubicBezTo>
                  <a:cubicBezTo>
                    <a:pt x="670" y="2903"/>
                    <a:pt x="1247" y="1991"/>
                    <a:pt x="1551" y="1140"/>
                  </a:cubicBezTo>
                  <a:cubicBezTo>
                    <a:pt x="1612" y="988"/>
                    <a:pt x="1703" y="806"/>
                    <a:pt x="1703" y="623"/>
                  </a:cubicBezTo>
                  <a:cubicBezTo>
                    <a:pt x="1703" y="411"/>
                    <a:pt x="1673" y="228"/>
                    <a:pt x="1521" y="107"/>
                  </a:cubicBezTo>
                  <a:cubicBezTo>
                    <a:pt x="1422" y="47"/>
                    <a:pt x="1284" y="1"/>
                    <a:pt x="1150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5" name="Google Shape;2755;p65"/>
            <p:cNvSpPr/>
            <p:nvPr/>
          </p:nvSpPr>
          <p:spPr>
            <a:xfrm>
              <a:off x="1754850" y="3096075"/>
              <a:ext cx="57025" cy="274350"/>
            </a:xfrm>
            <a:custGeom>
              <a:avLst/>
              <a:gdLst/>
              <a:ahLst/>
              <a:cxnLst/>
              <a:rect l="l" t="t" r="r" b="b"/>
              <a:pathLst>
                <a:path w="2281" h="10974" extrusionOk="0">
                  <a:moveTo>
                    <a:pt x="62" y="1"/>
                  </a:moveTo>
                  <a:cubicBezTo>
                    <a:pt x="1" y="31"/>
                    <a:pt x="1" y="92"/>
                    <a:pt x="1" y="153"/>
                  </a:cubicBezTo>
                  <a:lnTo>
                    <a:pt x="1" y="487"/>
                  </a:lnTo>
                  <a:lnTo>
                    <a:pt x="1" y="1034"/>
                  </a:lnTo>
                  <a:lnTo>
                    <a:pt x="1" y="1703"/>
                  </a:lnTo>
                  <a:cubicBezTo>
                    <a:pt x="1" y="2220"/>
                    <a:pt x="62" y="2797"/>
                    <a:pt x="122" y="3496"/>
                  </a:cubicBezTo>
                  <a:cubicBezTo>
                    <a:pt x="214" y="4165"/>
                    <a:pt x="305" y="4894"/>
                    <a:pt x="457" y="5654"/>
                  </a:cubicBezTo>
                  <a:cubicBezTo>
                    <a:pt x="609" y="6414"/>
                    <a:pt x="761" y="7174"/>
                    <a:pt x="1004" y="7782"/>
                  </a:cubicBezTo>
                  <a:cubicBezTo>
                    <a:pt x="1217" y="8390"/>
                    <a:pt x="1429" y="8998"/>
                    <a:pt x="1612" y="9454"/>
                  </a:cubicBezTo>
                  <a:cubicBezTo>
                    <a:pt x="1673" y="9727"/>
                    <a:pt x="1794" y="9940"/>
                    <a:pt x="1885" y="10092"/>
                  </a:cubicBezTo>
                  <a:cubicBezTo>
                    <a:pt x="1946" y="10244"/>
                    <a:pt x="2037" y="10457"/>
                    <a:pt x="2098" y="10548"/>
                  </a:cubicBezTo>
                  <a:lnTo>
                    <a:pt x="2250" y="10852"/>
                  </a:lnTo>
                  <a:lnTo>
                    <a:pt x="2129" y="10548"/>
                  </a:lnTo>
                  <a:cubicBezTo>
                    <a:pt x="2098" y="10396"/>
                    <a:pt x="2037" y="10244"/>
                    <a:pt x="1946" y="10062"/>
                  </a:cubicBezTo>
                  <a:cubicBezTo>
                    <a:pt x="1885" y="9879"/>
                    <a:pt x="1764" y="9636"/>
                    <a:pt x="1673" y="9423"/>
                  </a:cubicBezTo>
                  <a:cubicBezTo>
                    <a:pt x="1490" y="8967"/>
                    <a:pt x="1308" y="8390"/>
                    <a:pt x="1125" y="7752"/>
                  </a:cubicBezTo>
                  <a:cubicBezTo>
                    <a:pt x="913" y="7113"/>
                    <a:pt x="730" y="6384"/>
                    <a:pt x="578" y="5624"/>
                  </a:cubicBezTo>
                  <a:cubicBezTo>
                    <a:pt x="426" y="4864"/>
                    <a:pt x="305" y="4135"/>
                    <a:pt x="244" y="3466"/>
                  </a:cubicBezTo>
                  <a:cubicBezTo>
                    <a:pt x="153" y="2767"/>
                    <a:pt x="122" y="2159"/>
                    <a:pt x="92" y="1672"/>
                  </a:cubicBezTo>
                  <a:cubicBezTo>
                    <a:pt x="62" y="1399"/>
                    <a:pt x="62" y="1217"/>
                    <a:pt x="62" y="973"/>
                  </a:cubicBezTo>
                  <a:lnTo>
                    <a:pt x="62" y="457"/>
                  </a:lnTo>
                  <a:lnTo>
                    <a:pt x="62" y="122"/>
                  </a:lnTo>
                  <a:lnTo>
                    <a:pt x="62" y="1"/>
                  </a:lnTo>
                  <a:close/>
                  <a:moveTo>
                    <a:pt x="2250" y="10852"/>
                  </a:moveTo>
                  <a:cubicBezTo>
                    <a:pt x="2250" y="10943"/>
                    <a:pt x="2281" y="10974"/>
                    <a:pt x="2281" y="10974"/>
                  </a:cubicBezTo>
                  <a:cubicBezTo>
                    <a:pt x="2281" y="10943"/>
                    <a:pt x="2250" y="10913"/>
                    <a:pt x="2250" y="10852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6" name="Google Shape;2756;p65"/>
            <p:cNvSpPr/>
            <p:nvPr/>
          </p:nvSpPr>
          <p:spPr>
            <a:xfrm>
              <a:off x="1760925" y="3153825"/>
              <a:ext cx="28150" cy="45625"/>
            </a:xfrm>
            <a:custGeom>
              <a:avLst/>
              <a:gdLst/>
              <a:ahLst/>
              <a:cxnLst/>
              <a:rect l="l" t="t" r="r" b="b"/>
              <a:pathLst>
                <a:path w="1126" h="1825" extrusionOk="0">
                  <a:moveTo>
                    <a:pt x="822" y="1"/>
                  </a:moveTo>
                  <a:cubicBezTo>
                    <a:pt x="670" y="1"/>
                    <a:pt x="518" y="92"/>
                    <a:pt x="457" y="214"/>
                  </a:cubicBezTo>
                  <a:cubicBezTo>
                    <a:pt x="153" y="548"/>
                    <a:pt x="1" y="973"/>
                    <a:pt x="1" y="1429"/>
                  </a:cubicBezTo>
                  <a:lnTo>
                    <a:pt x="62" y="1825"/>
                  </a:lnTo>
                  <a:cubicBezTo>
                    <a:pt x="366" y="1794"/>
                    <a:pt x="639" y="1642"/>
                    <a:pt x="822" y="1369"/>
                  </a:cubicBezTo>
                  <a:cubicBezTo>
                    <a:pt x="1034" y="1156"/>
                    <a:pt x="1126" y="791"/>
                    <a:pt x="1126" y="457"/>
                  </a:cubicBezTo>
                  <a:cubicBezTo>
                    <a:pt x="1126" y="274"/>
                    <a:pt x="1034" y="62"/>
                    <a:pt x="822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7" name="Google Shape;2757;p65"/>
            <p:cNvSpPr/>
            <p:nvPr/>
          </p:nvSpPr>
          <p:spPr>
            <a:xfrm>
              <a:off x="1770050" y="3199425"/>
              <a:ext cx="28150" cy="55500"/>
            </a:xfrm>
            <a:custGeom>
              <a:avLst/>
              <a:gdLst/>
              <a:ahLst/>
              <a:cxnLst/>
              <a:rect l="l" t="t" r="r" b="b"/>
              <a:pathLst>
                <a:path w="1126" h="2220" extrusionOk="0">
                  <a:moveTo>
                    <a:pt x="882" y="1"/>
                  </a:moveTo>
                  <a:cubicBezTo>
                    <a:pt x="821" y="1"/>
                    <a:pt x="730" y="1"/>
                    <a:pt x="669" y="31"/>
                  </a:cubicBezTo>
                  <a:cubicBezTo>
                    <a:pt x="609" y="122"/>
                    <a:pt x="548" y="152"/>
                    <a:pt x="517" y="244"/>
                  </a:cubicBezTo>
                  <a:cubicBezTo>
                    <a:pt x="153" y="760"/>
                    <a:pt x="1" y="1368"/>
                    <a:pt x="62" y="1976"/>
                  </a:cubicBezTo>
                  <a:lnTo>
                    <a:pt x="62" y="2219"/>
                  </a:lnTo>
                  <a:cubicBezTo>
                    <a:pt x="730" y="1824"/>
                    <a:pt x="1125" y="1064"/>
                    <a:pt x="1034" y="304"/>
                  </a:cubicBezTo>
                  <a:cubicBezTo>
                    <a:pt x="1034" y="183"/>
                    <a:pt x="1004" y="92"/>
                    <a:pt x="882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8" name="Google Shape;2758;p65"/>
            <p:cNvSpPr/>
            <p:nvPr/>
          </p:nvSpPr>
          <p:spPr>
            <a:xfrm>
              <a:off x="1785250" y="3258425"/>
              <a:ext cx="30425" cy="51975"/>
            </a:xfrm>
            <a:custGeom>
              <a:avLst/>
              <a:gdLst/>
              <a:ahLst/>
              <a:cxnLst/>
              <a:rect l="l" t="t" r="r" b="b"/>
              <a:pathLst>
                <a:path w="1217" h="2079" extrusionOk="0">
                  <a:moveTo>
                    <a:pt x="885" y="1"/>
                  </a:moveTo>
                  <a:cubicBezTo>
                    <a:pt x="864" y="1"/>
                    <a:pt x="843" y="4"/>
                    <a:pt x="821" y="11"/>
                  </a:cubicBezTo>
                  <a:cubicBezTo>
                    <a:pt x="700" y="42"/>
                    <a:pt x="609" y="103"/>
                    <a:pt x="548" y="224"/>
                  </a:cubicBezTo>
                  <a:cubicBezTo>
                    <a:pt x="244" y="650"/>
                    <a:pt x="61" y="1136"/>
                    <a:pt x="1" y="1683"/>
                  </a:cubicBezTo>
                  <a:lnTo>
                    <a:pt x="153" y="2078"/>
                  </a:lnTo>
                  <a:cubicBezTo>
                    <a:pt x="426" y="1896"/>
                    <a:pt x="700" y="1683"/>
                    <a:pt x="882" y="1410"/>
                  </a:cubicBezTo>
                  <a:cubicBezTo>
                    <a:pt x="1125" y="1106"/>
                    <a:pt x="1216" y="710"/>
                    <a:pt x="1186" y="346"/>
                  </a:cubicBezTo>
                  <a:cubicBezTo>
                    <a:pt x="1159" y="185"/>
                    <a:pt x="1038" y="1"/>
                    <a:pt x="885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9" name="Google Shape;2759;p65"/>
            <p:cNvSpPr/>
            <p:nvPr/>
          </p:nvSpPr>
          <p:spPr>
            <a:xfrm>
              <a:off x="1798175" y="3302400"/>
              <a:ext cx="26625" cy="39900"/>
            </a:xfrm>
            <a:custGeom>
              <a:avLst/>
              <a:gdLst/>
              <a:ahLst/>
              <a:cxnLst/>
              <a:rect l="l" t="t" r="r" b="b"/>
              <a:pathLst>
                <a:path w="1065" h="1596" extrusionOk="0">
                  <a:moveTo>
                    <a:pt x="806" y="0"/>
                  </a:moveTo>
                  <a:cubicBezTo>
                    <a:pt x="760" y="0"/>
                    <a:pt x="715" y="15"/>
                    <a:pt x="669" y="46"/>
                  </a:cubicBezTo>
                  <a:cubicBezTo>
                    <a:pt x="608" y="76"/>
                    <a:pt x="517" y="137"/>
                    <a:pt x="487" y="228"/>
                  </a:cubicBezTo>
                  <a:cubicBezTo>
                    <a:pt x="244" y="562"/>
                    <a:pt x="61" y="927"/>
                    <a:pt x="0" y="1353"/>
                  </a:cubicBezTo>
                  <a:lnTo>
                    <a:pt x="152" y="1596"/>
                  </a:lnTo>
                  <a:cubicBezTo>
                    <a:pt x="517" y="1322"/>
                    <a:pt x="821" y="897"/>
                    <a:pt x="973" y="441"/>
                  </a:cubicBezTo>
                  <a:cubicBezTo>
                    <a:pt x="1003" y="289"/>
                    <a:pt x="1064" y="107"/>
                    <a:pt x="943" y="46"/>
                  </a:cubicBezTo>
                  <a:cubicBezTo>
                    <a:pt x="897" y="15"/>
                    <a:pt x="851" y="0"/>
                    <a:pt x="806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0" name="Google Shape;2760;p65"/>
            <p:cNvSpPr/>
            <p:nvPr/>
          </p:nvSpPr>
          <p:spPr>
            <a:xfrm>
              <a:off x="1748775" y="3302400"/>
              <a:ext cx="49425" cy="29325"/>
            </a:xfrm>
            <a:custGeom>
              <a:avLst/>
              <a:gdLst/>
              <a:ahLst/>
              <a:cxnLst/>
              <a:rect l="l" t="t" r="r" b="b"/>
              <a:pathLst>
                <a:path w="1977" h="1173" extrusionOk="0">
                  <a:moveTo>
                    <a:pt x="168" y="0"/>
                  </a:moveTo>
                  <a:cubicBezTo>
                    <a:pt x="130" y="0"/>
                    <a:pt x="92" y="15"/>
                    <a:pt x="61" y="46"/>
                  </a:cubicBezTo>
                  <a:cubicBezTo>
                    <a:pt x="31" y="76"/>
                    <a:pt x="1" y="137"/>
                    <a:pt x="31" y="228"/>
                  </a:cubicBezTo>
                  <a:cubicBezTo>
                    <a:pt x="61" y="289"/>
                    <a:pt x="61" y="350"/>
                    <a:pt x="153" y="410"/>
                  </a:cubicBezTo>
                  <a:cubicBezTo>
                    <a:pt x="588" y="874"/>
                    <a:pt x="1189" y="1172"/>
                    <a:pt x="1876" y="1172"/>
                  </a:cubicBezTo>
                  <a:cubicBezTo>
                    <a:pt x="1910" y="1172"/>
                    <a:pt x="1943" y="1172"/>
                    <a:pt x="1976" y="1170"/>
                  </a:cubicBezTo>
                  <a:lnTo>
                    <a:pt x="1764" y="806"/>
                  </a:lnTo>
                  <a:cubicBezTo>
                    <a:pt x="1308" y="471"/>
                    <a:pt x="821" y="228"/>
                    <a:pt x="274" y="46"/>
                  </a:cubicBezTo>
                  <a:cubicBezTo>
                    <a:pt x="244" y="15"/>
                    <a:pt x="206" y="0"/>
                    <a:pt x="168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1" name="Google Shape;2761;p65"/>
            <p:cNvSpPr/>
            <p:nvPr/>
          </p:nvSpPr>
          <p:spPr>
            <a:xfrm>
              <a:off x="1727500" y="3248550"/>
              <a:ext cx="52450" cy="35250"/>
            </a:xfrm>
            <a:custGeom>
              <a:avLst/>
              <a:gdLst/>
              <a:ahLst/>
              <a:cxnLst/>
              <a:rect l="l" t="t" r="r" b="b"/>
              <a:pathLst>
                <a:path w="2098" h="1410" extrusionOk="0">
                  <a:moveTo>
                    <a:pt x="354" y="0"/>
                  </a:moveTo>
                  <a:cubicBezTo>
                    <a:pt x="249" y="0"/>
                    <a:pt x="161" y="40"/>
                    <a:pt x="92" y="133"/>
                  </a:cubicBezTo>
                  <a:cubicBezTo>
                    <a:pt x="1" y="254"/>
                    <a:pt x="1" y="406"/>
                    <a:pt x="92" y="528"/>
                  </a:cubicBezTo>
                  <a:cubicBezTo>
                    <a:pt x="153" y="619"/>
                    <a:pt x="244" y="741"/>
                    <a:pt x="335" y="832"/>
                  </a:cubicBezTo>
                  <a:cubicBezTo>
                    <a:pt x="608" y="1045"/>
                    <a:pt x="882" y="1197"/>
                    <a:pt x="1216" y="1318"/>
                  </a:cubicBezTo>
                  <a:cubicBezTo>
                    <a:pt x="1353" y="1379"/>
                    <a:pt x="1505" y="1409"/>
                    <a:pt x="1657" y="1409"/>
                  </a:cubicBezTo>
                  <a:cubicBezTo>
                    <a:pt x="1809" y="1409"/>
                    <a:pt x="1961" y="1379"/>
                    <a:pt x="2098" y="1318"/>
                  </a:cubicBezTo>
                  <a:lnTo>
                    <a:pt x="2037" y="1014"/>
                  </a:lnTo>
                  <a:lnTo>
                    <a:pt x="852" y="224"/>
                  </a:lnTo>
                  <a:cubicBezTo>
                    <a:pt x="730" y="133"/>
                    <a:pt x="608" y="72"/>
                    <a:pt x="457" y="11"/>
                  </a:cubicBezTo>
                  <a:cubicBezTo>
                    <a:pt x="421" y="4"/>
                    <a:pt x="386" y="0"/>
                    <a:pt x="35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2" name="Google Shape;2762;p65"/>
            <p:cNvSpPr/>
            <p:nvPr/>
          </p:nvSpPr>
          <p:spPr>
            <a:xfrm>
              <a:off x="1717625" y="3191825"/>
              <a:ext cx="48650" cy="38025"/>
            </a:xfrm>
            <a:custGeom>
              <a:avLst/>
              <a:gdLst/>
              <a:ahLst/>
              <a:cxnLst/>
              <a:rect l="l" t="t" r="r" b="b"/>
              <a:pathLst>
                <a:path w="1946" h="1521" extrusionOk="0">
                  <a:moveTo>
                    <a:pt x="335" y="1"/>
                  </a:moveTo>
                  <a:cubicBezTo>
                    <a:pt x="122" y="61"/>
                    <a:pt x="0" y="244"/>
                    <a:pt x="0" y="426"/>
                  </a:cubicBezTo>
                  <a:cubicBezTo>
                    <a:pt x="0" y="669"/>
                    <a:pt x="122" y="852"/>
                    <a:pt x="274" y="1004"/>
                  </a:cubicBezTo>
                  <a:cubicBezTo>
                    <a:pt x="426" y="1156"/>
                    <a:pt x="608" y="1216"/>
                    <a:pt x="821" y="1308"/>
                  </a:cubicBezTo>
                  <a:cubicBezTo>
                    <a:pt x="1186" y="1429"/>
                    <a:pt x="1581" y="1490"/>
                    <a:pt x="1946" y="1520"/>
                  </a:cubicBezTo>
                  <a:lnTo>
                    <a:pt x="1885" y="1095"/>
                  </a:lnTo>
                  <a:cubicBezTo>
                    <a:pt x="1520" y="669"/>
                    <a:pt x="1125" y="305"/>
                    <a:pt x="578" y="92"/>
                  </a:cubicBezTo>
                  <a:cubicBezTo>
                    <a:pt x="517" y="31"/>
                    <a:pt x="396" y="1"/>
                    <a:pt x="335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3" name="Google Shape;2763;p65"/>
            <p:cNvSpPr/>
            <p:nvPr/>
          </p:nvSpPr>
          <p:spPr>
            <a:xfrm>
              <a:off x="1713075" y="3131950"/>
              <a:ext cx="44850" cy="44700"/>
            </a:xfrm>
            <a:custGeom>
              <a:avLst/>
              <a:gdLst/>
              <a:ahLst/>
              <a:cxnLst/>
              <a:rect l="l" t="t" r="r" b="b"/>
              <a:pathLst>
                <a:path w="1794" h="1788" extrusionOk="0">
                  <a:moveTo>
                    <a:pt x="243" y="0"/>
                  </a:moveTo>
                  <a:cubicBezTo>
                    <a:pt x="204" y="0"/>
                    <a:pt x="164" y="8"/>
                    <a:pt x="122" y="25"/>
                  </a:cubicBezTo>
                  <a:cubicBezTo>
                    <a:pt x="61" y="55"/>
                    <a:pt x="0" y="116"/>
                    <a:pt x="0" y="237"/>
                  </a:cubicBezTo>
                  <a:cubicBezTo>
                    <a:pt x="0" y="329"/>
                    <a:pt x="0" y="420"/>
                    <a:pt x="30" y="511"/>
                  </a:cubicBezTo>
                  <a:cubicBezTo>
                    <a:pt x="304" y="1271"/>
                    <a:pt x="1003" y="1757"/>
                    <a:pt x="1793" y="1788"/>
                  </a:cubicBezTo>
                  <a:lnTo>
                    <a:pt x="1793" y="1484"/>
                  </a:lnTo>
                  <a:cubicBezTo>
                    <a:pt x="1489" y="937"/>
                    <a:pt x="1034" y="481"/>
                    <a:pt x="517" y="116"/>
                  </a:cubicBezTo>
                  <a:cubicBezTo>
                    <a:pt x="429" y="50"/>
                    <a:pt x="342" y="0"/>
                    <a:pt x="243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4" name="Google Shape;2764;p65"/>
            <p:cNvSpPr/>
            <p:nvPr/>
          </p:nvSpPr>
          <p:spPr>
            <a:xfrm>
              <a:off x="1746500" y="3083625"/>
              <a:ext cx="25850" cy="58825"/>
            </a:xfrm>
            <a:custGeom>
              <a:avLst/>
              <a:gdLst/>
              <a:ahLst/>
              <a:cxnLst/>
              <a:rect l="l" t="t" r="r" b="b"/>
              <a:pathLst>
                <a:path w="1034" h="2353" extrusionOk="0">
                  <a:moveTo>
                    <a:pt x="639" y="0"/>
                  </a:moveTo>
                  <a:cubicBezTo>
                    <a:pt x="529" y="0"/>
                    <a:pt x="424" y="29"/>
                    <a:pt x="335" y="73"/>
                  </a:cubicBezTo>
                  <a:cubicBezTo>
                    <a:pt x="244" y="164"/>
                    <a:pt x="152" y="286"/>
                    <a:pt x="122" y="438"/>
                  </a:cubicBezTo>
                  <a:cubicBezTo>
                    <a:pt x="0" y="742"/>
                    <a:pt x="0" y="1076"/>
                    <a:pt x="92" y="1411"/>
                  </a:cubicBezTo>
                  <a:cubicBezTo>
                    <a:pt x="152" y="1745"/>
                    <a:pt x="274" y="2049"/>
                    <a:pt x="426" y="2353"/>
                  </a:cubicBezTo>
                  <a:cubicBezTo>
                    <a:pt x="760" y="2049"/>
                    <a:pt x="943" y="1350"/>
                    <a:pt x="1034" y="681"/>
                  </a:cubicBezTo>
                  <a:cubicBezTo>
                    <a:pt x="1034" y="590"/>
                    <a:pt x="1034" y="438"/>
                    <a:pt x="973" y="316"/>
                  </a:cubicBezTo>
                  <a:cubicBezTo>
                    <a:pt x="943" y="164"/>
                    <a:pt x="882" y="73"/>
                    <a:pt x="760" y="12"/>
                  </a:cubicBezTo>
                  <a:cubicBezTo>
                    <a:pt x="720" y="4"/>
                    <a:pt x="679" y="0"/>
                    <a:pt x="63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5" name="Google Shape;2765;p65"/>
            <p:cNvSpPr/>
            <p:nvPr/>
          </p:nvSpPr>
          <p:spPr>
            <a:xfrm>
              <a:off x="1925075" y="3094175"/>
              <a:ext cx="57025" cy="270925"/>
            </a:xfrm>
            <a:custGeom>
              <a:avLst/>
              <a:gdLst/>
              <a:ahLst/>
              <a:cxnLst/>
              <a:rect l="l" t="t" r="r" b="b"/>
              <a:pathLst>
                <a:path w="2281" h="10837" extrusionOk="0">
                  <a:moveTo>
                    <a:pt x="2250" y="1"/>
                  </a:moveTo>
                  <a:cubicBezTo>
                    <a:pt x="2235" y="1"/>
                    <a:pt x="2219" y="16"/>
                    <a:pt x="2219" y="77"/>
                  </a:cubicBezTo>
                  <a:lnTo>
                    <a:pt x="2219" y="411"/>
                  </a:lnTo>
                  <a:lnTo>
                    <a:pt x="2219" y="958"/>
                  </a:lnTo>
                  <a:cubicBezTo>
                    <a:pt x="2219" y="1141"/>
                    <a:pt x="2159" y="1353"/>
                    <a:pt x="2159" y="1627"/>
                  </a:cubicBezTo>
                  <a:cubicBezTo>
                    <a:pt x="2128" y="2174"/>
                    <a:pt x="2098" y="2721"/>
                    <a:pt x="2007" y="3420"/>
                  </a:cubicBezTo>
                  <a:cubicBezTo>
                    <a:pt x="1946" y="4089"/>
                    <a:pt x="1824" y="4818"/>
                    <a:pt x="1672" y="5578"/>
                  </a:cubicBezTo>
                  <a:cubicBezTo>
                    <a:pt x="1520" y="6338"/>
                    <a:pt x="1338" y="7098"/>
                    <a:pt x="1156" y="7706"/>
                  </a:cubicBezTo>
                  <a:cubicBezTo>
                    <a:pt x="943" y="8314"/>
                    <a:pt x="760" y="8922"/>
                    <a:pt x="578" y="9378"/>
                  </a:cubicBezTo>
                  <a:cubicBezTo>
                    <a:pt x="456" y="9651"/>
                    <a:pt x="396" y="9834"/>
                    <a:pt x="304" y="10016"/>
                  </a:cubicBezTo>
                  <a:cubicBezTo>
                    <a:pt x="244" y="10229"/>
                    <a:pt x="183" y="10411"/>
                    <a:pt x="122" y="10533"/>
                  </a:cubicBezTo>
                  <a:lnTo>
                    <a:pt x="42" y="10733"/>
                  </a:lnTo>
                  <a:lnTo>
                    <a:pt x="42" y="10733"/>
                  </a:lnTo>
                  <a:cubicBezTo>
                    <a:pt x="73" y="10665"/>
                    <a:pt x="113" y="10592"/>
                    <a:pt x="152" y="10533"/>
                  </a:cubicBezTo>
                  <a:cubicBezTo>
                    <a:pt x="244" y="10411"/>
                    <a:pt x="304" y="10259"/>
                    <a:pt x="396" y="10077"/>
                  </a:cubicBezTo>
                  <a:cubicBezTo>
                    <a:pt x="456" y="9864"/>
                    <a:pt x="578" y="9651"/>
                    <a:pt x="639" y="9408"/>
                  </a:cubicBezTo>
                  <a:cubicBezTo>
                    <a:pt x="852" y="8952"/>
                    <a:pt x="1064" y="8405"/>
                    <a:pt x="1247" y="7736"/>
                  </a:cubicBezTo>
                  <a:cubicBezTo>
                    <a:pt x="1429" y="7098"/>
                    <a:pt x="1642" y="6369"/>
                    <a:pt x="1794" y="5609"/>
                  </a:cubicBezTo>
                  <a:cubicBezTo>
                    <a:pt x="1946" y="4849"/>
                    <a:pt x="2037" y="4150"/>
                    <a:pt x="2128" y="3451"/>
                  </a:cubicBezTo>
                  <a:cubicBezTo>
                    <a:pt x="2219" y="2782"/>
                    <a:pt x="2280" y="2174"/>
                    <a:pt x="2280" y="1657"/>
                  </a:cubicBezTo>
                  <a:lnTo>
                    <a:pt x="2280" y="989"/>
                  </a:lnTo>
                  <a:lnTo>
                    <a:pt x="2280" y="441"/>
                  </a:lnTo>
                  <a:lnTo>
                    <a:pt x="2280" y="107"/>
                  </a:lnTo>
                  <a:lnTo>
                    <a:pt x="2280" y="16"/>
                  </a:lnTo>
                  <a:cubicBezTo>
                    <a:pt x="2280" y="16"/>
                    <a:pt x="2265" y="1"/>
                    <a:pt x="2250" y="1"/>
                  </a:cubicBezTo>
                  <a:close/>
                  <a:moveTo>
                    <a:pt x="42" y="10733"/>
                  </a:moveTo>
                  <a:cubicBezTo>
                    <a:pt x="25" y="10770"/>
                    <a:pt x="11" y="10805"/>
                    <a:pt x="0" y="10837"/>
                  </a:cubicBezTo>
                  <a:lnTo>
                    <a:pt x="42" y="10733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6" name="Google Shape;2766;p65"/>
            <p:cNvSpPr/>
            <p:nvPr/>
          </p:nvSpPr>
          <p:spPr>
            <a:xfrm>
              <a:off x="1948625" y="3152300"/>
              <a:ext cx="28900" cy="45625"/>
            </a:xfrm>
            <a:custGeom>
              <a:avLst/>
              <a:gdLst/>
              <a:ahLst/>
              <a:cxnLst/>
              <a:rect l="l" t="t" r="r" b="b"/>
              <a:pathLst>
                <a:path w="1156" h="1825" extrusionOk="0">
                  <a:moveTo>
                    <a:pt x="305" y="1"/>
                  </a:moveTo>
                  <a:cubicBezTo>
                    <a:pt x="122" y="31"/>
                    <a:pt x="1" y="275"/>
                    <a:pt x="1" y="457"/>
                  </a:cubicBezTo>
                  <a:cubicBezTo>
                    <a:pt x="1" y="791"/>
                    <a:pt x="122" y="1126"/>
                    <a:pt x="305" y="1369"/>
                  </a:cubicBezTo>
                  <a:cubicBezTo>
                    <a:pt x="517" y="1612"/>
                    <a:pt x="761" y="1794"/>
                    <a:pt x="1065" y="1825"/>
                  </a:cubicBezTo>
                  <a:lnTo>
                    <a:pt x="1156" y="1399"/>
                  </a:lnTo>
                  <a:cubicBezTo>
                    <a:pt x="1156" y="943"/>
                    <a:pt x="1004" y="518"/>
                    <a:pt x="700" y="183"/>
                  </a:cubicBezTo>
                  <a:cubicBezTo>
                    <a:pt x="609" y="62"/>
                    <a:pt x="457" y="1"/>
                    <a:pt x="305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7" name="Google Shape;2767;p65"/>
            <p:cNvSpPr/>
            <p:nvPr/>
          </p:nvSpPr>
          <p:spPr>
            <a:xfrm>
              <a:off x="1940275" y="3197900"/>
              <a:ext cx="26625" cy="54750"/>
            </a:xfrm>
            <a:custGeom>
              <a:avLst/>
              <a:gdLst/>
              <a:ahLst/>
              <a:cxnLst/>
              <a:rect l="l" t="t" r="r" b="b"/>
              <a:pathLst>
                <a:path w="1065" h="2190" extrusionOk="0">
                  <a:moveTo>
                    <a:pt x="244" y="1"/>
                  </a:moveTo>
                  <a:cubicBezTo>
                    <a:pt x="152" y="62"/>
                    <a:pt x="92" y="183"/>
                    <a:pt x="92" y="305"/>
                  </a:cubicBezTo>
                  <a:cubicBezTo>
                    <a:pt x="0" y="1065"/>
                    <a:pt x="396" y="1824"/>
                    <a:pt x="1064" y="2189"/>
                  </a:cubicBezTo>
                  <a:lnTo>
                    <a:pt x="1064" y="1976"/>
                  </a:lnTo>
                  <a:cubicBezTo>
                    <a:pt x="1064" y="1369"/>
                    <a:pt x="912" y="761"/>
                    <a:pt x="608" y="213"/>
                  </a:cubicBezTo>
                  <a:cubicBezTo>
                    <a:pt x="578" y="153"/>
                    <a:pt x="487" y="92"/>
                    <a:pt x="456" y="31"/>
                  </a:cubicBezTo>
                  <a:cubicBezTo>
                    <a:pt x="396" y="1"/>
                    <a:pt x="304" y="1"/>
                    <a:pt x="244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8" name="Google Shape;2768;p65"/>
            <p:cNvSpPr/>
            <p:nvPr/>
          </p:nvSpPr>
          <p:spPr>
            <a:xfrm>
              <a:off x="1922025" y="3256325"/>
              <a:ext cx="30425" cy="52550"/>
            </a:xfrm>
            <a:custGeom>
              <a:avLst/>
              <a:gdLst/>
              <a:ahLst/>
              <a:cxnLst/>
              <a:rect l="l" t="t" r="r" b="b"/>
              <a:pathLst>
                <a:path w="1217" h="2102" extrusionOk="0">
                  <a:moveTo>
                    <a:pt x="386" y="1"/>
                  </a:moveTo>
                  <a:cubicBezTo>
                    <a:pt x="222" y="1"/>
                    <a:pt x="90" y="170"/>
                    <a:pt x="62" y="339"/>
                  </a:cubicBezTo>
                  <a:cubicBezTo>
                    <a:pt x="1" y="734"/>
                    <a:pt x="122" y="1098"/>
                    <a:pt x="366" y="1402"/>
                  </a:cubicBezTo>
                  <a:cubicBezTo>
                    <a:pt x="548" y="1676"/>
                    <a:pt x="822" y="1919"/>
                    <a:pt x="1065" y="2101"/>
                  </a:cubicBezTo>
                  <a:lnTo>
                    <a:pt x="1217" y="1676"/>
                  </a:lnTo>
                  <a:cubicBezTo>
                    <a:pt x="1186" y="1159"/>
                    <a:pt x="1004" y="673"/>
                    <a:pt x="700" y="247"/>
                  </a:cubicBezTo>
                  <a:cubicBezTo>
                    <a:pt x="609" y="126"/>
                    <a:pt x="548" y="35"/>
                    <a:pt x="426" y="4"/>
                  </a:cubicBezTo>
                  <a:cubicBezTo>
                    <a:pt x="413" y="2"/>
                    <a:pt x="400" y="1"/>
                    <a:pt x="386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9" name="Google Shape;2769;p65"/>
            <p:cNvSpPr/>
            <p:nvPr/>
          </p:nvSpPr>
          <p:spPr>
            <a:xfrm>
              <a:off x="1913675" y="3300675"/>
              <a:ext cx="26625" cy="40875"/>
            </a:xfrm>
            <a:custGeom>
              <a:avLst/>
              <a:gdLst/>
              <a:ahLst/>
              <a:cxnLst/>
              <a:rect l="l" t="t" r="r" b="b"/>
              <a:pathLst>
                <a:path w="1065" h="1635" extrusionOk="0">
                  <a:moveTo>
                    <a:pt x="244" y="1"/>
                  </a:moveTo>
                  <a:cubicBezTo>
                    <a:pt x="198" y="1"/>
                    <a:pt x="153" y="8"/>
                    <a:pt x="122" y="24"/>
                  </a:cubicBezTo>
                  <a:cubicBezTo>
                    <a:pt x="1" y="115"/>
                    <a:pt x="31" y="297"/>
                    <a:pt x="92" y="449"/>
                  </a:cubicBezTo>
                  <a:cubicBezTo>
                    <a:pt x="244" y="905"/>
                    <a:pt x="548" y="1331"/>
                    <a:pt x="912" y="1634"/>
                  </a:cubicBezTo>
                  <a:lnTo>
                    <a:pt x="1064" y="1361"/>
                  </a:lnTo>
                  <a:cubicBezTo>
                    <a:pt x="1004" y="935"/>
                    <a:pt x="852" y="540"/>
                    <a:pt x="578" y="206"/>
                  </a:cubicBezTo>
                  <a:cubicBezTo>
                    <a:pt x="548" y="145"/>
                    <a:pt x="456" y="54"/>
                    <a:pt x="365" y="24"/>
                  </a:cubicBezTo>
                  <a:cubicBezTo>
                    <a:pt x="335" y="8"/>
                    <a:pt x="289" y="1"/>
                    <a:pt x="244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0" name="Google Shape;2770;p65"/>
            <p:cNvSpPr/>
            <p:nvPr/>
          </p:nvSpPr>
          <p:spPr>
            <a:xfrm>
              <a:off x="1941025" y="3300675"/>
              <a:ext cx="49425" cy="29525"/>
            </a:xfrm>
            <a:custGeom>
              <a:avLst/>
              <a:gdLst/>
              <a:ahLst/>
              <a:cxnLst/>
              <a:rect l="l" t="t" r="r" b="b"/>
              <a:pathLst>
                <a:path w="1977" h="1181" extrusionOk="0">
                  <a:moveTo>
                    <a:pt x="1794" y="1"/>
                  </a:moveTo>
                  <a:cubicBezTo>
                    <a:pt x="1756" y="1"/>
                    <a:pt x="1718" y="8"/>
                    <a:pt x="1673" y="24"/>
                  </a:cubicBezTo>
                  <a:cubicBezTo>
                    <a:pt x="1156" y="206"/>
                    <a:pt x="669" y="479"/>
                    <a:pt x="214" y="783"/>
                  </a:cubicBezTo>
                  <a:lnTo>
                    <a:pt x="1" y="1179"/>
                  </a:lnTo>
                  <a:cubicBezTo>
                    <a:pt x="37" y="1180"/>
                    <a:pt x="74" y="1181"/>
                    <a:pt x="110" y="1181"/>
                  </a:cubicBezTo>
                  <a:cubicBezTo>
                    <a:pt x="794" y="1181"/>
                    <a:pt x="1391" y="909"/>
                    <a:pt x="1825" y="419"/>
                  </a:cubicBezTo>
                  <a:cubicBezTo>
                    <a:pt x="1916" y="327"/>
                    <a:pt x="1916" y="297"/>
                    <a:pt x="1946" y="206"/>
                  </a:cubicBezTo>
                  <a:cubicBezTo>
                    <a:pt x="1976" y="145"/>
                    <a:pt x="1946" y="54"/>
                    <a:pt x="1916" y="24"/>
                  </a:cubicBezTo>
                  <a:cubicBezTo>
                    <a:pt x="1870" y="8"/>
                    <a:pt x="1832" y="1"/>
                    <a:pt x="1794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1" name="Google Shape;2771;p65"/>
            <p:cNvSpPr/>
            <p:nvPr/>
          </p:nvSpPr>
          <p:spPr>
            <a:xfrm>
              <a:off x="1959275" y="3246675"/>
              <a:ext cx="50925" cy="34075"/>
            </a:xfrm>
            <a:custGeom>
              <a:avLst/>
              <a:gdLst/>
              <a:ahLst/>
              <a:cxnLst/>
              <a:rect l="l" t="t" r="r" b="b"/>
              <a:pathLst>
                <a:path w="2037" h="1363" extrusionOk="0">
                  <a:moveTo>
                    <a:pt x="1715" y="1"/>
                  </a:moveTo>
                  <a:cubicBezTo>
                    <a:pt x="1676" y="1"/>
                    <a:pt x="1632" y="8"/>
                    <a:pt x="1581" y="25"/>
                  </a:cubicBezTo>
                  <a:cubicBezTo>
                    <a:pt x="1429" y="56"/>
                    <a:pt x="1338" y="117"/>
                    <a:pt x="1216" y="208"/>
                  </a:cubicBezTo>
                  <a:lnTo>
                    <a:pt x="0" y="998"/>
                  </a:lnTo>
                  <a:lnTo>
                    <a:pt x="0" y="1272"/>
                  </a:lnTo>
                  <a:cubicBezTo>
                    <a:pt x="137" y="1332"/>
                    <a:pt x="289" y="1363"/>
                    <a:pt x="441" y="1363"/>
                  </a:cubicBezTo>
                  <a:cubicBezTo>
                    <a:pt x="593" y="1363"/>
                    <a:pt x="745" y="1332"/>
                    <a:pt x="882" y="1272"/>
                  </a:cubicBezTo>
                  <a:cubicBezTo>
                    <a:pt x="1186" y="1180"/>
                    <a:pt x="1459" y="1059"/>
                    <a:pt x="1702" y="816"/>
                  </a:cubicBezTo>
                  <a:cubicBezTo>
                    <a:pt x="1824" y="755"/>
                    <a:pt x="1915" y="633"/>
                    <a:pt x="1976" y="512"/>
                  </a:cubicBezTo>
                  <a:cubicBezTo>
                    <a:pt x="2037" y="390"/>
                    <a:pt x="2037" y="238"/>
                    <a:pt x="1976" y="117"/>
                  </a:cubicBezTo>
                  <a:cubicBezTo>
                    <a:pt x="1888" y="51"/>
                    <a:pt x="1817" y="1"/>
                    <a:pt x="1715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2" name="Google Shape;2772;p65"/>
            <p:cNvSpPr/>
            <p:nvPr/>
          </p:nvSpPr>
          <p:spPr>
            <a:xfrm>
              <a:off x="1971425" y="3190300"/>
              <a:ext cx="48650" cy="38025"/>
            </a:xfrm>
            <a:custGeom>
              <a:avLst/>
              <a:gdLst/>
              <a:ahLst/>
              <a:cxnLst/>
              <a:rect l="l" t="t" r="r" b="b"/>
              <a:pathLst>
                <a:path w="1946" h="1521" extrusionOk="0">
                  <a:moveTo>
                    <a:pt x="1642" y="1"/>
                  </a:moveTo>
                  <a:cubicBezTo>
                    <a:pt x="1581" y="1"/>
                    <a:pt x="1460" y="31"/>
                    <a:pt x="1368" y="62"/>
                  </a:cubicBezTo>
                  <a:cubicBezTo>
                    <a:pt x="852" y="305"/>
                    <a:pt x="426" y="639"/>
                    <a:pt x="92" y="1095"/>
                  </a:cubicBezTo>
                  <a:lnTo>
                    <a:pt x="1" y="1521"/>
                  </a:lnTo>
                  <a:cubicBezTo>
                    <a:pt x="396" y="1490"/>
                    <a:pt x="760" y="1399"/>
                    <a:pt x="1156" y="1277"/>
                  </a:cubicBezTo>
                  <a:cubicBezTo>
                    <a:pt x="1338" y="1217"/>
                    <a:pt x="1520" y="1125"/>
                    <a:pt x="1672" y="973"/>
                  </a:cubicBezTo>
                  <a:cubicBezTo>
                    <a:pt x="1824" y="821"/>
                    <a:pt x="1946" y="639"/>
                    <a:pt x="1946" y="426"/>
                  </a:cubicBezTo>
                  <a:cubicBezTo>
                    <a:pt x="1946" y="214"/>
                    <a:pt x="1824" y="31"/>
                    <a:pt x="1642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3" name="Google Shape;2773;p65"/>
            <p:cNvSpPr/>
            <p:nvPr/>
          </p:nvSpPr>
          <p:spPr>
            <a:xfrm>
              <a:off x="1980550" y="3130425"/>
              <a:ext cx="45625" cy="45475"/>
            </a:xfrm>
            <a:custGeom>
              <a:avLst/>
              <a:gdLst/>
              <a:ahLst/>
              <a:cxnLst/>
              <a:rect l="l" t="t" r="r" b="b"/>
              <a:pathLst>
                <a:path w="1825" h="1819" extrusionOk="0">
                  <a:moveTo>
                    <a:pt x="1564" y="0"/>
                  </a:moveTo>
                  <a:cubicBezTo>
                    <a:pt x="1468" y="0"/>
                    <a:pt x="1365" y="50"/>
                    <a:pt x="1277" y="116"/>
                  </a:cubicBezTo>
                  <a:cubicBezTo>
                    <a:pt x="760" y="450"/>
                    <a:pt x="304" y="906"/>
                    <a:pt x="0" y="1484"/>
                  </a:cubicBezTo>
                  <a:lnTo>
                    <a:pt x="31" y="1818"/>
                  </a:lnTo>
                  <a:cubicBezTo>
                    <a:pt x="821" y="1788"/>
                    <a:pt x="1520" y="1271"/>
                    <a:pt x="1763" y="511"/>
                  </a:cubicBezTo>
                  <a:cubicBezTo>
                    <a:pt x="1824" y="450"/>
                    <a:pt x="1824" y="329"/>
                    <a:pt x="1824" y="268"/>
                  </a:cubicBezTo>
                  <a:cubicBezTo>
                    <a:pt x="1763" y="146"/>
                    <a:pt x="1733" y="86"/>
                    <a:pt x="1672" y="25"/>
                  </a:cubicBezTo>
                  <a:cubicBezTo>
                    <a:pt x="1638" y="8"/>
                    <a:pt x="1602" y="0"/>
                    <a:pt x="1564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4" name="Google Shape;2774;p65"/>
            <p:cNvSpPr/>
            <p:nvPr/>
          </p:nvSpPr>
          <p:spPr>
            <a:xfrm>
              <a:off x="1966875" y="3081350"/>
              <a:ext cx="25850" cy="59600"/>
            </a:xfrm>
            <a:custGeom>
              <a:avLst/>
              <a:gdLst/>
              <a:ahLst/>
              <a:cxnLst/>
              <a:rect l="l" t="t" r="r" b="b"/>
              <a:pathLst>
                <a:path w="1034" h="2384" extrusionOk="0">
                  <a:moveTo>
                    <a:pt x="387" y="1"/>
                  </a:moveTo>
                  <a:cubicBezTo>
                    <a:pt x="350" y="1"/>
                    <a:pt x="312" y="5"/>
                    <a:pt x="274" y="12"/>
                  </a:cubicBezTo>
                  <a:cubicBezTo>
                    <a:pt x="152" y="103"/>
                    <a:pt x="31" y="164"/>
                    <a:pt x="31" y="316"/>
                  </a:cubicBezTo>
                  <a:cubicBezTo>
                    <a:pt x="0" y="438"/>
                    <a:pt x="0" y="590"/>
                    <a:pt x="0" y="711"/>
                  </a:cubicBezTo>
                  <a:cubicBezTo>
                    <a:pt x="31" y="1350"/>
                    <a:pt x="243" y="2079"/>
                    <a:pt x="608" y="2383"/>
                  </a:cubicBezTo>
                  <a:cubicBezTo>
                    <a:pt x="760" y="2079"/>
                    <a:pt x="882" y="1775"/>
                    <a:pt x="942" y="1441"/>
                  </a:cubicBezTo>
                  <a:cubicBezTo>
                    <a:pt x="1034" y="1076"/>
                    <a:pt x="1034" y="742"/>
                    <a:pt x="912" y="438"/>
                  </a:cubicBezTo>
                  <a:cubicBezTo>
                    <a:pt x="882" y="286"/>
                    <a:pt x="791" y="164"/>
                    <a:pt x="699" y="103"/>
                  </a:cubicBezTo>
                  <a:cubicBezTo>
                    <a:pt x="608" y="35"/>
                    <a:pt x="500" y="1"/>
                    <a:pt x="387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5" name="Google Shape;2775;p65"/>
            <p:cNvSpPr/>
            <p:nvPr/>
          </p:nvSpPr>
          <p:spPr>
            <a:xfrm>
              <a:off x="1716875" y="3366600"/>
              <a:ext cx="290300" cy="53225"/>
            </a:xfrm>
            <a:custGeom>
              <a:avLst/>
              <a:gdLst/>
              <a:ahLst/>
              <a:cxnLst/>
              <a:rect l="l" t="t" r="r" b="b"/>
              <a:pathLst>
                <a:path w="11612" h="2129" extrusionOk="0">
                  <a:moveTo>
                    <a:pt x="0" y="1"/>
                  </a:moveTo>
                  <a:lnTo>
                    <a:pt x="0" y="1520"/>
                  </a:lnTo>
                  <a:cubicBezTo>
                    <a:pt x="0" y="1855"/>
                    <a:pt x="274" y="2128"/>
                    <a:pt x="608" y="2128"/>
                  </a:cubicBezTo>
                  <a:lnTo>
                    <a:pt x="11003" y="2128"/>
                  </a:lnTo>
                  <a:cubicBezTo>
                    <a:pt x="11338" y="2128"/>
                    <a:pt x="11611" y="1885"/>
                    <a:pt x="11611" y="1520"/>
                  </a:cubicBezTo>
                  <a:lnTo>
                    <a:pt x="11611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6" name="Google Shape;2776;p65"/>
            <p:cNvSpPr/>
            <p:nvPr/>
          </p:nvSpPr>
          <p:spPr>
            <a:xfrm>
              <a:off x="1739650" y="3419800"/>
              <a:ext cx="248525" cy="29650"/>
            </a:xfrm>
            <a:custGeom>
              <a:avLst/>
              <a:gdLst/>
              <a:ahLst/>
              <a:cxnLst/>
              <a:rect l="l" t="t" r="r" b="b"/>
              <a:pathLst>
                <a:path w="9941" h="1186" extrusionOk="0">
                  <a:moveTo>
                    <a:pt x="1" y="0"/>
                  </a:moveTo>
                  <a:lnTo>
                    <a:pt x="92" y="517"/>
                  </a:lnTo>
                  <a:lnTo>
                    <a:pt x="9697" y="1186"/>
                  </a:lnTo>
                  <a:lnTo>
                    <a:pt x="9940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7" name="Google Shape;2777;p65"/>
            <p:cNvSpPr/>
            <p:nvPr/>
          </p:nvSpPr>
          <p:spPr>
            <a:xfrm>
              <a:off x="2143925" y="3406875"/>
              <a:ext cx="251550" cy="202925"/>
            </a:xfrm>
            <a:custGeom>
              <a:avLst/>
              <a:gdLst/>
              <a:ahLst/>
              <a:cxnLst/>
              <a:rect l="l" t="t" r="r" b="b"/>
              <a:pathLst>
                <a:path w="10062" h="8117" extrusionOk="0">
                  <a:moveTo>
                    <a:pt x="0" y="1"/>
                  </a:moveTo>
                  <a:lnTo>
                    <a:pt x="1247" y="8116"/>
                  </a:lnTo>
                  <a:lnTo>
                    <a:pt x="8390" y="8116"/>
                  </a:lnTo>
                  <a:lnTo>
                    <a:pt x="10061" y="152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8" name="Google Shape;2778;p65"/>
            <p:cNvSpPr/>
            <p:nvPr/>
          </p:nvSpPr>
          <p:spPr>
            <a:xfrm>
              <a:off x="2165200" y="3536050"/>
              <a:ext cx="205200" cy="1550"/>
            </a:xfrm>
            <a:custGeom>
              <a:avLst/>
              <a:gdLst/>
              <a:ahLst/>
              <a:cxnLst/>
              <a:rect l="l" t="t" r="r" b="b"/>
              <a:pathLst>
                <a:path w="8208" h="62" extrusionOk="0">
                  <a:moveTo>
                    <a:pt x="4104" y="1"/>
                  </a:moveTo>
                  <a:cubicBezTo>
                    <a:pt x="1824" y="1"/>
                    <a:pt x="1" y="1"/>
                    <a:pt x="1" y="31"/>
                  </a:cubicBezTo>
                  <a:cubicBezTo>
                    <a:pt x="1" y="62"/>
                    <a:pt x="1824" y="62"/>
                    <a:pt x="4104" y="62"/>
                  </a:cubicBezTo>
                  <a:cubicBezTo>
                    <a:pt x="6384" y="62"/>
                    <a:pt x="8207" y="62"/>
                    <a:pt x="8207" y="31"/>
                  </a:cubicBezTo>
                  <a:cubicBezTo>
                    <a:pt x="8207" y="31"/>
                    <a:pt x="6384" y="1"/>
                    <a:pt x="4104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9" name="Google Shape;2779;p65"/>
            <p:cNvSpPr/>
            <p:nvPr/>
          </p:nvSpPr>
          <p:spPr>
            <a:xfrm>
              <a:off x="2163675" y="3526175"/>
              <a:ext cx="206725" cy="2300"/>
            </a:xfrm>
            <a:custGeom>
              <a:avLst/>
              <a:gdLst/>
              <a:ahLst/>
              <a:cxnLst/>
              <a:rect l="l" t="t" r="r" b="b"/>
              <a:pathLst>
                <a:path w="8269" h="92" extrusionOk="0">
                  <a:moveTo>
                    <a:pt x="4135" y="1"/>
                  </a:moveTo>
                  <a:cubicBezTo>
                    <a:pt x="1855" y="1"/>
                    <a:pt x="1" y="1"/>
                    <a:pt x="1" y="61"/>
                  </a:cubicBezTo>
                  <a:cubicBezTo>
                    <a:pt x="1" y="92"/>
                    <a:pt x="1855" y="92"/>
                    <a:pt x="4135" y="92"/>
                  </a:cubicBezTo>
                  <a:cubicBezTo>
                    <a:pt x="6414" y="92"/>
                    <a:pt x="8268" y="92"/>
                    <a:pt x="8268" y="61"/>
                  </a:cubicBezTo>
                  <a:cubicBezTo>
                    <a:pt x="8268" y="1"/>
                    <a:pt x="6414" y="1"/>
                    <a:pt x="4135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0" name="Google Shape;2780;p65"/>
            <p:cNvSpPr/>
            <p:nvPr/>
          </p:nvSpPr>
          <p:spPr>
            <a:xfrm>
              <a:off x="2163675" y="3514775"/>
              <a:ext cx="206725" cy="2300"/>
            </a:xfrm>
            <a:custGeom>
              <a:avLst/>
              <a:gdLst/>
              <a:ahLst/>
              <a:cxnLst/>
              <a:rect l="l" t="t" r="r" b="b"/>
              <a:pathLst>
                <a:path w="8269" h="92" extrusionOk="0">
                  <a:moveTo>
                    <a:pt x="4135" y="1"/>
                  </a:moveTo>
                  <a:cubicBezTo>
                    <a:pt x="1855" y="1"/>
                    <a:pt x="1" y="1"/>
                    <a:pt x="1" y="61"/>
                  </a:cubicBezTo>
                  <a:cubicBezTo>
                    <a:pt x="1" y="92"/>
                    <a:pt x="1855" y="92"/>
                    <a:pt x="4135" y="92"/>
                  </a:cubicBezTo>
                  <a:cubicBezTo>
                    <a:pt x="6414" y="92"/>
                    <a:pt x="8268" y="92"/>
                    <a:pt x="8268" y="61"/>
                  </a:cubicBezTo>
                  <a:cubicBezTo>
                    <a:pt x="8268" y="1"/>
                    <a:pt x="6414" y="1"/>
                    <a:pt x="4135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1" name="Google Shape;2781;p65"/>
            <p:cNvSpPr/>
            <p:nvPr/>
          </p:nvSpPr>
          <p:spPr>
            <a:xfrm>
              <a:off x="2186475" y="3547450"/>
              <a:ext cx="8375" cy="50950"/>
            </a:xfrm>
            <a:custGeom>
              <a:avLst/>
              <a:gdLst/>
              <a:ahLst/>
              <a:cxnLst/>
              <a:rect l="l" t="t" r="r" b="b"/>
              <a:pathLst>
                <a:path w="335" h="2038" extrusionOk="0">
                  <a:moveTo>
                    <a:pt x="1" y="1"/>
                  </a:moveTo>
                  <a:cubicBezTo>
                    <a:pt x="31" y="669"/>
                    <a:pt x="183" y="1368"/>
                    <a:pt x="335" y="2037"/>
                  </a:cubicBezTo>
                  <a:cubicBezTo>
                    <a:pt x="274" y="1368"/>
                    <a:pt x="153" y="639"/>
                    <a:pt x="1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2" name="Google Shape;2782;p65"/>
            <p:cNvSpPr/>
            <p:nvPr/>
          </p:nvSpPr>
          <p:spPr>
            <a:xfrm>
              <a:off x="2204725" y="3547450"/>
              <a:ext cx="3825" cy="49425"/>
            </a:xfrm>
            <a:custGeom>
              <a:avLst/>
              <a:gdLst/>
              <a:ahLst/>
              <a:cxnLst/>
              <a:rect l="l" t="t" r="r" b="b"/>
              <a:pathLst>
                <a:path w="153" h="1977" extrusionOk="0">
                  <a:moveTo>
                    <a:pt x="0" y="1"/>
                  </a:moveTo>
                  <a:cubicBezTo>
                    <a:pt x="0" y="305"/>
                    <a:pt x="0" y="639"/>
                    <a:pt x="30" y="973"/>
                  </a:cubicBezTo>
                  <a:cubicBezTo>
                    <a:pt x="30" y="1338"/>
                    <a:pt x="61" y="1642"/>
                    <a:pt x="91" y="1976"/>
                  </a:cubicBezTo>
                  <a:cubicBezTo>
                    <a:pt x="152" y="1277"/>
                    <a:pt x="91" y="609"/>
                    <a:pt x="0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3" name="Google Shape;2783;p65"/>
            <p:cNvSpPr/>
            <p:nvPr/>
          </p:nvSpPr>
          <p:spPr>
            <a:xfrm>
              <a:off x="2222200" y="3545175"/>
              <a:ext cx="6850" cy="51700"/>
            </a:xfrm>
            <a:custGeom>
              <a:avLst/>
              <a:gdLst/>
              <a:ahLst/>
              <a:cxnLst/>
              <a:rect l="l" t="t" r="r" b="b"/>
              <a:pathLst>
                <a:path w="274" h="2068" extrusionOk="0">
                  <a:moveTo>
                    <a:pt x="61" y="1"/>
                  </a:moveTo>
                  <a:lnTo>
                    <a:pt x="61" y="1"/>
                  </a:lnTo>
                  <a:cubicBezTo>
                    <a:pt x="0" y="700"/>
                    <a:pt x="122" y="1368"/>
                    <a:pt x="274" y="2067"/>
                  </a:cubicBezTo>
                  <a:cubicBezTo>
                    <a:pt x="274" y="1672"/>
                    <a:pt x="243" y="1338"/>
                    <a:pt x="213" y="1034"/>
                  </a:cubicBezTo>
                  <a:cubicBezTo>
                    <a:pt x="152" y="700"/>
                    <a:pt x="122" y="365"/>
                    <a:pt x="61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4" name="Google Shape;2784;p65"/>
            <p:cNvSpPr/>
            <p:nvPr/>
          </p:nvSpPr>
          <p:spPr>
            <a:xfrm>
              <a:off x="2241200" y="3545175"/>
              <a:ext cx="3825" cy="52450"/>
            </a:xfrm>
            <a:custGeom>
              <a:avLst/>
              <a:gdLst/>
              <a:ahLst/>
              <a:cxnLst/>
              <a:rect l="l" t="t" r="r" b="b"/>
              <a:pathLst>
                <a:path w="153" h="2098" extrusionOk="0">
                  <a:moveTo>
                    <a:pt x="91" y="1"/>
                  </a:moveTo>
                  <a:cubicBezTo>
                    <a:pt x="61" y="396"/>
                    <a:pt x="0" y="730"/>
                    <a:pt x="61" y="1064"/>
                  </a:cubicBezTo>
                  <a:cubicBezTo>
                    <a:pt x="61" y="1399"/>
                    <a:pt x="91" y="1763"/>
                    <a:pt x="152" y="2098"/>
                  </a:cubicBezTo>
                  <a:cubicBezTo>
                    <a:pt x="152" y="1763"/>
                    <a:pt x="152" y="1368"/>
                    <a:pt x="122" y="1034"/>
                  </a:cubicBezTo>
                  <a:cubicBezTo>
                    <a:pt x="122" y="700"/>
                    <a:pt x="122" y="335"/>
                    <a:pt x="91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5" name="Google Shape;2785;p65"/>
            <p:cNvSpPr/>
            <p:nvPr/>
          </p:nvSpPr>
          <p:spPr>
            <a:xfrm>
              <a:off x="2270075" y="3547450"/>
              <a:ext cx="3825" cy="49425"/>
            </a:xfrm>
            <a:custGeom>
              <a:avLst/>
              <a:gdLst/>
              <a:ahLst/>
              <a:cxnLst/>
              <a:rect l="l" t="t" r="r" b="b"/>
              <a:pathLst>
                <a:path w="153" h="1977" extrusionOk="0">
                  <a:moveTo>
                    <a:pt x="31" y="1"/>
                  </a:moveTo>
                  <a:cubicBezTo>
                    <a:pt x="0" y="335"/>
                    <a:pt x="0" y="639"/>
                    <a:pt x="31" y="973"/>
                  </a:cubicBezTo>
                  <a:cubicBezTo>
                    <a:pt x="31" y="1338"/>
                    <a:pt x="61" y="1642"/>
                    <a:pt x="122" y="1976"/>
                  </a:cubicBezTo>
                  <a:cubicBezTo>
                    <a:pt x="152" y="1642"/>
                    <a:pt x="152" y="1277"/>
                    <a:pt x="122" y="973"/>
                  </a:cubicBezTo>
                  <a:cubicBezTo>
                    <a:pt x="122" y="639"/>
                    <a:pt x="61" y="335"/>
                    <a:pt x="31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6" name="Google Shape;2786;p65"/>
            <p:cNvSpPr/>
            <p:nvPr/>
          </p:nvSpPr>
          <p:spPr>
            <a:xfrm>
              <a:off x="2292100" y="3546700"/>
              <a:ext cx="2300" cy="50925"/>
            </a:xfrm>
            <a:custGeom>
              <a:avLst/>
              <a:gdLst/>
              <a:ahLst/>
              <a:cxnLst/>
              <a:rect l="l" t="t" r="r" b="b"/>
              <a:pathLst>
                <a:path w="92" h="2037" extrusionOk="0">
                  <a:moveTo>
                    <a:pt x="31" y="0"/>
                  </a:moveTo>
                  <a:cubicBezTo>
                    <a:pt x="1" y="335"/>
                    <a:pt x="1" y="669"/>
                    <a:pt x="1" y="1003"/>
                  </a:cubicBezTo>
                  <a:cubicBezTo>
                    <a:pt x="1" y="1338"/>
                    <a:pt x="1" y="1702"/>
                    <a:pt x="31" y="2037"/>
                  </a:cubicBezTo>
                  <a:cubicBezTo>
                    <a:pt x="61" y="1702"/>
                    <a:pt x="92" y="1338"/>
                    <a:pt x="61" y="1003"/>
                  </a:cubicBezTo>
                  <a:cubicBezTo>
                    <a:pt x="61" y="669"/>
                    <a:pt x="61" y="335"/>
                    <a:pt x="31" y="0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7" name="Google Shape;2787;p65"/>
            <p:cNvSpPr/>
            <p:nvPr/>
          </p:nvSpPr>
          <p:spPr>
            <a:xfrm>
              <a:off x="2311850" y="3541375"/>
              <a:ext cx="5350" cy="53225"/>
            </a:xfrm>
            <a:custGeom>
              <a:avLst/>
              <a:gdLst/>
              <a:ahLst/>
              <a:cxnLst/>
              <a:rect l="l" t="t" r="r" b="b"/>
              <a:pathLst>
                <a:path w="214" h="2129" extrusionOk="0">
                  <a:moveTo>
                    <a:pt x="214" y="1"/>
                  </a:moveTo>
                  <a:lnTo>
                    <a:pt x="214" y="1"/>
                  </a:lnTo>
                  <a:cubicBezTo>
                    <a:pt x="153" y="365"/>
                    <a:pt x="122" y="730"/>
                    <a:pt x="62" y="1064"/>
                  </a:cubicBezTo>
                  <a:cubicBezTo>
                    <a:pt x="1" y="1429"/>
                    <a:pt x="1" y="1794"/>
                    <a:pt x="1" y="2128"/>
                  </a:cubicBezTo>
                  <a:cubicBezTo>
                    <a:pt x="62" y="1794"/>
                    <a:pt x="122" y="1429"/>
                    <a:pt x="153" y="1064"/>
                  </a:cubicBezTo>
                  <a:cubicBezTo>
                    <a:pt x="214" y="730"/>
                    <a:pt x="214" y="335"/>
                    <a:pt x="214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8" name="Google Shape;2788;p65"/>
            <p:cNvSpPr/>
            <p:nvPr/>
          </p:nvSpPr>
          <p:spPr>
            <a:xfrm>
              <a:off x="2336175" y="3547450"/>
              <a:ext cx="9900" cy="44875"/>
            </a:xfrm>
            <a:custGeom>
              <a:avLst/>
              <a:gdLst/>
              <a:ahLst/>
              <a:cxnLst/>
              <a:rect l="l" t="t" r="r" b="b"/>
              <a:pathLst>
                <a:path w="396" h="1795" extrusionOk="0">
                  <a:moveTo>
                    <a:pt x="396" y="1"/>
                  </a:moveTo>
                  <a:lnTo>
                    <a:pt x="396" y="1"/>
                  </a:lnTo>
                  <a:cubicBezTo>
                    <a:pt x="153" y="578"/>
                    <a:pt x="61" y="1186"/>
                    <a:pt x="1" y="1794"/>
                  </a:cubicBezTo>
                  <a:cubicBezTo>
                    <a:pt x="92" y="1490"/>
                    <a:pt x="153" y="1217"/>
                    <a:pt x="213" y="913"/>
                  </a:cubicBezTo>
                  <a:cubicBezTo>
                    <a:pt x="274" y="609"/>
                    <a:pt x="365" y="305"/>
                    <a:pt x="396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9" name="Google Shape;2789;p65"/>
            <p:cNvSpPr/>
            <p:nvPr/>
          </p:nvSpPr>
          <p:spPr>
            <a:xfrm>
              <a:off x="2122650" y="3366600"/>
              <a:ext cx="289550" cy="53225"/>
            </a:xfrm>
            <a:custGeom>
              <a:avLst/>
              <a:gdLst/>
              <a:ahLst/>
              <a:cxnLst/>
              <a:rect l="l" t="t" r="r" b="b"/>
              <a:pathLst>
                <a:path w="11582" h="2129" extrusionOk="0">
                  <a:moveTo>
                    <a:pt x="0" y="1"/>
                  </a:moveTo>
                  <a:lnTo>
                    <a:pt x="0" y="1520"/>
                  </a:lnTo>
                  <a:cubicBezTo>
                    <a:pt x="0" y="1855"/>
                    <a:pt x="274" y="2128"/>
                    <a:pt x="608" y="2128"/>
                  </a:cubicBezTo>
                  <a:lnTo>
                    <a:pt x="10973" y="2128"/>
                  </a:lnTo>
                  <a:cubicBezTo>
                    <a:pt x="11338" y="2128"/>
                    <a:pt x="11581" y="1885"/>
                    <a:pt x="11581" y="1520"/>
                  </a:cubicBezTo>
                  <a:lnTo>
                    <a:pt x="11581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0" name="Google Shape;2790;p65"/>
            <p:cNvSpPr/>
            <p:nvPr/>
          </p:nvSpPr>
          <p:spPr>
            <a:xfrm>
              <a:off x="2145450" y="3419800"/>
              <a:ext cx="247750" cy="29650"/>
            </a:xfrm>
            <a:custGeom>
              <a:avLst/>
              <a:gdLst/>
              <a:ahLst/>
              <a:cxnLst/>
              <a:rect l="l" t="t" r="r" b="b"/>
              <a:pathLst>
                <a:path w="9910" h="1186" extrusionOk="0">
                  <a:moveTo>
                    <a:pt x="0" y="0"/>
                  </a:moveTo>
                  <a:lnTo>
                    <a:pt x="91" y="517"/>
                  </a:lnTo>
                  <a:lnTo>
                    <a:pt x="9696" y="1186"/>
                  </a:lnTo>
                  <a:lnTo>
                    <a:pt x="9909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1" name="Google Shape;2791;p65"/>
            <p:cNvSpPr/>
            <p:nvPr/>
          </p:nvSpPr>
          <p:spPr>
            <a:xfrm>
              <a:off x="2061850" y="3030700"/>
              <a:ext cx="421000" cy="337450"/>
            </a:xfrm>
            <a:custGeom>
              <a:avLst/>
              <a:gdLst/>
              <a:ahLst/>
              <a:cxnLst/>
              <a:rect l="l" t="t" r="r" b="b"/>
              <a:pathLst>
                <a:path w="16840" h="13498" extrusionOk="0">
                  <a:moveTo>
                    <a:pt x="5907" y="1"/>
                  </a:moveTo>
                  <a:cubicBezTo>
                    <a:pt x="5904" y="1"/>
                    <a:pt x="5900" y="1"/>
                    <a:pt x="5897" y="2"/>
                  </a:cubicBezTo>
                  <a:cubicBezTo>
                    <a:pt x="5381" y="123"/>
                    <a:pt x="5897" y="9759"/>
                    <a:pt x="5897" y="9759"/>
                  </a:cubicBezTo>
                  <a:cubicBezTo>
                    <a:pt x="5897" y="9759"/>
                    <a:pt x="2856" y="3620"/>
                    <a:pt x="2086" y="3620"/>
                  </a:cubicBezTo>
                  <a:cubicBezTo>
                    <a:pt x="2056" y="3620"/>
                    <a:pt x="2030" y="3630"/>
                    <a:pt x="2007" y="3649"/>
                  </a:cubicBezTo>
                  <a:cubicBezTo>
                    <a:pt x="1399" y="4135"/>
                    <a:pt x="4499" y="11035"/>
                    <a:pt x="4499" y="11035"/>
                  </a:cubicBezTo>
                  <a:cubicBezTo>
                    <a:pt x="4499" y="11035"/>
                    <a:pt x="1117" y="8628"/>
                    <a:pt x="504" y="8628"/>
                  </a:cubicBezTo>
                  <a:cubicBezTo>
                    <a:pt x="486" y="8628"/>
                    <a:pt x="470" y="8630"/>
                    <a:pt x="457" y="8634"/>
                  </a:cubicBezTo>
                  <a:cubicBezTo>
                    <a:pt x="1" y="8756"/>
                    <a:pt x="4043" y="13437"/>
                    <a:pt x="4043" y="13437"/>
                  </a:cubicBezTo>
                  <a:lnTo>
                    <a:pt x="12250" y="13497"/>
                  </a:lnTo>
                  <a:cubicBezTo>
                    <a:pt x="12250" y="13497"/>
                    <a:pt x="16840" y="8725"/>
                    <a:pt x="16688" y="8269"/>
                  </a:cubicBezTo>
                  <a:cubicBezTo>
                    <a:pt x="16678" y="8241"/>
                    <a:pt x="16654" y="8228"/>
                    <a:pt x="16616" y="8228"/>
                  </a:cubicBezTo>
                  <a:cubicBezTo>
                    <a:pt x="16041" y="8228"/>
                    <a:pt x="12433" y="11248"/>
                    <a:pt x="12433" y="11248"/>
                  </a:cubicBezTo>
                  <a:cubicBezTo>
                    <a:pt x="12433" y="11248"/>
                    <a:pt x="15199" y="5321"/>
                    <a:pt x="14712" y="4561"/>
                  </a:cubicBezTo>
                  <a:cubicBezTo>
                    <a:pt x="14679" y="4512"/>
                    <a:pt x="14634" y="4489"/>
                    <a:pt x="14579" y="4489"/>
                  </a:cubicBezTo>
                  <a:cubicBezTo>
                    <a:pt x="13789" y="4489"/>
                    <a:pt x="10943" y="9303"/>
                    <a:pt x="10943" y="9303"/>
                  </a:cubicBezTo>
                  <a:cubicBezTo>
                    <a:pt x="10943" y="9303"/>
                    <a:pt x="12585" y="701"/>
                    <a:pt x="11764" y="701"/>
                  </a:cubicBezTo>
                  <a:cubicBezTo>
                    <a:pt x="10974" y="701"/>
                    <a:pt x="8238" y="9637"/>
                    <a:pt x="8238" y="9637"/>
                  </a:cubicBezTo>
                  <a:cubicBezTo>
                    <a:pt x="8238" y="9637"/>
                    <a:pt x="6407" y="1"/>
                    <a:pt x="5907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2" name="Google Shape;2792;p65"/>
            <p:cNvSpPr/>
            <p:nvPr/>
          </p:nvSpPr>
          <p:spPr>
            <a:xfrm>
              <a:off x="2147725" y="3191825"/>
              <a:ext cx="78300" cy="172525"/>
            </a:xfrm>
            <a:custGeom>
              <a:avLst/>
              <a:gdLst/>
              <a:ahLst/>
              <a:cxnLst/>
              <a:rect l="l" t="t" r="r" b="b"/>
              <a:pathLst>
                <a:path w="3132" h="6901" extrusionOk="0">
                  <a:moveTo>
                    <a:pt x="31" y="1"/>
                  </a:moveTo>
                  <a:cubicBezTo>
                    <a:pt x="0" y="1"/>
                    <a:pt x="669" y="1581"/>
                    <a:pt x="1520" y="3466"/>
                  </a:cubicBezTo>
                  <a:cubicBezTo>
                    <a:pt x="2341" y="5381"/>
                    <a:pt x="3070" y="6900"/>
                    <a:pt x="3101" y="6900"/>
                  </a:cubicBezTo>
                  <a:cubicBezTo>
                    <a:pt x="3131" y="6900"/>
                    <a:pt x="2462" y="5320"/>
                    <a:pt x="1611" y="3435"/>
                  </a:cubicBezTo>
                  <a:cubicBezTo>
                    <a:pt x="791" y="1520"/>
                    <a:pt x="61" y="1"/>
                    <a:pt x="3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3" name="Google Shape;2793;p65"/>
            <p:cNvSpPr/>
            <p:nvPr/>
          </p:nvSpPr>
          <p:spPr>
            <a:xfrm>
              <a:off x="2229025" y="3213100"/>
              <a:ext cx="11425" cy="152000"/>
            </a:xfrm>
            <a:custGeom>
              <a:avLst/>
              <a:gdLst/>
              <a:ahLst/>
              <a:cxnLst/>
              <a:rect l="l" t="t" r="r" b="b"/>
              <a:pathLst>
                <a:path w="457" h="6080" extrusionOk="0">
                  <a:moveTo>
                    <a:pt x="1" y="1"/>
                  </a:moveTo>
                  <a:cubicBezTo>
                    <a:pt x="1" y="1"/>
                    <a:pt x="31" y="1338"/>
                    <a:pt x="153" y="3040"/>
                  </a:cubicBezTo>
                  <a:cubicBezTo>
                    <a:pt x="274" y="4742"/>
                    <a:pt x="396" y="6080"/>
                    <a:pt x="426" y="6080"/>
                  </a:cubicBezTo>
                  <a:cubicBezTo>
                    <a:pt x="457" y="6080"/>
                    <a:pt x="365" y="4712"/>
                    <a:pt x="274" y="3040"/>
                  </a:cubicBezTo>
                  <a:cubicBezTo>
                    <a:pt x="153" y="1368"/>
                    <a:pt x="31" y="1"/>
                    <a:pt x="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4" name="Google Shape;2794;p65"/>
            <p:cNvSpPr/>
            <p:nvPr/>
          </p:nvSpPr>
          <p:spPr>
            <a:xfrm>
              <a:off x="2270825" y="3105200"/>
              <a:ext cx="71450" cy="265225"/>
            </a:xfrm>
            <a:custGeom>
              <a:avLst/>
              <a:gdLst/>
              <a:ahLst/>
              <a:cxnLst/>
              <a:rect l="l" t="t" r="r" b="b"/>
              <a:pathLst>
                <a:path w="2858" h="10609" extrusionOk="0">
                  <a:moveTo>
                    <a:pt x="2858" y="0"/>
                  </a:moveTo>
                  <a:cubicBezTo>
                    <a:pt x="2858" y="1"/>
                    <a:pt x="2827" y="61"/>
                    <a:pt x="2767" y="183"/>
                  </a:cubicBezTo>
                  <a:lnTo>
                    <a:pt x="2675" y="487"/>
                  </a:lnTo>
                  <a:cubicBezTo>
                    <a:pt x="2554" y="730"/>
                    <a:pt x="2432" y="1125"/>
                    <a:pt x="2280" y="1581"/>
                  </a:cubicBezTo>
                  <a:cubicBezTo>
                    <a:pt x="1976" y="2523"/>
                    <a:pt x="1551" y="3861"/>
                    <a:pt x="1186" y="5289"/>
                  </a:cubicBezTo>
                  <a:cubicBezTo>
                    <a:pt x="791" y="6748"/>
                    <a:pt x="456" y="8116"/>
                    <a:pt x="274" y="9058"/>
                  </a:cubicBezTo>
                  <a:cubicBezTo>
                    <a:pt x="152" y="9514"/>
                    <a:pt x="92" y="9940"/>
                    <a:pt x="31" y="10213"/>
                  </a:cubicBezTo>
                  <a:cubicBezTo>
                    <a:pt x="31" y="10305"/>
                    <a:pt x="1" y="10426"/>
                    <a:pt x="1" y="10517"/>
                  </a:cubicBezTo>
                  <a:lnTo>
                    <a:pt x="1" y="10609"/>
                  </a:lnTo>
                  <a:cubicBezTo>
                    <a:pt x="31" y="10578"/>
                    <a:pt x="31" y="10548"/>
                    <a:pt x="31" y="10517"/>
                  </a:cubicBezTo>
                  <a:cubicBezTo>
                    <a:pt x="92" y="10426"/>
                    <a:pt x="92" y="10305"/>
                    <a:pt x="122" y="10213"/>
                  </a:cubicBezTo>
                  <a:cubicBezTo>
                    <a:pt x="183" y="9879"/>
                    <a:pt x="274" y="9514"/>
                    <a:pt x="396" y="9058"/>
                  </a:cubicBezTo>
                  <a:cubicBezTo>
                    <a:pt x="608" y="8116"/>
                    <a:pt x="943" y="6748"/>
                    <a:pt x="1338" y="5289"/>
                  </a:cubicBezTo>
                  <a:cubicBezTo>
                    <a:pt x="1703" y="3861"/>
                    <a:pt x="2098" y="2523"/>
                    <a:pt x="2402" y="1581"/>
                  </a:cubicBezTo>
                  <a:cubicBezTo>
                    <a:pt x="2554" y="1095"/>
                    <a:pt x="2675" y="700"/>
                    <a:pt x="2736" y="426"/>
                  </a:cubicBezTo>
                  <a:lnTo>
                    <a:pt x="2827" y="122"/>
                  </a:lnTo>
                  <a:cubicBezTo>
                    <a:pt x="2858" y="92"/>
                    <a:pt x="2858" y="61"/>
                    <a:pt x="2858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5" name="Google Shape;2795;p65"/>
            <p:cNvSpPr/>
            <p:nvPr/>
          </p:nvSpPr>
          <p:spPr>
            <a:xfrm>
              <a:off x="2299700" y="3229800"/>
              <a:ext cx="91975" cy="129275"/>
            </a:xfrm>
            <a:custGeom>
              <a:avLst/>
              <a:gdLst/>
              <a:ahLst/>
              <a:cxnLst/>
              <a:rect l="l" t="t" r="r" b="b"/>
              <a:pathLst>
                <a:path w="3679" h="5171" extrusionOk="0">
                  <a:moveTo>
                    <a:pt x="3648" y="1"/>
                  </a:moveTo>
                  <a:cubicBezTo>
                    <a:pt x="3625" y="1"/>
                    <a:pt x="2754" y="1144"/>
                    <a:pt x="1763" y="2555"/>
                  </a:cubicBezTo>
                  <a:cubicBezTo>
                    <a:pt x="791" y="3983"/>
                    <a:pt x="1" y="5138"/>
                    <a:pt x="31" y="5169"/>
                  </a:cubicBezTo>
                  <a:cubicBezTo>
                    <a:pt x="32" y="5170"/>
                    <a:pt x="33" y="5171"/>
                    <a:pt x="35" y="5171"/>
                  </a:cubicBezTo>
                  <a:cubicBezTo>
                    <a:pt x="104" y="5171"/>
                    <a:pt x="937" y="4038"/>
                    <a:pt x="1885" y="2615"/>
                  </a:cubicBezTo>
                  <a:cubicBezTo>
                    <a:pt x="2888" y="1187"/>
                    <a:pt x="3678" y="1"/>
                    <a:pt x="3648" y="1"/>
                  </a:cubicBezTo>
                  <a:cubicBezTo>
                    <a:pt x="3648" y="1"/>
                    <a:pt x="3648" y="1"/>
                    <a:pt x="3648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6" name="Google Shape;2796;p65"/>
            <p:cNvSpPr/>
            <p:nvPr/>
          </p:nvSpPr>
          <p:spPr>
            <a:xfrm>
              <a:off x="2145450" y="3311900"/>
              <a:ext cx="51700" cy="53200"/>
            </a:xfrm>
            <a:custGeom>
              <a:avLst/>
              <a:gdLst/>
              <a:ahLst/>
              <a:cxnLst/>
              <a:rect l="l" t="t" r="r" b="b"/>
              <a:pathLst>
                <a:path w="2068" h="2128" extrusionOk="0">
                  <a:moveTo>
                    <a:pt x="0" y="0"/>
                  </a:moveTo>
                  <a:cubicBezTo>
                    <a:pt x="31" y="91"/>
                    <a:pt x="122" y="213"/>
                    <a:pt x="213" y="334"/>
                  </a:cubicBezTo>
                  <a:cubicBezTo>
                    <a:pt x="456" y="638"/>
                    <a:pt x="699" y="882"/>
                    <a:pt x="912" y="1125"/>
                  </a:cubicBezTo>
                  <a:cubicBezTo>
                    <a:pt x="1155" y="1398"/>
                    <a:pt x="1398" y="1611"/>
                    <a:pt x="1672" y="1854"/>
                  </a:cubicBezTo>
                  <a:cubicBezTo>
                    <a:pt x="1763" y="1976"/>
                    <a:pt x="1915" y="2037"/>
                    <a:pt x="2006" y="2128"/>
                  </a:cubicBezTo>
                  <a:cubicBezTo>
                    <a:pt x="2067" y="2097"/>
                    <a:pt x="1581" y="1641"/>
                    <a:pt x="1034" y="1064"/>
                  </a:cubicBezTo>
                  <a:cubicBezTo>
                    <a:pt x="456" y="486"/>
                    <a:pt x="31" y="0"/>
                    <a:pt x="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7" name="Google Shape;2797;p65"/>
            <p:cNvSpPr/>
            <p:nvPr/>
          </p:nvSpPr>
          <p:spPr>
            <a:xfrm>
              <a:off x="2256375" y="3318725"/>
              <a:ext cx="6875" cy="47900"/>
            </a:xfrm>
            <a:custGeom>
              <a:avLst/>
              <a:gdLst/>
              <a:ahLst/>
              <a:cxnLst/>
              <a:rect l="l" t="t" r="r" b="b"/>
              <a:pathLst>
                <a:path w="275" h="1916" extrusionOk="0">
                  <a:moveTo>
                    <a:pt x="62" y="1"/>
                  </a:moveTo>
                  <a:lnTo>
                    <a:pt x="62" y="1"/>
                  </a:lnTo>
                  <a:cubicBezTo>
                    <a:pt x="1" y="335"/>
                    <a:pt x="62" y="639"/>
                    <a:pt x="92" y="973"/>
                  </a:cubicBezTo>
                  <a:cubicBezTo>
                    <a:pt x="123" y="1277"/>
                    <a:pt x="153" y="1612"/>
                    <a:pt x="244" y="1916"/>
                  </a:cubicBezTo>
                  <a:cubicBezTo>
                    <a:pt x="275" y="1581"/>
                    <a:pt x="244" y="1247"/>
                    <a:pt x="214" y="943"/>
                  </a:cubicBezTo>
                  <a:cubicBezTo>
                    <a:pt x="153" y="639"/>
                    <a:pt x="123" y="305"/>
                    <a:pt x="62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8" name="Google Shape;2798;p65"/>
            <p:cNvSpPr/>
            <p:nvPr/>
          </p:nvSpPr>
          <p:spPr>
            <a:xfrm>
              <a:off x="2589975" y="3406875"/>
              <a:ext cx="253075" cy="202925"/>
            </a:xfrm>
            <a:custGeom>
              <a:avLst/>
              <a:gdLst/>
              <a:ahLst/>
              <a:cxnLst/>
              <a:rect l="l" t="t" r="r" b="b"/>
              <a:pathLst>
                <a:path w="10123" h="8117" extrusionOk="0">
                  <a:moveTo>
                    <a:pt x="1" y="1"/>
                  </a:moveTo>
                  <a:lnTo>
                    <a:pt x="1247" y="8116"/>
                  </a:lnTo>
                  <a:lnTo>
                    <a:pt x="8451" y="8116"/>
                  </a:lnTo>
                  <a:lnTo>
                    <a:pt x="10122" y="152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9" name="Google Shape;2799;p65"/>
            <p:cNvSpPr/>
            <p:nvPr/>
          </p:nvSpPr>
          <p:spPr>
            <a:xfrm>
              <a:off x="2612025" y="3536050"/>
              <a:ext cx="205200" cy="1550"/>
            </a:xfrm>
            <a:custGeom>
              <a:avLst/>
              <a:gdLst/>
              <a:ahLst/>
              <a:cxnLst/>
              <a:rect l="l" t="t" r="r" b="b"/>
              <a:pathLst>
                <a:path w="8208" h="62" extrusionOk="0">
                  <a:moveTo>
                    <a:pt x="4104" y="1"/>
                  </a:moveTo>
                  <a:cubicBezTo>
                    <a:pt x="1824" y="1"/>
                    <a:pt x="0" y="1"/>
                    <a:pt x="0" y="31"/>
                  </a:cubicBezTo>
                  <a:cubicBezTo>
                    <a:pt x="0" y="62"/>
                    <a:pt x="1824" y="62"/>
                    <a:pt x="4104" y="62"/>
                  </a:cubicBezTo>
                  <a:cubicBezTo>
                    <a:pt x="6383" y="62"/>
                    <a:pt x="8207" y="62"/>
                    <a:pt x="8207" y="31"/>
                  </a:cubicBezTo>
                  <a:cubicBezTo>
                    <a:pt x="8207" y="31"/>
                    <a:pt x="6383" y="1"/>
                    <a:pt x="4104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0" name="Google Shape;2800;p65"/>
            <p:cNvSpPr/>
            <p:nvPr/>
          </p:nvSpPr>
          <p:spPr>
            <a:xfrm>
              <a:off x="2611250" y="3526175"/>
              <a:ext cx="206725" cy="2300"/>
            </a:xfrm>
            <a:custGeom>
              <a:avLst/>
              <a:gdLst/>
              <a:ahLst/>
              <a:cxnLst/>
              <a:rect l="l" t="t" r="r" b="b"/>
              <a:pathLst>
                <a:path w="8269" h="92" extrusionOk="0">
                  <a:moveTo>
                    <a:pt x="4135" y="1"/>
                  </a:moveTo>
                  <a:cubicBezTo>
                    <a:pt x="1855" y="1"/>
                    <a:pt x="1" y="1"/>
                    <a:pt x="1" y="61"/>
                  </a:cubicBezTo>
                  <a:cubicBezTo>
                    <a:pt x="1" y="92"/>
                    <a:pt x="1855" y="92"/>
                    <a:pt x="4135" y="92"/>
                  </a:cubicBezTo>
                  <a:cubicBezTo>
                    <a:pt x="6414" y="92"/>
                    <a:pt x="8268" y="92"/>
                    <a:pt x="8268" y="61"/>
                  </a:cubicBezTo>
                  <a:cubicBezTo>
                    <a:pt x="8268" y="1"/>
                    <a:pt x="6414" y="1"/>
                    <a:pt x="4135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1" name="Google Shape;2801;p65"/>
            <p:cNvSpPr/>
            <p:nvPr/>
          </p:nvSpPr>
          <p:spPr>
            <a:xfrm>
              <a:off x="2609725" y="3514775"/>
              <a:ext cx="207500" cy="2300"/>
            </a:xfrm>
            <a:custGeom>
              <a:avLst/>
              <a:gdLst/>
              <a:ahLst/>
              <a:cxnLst/>
              <a:rect l="l" t="t" r="r" b="b"/>
              <a:pathLst>
                <a:path w="8300" h="92" extrusionOk="0">
                  <a:moveTo>
                    <a:pt x="4165" y="1"/>
                  </a:moveTo>
                  <a:cubicBezTo>
                    <a:pt x="1886" y="1"/>
                    <a:pt x="1" y="1"/>
                    <a:pt x="1" y="61"/>
                  </a:cubicBezTo>
                  <a:cubicBezTo>
                    <a:pt x="1" y="92"/>
                    <a:pt x="1886" y="92"/>
                    <a:pt x="4165" y="92"/>
                  </a:cubicBezTo>
                  <a:cubicBezTo>
                    <a:pt x="6445" y="92"/>
                    <a:pt x="8299" y="92"/>
                    <a:pt x="8299" y="61"/>
                  </a:cubicBezTo>
                  <a:cubicBezTo>
                    <a:pt x="8299" y="1"/>
                    <a:pt x="6445" y="1"/>
                    <a:pt x="4165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2" name="Google Shape;2802;p65"/>
            <p:cNvSpPr/>
            <p:nvPr/>
          </p:nvSpPr>
          <p:spPr>
            <a:xfrm>
              <a:off x="2634050" y="3547450"/>
              <a:ext cx="8375" cy="50950"/>
            </a:xfrm>
            <a:custGeom>
              <a:avLst/>
              <a:gdLst/>
              <a:ahLst/>
              <a:cxnLst/>
              <a:rect l="l" t="t" r="r" b="b"/>
              <a:pathLst>
                <a:path w="335" h="2038" extrusionOk="0">
                  <a:moveTo>
                    <a:pt x="1" y="1"/>
                  </a:moveTo>
                  <a:lnTo>
                    <a:pt x="1" y="1"/>
                  </a:lnTo>
                  <a:cubicBezTo>
                    <a:pt x="31" y="669"/>
                    <a:pt x="153" y="1368"/>
                    <a:pt x="335" y="2037"/>
                  </a:cubicBezTo>
                  <a:cubicBezTo>
                    <a:pt x="244" y="1368"/>
                    <a:pt x="153" y="639"/>
                    <a:pt x="1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3" name="Google Shape;2803;p65"/>
            <p:cNvSpPr/>
            <p:nvPr/>
          </p:nvSpPr>
          <p:spPr>
            <a:xfrm>
              <a:off x="2651525" y="3547450"/>
              <a:ext cx="3075" cy="49425"/>
            </a:xfrm>
            <a:custGeom>
              <a:avLst/>
              <a:gdLst/>
              <a:ahLst/>
              <a:cxnLst/>
              <a:rect l="l" t="t" r="r" b="b"/>
              <a:pathLst>
                <a:path w="123" h="1977" extrusionOk="0">
                  <a:moveTo>
                    <a:pt x="1" y="1"/>
                  </a:moveTo>
                  <a:cubicBezTo>
                    <a:pt x="1" y="305"/>
                    <a:pt x="1" y="639"/>
                    <a:pt x="62" y="973"/>
                  </a:cubicBezTo>
                  <a:cubicBezTo>
                    <a:pt x="62" y="1338"/>
                    <a:pt x="92" y="1642"/>
                    <a:pt x="122" y="1976"/>
                  </a:cubicBezTo>
                  <a:lnTo>
                    <a:pt x="122" y="973"/>
                  </a:lnTo>
                  <a:cubicBezTo>
                    <a:pt x="122" y="639"/>
                    <a:pt x="92" y="335"/>
                    <a:pt x="1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4" name="Google Shape;2804;p65"/>
            <p:cNvSpPr/>
            <p:nvPr/>
          </p:nvSpPr>
          <p:spPr>
            <a:xfrm>
              <a:off x="2669775" y="3545175"/>
              <a:ext cx="6850" cy="51700"/>
            </a:xfrm>
            <a:custGeom>
              <a:avLst/>
              <a:gdLst/>
              <a:ahLst/>
              <a:cxnLst/>
              <a:rect l="l" t="t" r="r" b="b"/>
              <a:pathLst>
                <a:path w="274" h="2068" extrusionOk="0">
                  <a:moveTo>
                    <a:pt x="31" y="1"/>
                  </a:moveTo>
                  <a:lnTo>
                    <a:pt x="31" y="1"/>
                  </a:lnTo>
                  <a:cubicBezTo>
                    <a:pt x="0" y="365"/>
                    <a:pt x="31" y="700"/>
                    <a:pt x="91" y="1034"/>
                  </a:cubicBezTo>
                  <a:cubicBezTo>
                    <a:pt x="122" y="1368"/>
                    <a:pt x="152" y="1733"/>
                    <a:pt x="274" y="2067"/>
                  </a:cubicBezTo>
                  <a:cubicBezTo>
                    <a:pt x="243" y="1672"/>
                    <a:pt x="243" y="1338"/>
                    <a:pt x="183" y="1034"/>
                  </a:cubicBezTo>
                  <a:cubicBezTo>
                    <a:pt x="152" y="700"/>
                    <a:pt x="122" y="365"/>
                    <a:pt x="31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5" name="Google Shape;2805;p65"/>
            <p:cNvSpPr/>
            <p:nvPr/>
          </p:nvSpPr>
          <p:spPr>
            <a:xfrm>
              <a:off x="2688775" y="3545175"/>
              <a:ext cx="3825" cy="52450"/>
            </a:xfrm>
            <a:custGeom>
              <a:avLst/>
              <a:gdLst/>
              <a:ahLst/>
              <a:cxnLst/>
              <a:rect l="l" t="t" r="r" b="b"/>
              <a:pathLst>
                <a:path w="153" h="2098" extrusionOk="0">
                  <a:moveTo>
                    <a:pt x="31" y="1"/>
                  </a:moveTo>
                  <a:cubicBezTo>
                    <a:pt x="0" y="700"/>
                    <a:pt x="0" y="1399"/>
                    <a:pt x="122" y="2098"/>
                  </a:cubicBezTo>
                  <a:cubicBezTo>
                    <a:pt x="152" y="1763"/>
                    <a:pt x="152" y="1368"/>
                    <a:pt x="91" y="1034"/>
                  </a:cubicBezTo>
                  <a:cubicBezTo>
                    <a:pt x="122" y="700"/>
                    <a:pt x="91" y="335"/>
                    <a:pt x="31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6" name="Google Shape;2806;p65"/>
            <p:cNvSpPr/>
            <p:nvPr/>
          </p:nvSpPr>
          <p:spPr>
            <a:xfrm>
              <a:off x="2716125" y="3547450"/>
              <a:ext cx="3825" cy="49425"/>
            </a:xfrm>
            <a:custGeom>
              <a:avLst/>
              <a:gdLst/>
              <a:ahLst/>
              <a:cxnLst/>
              <a:rect l="l" t="t" r="r" b="b"/>
              <a:pathLst>
                <a:path w="153" h="1977" extrusionOk="0">
                  <a:moveTo>
                    <a:pt x="61" y="1"/>
                  </a:moveTo>
                  <a:cubicBezTo>
                    <a:pt x="0" y="335"/>
                    <a:pt x="0" y="639"/>
                    <a:pt x="61" y="973"/>
                  </a:cubicBezTo>
                  <a:cubicBezTo>
                    <a:pt x="61" y="1338"/>
                    <a:pt x="92" y="1642"/>
                    <a:pt x="122" y="1976"/>
                  </a:cubicBezTo>
                  <a:cubicBezTo>
                    <a:pt x="152" y="1642"/>
                    <a:pt x="152" y="1277"/>
                    <a:pt x="122" y="973"/>
                  </a:cubicBezTo>
                  <a:cubicBezTo>
                    <a:pt x="122" y="639"/>
                    <a:pt x="92" y="335"/>
                    <a:pt x="61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7" name="Google Shape;2807;p65"/>
            <p:cNvSpPr/>
            <p:nvPr/>
          </p:nvSpPr>
          <p:spPr>
            <a:xfrm>
              <a:off x="2738925" y="3546700"/>
              <a:ext cx="2300" cy="50925"/>
            </a:xfrm>
            <a:custGeom>
              <a:avLst/>
              <a:gdLst/>
              <a:ahLst/>
              <a:cxnLst/>
              <a:rect l="l" t="t" r="r" b="b"/>
              <a:pathLst>
                <a:path w="92" h="2037" extrusionOk="0">
                  <a:moveTo>
                    <a:pt x="31" y="0"/>
                  </a:moveTo>
                  <a:cubicBezTo>
                    <a:pt x="0" y="335"/>
                    <a:pt x="0" y="669"/>
                    <a:pt x="0" y="1003"/>
                  </a:cubicBezTo>
                  <a:cubicBezTo>
                    <a:pt x="0" y="1338"/>
                    <a:pt x="0" y="1702"/>
                    <a:pt x="31" y="2037"/>
                  </a:cubicBezTo>
                  <a:cubicBezTo>
                    <a:pt x="91" y="1702"/>
                    <a:pt x="91" y="1338"/>
                    <a:pt x="91" y="1003"/>
                  </a:cubicBezTo>
                  <a:cubicBezTo>
                    <a:pt x="91" y="669"/>
                    <a:pt x="91" y="335"/>
                    <a:pt x="31" y="0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8" name="Google Shape;2808;p65"/>
            <p:cNvSpPr/>
            <p:nvPr/>
          </p:nvSpPr>
          <p:spPr>
            <a:xfrm>
              <a:off x="2758675" y="3541375"/>
              <a:ext cx="6100" cy="53225"/>
            </a:xfrm>
            <a:custGeom>
              <a:avLst/>
              <a:gdLst/>
              <a:ahLst/>
              <a:cxnLst/>
              <a:rect l="l" t="t" r="r" b="b"/>
              <a:pathLst>
                <a:path w="244" h="2129" extrusionOk="0">
                  <a:moveTo>
                    <a:pt x="244" y="1"/>
                  </a:moveTo>
                  <a:lnTo>
                    <a:pt x="244" y="1"/>
                  </a:lnTo>
                  <a:cubicBezTo>
                    <a:pt x="153" y="365"/>
                    <a:pt x="122" y="730"/>
                    <a:pt x="92" y="1064"/>
                  </a:cubicBezTo>
                  <a:cubicBezTo>
                    <a:pt x="1" y="1429"/>
                    <a:pt x="1" y="1794"/>
                    <a:pt x="1" y="2128"/>
                  </a:cubicBezTo>
                  <a:cubicBezTo>
                    <a:pt x="92" y="1794"/>
                    <a:pt x="122" y="1429"/>
                    <a:pt x="153" y="1064"/>
                  </a:cubicBezTo>
                  <a:cubicBezTo>
                    <a:pt x="244" y="730"/>
                    <a:pt x="244" y="335"/>
                    <a:pt x="244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9" name="Google Shape;2809;p65"/>
            <p:cNvSpPr/>
            <p:nvPr/>
          </p:nvSpPr>
          <p:spPr>
            <a:xfrm>
              <a:off x="2783000" y="3547450"/>
              <a:ext cx="9125" cy="44875"/>
            </a:xfrm>
            <a:custGeom>
              <a:avLst/>
              <a:gdLst/>
              <a:ahLst/>
              <a:cxnLst/>
              <a:rect l="l" t="t" r="r" b="b"/>
              <a:pathLst>
                <a:path w="365" h="1795" extrusionOk="0">
                  <a:moveTo>
                    <a:pt x="365" y="1"/>
                  </a:moveTo>
                  <a:lnTo>
                    <a:pt x="365" y="1"/>
                  </a:lnTo>
                  <a:cubicBezTo>
                    <a:pt x="152" y="578"/>
                    <a:pt x="31" y="1186"/>
                    <a:pt x="0" y="1794"/>
                  </a:cubicBezTo>
                  <a:cubicBezTo>
                    <a:pt x="61" y="1490"/>
                    <a:pt x="152" y="1217"/>
                    <a:pt x="183" y="913"/>
                  </a:cubicBezTo>
                  <a:cubicBezTo>
                    <a:pt x="243" y="609"/>
                    <a:pt x="335" y="305"/>
                    <a:pt x="365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0" name="Google Shape;2810;p65"/>
            <p:cNvSpPr/>
            <p:nvPr/>
          </p:nvSpPr>
          <p:spPr>
            <a:xfrm>
              <a:off x="2570225" y="3366600"/>
              <a:ext cx="289550" cy="53225"/>
            </a:xfrm>
            <a:custGeom>
              <a:avLst/>
              <a:gdLst/>
              <a:ahLst/>
              <a:cxnLst/>
              <a:rect l="l" t="t" r="r" b="b"/>
              <a:pathLst>
                <a:path w="11582" h="2129" extrusionOk="0">
                  <a:moveTo>
                    <a:pt x="0" y="1"/>
                  </a:moveTo>
                  <a:lnTo>
                    <a:pt x="0" y="1520"/>
                  </a:lnTo>
                  <a:cubicBezTo>
                    <a:pt x="0" y="1855"/>
                    <a:pt x="274" y="2128"/>
                    <a:pt x="608" y="2128"/>
                  </a:cubicBezTo>
                  <a:lnTo>
                    <a:pt x="10973" y="2128"/>
                  </a:lnTo>
                  <a:cubicBezTo>
                    <a:pt x="11308" y="2128"/>
                    <a:pt x="11581" y="1885"/>
                    <a:pt x="11581" y="1520"/>
                  </a:cubicBezTo>
                  <a:lnTo>
                    <a:pt x="11581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1" name="Google Shape;2811;p65"/>
            <p:cNvSpPr/>
            <p:nvPr/>
          </p:nvSpPr>
          <p:spPr>
            <a:xfrm>
              <a:off x="2593025" y="3419800"/>
              <a:ext cx="246975" cy="29650"/>
            </a:xfrm>
            <a:custGeom>
              <a:avLst/>
              <a:gdLst/>
              <a:ahLst/>
              <a:cxnLst/>
              <a:rect l="l" t="t" r="r" b="b"/>
              <a:pathLst>
                <a:path w="9879" h="1186" extrusionOk="0">
                  <a:moveTo>
                    <a:pt x="0" y="0"/>
                  </a:moveTo>
                  <a:lnTo>
                    <a:pt x="61" y="517"/>
                  </a:lnTo>
                  <a:lnTo>
                    <a:pt x="9636" y="1186"/>
                  </a:lnTo>
                  <a:lnTo>
                    <a:pt x="9879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2" name="Google Shape;2812;p65"/>
            <p:cNvSpPr/>
            <p:nvPr/>
          </p:nvSpPr>
          <p:spPr>
            <a:xfrm>
              <a:off x="2602900" y="3121625"/>
              <a:ext cx="237100" cy="245000"/>
            </a:xfrm>
            <a:custGeom>
              <a:avLst/>
              <a:gdLst/>
              <a:ahLst/>
              <a:cxnLst/>
              <a:rect l="l" t="t" r="r" b="b"/>
              <a:pathLst>
                <a:path w="9484" h="9800" extrusionOk="0">
                  <a:moveTo>
                    <a:pt x="4635" y="0"/>
                  </a:moveTo>
                  <a:cubicBezTo>
                    <a:pt x="3741" y="0"/>
                    <a:pt x="2845" y="259"/>
                    <a:pt x="2067" y="772"/>
                  </a:cubicBezTo>
                  <a:cubicBezTo>
                    <a:pt x="700" y="1714"/>
                    <a:pt x="0" y="3477"/>
                    <a:pt x="61" y="5179"/>
                  </a:cubicBezTo>
                  <a:cubicBezTo>
                    <a:pt x="92" y="6882"/>
                    <a:pt x="943" y="8918"/>
                    <a:pt x="2462" y="9800"/>
                  </a:cubicBezTo>
                  <a:lnTo>
                    <a:pt x="6931" y="9800"/>
                  </a:lnTo>
                  <a:cubicBezTo>
                    <a:pt x="8390" y="8736"/>
                    <a:pt x="9302" y="7064"/>
                    <a:pt x="9393" y="5271"/>
                  </a:cubicBezTo>
                  <a:cubicBezTo>
                    <a:pt x="9484" y="3447"/>
                    <a:pt x="8602" y="1745"/>
                    <a:pt x="7083" y="711"/>
                  </a:cubicBezTo>
                  <a:cubicBezTo>
                    <a:pt x="6340" y="236"/>
                    <a:pt x="5489" y="0"/>
                    <a:pt x="4635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3" name="Google Shape;2813;p65"/>
            <p:cNvSpPr/>
            <p:nvPr/>
          </p:nvSpPr>
          <p:spPr>
            <a:xfrm>
              <a:off x="2713075" y="3125725"/>
              <a:ext cx="12950" cy="244700"/>
            </a:xfrm>
            <a:custGeom>
              <a:avLst/>
              <a:gdLst/>
              <a:ahLst/>
              <a:cxnLst/>
              <a:rect l="l" t="t" r="r" b="b"/>
              <a:pathLst>
                <a:path w="518" h="9788" extrusionOk="0">
                  <a:moveTo>
                    <a:pt x="1" y="0"/>
                  </a:moveTo>
                  <a:lnTo>
                    <a:pt x="1" y="365"/>
                  </a:lnTo>
                  <a:cubicBezTo>
                    <a:pt x="62" y="669"/>
                    <a:pt x="62" y="1003"/>
                    <a:pt x="92" y="1429"/>
                  </a:cubicBezTo>
                  <a:cubicBezTo>
                    <a:pt x="122" y="2310"/>
                    <a:pt x="214" y="3556"/>
                    <a:pt x="274" y="4894"/>
                  </a:cubicBezTo>
                  <a:cubicBezTo>
                    <a:pt x="366" y="6231"/>
                    <a:pt x="366" y="7477"/>
                    <a:pt x="396" y="8359"/>
                  </a:cubicBezTo>
                  <a:cubicBezTo>
                    <a:pt x="426" y="8784"/>
                    <a:pt x="426" y="9149"/>
                    <a:pt x="426" y="9423"/>
                  </a:cubicBezTo>
                  <a:cubicBezTo>
                    <a:pt x="426" y="9544"/>
                    <a:pt x="426" y="9696"/>
                    <a:pt x="487" y="9788"/>
                  </a:cubicBezTo>
                  <a:cubicBezTo>
                    <a:pt x="518" y="9696"/>
                    <a:pt x="518" y="9575"/>
                    <a:pt x="518" y="9423"/>
                  </a:cubicBezTo>
                  <a:lnTo>
                    <a:pt x="518" y="8359"/>
                  </a:lnTo>
                  <a:cubicBezTo>
                    <a:pt x="518" y="7477"/>
                    <a:pt x="487" y="6262"/>
                    <a:pt x="426" y="4894"/>
                  </a:cubicBezTo>
                  <a:cubicBezTo>
                    <a:pt x="396" y="3526"/>
                    <a:pt x="274" y="2310"/>
                    <a:pt x="214" y="1429"/>
                  </a:cubicBezTo>
                  <a:cubicBezTo>
                    <a:pt x="153" y="973"/>
                    <a:pt x="122" y="608"/>
                    <a:pt x="92" y="365"/>
                  </a:cubicBezTo>
                  <a:cubicBezTo>
                    <a:pt x="62" y="243"/>
                    <a:pt x="62" y="91"/>
                    <a:pt x="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4" name="Google Shape;2814;p65"/>
            <p:cNvSpPr/>
            <p:nvPr/>
          </p:nvSpPr>
          <p:spPr>
            <a:xfrm>
              <a:off x="2589225" y="3237875"/>
              <a:ext cx="26625" cy="5175"/>
            </a:xfrm>
            <a:custGeom>
              <a:avLst/>
              <a:gdLst/>
              <a:ahLst/>
              <a:cxnLst/>
              <a:rect l="l" t="t" r="r" b="b"/>
              <a:pathLst>
                <a:path w="1065" h="207" extrusionOk="0">
                  <a:moveTo>
                    <a:pt x="389" y="1"/>
                  </a:moveTo>
                  <a:cubicBezTo>
                    <a:pt x="267" y="1"/>
                    <a:pt x="134" y="29"/>
                    <a:pt x="0" y="73"/>
                  </a:cubicBezTo>
                  <a:cubicBezTo>
                    <a:pt x="0" y="104"/>
                    <a:pt x="213" y="134"/>
                    <a:pt x="517" y="195"/>
                  </a:cubicBezTo>
                  <a:cubicBezTo>
                    <a:pt x="558" y="203"/>
                    <a:pt x="603" y="207"/>
                    <a:pt x="651" y="207"/>
                  </a:cubicBezTo>
                  <a:cubicBezTo>
                    <a:pt x="781" y="207"/>
                    <a:pt x="931" y="179"/>
                    <a:pt x="1064" y="134"/>
                  </a:cubicBezTo>
                  <a:cubicBezTo>
                    <a:pt x="1064" y="104"/>
                    <a:pt x="791" y="73"/>
                    <a:pt x="517" y="13"/>
                  </a:cubicBezTo>
                  <a:cubicBezTo>
                    <a:pt x="476" y="5"/>
                    <a:pt x="433" y="1"/>
                    <a:pt x="38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5" name="Google Shape;2815;p65"/>
            <p:cNvSpPr/>
            <p:nvPr/>
          </p:nvSpPr>
          <p:spPr>
            <a:xfrm>
              <a:off x="2596050" y="3193900"/>
              <a:ext cx="21300" cy="9850"/>
            </a:xfrm>
            <a:custGeom>
              <a:avLst/>
              <a:gdLst/>
              <a:ahLst/>
              <a:cxnLst/>
              <a:rect l="l" t="t" r="r" b="b"/>
              <a:pathLst>
                <a:path w="852" h="394" extrusionOk="0">
                  <a:moveTo>
                    <a:pt x="20" y="1"/>
                  </a:moveTo>
                  <a:cubicBezTo>
                    <a:pt x="8" y="1"/>
                    <a:pt x="1" y="3"/>
                    <a:pt x="1" y="9"/>
                  </a:cubicBezTo>
                  <a:cubicBezTo>
                    <a:pt x="1" y="39"/>
                    <a:pt x="183" y="191"/>
                    <a:pt x="396" y="252"/>
                  </a:cubicBezTo>
                  <a:cubicBezTo>
                    <a:pt x="584" y="323"/>
                    <a:pt x="754" y="393"/>
                    <a:pt x="822" y="393"/>
                  </a:cubicBezTo>
                  <a:cubicBezTo>
                    <a:pt x="841" y="393"/>
                    <a:pt x="852" y="387"/>
                    <a:pt x="852" y="373"/>
                  </a:cubicBezTo>
                  <a:cubicBezTo>
                    <a:pt x="852" y="343"/>
                    <a:pt x="670" y="191"/>
                    <a:pt x="457" y="130"/>
                  </a:cubicBezTo>
                  <a:cubicBezTo>
                    <a:pt x="257" y="55"/>
                    <a:pt x="77" y="1"/>
                    <a:pt x="2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6" name="Google Shape;2816;p65"/>
            <p:cNvSpPr/>
            <p:nvPr/>
          </p:nvSpPr>
          <p:spPr>
            <a:xfrm>
              <a:off x="2615050" y="3157550"/>
              <a:ext cx="22825" cy="18475"/>
            </a:xfrm>
            <a:custGeom>
              <a:avLst/>
              <a:gdLst/>
              <a:ahLst/>
              <a:cxnLst/>
              <a:rect l="l" t="t" r="r" b="b"/>
              <a:pathLst>
                <a:path w="913" h="739" extrusionOk="0">
                  <a:moveTo>
                    <a:pt x="4" y="0"/>
                  </a:moveTo>
                  <a:cubicBezTo>
                    <a:pt x="2" y="0"/>
                    <a:pt x="1" y="2"/>
                    <a:pt x="1" y="4"/>
                  </a:cubicBezTo>
                  <a:cubicBezTo>
                    <a:pt x="1" y="65"/>
                    <a:pt x="122" y="277"/>
                    <a:pt x="366" y="460"/>
                  </a:cubicBezTo>
                  <a:cubicBezTo>
                    <a:pt x="578" y="646"/>
                    <a:pt x="768" y="739"/>
                    <a:pt x="832" y="739"/>
                  </a:cubicBezTo>
                  <a:cubicBezTo>
                    <a:pt x="841" y="739"/>
                    <a:pt x="848" y="737"/>
                    <a:pt x="852" y="733"/>
                  </a:cubicBezTo>
                  <a:cubicBezTo>
                    <a:pt x="913" y="703"/>
                    <a:pt x="669" y="551"/>
                    <a:pt x="426" y="369"/>
                  </a:cubicBezTo>
                  <a:cubicBezTo>
                    <a:pt x="229" y="171"/>
                    <a:pt x="32" y="0"/>
                    <a:pt x="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7" name="Google Shape;2817;p65"/>
            <p:cNvSpPr/>
            <p:nvPr/>
          </p:nvSpPr>
          <p:spPr>
            <a:xfrm>
              <a:off x="2646200" y="3128500"/>
              <a:ext cx="11425" cy="20800"/>
            </a:xfrm>
            <a:custGeom>
              <a:avLst/>
              <a:gdLst/>
              <a:ahLst/>
              <a:cxnLst/>
              <a:rect l="l" t="t" r="r" b="b"/>
              <a:pathLst>
                <a:path w="457" h="832" extrusionOk="0">
                  <a:moveTo>
                    <a:pt x="46" y="0"/>
                  </a:moveTo>
                  <a:cubicBezTo>
                    <a:pt x="40" y="0"/>
                    <a:pt x="35" y="4"/>
                    <a:pt x="31" y="11"/>
                  </a:cubicBezTo>
                  <a:cubicBezTo>
                    <a:pt x="1" y="41"/>
                    <a:pt x="31" y="223"/>
                    <a:pt x="153" y="467"/>
                  </a:cubicBezTo>
                  <a:cubicBezTo>
                    <a:pt x="275" y="679"/>
                    <a:pt x="366" y="831"/>
                    <a:pt x="427" y="831"/>
                  </a:cubicBezTo>
                  <a:cubicBezTo>
                    <a:pt x="457" y="831"/>
                    <a:pt x="396" y="619"/>
                    <a:pt x="305" y="375"/>
                  </a:cubicBezTo>
                  <a:cubicBezTo>
                    <a:pt x="198" y="188"/>
                    <a:pt x="90" y="0"/>
                    <a:pt x="46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8" name="Google Shape;2818;p65"/>
            <p:cNvSpPr/>
            <p:nvPr/>
          </p:nvSpPr>
          <p:spPr>
            <a:xfrm>
              <a:off x="2678900" y="3107475"/>
              <a:ext cx="9125" cy="22825"/>
            </a:xfrm>
            <a:custGeom>
              <a:avLst/>
              <a:gdLst/>
              <a:ahLst/>
              <a:cxnLst/>
              <a:rect l="l" t="t" r="r" b="b"/>
              <a:pathLst>
                <a:path w="365" h="913" extrusionOk="0">
                  <a:moveTo>
                    <a:pt x="61" y="1"/>
                  </a:moveTo>
                  <a:cubicBezTo>
                    <a:pt x="30" y="1"/>
                    <a:pt x="0" y="274"/>
                    <a:pt x="91" y="487"/>
                  </a:cubicBezTo>
                  <a:cubicBezTo>
                    <a:pt x="182" y="730"/>
                    <a:pt x="274" y="913"/>
                    <a:pt x="334" y="913"/>
                  </a:cubicBezTo>
                  <a:cubicBezTo>
                    <a:pt x="365" y="913"/>
                    <a:pt x="304" y="730"/>
                    <a:pt x="243" y="457"/>
                  </a:cubicBezTo>
                  <a:cubicBezTo>
                    <a:pt x="152" y="183"/>
                    <a:pt x="91" y="1"/>
                    <a:pt x="6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9" name="Google Shape;2819;p65"/>
            <p:cNvSpPr/>
            <p:nvPr/>
          </p:nvSpPr>
          <p:spPr>
            <a:xfrm>
              <a:off x="2731325" y="3109750"/>
              <a:ext cx="7625" cy="16850"/>
            </a:xfrm>
            <a:custGeom>
              <a:avLst/>
              <a:gdLst/>
              <a:ahLst/>
              <a:cxnLst/>
              <a:rect l="l" t="t" r="r" b="b"/>
              <a:pathLst>
                <a:path w="305" h="674" extrusionOk="0">
                  <a:moveTo>
                    <a:pt x="274" y="1"/>
                  </a:moveTo>
                  <a:cubicBezTo>
                    <a:pt x="243" y="1"/>
                    <a:pt x="122" y="183"/>
                    <a:pt x="91" y="335"/>
                  </a:cubicBezTo>
                  <a:cubicBezTo>
                    <a:pt x="31" y="487"/>
                    <a:pt x="0" y="639"/>
                    <a:pt x="31" y="670"/>
                  </a:cubicBezTo>
                  <a:cubicBezTo>
                    <a:pt x="36" y="672"/>
                    <a:pt x="41" y="673"/>
                    <a:pt x="47" y="673"/>
                  </a:cubicBezTo>
                  <a:cubicBezTo>
                    <a:pt x="107" y="673"/>
                    <a:pt x="188" y="532"/>
                    <a:pt x="243" y="366"/>
                  </a:cubicBezTo>
                  <a:cubicBezTo>
                    <a:pt x="274" y="183"/>
                    <a:pt x="304" y="1"/>
                    <a:pt x="27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0" name="Google Shape;2820;p65"/>
            <p:cNvSpPr/>
            <p:nvPr/>
          </p:nvSpPr>
          <p:spPr>
            <a:xfrm>
              <a:off x="2762475" y="3125250"/>
              <a:ext cx="14475" cy="12850"/>
            </a:xfrm>
            <a:custGeom>
              <a:avLst/>
              <a:gdLst/>
              <a:ahLst/>
              <a:cxnLst/>
              <a:rect l="l" t="t" r="r" b="b"/>
              <a:pathLst>
                <a:path w="579" h="514" extrusionOk="0">
                  <a:moveTo>
                    <a:pt x="516" y="0"/>
                  </a:moveTo>
                  <a:cubicBezTo>
                    <a:pt x="464" y="0"/>
                    <a:pt x="363" y="82"/>
                    <a:pt x="244" y="202"/>
                  </a:cubicBezTo>
                  <a:cubicBezTo>
                    <a:pt x="92" y="353"/>
                    <a:pt x="1" y="475"/>
                    <a:pt x="1" y="505"/>
                  </a:cubicBezTo>
                  <a:cubicBezTo>
                    <a:pt x="1" y="511"/>
                    <a:pt x="5" y="513"/>
                    <a:pt x="12" y="513"/>
                  </a:cubicBezTo>
                  <a:cubicBezTo>
                    <a:pt x="51" y="513"/>
                    <a:pt x="178" y="450"/>
                    <a:pt x="304" y="323"/>
                  </a:cubicBezTo>
                  <a:cubicBezTo>
                    <a:pt x="487" y="171"/>
                    <a:pt x="578" y="50"/>
                    <a:pt x="548" y="19"/>
                  </a:cubicBezTo>
                  <a:cubicBezTo>
                    <a:pt x="541" y="6"/>
                    <a:pt x="530" y="0"/>
                    <a:pt x="516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1" name="Google Shape;2821;p65"/>
            <p:cNvSpPr/>
            <p:nvPr/>
          </p:nvSpPr>
          <p:spPr>
            <a:xfrm>
              <a:off x="2794400" y="3147275"/>
              <a:ext cx="15975" cy="10875"/>
            </a:xfrm>
            <a:custGeom>
              <a:avLst/>
              <a:gdLst/>
              <a:ahLst/>
              <a:cxnLst/>
              <a:rect l="l" t="t" r="r" b="b"/>
              <a:pathLst>
                <a:path w="639" h="435" extrusionOk="0">
                  <a:moveTo>
                    <a:pt x="584" y="0"/>
                  </a:moveTo>
                  <a:cubicBezTo>
                    <a:pt x="530" y="0"/>
                    <a:pt x="392" y="77"/>
                    <a:pt x="274" y="172"/>
                  </a:cubicBezTo>
                  <a:cubicBezTo>
                    <a:pt x="122" y="263"/>
                    <a:pt x="0" y="384"/>
                    <a:pt x="0" y="415"/>
                  </a:cubicBezTo>
                  <a:cubicBezTo>
                    <a:pt x="0" y="428"/>
                    <a:pt x="7" y="434"/>
                    <a:pt x="21" y="434"/>
                  </a:cubicBezTo>
                  <a:cubicBezTo>
                    <a:pt x="68" y="434"/>
                    <a:pt x="192" y="358"/>
                    <a:pt x="335" y="263"/>
                  </a:cubicBezTo>
                  <a:cubicBezTo>
                    <a:pt x="517" y="172"/>
                    <a:pt x="638" y="50"/>
                    <a:pt x="608" y="20"/>
                  </a:cubicBezTo>
                  <a:cubicBezTo>
                    <a:pt x="608" y="6"/>
                    <a:pt x="599" y="0"/>
                    <a:pt x="58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2" name="Google Shape;2822;p65"/>
            <p:cNvSpPr/>
            <p:nvPr/>
          </p:nvSpPr>
          <p:spPr>
            <a:xfrm>
              <a:off x="2811100" y="3179400"/>
              <a:ext cx="22075" cy="10450"/>
            </a:xfrm>
            <a:custGeom>
              <a:avLst/>
              <a:gdLst/>
              <a:ahLst/>
              <a:cxnLst/>
              <a:rect l="l" t="t" r="r" b="b"/>
              <a:pathLst>
                <a:path w="883" h="418" extrusionOk="0">
                  <a:moveTo>
                    <a:pt x="849" y="0"/>
                  </a:moveTo>
                  <a:cubicBezTo>
                    <a:pt x="780" y="0"/>
                    <a:pt x="612" y="40"/>
                    <a:pt x="426" y="133"/>
                  </a:cubicBezTo>
                  <a:cubicBezTo>
                    <a:pt x="183" y="254"/>
                    <a:pt x="1" y="346"/>
                    <a:pt x="1" y="406"/>
                  </a:cubicBezTo>
                  <a:cubicBezTo>
                    <a:pt x="1" y="414"/>
                    <a:pt x="14" y="417"/>
                    <a:pt x="38" y="417"/>
                  </a:cubicBezTo>
                  <a:cubicBezTo>
                    <a:pt x="114" y="417"/>
                    <a:pt x="294" y="378"/>
                    <a:pt x="457" y="285"/>
                  </a:cubicBezTo>
                  <a:cubicBezTo>
                    <a:pt x="700" y="163"/>
                    <a:pt x="882" y="42"/>
                    <a:pt x="882" y="11"/>
                  </a:cubicBezTo>
                  <a:cubicBezTo>
                    <a:pt x="882" y="4"/>
                    <a:pt x="870" y="0"/>
                    <a:pt x="84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3" name="Google Shape;2823;p65"/>
            <p:cNvSpPr/>
            <p:nvPr/>
          </p:nvSpPr>
          <p:spPr>
            <a:xfrm>
              <a:off x="2820975" y="3214050"/>
              <a:ext cx="22075" cy="4200"/>
            </a:xfrm>
            <a:custGeom>
              <a:avLst/>
              <a:gdLst/>
              <a:ahLst/>
              <a:cxnLst/>
              <a:rect l="l" t="t" r="r" b="b"/>
              <a:pathLst>
                <a:path w="883" h="168" extrusionOk="0">
                  <a:moveTo>
                    <a:pt x="734" y="1"/>
                  </a:moveTo>
                  <a:cubicBezTo>
                    <a:pt x="647" y="1"/>
                    <a:pt x="533" y="8"/>
                    <a:pt x="427" y="23"/>
                  </a:cubicBezTo>
                  <a:cubicBezTo>
                    <a:pt x="183" y="84"/>
                    <a:pt x="1" y="115"/>
                    <a:pt x="1" y="145"/>
                  </a:cubicBezTo>
                  <a:cubicBezTo>
                    <a:pt x="1" y="160"/>
                    <a:pt x="54" y="168"/>
                    <a:pt x="138" y="168"/>
                  </a:cubicBezTo>
                  <a:cubicBezTo>
                    <a:pt x="221" y="168"/>
                    <a:pt x="335" y="160"/>
                    <a:pt x="457" y="145"/>
                  </a:cubicBezTo>
                  <a:cubicBezTo>
                    <a:pt x="670" y="115"/>
                    <a:pt x="882" y="84"/>
                    <a:pt x="882" y="23"/>
                  </a:cubicBezTo>
                  <a:cubicBezTo>
                    <a:pt x="882" y="8"/>
                    <a:pt x="822" y="1"/>
                    <a:pt x="73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4" name="Google Shape;2824;p65"/>
            <p:cNvSpPr/>
            <p:nvPr/>
          </p:nvSpPr>
          <p:spPr>
            <a:xfrm>
              <a:off x="2825550" y="3247775"/>
              <a:ext cx="22825" cy="10050"/>
            </a:xfrm>
            <a:custGeom>
              <a:avLst/>
              <a:gdLst/>
              <a:ahLst/>
              <a:cxnLst/>
              <a:rect l="l" t="t" r="r" b="b"/>
              <a:pathLst>
                <a:path w="913" h="402" extrusionOk="0">
                  <a:moveTo>
                    <a:pt x="93" y="1"/>
                  </a:moveTo>
                  <a:cubicBezTo>
                    <a:pt x="66" y="1"/>
                    <a:pt x="45" y="5"/>
                    <a:pt x="31" y="12"/>
                  </a:cubicBezTo>
                  <a:cubicBezTo>
                    <a:pt x="0" y="42"/>
                    <a:pt x="183" y="164"/>
                    <a:pt x="426" y="285"/>
                  </a:cubicBezTo>
                  <a:cubicBezTo>
                    <a:pt x="579" y="351"/>
                    <a:pt x="748" y="401"/>
                    <a:pt x="831" y="401"/>
                  </a:cubicBezTo>
                  <a:cubicBezTo>
                    <a:pt x="863" y="401"/>
                    <a:pt x="882" y="394"/>
                    <a:pt x="882" y="377"/>
                  </a:cubicBezTo>
                  <a:cubicBezTo>
                    <a:pt x="912" y="346"/>
                    <a:pt x="730" y="255"/>
                    <a:pt x="487" y="133"/>
                  </a:cubicBezTo>
                  <a:cubicBezTo>
                    <a:pt x="324" y="41"/>
                    <a:pt x="179" y="1"/>
                    <a:pt x="93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5" name="Google Shape;2825;p65"/>
            <p:cNvSpPr/>
            <p:nvPr/>
          </p:nvSpPr>
          <p:spPr>
            <a:xfrm>
              <a:off x="2820225" y="3279125"/>
              <a:ext cx="23575" cy="15775"/>
            </a:xfrm>
            <a:custGeom>
              <a:avLst/>
              <a:gdLst/>
              <a:ahLst/>
              <a:cxnLst/>
              <a:rect l="l" t="t" r="r" b="b"/>
              <a:pathLst>
                <a:path w="943" h="631" extrusionOk="0">
                  <a:moveTo>
                    <a:pt x="42" y="0"/>
                  </a:moveTo>
                  <a:cubicBezTo>
                    <a:pt x="37" y="0"/>
                    <a:pt x="34" y="1"/>
                    <a:pt x="31" y="4"/>
                  </a:cubicBezTo>
                  <a:cubicBezTo>
                    <a:pt x="1" y="65"/>
                    <a:pt x="153" y="278"/>
                    <a:pt x="396" y="430"/>
                  </a:cubicBezTo>
                  <a:cubicBezTo>
                    <a:pt x="611" y="549"/>
                    <a:pt x="826" y="631"/>
                    <a:pt x="908" y="631"/>
                  </a:cubicBezTo>
                  <a:cubicBezTo>
                    <a:pt x="930" y="631"/>
                    <a:pt x="943" y="625"/>
                    <a:pt x="943" y="612"/>
                  </a:cubicBezTo>
                  <a:cubicBezTo>
                    <a:pt x="943" y="582"/>
                    <a:pt x="791" y="521"/>
                    <a:pt x="517" y="308"/>
                  </a:cubicBezTo>
                  <a:cubicBezTo>
                    <a:pt x="267" y="141"/>
                    <a:pt x="94" y="0"/>
                    <a:pt x="42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6" name="Google Shape;2826;p65"/>
            <p:cNvSpPr/>
            <p:nvPr/>
          </p:nvSpPr>
          <p:spPr>
            <a:xfrm>
              <a:off x="2805800" y="3309525"/>
              <a:ext cx="19000" cy="19500"/>
            </a:xfrm>
            <a:custGeom>
              <a:avLst/>
              <a:gdLst/>
              <a:ahLst/>
              <a:cxnLst/>
              <a:rect l="l" t="t" r="r" b="b"/>
              <a:pathLst>
                <a:path w="760" h="780" extrusionOk="0">
                  <a:moveTo>
                    <a:pt x="39" y="1"/>
                  </a:moveTo>
                  <a:cubicBezTo>
                    <a:pt x="36" y="1"/>
                    <a:pt x="33" y="2"/>
                    <a:pt x="30" y="4"/>
                  </a:cubicBezTo>
                  <a:cubicBezTo>
                    <a:pt x="0" y="34"/>
                    <a:pt x="91" y="247"/>
                    <a:pt x="304" y="460"/>
                  </a:cubicBezTo>
                  <a:cubicBezTo>
                    <a:pt x="455" y="661"/>
                    <a:pt x="606" y="779"/>
                    <a:pt x="688" y="779"/>
                  </a:cubicBezTo>
                  <a:cubicBezTo>
                    <a:pt x="705" y="779"/>
                    <a:pt x="719" y="774"/>
                    <a:pt x="730" y="764"/>
                  </a:cubicBezTo>
                  <a:cubicBezTo>
                    <a:pt x="760" y="733"/>
                    <a:pt x="608" y="551"/>
                    <a:pt x="395" y="338"/>
                  </a:cubicBezTo>
                  <a:cubicBezTo>
                    <a:pt x="226" y="169"/>
                    <a:pt x="84" y="1"/>
                    <a:pt x="3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7" name="Google Shape;2827;p65"/>
            <p:cNvSpPr/>
            <p:nvPr/>
          </p:nvSpPr>
          <p:spPr>
            <a:xfrm>
              <a:off x="2615050" y="3332250"/>
              <a:ext cx="25100" cy="14000"/>
            </a:xfrm>
            <a:custGeom>
              <a:avLst/>
              <a:gdLst/>
              <a:ahLst/>
              <a:cxnLst/>
              <a:rect l="l" t="t" r="r" b="b"/>
              <a:pathLst>
                <a:path w="1004" h="560" extrusionOk="0">
                  <a:moveTo>
                    <a:pt x="993" y="1"/>
                  </a:moveTo>
                  <a:cubicBezTo>
                    <a:pt x="947" y="1"/>
                    <a:pt x="752" y="87"/>
                    <a:pt x="487" y="220"/>
                  </a:cubicBezTo>
                  <a:cubicBezTo>
                    <a:pt x="183" y="371"/>
                    <a:pt x="1" y="493"/>
                    <a:pt x="1" y="554"/>
                  </a:cubicBezTo>
                  <a:cubicBezTo>
                    <a:pt x="1" y="558"/>
                    <a:pt x="4" y="560"/>
                    <a:pt x="12" y="560"/>
                  </a:cubicBezTo>
                  <a:cubicBezTo>
                    <a:pt x="58" y="560"/>
                    <a:pt x="253" y="477"/>
                    <a:pt x="517" y="371"/>
                  </a:cubicBezTo>
                  <a:cubicBezTo>
                    <a:pt x="821" y="220"/>
                    <a:pt x="1004" y="68"/>
                    <a:pt x="1004" y="7"/>
                  </a:cubicBezTo>
                  <a:cubicBezTo>
                    <a:pt x="1004" y="3"/>
                    <a:pt x="1000" y="1"/>
                    <a:pt x="993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8" name="Google Shape;2828;p65"/>
            <p:cNvSpPr/>
            <p:nvPr/>
          </p:nvSpPr>
          <p:spPr>
            <a:xfrm>
              <a:off x="2602150" y="3301725"/>
              <a:ext cx="22050" cy="10475"/>
            </a:xfrm>
            <a:custGeom>
              <a:avLst/>
              <a:gdLst/>
              <a:ahLst/>
              <a:cxnLst/>
              <a:rect l="l" t="t" r="r" b="b"/>
              <a:pathLst>
                <a:path w="882" h="419" extrusionOk="0">
                  <a:moveTo>
                    <a:pt x="836" y="1"/>
                  </a:moveTo>
                  <a:cubicBezTo>
                    <a:pt x="762" y="1"/>
                    <a:pt x="611" y="41"/>
                    <a:pt x="426" y="134"/>
                  </a:cubicBezTo>
                  <a:cubicBezTo>
                    <a:pt x="213" y="255"/>
                    <a:pt x="0" y="377"/>
                    <a:pt x="61" y="407"/>
                  </a:cubicBezTo>
                  <a:cubicBezTo>
                    <a:pt x="68" y="414"/>
                    <a:pt x="84" y="418"/>
                    <a:pt x="107" y="418"/>
                  </a:cubicBezTo>
                  <a:cubicBezTo>
                    <a:pt x="181" y="418"/>
                    <a:pt x="331" y="378"/>
                    <a:pt x="517" y="285"/>
                  </a:cubicBezTo>
                  <a:cubicBezTo>
                    <a:pt x="730" y="164"/>
                    <a:pt x="882" y="73"/>
                    <a:pt x="882" y="12"/>
                  </a:cubicBezTo>
                  <a:cubicBezTo>
                    <a:pt x="874" y="5"/>
                    <a:pt x="859" y="1"/>
                    <a:pt x="836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9" name="Google Shape;2829;p65"/>
            <p:cNvSpPr/>
            <p:nvPr/>
          </p:nvSpPr>
          <p:spPr>
            <a:xfrm>
              <a:off x="2588450" y="3274075"/>
              <a:ext cx="23600" cy="4975"/>
            </a:xfrm>
            <a:custGeom>
              <a:avLst/>
              <a:gdLst/>
              <a:ahLst/>
              <a:cxnLst/>
              <a:rect l="l" t="t" r="r" b="b"/>
              <a:pathLst>
                <a:path w="944" h="199" extrusionOk="0">
                  <a:moveTo>
                    <a:pt x="791" y="1"/>
                  </a:moveTo>
                  <a:cubicBezTo>
                    <a:pt x="700" y="1"/>
                    <a:pt x="578" y="8"/>
                    <a:pt x="457" y="24"/>
                  </a:cubicBezTo>
                  <a:cubicBezTo>
                    <a:pt x="183" y="54"/>
                    <a:pt x="1" y="145"/>
                    <a:pt x="1" y="176"/>
                  </a:cubicBezTo>
                  <a:cubicBezTo>
                    <a:pt x="1" y="191"/>
                    <a:pt x="54" y="198"/>
                    <a:pt x="141" y="198"/>
                  </a:cubicBezTo>
                  <a:cubicBezTo>
                    <a:pt x="229" y="198"/>
                    <a:pt x="350" y="191"/>
                    <a:pt x="487" y="176"/>
                  </a:cubicBezTo>
                  <a:cubicBezTo>
                    <a:pt x="761" y="145"/>
                    <a:pt x="943" y="54"/>
                    <a:pt x="943" y="24"/>
                  </a:cubicBezTo>
                  <a:cubicBezTo>
                    <a:pt x="943" y="8"/>
                    <a:pt x="882" y="1"/>
                    <a:pt x="79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0" name="Google Shape;2830;p65"/>
            <p:cNvSpPr/>
            <p:nvPr/>
          </p:nvSpPr>
          <p:spPr>
            <a:xfrm>
              <a:off x="2627975" y="3259900"/>
              <a:ext cx="23575" cy="4150"/>
            </a:xfrm>
            <a:custGeom>
              <a:avLst/>
              <a:gdLst/>
              <a:ahLst/>
              <a:cxnLst/>
              <a:rect l="l" t="t" r="r" b="b"/>
              <a:pathLst>
                <a:path w="943" h="166" extrusionOk="0">
                  <a:moveTo>
                    <a:pt x="898" y="1"/>
                  </a:moveTo>
                  <a:cubicBezTo>
                    <a:pt x="828" y="1"/>
                    <a:pt x="680" y="22"/>
                    <a:pt x="487" y="44"/>
                  </a:cubicBezTo>
                  <a:cubicBezTo>
                    <a:pt x="244" y="104"/>
                    <a:pt x="0" y="104"/>
                    <a:pt x="0" y="135"/>
                  </a:cubicBezTo>
                  <a:cubicBezTo>
                    <a:pt x="0" y="165"/>
                    <a:pt x="244" y="165"/>
                    <a:pt x="487" y="165"/>
                  </a:cubicBezTo>
                  <a:cubicBezTo>
                    <a:pt x="760" y="165"/>
                    <a:pt x="943" y="74"/>
                    <a:pt x="943" y="13"/>
                  </a:cubicBezTo>
                  <a:cubicBezTo>
                    <a:pt x="943" y="4"/>
                    <a:pt x="927" y="1"/>
                    <a:pt x="898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1" name="Google Shape;2831;p65"/>
            <p:cNvSpPr/>
            <p:nvPr/>
          </p:nvSpPr>
          <p:spPr>
            <a:xfrm>
              <a:off x="2665350" y="3225450"/>
              <a:ext cx="19650" cy="4600"/>
            </a:xfrm>
            <a:custGeom>
              <a:avLst/>
              <a:gdLst/>
              <a:ahLst/>
              <a:cxnLst/>
              <a:rect l="l" t="t" r="r" b="b"/>
              <a:pathLst>
                <a:path w="786" h="184" extrusionOk="0">
                  <a:moveTo>
                    <a:pt x="671" y="1"/>
                  </a:moveTo>
                  <a:cubicBezTo>
                    <a:pt x="603" y="1"/>
                    <a:pt x="512" y="8"/>
                    <a:pt x="420" y="23"/>
                  </a:cubicBezTo>
                  <a:cubicBezTo>
                    <a:pt x="208" y="84"/>
                    <a:pt x="56" y="84"/>
                    <a:pt x="25" y="115"/>
                  </a:cubicBezTo>
                  <a:cubicBezTo>
                    <a:pt x="1" y="139"/>
                    <a:pt x="115" y="184"/>
                    <a:pt x="289" y="184"/>
                  </a:cubicBezTo>
                  <a:cubicBezTo>
                    <a:pt x="330" y="184"/>
                    <a:pt x="374" y="181"/>
                    <a:pt x="420" y="175"/>
                  </a:cubicBezTo>
                  <a:cubicBezTo>
                    <a:pt x="633" y="145"/>
                    <a:pt x="785" y="84"/>
                    <a:pt x="785" y="23"/>
                  </a:cubicBezTo>
                  <a:cubicBezTo>
                    <a:pt x="785" y="8"/>
                    <a:pt x="740" y="1"/>
                    <a:pt x="67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2" name="Google Shape;2832;p65"/>
            <p:cNvSpPr/>
            <p:nvPr/>
          </p:nvSpPr>
          <p:spPr>
            <a:xfrm>
              <a:off x="2672800" y="3192725"/>
              <a:ext cx="19800" cy="7350"/>
            </a:xfrm>
            <a:custGeom>
              <a:avLst/>
              <a:gdLst/>
              <a:ahLst/>
              <a:cxnLst/>
              <a:rect l="l" t="t" r="r" b="b"/>
              <a:pathLst>
                <a:path w="792" h="294" extrusionOk="0">
                  <a:moveTo>
                    <a:pt x="88" y="0"/>
                  </a:moveTo>
                  <a:cubicBezTo>
                    <a:pt x="59" y="0"/>
                    <a:pt x="40" y="8"/>
                    <a:pt x="31" y="25"/>
                  </a:cubicBezTo>
                  <a:cubicBezTo>
                    <a:pt x="1" y="56"/>
                    <a:pt x="183" y="117"/>
                    <a:pt x="366" y="208"/>
                  </a:cubicBezTo>
                  <a:cubicBezTo>
                    <a:pt x="516" y="251"/>
                    <a:pt x="651" y="294"/>
                    <a:pt x="718" y="294"/>
                  </a:cubicBezTo>
                  <a:cubicBezTo>
                    <a:pt x="745" y="294"/>
                    <a:pt x="761" y="286"/>
                    <a:pt x="761" y="269"/>
                  </a:cubicBezTo>
                  <a:cubicBezTo>
                    <a:pt x="791" y="238"/>
                    <a:pt x="609" y="177"/>
                    <a:pt x="426" y="86"/>
                  </a:cubicBezTo>
                  <a:cubicBezTo>
                    <a:pt x="276" y="43"/>
                    <a:pt x="156" y="0"/>
                    <a:pt x="88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3" name="Google Shape;2833;p65"/>
            <p:cNvSpPr/>
            <p:nvPr/>
          </p:nvSpPr>
          <p:spPr>
            <a:xfrm>
              <a:off x="2696375" y="3160675"/>
              <a:ext cx="8375" cy="12650"/>
            </a:xfrm>
            <a:custGeom>
              <a:avLst/>
              <a:gdLst/>
              <a:ahLst/>
              <a:cxnLst/>
              <a:rect l="l" t="t" r="r" b="b"/>
              <a:pathLst>
                <a:path w="335" h="506" extrusionOk="0">
                  <a:moveTo>
                    <a:pt x="0" y="0"/>
                  </a:moveTo>
                  <a:cubicBezTo>
                    <a:pt x="0" y="0"/>
                    <a:pt x="0" y="152"/>
                    <a:pt x="91" y="304"/>
                  </a:cubicBezTo>
                  <a:cubicBezTo>
                    <a:pt x="139" y="424"/>
                    <a:pt x="224" y="506"/>
                    <a:pt x="274" y="506"/>
                  </a:cubicBezTo>
                  <a:cubicBezTo>
                    <a:pt x="287" y="506"/>
                    <a:pt x="298" y="500"/>
                    <a:pt x="304" y="487"/>
                  </a:cubicBezTo>
                  <a:cubicBezTo>
                    <a:pt x="334" y="456"/>
                    <a:pt x="274" y="335"/>
                    <a:pt x="182" y="244"/>
                  </a:cubicBezTo>
                  <a:cubicBezTo>
                    <a:pt x="122" y="122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4" name="Google Shape;2834;p65"/>
            <p:cNvSpPr/>
            <p:nvPr/>
          </p:nvSpPr>
          <p:spPr>
            <a:xfrm>
              <a:off x="2672800" y="3282725"/>
              <a:ext cx="16750" cy="5625"/>
            </a:xfrm>
            <a:custGeom>
              <a:avLst/>
              <a:gdLst/>
              <a:ahLst/>
              <a:cxnLst/>
              <a:rect l="l" t="t" r="r" b="b"/>
              <a:pathLst>
                <a:path w="670" h="225" extrusionOk="0">
                  <a:moveTo>
                    <a:pt x="620" y="0"/>
                  </a:moveTo>
                  <a:cubicBezTo>
                    <a:pt x="551" y="0"/>
                    <a:pt x="422" y="28"/>
                    <a:pt x="244" y="73"/>
                  </a:cubicBezTo>
                  <a:cubicBezTo>
                    <a:pt x="183" y="73"/>
                    <a:pt x="62" y="103"/>
                    <a:pt x="1" y="134"/>
                  </a:cubicBezTo>
                  <a:lnTo>
                    <a:pt x="31" y="225"/>
                  </a:lnTo>
                  <a:cubicBezTo>
                    <a:pt x="153" y="225"/>
                    <a:pt x="214" y="225"/>
                    <a:pt x="335" y="164"/>
                  </a:cubicBezTo>
                  <a:cubicBezTo>
                    <a:pt x="518" y="134"/>
                    <a:pt x="670" y="73"/>
                    <a:pt x="670" y="12"/>
                  </a:cubicBezTo>
                  <a:cubicBezTo>
                    <a:pt x="661" y="4"/>
                    <a:pt x="645" y="0"/>
                    <a:pt x="62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5" name="Google Shape;2835;p65"/>
            <p:cNvSpPr/>
            <p:nvPr/>
          </p:nvSpPr>
          <p:spPr>
            <a:xfrm>
              <a:off x="2672050" y="3330725"/>
              <a:ext cx="24350" cy="9925"/>
            </a:xfrm>
            <a:custGeom>
              <a:avLst/>
              <a:gdLst/>
              <a:ahLst/>
              <a:cxnLst/>
              <a:rect l="l" t="t" r="r" b="b"/>
              <a:pathLst>
                <a:path w="974" h="397" extrusionOk="0">
                  <a:moveTo>
                    <a:pt x="962" y="1"/>
                  </a:moveTo>
                  <a:cubicBezTo>
                    <a:pt x="915" y="1"/>
                    <a:pt x="724" y="80"/>
                    <a:pt x="487" y="159"/>
                  </a:cubicBezTo>
                  <a:cubicBezTo>
                    <a:pt x="213" y="220"/>
                    <a:pt x="0" y="341"/>
                    <a:pt x="31" y="372"/>
                  </a:cubicBezTo>
                  <a:cubicBezTo>
                    <a:pt x="39" y="389"/>
                    <a:pt x="60" y="396"/>
                    <a:pt x="91" y="396"/>
                  </a:cubicBezTo>
                  <a:cubicBezTo>
                    <a:pt x="170" y="396"/>
                    <a:pt x="320" y="346"/>
                    <a:pt x="517" y="281"/>
                  </a:cubicBezTo>
                  <a:cubicBezTo>
                    <a:pt x="791" y="159"/>
                    <a:pt x="973" y="37"/>
                    <a:pt x="973" y="7"/>
                  </a:cubicBezTo>
                  <a:cubicBezTo>
                    <a:pt x="973" y="3"/>
                    <a:pt x="969" y="1"/>
                    <a:pt x="962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6" name="Google Shape;2836;p65"/>
            <p:cNvSpPr/>
            <p:nvPr/>
          </p:nvSpPr>
          <p:spPr>
            <a:xfrm>
              <a:off x="2642425" y="3309150"/>
              <a:ext cx="15975" cy="7025"/>
            </a:xfrm>
            <a:custGeom>
              <a:avLst/>
              <a:gdLst/>
              <a:ahLst/>
              <a:cxnLst/>
              <a:rect l="l" t="t" r="r" b="b"/>
              <a:pathLst>
                <a:path w="639" h="281" extrusionOk="0">
                  <a:moveTo>
                    <a:pt x="583" y="1"/>
                  </a:moveTo>
                  <a:cubicBezTo>
                    <a:pt x="523" y="1"/>
                    <a:pt x="420" y="22"/>
                    <a:pt x="304" y="80"/>
                  </a:cubicBezTo>
                  <a:cubicBezTo>
                    <a:pt x="122" y="140"/>
                    <a:pt x="0" y="232"/>
                    <a:pt x="0" y="262"/>
                  </a:cubicBezTo>
                  <a:cubicBezTo>
                    <a:pt x="0" y="273"/>
                    <a:pt x="20" y="280"/>
                    <a:pt x="55" y="280"/>
                  </a:cubicBezTo>
                  <a:cubicBezTo>
                    <a:pt x="115" y="280"/>
                    <a:pt x="219" y="259"/>
                    <a:pt x="334" y="201"/>
                  </a:cubicBezTo>
                  <a:cubicBezTo>
                    <a:pt x="517" y="140"/>
                    <a:pt x="638" y="80"/>
                    <a:pt x="638" y="19"/>
                  </a:cubicBezTo>
                  <a:cubicBezTo>
                    <a:pt x="638" y="8"/>
                    <a:pt x="618" y="1"/>
                    <a:pt x="583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7" name="Google Shape;2837;p65"/>
            <p:cNvSpPr/>
            <p:nvPr/>
          </p:nvSpPr>
          <p:spPr>
            <a:xfrm>
              <a:off x="2637850" y="3205300"/>
              <a:ext cx="23575" cy="8875"/>
            </a:xfrm>
            <a:custGeom>
              <a:avLst/>
              <a:gdLst/>
              <a:ahLst/>
              <a:cxnLst/>
              <a:rect l="l" t="t" r="r" b="b"/>
              <a:pathLst>
                <a:path w="943" h="355" extrusionOk="0">
                  <a:moveTo>
                    <a:pt x="20" y="1"/>
                  </a:moveTo>
                  <a:cubicBezTo>
                    <a:pt x="7" y="1"/>
                    <a:pt x="1" y="3"/>
                    <a:pt x="1" y="9"/>
                  </a:cubicBezTo>
                  <a:cubicBezTo>
                    <a:pt x="1" y="39"/>
                    <a:pt x="183" y="191"/>
                    <a:pt x="457" y="282"/>
                  </a:cubicBezTo>
                  <a:cubicBezTo>
                    <a:pt x="635" y="327"/>
                    <a:pt x="813" y="355"/>
                    <a:pt x="895" y="355"/>
                  </a:cubicBezTo>
                  <a:cubicBezTo>
                    <a:pt x="925" y="355"/>
                    <a:pt x="943" y="351"/>
                    <a:pt x="943" y="343"/>
                  </a:cubicBezTo>
                  <a:cubicBezTo>
                    <a:pt x="943" y="282"/>
                    <a:pt x="761" y="191"/>
                    <a:pt x="487" y="130"/>
                  </a:cubicBezTo>
                  <a:cubicBezTo>
                    <a:pt x="262" y="55"/>
                    <a:pt x="78" y="1"/>
                    <a:pt x="2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8" name="Google Shape;2838;p65"/>
            <p:cNvSpPr/>
            <p:nvPr/>
          </p:nvSpPr>
          <p:spPr>
            <a:xfrm>
              <a:off x="2735125" y="3202475"/>
              <a:ext cx="19025" cy="10850"/>
            </a:xfrm>
            <a:custGeom>
              <a:avLst/>
              <a:gdLst/>
              <a:ahLst/>
              <a:cxnLst/>
              <a:rect l="l" t="t" r="r" b="b"/>
              <a:pathLst>
                <a:path w="761" h="434" extrusionOk="0">
                  <a:moveTo>
                    <a:pt x="730" y="0"/>
                  </a:moveTo>
                  <a:cubicBezTo>
                    <a:pt x="699" y="0"/>
                    <a:pt x="547" y="30"/>
                    <a:pt x="365" y="152"/>
                  </a:cubicBezTo>
                  <a:cubicBezTo>
                    <a:pt x="152" y="274"/>
                    <a:pt x="0" y="365"/>
                    <a:pt x="61" y="426"/>
                  </a:cubicBezTo>
                  <a:cubicBezTo>
                    <a:pt x="66" y="431"/>
                    <a:pt x="75" y="433"/>
                    <a:pt x="87" y="433"/>
                  </a:cubicBezTo>
                  <a:cubicBezTo>
                    <a:pt x="145" y="433"/>
                    <a:pt x="275" y="374"/>
                    <a:pt x="426" y="274"/>
                  </a:cubicBezTo>
                  <a:cubicBezTo>
                    <a:pt x="608" y="152"/>
                    <a:pt x="760" y="30"/>
                    <a:pt x="73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9" name="Google Shape;2839;p65"/>
            <p:cNvSpPr/>
            <p:nvPr/>
          </p:nvSpPr>
          <p:spPr>
            <a:xfrm>
              <a:off x="2741950" y="3250525"/>
              <a:ext cx="16000" cy="4975"/>
            </a:xfrm>
            <a:custGeom>
              <a:avLst/>
              <a:gdLst/>
              <a:ahLst/>
              <a:cxnLst/>
              <a:rect l="l" t="t" r="r" b="b"/>
              <a:pathLst>
                <a:path w="640" h="199" extrusionOk="0">
                  <a:moveTo>
                    <a:pt x="540" y="1"/>
                  </a:moveTo>
                  <a:cubicBezTo>
                    <a:pt x="480" y="1"/>
                    <a:pt x="396" y="8"/>
                    <a:pt x="305" y="23"/>
                  </a:cubicBezTo>
                  <a:cubicBezTo>
                    <a:pt x="122" y="54"/>
                    <a:pt x="1" y="115"/>
                    <a:pt x="1" y="175"/>
                  </a:cubicBezTo>
                  <a:cubicBezTo>
                    <a:pt x="1" y="191"/>
                    <a:pt x="39" y="198"/>
                    <a:pt x="100" y="198"/>
                  </a:cubicBezTo>
                  <a:cubicBezTo>
                    <a:pt x="160" y="198"/>
                    <a:pt x="244" y="191"/>
                    <a:pt x="335" y="175"/>
                  </a:cubicBezTo>
                  <a:cubicBezTo>
                    <a:pt x="548" y="145"/>
                    <a:pt x="639" y="54"/>
                    <a:pt x="639" y="23"/>
                  </a:cubicBezTo>
                  <a:cubicBezTo>
                    <a:pt x="639" y="8"/>
                    <a:pt x="601" y="1"/>
                    <a:pt x="54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0" name="Google Shape;2840;p65"/>
            <p:cNvSpPr/>
            <p:nvPr/>
          </p:nvSpPr>
          <p:spPr>
            <a:xfrm>
              <a:off x="2743475" y="3294150"/>
              <a:ext cx="20550" cy="10450"/>
            </a:xfrm>
            <a:custGeom>
              <a:avLst/>
              <a:gdLst/>
              <a:ahLst/>
              <a:cxnLst/>
              <a:rect l="l" t="t" r="r" b="b"/>
              <a:pathLst>
                <a:path w="822" h="418" extrusionOk="0">
                  <a:moveTo>
                    <a:pt x="33" y="0"/>
                  </a:moveTo>
                  <a:cubicBezTo>
                    <a:pt x="12" y="0"/>
                    <a:pt x="1" y="4"/>
                    <a:pt x="1" y="11"/>
                  </a:cubicBezTo>
                  <a:cubicBezTo>
                    <a:pt x="1" y="41"/>
                    <a:pt x="213" y="163"/>
                    <a:pt x="396" y="285"/>
                  </a:cubicBezTo>
                  <a:cubicBezTo>
                    <a:pt x="535" y="377"/>
                    <a:pt x="710" y="417"/>
                    <a:pt x="785" y="417"/>
                  </a:cubicBezTo>
                  <a:cubicBezTo>
                    <a:pt x="808" y="417"/>
                    <a:pt x="821" y="413"/>
                    <a:pt x="821" y="406"/>
                  </a:cubicBezTo>
                  <a:cubicBezTo>
                    <a:pt x="821" y="376"/>
                    <a:pt x="669" y="254"/>
                    <a:pt x="426" y="133"/>
                  </a:cubicBezTo>
                  <a:cubicBezTo>
                    <a:pt x="264" y="40"/>
                    <a:pt x="101" y="0"/>
                    <a:pt x="33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1" name="Google Shape;2841;p65"/>
            <p:cNvSpPr/>
            <p:nvPr/>
          </p:nvSpPr>
          <p:spPr>
            <a:xfrm>
              <a:off x="2740450" y="3342150"/>
              <a:ext cx="12175" cy="14725"/>
            </a:xfrm>
            <a:custGeom>
              <a:avLst/>
              <a:gdLst/>
              <a:ahLst/>
              <a:cxnLst/>
              <a:rect l="l" t="t" r="r" b="b"/>
              <a:pathLst>
                <a:path w="487" h="589" extrusionOk="0">
                  <a:moveTo>
                    <a:pt x="7" y="0"/>
                  </a:moveTo>
                  <a:cubicBezTo>
                    <a:pt x="3" y="0"/>
                    <a:pt x="0" y="2"/>
                    <a:pt x="0" y="6"/>
                  </a:cubicBezTo>
                  <a:cubicBezTo>
                    <a:pt x="0" y="36"/>
                    <a:pt x="61" y="188"/>
                    <a:pt x="182" y="340"/>
                  </a:cubicBezTo>
                  <a:cubicBezTo>
                    <a:pt x="291" y="476"/>
                    <a:pt x="376" y="588"/>
                    <a:pt x="436" y="588"/>
                  </a:cubicBezTo>
                  <a:cubicBezTo>
                    <a:pt x="443" y="588"/>
                    <a:pt x="450" y="587"/>
                    <a:pt x="456" y="583"/>
                  </a:cubicBezTo>
                  <a:cubicBezTo>
                    <a:pt x="486" y="523"/>
                    <a:pt x="365" y="371"/>
                    <a:pt x="243" y="219"/>
                  </a:cubicBezTo>
                  <a:cubicBezTo>
                    <a:pt x="164" y="86"/>
                    <a:pt x="38" y="0"/>
                    <a:pt x="7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2" name="Google Shape;2842;p65"/>
            <p:cNvSpPr/>
            <p:nvPr/>
          </p:nvSpPr>
          <p:spPr>
            <a:xfrm>
              <a:off x="2735125" y="3168075"/>
              <a:ext cx="14450" cy="6600"/>
            </a:xfrm>
            <a:custGeom>
              <a:avLst/>
              <a:gdLst/>
              <a:ahLst/>
              <a:cxnLst/>
              <a:rect l="l" t="t" r="r" b="b"/>
              <a:pathLst>
                <a:path w="578" h="264" extrusionOk="0">
                  <a:moveTo>
                    <a:pt x="536" y="0"/>
                  </a:moveTo>
                  <a:cubicBezTo>
                    <a:pt x="502" y="0"/>
                    <a:pt x="398" y="50"/>
                    <a:pt x="274" y="99"/>
                  </a:cubicBezTo>
                  <a:cubicBezTo>
                    <a:pt x="122" y="130"/>
                    <a:pt x="0" y="191"/>
                    <a:pt x="61" y="251"/>
                  </a:cubicBezTo>
                  <a:cubicBezTo>
                    <a:pt x="69" y="260"/>
                    <a:pt x="86" y="263"/>
                    <a:pt x="109" y="263"/>
                  </a:cubicBezTo>
                  <a:cubicBezTo>
                    <a:pt x="171" y="263"/>
                    <a:pt x="276" y="235"/>
                    <a:pt x="365" y="191"/>
                  </a:cubicBezTo>
                  <a:cubicBezTo>
                    <a:pt x="456" y="160"/>
                    <a:pt x="578" y="39"/>
                    <a:pt x="547" y="8"/>
                  </a:cubicBezTo>
                  <a:cubicBezTo>
                    <a:pt x="547" y="3"/>
                    <a:pt x="543" y="0"/>
                    <a:pt x="536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3" name="Google Shape;2843;p65"/>
            <p:cNvSpPr/>
            <p:nvPr/>
          </p:nvSpPr>
          <p:spPr>
            <a:xfrm>
              <a:off x="2774625" y="3215625"/>
              <a:ext cx="19800" cy="4225"/>
            </a:xfrm>
            <a:custGeom>
              <a:avLst/>
              <a:gdLst/>
              <a:ahLst/>
              <a:cxnLst/>
              <a:rect l="l" t="t" r="r" b="b"/>
              <a:pathLst>
                <a:path w="792" h="169" extrusionOk="0">
                  <a:moveTo>
                    <a:pt x="737" y="0"/>
                  </a:moveTo>
                  <a:cubicBezTo>
                    <a:pt x="656" y="0"/>
                    <a:pt x="502" y="52"/>
                    <a:pt x="366" y="52"/>
                  </a:cubicBezTo>
                  <a:cubicBezTo>
                    <a:pt x="183" y="52"/>
                    <a:pt x="1" y="82"/>
                    <a:pt x="1" y="112"/>
                  </a:cubicBezTo>
                  <a:cubicBezTo>
                    <a:pt x="1" y="133"/>
                    <a:pt x="88" y="169"/>
                    <a:pt x="211" y="169"/>
                  </a:cubicBezTo>
                  <a:cubicBezTo>
                    <a:pt x="267" y="169"/>
                    <a:pt x="330" y="162"/>
                    <a:pt x="396" y="143"/>
                  </a:cubicBezTo>
                  <a:cubicBezTo>
                    <a:pt x="639" y="112"/>
                    <a:pt x="791" y="52"/>
                    <a:pt x="791" y="21"/>
                  </a:cubicBezTo>
                  <a:cubicBezTo>
                    <a:pt x="784" y="6"/>
                    <a:pt x="765" y="0"/>
                    <a:pt x="737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4" name="Google Shape;2844;p65"/>
            <p:cNvSpPr/>
            <p:nvPr/>
          </p:nvSpPr>
          <p:spPr>
            <a:xfrm>
              <a:off x="2763225" y="3172550"/>
              <a:ext cx="21300" cy="7650"/>
            </a:xfrm>
            <a:custGeom>
              <a:avLst/>
              <a:gdLst/>
              <a:ahLst/>
              <a:cxnLst/>
              <a:rect l="l" t="t" r="r" b="b"/>
              <a:pathLst>
                <a:path w="852" h="306" extrusionOk="0">
                  <a:moveTo>
                    <a:pt x="811" y="0"/>
                  </a:moveTo>
                  <a:cubicBezTo>
                    <a:pt x="732" y="0"/>
                    <a:pt x="556" y="34"/>
                    <a:pt x="396" y="103"/>
                  </a:cubicBezTo>
                  <a:cubicBezTo>
                    <a:pt x="214" y="164"/>
                    <a:pt x="1" y="255"/>
                    <a:pt x="31" y="285"/>
                  </a:cubicBezTo>
                  <a:cubicBezTo>
                    <a:pt x="44" y="298"/>
                    <a:pt x="83" y="305"/>
                    <a:pt x="141" y="305"/>
                  </a:cubicBezTo>
                  <a:cubicBezTo>
                    <a:pt x="223" y="305"/>
                    <a:pt x="345" y="290"/>
                    <a:pt x="487" y="255"/>
                  </a:cubicBezTo>
                  <a:cubicBezTo>
                    <a:pt x="700" y="164"/>
                    <a:pt x="852" y="72"/>
                    <a:pt x="852" y="12"/>
                  </a:cubicBezTo>
                  <a:cubicBezTo>
                    <a:pt x="852" y="4"/>
                    <a:pt x="837" y="0"/>
                    <a:pt x="81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5" name="Google Shape;2845;p65"/>
            <p:cNvSpPr/>
            <p:nvPr/>
          </p:nvSpPr>
          <p:spPr>
            <a:xfrm>
              <a:off x="2774625" y="3276175"/>
              <a:ext cx="28900" cy="7825"/>
            </a:xfrm>
            <a:custGeom>
              <a:avLst/>
              <a:gdLst/>
              <a:ahLst/>
              <a:cxnLst/>
              <a:rect l="l" t="t" r="r" b="b"/>
              <a:pathLst>
                <a:path w="1156" h="313" extrusionOk="0">
                  <a:moveTo>
                    <a:pt x="1" y="0"/>
                  </a:moveTo>
                  <a:cubicBezTo>
                    <a:pt x="122" y="183"/>
                    <a:pt x="335" y="244"/>
                    <a:pt x="548" y="244"/>
                  </a:cubicBezTo>
                  <a:cubicBezTo>
                    <a:pt x="654" y="289"/>
                    <a:pt x="761" y="312"/>
                    <a:pt x="863" y="312"/>
                  </a:cubicBezTo>
                  <a:cubicBezTo>
                    <a:pt x="966" y="312"/>
                    <a:pt x="1065" y="289"/>
                    <a:pt x="1156" y="244"/>
                  </a:cubicBezTo>
                  <a:cubicBezTo>
                    <a:pt x="974" y="183"/>
                    <a:pt x="791" y="122"/>
                    <a:pt x="609" y="92"/>
                  </a:cubicBezTo>
                  <a:cubicBezTo>
                    <a:pt x="396" y="61"/>
                    <a:pt x="183" y="0"/>
                    <a:pt x="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6" name="Google Shape;2846;p65"/>
            <p:cNvSpPr/>
            <p:nvPr/>
          </p:nvSpPr>
          <p:spPr>
            <a:xfrm>
              <a:off x="2767800" y="3326050"/>
              <a:ext cx="19775" cy="19425"/>
            </a:xfrm>
            <a:custGeom>
              <a:avLst/>
              <a:gdLst/>
              <a:ahLst/>
              <a:cxnLst/>
              <a:rect l="l" t="t" r="r" b="b"/>
              <a:pathLst>
                <a:path w="791" h="777" extrusionOk="0">
                  <a:moveTo>
                    <a:pt x="47" y="1"/>
                  </a:moveTo>
                  <a:cubicBezTo>
                    <a:pt x="40" y="1"/>
                    <a:pt x="34" y="4"/>
                    <a:pt x="31" y="12"/>
                  </a:cubicBezTo>
                  <a:cubicBezTo>
                    <a:pt x="0" y="42"/>
                    <a:pt x="122" y="224"/>
                    <a:pt x="335" y="468"/>
                  </a:cubicBezTo>
                  <a:cubicBezTo>
                    <a:pt x="526" y="659"/>
                    <a:pt x="717" y="776"/>
                    <a:pt x="776" y="776"/>
                  </a:cubicBezTo>
                  <a:cubicBezTo>
                    <a:pt x="782" y="776"/>
                    <a:pt x="787" y="775"/>
                    <a:pt x="791" y="771"/>
                  </a:cubicBezTo>
                  <a:cubicBezTo>
                    <a:pt x="791" y="711"/>
                    <a:pt x="669" y="528"/>
                    <a:pt x="456" y="346"/>
                  </a:cubicBezTo>
                  <a:cubicBezTo>
                    <a:pt x="242" y="185"/>
                    <a:pt x="99" y="1"/>
                    <a:pt x="47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7" name="Google Shape;2847;p65"/>
            <p:cNvSpPr/>
            <p:nvPr/>
          </p:nvSpPr>
          <p:spPr>
            <a:xfrm>
              <a:off x="2636325" y="3121925"/>
              <a:ext cx="77550" cy="246225"/>
            </a:xfrm>
            <a:custGeom>
              <a:avLst/>
              <a:gdLst/>
              <a:ahLst/>
              <a:cxnLst/>
              <a:rect l="l" t="t" r="r" b="b"/>
              <a:pathLst>
                <a:path w="3102" h="9849" extrusionOk="0">
                  <a:moveTo>
                    <a:pt x="3101" y="0"/>
                  </a:moveTo>
                  <a:cubicBezTo>
                    <a:pt x="3062" y="20"/>
                    <a:pt x="3035" y="27"/>
                    <a:pt x="3013" y="54"/>
                  </a:cubicBezTo>
                  <a:lnTo>
                    <a:pt x="3013" y="54"/>
                  </a:lnTo>
                  <a:cubicBezTo>
                    <a:pt x="3042" y="36"/>
                    <a:pt x="3072" y="18"/>
                    <a:pt x="3101" y="0"/>
                  </a:cubicBezTo>
                  <a:close/>
                  <a:moveTo>
                    <a:pt x="3013" y="54"/>
                  </a:moveTo>
                  <a:lnTo>
                    <a:pt x="3013" y="54"/>
                  </a:lnTo>
                  <a:cubicBezTo>
                    <a:pt x="2948" y="95"/>
                    <a:pt x="2884" y="136"/>
                    <a:pt x="2820" y="179"/>
                  </a:cubicBezTo>
                  <a:lnTo>
                    <a:pt x="2820" y="179"/>
                  </a:lnTo>
                  <a:cubicBezTo>
                    <a:pt x="2869" y="156"/>
                    <a:pt x="2924" y="136"/>
                    <a:pt x="2980" y="122"/>
                  </a:cubicBezTo>
                  <a:cubicBezTo>
                    <a:pt x="2990" y="90"/>
                    <a:pt x="3001" y="69"/>
                    <a:pt x="3013" y="54"/>
                  </a:cubicBezTo>
                  <a:close/>
                  <a:moveTo>
                    <a:pt x="2820" y="179"/>
                  </a:moveTo>
                  <a:cubicBezTo>
                    <a:pt x="2760" y="207"/>
                    <a:pt x="2709" y="241"/>
                    <a:pt x="2676" y="274"/>
                  </a:cubicBezTo>
                  <a:cubicBezTo>
                    <a:pt x="2341" y="456"/>
                    <a:pt x="1977" y="730"/>
                    <a:pt x="1733" y="973"/>
                  </a:cubicBezTo>
                  <a:cubicBezTo>
                    <a:pt x="822" y="1945"/>
                    <a:pt x="244" y="3161"/>
                    <a:pt x="92" y="4468"/>
                  </a:cubicBezTo>
                  <a:cubicBezTo>
                    <a:pt x="1" y="5198"/>
                    <a:pt x="62" y="5927"/>
                    <a:pt x="214" y="6657"/>
                  </a:cubicBezTo>
                  <a:cubicBezTo>
                    <a:pt x="305" y="7204"/>
                    <a:pt x="426" y="7781"/>
                    <a:pt x="609" y="8359"/>
                  </a:cubicBezTo>
                  <a:cubicBezTo>
                    <a:pt x="761" y="8815"/>
                    <a:pt x="882" y="9180"/>
                    <a:pt x="1004" y="9453"/>
                  </a:cubicBezTo>
                  <a:cubicBezTo>
                    <a:pt x="1065" y="9575"/>
                    <a:pt x="1125" y="9727"/>
                    <a:pt x="1186" y="9848"/>
                  </a:cubicBezTo>
                  <a:cubicBezTo>
                    <a:pt x="1156" y="9696"/>
                    <a:pt x="1125" y="9575"/>
                    <a:pt x="1065" y="9423"/>
                  </a:cubicBezTo>
                  <a:cubicBezTo>
                    <a:pt x="1004" y="9149"/>
                    <a:pt x="852" y="8784"/>
                    <a:pt x="730" y="8268"/>
                  </a:cubicBezTo>
                  <a:cubicBezTo>
                    <a:pt x="609" y="7781"/>
                    <a:pt x="457" y="7204"/>
                    <a:pt x="366" y="6566"/>
                  </a:cubicBezTo>
                  <a:cubicBezTo>
                    <a:pt x="244" y="5836"/>
                    <a:pt x="214" y="5167"/>
                    <a:pt x="274" y="4438"/>
                  </a:cubicBezTo>
                  <a:cubicBezTo>
                    <a:pt x="426" y="3161"/>
                    <a:pt x="974" y="1945"/>
                    <a:pt x="1825" y="973"/>
                  </a:cubicBezTo>
                  <a:cubicBezTo>
                    <a:pt x="2137" y="684"/>
                    <a:pt x="2469" y="415"/>
                    <a:pt x="2820" y="17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8" name="Google Shape;2848;p65"/>
            <p:cNvSpPr/>
            <p:nvPr/>
          </p:nvSpPr>
          <p:spPr>
            <a:xfrm>
              <a:off x="2711575" y="3123425"/>
              <a:ext cx="86650" cy="245475"/>
            </a:xfrm>
            <a:custGeom>
              <a:avLst/>
              <a:gdLst/>
              <a:ahLst/>
              <a:cxnLst/>
              <a:rect l="l" t="t" r="r" b="b"/>
              <a:pathLst>
                <a:path w="3466" h="9819" extrusionOk="0">
                  <a:moveTo>
                    <a:pt x="0" y="1"/>
                  </a:moveTo>
                  <a:cubicBezTo>
                    <a:pt x="0" y="1"/>
                    <a:pt x="152" y="62"/>
                    <a:pt x="426" y="153"/>
                  </a:cubicBezTo>
                  <a:cubicBezTo>
                    <a:pt x="790" y="305"/>
                    <a:pt x="1125" y="548"/>
                    <a:pt x="1459" y="822"/>
                  </a:cubicBezTo>
                  <a:cubicBezTo>
                    <a:pt x="1854" y="1217"/>
                    <a:pt x="2219" y="1734"/>
                    <a:pt x="2462" y="2250"/>
                  </a:cubicBezTo>
                  <a:cubicBezTo>
                    <a:pt x="2766" y="2889"/>
                    <a:pt x="2979" y="3618"/>
                    <a:pt x="3070" y="4348"/>
                  </a:cubicBezTo>
                  <a:cubicBezTo>
                    <a:pt x="3283" y="5685"/>
                    <a:pt x="3131" y="7053"/>
                    <a:pt x="2705" y="8299"/>
                  </a:cubicBezTo>
                  <a:cubicBezTo>
                    <a:pt x="2523" y="8816"/>
                    <a:pt x="2280" y="9332"/>
                    <a:pt x="2067" y="9819"/>
                  </a:cubicBezTo>
                  <a:cubicBezTo>
                    <a:pt x="2128" y="9697"/>
                    <a:pt x="2219" y="9576"/>
                    <a:pt x="2340" y="9393"/>
                  </a:cubicBezTo>
                  <a:cubicBezTo>
                    <a:pt x="2432" y="9272"/>
                    <a:pt x="2492" y="9120"/>
                    <a:pt x="2584" y="8937"/>
                  </a:cubicBezTo>
                  <a:cubicBezTo>
                    <a:pt x="2644" y="8755"/>
                    <a:pt x="2766" y="8512"/>
                    <a:pt x="2857" y="8299"/>
                  </a:cubicBezTo>
                  <a:cubicBezTo>
                    <a:pt x="3313" y="7053"/>
                    <a:pt x="3465" y="5685"/>
                    <a:pt x="3252" y="4317"/>
                  </a:cubicBezTo>
                  <a:cubicBezTo>
                    <a:pt x="3161" y="3588"/>
                    <a:pt x="2918" y="2858"/>
                    <a:pt x="2614" y="2189"/>
                  </a:cubicBezTo>
                  <a:cubicBezTo>
                    <a:pt x="2340" y="1612"/>
                    <a:pt x="1976" y="1126"/>
                    <a:pt x="1520" y="700"/>
                  </a:cubicBezTo>
                  <a:cubicBezTo>
                    <a:pt x="1216" y="426"/>
                    <a:pt x="821" y="244"/>
                    <a:pt x="456" y="92"/>
                  </a:cubicBezTo>
                  <a:cubicBezTo>
                    <a:pt x="334" y="62"/>
                    <a:pt x="243" y="62"/>
                    <a:pt x="12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9" name="Google Shape;2849;p65"/>
            <p:cNvSpPr/>
            <p:nvPr/>
          </p:nvSpPr>
          <p:spPr>
            <a:xfrm>
              <a:off x="5466175" y="2550175"/>
              <a:ext cx="524350" cy="606750"/>
            </a:xfrm>
            <a:custGeom>
              <a:avLst/>
              <a:gdLst/>
              <a:ahLst/>
              <a:cxnLst/>
              <a:rect l="l" t="t" r="r" b="b"/>
              <a:pathLst>
                <a:path w="20974" h="24270" extrusionOk="0">
                  <a:moveTo>
                    <a:pt x="8727" y="0"/>
                  </a:moveTo>
                  <a:cubicBezTo>
                    <a:pt x="6554" y="0"/>
                    <a:pt x="4440" y="822"/>
                    <a:pt x="2858" y="2353"/>
                  </a:cubicBezTo>
                  <a:cubicBezTo>
                    <a:pt x="760" y="4390"/>
                    <a:pt x="0" y="7581"/>
                    <a:pt x="578" y="10438"/>
                  </a:cubicBezTo>
                  <a:cubicBezTo>
                    <a:pt x="1125" y="13296"/>
                    <a:pt x="2888" y="15849"/>
                    <a:pt x="5137" y="17733"/>
                  </a:cubicBezTo>
                  <a:cubicBezTo>
                    <a:pt x="7356" y="19648"/>
                    <a:pt x="9940" y="20864"/>
                    <a:pt x="12645" y="21806"/>
                  </a:cubicBezTo>
                  <a:cubicBezTo>
                    <a:pt x="12341" y="22262"/>
                    <a:pt x="12128" y="22749"/>
                    <a:pt x="12007" y="23296"/>
                  </a:cubicBezTo>
                  <a:cubicBezTo>
                    <a:pt x="11885" y="23539"/>
                    <a:pt x="11976" y="23904"/>
                    <a:pt x="12159" y="24116"/>
                  </a:cubicBezTo>
                  <a:cubicBezTo>
                    <a:pt x="12265" y="24223"/>
                    <a:pt x="12398" y="24270"/>
                    <a:pt x="12535" y="24270"/>
                  </a:cubicBezTo>
                  <a:cubicBezTo>
                    <a:pt x="12788" y="24270"/>
                    <a:pt x="13054" y="24110"/>
                    <a:pt x="13192" y="23873"/>
                  </a:cubicBezTo>
                  <a:cubicBezTo>
                    <a:pt x="13375" y="23508"/>
                    <a:pt x="13405" y="23083"/>
                    <a:pt x="13344" y="22657"/>
                  </a:cubicBezTo>
                  <a:lnTo>
                    <a:pt x="13344" y="22657"/>
                  </a:lnTo>
                  <a:cubicBezTo>
                    <a:pt x="13496" y="23022"/>
                    <a:pt x="13709" y="23296"/>
                    <a:pt x="14013" y="23508"/>
                  </a:cubicBezTo>
                  <a:cubicBezTo>
                    <a:pt x="14127" y="23577"/>
                    <a:pt x="14258" y="23611"/>
                    <a:pt x="14388" y="23611"/>
                  </a:cubicBezTo>
                  <a:cubicBezTo>
                    <a:pt x="14606" y="23611"/>
                    <a:pt x="14822" y="23516"/>
                    <a:pt x="14955" y="23326"/>
                  </a:cubicBezTo>
                  <a:cubicBezTo>
                    <a:pt x="15077" y="23022"/>
                    <a:pt x="15016" y="22688"/>
                    <a:pt x="14773" y="22445"/>
                  </a:cubicBezTo>
                  <a:cubicBezTo>
                    <a:pt x="14469" y="22080"/>
                    <a:pt x="14104" y="21776"/>
                    <a:pt x="13648" y="21533"/>
                  </a:cubicBezTo>
                  <a:cubicBezTo>
                    <a:pt x="19241" y="18159"/>
                    <a:pt x="20973" y="10864"/>
                    <a:pt x="17539" y="5302"/>
                  </a:cubicBezTo>
                  <a:cubicBezTo>
                    <a:pt x="17204" y="4754"/>
                    <a:pt x="16779" y="4207"/>
                    <a:pt x="16384" y="3691"/>
                  </a:cubicBezTo>
                  <a:cubicBezTo>
                    <a:pt x="14712" y="1745"/>
                    <a:pt x="12371" y="438"/>
                    <a:pt x="9849" y="73"/>
                  </a:cubicBezTo>
                  <a:cubicBezTo>
                    <a:pt x="9475" y="25"/>
                    <a:pt x="9100" y="0"/>
                    <a:pt x="8727" y="0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0" name="Google Shape;2850;p65"/>
            <p:cNvSpPr/>
            <p:nvPr/>
          </p:nvSpPr>
          <p:spPr>
            <a:xfrm>
              <a:off x="5613600" y="2792250"/>
              <a:ext cx="111725" cy="119950"/>
            </a:xfrm>
            <a:custGeom>
              <a:avLst/>
              <a:gdLst/>
              <a:ahLst/>
              <a:cxnLst/>
              <a:rect l="l" t="t" r="r" b="b"/>
              <a:pathLst>
                <a:path w="4469" h="4798" extrusionOk="0">
                  <a:moveTo>
                    <a:pt x="2168" y="897"/>
                  </a:moveTo>
                  <a:cubicBezTo>
                    <a:pt x="2655" y="897"/>
                    <a:pt x="2928" y="1113"/>
                    <a:pt x="3009" y="1546"/>
                  </a:cubicBezTo>
                  <a:cubicBezTo>
                    <a:pt x="3070" y="2062"/>
                    <a:pt x="2766" y="2397"/>
                    <a:pt x="2158" y="2458"/>
                  </a:cubicBezTo>
                  <a:lnTo>
                    <a:pt x="1338" y="2579"/>
                  </a:lnTo>
                  <a:lnTo>
                    <a:pt x="1125" y="1029"/>
                  </a:lnTo>
                  <a:lnTo>
                    <a:pt x="1976" y="907"/>
                  </a:lnTo>
                  <a:cubicBezTo>
                    <a:pt x="2043" y="901"/>
                    <a:pt x="2108" y="897"/>
                    <a:pt x="2168" y="897"/>
                  </a:cubicBezTo>
                  <a:close/>
                  <a:moveTo>
                    <a:pt x="2264" y="1"/>
                  </a:moveTo>
                  <a:cubicBezTo>
                    <a:pt x="2142" y="1"/>
                    <a:pt x="2016" y="9"/>
                    <a:pt x="1885" y="26"/>
                  </a:cubicBezTo>
                  <a:lnTo>
                    <a:pt x="0" y="269"/>
                  </a:lnTo>
                  <a:lnTo>
                    <a:pt x="578" y="4798"/>
                  </a:lnTo>
                  <a:lnTo>
                    <a:pt x="1581" y="4676"/>
                  </a:lnTo>
                  <a:lnTo>
                    <a:pt x="1429" y="3430"/>
                  </a:lnTo>
                  <a:lnTo>
                    <a:pt x="2310" y="3309"/>
                  </a:lnTo>
                  <a:lnTo>
                    <a:pt x="2341" y="3309"/>
                  </a:lnTo>
                  <a:lnTo>
                    <a:pt x="3374" y="4433"/>
                  </a:lnTo>
                  <a:lnTo>
                    <a:pt x="4468" y="4281"/>
                  </a:lnTo>
                  <a:lnTo>
                    <a:pt x="3313" y="2974"/>
                  </a:lnTo>
                  <a:cubicBezTo>
                    <a:pt x="3830" y="2670"/>
                    <a:pt x="4134" y="2062"/>
                    <a:pt x="4012" y="1454"/>
                  </a:cubicBezTo>
                  <a:cubicBezTo>
                    <a:pt x="3904" y="535"/>
                    <a:pt x="3243" y="1"/>
                    <a:pt x="226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1" name="Google Shape;2851;p65"/>
            <p:cNvSpPr/>
            <p:nvPr/>
          </p:nvSpPr>
          <p:spPr>
            <a:xfrm>
              <a:off x="5729100" y="2773875"/>
              <a:ext cx="99575" cy="123900"/>
            </a:xfrm>
            <a:custGeom>
              <a:avLst/>
              <a:gdLst/>
              <a:ahLst/>
              <a:cxnLst/>
              <a:rect l="l" t="t" r="r" b="b"/>
              <a:pathLst>
                <a:path w="3983" h="4956" extrusionOk="0">
                  <a:moveTo>
                    <a:pt x="3344" y="1"/>
                  </a:moveTo>
                  <a:lnTo>
                    <a:pt x="0" y="427"/>
                  </a:lnTo>
                  <a:lnTo>
                    <a:pt x="578" y="4955"/>
                  </a:lnTo>
                  <a:lnTo>
                    <a:pt x="3982" y="4530"/>
                  </a:lnTo>
                  <a:lnTo>
                    <a:pt x="3891" y="3709"/>
                  </a:lnTo>
                  <a:lnTo>
                    <a:pt x="1490" y="3952"/>
                  </a:lnTo>
                  <a:lnTo>
                    <a:pt x="1368" y="2919"/>
                  </a:lnTo>
                  <a:lnTo>
                    <a:pt x="3435" y="2676"/>
                  </a:lnTo>
                  <a:lnTo>
                    <a:pt x="3313" y="1855"/>
                  </a:lnTo>
                  <a:lnTo>
                    <a:pt x="1247" y="2129"/>
                  </a:lnTo>
                  <a:lnTo>
                    <a:pt x="1155" y="1156"/>
                  </a:lnTo>
                  <a:lnTo>
                    <a:pt x="3465" y="852"/>
                  </a:lnTo>
                  <a:lnTo>
                    <a:pt x="334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2" name="Google Shape;2852;p65"/>
            <p:cNvSpPr/>
            <p:nvPr/>
          </p:nvSpPr>
          <p:spPr>
            <a:xfrm>
              <a:off x="5504925" y="2628750"/>
              <a:ext cx="54750" cy="281950"/>
            </a:xfrm>
            <a:custGeom>
              <a:avLst/>
              <a:gdLst/>
              <a:ahLst/>
              <a:cxnLst/>
              <a:rect l="l" t="t" r="r" b="b"/>
              <a:pathLst>
                <a:path w="2190" h="11278" extrusionOk="0">
                  <a:moveTo>
                    <a:pt x="1612" y="0"/>
                  </a:moveTo>
                  <a:cubicBezTo>
                    <a:pt x="1490" y="122"/>
                    <a:pt x="1429" y="244"/>
                    <a:pt x="1338" y="396"/>
                  </a:cubicBezTo>
                  <a:cubicBezTo>
                    <a:pt x="1216" y="487"/>
                    <a:pt x="1125" y="700"/>
                    <a:pt x="1034" y="852"/>
                  </a:cubicBezTo>
                  <a:cubicBezTo>
                    <a:pt x="912" y="1064"/>
                    <a:pt x="821" y="1307"/>
                    <a:pt x="730" y="1520"/>
                  </a:cubicBezTo>
                  <a:cubicBezTo>
                    <a:pt x="609" y="1794"/>
                    <a:pt x="517" y="2067"/>
                    <a:pt x="426" y="2371"/>
                  </a:cubicBezTo>
                  <a:cubicBezTo>
                    <a:pt x="365" y="2675"/>
                    <a:pt x="274" y="3010"/>
                    <a:pt x="213" y="3344"/>
                  </a:cubicBezTo>
                  <a:cubicBezTo>
                    <a:pt x="92" y="4104"/>
                    <a:pt x="1" y="4894"/>
                    <a:pt x="61" y="5715"/>
                  </a:cubicBezTo>
                  <a:cubicBezTo>
                    <a:pt x="92" y="6475"/>
                    <a:pt x="244" y="7265"/>
                    <a:pt x="426" y="8025"/>
                  </a:cubicBezTo>
                  <a:cubicBezTo>
                    <a:pt x="548" y="8359"/>
                    <a:pt x="669" y="8694"/>
                    <a:pt x="761" y="8998"/>
                  </a:cubicBezTo>
                  <a:cubicBezTo>
                    <a:pt x="882" y="9271"/>
                    <a:pt x="1004" y="9545"/>
                    <a:pt x="1156" y="9818"/>
                  </a:cubicBezTo>
                  <a:cubicBezTo>
                    <a:pt x="1277" y="10031"/>
                    <a:pt x="1368" y="10274"/>
                    <a:pt x="1520" y="10457"/>
                  </a:cubicBezTo>
                  <a:cubicBezTo>
                    <a:pt x="1612" y="10608"/>
                    <a:pt x="1733" y="10760"/>
                    <a:pt x="1824" y="10912"/>
                  </a:cubicBezTo>
                  <a:cubicBezTo>
                    <a:pt x="1946" y="11064"/>
                    <a:pt x="2037" y="11156"/>
                    <a:pt x="2128" y="11277"/>
                  </a:cubicBezTo>
                  <a:cubicBezTo>
                    <a:pt x="2189" y="11247"/>
                    <a:pt x="1764" y="10730"/>
                    <a:pt x="1247" y="9757"/>
                  </a:cubicBezTo>
                  <a:lnTo>
                    <a:pt x="912" y="8967"/>
                  </a:lnTo>
                  <a:cubicBezTo>
                    <a:pt x="821" y="8694"/>
                    <a:pt x="730" y="8359"/>
                    <a:pt x="609" y="8025"/>
                  </a:cubicBezTo>
                  <a:cubicBezTo>
                    <a:pt x="426" y="7265"/>
                    <a:pt x="305" y="6505"/>
                    <a:pt x="274" y="5745"/>
                  </a:cubicBezTo>
                  <a:cubicBezTo>
                    <a:pt x="274" y="4985"/>
                    <a:pt x="305" y="4195"/>
                    <a:pt x="426" y="3435"/>
                  </a:cubicBezTo>
                  <a:cubicBezTo>
                    <a:pt x="517" y="3070"/>
                    <a:pt x="578" y="2766"/>
                    <a:pt x="669" y="2432"/>
                  </a:cubicBezTo>
                  <a:cubicBezTo>
                    <a:pt x="730" y="2159"/>
                    <a:pt x="821" y="1855"/>
                    <a:pt x="912" y="1611"/>
                  </a:cubicBezTo>
                  <a:cubicBezTo>
                    <a:pt x="1277" y="608"/>
                    <a:pt x="1642" y="0"/>
                    <a:pt x="161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3" name="Google Shape;2853;p65"/>
            <p:cNvSpPr/>
            <p:nvPr/>
          </p:nvSpPr>
          <p:spPr>
            <a:xfrm>
              <a:off x="5593825" y="2939550"/>
              <a:ext cx="41825" cy="28125"/>
            </a:xfrm>
            <a:custGeom>
              <a:avLst/>
              <a:gdLst/>
              <a:ahLst/>
              <a:cxnLst/>
              <a:rect l="l" t="t" r="r" b="b"/>
              <a:pathLst>
                <a:path w="1673" h="1125" extrusionOk="0">
                  <a:moveTo>
                    <a:pt x="31" y="0"/>
                  </a:moveTo>
                  <a:cubicBezTo>
                    <a:pt x="1" y="31"/>
                    <a:pt x="244" y="365"/>
                    <a:pt x="700" y="699"/>
                  </a:cubicBezTo>
                  <a:cubicBezTo>
                    <a:pt x="974" y="942"/>
                    <a:pt x="1278" y="1094"/>
                    <a:pt x="1612" y="1125"/>
                  </a:cubicBezTo>
                  <a:cubicBezTo>
                    <a:pt x="1673" y="1064"/>
                    <a:pt x="1278" y="882"/>
                    <a:pt x="822" y="547"/>
                  </a:cubicBezTo>
                  <a:cubicBezTo>
                    <a:pt x="609" y="335"/>
                    <a:pt x="335" y="152"/>
                    <a:pt x="3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4" name="Google Shape;2854;p65"/>
            <p:cNvSpPr/>
            <p:nvPr/>
          </p:nvSpPr>
          <p:spPr>
            <a:xfrm>
              <a:off x="5641700" y="3117350"/>
              <a:ext cx="311600" cy="678625"/>
            </a:xfrm>
            <a:custGeom>
              <a:avLst/>
              <a:gdLst/>
              <a:ahLst/>
              <a:cxnLst/>
              <a:rect l="l" t="t" r="r" b="b"/>
              <a:pathLst>
                <a:path w="12464" h="27145" extrusionOk="0">
                  <a:moveTo>
                    <a:pt x="9697" y="10255"/>
                  </a:moveTo>
                  <a:cubicBezTo>
                    <a:pt x="10261" y="10255"/>
                    <a:pt x="10807" y="10431"/>
                    <a:pt x="11247" y="10791"/>
                  </a:cubicBezTo>
                  <a:cubicBezTo>
                    <a:pt x="11946" y="11399"/>
                    <a:pt x="12281" y="12250"/>
                    <a:pt x="12159" y="13162"/>
                  </a:cubicBezTo>
                  <a:cubicBezTo>
                    <a:pt x="12068" y="14074"/>
                    <a:pt x="11612" y="14925"/>
                    <a:pt x="10913" y="15563"/>
                  </a:cubicBezTo>
                  <a:cubicBezTo>
                    <a:pt x="10244" y="16202"/>
                    <a:pt x="9424" y="16658"/>
                    <a:pt x="8512" y="16931"/>
                  </a:cubicBezTo>
                  <a:cubicBezTo>
                    <a:pt x="7902" y="17127"/>
                    <a:pt x="7262" y="17214"/>
                    <a:pt x="6623" y="17214"/>
                  </a:cubicBezTo>
                  <a:cubicBezTo>
                    <a:pt x="6370" y="17214"/>
                    <a:pt x="6117" y="17200"/>
                    <a:pt x="5867" y="17174"/>
                  </a:cubicBezTo>
                  <a:cubicBezTo>
                    <a:pt x="5821" y="17156"/>
                    <a:pt x="5774" y="17143"/>
                    <a:pt x="5728" y="17133"/>
                  </a:cubicBezTo>
                  <a:lnTo>
                    <a:pt x="5728" y="17133"/>
                  </a:lnTo>
                  <a:cubicBezTo>
                    <a:pt x="5705" y="16854"/>
                    <a:pt x="5691" y="16574"/>
                    <a:pt x="5685" y="16293"/>
                  </a:cubicBezTo>
                  <a:cubicBezTo>
                    <a:pt x="5685" y="15533"/>
                    <a:pt x="5746" y="14773"/>
                    <a:pt x="5928" y="14044"/>
                  </a:cubicBezTo>
                  <a:cubicBezTo>
                    <a:pt x="6141" y="13284"/>
                    <a:pt x="6445" y="12524"/>
                    <a:pt x="6901" y="11885"/>
                  </a:cubicBezTo>
                  <a:cubicBezTo>
                    <a:pt x="7357" y="11186"/>
                    <a:pt x="8025" y="10670"/>
                    <a:pt x="8816" y="10396"/>
                  </a:cubicBezTo>
                  <a:cubicBezTo>
                    <a:pt x="9106" y="10303"/>
                    <a:pt x="9404" y="10255"/>
                    <a:pt x="9697" y="10255"/>
                  </a:cubicBezTo>
                  <a:close/>
                  <a:moveTo>
                    <a:pt x="6354" y="1"/>
                  </a:moveTo>
                  <a:lnTo>
                    <a:pt x="6354" y="183"/>
                  </a:lnTo>
                  <a:cubicBezTo>
                    <a:pt x="6384" y="335"/>
                    <a:pt x="6384" y="457"/>
                    <a:pt x="6384" y="609"/>
                  </a:cubicBezTo>
                  <a:cubicBezTo>
                    <a:pt x="6384" y="1125"/>
                    <a:pt x="6232" y="1673"/>
                    <a:pt x="6019" y="2159"/>
                  </a:cubicBezTo>
                  <a:cubicBezTo>
                    <a:pt x="5685" y="2919"/>
                    <a:pt x="5229" y="3648"/>
                    <a:pt x="4651" y="4287"/>
                  </a:cubicBezTo>
                  <a:cubicBezTo>
                    <a:pt x="4347" y="4651"/>
                    <a:pt x="3952" y="5077"/>
                    <a:pt x="3588" y="5472"/>
                  </a:cubicBezTo>
                  <a:cubicBezTo>
                    <a:pt x="3192" y="5837"/>
                    <a:pt x="2736" y="6232"/>
                    <a:pt x="2281" y="6688"/>
                  </a:cubicBezTo>
                  <a:cubicBezTo>
                    <a:pt x="1308" y="7660"/>
                    <a:pt x="670" y="8907"/>
                    <a:pt x="426" y="10274"/>
                  </a:cubicBezTo>
                  <a:cubicBezTo>
                    <a:pt x="396" y="10426"/>
                    <a:pt x="366" y="10639"/>
                    <a:pt x="366" y="10791"/>
                  </a:cubicBezTo>
                  <a:cubicBezTo>
                    <a:pt x="8" y="14066"/>
                    <a:pt x="2393" y="16963"/>
                    <a:pt x="5633" y="17365"/>
                  </a:cubicBezTo>
                  <a:lnTo>
                    <a:pt x="5633" y="17365"/>
                  </a:lnTo>
                  <a:cubicBezTo>
                    <a:pt x="5746" y="18382"/>
                    <a:pt x="5991" y="19391"/>
                    <a:pt x="6354" y="20366"/>
                  </a:cubicBezTo>
                  <a:cubicBezTo>
                    <a:pt x="7083" y="22220"/>
                    <a:pt x="8086" y="23922"/>
                    <a:pt x="9332" y="25472"/>
                  </a:cubicBezTo>
                  <a:cubicBezTo>
                    <a:pt x="9727" y="26019"/>
                    <a:pt x="10092" y="26445"/>
                    <a:pt x="10305" y="26749"/>
                  </a:cubicBezTo>
                  <a:lnTo>
                    <a:pt x="10487" y="27022"/>
                  </a:lnTo>
                  <a:lnTo>
                    <a:pt x="10609" y="27144"/>
                  </a:lnTo>
                  <a:cubicBezTo>
                    <a:pt x="10579" y="27114"/>
                    <a:pt x="10579" y="27083"/>
                    <a:pt x="10548" y="27022"/>
                  </a:cubicBezTo>
                  <a:lnTo>
                    <a:pt x="10275" y="26688"/>
                  </a:lnTo>
                  <a:cubicBezTo>
                    <a:pt x="10092" y="26384"/>
                    <a:pt x="9727" y="25959"/>
                    <a:pt x="9332" y="25411"/>
                  </a:cubicBezTo>
                  <a:cubicBezTo>
                    <a:pt x="8147" y="23831"/>
                    <a:pt x="7144" y="22098"/>
                    <a:pt x="6445" y="20275"/>
                  </a:cubicBezTo>
                  <a:cubicBezTo>
                    <a:pt x="6066" y="19338"/>
                    <a:pt x="5850" y="18369"/>
                    <a:pt x="5750" y="17379"/>
                  </a:cubicBezTo>
                  <a:lnTo>
                    <a:pt x="5750" y="17379"/>
                  </a:lnTo>
                  <a:cubicBezTo>
                    <a:pt x="5779" y="17382"/>
                    <a:pt x="5808" y="17384"/>
                    <a:pt x="5837" y="17387"/>
                  </a:cubicBezTo>
                  <a:cubicBezTo>
                    <a:pt x="6118" y="17423"/>
                    <a:pt x="6397" y="17441"/>
                    <a:pt x="6673" y="17441"/>
                  </a:cubicBezTo>
                  <a:cubicBezTo>
                    <a:pt x="7323" y="17441"/>
                    <a:pt x="7963" y="17345"/>
                    <a:pt x="8603" y="17174"/>
                  </a:cubicBezTo>
                  <a:cubicBezTo>
                    <a:pt x="9515" y="16870"/>
                    <a:pt x="10396" y="16414"/>
                    <a:pt x="11065" y="15715"/>
                  </a:cubicBezTo>
                  <a:cubicBezTo>
                    <a:pt x="11794" y="15047"/>
                    <a:pt x="12250" y="14165"/>
                    <a:pt x="12372" y="13192"/>
                  </a:cubicBezTo>
                  <a:cubicBezTo>
                    <a:pt x="12463" y="12250"/>
                    <a:pt x="12098" y="11308"/>
                    <a:pt x="11369" y="10670"/>
                  </a:cubicBezTo>
                  <a:cubicBezTo>
                    <a:pt x="10885" y="10287"/>
                    <a:pt x="10295" y="10091"/>
                    <a:pt x="9695" y="10091"/>
                  </a:cubicBezTo>
                  <a:cubicBezTo>
                    <a:pt x="9390" y="10091"/>
                    <a:pt x="9082" y="10142"/>
                    <a:pt x="8785" y="10244"/>
                  </a:cubicBezTo>
                  <a:cubicBezTo>
                    <a:pt x="7965" y="10518"/>
                    <a:pt x="7265" y="11095"/>
                    <a:pt x="6779" y="11794"/>
                  </a:cubicBezTo>
                  <a:cubicBezTo>
                    <a:pt x="6323" y="12493"/>
                    <a:pt x="6019" y="13253"/>
                    <a:pt x="5837" y="14044"/>
                  </a:cubicBezTo>
                  <a:cubicBezTo>
                    <a:pt x="5624" y="14803"/>
                    <a:pt x="5563" y="15563"/>
                    <a:pt x="5563" y="16323"/>
                  </a:cubicBezTo>
                  <a:cubicBezTo>
                    <a:pt x="5569" y="16587"/>
                    <a:pt x="5584" y="16850"/>
                    <a:pt x="5608" y="17113"/>
                  </a:cubicBezTo>
                  <a:lnTo>
                    <a:pt x="5608" y="17113"/>
                  </a:lnTo>
                  <a:cubicBezTo>
                    <a:pt x="5542" y="17104"/>
                    <a:pt x="5477" y="17096"/>
                    <a:pt x="5411" y="17083"/>
                  </a:cubicBezTo>
                  <a:cubicBezTo>
                    <a:pt x="2189" y="16506"/>
                    <a:pt x="1" y="13466"/>
                    <a:pt x="578" y="10244"/>
                  </a:cubicBezTo>
                  <a:cubicBezTo>
                    <a:pt x="822" y="8907"/>
                    <a:pt x="1460" y="7691"/>
                    <a:pt x="2402" y="6718"/>
                  </a:cubicBezTo>
                  <a:cubicBezTo>
                    <a:pt x="2858" y="6262"/>
                    <a:pt x="3314" y="5837"/>
                    <a:pt x="3709" y="5472"/>
                  </a:cubicBezTo>
                  <a:cubicBezTo>
                    <a:pt x="4074" y="5077"/>
                    <a:pt x="4469" y="4651"/>
                    <a:pt x="4773" y="4287"/>
                  </a:cubicBezTo>
                  <a:cubicBezTo>
                    <a:pt x="5320" y="3648"/>
                    <a:pt x="5776" y="2919"/>
                    <a:pt x="6141" y="2128"/>
                  </a:cubicBezTo>
                  <a:cubicBezTo>
                    <a:pt x="6354" y="1612"/>
                    <a:pt x="6475" y="1095"/>
                    <a:pt x="6475" y="548"/>
                  </a:cubicBezTo>
                  <a:cubicBezTo>
                    <a:pt x="6445" y="396"/>
                    <a:pt x="6445" y="274"/>
                    <a:pt x="6384" y="153"/>
                  </a:cubicBezTo>
                  <a:cubicBezTo>
                    <a:pt x="6384" y="62"/>
                    <a:pt x="6354" y="31"/>
                    <a:pt x="635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5" name="Google Shape;2855;p65"/>
            <p:cNvSpPr/>
            <p:nvPr/>
          </p:nvSpPr>
          <p:spPr>
            <a:xfrm>
              <a:off x="5900075" y="2658375"/>
              <a:ext cx="440750" cy="1150500"/>
            </a:xfrm>
            <a:custGeom>
              <a:avLst/>
              <a:gdLst/>
              <a:ahLst/>
              <a:cxnLst/>
              <a:rect l="l" t="t" r="r" b="b"/>
              <a:pathLst>
                <a:path w="17630" h="46020" extrusionOk="0">
                  <a:moveTo>
                    <a:pt x="11976" y="1"/>
                  </a:moveTo>
                  <a:lnTo>
                    <a:pt x="11976" y="1"/>
                  </a:lnTo>
                  <a:cubicBezTo>
                    <a:pt x="12002" y="27"/>
                    <a:pt x="12006" y="53"/>
                    <a:pt x="12083" y="60"/>
                  </a:cubicBezTo>
                  <a:lnTo>
                    <a:pt x="12083" y="60"/>
                  </a:lnTo>
                  <a:cubicBezTo>
                    <a:pt x="12051" y="53"/>
                    <a:pt x="12002" y="27"/>
                    <a:pt x="11976" y="1"/>
                  </a:cubicBezTo>
                  <a:close/>
                  <a:moveTo>
                    <a:pt x="12083" y="60"/>
                  </a:moveTo>
                  <a:cubicBezTo>
                    <a:pt x="12089" y="61"/>
                    <a:pt x="12094" y="62"/>
                    <a:pt x="12098" y="62"/>
                  </a:cubicBezTo>
                  <a:lnTo>
                    <a:pt x="12402" y="335"/>
                  </a:lnTo>
                  <a:lnTo>
                    <a:pt x="12128" y="62"/>
                  </a:lnTo>
                  <a:cubicBezTo>
                    <a:pt x="12111" y="62"/>
                    <a:pt x="12096" y="61"/>
                    <a:pt x="12083" y="60"/>
                  </a:cubicBezTo>
                  <a:close/>
                  <a:moveTo>
                    <a:pt x="12402" y="335"/>
                  </a:moveTo>
                  <a:lnTo>
                    <a:pt x="12432" y="366"/>
                  </a:lnTo>
                  <a:cubicBezTo>
                    <a:pt x="12827" y="730"/>
                    <a:pt x="13162" y="1095"/>
                    <a:pt x="13496" y="1521"/>
                  </a:cubicBezTo>
                  <a:cubicBezTo>
                    <a:pt x="14742" y="3010"/>
                    <a:pt x="15715" y="4682"/>
                    <a:pt x="16353" y="6506"/>
                  </a:cubicBezTo>
                  <a:cubicBezTo>
                    <a:pt x="16566" y="7113"/>
                    <a:pt x="16779" y="7721"/>
                    <a:pt x="16931" y="8329"/>
                  </a:cubicBezTo>
                  <a:cubicBezTo>
                    <a:pt x="16992" y="8633"/>
                    <a:pt x="17113" y="8968"/>
                    <a:pt x="17144" y="9302"/>
                  </a:cubicBezTo>
                  <a:cubicBezTo>
                    <a:pt x="17174" y="9636"/>
                    <a:pt x="17235" y="10001"/>
                    <a:pt x="17296" y="10335"/>
                  </a:cubicBezTo>
                  <a:cubicBezTo>
                    <a:pt x="17478" y="11855"/>
                    <a:pt x="17539" y="13375"/>
                    <a:pt x="17326" y="14895"/>
                  </a:cubicBezTo>
                  <a:cubicBezTo>
                    <a:pt x="17113" y="16566"/>
                    <a:pt x="16688" y="18147"/>
                    <a:pt x="16019" y="19728"/>
                  </a:cubicBezTo>
                  <a:cubicBezTo>
                    <a:pt x="15289" y="21399"/>
                    <a:pt x="14256" y="22858"/>
                    <a:pt x="13040" y="24196"/>
                  </a:cubicBezTo>
                  <a:cubicBezTo>
                    <a:pt x="11794" y="25533"/>
                    <a:pt x="10487" y="26749"/>
                    <a:pt x="9089" y="27934"/>
                  </a:cubicBezTo>
                  <a:cubicBezTo>
                    <a:pt x="7751" y="29059"/>
                    <a:pt x="6444" y="30153"/>
                    <a:pt x="5289" y="31308"/>
                  </a:cubicBezTo>
                  <a:cubicBezTo>
                    <a:pt x="4165" y="32342"/>
                    <a:pt x="3162" y="33497"/>
                    <a:pt x="2341" y="34804"/>
                  </a:cubicBezTo>
                  <a:cubicBezTo>
                    <a:pt x="1581" y="35928"/>
                    <a:pt x="1003" y="37144"/>
                    <a:pt x="578" y="38421"/>
                  </a:cubicBezTo>
                  <a:cubicBezTo>
                    <a:pt x="244" y="39424"/>
                    <a:pt x="61" y="40549"/>
                    <a:pt x="0" y="41643"/>
                  </a:cubicBezTo>
                  <a:cubicBezTo>
                    <a:pt x="0" y="41916"/>
                    <a:pt x="61" y="42129"/>
                    <a:pt x="61" y="42372"/>
                  </a:cubicBezTo>
                  <a:lnTo>
                    <a:pt x="61" y="42707"/>
                  </a:lnTo>
                  <a:lnTo>
                    <a:pt x="92" y="43011"/>
                  </a:lnTo>
                  <a:lnTo>
                    <a:pt x="213" y="43588"/>
                  </a:lnTo>
                  <a:lnTo>
                    <a:pt x="365" y="44105"/>
                  </a:lnTo>
                  <a:cubicBezTo>
                    <a:pt x="426" y="44378"/>
                    <a:pt x="548" y="44682"/>
                    <a:pt x="669" y="44956"/>
                  </a:cubicBezTo>
                  <a:cubicBezTo>
                    <a:pt x="730" y="45169"/>
                    <a:pt x="851" y="45351"/>
                    <a:pt x="973" y="45564"/>
                  </a:cubicBezTo>
                  <a:cubicBezTo>
                    <a:pt x="1020" y="45682"/>
                    <a:pt x="1085" y="45763"/>
                    <a:pt x="1127" y="45836"/>
                  </a:cubicBezTo>
                  <a:lnTo>
                    <a:pt x="1127" y="45836"/>
                  </a:lnTo>
                  <a:lnTo>
                    <a:pt x="973" y="45503"/>
                  </a:lnTo>
                  <a:cubicBezTo>
                    <a:pt x="851" y="45321"/>
                    <a:pt x="760" y="45078"/>
                    <a:pt x="699" y="44895"/>
                  </a:cubicBezTo>
                  <a:cubicBezTo>
                    <a:pt x="578" y="44622"/>
                    <a:pt x="456" y="44378"/>
                    <a:pt x="396" y="44074"/>
                  </a:cubicBezTo>
                  <a:cubicBezTo>
                    <a:pt x="304" y="43862"/>
                    <a:pt x="244" y="43679"/>
                    <a:pt x="244" y="43527"/>
                  </a:cubicBezTo>
                  <a:cubicBezTo>
                    <a:pt x="244" y="43375"/>
                    <a:pt x="213" y="43163"/>
                    <a:pt x="152" y="42980"/>
                  </a:cubicBezTo>
                  <a:lnTo>
                    <a:pt x="122" y="42676"/>
                  </a:lnTo>
                  <a:lnTo>
                    <a:pt x="122" y="42312"/>
                  </a:lnTo>
                  <a:lnTo>
                    <a:pt x="122" y="41643"/>
                  </a:lnTo>
                  <a:cubicBezTo>
                    <a:pt x="122" y="40579"/>
                    <a:pt x="365" y="39485"/>
                    <a:pt x="699" y="38451"/>
                  </a:cubicBezTo>
                  <a:cubicBezTo>
                    <a:pt x="1125" y="37205"/>
                    <a:pt x="1733" y="35989"/>
                    <a:pt x="2432" y="34865"/>
                  </a:cubicBezTo>
                  <a:cubicBezTo>
                    <a:pt x="3314" y="33618"/>
                    <a:pt x="4317" y="32433"/>
                    <a:pt x="5411" y="31430"/>
                  </a:cubicBezTo>
                  <a:cubicBezTo>
                    <a:pt x="6596" y="30305"/>
                    <a:pt x="7873" y="29211"/>
                    <a:pt x="9210" y="28086"/>
                  </a:cubicBezTo>
                  <a:cubicBezTo>
                    <a:pt x="10608" y="26931"/>
                    <a:pt x="11916" y="25685"/>
                    <a:pt x="13162" y="24348"/>
                  </a:cubicBezTo>
                  <a:cubicBezTo>
                    <a:pt x="14408" y="23010"/>
                    <a:pt x="15411" y="21491"/>
                    <a:pt x="16171" y="19819"/>
                  </a:cubicBezTo>
                  <a:cubicBezTo>
                    <a:pt x="16840" y="18269"/>
                    <a:pt x="17296" y="16597"/>
                    <a:pt x="17478" y="14925"/>
                  </a:cubicBezTo>
                  <a:cubicBezTo>
                    <a:pt x="17630" y="13405"/>
                    <a:pt x="17599" y="11855"/>
                    <a:pt x="17417" y="10335"/>
                  </a:cubicBezTo>
                  <a:cubicBezTo>
                    <a:pt x="17326" y="9940"/>
                    <a:pt x="17265" y="9606"/>
                    <a:pt x="17235" y="9272"/>
                  </a:cubicBezTo>
                  <a:cubicBezTo>
                    <a:pt x="17174" y="8937"/>
                    <a:pt x="17083" y="8633"/>
                    <a:pt x="16992" y="8268"/>
                  </a:cubicBezTo>
                  <a:cubicBezTo>
                    <a:pt x="16840" y="7661"/>
                    <a:pt x="16657" y="7053"/>
                    <a:pt x="16414" y="6445"/>
                  </a:cubicBezTo>
                  <a:cubicBezTo>
                    <a:pt x="15776" y="4621"/>
                    <a:pt x="14742" y="2919"/>
                    <a:pt x="13496" y="1490"/>
                  </a:cubicBezTo>
                  <a:cubicBezTo>
                    <a:pt x="13162" y="1065"/>
                    <a:pt x="12767" y="670"/>
                    <a:pt x="12402" y="335"/>
                  </a:cubicBezTo>
                  <a:close/>
                  <a:moveTo>
                    <a:pt x="1127" y="45836"/>
                  </a:moveTo>
                  <a:lnTo>
                    <a:pt x="1155" y="45898"/>
                  </a:lnTo>
                  <a:cubicBezTo>
                    <a:pt x="1149" y="45878"/>
                    <a:pt x="1139" y="45857"/>
                    <a:pt x="1127" y="45836"/>
                  </a:cubicBezTo>
                  <a:close/>
                  <a:moveTo>
                    <a:pt x="1155" y="45898"/>
                  </a:moveTo>
                  <a:lnTo>
                    <a:pt x="1216" y="46020"/>
                  </a:lnTo>
                  <a:cubicBezTo>
                    <a:pt x="1186" y="45959"/>
                    <a:pt x="1186" y="45929"/>
                    <a:pt x="1155" y="45898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6" name="Google Shape;2856;p65"/>
            <p:cNvSpPr/>
            <p:nvPr/>
          </p:nvSpPr>
          <p:spPr>
            <a:xfrm>
              <a:off x="5890950" y="2114350"/>
              <a:ext cx="521325" cy="606450"/>
            </a:xfrm>
            <a:custGeom>
              <a:avLst/>
              <a:gdLst/>
              <a:ahLst/>
              <a:cxnLst/>
              <a:rect l="l" t="t" r="r" b="b"/>
              <a:pathLst>
                <a:path w="20853" h="24258" extrusionOk="0">
                  <a:moveTo>
                    <a:pt x="8697" y="0"/>
                  </a:moveTo>
                  <a:cubicBezTo>
                    <a:pt x="6588" y="0"/>
                    <a:pt x="4520" y="769"/>
                    <a:pt x="2919" y="2218"/>
                  </a:cubicBezTo>
                  <a:cubicBezTo>
                    <a:pt x="791" y="4254"/>
                    <a:pt x="1" y="7385"/>
                    <a:pt x="487" y="10272"/>
                  </a:cubicBezTo>
                  <a:cubicBezTo>
                    <a:pt x="973" y="13160"/>
                    <a:pt x="2706" y="15744"/>
                    <a:pt x="4894" y="17658"/>
                  </a:cubicBezTo>
                  <a:cubicBezTo>
                    <a:pt x="7113" y="19543"/>
                    <a:pt x="9636" y="20850"/>
                    <a:pt x="12341" y="21823"/>
                  </a:cubicBezTo>
                  <a:cubicBezTo>
                    <a:pt x="12007" y="22248"/>
                    <a:pt x="11764" y="22735"/>
                    <a:pt x="11673" y="23282"/>
                  </a:cubicBezTo>
                  <a:cubicBezTo>
                    <a:pt x="11551" y="23525"/>
                    <a:pt x="11612" y="23890"/>
                    <a:pt x="11764" y="24102"/>
                  </a:cubicBezTo>
                  <a:cubicBezTo>
                    <a:pt x="11872" y="24211"/>
                    <a:pt x="12011" y="24257"/>
                    <a:pt x="12155" y="24257"/>
                  </a:cubicBezTo>
                  <a:cubicBezTo>
                    <a:pt x="12415" y="24257"/>
                    <a:pt x="12691" y="24105"/>
                    <a:pt x="12828" y="23890"/>
                  </a:cubicBezTo>
                  <a:cubicBezTo>
                    <a:pt x="13040" y="23494"/>
                    <a:pt x="13101" y="23099"/>
                    <a:pt x="13040" y="22704"/>
                  </a:cubicBezTo>
                  <a:lnTo>
                    <a:pt x="13040" y="22704"/>
                  </a:lnTo>
                  <a:cubicBezTo>
                    <a:pt x="13192" y="23038"/>
                    <a:pt x="13405" y="23342"/>
                    <a:pt x="13679" y="23525"/>
                  </a:cubicBezTo>
                  <a:cubicBezTo>
                    <a:pt x="13798" y="23620"/>
                    <a:pt x="13935" y="23664"/>
                    <a:pt x="14072" y="23664"/>
                  </a:cubicBezTo>
                  <a:cubicBezTo>
                    <a:pt x="14283" y="23664"/>
                    <a:pt x="14492" y="23558"/>
                    <a:pt x="14621" y="23373"/>
                  </a:cubicBezTo>
                  <a:cubicBezTo>
                    <a:pt x="14743" y="23160"/>
                    <a:pt x="14651" y="22826"/>
                    <a:pt x="14469" y="22552"/>
                  </a:cubicBezTo>
                  <a:cubicBezTo>
                    <a:pt x="14165" y="22187"/>
                    <a:pt x="13800" y="21823"/>
                    <a:pt x="13344" y="21640"/>
                  </a:cubicBezTo>
                  <a:cubicBezTo>
                    <a:pt x="18968" y="18327"/>
                    <a:pt x="20852" y="11123"/>
                    <a:pt x="17539" y="5470"/>
                  </a:cubicBezTo>
                  <a:cubicBezTo>
                    <a:pt x="17205" y="4892"/>
                    <a:pt x="16840" y="4345"/>
                    <a:pt x="16414" y="3828"/>
                  </a:cubicBezTo>
                  <a:cubicBezTo>
                    <a:pt x="14773" y="1853"/>
                    <a:pt x="12493" y="515"/>
                    <a:pt x="9940" y="90"/>
                  </a:cubicBezTo>
                  <a:cubicBezTo>
                    <a:pt x="9526" y="30"/>
                    <a:pt x="9111" y="0"/>
                    <a:pt x="8697" y="0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7" name="Google Shape;2857;p65"/>
            <p:cNvSpPr/>
            <p:nvPr/>
          </p:nvSpPr>
          <p:spPr>
            <a:xfrm>
              <a:off x="6014050" y="2352025"/>
              <a:ext cx="140600" cy="119575"/>
            </a:xfrm>
            <a:custGeom>
              <a:avLst/>
              <a:gdLst/>
              <a:ahLst/>
              <a:cxnLst/>
              <a:rect l="l" t="t" r="r" b="b"/>
              <a:pathLst>
                <a:path w="5624" h="4783" extrusionOk="0">
                  <a:moveTo>
                    <a:pt x="2889" y="976"/>
                  </a:moveTo>
                  <a:cubicBezTo>
                    <a:pt x="3414" y="976"/>
                    <a:pt x="3905" y="1279"/>
                    <a:pt x="4165" y="1799"/>
                  </a:cubicBezTo>
                  <a:cubicBezTo>
                    <a:pt x="4165" y="1829"/>
                    <a:pt x="4195" y="1890"/>
                    <a:pt x="4195" y="1890"/>
                  </a:cubicBezTo>
                  <a:cubicBezTo>
                    <a:pt x="4469" y="2589"/>
                    <a:pt x="4165" y="3410"/>
                    <a:pt x="3435" y="3714"/>
                  </a:cubicBezTo>
                  <a:cubicBezTo>
                    <a:pt x="3244" y="3805"/>
                    <a:pt x="3043" y="3849"/>
                    <a:pt x="2845" y="3849"/>
                  </a:cubicBezTo>
                  <a:cubicBezTo>
                    <a:pt x="2323" y="3849"/>
                    <a:pt x="1824" y="3544"/>
                    <a:pt x="1581" y="3015"/>
                  </a:cubicBezTo>
                  <a:cubicBezTo>
                    <a:pt x="1217" y="2285"/>
                    <a:pt x="1521" y="1464"/>
                    <a:pt x="2250" y="1130"/>
                  </a:cubicBezTo>
                  <a:cubicBezTo>
                    <a:pt x="2460" y="1025"/>
                    <a:pt x="2677" y="976"/>
                    <a:pt x="2889" y="976"/>
                  </a:cubicBezTo>
                  <a:close/>
                  <a:moveTo>
                    <a:pt x="2995" y="1"/>
                  </a:moveTo>
                  <a:cubicBezTo>
                    <a:pt x="2631" y="1"/>
                    <a:pt x="2255" y="82"/>
                    <a:pt x="1885" y="249"/>
                  </a:cubicBezTo>
                  <a:cubicBezTo>
                    <a:pt x="578" y="826"/>
                    <a:pt x="1" y="2194"/>
                    <a:pt x="578" y="3410"/>
                  </a:cubicBezTo>
                  <a:cubicBezTo>
                    <a:pt x="967" y="4295"/>
                    <a:pt x="1771" y="4782"/>
                    <a:pt x="2672" y="4782"/>
                  </a:cubicBezTo>
                  <a:cubicBezTo>
                    <a:pt x="3039" y="4782"/>
                    <a:pt x="3422" y="4701"/>
                    <a:pt x="3800" y="4534"/>
                  </a:cubicBezTo>
                  <a:cubicBezTo>
                    <a:pt x="3831" y="4534"/>
                    <a:pt x="3891" y="4504"/>
                    <a:pt x="3922" y="4504"/>
                  </a:cubicBezTo>
                  <a:cubicBezTo>
                    <a:pt x="5107" y="3957"/>
                    <a:pt x="5624" y="2559"/>
                    <a:pt x="5107" y="1373"/>
                  </a:cubicBezTo>
                  <a:cubicBezTo>
                    <a:pt x="4697" y="488"/>
                    <a:pt x="3887" y="1"/>
                    <a:pt x="299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8" name="Google Shape;2858;p65"/>
            <p:cNvSpPr/>
            <p:nvPr/>
          </p:nvSpPr>
          <p:spPr>
            <a:xfrm>
              <a:off x="6137150" y="2300100"/>
              <a:ext cx="116300" cy="130350"/>
            </a:xfrm>
            <a:custGeom>
              <a:avLst/>
              <a:gdLst/>
              <a:ahLst/>
              <a:cxnLst/>
              <a:rect l="l" t="t" r="r" b="b"/>
              <a:pathLst>
                <a:path w="4652" h="5214" extrusionOk="0">
                  <a:moveTo>
                    <a:pt x="2593" y="904"/>
                  </a:moveTo>
                  <a:cubicBezTo>
                    <a:pt x="2923" y="904"/>
                    <a:pt x="3159" y="1073"/>
                    <a:pt x="3284" y="1383"/>
                  </a:cubicBezTo>
                  <a:cubicBezTo>
                    <a:pt x="3496" y="1839"/>
                    <a:pt x="3284" y="2234"/>
                    <a:pt x="2736" y="2478"/>
                  </a:cubicBezTo>
                  <a:lnTo>
                    <a:pt x="1977" y="2812"/>
                  </a:lnTo>
                  <a:lnTo>
                    <a:pt x="1308" y="1383"/>
                  </a:lnTo>
                  <a:lnTo>
                    <a:pt x="2068" y="1019"/>
                  </a:lnTo>
                  <a:cubicBezTo>
                    <a:pt x="2262" y="941"/>
                    <a:pt x="2438" y="904"/>
                    <a:pt x="2593" y="904"/>
                  </a:cubicBezTo>
                  <a:close/>
                  <a:moveTo>
                    <a:pt x="2822" y="1"/>
                  </a:moveTo>
                  <a:cubicBezTo>
                    <a:pt x="2498" y="1"/>
                    <a:pt x="2141" y="85"/>
                    <a:pt x="1764" y="259"/>
                  </a:cubicBezTo>
                  <a:lnTo>
                    <a:pt x="1" y="1049"/>
                  </a:lnTo>
                  <a:lnTo>
                    <a:pt x="1794" y="5213"/>
                  </a:lnTo>
                  <a:lnTo>
                    <a:pt x="2767" y="4788"/>
                  </a:lnTo>
                  <a:lnTo>
                    <a:pt x="2281" y="3663"/>
                  </a:lnTo>
                  <a:lnTo>
                    <a:pt x="3101" y="3268"/>
                  </a:lnTo>
                  <a:cubicBezTo>
                    <a:pt x="4195" y="2782"/>
                    <a:pt x="4651" y="1870"/>
                    <a:pt x="4256" y="958"/>
                  </a:cubicBezTo>
                  <a:cubicBezTo>
                    <a:pt x="3974" y="332"/>
                    <a:pt x="3463" y="1"/>
                    <a:pt x="282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9" name="Google Shape;2859;p65"/>
            <p:cNvSpPr/>
            <p:nvPr/>
          </p:nvSpPr>
          <p:spPr>
            <a:xfrm>
              <a:off x="5928200" y="2199400"/>
              <a:ext cx="40275" cy="234850"/>
            </a:xfrm>
            <a:custGeom>
              <a:avLst/>
              <a:gdLst/>
              <a:ahLst/>
              <a:cxnLst/>
              <a:rect l="l" t="t" r="r" b="b"/>
              <a:pathLst>
                <a:path w="1611" h="9394" extrusionOk="0">
                  <a:moveTo>
                    <a:pt x="1581" y="1"/>
                  </a:moveTo>
                  <a:lnTo>
                    <a:pt x="1581" y="1"/>
                  </a:lnTo>
                  <a:cubicBezTo>
                    <a:pt x="1520" y="92"/>
                    <a:pt x="1429" y="183"/>
                    <a:pt x="1368" y="305"/>
                  </a:cubicBezTo>
                  <a:cubicBezTo>
                    <a:pt x="1277" y="426"/>
                    <a:pt x="1216" y="578"/>
                    <a:pt x="1125" y="700"/>
                  </a:cubicBezTo>
                  <a:cubicBezTo>
                    <a:pt x="1003" y="852"/>
                    <a:pt x="942" y="1034"/>
                    <a:pt x="851" y="1217"/>
                  </a:cubicBezTo>
                  <a:cubicBezTo>
                    <a:pt x="638" y="1703"/>
                    <a:pt x="426" y="2220"/>
                    <a:pt x="334" y="2706"/>
                  </a:cubicBezTo>
                  <a:cubicBezTo>
                    <a:pt x="152" y="3314"/>
                    <a:pt x="61" y="3952"/>
                    <a:pt x="30" y="4591"/>
                  </a:cubicBezTo>
                  <a:cubicBezTo>
                    <a:pt x="0" y="5259"/>
                    <a:pt x="30" y="5898"/>
                    <a:pt x="152" y="6536"/>
                  </a:cubicBezTo>
                  <a:cubicBezTo>
                    <a:pt x="213" y="7083"/>
                    <a:pt x="365" y="7569"/>
                    <a:pt x="517" y="8056"/>
                  </a:cubicBezTo>
                  <a:lnTo>
                    <a:pt x="760" y="8633"/>
                  </a:lnTo>
                  <a:cubicBezTo>
                    <a:pt x="790" y="8785"/>
                    <a:pt x="851" y="8937"/>
                    <a:pt x="942" y="9059"/>
                  </a:cubicBezTo>
                  <a:cubicBezTo>
                    <a:pt x="973" y="9150"/>
                    <a:pt x="1033" y="9272"/>
                    <a:pt x="1125" y="9393"/>
                  </a:cubicBezTo>
                  <a:cubicBezTo>
                    <a:pt x="1155" y="9393"/>
                    <a:pt x="912" y="8907"/>
                    <a:pt x="669" y="8056"/>
                  </a:cubicBezTo>
                  <a:cubicBezTo>
                    <a:pt x="517" y="7569"/>
                    <a:pt x="395" y="7083"/>
                    <a:pt x="334" y="6536"/>
                  </a:cubicBezTo>
                  <a:cubicBezTo>
                    <a:pt x="243" y="5898"/>
                    <a:pt x="213" y="5290"/>
                    <a:pt x="243" y="4651"/>
                  </a:cubicBezTo>
                  <a:cubicBezTo>
                    <a:pt x="274" y="4044"/>
                    <a:pt x="365" y="3375"/>
                    <a:pt x="517" y="2767"/>
                  </a:cubicBezTo>
                  <a:cubicBezTo>
                    <a:pt x="638" y="2281"/>
                    <a:pt x="790" y="1794"/>
                    <a:pt x="973" y="1278"/>
                  </a:cubicBezTo>
                  <a:cubicBezTo>
                    <a:pt x="1307" y="487"/>
                    <a:pt x="1611" y="31"/>
                    <a:pt x="158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0" name="Google Shape;2860;p65"/>
            <p:cNvSpPr/>
            <p:nvPr/>
          </p:nvSpPr>
          <p:spPr>
            <a:xfrm>
              <a:off x="5983650" y="2160550"/>
              <a:ext cx="30425" cy="23025"/>
            </a:xfrm>
            <a:custGeom>
              <a:avLst/>
              <a:gdLst/>
              <a:ahLst/>
              <a:cxnLst/>
              <a:rect l="l" t="t" r="r" b="b"/>
              <a:pathLst>
                <a:path w="1217" h="921" extrusionOk="0">
                  <a:moveTo>
                    <a:pt x="1179" y="1"/>
                  </a:moveTo>
                  <a:cubicBezTo>
                    <a:pt x="1130" y="1"/>
                    <a:pt x="826" y="147"/>
                    <a:pt x="548" y="370"/>
                  </a:cubicBezTo>
                  <a:cubicBezTo>
                    <a:pt x="244" y="643"/>
                    <a:pt x="1" y="886"/>
                    <a:pt x="1" y="917"/>
                  </a:cubicBezTo>
                  <a:cubicBezTo>
                    <a:pt x="1" y="919"/>
                    <a:pt x="4" y="920"/>
                    <a:pt x="8" y="920"/>
                  </a:cubicBezTo>
                  <a:cubicBezTo>
                    <a:pt x="62" y="920"/>
                    <a:pt x="391" y="772"/>
                    <a:pt x="670" y="521"/>
                  </a:cubicBezTo>
                  <a:cubicBezTo>
                    <a:pt x="974" y="278"/>
                    <a:pt x="1217" y="35"/>
                    <a:pt x="1186" y="5"/>
                  </a:cubicBezTo>
                  <a:cubicBezTo>
                    <a:pt x="1186" y="2"/>
                    <a:pt x="1184" y="1"/>
                    <a:pt x="117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1" name="Google Shape;2861;p65"/>
            <p:cNvSpPr/>
            <p:nvPr/>
          </p:nvSpPr>
          <p:spPr>
            <a:xfrm>
              <a:off x="5935775" y="2909150"/>
              <a:ext cx="587425" cy="896700"/>
            </a:xfrm>
            <a:custGeom>
              <a:avLst/>
              <a:gdLst/>
              <a:ahLst/>
              <a:cxnLst/>
              <a:rect l="l" t="t" r="r" b="b"/>
              <a:pathLst>
                <a:path w="23497" h="35868" extrusionOk="0">
                  <a:moveTo>
                    <a:pt x="23497" y="0"/>
                  </a:moveTo>
                  <a:cubicBezTo>
                    <a:pt x="23497" y="31"/>
                    <a:pt x="23497" y="61"/>
                    <a:pt x="23406" y="122"/>
                  </a:cubicBezTo>
                  <a:lnTo>
                    <a:pt x="23406" y="456"/>
                  </a:lnTo>
                  <a:cubicBezTo>
                    <a:pt x="23406" y="760"/>
                    <a:pt x="23406" y="1216"/>
                    <a:pt x="23314" y="1763"/>
                  </a:cubicBezTo>
                  <a:cubicBezTo>
                    <a:pt x="23163" y="3405"/>
                    <a:pt x="22828" y="5016"/>
                    <a:pt x="22342" y="6566"/>
                  </a:cubicBezTo>
                  <a:cubicBezTo>
                    <a:pt x="21612" y="8876"/>
                    <a:pt x="20518" y="11034"/>
                    <a:pt x="19029" y="12979"/>
                  </a:cubicBezTo>
                  <a:cubicBezTo>
                    <a:pt x="18147" y="14074"/>
                    <a:pt x="17175" y="15107"/>
                    <a:pt x="16020" y="15988"/>
                  </a:cubicBezTo>
                  <a:cubicBezTo>
                    <a:pt x="14804" y="16900"/>
                    <a:pt x="13527" y="17721"/>
                    <a:pt x="12159" y="18451"/>
                  </a:cubicBezTo>
                  <a:cubicBezTo>
                    <a:pt x="10791" y="19210"/>
                    <a:pt x="9424" y="19940"/>
                    <a:pt x="8117" y="20700"/>
                  </a:cubicBezTo>
                  <a:cubicBezTo>
                    <a:pt x="6870" y="21429"/>
                    <a:pt x="5715" y="22250"/>
                    <a:pt x="4621" y="23192"/>
                  </a:cubicBezTo>
                  <a:cubicBezTo>
                    <a:pt x="3679" y="24074"/>
                    <a:pt x="2797" y="25077"/>
                    <a:pt x="2068" y="26171"/>
                  </a:cubicBezTo>
                  <a:cubicBezTo>
                    <a:pt x="1430" y="27113"/>
                    <a:pt x="974" y="28147"/>
                    <a:pt x="639" y="29241"/>
                  </a:cubicBezTo>
                  <a:cubicBezTo>
                    <a:pt x="153" y="30822"/>
                    <a:pt x="1" y="32493"/>
                    <a:pt x="214" y="34104"/>
                  </a:cubicBezTo>
                  <a:cubicBezTo>
                    <a:pt x="305" y="34530"/>
                    <a:pt x="366" y="34986"/>
                    <a:pt x="518" y="35411"/>
                  </a:cubicBezTo>
                  <a:lnTo>
                    <a:pt x="639" y="35746"/>
                  </a:lnTo>
                  <a:cubicBezTo>
                    <a:pt x="639" y="35624"/>
                    <a:pt x="609" y="35563"/>
                    <a:pt x="548" y="35411"/>
                  </a:cubicBezTo>
                  <a:cubicBezTo>
                    <a:pt x="427" y="34986"/>
                    <a:pt x="335" y="34560"/>
                    <a:pt x="275" y="34104"/>
                  </a:cubicBezTo>
                  <a:cubicBezTo>
                    <a:pt x="92" y="32493"/>
                    <a:pt x="244" y="30852"/>
                    <a:pt x="791" y="29302"/>
                  </a:cubicBezTo>
                  <a:cubicBezTo>
                    <a:pt x="1126" y="28238"/>
                    <a:pt x="1612" y="27204"/>
                    <a:pt x="2220" y="26262"/>
                  </a:cubicBezTo>
                  <a:cubicBezTo>
                    <a:pt x="2949" y="25198"/>
                    <a:pt x="3770" y="24195"/>
                    <a:pt x="4773" y="23375"/>
                  </a:cubicBezTo>
                  <a:cubicBezTo>
                    <a:pt x="5867" y="22463"/>
                    <a:pt x="7022" y="21612"/>
                    <a:pt x="8269" y="20882"/>
                  </a:cubicBezTo>
                  <a:cubicBezTo>
                    <a:pt x="9545" y="20122"/>
                    <a:pt x="10913" y="19423"/>
                    <a:pt x="12281" y="18663"/>
                  </a:cubicBezTo>
                  <a:cubicBezTo>
                    <a:pt x="13618" y="17934"/>
                    <a:pt x="14956" y="17083"/>
                    <a:pt x="16171" y="16140"/>
                  </a:cubicBezTo>
                  <a:cubicBezTo>
                    <a:pt x="17327" y="15259"/>
                    <a:pt x="18330" y="14256"/>
                    <a:pt x="19211" y="13101"/>
                  </a:cubicBezTo>
                  <a:cubicBezTo>
                    <a:pt x="20700" y="11125"/>
                    <a:pt x="21795" y="8937"/>
                    <a:pt x="22524" y="6596"/>
                  </a:cubicBezTo>
                  <a:cubicBezTo>
                    <a:pt x="23011" y="5046"/>
                    <a:pt x="23314" y="3405"/>
                    <a:pt x="23436" y="1763"/>
                  </a:cubicBezTo>
                  <a:cubicBezTo>
                    <a:pt x="23497" y="1216"/>
                    <a:pt x="23497" y="760"/>
                    <a:pt x="23497" y="456"/>
                  </a:cubicBezTo>
                  <a:lnTo>
                    <a:pt x="23497" y="122"/>
                  </a:lnTo>
                  <a:lnTo>
                    <a:pt x="23497" y="0"/>
                  </a:lnTo>
                  <a:close/>
                  <a:moveTo>
                    <a:pt x="639" y="35746"/>
                  </a:moveTo>
                  <a:cubicBezTo>
                    <a:pt x="639" y="35776"/>
                    <a:pt x="639" y="35806"/>
                    <a:pt x="670" y="35867"/>
                  </a:cubicBezTo>
                  <a:cubicBezTo>
                    <a:pt x="670" y="35806"/>
                    <a:pt x="639" y="35776"/>
                    <a:pt x="639" y="35746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2" name="Google Shape;2862;p65"/>
            <p:cNvSpPr/>
            <p:nvPr/>
          </p:nvSpPr>
          <p:spPr>
            <a:xfrm>
              <a:off x="6378800" y="2323700"/>
              <a:ext cx="465075" cy="614450"/>
            </a:xfrm>
            <a:custGeom>
              <a:avLst/>
              <a:gdLst/>
              <a:ahLst/>
              <a:cxnLst/>
              <a:rect l="l" t="t" r="r" b="b"/>
              <a:pathLst>
                <a:path w="18603" h="24578" extrusionOk="0">
                  <a:moveTo>
                    <a:pt x="8956" y="0"/>
                  </a:moveTo>
                  <a:cubicBezTo>
                    <a:pt x="8229" y="0"/>
                    <a:pt x="7498" y="94"/>
                    <a:pt x="6779" y="287"/>
                  </a:cubicBezTo>
                  <a:cubicBezTo>
                    <a:pt x="3952" y="1078"/>
                    <a:pt x="1764" y="3509"/>
                    <a:pt x="882" y="6306"/>
                  </a:cubicBezTo>
                  <a:cubicBezTo>
                    <a:pt x="1" y="9132"/>
                    <a:pt x="305" y="12172"/>
                    <a:pt x="1368" y="14908"/>
                  </a:cubicBezTo>
                  <a:cubicBezTo>
                    <a:pt x="2432" y="17643"/>
                    <a:pt x="4104" y="19923"/>
                    <a:pt x="6049" y="22051"/>
                  </a:cubicBezTo>
                  <a:cubicBezTo>
                    <a:pt x="5563" y="22263"/>
                    <a:pt x="5107" y="22628"/>
                    <a:pt x="4742" y="23023"/>
                  </a:cubicBezTo>
                  <a:cubicBezTo>
                    <a:pt x="4530" y="23236"/>
                    <a:pt x="4469" y="23540"/>
                    <a:pt x="4499" y="23844"/>
                  </a:cubicBezTo>
                  <a:cubicBezTo>
                    <a:pt x="4562" y="24096"/>
                    <a:pt x="4857" y="24232"/>
                    <a:pt x="5143" y="24232"/>
                  </a:cubicBezTo>
                  <a:cubicBezTo>
                    <a:pt x="5272" y="24232"/>
                    <a:pt x="5399" y="24204"/>
                    <a:pt x="5502" y="24148"/>
                  </a:cubicBezTo>
                  <a:cubicBezTo>
                    <a:pt x="5867" y="23905"/>
                    <a:pt x="6080" y="23570"/>
                    <a:pt x="6232" y="23145"/>
                  </a:cubicBezTo>
                  <a:lnTo>
                    <a:pt x="6232" y="23145"/>
                  </a:lnTo>
                  <a:cubicBezTo>
                    <a:pt x="6201" y="23540"/>
                    <a:pt x="6262" y="23874"/>
                    <a:pt x="6414" y="24209"/>
                  </a:cubicBezTo>
                  <a:cubicBezTo>
                    <a:pt x="6566" y="24447"/>
                    <a:pt x="6795" y="24577"/>
                    <a:pt x="7035" y="24577"/>
                  </a:cubicBezTo>
                  <a:cubicBezTo>
                    <a:pt x="7132" y="24577"/>
                    <a:pt x="7230" y="24556"/>
                    <a:pt x="7326" y="24513"/>
                  </a:cubicBezTo>
                  <a:cubicBezTo>
                    <a:pt x="7600" y="24239"/>
                    <a:pt x="7691" y="23905"/>
                    <a:pt x="7600" y="23601"/>
                  </a:cubicBezTo>
                  <a:cubicBezTo>
                    <a:pt x="7539" y="23114"/>
                    <a:pt x="7356" y="22659"/>
                    <a:pt x="7052" y="22263"/>
                  </a:cubicBezTo>
                  <a:cubicBezTo>
                    <a:pt x="13588" y="21929"/>
                    <a:pt x="18603" y="16397"/>
                    <a:pt x="18238" y="9892"/>
                  </a:cubicBezTo>
                  <a:cubicBezTo>
                    <a:pt x="18208" y="9254"/>
                    <a:pt x="18147" y="8555"/>
                    <a:pt x="17995" y="7917"/>
                  </a:cubicBezTo>
                  <a:cubicBezTo>
                    <a:pt x="17448" y="5394"/>
                    <a:pt x="16050" y="3175"/>
                    <a:pt x="13983" y="1655"/>
                  </a:cubicBezTo>
                  <a:cubicBezTo>
                    <a:pt x="12512" y="574"/>
                    <a:pt x="10749" y="0"/>
                    <a:pt x="8956" y="0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3" name="Google Shape;2863;p65"/>
            <p:cNvSpPr/>
            <p:nvPr/>
          </p:nvSpPr>
          <p:spPr>
            <a:xfrm>
              <a:off x="6491275" y="2539850"/>
              <a:ext cx="92725" cy="119325"/>
            </a:xfrm>
            <a:custGeom>
              <a:avLst/>
              <a:gdLst/>
              <a:ahLst/>
              <a:cxnLst/>
              <a:rect l="l" t="t" r="r" b="b"/>
              <a:pathLst>
                <a:path w="3709" h="4773" extrusionOk="0">
                  <a:moveTo>
                    <a:pt x="304" y="0"/>
                  </a:moveTo>
                  <a:lnTo>
                    <a:pt x="0" y="4499"/>
                  </a:lnTo>
                  <a:lnTo>
                    <a:pt x="3496" y="4772"/>
                  </a:lnTo>
                  <a:lnTo>
                    <a:pt x="3557" y="3952"/>
                  </a:lnTo>
                  <a:lnTo>
                    <a:pt x="1003" y="3739"/>
                  </a:lnTo>
                  <a:lnTo>
                    <a:pt x="1094" y="2675"/>
                  </a:lnTo>
                  <a:lnTo>
                    <a:pt x="3192" y="2827"/>
                  </a:lnTo>
                  <a:lnTo>
                    <a:pt x="3253" y="2037"/>
                  </a:lnTo>
                  <a:lnTo>
                    <a:pt x="1155" y="1885"/>
                  </a:lnTo>
                  <a:lnTo>
                    <a:pt x="1246" y="882"/>
                  </a:lnTo>
                  <a:lnTo>
                    <a:pt x="3648" y="1034"/>
                  </a:lnTo>
                  <a:lnTo>
                    <a:pt x="3709" y="213"/>
                  </a:lnTo>
                  <a:lnTo>
                    <a:pt x="30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4" name="Google Shape;2864;p65"/>
            <p:cNvSpPr/>
            <p:nvPr/>
          </p:nvSpPr>
          <p:spPr>
            <a:xfrm>
              <a:off x="6600700" y="2545925"/>
              <a:ext cx="110950" cy="121600"/>
            </a:xfrm>
            <a:custGeom>
              <a:avLst/>
              <a:gdLst/>
              <a:ahLst/>
              <a:cxnLst/>
              <a:rect l="l" t="t" r="r" b="b"/>
              <a:pathLst>
                <a:path w="4438" h="4864" extrusionOk="0">
                  <a:moveTo>
                    <a:pt x="304" y="0"/>
                  </a:moveTo>
                  <a:lnTo>
                    <a:pt x="0" y="4529"/>
                  </a:lnTo>
                  <a:lnTo>
                    <a:pt x="1003" y="4620"/>
                  </a:lnTo>
                  <a:lnTo>
                    <a:pt x="1216" y="1885"/>
                  </a:lnTo>
                  <a:lnTo>
                    <a:pt x="3253" y="4803"/>
                  </a:lnTo>
                  <a:lnTo>
                    <a:pt x="4134" y="4864"/>
                  </a:lnTo>
                  <a:lnTo>
                    <a:pt x="4438" y="365"/>
                  </a:lnTo>
                  <a:lnTo>
                    <a:pt x="3405" y="274"/>
                  </a:lnTo>
                  <a:lnTo>
                    <a:pt x="3222" y="3009"/>
                  </a:lnTo>
                  <a:lnTo>
                    <a:pt x="1155" y="92"/>
                  </a:lnTo>
                  <a:lnTo>
                    <a:pt x="30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5" name="Google Shape;2865;p65"/>
            <p:cNvSpPr/>
            <p:nvPr/>
          </p:nvSpPr>
          <p:spPr>
            <a:xfrm>
              <a:off x="6398550" y="2374175"/>
              <a:ext cx="95775" cy="333625"/>
            </a:xfrm>
            <a:custGeom>
              <a:avLst/>
              <a:gdLst/>
              <a:ahLst/>
              <a:cxnLst/>
              <a:rect l="l" t="t" r="r" b="b"/>
              <a:pathLst>
                <a:path w="3831" h="13345" extrusionOk="0">
                  <a:moveTo>
                    <a:pt x="3831" y="1"/>
                  </a:moveTo>
                  <a:cubicBezTo>
                    <a:pt x="3770" y="1"/>
                    <a:pt x="3740" y="31"/>
                    <a:pt x="3679" y="92"/>
                  </a:cubicBezTo>
                  <a:cubicBezTo>
                    <a:pt x="3557" y="153"/>
                    <a:pt x="3405" y="244"/>
                    <a:pt x="3284" y="305"/>
                  </a:cubicBezTo>
                  <a:cubicBezTo>
                    <a:pt x="2858" y="609"/>
                    <a:pt x="2463" y="943"/>
                    <a:pt x="2098" y="1369"/>
                  </a:cubicBezTo>
                  <a:cubicBezTo>
                    <a:pt x="974" y="2706"/>
                    <a:pt x="275" y="4408"/>
                    <a:pt x="123" y="6171"/>
                  </a:cubicBezTo>
                  <a:cubicBezTo>
                    <a:pt x="1" y="7904"/>
                    <a:pt x="244" y="9667"/>
                    <a:pt x="822" y="11338"/>
                  </a:cubicBezTo>
                  <a:cubicBezTo>
                    <a:pt x="974" y="11825"/>
                    <a:pt x="1156" y="12311"/>
                    <a:pt x="1369" y="12797"/>
                  </a:cubicBezTo>
                  <a:cubicBezTo>
                    <a:pt x="1460" y="13010"/>
                    <a:pt x="1551" y="13193"/>
                    <a:pt x="1642" y="13345"/>
                  </a:cubicBezTo>
                  <a:cubicBezTo>
                    <a:pt x="1612" y="13162"/>
                    <a:pt x="1582" y="12949"/>
                    <a:pt x="1460" y="12797"/>
                  </a:cubicBezTo>
                  <a:cubicBezTo>
                    <a:pt x="1338" y="12463"/>
                    <a:pt x="1156" y="11977"/>
                    <a:pt x="974" y="11338"/>
                  </a:cubicBezTo>
                  <a:cubicBezTo>
                    <a:pt x="427" y="9667"/>
                    <a:pt x="244" y="7934"/>
                    <a:pt x="366" y="6202"/>
                  </a:cubicBezTo>
                  <a:cubicBezTo>
                    <a:pt x="518" y="4439"/>
                    <a:pt x="1156" y="2828"/>
                    <a:pt x="2250" y="1460"/>
                  </a:cubicBezTo>
                  <a:cubicBezTo>
                    <a:pt x="2706" y="913"/>
                    <a:pt x="3253" y="426"/>
                    <a:pt x="383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6" name="Google Shape;2866;p65"/>
            <p:cNvSpPr/>
            <p:nvPr/>
          </p:nvSpPr>
          <p:spPr>
            <a:xfrm>
              <a:off x="6462400" y="2740450"/>
              <a:ext cx="28900" cy="48650"/>
            </a:xfrm>
            <a:custGeom>
              <a:avLst/>
              <a:gdLst/>
              <a:ahLst/>
              <a:cxnLst/>
              <a:rect l="l" t="t" r="r" b="b"/>
              <a:pathLst>
                <a:path w="1156" h="1946" extrusionOk="0">
                  <a:moveTo>
                    <a:pt x="0" y="1"/>
                  </a:moveTo>
                  <a:lnTo>
                    <a:pt x="0" y="1"/>
                  </a:lnTo>
                  <a:cubicBezTo>
                    <a:pt x="61" y="396"/>
                    <a:pt x="152" y="760"/>
                    <a:pt x="395" y="1095"/>
                  </a:cubicBezTo>
                  <a:cubicBezTo>
                    <a:pt x="547" y="1460"/>
                    <a:pt x="821" y="1733"/>
                    <a:pt x="1155" y="1946"/>
                  </a:cubicBezTo>
                  <a:cubicBezTo>
                    <a:pt x="973" y="1612"/>
                    <a:pt x="760" y="1308"/>
                    <a:pt x="547" y="1004"/>
                  </a:cubicBezTo>
                  <a:cubicBezTo>
                    <a:pt x="395" y="669"/>
                    <a:pt x="213" y="335"/>
                    <a:pt x="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7" name="Google Shape;2867;p65"/>
            <p:cNvSpPr/>
            <p:nvPr/>
          </p:nvSpPr>
          <p:spPr>
            <a:xfrm>
              <a:off x="5949475" y="3206275"/>
              <a:ext cx="744700" cy="604125"/>
            </a:xfrm>
            <a:custGeom>
              <a:avLst/>
              <a:gdLst/>
              <a:ahLst/>
              <a:cxnLst/>
              <a:rect l="l" t="t" r="r" b="b"/>
              <a:pathLst>
                <a:path w="29788" h="24165" extrusionOk="0">
                  <a:moveTo>
                    <a:pt x="29788" y="0"/>
                  </a:moveTo>
                  <a:cubicBezTo>
                    <a:pt x="29758" y="30"/>
                    <a:pt x="29727" y="91"/>
                    <a:pt x="29697" y="152"/>
                  </a:cubicBezTo>
                  <a:lnTo>
                    <a:pt x="29545" y="426"/>
                  </a:lnTo>
                  <a:cubicBezTo>
                    <a:pt x="29393" y="638"/>
                    <a:pt x="29241" y="1034"/>
                    <a:pt x="28937" y="1459"/>
                  </a:cubicBezTo>
                  <a:cubicBezTo>
                    <a:pt x="28177" y="2675"/>
                    <a:pt x="27265" y="3830"/>
                    <a:pt x="26262" y="4863"/>
                  </a:cubicBezTo>
                  <a:cubicBezTo>
                    <a:pt x="24773" y="6414"/>
                    <a:pt x="23101" y="7781"/>
                    <a:pt x="21247" y="8845"/>
                  </a:cubicBezTo>
                  <a:cubicBezTo>
                    <a:pt x="20152" y="9453"/>
                    <a:pt x="18997" y="10000"/>
                    <a:pt x="17842" y="10456"/>
                  </a:cubicBezTo>
                  <a:cubicBezTo>
                    <a:pt x="16566" y="10942"/>
                    <a:pt x="15259" y="11277"/>
                    <a:pt x="13921" y="11520"/>
                  </a:cubicBezTo>
                  <a:cubicBezTo>
                    <a:pt x="12554" y="11794"/>
                    <a:pt x="11186" y="12006"/>
                    <a:pt x="9879" y="12341"/>
                  </a:cubicBezTo>
                  <a:cubicBezTo>
                    <a:pt x="8632" y="12645"/>
                    <a:pt x="7417" y="13101"/>
                    <a:pt x="6322" y="13769"/>
                  </a:cubicBezTo>
                  <a:cubicBezTo>
                    <a:pt x="5319" y="14377"/>
                    <a:pt x="4407" y="15137"/>
                    <a:pt x="3708" y="16049"/>
                  </a:cubicBezTo>
                  <a:cubicBezTo>
                    <a:pt x="3040" y="16839"/>
                    <a:pt x="2523" y="17660"/>
                    <a:pt x="2067" y="18572"/>
                  </a:cubicBezTo>
                  <a:cubicBezTo>
                    <a:pt x="1459" y="19879"/>
                    <a:pt x="882" y="21216"/>
                    <a:pt x="456" y="22614"/>
                  </a:cubicBezTo>
                  <a:cubicBezTo>
                    <a:pt x="304" y="23101"/>
                    <a:pt x="213" y="23496"/>
                    <a:pt x="122" y="23739"/>
                  </a:cubicBezTo>
                  <a:cubicBezTo>
                    <a:pt x="91" y="23861"/>
                    <a:pt x="61" y="23982"/>
                    <a:pt x="61" y="24043"/>
                  </a:cubicBezTo>
                  <a:lnTo>
                    <a:pt x="152" y="23739"/>
                  </a:lnTo>
                  <a:cubicBezTo>
                    <a:pt x="243" y="23435"/>
                    <a:pt x="395" y="23070"/>
                    <a:pt x="547" y="22614"/>
                  </a:cubicBezTo>
                  <a:cubicBezTo>
                    <a:pt x="1003" y="21186"/>
                    <a:pt x="1581" y="19879"/>
                    <a:pt x="2219" y="18572"/>
                  </a:cubicBezTo>
                  <a:cubicBezTo>
                    <a:pt x="2675" y="17660"/>
                    <a:pt x="3192" y="16839"/>
                    <a:pt x="3860" y="16079"/>
                  </a:cubicBezTo>
                  <a:cubicBezTo>
                    <a:pt x="4559" y="15167"/>
                    <a:pt x="5441" y="14438"/>
                    <a:pt x="6444" y="13830"/>
                  </a:cubicBezTo>
                  <a:cubicBezTo>
                    <a:pt x="7538" y="13222"/>
                    <a:pt x="8754" y="12766"/>
                    <a:pt x="9970" y="12462"/>
                  </a:cubicBezTo>
                  <a:cubicBezTo>
                    <a:pt x="11216" y="12128"/>
                    <a:pt x="12584" y="11885"/>
                    <a:pt x="13952" y="11611"/>
                  </a:cubicBezTo>
                  <a:cubicBezTo>
                    <a:pt x="15289" y="11398"/>
                    <a:pt x="16627" y="11003"/>
                    <a:pt x="17903" y="10547"/>
                  </a:cubicBezTo>
                  <a:cubicBezTo>
                    <a:pt x="20183" y="9727"/>
                    <a:pt x="22311" y="8511"/>
                    <a:pt x="24225" y="6961"/>
                  </a:cubicBezTo>
                  <a:cubicBezTo>
                    <a:pt x="25016" y="6353"/>
                    <a:pt x="25745" y="5623"/>
                    <a:pt x="26414" y="4894"/>
                  </a:cubicBezTo>
                  <a:cubicBezTo>
                    <a:pt x="27417" y="3830"/>
                    <a:pt x="28268" y="2675"/>
                    <a:pt x="29028" y="1398"/>
                  </a:cubicBezTo>
                  <a:cubicBezTo>
                    <a:pt x="29302" y="1003"/>
                    <a:pt x="29484" y="608"/>
                    <a:pt x="29606" y="395"/>
                  </a:cubicBezTo>
                  <a:cubicBezTo>
                    <a:pt x="29697" y="274"/>
                    <a:pt x="29727" y="182"/>
                    <a:pt x="29758" y="122"/>
                  </a:cubicBezTo>
                  <a:cubicBezTo>
                    <a:pt x="29758" y="91"/>
                    <a:pt x="29788" y="30"/>
                    <a:pt x="29788" y="0"/>
                  </a:cubicBezTo>
                  <a:close/>
                  <a:moveTo>
                    <a:pt x="61" y="24043"/>
                  </a:moveTo>
                  <a:lnTo>
                    <a:pt x="61" y="24043"/>
                  </a:lnTo>
                  <a:cubicBezTo>
                    <a:pt x="0" y="24104"/>
                    <a:pt x="0" y="24134"/>
                    <a:pt x="0" y="24165"/>
                  </a:cubicBezTo>
                  <a:cubicBezTo>
                    <a:pt x="0" y="24134"/>
                    <a:pt x="61" y="24104"/>
                    <a:pt x="61" y="24043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8" name="Google Shape;2868;p65"/>
            <p:cNvSpPr/>
            <p:nvPr/>
          </p:nvSpPr>
          <p:spPr>
            <a:xfrm>
              <a:off x="6661475" y="2755275"/>
              <a:ext cx="549425" cy="504425"/>
            </a:xfrm>
            <a:custGeom>
              <a:avLst/>
              <a:gdLst/>
              <a:ahLst/>
              <a:cxnLst/>
              <a:rect l="l" t="t" r="r" b="b"/>
              <a:pathLst>
                <a:path w="21977" h="20177" extrusionOk="0">
                  <a:moveTo>
                    <a:pt x="13525" y="1"/>
                  </a:moveTo>
                  <a:cubicBezTo>
                    <a:pt x="11638" y="1"/>
                    <a:pt x="9726" y="611"/>
                    <a:pt x="8147" y="1657"/>
                  </a:cubicBezTo>
                  <a:cubicBezTo>
                    <a:pt x="5715" y="3298"/>
                    <a:pt x="4074" y="5912"/>
                    <a:pt x="3223" y="8739"/>
                  </a:cubicBezTo>
                  <a:cubicBezTo>
                    <a:pt x="2341" y="11535"/>
                    <a:pt x="2281" y="14393"/>
                    <a:pt x="2463" y="17250"/>
                  </a:cubicBezTo>
                  <a:cubicBezTo>
                    <a:pt x="2156" y="17182"/>
                    <a:pt x="1858" y="17142"/>
                    <a:pt x="1559" y="17142"/>
                  </a:cubicBezTo>
                  <a:cubicBezTo>
                    <a:pt x="1326" y="17142"/>
                    <a:pt x="1092" y="17166"/>
                    <a:pt x="852" y="17219"/>
                  </a:cubicBezTo>
                  <a:cubicBezTo>
                    <a:pt x="548" y="17250"/>
                    <a:pt x="274" y="17402"/>
                    <a:pt x="122" y="17675"/>
                  </a:cubicBezTo>
                  <a:cubicBezTo>
                    <a:pt x="1" y="18040"/>
                    <a:pt x="366" y="18466"/>
                    <a:pt x="791" y="18526"/>
                  </a:cubicBezTo>
                  <a:cubicBezTo>
                    <a:pt x="1217" y="18526"/>
                    <a:pt x="1612" y="18435"/>
                    <a:pt x="1977" y="18222"/>
                  </a:cubicBezTo>
                  <a:lnTo>
                    <a:pt x="1977" y="18222"/>
                  </a:lnTo>
                  <a:cubicBezTo>
                    <a:pt x="1733" y="18496"/>
                    <a:pt x="1551" y="18830"/>
                    <a:pt x="1460" y="19195"/>
                  </a:cubicBezTo>
                  <a:cubicBezTo>
                    <a:pt x="1399" y="19560"/>
                    <a:pt x="1673" y="19894"/>
                    <a:pt x="2007" y="19985"/>
                  </a:cubicBezTo>
                  <a:cubicBezTo>
                    <a:pt x="2311" y="19955"/>
                    <a:pt x="2615" y="19712"/>
                    <a:pt x="2737" y="19408"/>
                  </a:cubicBezTo>
                  <a:cubicBezTo>
                    <a:pt x="2949" y="18982"/>
                    <a:pt x="3101" y="18496"/>
                    <a:pt x="3101" y="18010"/>
                  </a:cubicBezTo>
                  <a:cubicBezTo>
                    <a:pt x="5168" y="19474"/>
                    <a:pt x="7546" y="20177"/>
                    <a:pt x="9905" y="20177"/>
                  </a:cubicBezTo>
                  <a:cubicBezTo>
                    <a:pt x="13618" y="20177"/>
                    <a:pt x="17283" y="18436"/>
                    <a:pt x="19606" y="15183"/>
                  </a:cubicBezTo>
                  <a:cubicBezTo>
                    <a:pt x="19971" y="14666"/>
                    <a:pt x="20305" y="14089"/>
                    <a:pt x="20579" y="13511"/>
                  </a:cubicBezTo>
                  <a:cubicBezTo>
                    <a:pt x="21734" y="11231"/>
                    <a:pt x="21977" y="8587"/>
                    <a:pt x="21339" y="6125"/>
                  </a:cubicBezTo>
                  <a:cubicBezTo>
                    <a:pt x="20670" y="3633"/>
                    <a:pt x="18877" y="1596"/>
                    <a:pt x="16506" y="563"/>
                  </a:cubicBezTo>
                  <a:cubicBezTo>
                    <a:pt x="15557" y="179"/>
                    <a:pt x="14544" y="1"/>
                    <a:pt x="13525" y="1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9" name="Google Shape;2869;p65"/>
            <p:cNvSpPr/>
            <p:nvPr/>
          </p:nvSpPr>
          <p:spPr>
            <a:xfrm>
              <a:off x="6833225" y="2905350"/>
              <a:ext cx="105650" cy="91200"/>
            </a:xfrm>
            <a:custGeom>
              <a:avLst/>
              <a:gdLst/>
              <a:ahLst/>
              <a:cxnLst/>
              <a:rect l="l" t="t" r="r" b="b"/>
              <a:pathLst>
                <a:path w="4226" h="3648" extrusionOk="0">
                  <a:moveTo>
                    <a:pt x="3557" y="0"/>
                  </a:moveTo>
                  <a:lnTo>
                    <a:pt x="0" y="2797"/>
                  </a:lnTo>
                  <a:lnTo>
                    <a:pt x="639" y="3648"/>
                  </a:lnTo>
                  <a:lnTo>
                    <a:pt x="4225" y="821"/>
                  </a:lnTo>
                  <a:lnTo>
                    <a:pt x="355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0" name="Google Shape;2870;p65"/>
            <p:cNvSpPr/>
            <p:nvPr/>
          </p:nvSpPr>
          <p:spPr>
            <a:xfrm>
              <a:off x="6866650" y="2947150"/>
              <a:ext cx="153525" cy="152000"/>
            </a:xfrm>
            <a:custGeom>
              <a:avLst/>
              <a:gdLst/>
              <a:ahLst/>
              <a:cxnLst/>
              <a:rect l="l" t="t" r="r" b="b"/>
              <a:pathLst>
                <a:path w="6141" h="6080" extrusionOk="0">
                  <a:moveTo>
                    <a:pt x="3557" y="0"/>
                  </a:moveTo>
                  <a:lnTo>
                    <a:pt x="1" y="2797"/>
                  </a:lnTo>
                  <a:lnTo>
                    <a:pt x="639" y="3617"/>
                  </a:lnTo>
                  <a:lnTo>
                    <a:pt x="2797" y="1885"/>
                  </a:lnTo>
                  <a:lnTo>
                    <a:pt x="2037" y="5380"/>
                  </a:lnTo>
                  <a:lnTo>
                    <a:pt x="2584" y="6079"/>
                  </a:lnTo>
                  <a:lnTo>
                    <a:pt x="6141" y="3253"/>
                  </a:lnTo>
                  <a:lnTo>
                    <a:pt x="5502" y="2462"/>
                  </a:lnTo>
                  <a:lnTo>
                    <a:pt x="3314" y="4164"/>
                  </a:lnTo>
                  <a:lnTo>
                    <a:pt x="4074" y="669"/>
                  </a:lnTo>
                  <a:lnTo>
                    <a:pt x="355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1" name="Google Shape;2871;p65"/>
            <p:cNvSpPr/>
            <p:nvPr/>
          </p:nvSpPr>
          <p:spPr>
            <a:xfrm>
              <a:off x="6958600" y="3065800"/>
              <a:ext cx="130725" cy="126050"/>
            </a:xfrm>
            <a:custGeom>
              <a:avLst/>
              <a:gdLst/>
              <a:ahLst/>
              <a:cxnLst/>
              <a:rect l="l" t="t" r="r" b="b"/>
              <a:pathLst>
                <a:path w="5229" h="5042" extrusionOk="0">
                  <a:moveTo>
                    <a:pt x="2633" y="0"/>
                  </a:moveTo>
                  <a:cubicBezTo>
                    <a:pt x="2131" y="0"/>
                    <a:pt x="1627" y="177"/>
                    <a:pt x="1186" y="543"/>
                  </a:cubicBezTo>
                  <a:cubicBezTo>
                    <a:pt x="122" y="1394"/>
                    <a:pt x="1" y="2823"/>
                    <a:pt x="882" y="3947"/>
                  </a:cubicBezTo>
                  <a:cubicBezTo>
                    <a:pt x="1277" y="4494"/>
                    <a:pt x="1824" y="4859"/>
                    <a:pt x="2463" y="5042"/>
                  </a:cubicBezTo>
                  <a:lnTo>
                    <a:pt x="3922" y="3917"/>
                  </a:lnTo>
                  <a:lnTo>
                    <a:pt x="3314" y="3157"/>
                  </a:lnTo>
                  <a:lnTo>
                    <a:pt x="2280" y="3917"/>
                  </a:lnTo>
                  <a:cubicBezTo>
                    <a:pt x="2037" y="3795"/>
                    <a:pt x="1824" y="3613"/>
                    <a:pt x="1642" y="3370"/>
                  </a:cubicBezTo>
                  <a:cubicBezTo>
                    <a:pt x="1551" y="3309"/>
                    <a:pt x="1520" y="3279"/>
                    <a:pt x="1490" y="3187"/>
                  </a:cubicBezTo>
                  <a:cubicBezTo>
                    <a:pt x="1064" y="2519"/>
                    <a:pt x="1216" y="1637"/>
                    <a:pt x="1885" y="1181"/>
                  </a:cubicBezTo>
                  <a:cubicBezTo>
                    <a:pt x="2145" y="1023"/>
                    <a:pt x="2431" y="945"/>
                    <a:pt x="2710" y="945"/>
                  </a:cubicBezTo>
                  <a:cubicBezTo>
                    <a:pt x="3181" y="945"/>
                    <a:pt x="3635" y="1168"/>
                    <a:pt x="3922" y="1607"/>
                  </a:cubicBezTo>
                  <a:cubicBezTo>
                    <a:pt x="4165" y="1941"/>
                    <a:pt x="4286" y="2397"/>
                    <a:pt x="4226" y="2853"/>
                  </a:cubicBezTo>
                  <a:lnTo>
                    <a:pt x="5137" y="3005"/>
                  </a:lnTo>
                  <a:cubicBezTo>
                    <a:pt x="5229" y="2276"/>
                    <a:pt x="5016" y="1546"/>
                    <a:pt x="4560" y="1029"/>
                  </a:cubicBezTo>
                  <a:cubicBezTo>
                    <a:pt x="4044" y="353"/>
                    <a:pt x="3341" y="0"/>
                    <a:pt x="263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2" name="Google Shape;2872;p65"/>
            <p:cNvSpPr/>
            <p:nvPr/>
          </p:nvSpPr>
          <p:spPr>
            <a:xfrm>
              <a:off x="6749625" y="2779975"/>
              <a:ext cx="231800" cy="289525"/>
            </a:xfrm>
            <a:custGeom>
              <a:avLst/>
              <a:gdLst/>
              <a:ahLst/>
              <a:cxnLst/>
              <a:rect l="l" t="t" r="r" b="b"/>
              <a:pathLst>
                <a:path w="9272" h="11581" extrusionOk="0">
                  <a:moveTo>
                    <a:pt x="9059" y="0"/>
                  </a:moveTo>
                  <a:cubicBezTo>
                    <a:pt x="8968" y="31"/>
                    <a:pt x="8816" y="61"/>
                    <a:pt x="8603" y="122"/>
                  </a:cubicBezTo>
                  <a:cubicBezTo>
                    <a:pt x="8056" y="274"/>
                    <a:pt x="7509" y="456"/>
                    <a:pt x="6992" y="669"/>
                  </a:cubicBezTo>
                  <a:cubicBezTo>
                    <a:pt x="3436" y="2280"/>
                    <a:pt x="913" y="5471"/>
                    <a:pt x="183" y="9271"/>
                  </a:cubicBezTo>
                  <a:cubicBezTo>
                    <a:pt x="62" y="9848"/>
                    <a:pt x="1" y="10395"/>
                    <a:pt x="1" y="10973"/>
                  </a:cubicBezTo>
                  <a:lnTo>
                    <a:pt x="1" y="11429"/>
                  </a:lnTo>
                  <a:lnTo>
                    <a:pt x="1" y="11581"/>
                  </a:lnTo>
                  <a:cubicBezTo>
                    <a:pt x="31" y="11398"/>
                    <a:pt x="62" y="11155"/>
                    <a:pt x="62" y="10973"/>
                  </a:cubicBezTo>
                  <a:cubicBezTo>
                    <a:pt x="153" y="10395"/>
                    <a:pt x="214" y="9879"/>
                    <a:pt x="335" y="9301"/>
                  </a:cubicBezTo>
                  <a:cubicBezTo>
                    <a:pt x="1125" y="5563"/>
                    <a:pt x="3587" y="2432"/>
                    <a:pt x="7053" y="821"/>
                  </a:cubicBezTo>
                  <a:cubicBezTo>
                    <a:pt x="7600" y="578"/>
                    <a:pt x="8116" y="365"/>
                    <a:pt x="8664" y="183"/>
                  </a:cubicBezTo>
                  <a:cubicBezTo>
                    <a:pt x="8876" y="152"/>
                    <a:pt x="9089" y="61"/>
                    <a:pt x="9271" y="0"/>
                  </a:cubicBezTo>
                  <a:cubicBezTo>
                    <a:pt x="9211" y="0"/>
                    <a:pt x="9177" y="14"/>
                    <a:pt x="9134" y="14"/>
                  </a:cubicBezTo>
                  <a:cubicBezTo>
                    <a:pt x="9113" y="14"/>
                    <a:pt x="9089" y="10"/>
                    <a:pt x="905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3" name="Google Shape;2873;p65"/>
            <p:cNvSpPr/>
            <p:nvPr/>
          </p:nvSpPr>
          <p:spPr>
            <a:xfrm>
              <a:off x="6747350" y="3106725"/>
              <a:ext cx="7625" cy="52450"/>
            </a:xfrm>
            <a:custGeom>
              <a:avLst/>
              <a:gdLst/>
              <a:ahLst/>
              <a:cxnLst/>
              <a:rect l="l" t="t" r="r" b="b"/>
              <a:pathLst>
                <a:path w="305" h="2098" extrusionOk="0">
                  <a:moveTo>
                    <a:pt x="244" y="0"/>
                  </a:moveTo>
                  <a:cubicBezTo>
                    <a:pt x="61" y="669"/>
                    <a:pt x="1" y="1368"/>
                    <a:pt x="92" y="2098"/>
                  </a:cubicBezTo>
                  <a:cubicBezTo>
                    <a:pt x="213" y="1733"/>
                    <a:pt x="274" y="1398"/>
                    <a:pt x="244" y="1064"/>
                  </a:cubicBezTo>
                  <a:cubicBezTo>
                    <a:pt x="305" y="699"/>
                    <a:pt x="305" y="335"/>
                    <a:pt x="24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4" name="Google Shape;2874;p65"/>
            <p:cNvSpPr/>
            <p:nvPr/>
          </p:nvSpPr>
          <p:spPr>
            <a:xfrm>
              <a:off x="5453250" y="3806575"/>
              <a:ext cx="832875" cy="1199125"/>
            </a:xfrm>
            <a:custGeom>
              <a:avLst/>
              <a:gdLst/>
              <a:ahLst/>
              <a:cxnLst/>
              <a:rect l="l" t="t" r="r" b="b"/>
              <a:pathLst>
                <a:path w="33315" h="47965" extrusionOk="0">
                  <a:moveTo>
                    <a:pt x="7873" y="1"/>
                  </a:moveTo>
                  <a:lnTo>
                    <a:pt x="1" y="47965"/>
                  </a:lnTo>
                  <a:lnTo>
                    <a:pt x="8420" y="47965"/>
                  </a:lnTo>
                  <a:lnTo>
                    <a:pt x="9271" y="44409"/>
                  </a:lnTo>
                  <a:lnTo>
                    <a:pt x="26111" y="44409"/>
                  </a:lnTo>
                  <a:lnTo>
                    <a:pt x="25989" y="47965"/>
                  </a:lnTo>
                  <a:lnTo>
                    <a:pt x="33314" y="47965"/>
                  </a:lnTo>
                  <a:lnTo>
                    <a:pt x="33314" y="43649"/>
                  </a:lnTo>
                  <a:lnTo>
                    <a:pt x="7873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5" name="Google Shape;2875;p65"/>
            <p:cNvSpPr/>
            <p:nvPr/>
          </p:nvSpPr>
          <p:spPr>
            <a:xfrm>
              <a:off x="5650075" y="3806575"/>
              <a:ext cx="971150" cy="1199125"/>
            </a:xfrm>
            <a:custGeom>
              <a:avLst/>
              <a:gdLst/>
              <a:ahLst/>
              <a:cxnLst/>
              <a:rect l="l" t="t" r="r" b="b"/>
              <a:pathLst>
                <a:path w="38846" h="47965" extrusionOk="0">
                  <a:moveTo>
                    <a:pt x="0" y="1"/>
                  </a:moveTo>
                  <a:lnTo>
                    <a:pt x="6474" y="47965"/>
                  </a:lnTo>
                  <a:lnTo>
                    <a:pt x="13800" y="47965"/>
                  </a:lnTo>
                  <a:lnTo>
                    <a:pt x="13800" y="44378"/>
                  </a:lnTo>
                  <a:lnTo>
                    <a:pt x="30578" y="44500"/>
                  </a:lnTo>
                  <a:lnTo>
                    <a:pt x="31369" y="47965"/>
                  </a:lnTo>
                  <a:lnTo>
                    <a:pt x="38846" y="47965"/>
                  </a:lnTo>
                  <a:lnTo>
                    <a:pt x="32189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6" name="Google Shape;2876;p65"/>
            <p:cNvSpPr/>
            <p:nvPr/>
          </p:nvSpPr>
          <p:spPr>
            <a:xfrm>
              <a:off x="5647025" y="3820250"/>
              <a:ext cx="171775" cy="1180150"/>
            </a:xfrm>
            <a:custGeom>
              <a:avLst/>
              <a:gdLst/>
              <a:ahLst/>
              <a:cxnLst/>
              <a:rect l="l" t="t" r="r" b="b"/>
              <a:pathLst>
                <a:path w="6871" h="47206" extrusionOk="0">
                  <a:moveTo>
                    <a:pt x="61" y="1"/>
                  </a:moveTo>
                  <a:cubicBezTo>
                    <a:pt x="1" y="1"/>
                    <a:pt x="1460" y="10578"/>
                    <a:pt x="3314" y="23618"/>
                  </a:cubicBezTo>
                  <a:cubicBezTo>
                    <a:pt x="5198" y="36658"/>
                    <a:pt x="6748" y="47205"/>
                    <a:pt x="6779" y="47205"/>
                  </a:cubicBezTo>
                  <a:cubicBezTo>
                    <a:pt x="6870" y="47205"/>
                    <a:pt x="5441" y="36688"/>
                    <a:pt x="3557" y="23618"/>
                  </a:cubicBezTo>
                  <a:cubicBezTo>
                    <a:pt x="1642" y="10548"/>
                    <a:pt x="122" y="1"/>
                    <a:pt x="61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7" name="Google Shape;2877;p65"/>
            <p:cNvSpPr/>
            <p:nvPr/>
          </p:nvSpPr>
          <p:spPr>
            <a:xfrm>
              <a:off x="5715425" y="3858250"/>
              <a:ext cx="822975" cy="1014475"/>
            </a:xfrm>
            <a:custGeom>
              <a:avLst/>
              <a:gdLst/>
              <a:ahLst/>
              <a:cxnLst/>
              <a:rect l="l" t="t" r="r" b="b"/>
              <a:pathLst>
                <a:path w="32919" h="40579" extrusionOk="0">
                  <a:moveTo>
                    <a:pt x="0" y="0"/>
                  </a:moveTo>
                  <a:lnTo>
                    <a:pt x="5168" y="40579"/>
                  </a:lnTo>
                  <a:lnTo>
                    <a:pt x="32919" y="40275"/>
                  </a:lnTo>
                  <a:lnTo>
                    <a:pt x="27296" y="0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8" name="Google Shape;2878;p65"/>
            <p:cNvSpPr/>
            <p:nvPr/>
          </p:nvSpPr>
          <p:spPr>
            <a:xfrm>
              <a:off x="6043700" y="4014775"/>
              <a:ext cx="114000" cy="31950"/>
            </a:xfrm>
            <a:custGeom>
              <a:avLst/>
              <a:gdLst/>
              <a:ahLst/>
              <a:cxnLst/>
              <a:rect l="l" t="t" r="r" b="b"/>
              <a:pathLst>
                <a:path w="4560" h="1278" extrusionOk="0">
                  <a:moveTo>
                    <a:pt x="2280" y="1"/>
                  </a:moveTo>
                  <a:cubicBezTo>
                    <a:pt x="1034" y="1"/>
                    <a:pt x="0" y="305"/>
                    <a:pt x="0" y="639"/>
                  </a:cubicBezTo>
                  <a:cubicBezTo>
                    <a:pt x="0" y="974"/>
                    <a:pt x="1034" y="1278"/>
                    <a:pt x="2280" y="1278"/>
                  </a:cubicBezTo>
                  <a:cubicBezTo>
                    <a:pt x="3526" y="1278"/>
                    <a:pt x="4560" y="974"/>
                    <a:pt x="4560" y="639"/>
                  </a:cubicBezTo>
                  <a:cubicBezTo>
                    <a:pt x="4560" y="305"/>
                    <a:pt x="3526" y="1"/>
                    <a:pt x="228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9" name="Google Shape;2879;p65"/>
            <p:cNvSpPr/>
            <p:nvPr/>
          </p:nvSpPr>
          <p:spPr>
            <a:xfrm>
              <a:off x="6045975" y="3977550"/>
              <a:ext cx="115525" cy="57775"/>
            </a:xfrm>
            <a:custGeom>
              <a:avLst/>
              <a:gdLst/>
              <a:ahLst/>
              <a:cxnLst/>
              <a:rect l="l" t="t" r="r" b="b"/>
              <a:pathLst>
                <a:path w="4621" h="2311" extrusionOk="0">
                  <a:moveTo>
                    <a:pt x="4621" y="1"/>
                  </a:moveTo>
                  <a:lnTo>
                    <a:pt x="0" y="153"/>
                  </a:lnTo>
                  <a:cubicBezTo>
                    <a:pt x="0" y="1368"/>
                    <a:pt x="973" y="2311"/>
                    <a:pt x="2189" y="2311"/>
                  </a:cubicBezTo>
                  <a:lnTo>
                    <a:pt x="2310" y="2311"/>
                  </a:lnTo>
                  <a:cubicBezTo>
                    <a:pt x="3587" y="2311"/>
                    <a:pt x="4621" y="1308"/>
                    <a:pt x="4621" y="1"/>
                  </a:cubicBez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0" name="Google Shape;2880;p65"/>
            <p:cNvSpPr/>
            <p:nvPr/>
          </p:nvSpPr>
          <p:spPr>
            <a:xfrm>
              <a:off x="6044450" y="3959325"/>
              <a:ext cx="116300" cy="41800"/>
            </a:xfrm>
            <a:custGeom>
              <a:avLst/>
              <a:gdLst/>
              <a:ahLst/>
              <a:cxnLst/>
              <a:rect l="l" t="t" r="r" b="b"/>
              <a:pathLst>
                <a:path w="4652" h="1672" extrusionOk="0">
                  <a:moveTo>
                    <a:pt x="2341" y="0"/>
                  </a:moveTo>
                  <a:cubicBezTo>
                    <a:pt x="1034" y="0"/>
                    <a:pt x="1" y="395"/>
                    <a:pt x="1" y="851"/>
                  </a:cubicBezTo>
                  <a:cubicBezTo>
                    <a:pt x="1" y="1307"/>
                    <a:pt x="1034" y="1672"/>
                    <a:pt x="2341" y="1672"/>
                  </a:cubicBezTo>
                  <a:cubicBezTo>
                    <a:pt x="3618" y="1672"/>
                    <a:pt x="4651" y="1307"/>
                    <a:pt x="4651" y="851"/>
                  </a:cubicBezTo>
                  <a:cubicBezTo>
                    <a:pt x="4651" y="395"/>
                    <a:pt x="3618" y="0"/>
                    <a:pt x="2341" y="0"/>
                  </a:cubicBezTo>
                  <a:close/>
                </a:path>
              </a:pathLst>
            </a:custGeom>
            <a:solidFill>
              <a:srgbClr val="F5F5F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1" name="Google Shape;2881;p65"/>
            <p:cNvSpPr/>
            <p:nvPr/>
          </p:nvSpPr>
          <p:spPr>
            <a:xfrm>
              <a:off x="6049000" y="3976600"/>
              <a:ext cx="107175" cy="24875"/>
            </a:xfrm>
            <a:custGeom>
              <a:avLst/>
              <a:gdLst/>
              <a:ahLst/>
              <a:cxnLst/>
              <a:rect l="l" t="t" r="r" b="b"/>
              <a:pathLst>
                <a:path w="4287" h="995" extrusionOk="0">
                  <a:moveTo>
                    <a:pt x="2185" y="0"/>
                  </a:moveTo>
                  <a:cubicBezTo>
                    <a:pt x="1434" y="0"/>
                    <a:pt x="686" y="168"/>
                    <a:pt x="1" y="495"/>
                  </a:cubicBezTo>
                  <a:cubicBezTo>
                    <a:pt x="555" y="858"/>
                    <a:pt x="1394" y="995"/>
                    <a:pt x="2177" y="995"/>
                  </a:cubicBezTo>
                  <a:cubicBezTo>
                    <a:pt x="2769" y="995"/>
                    <a:pt x="3330" y="916"/>
                    <a:pt x="3709" y="798"/>
                  </a:cubicBezTo>
                  <a:cubicBezTo>
                    <a:pt x="3922" y="707"/>
                    <a:pt x="4135" y="616"/>
                    <a:pt x="4287" y="464"/>
                  </a:cubicBezTo>
                  <a:cubicBezTo>
                    <a:pt x="3619" y="153"/>
                    <a:pt x="2901" y="0"/>
                    <a:pt x="2185" y="0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2" name="Google Shape;2882;p65"/>
            <p:cNvSpPr/>
            <p:nvPr/>
          </p:nvSpPr>
          <p:spPr>
            <a:xfrm>
              <a:off x="6043700" y="3958125"/>
              <a:ext cx="117050" cy="44950"/>
            </a:xfrm>
            <a:custGeom>
              <a:avLst/>
              <a:gdLst/>
              <a:ahLst/>
              <a:cxnLst/>
              <a:rect l="l" t="t" r="r" b="b"/>
              <a:pathLst>
                <a:path w="4682" h="1798" extrusionOk="0">
                  <a:moveTo>
                    <a:pt x="2355" y="1"/>
                  </a:moveTo>
                  <a:cubicBezTo>
                    <a:pt x="2172" y="1"/>
                    <a:pt x="1986" y="8"/>
                    <a:pt x="1794" y="18"/>
                  </a:cubicBezTo>
                  <a:cubicBezTo>
                    <a:pt x="1490" y="48"/>
                    <a:pt x="1125" y="109"/>
                    <a:pt x="851" y="200"/>
                  </a:cubicBezTo>
                  <a:cubicBezTo>
                    <a:pt x="638" y="291"/>
                    <a:pt x="487" y="352"/>
                    <a:pt x="335" y="443"/>
                  </a:cubicBezTo>
                  <a:cubicBezTo>
                    <a:pt x="304" y="474"/>
                    <a:pt x="274" y="474"/>
                    <a:pt x="243" y="504"/>
                  </a:cubicBezTo>
                  <a:lnTo>
                    <a:pt x="122" y="626"/>
                  </a:lnTo>
                  <a:cubicBezTo>
                    <a:pt x="31" y="717"/>
                    <a:pt x="0" y="778"/>
                    <a:pt x="0" y="899"/>
                  </a:cubicBezTo>
                  <a:cubicBezTo>
                    <a:pt x="0" y="1021"/>
                    <a:pt x="31" y="1082"/>
                    <a:pt x="122" y="1173"/>
                  </a:cubicBezTo>
                  <a:lnTo>
                    <a:pt x="243" y="1264"/>
                  </a:lnTo>
                  <a:cubicBezTo>
                    <a:pt x="274" y="1325"/>
                    <a:pt x="304" y="1325"/>
                    <a:pt x="335" y="1355"/>
                  </a:cubicBezTo>
                  <a:cubicBezTo>
                    <a:pt x="487" y="1477"/>
                    <a:pt x="699" y="1537"/>
                    <a:pt x="851" y="1568"/>
                  </a:cubicBezTo>
                  <a:cubicBezTo>
                    <a:pt x="1125" y="1689"/>
                    <a:pt x="1459" y="1720"/>
                    <a:pt x="1794" y="1781"/>
                  </a:cubicBezTo>
                  <a:cubicBezTo>
                    <a:pt x="1986" y="1791"/>
                    <a:pt x="2175" y="1798"/>
                    <a:pt x="2362" y="1798"/>
                  </a:cubicBezTo>
                  <a:cubicBezTo>
                    <a:pt x="2736" y="1798"/>
                    <a:pt x="3101" y="1771"/>
                    <a:pt x="3465" y="1689"/>
                  </a:cubicBezTo>
                  <a:cubicBezTo>
                    <a:pt x="3830" y="1659"/>
                    <a:pt x="4195" y="1507"/>
                    <a:pt x="4499" y="1264"/>
                  </a:cubicBezTo>
                  <a:cubicBezTo>
                    <a:pt x="4560" y="1234"/>
                    <a:pt x="4651" y="1173"/>
                    <a:pt x="4681" y="1051"/>
                  </a:cubicBezTo>
                  <a:lnTo>
                    <a:pt x="4681" y="899"/>
                  </a:lnTo>
                  <a:cubicBezTo>
                    <a:pt x="4681" y="930"/>
                    <a:pt x="4681" y="960"/>
                    <a:pt x="4651" y="1021"/>
                  </a:cubicBezTo>
                  <a:cubicBezTo>
                    <a:pt x="4590" y="1082"/>
                    <a:pt x="4529" y="1173"/>
                    <a:pt x="4438" y="1234"/>
                  </a:cubicBezTo>
                  <a:cubicBezTo>
                    <a:pt x="4134" y="1416"/>
                    <a:pt x="3800" y="1568"/>
                    <a:pt x="3404" y="1629"/>
                  </a:cubicBezTo>
                  <a:cubicBezTo>
                    <a:pt x="3077" y="1686"/>
                    <a:pt x="2725" y="1708"/>
                    <a:pt x="2379" y="1708"/>
                  </a:cubicBezTo>
                  <a:cubicBezTo>
                    <a:pt x="2180" y="1708"/>
                    <a:pt x="1983" y="1701"/>
                    <a:pt x="1794" y="1689"/>
                  </a:cubicBezTo>
                  <a:cubicBezTo>
                    <a:pt x="1490" y="1659"/>
                    <a:pt x="1125" y="1629"/>
                    <a:pt x="851" y="1507"/>
                  </a:cubicBezTo>
                  <a:lnTo>
                    <a:pt x="365" y="1264"/>
                  </a:lnTo>
                  <a:cubicBezTo>
                    <a:pt x="335" y="1234"/>
                    <a:pt x="304" y="1234"/>
                    <a:pt x="274" y="1203"/>
                  </a:cubicBezTo>
                  <a:lnTo>
                    <a:pt x="183" y="1112"/>
                  </a:lnTo>
                  <a:cubicBezTo>
                    <a:pt x="152" y="1051"/>
                    <a:pt x="122" y="960"/>
                    <a:pt x="122" y="899"/>
                  </a:cubicBezTo>
                  <a:cubicBezTo>
                    <a:pt x="122" y="808"/>
                    <a:pt x="152" y="747"/>
                    <a:pt x="183" y="656"/>
                  </a:cubicBezTo>
                  <a:lnTo>
                    <a:pt x="274" y="595"/>
                  </a:lnTo>
                  <a:cubicBezTo>
                    <a:pt x="304" y="565"/>
                    <a:pt x="335" y="565"/>
                    <a:pt x="365" y="504"/>
                  </a:cubicBezTo>
                  <a:cubicBezTo>
                    <a:pt x="547" y="413"/>
                    <a:pt x="699" y="322"/>
                    <a:pt x="851" y="291"/>
                  </a:cubicBezTo>
                  <a:cubicBezTo>
                    <a:pt x="1125" y="170"/>
                    <a:pt x="1490" y="139"/>
                    <a:pt x="1794" y="109"/>
                  </a:cubicBezTo>
                  <a:cubicBezTo>
                    <a:pt x="2008" y="84"/>
                    <a:pt x="2232" y="69"/>
                    <a:pt x="2458" y="69"/>
                  </a:cubicBezTo>
                  <a:cubicBezTo>
                    <a:pt x="2778" y="69"/>
                    <a:pt x="3102" y="98"/>
                    <a:pt x="3404" y="170"/>
                  </a:cubicBezTo>
                  <a:cubicBezTo>
                    <a:pt x="3800" y="200"/>
                    <a:pt x="4134" y="352"/>
                    <a:pt x="4438" y="565"/>
                  </a:cubicBezTo>
                  <a:cubicBezTo>
                    <a:pt x="4529" y="626"/>
                    <a:pt x="4590" y="717"/>
                    <a:pt x="4651" y="778"/>
                  </a:cubicBezTo>
                  <a:cubicBezTo>
                    <a:pt x="4681" y="869"/>
                    <a:pt x="4681" y="899"/>
                    <a:pt x="4681" y="899"/>
                  </a:cubicBezTo>
                  <a:lnTo>
                    <a:pt x="4681" y="747"/>
                  </a:lnTo>
                  <a:cubicBezTo>
                    <a:pt x="4651" y="656"/>
                    <a:pt x="4560" y="595"/>
                    <a:pt x="4499" y="504"/>
                  </a:cubicBezTo>
                  <a:cubicBezTo>
                    <a:pt x="4164" y="291"/>
                    <a:pt x="3830" y="139"/>
                    <a:pt x="3465" y="109"/>
                  </a:cubicBezTo>
                  <a:cubicBezTo>
                    <a:pt x="3080" y="28"/>
                    <a:pt x="2722" y="1"/>
                    <a:pt x="2355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3" name="Google Shape;2883;p65"/>
            <p:cNvSpPr/>
            <p:nvPr/>
          </p:nvSpPr>
          <p:spPr>
            <a:xfrm>
              <a:off x="6084725" y="3901575"/>
              <a:ext cx="8375" cy="52450"/>
            </a:xfrm>
            <a:custGeom>
              <a:avLst/>
              <a:gdLst/>
              <a:ahLst/>
              <a:cxnLst/>
              <a:rect l="l" t="t" r="r" b="b"/>
              <a:pathLst>
                <a:path w="335" h="2098" extrusionOk="0">
                  <a:moveTo>
                    <a:pt x="274" y="0"/>
                  </a:moveTo>
                  <a:cubicBezTo>
                    <a:pt x="213" y="30"/>
                    <a:pt x="213" y="30"/>
                    <a:pt x="244" y="122"/>
                  </a:cubicBezTo>
                  <a:cubicBezTo>
                    <a:pt x="213" y="182"/>
                    <a:pt x="183" y="274"/>
                    <a:pt x="92" y="304"/>
                  </a:cubicBezTo>
                  <a:cubicBezTo>
                    <a:pt x="61" y="334"/>
                    <a:pt x="31" y="395"/>
                    <a:pt x="1" y="456"/>
                  </a:cubicBezTo>
                  <a:cubicBezTo>
                    <a:pt x="1" y="547"/>
                    <a:pt x="1" y="608"/>
                    <a:pt x="31" y="699"/>
                  </a:cubicBezTo>
                  <a:cubicBezTo>
                    <a:pt x="61" y="760"/>
                    <a:pt x="92" y="790"/>
                    <a:pt x="153" y="881"/>
                  </a:cubicBezTo>
                  <a:cubicBezTo>
                    <a:pt x="183" y="912"/>
                    <a:pt x="213" y="1003"/>
                    <a:pt x="213" y="1064"/>
                  </a:cubicBezTo>
                  <a:cubicBezTo>
                    <a:pt x="213" y="1155"/>
                    <a:pt x="183" y="1216"/>
                    <a:pt x="92" y="1246"/>
                  </a:cubicBezTo>
                  <a:cubicBezTo>
                    <a:pt x="61" y="1246"/>
                    <a:pt x="61" y="1307"/>
                    <a:pt x="31" y="1337"/>
                  </a:cubicBezTo>
                  <a:cubicBezTo>
                    <a:pt x="1" y="1368"/>
                    <a:pt x="1" y="1398"/>
                    <a:pt x="1" y="1459"/>
                  </a:cubicBezTo>
                  <a:cubicBezTo>
                    <a:pt x="1" y="1520"/>
                    <a:pt x="31" y="1611"/>
                    <a:pt x="61" y="1641"/>
                  </a:cubicBezTo>
                  <a:cubicBezTo>
                    <a:pt x="92" y="1702"/>
                    <a:pt x="153" y="1733"/>
                    <a:pt x="183" y="1793"/>
                  </a:cubicBezTo>
                  <a:cubicBezTo>
                    <a:pt x="244" y="1854"/>
                    <a:pt x="305" y="1945"/>
                    <a:pt x="244" y="2006"/>
                  </a:cubicBezTo>
                  <a:cubicBezTo>
                    <a:pt x="244" y="2067"/>
                    <a:pt x="213" y="2097"/>
                    <a:pt x="213" y="2097"/>
                  </a:cubicBezTo>
                  <a:cubicBezTo>
                    <a:pt x="244" y="2097"/>
                    <a:pt x="305" y="2067"/>
                    <a:pt x="305" y="2006"/>
                  </a:cubicBezTo>
                  <a:cubicBezTo>
                    <a:pt x="335" y="1915"/>
                    <a:pt x="335" y="1824"/>
                    <a:pt x="244" y="1763"/>
                  </a:cubicBezTo>
                  <a:cubicBezTo>
                    <a:pt x="183" y="1672"/>
                    <a:pt x="61" y="1550"/>
                    <a:pt x="61" y="1459"/>
                  </a:cubicBezTo>
                  <a:cubicBezTo>
                    <a:pt x="61" y="1368"/>
                    <a:pt x="92" y="1307"/>
                    <a:pt x="153" y="1246"/>
                  </a:cubicBezTo>
                  <a:lnTo>
                    <a:pt x="213" y="1185"/>
                  </a:lnTo>
                  <a:cubicBezTo>
                    <a:pt x="213" y="1155"/>
                    <a:pt x="274" y="1094"/>
                    <a:pt x="274" y="1064"/>
                  </a:cubicBezTo>
                  <a:cubicBezTo>
                    <a:pt x="274" y="973"/>
                    <a:pt x="213" y="912"/>
                    <a:pt x="183" y="851"/>
                  </a:cubicBezTo>
                  <a:cubicBezTo>
                    <a:pt x="153" y="760"/>
                    <a:pt x="122" y="730"/>
                    <a:pt x="61" y="638"/>
                  </a:cubicBezTo>
                  <a:cubicBezTo>
                    <a:pt x="31" y="578"/>
                    <a:pt x="31" y="547"/>
                    <a:pt x="31" y="456"/>
                  </a:cubicBezTo>
                  <a:cubicBezTo>
                    <a:pt x="31" y="395"/>
                    <a:pt x="61" y="334"/>
                    <a:pt x="122" y="304"/>
                  </a:cubicBezTo>
                  <a:cubicBezTo>
                    <a:pt x="183" y="274"/>
                    <a:pt x="213" y="182"/>
                    <a:pt x="274" y="122"/>
                  </a:cubicBezTo>
                  <a:cubicBezTo>
                    <a:pt x="305" y="30"/>
                    <a:pt x="274" y="0"/>
                    <a:pt x="27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4" name="Google Shape;2884;p65"/>
            <p:cNvSpPr/>
            <p:nvPr/>
          </p:nvSpPr>
          <p:spPr>
            <a:xfrm>
              <a:off x="6097650" y="3901575"/>
              <a:ext cx="7625" cy="52450"/>
            </a:xfrm>
            <a:custGeom>
              <a:avLst/>
              <a:gdLst/>
              <a:ahLst/>
              <a:cxnLst/>
              <a:rect l="l" t="t" r="r" b="b"/>
              <a:pathLst>
                <a:path w="305" h="2098" extrusionOk="0">
                  <a:moveTo>
                    <a:pt x="243" y="0"/>
                  </a:moveTo>
                  <a:lnTo>
                    <a:pt x="243" y="122"/>
                  </a:lnTo>
                  <a:cubicBezTo>
                    <a:pt x="213" y="182"/>
                    <a:pt x="152" y="274"/>
                    <a:pt x="91" y="304"/>
                  </a:cubicBezTo>
                  <a:cubicBezTo>
                    <a:pt x="61" y="334"/>
                    <a:pt x="0" y="395"/>
                    <a:pt x="0" y="456"/>
                  </a:cubicBezTo>
                  <a:cubicBezTo>
                    <a:pt x="31" y="395"/>
                    <a:pt x="91" y="334"/>
                    <a:pt x="122" y="304"/>
                  </a:cubicBezTo>
                  <a:cubicBezTo>
                    <a:pt x="183" y="274"/>
                    <a:pt x="243" y="182"/>
                    <a:pt x="274" y="122"/>
                  </a:cubicBezTo>
                  <a:cubicBezTo>
                    <a:pt x="243" y="30"/>
                    <a:pt x="243" y="0"/>
                    <a:pt x="243" y="0"/>
                  </a:cubicBezTo>
                  <a:close/>
                  <a:moveTo>
                    <a:pt x="0" y="458"/>
                  </a:moveTo>
                  <a:cubicBezTo>
                    <a:pt x="0" y="548"/>
                    <a:pt x="1" y="609"/>
                    <a:pt x="31" y="699"/>
                  </a:cubicBezTo>
                  <a:cubicBezTo>
                    <a:pt x="91" y="760"/>
                    <a:pt x="122" y="790"/>
                    <a:pt x="152" y="881"/>
                  </a:cubicBezTo>
                  <a:cubicBezTo>
                    <a:pt x="183" y="912"/>
                    <a:pt x="243" y="1003"/>
                    <a:pt x="243" y="1064"/>
                  </a:cubicBezTo>
                  <a:cubicBezTo>
                    <a:pt x="243" y="973"/>
                    <a:pt x="213" y="912"/>
                    <a:pt x="152" y="851"/>
                  </a:cubicBezTo>
                  <a:cubicBezTo>
                    <a:pt x="122" y="760"/>
                    <a:pt x="91" y="730"/>
                    <a:pt x="61" y="638"/>
                  </a:cubicBezTo>
                  <a:cubicBezTo>
                    <a:pt x="1" y="578"/>
                    <a:pt x="0" y="548"/>
                    <a:pt x="0" y="458"/>
                  </a:cubicBezTo>
                  <a:close/>
                  <a:moveTo>
                    <a:pt x="243" y="1064"/>
                  </a:moveTo>
                  <a:cubicBezTo>
                    <a:pt x="243" y="1094"/>
                    <a:pt x="214" y="1153"/>
                    <a:pt x="213" y="1184"/>
                  </a:cubicBezTo>
                  <a:lnTo>
                    <a:pt x="213" y="1184"/>
                  </a:lnTo>
                  <a:cubicBezTo>
                    <a:pt x="235" y="1152"/>
                    <a:pt x="243" y="1112"/>
                    <a:pt x="243" y="1064"/>
                  </a:cubicBezTo>
                  <a:close/>
                  <a:moveTo>
                    <a:pt x="213" y="1184"/>
                  </a:moveTo>
                  <a:cubicBezTo>
                    <a:pt x="212" y="1185"/>
                    <a:pt x="212" y="1186"/>
                    <a:pt x="211" y="1186"/>
                  </a:cubicBezTo>
                  <a:lnTo>
                    <a:pt x="211" y="1186"/>
                  </a:lnTo>
                  <a:cubicBezTo>
                    <a:pt x="212" y="1186"/>
                    <a:pt x="212" y="1186"/>
                    <a:pt x="213" y="1185"/>
                  </a:cubicBezTo>
                  <a:cubicBezTo>
                    <a:pt x="213" y="1185"/>
                    <a:pt x="213" y="1184"/>
                    <a:pt x="213" y="1184"/>
                  </a:cubicBezTo>
                  <a:close/>
                  <a:moveTo>
                    <a:pt x="211" y="1186"/>
                  </a:moveTo>
                  <a:lnTo>
                    <a:pt x="211" y="1186"/>
                  </a:lnTo>
                  <a:cubicBezTo>
                    <a:pt x="172" y="1206"/>
                    <a:pt x="159" y="1226"/>
                    <a:pt x="146" y="1237"/>
                  </a:cubicBezTo>
                  <a:lnTo>
                    <a:pt x="146" y="1237"/>
                  </a:lnTo>
                  <a:cubicBezTo>
                    <a:pt x="175" y="1224"/>
                    <a:pt x="196" y="1207"/>
                    <a:pt x="211" y="1186"/>
                  </a:cubicBezTo>
                  <a:close/>
                  <a:moveTo>
                    <a:pt x="146" y="1237"/>
                  </a:moveTo>
                  <a:cubicBezTo>
                    <a:pt x="138" y="1240"/>
                    <a:pt x="130" y="1243"/>
                    <a:pt x="122" y="1246"/>
                  </a:cubicBezTo>
                  <a:cubicBezTo>
                    <a:pt x="132" y="1246"/>
                    <a:pt x="139" y="1243"/>
                    <a:pt x="146" y="1237"/>
                  </a:cubicBezTo>
                  <a:close/>
                  <a:moveTo>
                    <a:pt x="122" y="1246"/>
                  </a:moveTo>
                  <a:cubicBezTo>
                    <a:pt x="91" y="1246"/>
                    <a:pt x="31" y="1307"/>
                    <a:pt x="31" y="1337"/>
                  </a:cubicBezTo>
                  <a:cubicBezTo>
                    <a:pt x="0" y="1368"/>
                    <a:pt x="0" y="1398"/>
                    <a:pt x="0" y="1459"/>
                  </a:cubicBezTo>
                  <a:cubicBezTo>
                    <a:pt x="0" y="1520"/>
                    <a:pt x="31" y="1611"/>
                    <a:pt x="91" y="1641"/>
                  </a:cubicBezTo>
                  <a:lnTo>
                    <a:pt x="183" y="1793"/>
                  </a:lnTo>
                  <a:cubicBezTo>
                    <a:pt x="243" y="1854"/>
                    <a:pt x="274" y="1945"/>
                    <a:pt x="243" y="2006"/>
                  </a:cubicBezTo>
                  <a:cubicBezTo>
                    <a:pt x="243" y="2067"/>
                    <a:pt x="183" y="2097"/>
                    <a:pt x="183" y="2097"/>
                  </a:cubicBezTo>
                  <a:cubicBezTo>
                    <a:pt x="243" y="2067"/>
                    <a:pt x="274" y="2067"/>
                    <a:pt x="274" y="2006"/>
                  </a:cubicBezTo>
                  <a:cubicBezTo>
                    <a:pt x="304" y="1915"/>
                    <a:pt x="304" y="1824"/>
                    <a:pt x="243" y="1763"/>
                  </a:cubicBezTo>
                  <a:cubicBezTo>
                    <a:pt x="152" y="1672"/>
                    <a:pt x="31" y="1550"/>
                    <a:pt x="31" y="1459"/>
                  </a:cubicBezTo>
                  <a:cubicBezTo>
                    <a:pt x="31" y="1368"/>
                    <a:pt x="91" y="1307"/>
                    <a:pt x="122" y="1246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5" name="Google Shape;2885;p65"/>
            <p:cNvSpPr/>
            <p:nvPr/>
          </p:nvSpPr>
          <p:spPr>
            <a:xfrm>
              <a:off x="6111325" y="3901575"/>
              <a:ext cx="7625" cy="52450"/>
            </a:xfrm>
            <a:custGeom>
              <a:avLst/>
              <a:gdLst/>
              <a:ahLst/>
              <a:cxnLst/>
              <a:rect l="l" t="t" r="r" b="b"/>
              <a:pathLst>
                <a:path w="305" h="2098" extrusionOk="0">
                  <a:moveTo>
                    <a:pt x="213" y="0"/>
                  </a:moveTo>
                  <a:cubicBezTo>
                    <a:pt x="213" y="26"/>
                    <a:pt x="213" y="30"/>
                    <a:pt x="232" y="87"/>
                  </a:cubicBezTo>
                  <a:lnTo>
                    <a:pt x="232" y="87"/>
                  </a:lnTo>
                  <a:cubicBezTo>
                    <a:pt x="258" y="23"/>
                    <a:pt x="213" y="0"/>
                    <a:pt x="213" y="0"/>
                  </a:cubicBezTo>
                  <a:close/>
                  <a:moveTo>
                    <a:pt x="232" y="87"/>
                  </a:moveTo>
                  <a:cubicBezTo>
                    <a:pt x="228" y="97"/>
                    <a:pt x="222" y="109"/>
                    <a:pt x="213" y="122"/>
                  </a:cubicBezTo>
                  <a:cubicBezTo>
                    <a:pt x="183" y="182"/>
                    <a:pt x="152" y="274"/>
                    <a:pt x="61" y="304"/>
                  </a:cubicBezTo>
                  <a:cubicBezTo>
                    <a:pt x="31" y="334"/>
                    <a:pt x="0" y="395"/>
                    <a:pt x="0" y="456"/>
                  </a:cubicBezTo>
                  <a:cubicBezTo>
                    <a:pt x="31" y="395"/>
                    <a:pt x="61" y="334"/>
                    <a:pt x="92" y="304"/>
                  </a:cubicBezTo>
                  <a:cubicBezTo>
                    <a:pt x="183" y="274"/>
                    <a:pt x="213" y="182"/>
                    <a:pt x="244" y="122"/>
                  </a:cubicBezTo>
                  <a:cubicBezTo>
                    <a:pt x="239" y="108"/>
                    <a:pt x="235" y="97"/>
                    <a:pt x="232" y="87"/>
                  </a:cubicBezTo>
                  <a:close/>
                  <a:moveTo>
                    <a:pt x="0" y="464"/>
                  </a:moveTo>
                  <a:cubicBezTo>
                    <a:pt x="0" y="551"/>
                    <a:pt x="1" y="611"/>
                    <a:pt x="31" y="699"/>
                  </a:cubicBezTo>
                  <a:cubicBezTo>
                    <a:pt x="61" y="760"/>
                    <a:pt x="92" y="790"/>
                    <a:pt x="152" y="881"/>
                  </a:cubicBezTo>
                  <a:cubicBezTo>
                    <a:pt x="183" y="912"/>
                    <a:pt x="213" y="1003"/>
                    <a:pt x="213" y="1064"/>
                  </a:cubicBezTo>
                  <a:cubicBezTo>
                    <a:pt x="213" y="973"/>
                    <a:pt x="183" y="912"/>
                    <a:pt x="152" y="851"/>
                  </a:cubicBezTo>
                  <a:cubicBezTo>
                    <a:pt x="122" y="760"/>
                    <a:pt x="61" y="730"/>
                    <a:pt x="31" y="638"/>
                  </a:cubicBezTo>
                  <a:cubicBezTo>
                    <a:pt x="1" y="579"/>
                    <a:pt x="0" y="549"/>
                    <a:pt x="0" y="464"/>
                  </a:cubicBezTo>
                  <a:close/>
                  <a:moveTo>
                    <a:pt x="213" y="1064"/>
                  </a:moveTo>
                  <a:cubicBezTo>
                    <a:pt x="213" y="1094"/>
                    <a:pt x="184" y="1153"/>
                    <a:pt x="183" y="1184"/>
                  </a:cubicBezTo>
                  <a:lnTo>
                    <a:pt x="183" y="1184"/>
                  </a:lnTo>
                  <a:cubicBezTo>
                    <a:pt x="205" y="1152"/>
                    <a:pt x="213" y="1112"/>
                    <a:pt x="213" y="1064"/>
                  </a:cubicBezTo>
                  <a:close/>
                  <a:moveTo>
                    <a:pt x="183" y="1184"/>
                  </a:moveTo>
                  <a:cubicBezTo>
                    <a:pt x="164" y="1211"/>
                    <a:pt x="134" y="1232"/>
                    <a:pt x="92" y="1246"/>
                  </a:cubicBezTo>
                  <a:cubicBezTo>
                    <a:pt x="152" y="1246"/>
                    <a:pt x="152" y="1216"/>
                    <a:pt x="183" y="1185"/>
                  </a:cubicBezTo>
                  <a:cubicBezTo>
                    <a:pt x="183" y="1185"/>
                    <a:pt x="183" y="1184"/>
                    <a:pt x="183" y="1184"/>
                  </a:cubicBezTo>
                  <a:close/>
                  <a:moveTo>
                    <a:pt x="92" y="1246"/>
                  </a:moveTo>
                  <a:cubicBezTo>
                    <a:pt x="61" y="1246"/>
                    <a:pt x="61" y="1307"/>
                    <a:pt x="31" y="1337"/>
                  </a:cubicBezTo>
                  <a:cubicBezTo>
                    <a:pt x="0" y="1368"/>
                    <a:pt x="0" y="1398"/>
                    <a:pt x="0" y="1459"/>
                  </a:cubicBezTo>
                  <a:cubicBezTo>
                    <a:pt x="0" y="1520"/>
                    <a:pt x="31" y="1611"/>
                    <a:pt x="61" y="1641"/>
                  </a:cubicBezTo>
                  <a:cubicBezTo>
                    <a:pt x="92" y="1702"/>
                    <a:pt x="152" y="1733"/>
                    <a:pt x="183" y="1793"/>
                  </a:cubicBezTo>
                  <a:cubicBezTo>
                    <a:pt x="213" y="1854"/>
                    <a:pt x="244" y="1945"/>
                    <a:pt x="213" y="2006"/>
                  </a:cubicBezTo>
                  <a:cubicBezTo>
                    <a:pt x="213" y="2067"/>
                    <a:pt x="183" y="2097"/>
                    <a:pt x="183" y="2097"/>
                  </a:cubicBezTo>
                  <a:cubicBezTo>
                    <a:pt x="213" y="2097"/>
                    <a:pt x="244" y="2067"/>
                    <a:pt x="244" y="2006"/>
                  </a:cubicBezTo>
                  <a:cubicBezTo>
                    <a:pt x="304" y="1915"/>
                    <a:pt x="304" y="1824"/>
                    <a:pt x="213" y="1763"/>
                  </a:cubicBezTo>
                  <a:cubicBezTo>
                    <a:pt x="152" y="1672"/>
                    <a:pt x="31" y="1550"/>
                    <a:pt x="31" y="1459"/>
                  </a:cubicBezTo>
                  <a:cubicBezTo>
                    <a:pt x="31" y="1368"/>
                    <a:pt x="61" y="1307"/>
                    <a:pt x="92" y="1246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6" name="Google Shape;2886;p65"/>
            <p:cNvSpPr/>
            <p:nvPr/>
          </p:nvSpPr>
          <p:spPr>
            <a:xfrm>
              <a:off x="6140950" y="3989700"/>
              <a:ext cx="29675" cy="35750"/>
            </a:xfrm>
            <a:custGeom>
              <a:avLst/>
              <a:gdLst/>
              <a:ahLst/>
              <a:cxnLst/>
              <a:rect l="l" t="t" r="r" b="b"/>
              <a:pathLst>
                <a:path w="1187" h="1430" extrusionOk="0">
                  <a:moveTo>
                    <a:pt x="700" y="1"/>
                  </a:moveTo>
                  <a:lnTo>
                    <a:pt x="548" y="274"/>
                  </a:lnTo>
                  <a:cubicBezTo>
                    <a:pt x="578" y="305"/>
                    <a:pt x="639" y="305"/>
                    <a:pt x="670" y="366"/>
                  </a:cubicBezTo>
                  <a:cubicBezTo>
                    <a:pt x="852" y="518"/>
                    <a:pt x="882" y="761"/>
                    <a:pt x="761" y="974"/>
                  </a:cubicBezTo>
                  <a:cubicBezTo>
                    <a:pt x="674" y="1077"/>
                    <a:pt x="549" y="1132"/>
                    <a:pt x="418" y="1132"/>
                  </a:cubicBezTo>
                  <a:cubicBezTo>
                    <a:pt x="318" y="1132"/>
                    <a:pt x="214" y="1100"/>
                    <a:pt x="122" y="1034"/>
                  </a:cubicBezTo>
                  <a:lnTo>
                    <a:pt x="1" y="1308"/>
                  </a:lnTo>
                  <a:cubicBezTo>
                    <a:pt x="62" y="1338"/>
                    <a:pt x="214" y="1369"/>
                    <a:pt x="335" y="1369"/>
                  </a:cubicBezTo>
                  <a:cubicBezTo>
                    <a:pt x="396" y="1430"/>
                    <a:pt x="487" y="1430"/>
                    <a:pt x="548" y="1430"/>
                  </a:cubicBezTo>
                  <a:cubicBezTo>
                    <a:pt x="730" y="1338"/>
                    <a:pt x="943" y="1217"/>
                    <a:pt x="1004" y="1034"/>
                  </a:cubicBezTo>
                  <a:cubicBezTo>
                    <a:pt x="1186" y="670"/>
                    <a:pt x="1034" y="214"/>
                    <a:pt x="700" y="1"/>
                  </a:cubicBez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7" name="Google Shape;2887;p65"/>
            <p:cNvSpPr/>
            <p:nvPr/>
          </p:nvSpPr>
          <p:spPr>
            <a:xfrm>
              <a:off x="6045975" y="4029975"/>
              <a:ext cx="110975" cy="15225"/>
            </a:xfrm>
            <a:custGeom>
              <a:avLst/>
              <a:gdLst/>
              <a:ahLst/>
              <a:cxnLst/>
              <a:rect l="l" t="t" r="r" b="b"/>
              <a:pathLst>
                <a:path w="4439" h="609" extrusionOk="0">
                  <a:moveTo>
                    <a:pt x="0" y="1"/>
                  </a:moveTo>
                  <a:lnTo>
                    <a:pt x="32" y="43"/>
                  </a:lnTo>
                  <a:lnTo>
                    <a:pt x="32" y="43"/>
                  </a:lnTo>
                  <a:cubicBezTo>
                    <a:pt x="31" y="39"/>
                    <a:pt x="31" y="35"/>
                    <a:pt x="31" y="31"/>
                  </a:cubicBezTo>
                  <a:cubicBezTo>
                    <a:pt x="31" y="1"/>
                    <a:pt x="0" y="1"/>
                    <a:pt x="0" y="1"/>
                  </a:cubicBezTo>
                  <a:close/>
                  <a:moveTo>
                    <a:pt x="4438" y="31"/>
                  </a:moveTo>
                  <a:cubicBezTo>
                    <a:pt x="4438" y="31"/>
                    <a:pt x="4347" y="62"/>
                    <a:pt x="4286" y="153"/>
                  </a:cubicBezTo>
                  <a:cubicBezTo>
                    <a:pt x="4317" y="153"/>
                    <a:pt x="4347" y="122"/>
                    <a:pt x="4408" y="62"/>
                  </a:cubicBezTo>
                  <a:lnTo>
                    <a:pt x="4438" y="31"/>
                  </a:lnTo>
                  <a:close/>
                  <a:moveTo>
                    <a:pt x="32" y="43"/>
                  </a:moveTo>
                  <a:lnTo>
                    <a:pt x="32" y="43"/>
                  </a:lnTo>
                  <a:cubicBezTo>
                    <a:pt x="38" y="75"/>
                    <a:pt x="65" y="126"/>
                    <a:pt x="92" y="153"/>
                  </a:cubicBezTo>
                  <a:cubicBezTo>
                    <a:pt x="244" y="274"/>
                    <a:pt x="396" y="335"/>
                    <a:pt x="547" y="366"/>
                  </a:cubicBezTo>
                  <a:cubicBezTo>
                    <a:pt x="1095" y="518"/>
                    <a:pt x="1611" y="609"/>
                    <a:pt x="2189" y="609"/>
                  </a:cubicBezTo>
                  <a:cubicBezTo>
                    <a:pt x="2736" y="609"/>
                    <a:pt x="3283" y="518"/>
                    <a:pt x="3830" y="366"/>
                  </a:cubicBezTo>
                  <a:lnTo>
                    <a:pt x="4286" y="153"/>
                  </a:lnTo>
                  <a:lnTo>
                    <a:pt x="4286" y="153"/>
                  </a:lnTo>
                  <a:cubicBezTo>
                    <a:pt x="4134" y="214"/>
                    <a:pt x="3982" y="305"/>
                    <a:pt x="3830" y="335"/>
                  </a:cubicBezTo>
                  <a:cubicBezTo>
                    <a:pt x="3283" y="457"/>
                    <a:pt x="2706" y="518"/>
                    <a:pt x="2189" y="518"/>
                  </a:cubicBezTo>
                  <a:cubicBezTo>
                    <a:pt x="2065" y="531"/>
                    <a:pt x="1945" y="537"/>
                    <a:pt x="1826" y="537"/>
                  </a:cubicBezTo>
                  <a:cubicBezTo>
                    <a:pt x="1389" y="537"/>
                    <a:pt x="978" y="455"/>
                    <a:pt x="547" y="335"/>
                  </a:cubicBezTo>
                  <a:cubicBezTo>
                    <a:pt x="365" y="305"/>
                    <a:pt x="213" y="214"/>
                    <a:pt x="92" y="122"/>
                  </a:cubicBezTo>
                  <a:lnTo>
                    <a:pt x="32" y="43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8" name="Google Shape;2888;p65"/>
            <p:cNvSpPr/>
            <p:nvPr/>
          </p:nvSpPr>
          <p:spPr>
            <a:xfrm>
              <a:off x="6082450" y="4033775"/>
              <a:ext cx="40300" cy="3075"/>
            </a:xfrm>
            <a:custGeom>
              <a:avLst/>
              <a:gdLst/>
              <a:ahLst/>
              <a:cxnLst/>
              <a:rect l="l" t="t" r="r" b="b"/>
              <a:pathLst>
                <a:path w="1612" h="123" extrusionOk="0">
                  <a:moveTo>
                    <a:pt x="0" y="1"/>
                  </a:moveTo>
                  <a:lnTo>
                    <a:pt x="0" y="1"/>
                  </a:lnTo>
                  <a:cubicBezTo>
                    <a:pt x="92" y="31"/>
                    <a:pt x="152" y="62"/>
                    <a:pt x="244" y="62"/>
                  </a:cubicBezTo>
                  <a:cubicBezTo>
                    <a:pt x="426" y="122"/>
                    <a:pt x="608" y="122"/>
                    <a:pt x="821" y="122"/>
                  </a:cubicBezTo>
                  <a:cubicBezTo>
                    <a:pt x="1003" y="122"/>
                    <a:pt x="1186" y="122"/>
                    <a:pt x="1368" y="62"/>
                  </a:cubicBezTo>
                  <a:cubicBezTo>
                    <a:pt x="1459" y="31"/>
                    <a:pt x="1520" y="31"/>
                    <a:pt x="1611" y="1"/>
                  </a:cubicBezTo>
                  <a:lnTo>
                    <a:pt x="1611" y="1"/>
                  </a:lnTo>
                  <a:cubicBezTo>
                    <a:pt x="1611" y="1"/>
                    <a:pt x="1277" y="62"/>
                    <a:pt x="821" y="62"/>
                  </a:cubicBezTo>
                  <a:cubicBezTo>
                    <a:pt x="335" y="62"/>
                    <a:pt x="1" y="1"/>
                    <a:pt x="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9" name="Google Shape;2889;p65"/>
            <p:cNvSpPr/>
            <p:nvPr/>
          </p:nvSpPr>
          <p:spPr>
            <a:xfrm>
              <a:off x="5846125" y="4076350"/>
              <a:ext cx="48650" cy="52475"/>
            </a:xfrm>
            <a:custGeom>
              <a:avLst/>
              <a:gdLst/>
              <a:ahLst/>
              <a:cxnLst/>
              <a:rect l="l" t="t" r="r" b="b"/>
              <a:pathLst>
                <a:path w="1946" h="2099" extrusionOk="0">
                  <a:moveTo>
                    <a:pt x="1034" y="0"/>
                  </a:moveTo>
                  <a:cubicBezTo>
                    <a:pt x="456" y="30"/>
                    <a:pt x="0" y="486"/>
                    <a:pt x="0" y="1064"/>
                  </a:cubicBezTo>
                  <a:lnTo>
                    <a:pt x="0" y="1094"/>
                  </a:lnTo>
                  <a:cubicBezTo>
                    <a:pt x="30" y="1654"/>
                    <a:pt x="515" y="2099"/>
                    <a:pt x="1043" y="2099"/>
                  </a:cubicBezTo>
                  <a:cubicBezTo>
                    <a:pt x="1060" y="2099"/>
                    <a:pt x="1077" y="2098"/>
                    <a:pt x="1095" y="2097"/>
                  </a:cubicBezTo>
                  <a:cubicBezTo>
                    <a:pt x="1398" y="2097"/>
                    <a:pt x="1702" y="1945"/>
                    <a:pt x="1946" y="1702"/>
                  </a:cubicBezTo>
                  <a:lnTo>
                    <a:pt x="1642" y="1429"/>
                  </a:lnTo>
                  <a:cubicBezTo>
                    <a:pt x="1520" y="1581"/>
                    <a:pt x="1338" y="1672"/>
                    <a:pt x="1155" y="1672"/>
                  </a:cubicBezTo>
                  <a:cubicBezTo>
                    <a:pt x="791" y="1672"/>
                    <a:pt x="487" y="1368"/>
                    <a:pt x="487" y="1033"/>
                  </a:cubicBezTo>
                  <a:cubicBezTo>
                    <a:pt x="487" y="669"/>
                    <a:pt x="791" y="365"/>
                    <a:pt x="1155" y="365"/>
                  </a:cubicBezTo>
                  <a:cubicBezTo>
                    <a:pt x="1338" y="365"/>
                    <a:pt x="1520" y="456"/>
                    <a:pt x="1642" y="608"/>
                  </a:cubicBezTo>
                  <a:lnTo>
                    <a:pt x="1946" y="334"/>
                  </a:lnTo>
                  <a:cubicBezTo>
                    <a:pt x="1702" y="122"/>
                    <a:pt x="1398" y="0"/>
                    <a:pt x="1095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0" name="Google Shape;2890;p65"/>
            <p:cNvSpPr/>
            <p:nvPr/>
          </p:nvSpPr>
          <p:spPr>
            <a:xfrm>
              <a:off x="5897025" y="4073250"/>
              <a:ext cx="57775" cy="55575"/>
            </a:xfrm>
            <a:custGeom>
              <a:avLst/>
              <a:gdLst/>
              <a:ahLst/>
              <a:cxnLst/>
              <a:rect l="l" t="t" r="r" b="b"/>
              <a:pathLst>
                <a:path w="2311" h="2223" extrusionOk="0">
                  <a:moveTo>
                    <a:pt x="1202" y="578"/>
                  </a:moveTo>
                  <a:cubicBezTo>
                    <a:pt x="1518" y="578"/>
                    <a:pt x="1794" y="869"/>
                    <a:pt x="1794" y="1188"/>
                  </a:cubicBezTo>
                  <a:cubicBezTo>
                    <a:pt x="1794" y="1218"/>
                    <a:pt x="1794" y="1218"/>
                    <a:pt x="1855" y="1218"/>
                  </a:cubicBezTo>
                  <a:cubicBezTo>
                    <a:pt x="1794" y="1583"/>
                    <a:pt x="1521" y="1826"/>
                    <a:pt x="1186" y="1826"/>
                  </a:cubicBezTo>
                  <a:cubicBezTo>
                    <a:pt x="852" y="1826"/>
                    <a:pt x="548" y="1553"/>
                    <a:pt x="548" y="1218"/>
                  </a:cubicBezTo>
                  <a:cubicBezTo>
                    <a:pt x="518" y="884"/>
                    <a:pt x="821" y="580"/>
                    <a:pt x="1156" y="580"/>
                  </a:cubicBezTo>
                  <a:cubicBezTo>
                    <a:pt x="1171" y="579"/>
                    <a:pt x="1187" y="578"/>
                    <a:pt x="1202" y="578"/>
                  </a:cubicBezTo>
                  <a:close/>
                  <a:moveTo>
                    <a:pt x="1152" y="1"/>
                  </a:moveTo>
                  <a:cubicBezTo>
                    <a:pt x="1133" y="1"/>
                    <a:pt x="1114" y="1"/>
                    <a:pt x="1095" y="2"/>
                  </a:cubicBezTo>
                  <a:cubicBezTo>
                    <a:pt x="487" y="63"/>
                    <a:pt x="1" y="580"/>
                    <a:pt x="62" y="1188"/>
                  </a:cubicBezTo>
                  <a:lnTo>
                    <a:pt x="62" y="1218"/>
                  </a:lnTo>
                  <a:cubicBezTo>
                    <a:pt x="91" y="1778"/>
                    <a:pt x="548" y="2223"/>
                    <a:pt x="1101" y="2223"/>
                  </a:cubicBezTo>
                  <a:cubicBezTo>
                    <a:pt x="1119" y="2223"/>
                    <a:pt x="1138" y="2222"/>
                    <a:pt x="1156" y="2221"/>
                  </a:cubicBezTo>
                  <a:lnTo>
                    <a:pt x="1247" y="2221"/>
                  </a:lnTo>
                  <a:cubicBezTo>
                    <a:pt x="1855" y="2161"/>
                    <a:pt x="2311" y="1644"/>
                    <a:pt x="2250" y="1036"/>
                  </a:cubicBezTo>
                  <a:cubicBezTo>
                    <a:pt x="2221" y="447"/>
                    <a:pt x="1735" y="1"/>
                    <a:pt x="1152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1" name="Google Shape;2891;p65"/>
            <p:cNvSpPr/>
            <p:nvPr/>
          </p:nvSpPr>
          <p:spPr>
            <a:xfrm>
              <a:off x="5961625" y="4077850"/>
              <a:ext cx="38025" cy="50950"/>
            </a:xfrm>
            <a:custGeom>
              <a:avLst/>
              <a:gdLst/>
              <a:ahLst/>
              <a:cxnLst/>
              <a:rect l="l" t="t" r="r" b="b"/>
              <a:pathLst>
                <a:path w="1521" h="2038" extrusionOk="0">
                  <a:moveTo>
                    <a:pt x="0" y="1"/>
                  </a:moveTo>
                  <a:lnTo>
                    <a:pt x="0" y="2037"/>
                  </a:lnTo>
                  <a:lnTo>
                    <a:pt x="456" y="2037"/>
                  </a:lnTo>
                  <a:lnTo>
                    <a:pt x="456" y="1308"/>
                  </a:lnTo>
                  <a:lnTo>
                    <a:pt x="1429" y="1308"/>
                  </a:lnTo>
                  <a:lnTo>
                    <a:pt x="1429" y="943"/>
                  </a:lnTo>
                  <a:lnTo>
                    <a:pt x="456" y="943"/>
                  </a:lnTo>
                  <a:lnTo>
                    <a:pt x="456" y="396"/>
                  </a:lnTo>
                  <a:lnTo>
                    <a:pt x="1520" y="396"/>
                  </a:lnTo>
                  <a:lnTo>
                    <a:pt x="1520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2" name="Google Shape;2892;p65"/>
            <p:cNvSpPr/>
            <p:nvPr/>
          </p:nvSpPr>
          <p:spPr>
            <a:xfrm>
              <a:off x="6008725" y="4077850"/>
              <a:ext cx="38025" cy="50950"/>
            </a:xfrm>
            <a:custGeom>
              <a:avLst/>
              <a:gdLst/>
              <a:ahLst/>
              <a:cxnLst/>
              <a:rect l="l" t="t" r="r" b="b"/>
              <a:pathLst>
                <a:path w="1521" h="2038" extrusionOk="0">
                  <a:moveTo>
                    <a:pt x="1" y="1"/>
                  </a:moveTo>
                  <a:lnTo>
                    <a:pt x="1" y="2037"/>
                  </a:lnTo>
                  <a:lnTo>
                    <a:pt x="457" y="2037"/>
                  </a:lnTo>
                  <a:lnTo>
                    <a:pt x="457" y="1308"/>
                  </a:lnTo>
                  <a:lnTo>
                    <a:pt x="1399" y="1308"/>
                  </a:lnTo>
                  <a:lnTo>
                    <a:pt x="1399" y="943"/>
                  </a:lnTo>
                  <a:lnTo>
                    <a:pt x="457" y="943"/>
                  </a:lnTo>
                  <a:lnTo>
                    <a:pt x="457" y="396"/>
                  </a:lnTo>
                  <a:lnTo>
                    <a:pt x="1521" y="396"/>
                  </a:lnTo>
                  <a:lnTo>
                    <a:pt x="1521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3" name="Google Shape;2893;p65"/>
            <p:cNvSpPr/>
            <p:nvPr/>
          </p:nvSpPr>
          <p:spPr>
            <a:xfrm>
              <a:off x="6054325" y="4078625"/>
              <a:ext cx="38775" cy="50175"/>
            </a:xfrm>
            <a:custGeom>
              <a:avLst/>
              <a:gdLst/>
              <a:ahLst/>
              <a:cxnLst/>
              <a:rect l="l" t="t" r="r" b="b"/>
              <a:pathLst>
                <a:path w="1551" h="2007" extrusionOk="0">
                  <a:moveTo>
                    <a:pt x="1" y="0"/>
                  </a:moveTo>
                  <a:lnTo>
                    <a:pt x="1" y="2006"/>
                  </a:lnTo>
                  <a:lnTo>
                    <a:pt x="1551" y="2006"/>
                  </a:lnTo>
                  <a:lnTo>
                    <a:pt x="1551" y="1611"/>
                  </a:lnTo>
                  <a:lnTo>
                    <a:pt x="457" y="1611"/>
                  </a:lnTo>
                  <a:lnTo>
                    <a:pt x="457" y="1155"/>
                  </a:lnTo>
                  <a:lnTo>
                    <a:pt x="1399" y="1155"/>
                  </a:lnTo>
                  <a:lnTo>
                    <a:pt x="1399" y="790"/>
                  </a:lnTo>
                  <a:lnTo>
                    <a:pt x="457" y="790"/>
                  </a:lnTo>
                  <a:lnTo>
                    <a:pt x="457" y="365"/>
                  </a:lnTo>
                  <a:lnTo>
                    <a:pt x="1521" y="365"/>
                  </a:lnTo>
                  <a:lnTo>
                    <a:pt x="1521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4" name="Google Shape;2894;p65"/>
            <p:cNvSpPr/>
            <p:nvPr/>
          </p:nvSpPr>
          <p:spPr>
            <a:xfrm>
              <a:off x="6101450" y="4078625"/>
              <a:ext cx="39525" cy="50175"/>
            </a:xfrm>
            <a:custGeom>
              <a:avLst/>
              <a:gdLst/>
              <a:ahLst/>
              <a:cxnLst/>
              <a:rect l="l" t="t" r="r" b="b"/>
              <a:pathLst>
                <a:path w="1581" h="2007" extrusionOk="0">
                  <a:moveTo>
                    <a:pt x="0" y="0"/>
                  </a:moveTo>
                  <a:lnTo>
                    <a:pt x="0" y="2006"/>
                  </a:lnTo>
                  <a:lnTo>
                    <a:pt x="1581" y="2006"/>
                  </a:lnTo>
                  <a:lnTo>
                    <a:pt x="1581" y="1611"/>
                  </a:lnTo>
                  <a:lnTo>
                    <a:pt x="456" y="1611"/>
                  </a:lnTo>
                  <a:lnTo>
                    <a:pt x="456" y="1155"/>
                  </a:lnTo>
                  <a:lnTo>
                    <a:pt x="1429" y="1155"/>
                  </a:lnTo>
                  <a:lnTo>
                    <a:pt x="1429" y="790"/>
                  </a:lnTo>
                  <a:lnTo>
                    <a:pt x="456" y="790"/>
                  </a:lnTo>
                  <a:lnTo>
                    <a:pt x="456" y="365"/>
                  </a:lnTo>
                  <a:lnTo>
                    <a:pt x="1520" y="365"/>
                  </a:lnTo>
                  <a:lnTo>
                    <a:pt x="1520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5" name="Google Shape;2895;p65"/>
            <p:cNvSpPr/>
            <p:nvPr/>
          </p:nvSpPr>
          <p:spPr>
            <a:xfrm>
              <a:off x="6156925" y="4077100"/>
              <a:ext cx="42575" cy="52450"/>
            </a:xfrm>
            <a:custGeom>
              <a:avLst/>
              <a:gdLst/>
              <a:ahLst/>
              <a:cxnLst/>
              <a:rect l="l" t="t" r="r" b="b"/>
              <a:pathLst>
                <a:path w="1703" h="2098" extrusionOk="0">
                  <a:moveTo>
                    <a:pt x="1094" y="0"/>
                  </a:moveTo>
                  <a:cubicBezTo>
                    <a:pt x="638" y="0"/>
                    <a:pt x="304" y="244"/>
                    <a:pt x="304" y="608"/>
                  </a:cubicBezTo>
                  <a:cubicBezTo>
                    <a:pt x="304" y="1216"/>
                    <a:pt x="1368" y="1003"/>
                    <a:pt x="1368" y="1490"/>
                  </a:cubicBezTo>
                  <a:cubicBezTo>
                    <a:pt x="1368" y="1794"/>
                    <a:pt x="1094" y="1946"/>
                    <a:pt x="730" y="1946"/>
                  </a:cubicBezTo>
                  <a:cubicBezTo>
                    <a:pt x="486" y="1946"/>
                    <a:pt x="274" y="1824"/>
                    <a:pt x="61" y="1672"/>
                  </a:cubicBezTo>
                  <a:lnTo>
                    <a:pt x="0" y="1794"/>
                  </a:lnTo>
                  <a:cubicBezTo>
                    <a:pt x="183" y="1976"/>
                    <a:pt x="426" y="2067"/>
                    <a:pt x="730" y="2098"/>
                  </a:cubicBezTo>
                  <a:cubicBezTo>
                    <a:pt x="1186" y="2098"/>
                    <a:pt x="1520" y="1885"/>
                    <a:pt x="1520" y="1490"/>
                  </a:cubicBezTo>
                  <a:cubicBezTo>
                    <a:pt x="1520" y="882"/>
                    <a:pt x="456" y="1125"/>
                    <a:pt x="456" y="608"/>
                  </a:cubicBezTo>
                  <a:cubicBezTo>
                    <a:pt x="456" y="304"/>
                    <a:pt x="730" y="152"/>
                    <a:pt x="1094" y="152"/>
                  </a:cubicBezTo>
                  <a:cubicBezTo>
                    <a:pt x="1126" y="147"/>
                    <a:pt x="1158" y="145"/>
                    <a:pt x="1190" y="145"/>
                  </a:cubicBezTo>
                  <a:cubicBezTo>
                    <a:pt x="1348" y="145"/>
                    <a:pt x="1516" y="204"/>
                    <a:pt x="1642" y="304"/>
                  </a:cubicBezTo>
                  <a:lnTo>
                    <a:pt x="1702" y="183"/>
                  </a:lnTo>
                  <a:cubicBezTo>
                    <a:pt x="1520" y="31"/>
                    <a:pt x="1338" y="0"/>
                    <a:pt x="109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6" name="Google Shape;2896;p65"/>
            <p:cNvSpPr/>
            <p:nvPr/>
          </p:nvSpPr>
          <p:spPr>
            <a:xfrm>
              <a:off x="6204025" y="4078625"/>
              <a:ext cx="51700" cy="50175"/>
            </a:xfrm>
            <a:custGeom>
              <a:avLst/>
              <a:gdLst/>
              <a:ahLst/>
              <a:cxnLst/>
              <a:rect l="l" t="t" r="r" b="b"/>
              <a:pathLst>
                <a:path w="2068" h="2007" extrusionOk="0">
                  <a:moveTo>
                    <a:pt x="426" y="0"/>
                  </a:moveTo>
                  <a:lnTo>
                    <a:pt x="1" y="2006"/>
                  </a:lnTo>
                  <a:lnTo>
                    <a:pt x="153" y="2006"/>
                  </a:lnTo>
                  <a:lnTo>
                    <a:pt x="365" y="1064"/>
                  </a:lnTo>
                  <a:lnTo>
                    <a:pt x="1672" y="1064"/>
                  </a:lnTo>
                  <a:lnTo>
                    <a:pt x="1490" y="2006"/>
                  </a:lnTo>
                  <a:lnTo>
                    <a:pt x="1642" y="2006"/>
                  </a:lnTo>
                  <a:lnTo>
                    <a:pt x="2068" y="0"/>
                  </a:lnTo>
                  <a:lnTo>
                    <a:pt x="1916" y="0"/>
                  </a:lnTo>
                  <a:lnTo>
                    <a:pt x="1733" y="912"/>
                  </a:lnTo>
                  <a:lnTo>
                    <a:pt x="396" y="912"/>
                  </a:lnTo>
                  <a:lnTo>
                    <a:pt x="578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7" name="Google Shape;2897;p65"/>
            <p:cNvSpPr/>
            <p:nvPr/>
          </p:nvSpPr>
          <p:spPr>
            <a:xfrm>
              <a:off x="6261025" y="4076925"/>
              <a:ext cx="55500" cy="52050"/>
            </a:xfrm>
            <a:custGeom>
              <a:avLst/>
              <a:gdLst/>
              <a:ahLst/>
              <a:cxnLst/>
              <a:rect l="l" t="t" r="r" b="b"/>
              <a:pathLst>
                <a:path w="2220" h="2082" extrusionOk="0">
                  <a:moveTo>
                    <a:pt x="1277" y="129"/>
                  </a:moveTo>
                  <a:cubicBezTo>
                    <a:pt x="1794" y="129"/>
                    <a:pt x="2067" y="433"/>
                    <a:pt x="2067" y="858"/>
                  </a:cubicBezTo>
                  <a:lnTo>
                    <a:pt x="2067" y="889"/>
                  </a:lnTo>
                  <a:cubicBezTo>
                    <a:pt x="2037" y="1466"/>
                    <a:pt x="1581" y="1922"/>
                    <a:pt x="1003" y="1922"/>
                  </a:cubicBezTo>
                  <a:cubicBezTo>
                    <a:pt x="456" y="1922"/>
                    <a:pt x="213" y="1618"/>
                    <a:pt x="213" y="1193"/>
                  </a:cubicBezTo>
                  <a:lnTo>
                    <a:pt x="213" y="1162"/>
                  </a:lnTo>
                  <a:cubicBezTo>
                    <a:pt x="244" y="585"/>
                    <a:pt x="699" y="129"/>
                    <a:pt x="1277" y="129"/>
                  </a:cubicBezTo>
                  <a:close/>
                  <a:moveTo>
                    <a:pt x="1384" y="0"/>
                  </a:moveTo>
                  <a:cubicBezTo>
                    <a:pt x="1349" y="0"/>
                    <a:pt x="1313" y="3"/>
                    <a:pt x="1277" y="7"/>
                  </a:cubicBezTo>
                  <a:lnTo>
                    <a:pt x="1186" y="7"/>
                  </a:lnTo>
                  <a:cubicBezTo>
                    <a:pt x="547" y="38"/>
                    <a:pt x="0" y="585"/>
                    <a:pt x="61" y="1223"/>
                  </a:cubicBezTo>
                  <a:cubicBezTo>
                    <a:pt x="61" y="1314"/>
                    <a:pt x="92" y="1345"/>
                    <a:pt x="61" y="1375"/>
                  </a:cubicBezTo>
                  <a:cubicBezTo>
                    <a:pt x="117" y="1767"/>
                    <a:pt x="456" y="2081"/>
                    <a:pt x="866" y="2081"/>
                  </a:cubicBezTo>
                  <a:cubicBezTo>
                    <a:pt x="901" y="2081"/>
                    <a:pt x="937" y="2079"/>
                    <a:pt x="973" y="2074"/>
                  </a:cubicBezTo>
                  <a:lnTo>
                    <a:pt x="1034" y="2074"/>
                  </a:lnTo>
                  <a:cubicBezTo>
                    <a:pt x="1672" y="2044"/>
                    <a:pt x="2219" y="1497"/>
                    <a:pt x="2189" y="858"/>
                  </a:cubicBezTo>
                  <a:lnTo>
                    <a:pt x="2189" y="707"/>
                  </a:lnTo>
                  <a:cubicBezTo>
                    <a:pt x="2133" y="315"/>
                    <a:pt x="1794" y="0"/>
                    <a:pt x="138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8" name="Google Shape;2898;p65"/>
            <p:cNvSpPr/>
            <p:nvPr/>
          </p:nvSpPr>
          <p:spPr>
            <a:xfrm>
              <a:off x="6323325" y="4077100"/>
              <a:ext cx="45625" cy="50925"/>
            </a:xfrm>
            <a:custGeom>
              <a:avLst/>
              <a:gdLst/>
              <a:ahLst/>
              <a:cxnLst/>
              <a:rect l="l" t="t" r="r" b="b"/>
              <a:pathLst>
                <a:path w="1825" h="2037" extrusionOk="0">
                  <a:moveTo>
                    <a:pt x="1095" y="152"/>
                  </a:moveTo>
                  <a:cubicBezTo>
                    <a:pt x="1460" y="152"/>
                    <a:pt x="1673" y="274"/>
                    <a:pt x="1673" y="578"/>
                  </a:cubicBezTo>
                  <a:cubicBezTo>
                    <a:pt x="1673" y="1008"/>
                    <a:pt x="1402" y="1249"/>
                    <a:pt x="988" y="1249"/>
                  </a:cubicBezTo>
                  <a:cubicBezTo>
                    <a:pt x="963" y="1249"/>
                    <a:pt x="938" y="1248"/>
                    <a:pt x="913" y="1247"/>
                  </a:cubicBezTo>
                  <a:lnTo>
                    <a:pt x="305" y="1247"/>
                  </a:lnTo>
                  <a:lnTo>
                    <a:pt x="518" y="152"/>
                  </a:lnTo>
                  <a:close/>
                  <a:moveTo>
                    <a:pt x="396" y="0"/>
                  </a:moveTo>
                  <a:lnTo>
                    <a:pt x="1" y="2037"/>
                  </a:lnTo>
                  <a:lnTo>
                    <a:pt x="153" y="2037"/>
                  </a:lnTo>
                  <a:lnTo>
                    <a:pt x="244" y="1368"/>
                  </a:lnTo>
                  <a:lnTo>
                    <a:pt x="852" y="1368"/>
                  </a:lnTo>
                  <a:cubicBezTo>
                    <a:pt x="1460" y="1368"/>
                    <a:pt x="1825" y="1125"/>
                    <a:pt x="1825" y="578"/>
                  </a:cubicBezTo>
                  <a:cubicBezTo>
                    <a:pt x="1825" y="244"/>
                    <a:pt x="1551" y="61"/>
                    <a:pt x="1095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9" name="Google Shape;2899;p65"/>
            <p:cNvSpPr/>
            <p:nvPr/>
          </p:nvSpPr>
          <p:spPr>
            <a:xfrm>
              <a:off x="5799000" y="4183475"/>
              <a:ext cx="605675" cy="6100"/>
            </a:xfrm>
            <a:custGeom>
              <a:avLst/>
              <a:gdLst/>
              <a:ahLst/>
              <a:cxnLst/>
              <a:rect l="l" t="t" r="r" b="b"/>
              <a:pathLst>
                <a:path w="24227" h="244" extrusionOk="0">
                  <a:moveTo>
                    <a:pt x="12098" y="1"/>
                  </a:moveTo>
                  <a:cubicBezTo>
                    <a:pt x="5411" y="1"/>
                    <a:pt x="1" y="62"/>
                    <a:pt x="1" y="122"/>
                  </a:cubicBezTo>
                  <a:cubicBezTo>
                    <a:pt x="1" y="214"/>
                    <a:pt x="5411" y="244"/>
                    <a:pt x="12098" y="244"/>
                  </a:cubicBezTo>
                  <a:cubicBezTo>
                    <a:pt x="18785" y="244"/>
                    <a:pt x="24226" y="153"/>
                    <a:pt x="24226" y="122"/>
                  </a:cubicBezTo>
                  <a:cubicBezTo>
                    <a:pt x="24226" y="92"/>
                    <a:pt x="18785" y="1"/>
                    <a:pt x="12098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0" name="Google Shape;2900;p65"/>
            <p:cNvSpPr/>
            <p:nvPr/>
          </p:nvSpPr>
          <p:spPr>
            <a:xfrm>
              <a:off x="5818775" y="4262500"/>
              <a:ext cx="339675" cy="6125"/>
            </a:xfrm>
            <a:custGeom>
              <a:avLst/>
              <a:gdLst/>
              <a:ahLst/>
              <a:cxnLst/>
              <a:rect l="l" t="t" r="r" b="b"/>
              <a:pathLst>
                <a:path w="13587" h="245" extrusionOk="0">
                  <a:moveTo>
                    <a:pt x="6809" y="1"/>
                  </a:moveTo>
                  <a:cubicBezTo>
                    <a:pt x="3040" y="1"/>
                    <a:pt x="0" y="31"/>
                    <a:pt x="0" y="123"/>
                  </a:cubicBezTo>
                  <a:cubicBezTo>
                    <a:pt x="0" y="183"/>
                    <a:pt x="3040" y="244"/>
                    <a:pt x="6809" y="244"/>
                  </a:cubicBezTo>
                  <a:cubicBezTo>
                    <a:pt x="10547" y="244"/>
                    <a:pt x="13587" y="153"/>
                    <a:pt x="13587" y="123"/>
                  </a:cubicBezTo>
                  <a:cubicBezTo>
                    <a:pt x="13587" y="92"/>
                    <a:pt x="10547" y="1"/>
                    <a:pt x="680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1" name="Google Shape;2901;p65"/>
            <p:cNvSpPr/>
            <p:nvPr/>
          </p:nvSpPr>
          <p:spPr>
            <a:xfrm>
              <a:off x="6359050" y="4253875"/>
              <a:ext cx="45625" cy="6225"/>
            </a:xfrm>
            <a:custGeom>
              <a:avLst/>
              <a:gdLst/>
              <a:ahLst/>
              <a:cxnLst/>
              <a:rect l="l" t="t" r="r" b="b"/>
              <a:pathLst>
                <a:path w="1825" h="249" extrusionOk="0">
                  <a:moveTo>
                    <a:pt x="1128" y="1"/>
                  </a:moveTo>
                  <a:cubicBezTo>
                    <a:pt x="1056" y="1"/>
                    <a:pt x="984" y="4"/>
                    <a:pt x="912" y="12"/>
                  </a:cubicBezTo>
                  <a:cubicBezTo>
                    <a:pt x="608" y="12"/>
                    <a:pt x="304" y="12"/>
                    <a:pt x="0" y="133"/>
                  </a:cubicBezTo>
                  <a:cubicBezTo>
                    <a:pt x="219" y="199"/>
                    <a:pt x="439" y="249"/>
                    <a:pt x="658" y="249"/>
                  </a:cubicBezTo>
                  <a:cubicBezTo>
                    <a:pt x="743" y="249"/>
                    <a:pt x="827" y="241"/>
                    <a:pt x="912" y="224"/>
                  </a:cubicBezTo>
                  <a:cubicBezTo>
                    <a:pt x="1216" y="224"/>
                    <a:pt x="1520" y="224"/>
                    <a:pt x="1824" y="133"/>
                  </a:cubicBezTo>
                  <a:cubicBezTo>
                    <a:pt x="1592" y="40"/>
                    <a:pt x="1360" y="1"/>
                    <a:pt x="1128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2" name="Google Shape;2902;p65"/>
            <p:cNvSpPr/>
            <p:nvPr/>
          </p:nvSpPr>
          <p:spPr>
            <a:xfrm>
              <a:off x="5823325" y="4314950"/>
              <a:ext cx="339700" cy="5325"/>
            </a:xfrm>
            <a:custGeom>
              <a:avLst/>
              <a:gdLst/>
              <a:ahLst/>
              <a:cxnLst/>
              <a:rect l="l" t="t" r="r" b="b"/>
              <a:pathLst>
                <a:path w="13588" h="213" extrusionOk="0">
                  <a:moveTo>
                    <a:pt x="6809" y="0"/>
                  </a:moveTo>
                  <a:cubicBezTo>
                    <a:pt x="3040" y="0"/>
                    <a:pt x="0" y="31"/>
                    <a:pt x="0" y="122"/>
                  </a:cubicBezTo>
                  <a:cubicBezTo>
                    <a:pt x="0" y="183"/>
                    <a:pt x="3040" y="213"/>
                    <a:pt x="6809" y="213"/>
                  </a:cubicBezTo>
                  <a:cubicBezTo>
                    <a:pt x="10548" y="213"/>
                    <a:pt x="13587" y="152"/>
                    <a:pt x="13587" y="122"/>
                  </a:cubicBezTo>
                  <a:cubicBezTo>
                    <a:pt x="13587" y="31"/>
                    <a:pt x="10548" y="0"/>
                    <a:pt x="680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3" name="Google Shape;2903;p65"/>
            <p:cNvSpPr/>
            <p:nvPr/>
          </p:nvSpPr>
          <p:spPr>
            <a:xfrm>
              <a:off x="6362850" y="4305075"/>
              <a:ext cx="45625" cy="6375"/>
            </a:xfrm>
            <a:custGeom>
              <a:avLst/>
              <a:gdLst/>
              <a:ahLst/>
              <a:cxnLst/>
              <a:rect l="l" t="t" r="r" b="b"/>
              <a:pathLst>
                <a:path w="1825" h="255" extrusionOk="0">
                  <a:moveTo>
                    <a:pt x="912" y="0"/>
                  </a:moveTo>
                  <a:cubicBezTo>
                    <a:pt x="608" y="0"/>
                    <a:pt x="304" y="0"/>
                    <a:pt x="0" y="122"/>
                  </a:cubicBezTo>
                  <a:cubicBezTo>
                    <a:pt x="233" y="215"/>
                    <a:pt x="465" y="254"/>
                    <a:pt x="697" y="254"/>
                  </a:cubicBezTo>
                  <a:cubicBezTo>
                    <a:pt x="769" y="254"/>
                    <a:pt x="840" y="250"/>
                    <a:pt x="912" y="243"/>
                  </a:cubicBezTo>
                  <a:cubicBezTo>
                    <a:pt x="1216" y="243"/>
                    <a:pt x="1520" y="243"/>
                    <a:pt x="1824" y="122"/>
                  </a:cubicBezTo>
                  <a:cubicBezTo>
                    <a:pt x="1551" y="0"/>
                    <a:pt x="1247" y="0"/>
                    <a:pt x="912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4" name="Google Shape;2904;p65"/>
            <p:cNvSpPr/>
            <p:nvPr/>
          </p:nvSpPr>
          <p:spPr>
            <a:xfrm>
              <a:off x="5834725" y="4367375"/>
              <a:ext cx="340450" cy="5350"/>
            </a:xfrm>
            <a:custGeom>
              <a:avLst/>
              <a:gdLst/>
              <a:ahLst/>
              <a:cxnLst/>
              <a:rect l="l" t="t" r="r" b="b"/>
              <a:pathLst>
                <a:path w="13618" h="214" extrusionOk="0">
                  <a:moveTo>
                    <a:pt x="6809" y="1"/>
                  </a:moveTo>
                  <a:cubicBezTo>
                    <a:pt x="3040" y="1"/>
                    <a:pt x="0" y="31"/>
                    <a:pt x="0" y="92"/>
                  </a:cubicBezTo>
                  <a:cubicBezTo>
                    <a:pt x="0" y="183"/>
                    <a:pt x="3040" y="213"/>
                    <a:pt x="6809" y="213"/>
                  </a:cubicBezTo>
                  <a:cubicBezTo>
                    <a:pt x="10578" y="213"/>
                    <a:pt x="13618" y="152"/>
                    <a:pt x="13618" y="92"/>
                  </a:cubicBezTo>
                  <a:cubicBezTo>
                    <a:pt x="13618" y="61"/>
                    <a:pt x="10578" y="1"/>
                    <a:pt x="680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5" name="Google Shape;2905;p65"/>
            <p:cNvSpPr/>
            <p:nvPr/>
          </p:nvSpPr>
          <p:spPr>
            <a:xfrm>
              <a:off x="6374250" y="4357225"/>
              <a:ext cx="45625" cy="6650"/>
            </a:xfrm>
            <a:custGeom>
              <a:avLst/>
              <a:gdLst/>
              <a:ahLst/>
              <a:cxnLst/>
              <a:rect l="l" t="t" r="r" b="b"/>
              <a:pathLst>
                <a:path w="1825" h="266" extrusionOk="0">
                  <a:moveTo>
                    <a:pt x="697" y="0"/>
                  </a:moveTo>
                  <a:cubicBezTo>
                    <a:pt x="465" y="0"/>
                    <a:pt x="233" y="40"/>
                    <a:pt x="0" y="133"/>
                  </a:cubicBezTo>
                  <a:cubicBezTo>
                    <a:pt x="233" y="226"/>
                    <a:pt x="465" y="265"/>
                    <a:pt x="697" y="265"/>
                  </a:cubicBezTo>
                  <a:cubicBezTo>
                    <a:pt x="769" y="265"/>
                    <a:pt x="840" y="262"/>
                    <a:pt x="912" y="255"/>
                  </a:cubicBezTo>
                  <a:cubicBezTo>
                    <a:pt x="1216" y="255"/>
                    <a:pt x="1520" y="255"/>
                    <a:pt x="1824" y="133"/>
                  </a:cubicBezTo>
                  <a:cubicBezTo>
                    <a:pt x="1550" y="42"/>
                    <a:pt x="1247" y="11"/>
                    <a:pt x="912" y="11"/>
                  </a:cubicBezTo>
                  <a:cubicBezTo>
                    <a:pt x="840" y="4"/>
                    <a:pt x="769" y="0"/>
                    <a:pt x="697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6" name="Google Shape;2906;p65"/>
            <p:cNvSpPr/>
            <p:nvPr/>
          </p:nvSpPr>
          <p:spPr>
            <a:xfrm>
              <a:off x="5849925" y="4420575"/>
              <a:ext cx="340450" cy="5325"/>
            </a:xfrm>
            <a:custGeom>
              <a:avLst/>
              <a:gdLst/>
              <a:ahLst/>
              <a:cxnLst/>
              <a:rect l="l" t="t" r="r" b="b"/>
              <a:pathLst>
                <a:path w="13618" h="213" extrusionOk="0">
                  <a:moveTo>
                    <a:pt x="6809" y="0"/>
                  </a:moveTo>
                  <a:cubicBezTo>
                    <a:pt x="3040" y="0"/>
                    <a:pt x="0" y="31"/>
                    <a:pt x="0" y="91"/>
                  </a:cubicBezTo>
                  <a:cubicBezTo>
                    <a:pt x="0" y="183"/>
                    <a:pt x="3040" y="213"/>
                    <a:pt x="6809" y="213"/>
                  </a:cubicBezTo>
                  <a:cubicBezTo>
                    <a:pt x="10578" y="213"/>
                    <a:pt x="13618" y="152"/>
                    <a:pt x="13618" y="91"/>
                  </a:cubicBezTo>
                  <a:cubicBezTo>
                    <a:pt x="13618" y="31"/>
                    <a:pt x="10578" y="0"/>
                    <a:pt x="680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7" name="Google Shape;2907;p65"/>
            <p:cNvSpPr/>
            <p:nvPr/>
          </p:nvSpPr>
          <p:spPr>
            <a:xfrm>
              <a:off x="6390200" y="4410700"/>
              <a:ext cx="45625" cy="6375"/>
            </a:xfrm>
            <a:custGeom>
              <a:avLst/>
              <a:gdLst/>
              <a:ahLst/>
              <a:cxnLst/>
              <a:rect l="l" t="t" r="r" b="b"/>
              <a:pathLst>
                <a:path w="1825" h="255" extrusionOk="0">
                  <a:moveTo>
                    <a:pt x="912" y="0"/>
                  </a:moveTo>
                  <a:cubicBezTo>
                    <a:pt x="609" y="0"/>
                    <a:pt x="305" y="0"/>
                    <a:pt x="1" y="122"/>
                  </a:cubicBezTo>
                  <a:cubicBezTo>
                    <a:pt x="233" y="215"/>
                    <a:pt x="465" y="254"/>
                    <a:pt x="697" y="254"/>
                  </a:cubicBezTo>
                  <a:cubicBezTo>
                    <a:pt x="769" y="254"/>
                    <a:pt x="841" y="250"/>
                    <a:pt x="912" y="243"/>
                  </a:cubicBezTo>
                  <a:cubicBezTo>
                    <a:pt x="1216" y="243"/>
                    <a:pt x="1520" y="243"/>
                    <a:pt x="1824" y="122"/>
                  </a:cubicBezTo>
                  <a:cubicBezTo>
                    <a:pt x="1520" y="30"/>
                    <a:pt x="1216" y="0"/>
                    <a:pt x="912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8" name="Google Shape;2908;p65"/>
            <p:cNvSpPr/>
            <p:nvPr/>
          </p:nvSpPr>
          <p:spPr>
            <a:xfrm>
              <a:off x="5859800" y="4467675"/>
              <a:ext cx="339700" cy="6100"/>
            </a:xfrm>
            <a:custGeom>
              <a:avLst/>
              <a:gdLst/>
              <a:ahLst/>
              <a:cxnLst/>
              <a:rect l="l" t="t" r="r" b="b"/>
              <a:pathLst>
                <a:path w="13588" h="244" extrusionOk="0">
                  <a:moveTo>
                    <a:pt x="6779" y="1"/>
                  </a:moveTo>
                  <a:cubicBezTo>
                    <a:pt x="3040" y="1"/>
                    <a:pt x="0" y="31"/>
                    <a:pt x="0" y="122"/>
                  </a:cubicBezTo>
                  <a:cubicBezTo>
                    <a:pt x="0" y="183"/>
                    <a:pt x="3040" y="244"/>
                    <a:pt x="6779" y="244"/>
                  </a:cubicBezTo>
                  <a:cubicBezTo>
                    <a:pt x="10548" y="244"/>
                    <a:pt x="13587" y="153"/>
                    <a:pt x="13587" y="122"/>
                  </a:cubicBezTo>
                  <a:cubicBezTo>
                    <a:pt x="13587" y="92"/>
                    <a:pt x="10548" y="1"/>
                    <a:pt x="677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9" name="Google Shape;2909;p65"/>
            <p:cNvSpPr/>
            <p:nvPr/>
          </p:nvSpPr>
          <p:spPr>
            <a:xfrm>
              <a:off x="6400075" y="4459325"/>
              <a:ext cx="45625" cy="5950"/>
            </a:xfrm>
            <a:custGeom>
              <a:avLst/>
              <a:gdLst/>
              <a:ahLst/>
              <a:cxnLst/>
              <a:rect l="l" t="t" r="r" b="b"/>
              <a:pathLst>
                <a:path w="1825" h="238" extrusionOk="0">
                  <a:moveTo>
                    <a:pt x="913" y="0"/>
                  </a:moveTo>
                  <a:cubicBezTo>
                    <a:pt x="609" y="0"/>
                    <a:pt x="305" y="0"/>
                    <a:pt x="1" y="122"/>
                  </a:cubicBezTo>
                  <a:cubicBezTo>
                    <a:pt x="220" y="188"/>
                    <a:pt x="439" y="238"/>
                    <a:pt x="658" y="238"/>
                  </a:cubicBezTo>
                  <a:cubicBezTo>
                    <a:pt x="743" y="238"/>
                    <a:pt x="828" y="230"/>
                    <a:pt x="913" y="213"/>
                  </a:cubicBezTo>
                  <a:cubicBezTo>
                    <a:pt x="1217" y="213"/>
                    <a:pt x="1521" y="213"/>
                    <a:pt x="1825" y="122"/>
                  </a:cubicBezTo>
                  <a:cubicBezTo>
                    <a:pt x="1521" y="0"/>
                    <a:pt x="1217" y="0"/>
                    <a:pt x="913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0" name="Google Shape;2910;p65"/>
            <p:cNvSpPr/>
            <p:nvPr/>
          </p:nvSpPr>
          <p:spPr>
            <a:xfrm>
              <a:off x="5865125" y="4523925"/>
              <a:ext cx="340450" cy="5325"/>
            </a:xfrm>
            <a:custGeom>
              <a:avLst/>
              <a:gdLst/>
              <a:ahLst/>
              <a:cxnLst/>
              <a:rect l="l" t="t" r="r" b="b"/>
              <a:pathLst>
                <a:path w="13618" h="213" extrusionOk="0">
                  <a:moveTo>
                    <a:pt x="6809" y="0"/>
                  </a:moveTo>
                  <a:cubicBezTo>
                    <a:pt x="3040" y="0"/>
                    <a:pt x="0" y="30"/>
                    <a:pt x="0" y="122"/>
                  </a:cubicBezTo>
                  <a:cubicBezTo>
                    <a:pt x="0" y="182"/>
                    <a:pt x="3040" y="213"/>
                    <a:pt x="6809" y="213"/>
                  </a:cubicBezTo>
                  <a:cubicBezTo>
                    <a:pt x="10578" y="213"/>
                    <a:pt x="13617" y="152"/>
                    <a:pt x="13617" y="122"/>
                  </a:cubicBezTo>
                  <a:cubicBezTo>
                    <a:pt x="13617" y="61"/>
                    <a:pt x="10578" y="0"/>
                    <a:pt x="680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1" name="Google Shape;2911;p65"/>
            <p:cNvSpPr/>
            <p:nvPr/>
          </p:nvSpPr>
          <p:spPr>
            <a:xfrm>
              <a:off x="6404650" y="4515550"/>
              <a:ext cx="45600" cy="5625"/>
            </a:xfrm>
            <a:custGeom>
              <a:avLst/>
              <a:gdLst/>
              <a:ahLst/>
              <a:cxnLst/>
              <a:rect l="l" t="t" r="r" b="b"/>
              <a:pathLst>
                <a:path w="1824" h="225" extrusionOk="0">
                  <a:moveTo>
                    <a:pt x="912" y="1"/>
                  </a:moveTo>
                  <a:cubicBezTo>
                    <a:pt x="608" y="1"/>
                    <a:pt x="304" y="1"/>
                    <a:pt x="0" y="92"/>
                  </a:cubicBezTo>
                  <a:cubicBezTo>
                    <a:pt x="232" y="185"/>
                    <a:pt x="465" y="224"/>
                    <a:pt x="697" y="224"/>
                  </a:cubicBezTo>
                  <a:cubicBezTo>
                    <a:pt x="768" y="224"/>
                    <a:pt x="840" y="221"/>
                    <a:pt x="912" y="213"/>
                  </a:cubicBezTo>
                  <a:cubicBezTo>
                    <a:pt x="1216" y="213"/>
                    <a:pt x="1520" y="213"/>
                    <a:pt x="1824" y="92"/>
                  </a:cubicBezTo>
                  <a:cubicBezTo>
                    <a:pt x="1550" y="1"/>
                    <a:pt x="1246" y="1"/>
                    <a:pt x="912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2" name="Google Shape;2912;p65"/>
            <p:cNvSpPr/>
            <p:nvPr/>
          </p:nvSpPr>
          <p:spPr>
            <a:xfrm>
              <a:off x="5869675" y="4580900"/>
              <a:ext cx="340450" cy="5350"/>
            </a:xfrm>
            <a:custGeom>
              <a:avLst/>
              <a:gdLst/>
              <a:ahLst/>
              <a:cxnLst/>
              <a:rect l="l" t="t" r="r" b="b"/>
              <a:pathLst>
                <a:path w="13618" h="214" extrusionOk="0">
                  <a:moveTo>
                    <a:pt x="6809" y="1"/>
                  </a:moveTo>
                  <a:cubicBezTo>
                    <a:pt x="3040" y="1"/>
                    <a:pt x="1" y="31"/>
                    <a:pt x="1" y="122"/>
                  </a:cubicBezTo>
                  <a:cubicBezTo>
                    <a:pt x="1" y="183"/>
                    <a:pt x="3040" y="213"/>
                    <a:pt x="6809" y="213"/>
                  </a:cubicBezTo>
                  <a:cubicBezTo>
                    <a:pt x="10578" y="213"/>
                    <a:pt x="13618" y="153"/>
                    <a:pt x="13618" y="122"/>
                  </a:cubicBezTo>
                  <a:cubicBezTo>
                    <a:pt x="13618" y="31"/>
                    <a:pt x="10578" y="1"/>
                    <a:pt x="680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3" name="Google Shape;2913;p65"/>
            <p:cNvSpPr/>
            <p:nvPr/>
          </p:nvSpPr>
          <p:spPr>
            <a:xfrm>
              <a:off x="6410725" y="4570750"/>
              <a:ext cx="45625" cy="6650"/>
            </a:xfrm>
            <a:custGeom>
              <a:avLst/>
              <a:gdLst/>
              <a:ahLst/>
              <a:cxnLst/>
              <a:rect l="l" t="t" r="r" b="b"/>
              <a:pathLst>
                <a:path w="1825" h="266" extrusionOk="0">
                  <a:moveTo>
                    <a:pt x="697" y="1"/>
                  </a:moveTo>
                  <a:cubicBezTo>
                    <a:pt x="465" y="1"/>
                    <a:pt x="233" y="40"/>
                    <a:pt x="0" y="133"/>
                  </a:cubicBezTo>
                  <a:cubicBezTo>
                    <a:pt x="233" y="226"/>
                    <a:pt x="465" y="266"/>
                    <a:pt x="697" y="266"/>
                  </a:cubicBezTo>
                  <a:cubicBezTo>
                    <a:pt x="769" y="266"/>
                    <a:pt x="840" y="262"/>
                    <a:pt x="912" y="255"/>
                  </a:cubicBezTo>
                  <a:cubicBezTo>
                    <a:pt x="1216" y="255"/>
                    <a:pt x="1520" y="255"/>
                    <a:pt x="1824" y="133"/>
                  </a:cubicBezTo>
                  <a:cubicBezTo>
                    <a:pt x="1569" y="40"/>
                    <a:pt x="1349" y="1"/>
                    <a:pt x="1124" y="1"/>
                  </a:cubicBezTo>
                  <a:cubicBezTo>
                    <a:pt x="1054" y="1"/>
                    <a:pt x="984" y="4"/>
                    <a:pt x="912" y="12"/>
                  </a:cubicBezTo>
                  <a:cubicBezTo>
                    <a:pt x="840" y="4"/>
                    <a:pt x="769" y="1"/>
                    <a:pt x="697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4" name="Google Shape;2914;p65"/>
            <p:cNvSpPr/>
            <p:nvPr/>
          </p:nvSpPr>
          <p:spPr>
            <a:xfrm>
              <a:off x="5875750" y="4637125"/>
              <a:ext cx="339700" cy="5350"/>
            </a:xfrm>
            <a:custGeom>
              <a:avLst/>
              <a:gdLst/>
              <a:ahLst/>
              <a:cxnLst/>
              <a:rect l="l" t="t" r="r" b="b"/>
              <a:pathLst>
                <a:path w="13588" h="214" extrusionOk="0">
                  <a:moveTo>
                    <a:pt x="6809" y="1"/>
                  </a:moveTo>
                  <a:cubicBezTo>
                    <a:pt x="3040" y="1"/>
                    <a:pt x="1" y="31"/>
                    <a:pt x="1" y="92"/>
                  </a:cubicBezTo>
                  <a:cubicBezTo>
                    <a:pt x="1" y="183"/>
                    <a:pt x="3040" y="214"/>
                    <a:pt x="6809" y="214"/>
                  </a:cubicBezTo>
                  <a:cubicBezTo>
                    <a:pt x="10548" y="214"/>
                    <a:pt x="13588" y="153"/>
                    <a:pt x="13588" y="92"/>
                  </a:cubicBezTo>
                  <a:cubicBezTo>
                    <a:pt x="13588" y="31"/>
                    <a:pt x="10548" y="1"/>
                    <a:pt x="680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5" name="Google Shape;2915;p65"/>
            <p:cNvSpPr/>
            <p:nvPr/>
          </p:nvSpPr>
          <p:spPr>
            <a:xfrm>
              <a:off x="6416050" y="4627250"/>
              <a:ext cx="45600" cy="6375"/>
            </a:xfrm>
            <a:custGeom>
              <a:avLst/>
              <a:gdLst/>
              <a:ahLst/>
              <a:cxnLst/>
              <a:rect l="l" t="t" r="r" b="b"/>
              <a:pathLst>
                <a:path w="1824" h="255" extrusionOk="0">
                  <a:moveTo>
                    <a:pt x="912" y="1"/>
                  </a:moveTo>
                  <a:cubicBezTo>
                    <a:pt x="608" y="1"/>
                    <a:pt x="304" y="1"/>
                    <a:pt x="0" y="122"/>
                  </a:cubicBezTo>
                  <a:cubicBezTo>
                    <a:pt x="232" y="215"/>
                    <a:pt x="464" y="255"/>
                    <a:pt x="697" y="255"/>
                  </a:cubicBezTo>
                  <a:cubicBezTo>
                    <a:pt x="768" y="255"/>
                    <a:pt x="840" y="251"/>
                    <a:pt x="912" y="244"/>
                  </a:cubicBezTo>
                  <a:cubicBezTo>
                    <a:pt x="1216" y="244"/>
                    <a:pt x="1520" y="244"/>
                    <a:pt x="1824" y="122"/>
                  </a:cubicBezTo>
                  <a:cubicBezTo>
                    <a:pt x="1520" y="31"/>
                    <a:pt x="1216" y="1"/>
                    <a:pt x="912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6" name="Google Shape;2916;p65"/>
            <p:cNvSpPr/>
            <p:nvPr/>
          </p:nvSpPr>
          <p:spPr>
            <a:xfrm>
              <a:off x="5880325" y="4692600"/>
              <a:ext cx="339675" cy="6100"/>
            </a:xfrm>
            <a:custGeom>
              <a:avLst/>
              <a:gdLst/>
              <a:ahLst/>
              <a:cxnLst/>
              <a:rect l="l" t="t" r="r" b="b"/>
              <a:pathLst>
                <a:path w="13587" h="244" extrusionOk="0">
                  <a:moveTo>
                    <a:pt x="6809" y="1"/>
                  </a:moveTo>
                  <a:cubicBezTo>
                    <a:pt x="3040" y="1"/>
                    <a:pt x="0" y="62"/>
                    <a:pt x="0" y="122"/>
                  </a:cubicBezTo>
                  <a:cubicBezTo>
                    <a:pt x="0" y="214"/>
                    <a:pt x="3040" y="244"/>
                    <a:pt x="6809" y="244"/>
                  </a:cubicBezTo>
                  <a:cubicBezTo>
                    <a:pt x="10547" y="244"/>
                    <a:pt x="13587" y="153"/>
                    <a:pt x="13587" y="122"/>
                  </a:cubicBezTo>
                  <a:cubicBezTo>
                    <a:pt x="13587" y="62"/>
                    <a:pt x="10547" y="1"/>
                    <a:pt x="680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7" name="Google Shape;2917;p65"/>
            <p:cNvSpPr/>
            <p:nvPr/>
          </p:nvSpPr>
          <p:spPr>
            <a:xfrm>
              <a:off x="6420600" y="4683500"/>
              <a:ext cx="45625" cy="5950"/>
            </a:xfrm>
            <a:custGeom>
              <a:avLst/>
              <a:gdLst/>
              <a:ahLst/>
              <a:cxnLst/>
              <a:rect l="l" t="t" r="r" b="b"/>
              <a:pathLst>
                <a:path w="1825" h="238" extrusionOk="0">
                  <a:moveTo>
                    <a:pt x="912" y="0"/>
                  </a:moveTo>
                  <a:cubicBezTo>
                    <a:pt x="608" y="0"/>
                    <a:pt x="304" y="0"/>
                    <a:pt x="0" y="122"/>
                  </a:cubicBezTo>
                  <a:cubicBezTo>
                    <a:pt x="220" y="187"/>
                    <a:pt x="439" y="237"/>
                    <a:pt x="658" y="237"/>
                  </a:cubicBezTo>
                  <a:cubicBezTo>
                    <a:pt x="743" y="237"/>
                    <a:pt x="827" y="230"/>
                    <a:pt x="912" y="213"/>
                  </a:cubicBezTo>
                  <a:cubicBezTo>
                    <a:pt x="1216" y="213"/>
                    <a:pt x="1520" y="213"/>
                    <a:pt x="1824" y="122"/>
                  </a:cubicBezTo>
                  <a:cubicBezTo>
                    <a:pt x="1520" y="30"/>
                    <a:pt x="1216" y="0"/>
                    <a:pt x="912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8" name="Google Shape;2918;p65"/>
            <p:cNvSpPr/>
            <p:nvPr/>
          </p:nvSpPr>
          <p:spPr>
            <a:xfrm>
              <a:off x="5886400" y="4748850"/>
              <a:ext cx="339700" cy="6100"/>
            </a:xfrm>
            <a:custGeom>
              <a:avLst/>
              <a:gdLst/>
              <a:ahLst/>
              <a:cxnLst/>
              <a:rect l="l" t="t" r="r" b="b"/>
              <a:pathLst>
                <a:path w="13588" h="244" extrusionOk="0">
                  <a:moveTo>
                    <a:pt x="6779" y="0"/>
                  </a:moveTo>
                  <a:cubicBezTo>
                    <a:pt x="3040" y="0"/>
                    <a:pt x="0" y="30"/>
                    <a:pt x="0" y="122"/>
                  </a:cubicBezTo>
                  <a:cubicBezTo>
                    <a:pt x="0" y="182"/>
                    <a:pt x="3040" y="243"/>
                    <a:pt x="6779" y="243"/>
                  </a:cubicBezTo>
                  <a:cubicBezTo>
                    <a:pt x="10548" y="243"/>
                    <a:pt x="13587" y="152"/>
                    <a:pt x="13587" y="122"/>
                  </a:cubicBezTo>
                  <a:cubicBezTo>
                    <a:pt x="13587" y="30"/>
                    <a:pt x="10548" y="0"/>
                    <a:pt x="677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9" name="Google Shape;2919;p65"/>
            <p:cNvSpPr/>
            <p:nvPr/>
          </p:nvSpPr>
          <p:spPr>
            <a:xfrm>
              <a:off x="6425925" y="4739725"/>
              <a:ext cx="45600" cy="5625"/>
            </a:xfrm>
            <a:custGeom>
              <a:avLst/>
              <a:gdLst/>
              <a:ahLst/>
              <a:cxnLst/>
              <a:rect l="l" t="t" r="r" b="b"/>
              <a:pathLst>
                <a:path w="1824" h="225" extrusionOk="0">
                  <a:moveTo>
                    <a:pt x="912" y="0"/>
                  </a:moveTo>
                  <a:cubicBezTo>
                    <a:pt x="608" y="0"/>
                    <a:pt x="304" y="0"/>
                    <a:pt x="0" y="92"/>
                  </a:cubicBezTo>
                  <a:cubicBezTo>
                    <a:pt x="232" y="184"/>
                    <a:pt x="465" y="224"/>
                    <a:pt x="697" y="224"/>
                  </a:cubicBezTo>
                  <a:cubicBezTo>
                    <a:pt x="769" y="224"/>
                    <a:pt x="840" y="220"/>
                    <a:pt x="912" y="213"/>
                  </a:cubicBezTo>
                  <a:cubicBezTo>
                    <a:pt x="1216" y="213"/>
                    <a:pt x="1520" y="213"/>
                    <a:pt x="1824" y="92"/>
                  </a:cubicBezTo>
                  <a:cubicBezTo>
                    <a:pt x="1550" y="31"/>
                    <a:pt x="1246" y="0"/>
                    <a:pt x="912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0" name="Google Shape;2920;p65"/>
            <p:cNvSpPr/>
            <p:nvPr/>
          </p:nvSpPr>
          <p:spPr>
            <a:xfrm>
              <a:off x="1021550" y="4007975"/>
              <a:ext cx="439250" cy="151975"/>
            </a:xfrm>
            <a:custGeom>
              <a:avLst/>
              <a:gdLst/>
              <a:ahLst/>
              <a:cxnLst/>
              <a:rect l="l" t="t" r="r" b="b"/>
              <a:pathLst>
                <a:path w="17570" h="6079" extrusionOk="0">
                  <a:moveTo>
                    <a:pt x="13045" y="0"/>
                  </a:moveTo>
                  <a:cubicBezTo>
                    <a:pt x="8295" y="0"/>
                    <a:pt x="3676" y="1880"/>
                    <a:pt x="214" y="5319"/>
                  </a:cubicBezTo>
                  <a:lnTo>
                    <a:pt x="1" y="6079"/>
                  </a:lnTo>
                  <a:cubicBezTo>
                    <a:pt x="6262" y="6018"/>
                    <a:pt x="12402" y="4103"/>
                    <a:pt x="17570" y="577"/>
                  </a:cubicBezTo>
                  <a:cubicBezTo>
                    <a:pt x="16070" y="189"/>
                    <a:pt x="14551" y="0"/>
                    <a:pt x="13045" y="0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1" name="Google Shape;2921;p65"/>
            <p:cNvSpPr/>
            <p:nvPr/>
          </p:nvSpPr>
          <p:spPr>
            <a:xfrm>
              <a:off x="1156075" y="3254900"/>
              <a:ext cx="148200" cy="364775"/>
            </a:xfrm>
            <a:custGeom>
              <a:avLst/>
              <a:gdLst/>
              <a:ahLst/>
              <a:cxnLst/>
              <a:rect l="l" t="t" r="r" b="b"/>
              <a:pathLst>
                <a:path w="5928" h="14591" extrusionOk="0">
                  <a:moveTo>
                    <a:pt x="5806" y="0"/>
                  </a:moveTo>
                  <a:lnTo>
                    <a:pt x="5806" y="0"/>
                  </a:lnTo>
                  <a:cubicBezTo>
                    <a:pt x="1976" y="3709"/>
                    <a:pt x="0" y="9453"/>
                    <a:pt x="699" y="14590"/>
                  </a:cubicBezTo>
                  <a:cubicBezTo>
                    <a:pt x="3799" y="10730"/>
                    <a:pt x="5927" y="5046"/>
                    <a:pt x="5806" y="0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2" name="Google Shape;2922;p65"/>
            <p:cNvSpPr/>
            <p:nvPr/>
          </p:nvSpPr>
          <p:spPr>
            <a:xfrm>
              <a:off x="1095275" y="3560375"/>
              <a:ext cx="315375" cy="300950"/>
            </a:xfrm>
            <a:custGeom>
              <a:avLst/>
              <a:gdLst/>
              <a:ahLst/>
              <a:cxnLst/>
              <a:rect l="l" t="t" r="r" b="b"/>
              <a:pathLst>
                <a:path w="12615" h="12038" extrusionOk="0">
                  <a:moveTo>
                    <a:pt x="12615" y="0"/>
                  </a:moveTo>
                  <a:lnTo>
                    <a:pt x="12615" y="0"/>
                  </a:lnTo>
                  <a:cubicBezTo>
                    <a:pt x="7235" y="2554"/>
                    <a:pt x="2827" y="6779"/>
                    <a:pt x="61" y="12007"/>
                  </a:cubicBezTo>
                  <a:lnTo>
                    <a:pt x="0" y="12037"/>
                  </a:lnTo>
                  <a:cubicBezTo>
                    <a:pt x="6079" y="10608"/>
                    <a:pt x="10882" y="6019"/>
                    <a:pt x="12615" y="0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3" name="Google Shape;2923;p65"/>
            <p:cNvSpPr/>
            <p:nvPr/>
          </p:nvSpPr>
          <p:spPr>
            <a:xfrm>
              <a:off x="1080825" y="3770850"/>
              <a:ext cx="425575" cy="137150"/>
            </a:xfrm>
            <a:custGeom>
              <a:avLst/>
              <a:gdLst/>
              <a:ahLst/>
              <a:cxnLst/>
              <a:rect l="l" t="t" r="r" b="b"/>
              <a:pathLst>
                <a:path w="17023" h="5486" extrusionOk="0">
                  <a:moveTo>
                    <a:pt x="17022" y="1"/>
                  </a:moveTo>
                  <a:cubicBezTo>
                    <a:pt x="10974" y="1"/>
                    <a:pt x="5047" y="1825"/>
                    <a:pt x="1" y="5168"/>
                  </a:cubicBezTo>
                  <a:lnTo>
                    <a:pt x="1" y="5472"/>
                  </a:lnTo>
                  <a:cubicBezTo>
                    <a:pt x="436" y="5481"/>
                    <a:pt x="872" y="5486"/>
                    <a:pt x="1310" y="5486"/>
                  </a:cubicBezTo>
                  <a:cubicBezTo>
                    <a:pt x="3962" y="5486"/>
                    <a:pt x="6649" y="5304"/>
                    <a:pt x="9180" y="4652"/>
                  </a:cubicBezTo>
                  <a:cubicBezTo>
                    <a:pt x="12159" y="3892"/>
                    <a:pt x="15047" y="2341"/>
                    <a:pt x="17022" y="1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4" name="Google Shape;2924;p65"/>
            <p:cNvSpPr/>
            <p:nvPr/>
          </p:nvSpPr>
          <p:spPr>
            <a:xfrm>
              <a:off x="882500" y="3422825"/>
              <a:ext cx="237875" cy="331350"/>
            </a:xfrm>
            <a:custGeom>
              <a:avLst/>
              <a:gdLst/>
              <a:ahLst/>
              <a:cxnLst/>
              <a:rect l="l" t="t" r="r" b="b"/>
              <a:pathLst>
                <a:path w="9515" h="13254" extrusionOk="0">
                  <a:moveTo>
                    <a:pt x="760" y="1"/>
                  </a:moveTo>
                  <a:lnTo>
                    <a:pt x="760" y="1"/>
                  </a:lnTo>
                  <a:cubicBezTo>
                    <a:pt x="1" y="5958"/>
                    <a:pt x="3709" y="11582"/>
                    <a:pt x="9514" y="13253"/>
                  </a:cubicBezTo>
                  <a:cubicBezTo>
                    <a:pt x="7964" y="7387"/>
                    <a:pt x="5381" y="3314"/>
                    <a:pt x="760" y="1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5" name="Google Shape;2925;p65"/>
            <p:cNvSpPr/>
            <p:nvPr/>
          </p:nvSpPr>
          <p:spPr>
            <a:xfrm>
              <a:off x="827800" y="3806575"/>
              <a:ext cx="133000" cy="201400"/>
            </a:xfrm>
            <a:custGeom>
              <a:avLst/>
              <a:gdLst/>
              <a:ahLst/>
              <a:cxnLst/>
              <a:rect l="l" t="t" r="r" b="b"/>
              <a:pathLst>
                <a:path w="5320" h="8056" extrusionOk="0">
                  <a:moveTo>
                    <a:pt x="5319" y="1"/>
                  </a:moveTo>
                  <a:lnTo>
                    <a:pt x="5319" y="1"/>
                  </a:lnTo>
                  <a:cubicBezTo>
                    <a:pt x="2097" y="1368"/>
                    <a:pt x="0" y="4560"/>
                    <a:pt x="61" y="8055"/>
                  </a:cubicBezTo>
                  <a:cubicBezTo>
                    <a:pt x="2675" y="6536"/>
                    <a:pt x="5076" y="3010"/>
                    <a:pt x="5319" y="1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6" name="Google Shape;2926;p65"/>
            <p:cNvSpPr/>
            <p:nvPr/>
          </p:nvSpPr>
          <p:spPr>
            <a:xfrm>
              <a:off x="579300" y="3607475"/>
              <a:ext cx="212800" cy="275875"/>
            </a:xfrm>
            <a:custGeom>
              <a:avLst/>
              <a:gdLst/>
              <a:ahLst/>
              <a:cxnLst/>
              <a:rect l="l" t="t" r="r" b="b"/>
              <a:pathLst>
                <a:path w="8512" h="11035" extrusionOk="0">
                  <a:moveTo>
                    <a:pt x="1" y="1"/>
                  </a:moveTo>
                  <a:cubicBezTo>
                    <a:pt x="1065" y="4895"/>
                    <a:pt x="3922" y="8998"/>
                    <a:pt x="8511" y="11035"/>
                  </a:cubicBezTo>
                  <a:cubicBezTo>
                    <a:pt x="8056" y="6019"/>
                    <a:pt x="4742" y="1703"/>
                    <a:pt x="1" y="1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7" name="Google Shape;2927;p65"/>
            <p:cNvSpPr/>
            <p:nvPr/>
          </p:nvSpPr>
          <p:spPr>
            <a:xfrm>
              <a:off x="587675" y="4014775"/>
              <a:ext cx="259125" cy="106675"/>
            </a:xfrm>
            <a:custGeom>
              <a:avLst/>
              <a:gdLst/>
              <a:ahLst/>
              <a:cxnLst/>
              <a:rect l="l" t="t" r="r" b="b"/>
              <a:pathLst>
                <a:path w="10365" h="4267" extrusionOk="0">
                  <a:moveTo>
                    <a:pt x="0" y="1"/>
                  </a:moveTo>
                  <a:lnTo>
                    <a:pt x="0" y="1"/>
                  </a:lnTo>
                  <a:cubicBezTo>
                    <a:pt x="2497" y="2730"/>
                    <a:pt x="6019" y="4267"/>
                    <a:pt x="9694" y="4267"/>
                  </a:cubicBezTo>
                  <a:cubicBezTo>
                    <a:pt x="9867" y="4267"/>
                    <a:pt x="10040" y="4263"/>
                    <a:pt x="10213" y="4256"/>
                  </a:cubicBezTo>
                  <a:lnTo>
                    <a:pt x="10365" y="3557"/>
                  </a:lnTo>
                  <a:cubicBezTo>
                    <a:pt x="9271" y="2007"/>
                    <a:pt x="7508" y="1065"/>
                    <a:pt x="5654" y="578"/>
                  </a:cubicBezTo>
                  <a:cubicBezTo>
                    <a:pt x="3799" y="62"/>
                    <a:pt x="1915" y="31"/>
                    <a:pt x="0" y="1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8" name="Google Shape;2928;p65"/>
            <p:cNvSpPr/>
            <p:nvPr/>
          </p:nvSpPr>
          <p:spPr>
            <a:xfrm>
              <a:off x="459250" y="4401325"/>
              <a:ext cx="443800" cy="225950"/>
            </a:xfrm>
            <a:custGeom>
              <a:avLst/>
              <a:gdLst/>
              <a:ahLst/>
              <a:cxnLst/>
              <a:rect l="l" t="t" r="r" b="b"/>
              <a:pathLst>
                <a:path w="17752" h="9038" extrusionOk="0">
                  <a:moveTo>
                    <a:pt x="13476" y="1"/>
                  </a:moveTo>
                  <a:cubicBezTo>
                    <a:pt x="7716" y="1"/>
                    <a:pt x="2293" y="3453"/>
                    <a:pt x="0" y="9038"/>
                  </a:cubicBezTo>
                  <a:cubicBezTo>
                    <a:pt x="6474" y="7792"/>
                    <a:pt x="12827" y="4934"/>
                    <a:pt x="17751" y="649"/>
                  </a:cubicBezTo>
                  <a:cubicBezTo>
                    <a:pt x="16334" y="210"/>
                    <a:pt x="14895" y="1"/>
                    <a:pt x="13476" y="1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9" name="Google Shape;2929;p65"/>
            <p:cNvSpPr/>
            <p:nvPr/>
          </p:nvSpPr>
          <p:spPr>
            <a:xfrm>
              <a:off x="1051950" y="4308100"/>
              <a:ext cx="89700" cy="242425"/>
            </a:xfrm>
            <a:custGeom>
              <a:avLst/>
              <a:gdLst/>
              <a:ahLst/>
              <a:cxnLst/>
              <a:rect l="l" t="t" r="r" b="b"/>
              <a:pathLst>
                <a:path w="3588" h="9697" extrusionOk="0">
                  <a:moveTo>
                    <a:pt x="1065" y="1"/>
                  </a:moveTo>
                  <a:lnTo>
                    <a:pt x="1065" y="1"/>
                  </a:lnTo>
                  <a:cubicBezTo>
                    <a:pt x="1" y="3162"/>
                    <a:pt x="214" y="6992"/>
                    <a:pt x="2584" y="9697"/>
                  </a:cubicBezTo>
                  <a:cubicBezTo>
                    <a:pt x="3587" y="6414"/>
                    <a:pt x="3010" y="2858"/>
                    <a:pt x="1065" y="1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0" name="Google Shape;2930;p65"/>
            <p:cNvSpPr/>
            <p:nvPr/>
          </p:nvSpPr>
          <p:spPr>
            <a:xfrm>
              <a:off x="1183425" y="4264800"/>
              <a:ext cx="186200" cy="243750"/>
            </a:xfrm>
            <a:custGeom>
              <a:avLst/>
              <a:gdLst/>
              <a:ahLst/>
              <a:cxnLst/>
              <a:rect l="l" t="t" r="r" b="b"/>
              <a:pathLst>
                <a:path w="7448" h="9750" extrusionOk="0">
                  <a:moveTo>
                    <a:pt x="0" y="0"/>
                  </a:moveTo>
                  <a:lnTo>
                    <a:pt x="0" y="0"/>
                  </a:lnTo>
                  <a:cubicBezTo>
                    <a:pt x="335" y="4134"/>
                    <a:pt x="2857" y="7781"/>
                    <a:pt x="6566" y="9636"/>
                  </a:cubicBezTo>
                  <a:cubicBezTo>
                    <a:pt x="6676" y="9709"/>
                    <a:pt x="6798" y="9749"/>
                    <a:pt x="6917" y="9749"/>
                  </a:cubicBezTo>
                  <a:cubicBezTo>
                    <a:pt x="6995" y="9749"/>
                    <a:pt x="7071" y="9732"/>
                    <a:pt x="7143" y="9696"/>
                  </a:cubicBezTo>
                  <a:cubicBezTo>
                    <a:pt x="7447" y="9605"/>
                    <a:pt x="7447" y="9180"/>
                    <a:pt x="7417" y="8876"/>
                  </a:cubicBezTo>
                  <a:cubicBezTo>
                    <a:pt x="6991" y="4863"/>
                    <a:pt x="3982" y="912"/>
                    <a:pt x="0" y="0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1" name="Google Shape;2931;p65"/>
            <p:cNvSpPr/>
            <p:nvPr/>
          </p:nvSpPr>
          <p:spPr>
            <a:xfrm>
              <a:off x="1251800" y="4242950"/>
              <a:ext cx="355675" cy="89100"/>
            </a:xfrm>
            <a:custGeom>
              <a:avLst/>
              <a:gdLst/>
              <a:ahLst/>
              <a:cxnLst/>
              <a:rect l="l" t="t" r="r" b="b"/>
              <a:pathLst>
                <a:path w="14227" h="3564" extrusionOk="0">
                  <a:moveTo>
                    <a:pt x="6007" y="0"/>
                  </a:moveTo>
                  <a:cubicBezTo>
                    <a:pt x="3941" y="0"/>
                    <a:pt x="1900" y="126"/>
                    <a:pt x="1" y="449"/>
                  </a:cubicBezTo>
                  <a:cubicBezTo>
                    <a:pt x="1912" y="2519"/>
                    <a:pt x="4524" y="3563"/>
                    <a:pt x="7147" y="3563"/>
                  </a:cubicBezTo>
                  <a:cubicBezTo>
                    <a:pt x="9529" y="3563"/>
                    <a:pt x="11920" y="2702"/>
                    <a:pt x="13801" y="965"/>
                  </a:cubicBezTo>
                  <a:lnTo>
                    <a:pt x="14226" y="509"/>
                  </a:lnTo>
                  <a:cubicBezTo>
                    <a:pt x="11639" y="230"/>
                    <a:pt x="8801" y="0"/>
                    <a:pt x="6007" y="0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2" name="Google Shape;2932;p65"/>
            <p:cNvSpPr/>
            <p:nvPr/>
          </p:nvSpPr>
          <p:spPr>
            <a:xfrm>
              <a:off x="922775" y="3349125"/>
              <a:ext cx="345775" cy="1296400"/>
            </a:xfrm>
            <a:custGeom>
              <a:avLst/>
              <a:gdLst/>
              <a:ahLst/>
              <a:cxnLst/>
              <a:rect l="l" t="t" r="r" b="b"/>
              <a:pathLst>
                <a:path w="13831" h="51856" extrusionOk="0">
                  <a:moveTo>
                    <a:pt x="13831" y="0"/>
                  </a:moveTo>
                  <a:lnTo>
                    <a:pt x="13831" y="0"/>
                  </a:lnTo>
                  <a:cubicBezTo>
                    <a:pt x="13831" y="1"/>
                    <a:pt x="13831" y="3"/>
                    <a:pt x="13830" y="9"/>
                  </a:cubicBezTo>
                  <a:lnTo>
                    <a:pt x="13830" y="9"/>
                  </a:lnTo>
                  <a:cubicBezTo>
                    <a:pt x="13830" y="6"/>
                    <a:pt x="13831" y="3"/>
                    <a:pt x="13831" y="0"/>
                  </a:cubicBezTo>
                  <a:close/>
                  <a:moveTo>
                    <a:pt x="13830" y="9"/>
                  </a:moveTo>
                  <a:cubicBezTo>
                    <a:pt x="13825" y="37"/>
                    <a:pt x="13797" y="72"/>
                    <a:pt x="13770" y="183"/>
                  </a:cubicBezTo>
                  <a:lnTo>
                    <a:pt x="13618" y="548"/>
                  </a:lnTo>
                  <a:lnTo>
                    <a:pt x="13040" y="2007"/>
                  </a:lnTo>
                  <a:cubicBezTo>
                    <a:pt x="12767" y="2645"/>
                    <a:pt x="12524" y="3405"/>
                    <a:pt x="12159" y="4317"/>
                  </a:cubicBezTo>
                  <a:lnTo>
                    <a:pt x="11642" y="5745"/>
                  </a:lnTo>
                  <a:cubicBezTo>
                    <a:pt x="11429" y="6292"/>
                    <a:pt x="11247" y="6809"/>
                    <a:pt x="11065" y="7387"/>
                  </a:cubicBezTo>
                  <a:cubicBezTo>
                    <a:pt x="10244" y="9666"/>
                    <a:pt x="9332" y="12402"/>
                    <a:pt x="8359" y="15472"/>
                  </a:cubicBezTo>
                  <a:cubicBezTo>
                    <a:pt x="7417" y="18572"/>
                    <a:pt x="6444" y="21946"/>
                    <a:pt x="5441" y="25502"/>
                  </a:cubicBezTo>
                  <a:cubicBezTo>
                    <a:pt x="4438" y="29089"/>
                    <a:pt x="3587" y="32554"/>
                    <a:pt x="2888" y="35654"/>
                  </a:cubicBezTo>
                  <a:cubicBezTo>
                    <a:pt x="2219" y="38785"/>
                    <a:pt x="1612" y="41612"/>
                    <a:pt x="1186" y="44013"/>
                  </a:cubicBezTo>
                  <a:cubicBezTo>
                    <a:pt x="1064" y="44621"/>
                    <a:pt x="1004" y="45199"/>
                    <a:pt x="882" y="45715"/>
                  </a:cubicBezTo>
                  <a:cubicBezTo>
                    <a:pt x="760" y="46263"/>
                    <a:pt x="700" y="46779"/>
                    <a:pt x="608" y="47235"/>
                  </a:cubicBezTo>
                  <a:cubicBezTo>
                    <a:pt x="456" y="48238"/>
                    <a:pt x="304" y="49029"/>
                    <a:pt x="244" y="49728"/>
                  </a:cubicBezTo>
                  <a:cubicBezTo>
                    <a:pt x="153" y="50396"/>
                    <a:pt x="92" y="50883"/>
                    <a:pt x="31" y="51278"/>
                  </a:cubicBezTo>
                  <a:lnTo>
                    <a:pt x="1" y="51703"/>
                  </a:lnTo>
                  <a:lnTo>
                    <a:pt x="1" y="51855"/>
                  </a:lnTo>
                  <a:cubicBezTo>
                    <a:pt x="1" y="51855"/>
                    <a:pt x="1" y="51825"/>
                    <a:pt x="31" y="51703"/>
                  </a:cubicBezTo>
                  <a:cubicBezTo>
                    <a:pt x="92" y="51582"/>
                    <a:pt x="92" y="51460"/>
                    <a:pt x="122" y="51278"/>
                  </a:cubicBezTo>
                  <a:cubicBezTo>
                    <a:pt x="153" y="50883"/>
                    <a:pt x="274" y="50396"/>
                    <a:pt x="335" y="49728"/>
                  </a:cubicBezTo>
                  <a:cubicBezTo>
                    <a:pt x="426" y="49029"/>
                    <a:pt x="578" y="48238"/>
                    <a:pt x="730" y="47296"/>
                  </a:cubicBezTo>
                  <a:cubicBezTo>
                    <a:pt x="791" y="46840"/>
                    <a:pt x="912" y="46293"/>
                    <a:pt x="1004" y="45776"/>
                  </a:cubicBezTo>
                  <a:cubicBezTo>
                    <a:pt x="1064" y="45229"/>
                    <a:pt x="1186" y="44682"/>
                    <a:pt x="1308" y="44044"/>
                  </a:cubicBezTo>
                  <a:cubicBezTo>
                    <a:pt x="1703" y="41673"/>
                    <a:pt x="2311" y="38816"/>
                    <a:pt x="3040" y="35685"/>
                  </a:cubicBezTo>
                  <a:cubicBezTo>
                    <a:pt x="3770" y="32585"/>
                    <a:pt x="4590" y="29119"/>
                    <a:pt x="5593" y="25563"/>
                  </a:cubicBezTo>
                  <a:cubicBezTo>
                    <a:pt x="6596" y="21976"/>
                    <a:pt x="7569" y="18603"/>
                    <a:pt x="8511" y="15533"/>
                  </a:cubicBezTo>
                  <a:cubicBezTo>
                    <a:pt x="9454" y="12463"/>
                    <a:pt x="10396" y="9666"/>
                    <a:pt x="11186" y="7387"/>
                  </a:cubicBezTo>
                  <a:cubicBezTo>
                    <a:pt x="11369" y="6839"/>
                    <a:pt x="11551" y="6262"/>
                    <a:pt x="11733" y="5776"/>
                  </a:cubicBezTo>
                  <a:cubicBezTo>
                    <a:pt x="11946" y="5259"/>
                    <a:pt x="12128" y="4773"/>
                    <a:pt x="12280" y="4317"/>
                  </a:cubicBezTo>
                  <a:cubicBezTo>
                    <a:pt x="12584" y="3405"/>
                    <a:pt x="12888" y="2645"/>
                    <a:pt x="13131" y="2007"/>
                  </a:cubicBezTo>
                  <a:cubicBezTo>
                    <a:pt x="13344" y="1338"/>
                    <a:pt x="13527" y="852"/>
                    <a:pt x="13648" y="517"/>
                  </a:cubicBezTo>
                  <a:lnTo>
                    <a:pt x="13800" y="122"/>
                  </a:lnTo>
                  <a:cubicBezTo>
                    <a:pt x="13822" y="57"/>
                    <a:pt x="13828" y="23"/>
                    <a:pt x="13830" y="9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3" name="Google Shape;2933;p65"/>
            <p:cNvSpPr/>
            <p:nvPr/>
          </p:nvSpPr>
          <p:spPr>
            <a:xfrm>
              <a:off x="646925" y="3672825"/>
              <a:ext cx="310075" cy="973450"/>
            </a:xfrm>
            <a:custGeom>
              <a:avLst/>
              <a:gdLst/>
              <a:ahLst/>
              <a:cxnLst/>
              <a:rect l="l" t="t" r="r" b="b"/>
              <a:pathLst>
                <a:path w="12403" h="38938" extrusionOk="0">
                  <a:moveTo>
                    <a:pt x="1" y="1"/>
                  </a:moveTo>
                  <a:cubicBezTo>
                    <a:pt x="1" y="1"/>
                    <a:pt x="31" y="32"/>
                    <a:pt x="92" y="153"/>
                  </a:cubicBezTo>
                  <a:lnTo>
                    <a:pt x="305" y="366"/>
                  </a:lnTo>
                  <a:cubicBezTo>
                    <a:pt x="457" y="578"/>
                    <a:pt x="700" y="882"/>
                    <a:pt x="1065" y="1278"/>
                  </a:cubicBezTo>
                  <a:cubicBezTo>
                    <a:pt x="2007" y="2433"/>
                    <a:pt x="2888" y="3618"/>
                    <a:pt x="3679" y="4864"/>
                  </a:cubicBezTo>
                  <a:cubicBezTo>
                    <a:pt x="4864" y="6688"/>
                    <a:pt x="5776" y="8694"/>
                    <a:pt x="6414" y="10791"/>
                  </a:cubicBezTo>
                  <a:cubicBezTo>
                    <a:pt x="7144" y="13132"/>
                    <a:pt x="7600" y="15837"/>
                    <a:pt x="8056" y="18664"/>
                  </a:cubicBezTo>
                  <a:cubicBezTo>
                    <a:pt x="8998" y="24317"/>
                    <a:pt x="10123" y="29363"/>
                    <a:pt x="10974" y="33011"/>
                  </a:cubicBezTo>
                  <a:cubicBezTo>
                    <a:pt x="11399" y="34834"/>
                    <a:pt x="11734" y="36324"/>
                    <a:pt x="12007" y="37357"/>
                  </a:cubicBezTo>
                  <a:cubicBezTo>
                    <a:pt x="12159" y="37843"/>
                    <a:pt x="12220" y="38269"/>
                    <a:pt x="12311" y="38512"/>
                  </a:cubicBezTo>
                  <a:cubicBezTo>
                    <a:pt x="12342" y="38634"/>
                    <a:pt x="12342" y="38755"/>
                    <a:pt x="12372" y="38816"/>
                  </a:cubicBezTo>
                  <a:cubicBezTo>
                    <a:pt x="12372" y="38877"/>
                    <a:pt x="12402" y="38907"/>
                    <a:pt x="12402" y="38938"/>
                  </a:cubicBezTo>
                  <a:lnTo>
                    <a:pt x="12402" y="38816"/>
                  </a:lnTo>
                  <a:lnTo>
                    <a:pt x="12342" y="38512"/>
                  </a:lnTo>
                  <a:cubicBezTo>
                    <a:pt x="12250" y="38239"/>
                    <a:pt x="12190" y="37843"/>
                    <a:pt x="12068" y="37357"/>
                  </a:cubicBezTo>
                  <a:cubicBezTo>
                    <a:pt x="11855" y="36324"/>
                    <a:pt x="11490" y="34834"/>
                    <a:pt x="11095" y="33011"/>
                  </a:cubicBezTo>
                  <a:cubicBezTo>
                    <a:pt x="10244" y="29363"/>
                    <a:pt x="9120" y="24317"/>
                    <a:pt x="8208" y="18664"/>
                  </a:cubicBezTo>
                  <a:cubicBezTo>
                    <a:pt x="7752" y="15837"/>
                    <a:pt x="7296" y="13101"/>
                    <a:pt x="6536" y="10761"/>
                  </a:cubicBezTo>
                  <a:cubicBezTo>
                    <a:pt x="5867" y="8664"/>
                    <a:pt x="4955" y="6658"/>
                    <a:pt x="3740" y="4773"/>
                  </a:cubicBezTo>
                  <a:cubicBezTo>
                    <a:pt x="2949" y="3527"/>
                    <a:pt x="2037" y="2341"/>
                    <a:pt x="1095" y="1217"/>
                  </a:cubicBezTo>
                  <a:cubicBezTo>
                    <a:pt x="761" y="791"/>
                    <a:pt x="487" y="487"/>
                    <a:pt x="305" y="305"/>
                  </a:cubicBezTo>
                  <a:lnTo>
                    <a:pt x="62" y="62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4" name="Google Shape;2934;p65"/>
            <p:cNvSpPr/>
            <p:nvPr/>
          </p:nvSpPr>
          <p:spPr>
            <a:xfrm>
              <a:off x="952400" y="4249600"/>
              <a:ext cx="333625" cy="197600"/>
            </a:xfrm>
            <a:custGeom>
              <a:avLst/>
              <a:gdLst/>
              <a:ahLst/>
              <a:cxnLst/>
              <a:rect l="l" t="t" r="r" b="b"/>
              <a:pathLst>
                <a:path w="13345" h="7904" extrusionOk="0">
                  <a:moveTo>
                    <a:pt x="13345" y="0"/>
                  </a:moveTo>
                  <a:cubicBezTo>
                    <a:pt x="13253" y="0"/>
                    <a:pt x="13223" y="0"/>
                    <a:pt x="13193" y="31"/>
                  </a:cubicBezTo>
                  <a:cubicBezTo>
                    <a:pt x="13223" y="31"/>
                    <a:pt x="13314" y="0"/>
                    <a:pt x="13345" y="0"/>
                  </a:cubicBezTo>
                  <a:close/>
                  <a:moveTo>
                    <a:pt x="12372" y="61"/>
                  </a:moveTo>
                  <a:lnTo>
                    <a:pt x="11977" y="91"/>
                  </a:lnTo>
                  <a:cubicBezTo>
                    <a:pt x="11673" y="152"/>
                    <a:pt x="11369" y="183"/>
                    <a:pt x="10974" y="243"/>
                  </a:cubicBezTo>
                  <a:lnTo>
                    <a:pt x="10427" y="365"/>
                  </a:lnTo>
                  <a:lnTo>
                    <a:pt x="9819" y="517"/>
                  </a:lnTo>
                  <a:cubicBezTo>
                    <a:pt x="9393" y="608"/>
                    <a:pt x="8937" y="760"/>
                    <a:pt x="8481" y="912"/>
                  </a:cubicBezTo>
                  <a:cubicBezTo>
                    <a:pt x="7478" y="1246"/>
                    <a:pt x="6506" y="1672"/>
                    <a:pt x="5594" y="2158"/>
                  </a:cubicBezTo>
                  <a:cubicBezTo>
                    <a:pt x="4682" y="2675"/>
                    <a:pt x="3800" y="3283"/>
                    <a:pt x="3010" y="3982"/>
                  </a:cubicBezTo>
                  <a:cubicBezTo>
                    <a:pt x="2676" y="4286"/>
                    <a:pt x="2311" y="4620"/>
                    <a:pt x="2007" y="4955"/>
                  </a:cubicBezTo>
                  <a:cubicBezTo>
                    <a:pt x="2311" y="4620"/>
                    <a:pt x="2676" y="4316"/>
                    <a:pt x="3010" y="4012"/>
                  </a:cubicBezTo>
                  <a:cubicBezTo>
                    <a:pt x="3800" y="3344"/>
                    <a:pt x="4682" y="2736"/>
                    <a:pt x="5594" y="2219"/>
                  </a:cubicBezTo>
                  <a:cubicBezTo>
                    <a:pt x="6536" y="1733"/>
                    <a:pt x="7478" y="1307"/>
                    <a:pt x="8481" y="973"/>
                  </a:cubicBezTo>
                  <a:cubicBezTo>
                    <a:pt x="8968" y="821"/>
                    <a:pt x="9393" y="669"/>
                    <a:pt x="9819" y="608"/>
                  </a:cubicBezTo>
                  <a:lnTo>
                    <a:pt x="10427" y="456"/>
                  </a:lnTo>
                  <a:lnTo>
                    <a:pt x="10974" y="335"/>
                  </a:lnTo>
                  <a:cubicBezTo>
                    <a:pt x="11369" y="243"/>
                    <a:pt x="11673" y="213"/>
                    <a:pt x="11977" y="183"/>
                  </a:cubicBezTo>
                  <a:lnTo>
                    <a:pt x="12372" y="91"/>
                  </a:lnTo>
                  <a:lnTo>
                    <a:pt x="12737" y="61"/>
                  </a:lnTo>
                  <a:close/>
                  <a:moveTo>
                    <a:pt x="2007" y="4955"/>
                  </a:moveTo>
                  <a:lnTo>
                    <a:pt x="2007" y="4955"/>
                  </a:lnTo>
                  <a:cubicBezTo>
                    <a:pt x="1764" y="5228"/>
                    <a:pt x="1490" y="5532"/>
                    <a:pt x="1247" y="5867"/>
                  </a:cubicBezTo>
                  <a:cubicBezTo>
                    <a:pt x="1490" y="5532"/>
                    <a:pt x="1764" y="5259"/>
                    <a:pt x="2007" y="4955"/>
                  </a:cubicBezTo>
                  <a:close/>
                  <a:moveTo>
                    <a:pt x="1247" y="5867"/>
                  </a:moveTo>
                  <a:cubicBezTo>
                    <a:pt x="1114" y="6019"/>
                    <a:pt x="1005" y="6195"/>
                    <a:pt x="897" y="6373"/>
                  </a:cubicBezTo>
                  <a:lnTo>
                    <a:pt x="897" y="6373"/>
                  </a:lnTo>
                  <a:cubicBezTo>
                    <a:pt x="1011" y="6204"/>
                    <a:pt x="1135" y="6035"/>
                    <a:pt x="1247" y="5867"/>
                  </a:cubicBezTo>
                  <a:close/>
                  <a:moveTo>
                    <a:pt x="897" y="6373"/>
                  </a:moveTo>
                  <a:lnTo>
                    <a:pt x="897" y="6373"/>
                  </a:lnTo>
                  <a:cubicBezTo>
                    <a:pt x="826" y="6477"/>
                    <a:pt x="758" y="6582"/>
                    <a:pt x="700" y="6687"/>
                  </a:cubicBezTo>
                  <a:cubicBezTo>
                    <a:pt x="768" y="6585"/>
                    <a:pt x="832" y="6479"/>
                    <a:pt x="897" y="6373"/>
                  </a:cubicBezTo>
                  <a:close/>
                  <a:moveTo>
                    <a:pt x="305" y="7326"/>
                  </a:moveTo>
                  <a:lnTo>
                    <a:pt x="305" y="7326"/>
                  </a:lnTo>
                  <a:cubicBezTo>
                    <a:pt x="183" y="7478"/>
                    <a:pt x="123" y="7629"/>
                    <a:pt x="92" y="7751"/>
                  </a:cubicBezTo>
                  <a:lnTo>
                    <a:pt x="305" y="7326"/>
                  </a:lnTo>
                  <a:close/>
                  <a:moveTo>
                    <a:pt x="92" y="7751"/>
                  </a:moveTo>
                  <a:cubicBezTo>
                    <a:pt x="31" y="7781"/>
                    <a:pt x="1" y="7842"/>
                    <a:pt x="1" y="7903"/>
                  </a:cubicBezTo>
                  <a:cubicBezTo>
                    <a:pt x="1" y="7903"/>
                    <a:pt x="31" y="7842"/>
                    <a:pt x="92" y="775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5" name="Google Shape;2935;p65"/>
            <p:cNvSpPr/>
            <p:nvPr/>
          </p:nvSpPr>
          <p:spPr>
            <a:xfrm>
              <a:off x="1096025" y="3675875"/>
              <a:ext cx="221925" cy="183150"/>
            </a:xfrm>
            <a:custGeom>
              <a:avLst/>
              <a:gdLst/>
              <a:ahLst/>
              <a:cxnLst/>
              <a:rect l="l" t="t" r="r" b="b"/>
              <a:pathLst>
                <a:path w="8877" h="7326" extrusionOk="0">
                  <a:moveTo>
                    <a:pt x="8876" y="1"/>
                  </a:moveTo>
                  <a:lnTo>
                    <a:pt x="8876" y="1"/>
                  </a:lnTo>
                  <a:cubicBezTo>
                    <a:pt x="8724" y="61"/>
                    <a:pt x="8633" y="153"/>
                    <a:pt x="8512" y="244"/>
                  </a:cubicBezTo>
                  <a:lnTo>
                    <a:pt x="7569" y="1004"/>
                  </a:lnTo>
                  <a:cubicBezTo>
                    <a:pt x="6749" y="1642"/>
                    <a:pt x="5624" y="2584"/>
                    <a:pt x="4408" y="3587"/>
                  </a:cubicBezTo>
                  <a:cubicBezTo>
                    <a:pt x="3192" y="4621"/>
                    <a:pt x="2098" y="5533"/>
                    <a:pt x="1277" y="6201"/>
                  </a:cubicBezTo>
                  <a:lnTo>
                    <a:pt x="335" y="7022"/>
                  </a:lnTo>
                  <a:cubicBezTo>
                    <a:pt x="183" y="7083"/>
                    <a:pt x="122" y="7204"/>
                    <a:pt x="1" y="7326"/>
                  </a:cubicBezTo>
                  <a:cubicBezTo>
                    <a:pt x="153" y="7235"/>
                    <a:pt x="274" y="7174"/>
                    <a:pt x="365" y="7052"/>
                  </a:cubicBezTo>
                  <a:lnTo>
                    <a:pt x="1369" y="6292"/>
                  </a:lnTo>
                  <a:cubicBezTo>
                    <a:pt x="2159" y="5654"/>
                    <a:pt x="3283" y="4742"/>
                    <a:pt x="4499" y="3709"/>
                  </a:cubicBezTo>
                  <a:cubicBezTo>
                    <a:pt x="5746" y="2675"/>
                    <a:pt x="6840" y="1763"/>
                    <a:pt x="7630" y="1095"/>
                  </a:cubicBezTo>
                  <a:lnTo>
                    <a:pt x="8542" y="304"/>
                  </a:lnTo>
                  <a:cubicBezTo>
                    <a:pt x="8694" y="213"/>
                    <a:pt x="8785" y="92"/>
                    <a:pt x="8876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6" name="Google Shape;2936;p65"/>
            <p:cNvSpPr/>
            <p:nvPr/>
          </p:nvSpPr>
          <p:spPr>
            <a:xfrm>
              <a:off x="1078550" y="3824800"/>
              <a:ext cx="267500" cy="79100"/>
            </a:xfrm>
            <a:custGeom>
              <a:avLst/>
              <a:gdLst/>
              <a:ahLst/>
              <a:cxnLst/>
              <a:rect l="l" t="t" r="r" b="b"/>
              <a:pathLst>
                <a:path w="10700" h="3164" extrusionOk="0">
                  <a:moveTo>
                    <a:pt x="10696" y="0"/>
                  </a:moveTo>
                  <a:cubicBezTo>
                    <a:pt x="10590" y="0"/>
                    <a:pt x="8230" y="629"/>
                    <a:pt x="5320" y="1490"/>
                  </a:cubicBezTo>
                  <a:cubicBezTo>
                    <a:pt x="2372" y="2342"/>
                    <a:pt x="1" y="3101"/>
                    <a:pt x="1" y="3162"/>
                  </a:cubicBezTo>
                  <a:cubicBezTo>
                    <a:pt x="1" y="3163"/>
                    <a:pt x="2" y="3163"/>
                    <a:pt x="4" y="3163"/>
                  </a:cubicBezTo>
                  <a:cubicBezTo>
                    <a:pt x="106" y="3163"/>
                    <a:pt x="2467" y="2505"/>
                    <a:pt x="5381" y="1673"/>
                  </a:cubicBezTo>
                  <a:cubicBezTo>
                    <a:pt x="8329" y="791"/>
                    <a:pt x="10700" y="31"/>
                    <a:pt x="10700" y="1"/>
                  </a:cubicBezTo>
                  <a:cubicBezTo>
                    <a:pt x="10700" y="0"/>
                    <a:pt x="10699" y="0"/>
                    <a:pt x="10696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7" name="Google Shape;2937;p65"/>
            <p:cNvSpPr/>
            <p:nvPr/>
          </p:nvSpPr>
          <p:spPr>
            <a:xfrm>
              <a:off x="963800" y="3552775"/>
              <a:ext cx="162650" cy="212800"/>
            </a:xfrm>
            <a:custGeom>
              <a:avLst/>
              <a:gdLst/>
              <a:ahLst/>
              <a:cxnLst/>
              <a:rect l="l" t="t" r="r" b="b"/>
              <a:pathLst>
                <a:path w="6506" h="8512" extrusionOk="0">
                  <a:moveTo>
                    <a:pt x="1" y="0"/>
                  </a:moveTo>
                  <a:cubicBezTo>
                    <a:pt x="62" y="122"/>
                    <a:pt x="153" y="244"/>
                    <a:pt x="274" y="335"/>
                  </a:cubicBezTo>
                  <a:lnTo>
                    <a:pt x="1034" y="1216"/>
                  </a:lnTo>
                  <a:cubicBezTo>
                    <a:pt x="1673" y="1946"/>
                    <a:pt x="2554" y="2979"/>
                    <a:pt x="3436" y="4165"/>
                  </a:cubicBezTo>
                  <a:cubicBezTo>
                    <a:pt x="4287" y="5320"/>
                    <a:pt x="5047" y="6444"/>
                    <a:pt x="5594" y="7235"/>
                  </a:cubicBezTo>
                  <a:lnTo>
                    <a:pt x="6232" y="8177"/>
                  </a:lnTo>
                  <a:cubicBezTo>
                    <a:pt x="6323" y="8298"/>
                    <a:pt x="6384" y="8420"/>
                    <a:pt x="6506" y="8511"/>
                  </a:cubicBezTo>
                  <a:cubicBezTo>
                    <a:pt x="6475" y="8359"/>
                    <a:pt x="6384" y="8268"/>
                    <a:pt x="6232" y="8116"/>
                  </a:cubicBezTo>
                  <a:cubicBezTo>
                    <a:pt x="6110" y="7873"/>
                    <a:pt x="5928" y="7539"/>
                    <a:pt x="5654" y="7113"/>
                  </a:cubicBezTo>
                  <a:cubicBezTo>
                    <a:pt x="5168" y="6292"/>
                    <a:pt x="4439" y="5168"/>
                    <a:pt x="3527" y="4013"/>
                  </a:cubicBezTo>
                  <a:cubicBezTo>
                    <a:pt x="2615" y="2827"/>
                    <a:pt x="1733" y="1824"/>
                    <a:pt x="1095" y="1095"/>
                  </a:cubicBezTo>
                  <a:cubicBezTo>
                    <a:pt x="761" y="730"/>
                    <a:pt x="487" y="456"/>
                    <a:pt x="305" y="274"/>
                  </a:cubicBezTo>
                  <a:cubicBezTo>
                    <a:pt x="214" y="213"/>
                    <a:pt x="122" y="92"/>
                    <a:pt x="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8" name="Google Shape;2938;p65"/>
            <p:cNvSpPr/>
            <p:nvPr/>
          </p:nvSpPr>
          <p:spPr>
            <a:xfrm>
              <a:off x="830075" y="3848375"/>
              <a:ext cx="90450" cy="158825"/>
            </a:xfrm>
            <a:custGeom>
              <a:avLst/>
              <a:gdLst/>
              <a:ahLst/>
              <a:cxnLst/>
              <a:rect l="l" t="t" r="r" b="b"/>
              <a:pathLst>
                <a:path w="3618" h="6353" extrusionOk="0">
                  <a:moveTo>
                    <a:pt x="3617" y="0"/>
                  </a:moveTo>
                  <a:cubicBezTo>
                    <a:pt x="3344" y="274"/>
                    <a:pt x="3101" y="578"/>
                    <a:pt x="2949" y="821"/>
                  </a:cubicBezTo>
                  <a:cubicBezTo>
                    <a:pt x="2584" y="1399"/>
                    <a:pt x="2037" y="2158"/>
                    <a:pt x="1550" y="3040"/>
                  </a:cubicBezTo>
                  <a:cubicBezTo>
                    <a:pt x="1064" y="3921"/>
                    <a:pt x="639" y="4742"/>
                    <a:pt x="365" y="5350"/>
                  </a:cubicBezTo>
                  <a:cubicBezTo>
                    <a:pt x="213" y="5654"/>
                    <a:pt x="61" y="6019"/>
                    <a:pt x="0" y="6353"/>
                  </a:cubicBezTo>
                  <a:cubicBezTo>
                    <a:pt x="183" y="6049"/>
                    <a:pt x="335" y="5745"/>
                    <a:pt x="487" y="5411"/>
                  </a:cubicBezTo>
                  <a:cubicBezTo>
                    <a:pt x="791" y="4803"/>
                    <a:pt x="1216" y="3982"/>
                    <a:pt x="1702" y="3131"/>
                  </a:cubicBezTo>
                  <a:cubicBezTo>
                    <a:pt x="2189" y="2250"/>
                    <a:pt x="2675" y="1490"/>
                    <a:pt x="3040" y="912"/>
                  </a:cubicBezTo>
                  <a:cubicBezTo>
                    <a:pt x="3253" y="608"/>
                    <a:pt x="3435" y="304"/>
                    <a:pt x="3617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9" name="Google Shape;2939;p65"/>
            <p:cNvSpPr/>
            <p:nvPr/>
          </p:nvSpPr>
          <p:spPr>
            <a:xfrm>
              <a:off x="636300" y="4033775"/>
              <a:ext cx="212800" cy="73750"/>
            </a:xfrm>
            <a:custGeom>
              <a:avLst/>
              <a:gdLst/>
              <a:ahLst/>
              <a:cxnLst/>
              <a:rect l="l" t="t" r="r" b="b"/>
              <a:pathLst>
                <a:path w="8512" h="2950" extrusionOk="0">
                  <a:moveTo>
                    <a:pt x="0" y="1"/>
                  </a:moveTo>
                  <a:cubicBezTo>
                    <a:pt x="0" y="31"/>
                    <a:pt x="487" y="153"/>
                    <a:pt x="1277" y="335"/>
                  </a:cubicBezTo>
                  <a:cubicBezTo>
                    <a:pt x="2098" y="518"/>
                    <a:pt x="3162" y="822"/>
                    <a:pt x="4317" y="1247"/>
                  </a:cubicBezTo>
                  <a:cubicBezTo>
                    <a:pt x="5502" y="1673"/>
                    <a:pt x="6535" y="2098"/>
                    <a:pt x="7295" y="2433"/>
                  </a:cubicBezTo>
                  <a:cubicBezTo>
                    <a:pt x="7721" y="2615"/>
                    <a:pt x="8086" y="2797"/>
                    <a:pt x="8511" y="2949"/>
                  </a:cubicBezTo>
                  <a:cubicBezTo>
                    <a:pt x="8420" y="2888"/>
                    <a:pt x="8329" y="2797"/>
                    <a:pt x="8116" y="2767"/>
                  </a:cubicBezTo>
                  <a:cubicBezTo>
                    <a:pt x="7934" y="2645"/>
                    <a:pt x="7660" y="2493"/>
                    <a:pt x="7295" y="2311"/>
                  </a:cubicBezTo>
                  <a:cubicBezTo>
                    <a:pt x="5380" y="1399"/>
                    <a:pt x="3374" y="670"/>
                    <a:pt x="1277" y="214"/>
                  </a:cubicBezTo>
                  <a:cubicBezTo>
                    <a:pt x="912" y="122"/>
                    <a:pt x="578" y="62"/>
                    <a:pt x="335" y="31"/>
                  </a:cubicBezTo>
                  <a:cubicBezTo>
                    <a:pt x="213" y="1"/>
                    <a:pt x="122" y="1"/>
                    <a:pt x="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0" name="Google Shape;2940;p65"/>
            <p:cNvSpPr/>
            <p:nvPr/>
          </p:nvSpPr>
          <p:spPr>
            <a:xfrm>
              <a:off x="555750" y="4417525"/>
              <a:ext cx="349575" cy="136050"/>
            </a:xfrm>
            <a:custGeom>
              <a:avLst/>
              <a:gdLst/>
              <a:ahLst/>
              <a:cxnLst/>
              <a:rect l="l" t="t" r="r" b="b"/>
              <a:pathLst>
                <a:path w="13983" h="5442" extrusionOk="0">
                  <a:moveTo>
                    <a:pt x="13982" y="1"/>
                  </a:moveTo>
                  <a:cubicBezTo>
                    <a:pt x="13739" y="1"/>
                    <a:pt x="13557" y="31"/>
                    <a:pt x="13405" y="31"/>
                  </a:cubicBezTo>
                  <a:lnTo>
                    <a:pt x="11794" y="335"/>
                  </a:lnTo>
                  <a:cubicBezTo>
                    <a:pt x="10031" y="669"/>
                    <a:pt x="8298" y="1125"/>
                    <a:pt x="6596" y="1672"/>
                  </a:cubicBezTo>
                  <a:cubicBezTo>
                    <a:pt x="4894" y="2250"/>
                    <a:pt x="3253" y="3040"/>
                    <a:pt x="1733" y="4013"/>
                  </a:cubicBezTo>
                  <a:cubicBezTo>
                    <a:pt x="1277" y="4317"/>
                    <a:pt x="851" y="4682"/>
                    <a:pt x="456" y="5016"/>
                  </a:cubicBezTo>
                  <a:cubicBezTo>
                    <a:pt x="304" y="5137"/>
                    <a:pt x="183" y="5229"/>
                    <a:pt x="92" y="5320"/>
                  </a:cubicBezTo>
                  <a:lnTo>
                    <a:pt x="0" y="5441"/>
                  </a:lnTo>
                  <a:cubicBezTo>
                    <a:pt x="183" y="5320"/>
                    <a:pt x="335" y="5198"/>
                    <a:pt x="487" y="5077"/>
                  </a:cubicBezTo>
                  <a:cubicBezTo>
                    <a:pt x="791" y="4864"/>
                    <a:pt x="1247" y="4560"/>
                    <a:pt x="1824" y="4165"/>
                  </a:cubicBezTo>
                  <a:cubicBezTo>
                    <a:pt x="3344" y="3223"/>
                    <a:pt x="4955" y="2463"/>
                    <a:pt x="6627" y="1885"/>
                  </a:cubicBezTo>
                  <a:cubicBezTo>
                    <a:pt x="8359" y="1368"/>
                    <a:pt x="10061" y="912"/>
                    <a:pt x="11794" y="517"/>
                  </a:cubicBezTo>
                  <a:lnTo>
                    <a:pt x="13405" y="153"/>
                  </a:lnTo>
                  <a:lnTo>
                    <a:pt x="13830" y="31"/>
                  </a:lnTo>
                  <a:cubicBezTo>
                    <a:pt x="13922" y="31"/>
                    <a:pt x="13982" y="1"/>
                    <a:pt x="13982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1" name="Google Shape;2941;p65"/>
            <p:cNvSpPr/>
            <p:nvPr/>
          </p:nvSpPr>
          <p:spPr>
            <a:xfrm>
              <a:off x="1077025" y="4306575"/>
              <a:ext cx="30425" cy="186975"/>
            </a:xfrm>
            <a:custGeom>
              <a:avLst/>
              <a:gdLst/>
              <a:ahLst/>
              <a:cxnLst/>
              <a:rect l="l" t="t" r="r" b="b"/>
              <a:pathLst>
                <a:path w="1217" h="7479" extrusionOk="0">
                  <a:moveTo>
                    <a:pt x="31" y="1"/>
                  </a:moveTo>
                  <a:cubicBezTo>
                    <a:pt x="1" y="1"/>
                    <a:pt x="183" y="1703"/>
                    <a:pt x="487" y="3740"/>
                  </a:cubicBezTo>
                  <a:cubicBezTo>
                    <a:pt x="791" y="5806"/>
                    <a:pt x="1095" y="7478"/>
                    <a:pt x="1125" y="7478"/>
                  </a:cubicBezTo>
                  <a:cubicBezTo>
                    <a:pt x="1217" y="7478"/>
                    <a:pt x="974" y="5776"/>
                    <a:pt x="670" y="3709"/>
                  </a:cubicBezTo>
                  <a:cubicBezTo>
                    <a:pt x="366" y="1673"/>
                    <a:pt x="62" y="1"/>
                    <a:pt x="3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2" name="Google Shape;2942;p65"/>
            <p:cNvSpPr/>
            <p:nvPr/>
          </p:nvSpPr>
          <p:spPr>
            <a:xfrm>
              <a:off x="1187225" y="4263275"/>
              <a:ext cx="128450" cy="154275"/>
            </a:xfrm>
            <a:custGeom>
              <a:avLst/>
              <a:gdLst/>
              <a:ahLst/>
              <a:cxnLst/>
              <a:rect l="l" t="t" r="r" b="b"/>
              <a:pathLst>
                <a:path w="5138" h="6171" extrusionOk="0">
                  <a:moveTo>
                    <a:pt x="0" y="0"/>
                  </a:moveTo>
                  <a:cubicBezTo>
                    <a:pt x="213" y="365"/>
                    <a:pt x="487" y="669"/>
                    <a:pt x="760" y="912"/>
                  </a:cubicBezTo>
                  <a:cubicBezTo>
                    <a:pt x="1216" y="1459"/>
                    <a:pt x="1854" y="2189"/>
                    <a:pt x="2584" y="3040"/>
                  </a:cubicBezTo>
                  <a:cubicBezTo>
                    <a:pt x="3313" y="3921"/>
                    <a:pt x="3921" y="4681"/>
                    <a:pt x="4377" y="5259"/>
                  </a:cubicBezTo>
                  <a:cubicBezTo>
                    <a:pt x="4590" y="5593"/>
                    <a:pt x="4864" y="5897"/>
                    <a:pt x="5137" y="6171"/>
                  </a:cubicBezTo>
                  <a:cubicBezTo>
                    <a:pt x="5076" y="6079"/>
                    <a:pt x="5016" y="5988"/>
                    <a:pt x="4955" y="5836"/>
                  </a:cubicBezTo>
                  <a:cubicBezTo>
                    <a:pt x="4864" y="5684"/>
                    <a:pt x="4712" y="5441"/>
                    <a:pt x="4468" y="5137"/>
                  </a:cubicBezTo>
                  <a:cubicBezTo>
                    <a:pt x="4073" y="4560"/>
                    <a:pt x="3465" y="3800"/>
                    <a:pt x="2736" y="2949"/>
                  </a:cubicBezTo>
                  <a:cubicBezTo>
                    <a:pt x="2006" y="2067"/>
                    <a:pt x="1338" y="1338"/>
                    <a:pt x="821" y="821"/>
                  </a:cubicBezTo>
                  <a:lnTo>
                    <a:pt x="213" y="213"/>
                  </a:lnTo>
                  <a:cubicBezTo>
                    <a:pt x="152" y="122"/>
                    <a:pt x="61" y="92"/>
                    <a:pt x="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3" name="Google Shape;2943;p65"/>
            <p:cNvSpPr/>
            <p:nvPr/>
          </p:nvSpPr>
          <p:spPr>
            <a:xfrm>
              <a:off x="761675" y="4612050"/>
              <a:ext cx="444575" cy="393650"/>
            </a:xfrm>
            <a:custGeom>
              <a:avLst/>
              <a:gdLst/>
              <a:ahLst/>
              <a:cxnLst/>
              <a:rect l="l" t="t" r="r" b="b"/>
              <a:pathLst>
                <a:path w="17783" h="15746" extrusionOk="0">
                  <a:moveTo>
                    <a:pt x="1" y="1"/>
                  </a:moveTo>
                  <a:lnTo>
                    <a:pt x="1" y="4135"/>
                  </a:lnTo>
                  <a:lnTo>
                    <a:pt x="1034" y="4135"/>
                  </a:lnTo>
                  <a:lnTo>
                    <a:pt x="4712" y="15746"/>
                  </a:lnTo>
                  <a:lnTo>
                    <a:pt x="12828" y="15746"/>
                  </a:lnTo>
                  <a:lnTo>
                    <a:pt x="16414" y="4256"/>
                  </a:lnTo>
                  <a:lnTo>
                    <a:pt x="17782" y="4135"/>
                  </a:lnTo>
                  <a:lnTo>
                    <a:pt x="17782" y="1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4" name="Google Shape;2944;p65"/>
            <p:cNvSpPr/>
            <p:nvPr/>
          </p:nvSpPr>
          <p:spPr>
            <a:xfrm>
              <a:off x="786000" y="4716925"/>
              <a:ext cx="402775" cy="3825"/>
            </a:xfrm>
            <a:custGeom>
              <a:avLst/>
              <a:gdLst/>
              <a:ahLst/>
              <a:cxnLst/>
              <a:rect l="l" t="t" r="r" b="b"/>
              <a:pathLst>
                <a:path w="16111" h="153" extrusionOk="0">
                  <a:moveTo>
                    <a:pt x="8055" y="0"/>
                  </a:moveTo>
                  <a:cubicBezTo>
                    <a:pt x="3617" y="0"/>
                    <a:pt x="0" y="31"/>
                    <a:pt x="0" y="61"/>
                  </a:cubicBezTo>
                  <a:cubicBezTo>
                    <a:pt x="0" y="92"/>
                    <a:pt x="3617" y="152"/>
                    <a:pt x="8055" y="152"/>
                  </a:cubicBezTo>
                  <a:cubicBezTo>
                    <a:pt x="12523" y="152"/>
                    <a:pt x="16110" y="92"/>
                    <a:pt x="16110" y="61"/>
                  </a:cubicBezTo>
                  <a:cubicBezTo>
                    <a:pt x="16110" y="0"/>
                    <a:pt x="12523" y="0"/>
                    <a:pt x="8055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5" name="Google Shape;2945;p65"/>
            <p:cNvSpPr/>
            <p:nvPr/>
          </p:nvSpPr>
          <p:spPr>
            <a:xfrm>
              <a:off x="1010175" y="4052775"/>
              <a:ext cx="326000" cy="109450"/>
            </a:xfrm>
            <a:custGeom>
              <a:avLst/>
              <a:gdLst/>
              <a:ahLst/>
              <a:cxnLst/>
              <a:rect l="l" t="t" r="r" b="b"/>
              <a:pathLst>
                <a:path w="13040" h="4378" extrusionOk="0">
                  <a:moveTo>
                    <a:pt x="13040" y="1"/>
                  </a:moveTo>
                  <a:cubicBezTo>
                    <a:pt x="12857" y="1"/>
                    <a:pt x="12675" y="31"/>
                    <a:pt x="12432" y="31"/>
                  </a:cubicBezTo>
                  <a:cubicBezTo>
                    <a:pt x="12098" y="122"/>
                    <a:pt x="11611" y="183"/>
                    <a:pt x="11003" y="335"/>
                  </a:cubicBezTo>
                  <a:cubicBezTo>
                    <a:pt x="9423" y="730"/>
                    <a:pt x="7842" y="1125"/>
                    <a:pt x="6322" y="1673"/>
                  </a:cubicBezTo>
                  <a:cubicBezTo>
                    <a:pt x="4803" y="2189"/>
                    <a:pt x="3283" y="2767"/>
                    <a:pt x="1793" y="3466"/>
                  </a:cubicBezTo>
                  <a:cubicBezTo>
                    <a:pt x="1216" y="3709"/>
                    <a:pt x="760" y="3952"/>
                    <a:pt x="456" y="4104"/>
                  </a:cubicBezTo>
                  <a:cubicBezTo>
                    <a:pt x="304" y="4165"/>
                    <a:pt x="152" y="4256"/>
                    <a:pt x="0" y="4378"/>
                  </a:cubicBezTo>
                  <a:cubicBezTo>
                    <a:pt x="152" y="4317"/>
                    <a:pt x="334" y="4256"/>
                    <a:pt x="517" y="4165"/>
                  </a:cubicBezTo>
                  <a:lnTo>
                    <a:pt x="1854" y="3618"/>
                  </a:lnTo>
                  <a:cubicBezTo>
                    <a:pt x="3009" y="3101"/>
                    <a:pt x="4559" y="2463"/>
                    <a:pt x="6383" y="1855"/>
                  </a:cubicBezTo>
                  <a:cubicBezTo>
                    <a:pt x="8207" y="1247"/>
                    <a:pt x="9848" y="791"/>
                    <a:pt x="11064" y="487"/>
                  </a:cubicBezTo>
                  <a:lnTo>
                    <a:pt x="12493" y="153"/>
                  </a:lnTo>
                  <a:cubicBezTo>
                    <a:pt x="12705" y="122"/>
                    <a:pt x="12888" y="62"/>
                    <a:pt x="1304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6" name="Google Shape;2946;p65"/>
            <p:cNvSpPr/>
            <p:nvPr/>
          </p:nvSpPr>
          <p:spPr>
            <a:xfrm>
              <a:off x="840700" y="4877250"/>
              <a:ext cx="281200" cy="3825"/>
            </a:xfrm>
            <a:custGeom>
              <a:avLst/>
              <a:gdLst/>
              <a:ahLst/>
              <a:cxnLst/>
              <a:rect l="l" t="t" r="r" b="b"/>
              <a:pathLst>
                <a:path w="11248" h="153" extrusionOk="0">
                  <a:moveTo>
                    <a:pt x="5624" y="1"/>
                  </a:moveTo>
                  <a:cubicBezTo>
                    <a:pt x="2524" y="1"/>
                    <a:pt x="1" y="31"/>
                    <a:pt x="1" y="62"/>
                  </a:cubicBezTo>
                  <a:cubicBezTo>
                    <a:pt x="1" y="123"/>
                    <a:pt x="2524" y="153"/>
                    <a:pt x="5624" y="153"/>
                  </a:cubicBezTo>
                  <a:cubicBezTo>
                    <a:pt x="8694" y="153"/>
                    <a:pt x="11247" y="123"/>
                    <a:pt x="11247" y="62"/>
                  </a:cubicBezTo>
                  <a:cubicBezTo>
                    <a:pt x="11247" y="31"/>
                    <a:pt x="8694" y="1"/>
                    <a:pt x="5624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7" name="Google Shape;2947;p65"/>
            <p:cNvSpPr/>
            <p:nvPr/>
          </p:nvSpPr>
          <p:spPr>
            <a:xfrm>
              <a:off x="830825" y="4853700"/>
              <a:ext cx="298675" cy="3825"/>
            </a:xfrm>
            <a:custGeom>
              <a:avLst/>
              <a:gdLst/>
              <a:ahLst/>
              <a:cxnLst/>
              <a:rect l="l" t="t" r="r" b="b"/>
              <a:pathLst>
                <a:path w="11947" h="153" extrusionOk="0">
                  <a:moveTo>
                    <a:pt x="5958" y="1"/>
                  </a:moveTo>
                  <a:cubicBezTo>
                    <a:pt x="2645" y="1"/>
                    <a:pt x="1" y="31"/>
                    <a:pt x="1" y="61"/>
                  </a:cubicBezTo>
                  <a:cubicBezTo>
                    <a:pt x="1" y="92"/>
                    <a:pt x="2645" y="153"/>
                    <a:pt x="5958" y="153"/>
                  </a:cubicBezTo>
                  <a:cubicBezTo>
                    <a:pt x="9271" y="153"/>
                    <a:pt x="11946" y="92"/>
                    <a:pt x="11946" y="61"/>
                  </a:cubicBezTo>
                  <a:cubicBezTo>
                    <a:pt x="11946" y="31"/>
                    <a:pt x="9271" y="1"/>
                    <a:pt x="5958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48" name="Google Shape;2948;p65"/>
          <p:cNvGrpSpPr/>
          <p:nvPr/>
        </p:nvGrpSpPr>
        <p:grpSpPr>
          <a:xfrm>
            <a:off x="4849972" y="1878721"/>
            <a:ext cx="1954673" cy="1386059"/>
            <a:chOff x="4229615" y="3494226"/>
            <a:chExt cx="2320362" cy="1645369"/>
          </a:xfrm>
        </p:grpSpPr>
        <p:sp>
          <p:nvSpPr>
            <p:cNvPr id="2949" name="Google Shape;2949;p65"/>
            <p:cNvSpPr/>
            <p:nvPr/>
          </p:nvSpPr>
          <p:spPr>
            <a:xfrm>
              <a:off x="4229615" y="3494226"/>
              <a:ext cx="2090152" cy="1248187"/>
            </a:xfrm>
            <a:custGeom>
              <a:avLst/>
              <a:gdLst/>
              <a:ahLst/>
              <a:cxnLst/>
              <a:rect l="l" t="t" r="r" b="b"/>
              <a:pathLst>
                <a:path w="94098" h="56193" extrusionOk="0">
                  <a:moveTo>
                    <a:pt x="71740" y="0"/>
                  </a:moveTo>
                  <a:cubicBezTo>
                    <a:pt x="69321" y="0"/>
                    <a:pt x="66891" y="326"/>
                    <a:pt x="64577" y="929"/>
                  </a:cubicBezTo>
                  <a:cubicBezTo>
                    <a:pt x="53821" y="3756"/>
                    <a:pt x="48089" y="22246"/>
                    <a:pt x="37058" y="23659"/>
                  </a:cubicBezTo>
                  <a:cubicBezTo>
                    <a:pt x="36090" y="23790"/>
                    <a:pt x="35122" y="23847"/>
                    <a:pt x="34155" y="23847"/>
                  </a:cubicBezTo>
                  <a:cubicBezTo>
                    <a:pt x="30218" y="23847"/>
                    <a:pt x="26292" y="22907"/>
                    <a:pt x="22416" y="22246"/>
                  </a:cubicBezTo>
                  <a:cubicBezTo>
                    <a:pt x="20356" y="21913"/>
                    <a:pt x="18226" y="21666"/>
                    <a:pt x="16125" y="21666"/>
                  </a:cubicBezTo>
                  <a:cubicBezTo>
                    <a:pt x="13258" y="21666"/>
                    <a:pt x="10444" y="22126"/>
                    <a:pt x="7930" y="23463"/>
                  </a:cubicBezTo>
                  <a:cubicBezTo>
                    <a:pt x="3612" y="25818"/>
                    <a:pt x="864" y="30293"/>
                    <a:pt x="746" y="35239"/>
                  </a:cubicBezTo>
                  <a:cubicBezTo>
                    <a:pt x="629" y="40068"/>
                    <a:pt x="1" y="46074"/>
                    <a:pt x="4005" y="48783"/>
                  </a:cubicBezTo>
                  <a:cubicBezTo>
                    <a:pt x="7813" y="51374"/>
                    <a:pt x="14368" y="53847"/>
                    <a:pt x="18922" y="54593"/>
                  </a:cubicBezTo>
                  <a:cubicBezTo>
                    <a:pt x="25824" y="55711"/>
                    <a:pt x="31803" y="56192"/>
                    <a:pt x="37346" y="56192"/>
                  </a:cubicBezTo>
                  <a:cubicBezTo>
                    <a:pt x="45421" y="56192"/>
                    <a:pt x="52570" y="55171"/>
                    <a:pt x="60298" y="53611"/>
                  </a:cubicBezTo>
                  <a:cubicBezTo>
                    <a:pt x="73842" y="50903"/>
                    <a:pt x="87856" y="42463"/>
                    <a:pt x="93038" y="25818"/>
                  </a:cubicBezTo>
                  <a:lnTo>
                    <a:pt x="93038" y="25857"/>
                  </a:lnTo>
                  <a:cubicBezTo>
                    <a:pt x="94098" y="18477"/>
                    <a:pt x="91271" y="9801"/>
                    <a:pt x="85736" y="4855"/>
                  </a:cubicBezTo>
                  <a:cubicBezTo>
                    <a:pt x="81947" y="1466"/>
                    <a:pt x="76871" y="0"/>
                    <a:pt x="7174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0" name="Google Shape;2950;p65"/>
            <p:cNvSpPr/>
            <p:nvPr/>
          </p:nvSpPr>
          <p:spPr>
            <a:xfrm>
              <a:off x="5466962" y="4209824"/>
              <a:ext cx="306955" cy="137207"/>
            </a:xfrm>
            <a:custGeom>
              <a:avLst/>
              <a:gdLst/>
              <a:ahLst/>
              <a:cxnLst/>
              <a:rect l="l" t="t" r="r" b="b"/>
              <a:pathLst>
                <a:path w="13819" h="6177" extrusionOk="0">
                  <a:moveTo>
                    <a:pt x="10678" y="1"/>
                  </a:moveTo>
                  <a:cubicBezTo>
                    <a:pt x="10678" y="1"/>
                    <a:pt x="10128" y="2788"/>
                    <a:pt x="9696" y="2945"/>
                  </a:cubicBezTo>
                  <a:cubicBezTo>
                    <a:pt x="8413" y="3326"/>
                    <a:pt x="7016" y="3441"/>
                    <a:pt x="5821" y="3441"/>
                  </a:cubicBezTo>
                  <a:cubicBezTo>
                    <a:pt x="4677" y="3441"/>
                    <a:pt x="3718" y="3336"/>
                    <a:pt x="3219" y="3259"/>
                  </a:cubicBezTo>
                  <a:cubicBezTo>
                    <a:pt x="3101" y="3180"/>
                    <a:pt x="2984" y="3063"/>
                    <a:pt x="2827" y="2945"/>
                  </a:cubicBezTo>
                  <a:cubicBezTo>
                    <a:pt x="2630" y="2788"/>
                    <a:pt x="2513" y="2631"/>
                    <a:pt x="2395" y="2513"/>
                  </a:cubicBezTo>
                  <a:cubicBezTo>
                    <a:pt x="2198" y="2356"/>
                    <a:pt x="1963" y="2238"/>
                    <a:pt x="1727" y="2160"/>
                  </a:cubicBezTo>
                  <a:cubicBezTo>
                    <a:pt x="1632" y="2088"/>
                    <a:pt x="1551" y="2060"/>
                    <a:pt x="1488" y="2060"/>
                  </a:cubicBezTo>
                  <a:cubicBezTo>
                    <a:pt x="1343" y="2060"/>
                    <a:pt x="1292" y="2207"/>
                    <a:pt x="1374" y="2317"/>
                  </a:cubicBezTo>
                  <a:cubicBezTo>
                    <a:pt x="1688" y="2513"/>
                    <a:pt x="2002" y="2788"/>
                    <a:pt x="2198" y="3063"/>
                  </a:cubicBezTo>
                  <a:cubicBezTo>
                    <a:pt x="2446" y="3447"/>
                    <a:pt x="2058" y="3505"/>
                    <a:pt x="1669" y="3505"/>
                  </a:cubicBezTo>
                  <a:cubicBezTo>
                    <a:pt x="1502" y="3505"/>
                    <a:pt x="1335" y="3494"/>
                    <a:pt x="1217" y="3494"/>
                  </a:cubicBezTo>
                  <a:cubicBezTo>
                    <a:pt x="825" y="3455"/>
                    <a:pt x="0" y="3337"/>
                    <a:pt x="0" y="3337"/>
                  </a:cubicBezTo>
                  <a:lnTo>
                    <a:pt x="0" y="3337"/>
                  </a:lnTo>
                  <a:cubicBezTo>
                    <a:pt x="118" y="3612"/>
                    <a:pt x="353" y="3848"/>
                    <a:pt x="667" y="3887"/>
                  </a:cubicBezTo>
                  <a:cubicBezTo>
                    <a:pt x="864" y="3966"/>
                    <a:pt x="1060" y="4005"/>
                    <a:pt x="1256" y="4044"/>
                  </a:cubicBezTo>
                  <a:cubicBezTo>
                    <a:pt x="1256" y="4044"/>
                    <a:pt x="550" y="4083"/>
                    <a:pt x="550" y="4240"/>
                  </a:cubicBezTo>
                  <a:cubicBezTo>
                    <a:pt x="589" y="4397"/>
                    <a:pt x="1060" y="5497"/>
                    <a:pt x="1845" y="5693"/>
                  </a:cubicBezTo>
                  <a:lnTo>
                    <a:pt x="2434" y="5811"/>
                  </a:lnTo>
                  <a:cubicBezTo>
                    <a:pt x="2434" y="5811"/>
                    <a:pt x="4566" y="6176"/>
                    <a:pt x="6921" y="6176"/>
                  </a:cubicBezTo>
                  <a:cubicBezTo>
                    <a:pt x="9506" y="6176"/>
                    <a:pt x="12359" y="5736"/>
                    <a:pt x="12955" y="3887"/>
                  </a:cubicBezTo>
                  <a:cubicBezTo>
                    <a:pt x="13112" y="3377"/>
                    <a:pt x="13818" y="1100"/>
                    <a:pt x="13818" y="1100"/>
                  </a:cubicBezTo>
                  <a:lnTo>
                    <a:pt x="10678" y="1"/>
                  </a:lnTo>
                  <a:close/>
                </a:path>
              </a:pathLst>
            </a:custGeom>
            <a:solidFill>
              <a:srgbClr val="A3695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1" name="Google Shape;2951;p65"/>
            <p:cNvSpPr/>
            <p:nvPr/>
          </p:nvSpPr>
          <p:spPr>
            <a:xfrm>
              <a:off x="5741620" y="4430438"/>
              <a:ext cx="258998" cy="672328"/>
            </a:xfrm>
            <a:custGeom>
              <a:avLst/>
              <a:gdLst/>
              <a:ahLst/>
              <a:cxnLst/>
              <a:rect l="l" t="t" r="r" b="b"/>
              <a:pathLst>
                <a:path w="11660" h="30268" extrusionOk="0">
                  <a:moveTo>
                    <a:pt x="8873" y="1"/>
                  </a:moveTo>
                  <a:lnTo>
                    <a:pt x="2670" y="236"/>
                  </a:lnTo>
                  <a:lnTo>
                    <a:pt x="2670" y="275"/>
                  </a:lnTo>
                  <a:lnTo>
                    <a:pt x="1" y="432"/>
                  </a:lnTo>
                  <a:lnTo>
                    <a:pt x="2395" y="30267"/>
                  </a:lnTo>
                  <a:lnTo>
                    <a:pt x="5261" y="30267"/>
                  </a:lnTo>
                  <a:lnTo>
                    <a:pt x="4947" y="20375"/>
                  </a:lnTo>
                  <a:lnTo>
                    <a:pt x="4947" y="20375"/>
                  </a:lnTo>
                  <a:cubicBezTo>
                    <a:pt x="6203" y="23633"/>
                    <a:pt x="7656" y="26813"/>
                    <a:pt x="9226" y="29953"/>
                  </a:cubicBezTo>
                  <a:lnTo>
                    <a:pt x="11660" y="28736"/>
                  </a:lnTo>
                  <a:cubicBezTo>
                    <a:pt x="11660" y="28736"/>
                    <a:pt x="7067" y="14133"/>
                    <a:pt x="6988" y="13662"/>
                  </a:cubicBezTo>
                  <a:cubicBezTo>
                    <a:pt x="6871" y="13191"/>
                    <a:pt x="8637" y="2709"/>
                    <a:pt x="8873" y="1"/>
                  </a:cubicBezTo>
                  <a:close/>
                </a:path>
              </a:pathLst>
            </a:custGeom>
            <a:solidFill>
              <a:srgbClr val="A3695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2" name="Google Shape;2952;p65"/>
            <p:cNvSpPr/>
            <p:nvPr/>
          </p:nvSpPr>
          <p:spPr>
            <a:xfrm>
              <a:off x="5829559" y="4821934"/>
              <a:ext cx="24567" cy="140427"/>
            </a:xfrm>
            <a:custGeom>
              <a:avLst/>
              <a:gdLst/>
              <a:ahLst/>
              <a:cxnLst/>
              <a:rect l="l" t="t" r="r" b="b"/>
              <a:pathLst>
                <a:path w="1106" h="6322" extrusionOk="0">
                  <a:moveTo>
                    <a:pt x="7" y="1"/>
                  </a:moveTo>
                  <a:cubicBezTo>
                    <a:pt x="7" y="1"/>
                    <a:pt x="7" y="1"/>
                    <a:pt x="7" y="2"/>
                  </a:cubicBezTo>
                  <a:cubicBezTo>
                    <a:pt x="1" y="30"/>
                    <a:pt x="19" y="119"/>
                    <a:pt x="54" y="249"/>
                  </a:cubicBezTo>
                  <a:lnTo>
                    <a:pt x="54" y="249"/>
                  </a:lnTo>
                  <a:cubicBezTo>
                    <a:pt x="25" y="91"/>
                    <a:pt x="8" y="1"/>
                    <a:pt x="7" y="1"/>
                  </a:cubicBezTo>
                  <a:close/>
                  <a:moveTo>
                    <a:pt x="54" y="249"/>
                  </a:moveTo>
                  <a:cubicBezTo>
                    <a:pt x="263" y="1417"/>
                    <a:pt x="1106" y="6322"/>
                    <a:pt x="1106" y="6322"/>
                  </a:cubicBezTo>
                  <a:cubicBezTo>
                    <a:pt x="1106" y="6204"/>
                    <a:pt x="1067" y="2985"/>
                    <a:pt x="1067" y="2985"/>
                  </a:cubicBezTo>
                  <a:cubicBezTo>
                    <a:pt x="1065" y="2991"/>
                    <a:pt x="1063" y="2994"/>
                    <a:pt x="1060" y="2994"/>
                  </a:cubicBezTo>
                  <a:cubicBezTo>
                    <a:pt x="976" y="2994"/>
                    <a:pt x="249" y="976"/>
                    <a:pt x="54" y="249"/>
                  </a:cubicBezTo>
                  <a:close/>
                </a:path>
              </a:pathLst>
            </a:custGeom>
            <a:solidFill>
              <a:srgbClr val="8E4B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3" name="Google Shape;2953;p65"/>
            <p:cNvSpPr/>
            <p:nvPr/>
          </p:nvSpPr>
          <p:spPr>
            <a:xfrm>
              <a:off x="5826205" y="4794057"/>
              <a:ext cx="27055" cy="94203"/>
            </a:xfrm>
            <a:custGeom>
              <a:avLst/>
              <a:gdLst/>
              <a:ahLst/>
              <a:cxnLst/>
              <a:rect l="l" t="t" r="r" b="b"/>
              <a:pathLst>
                <a:path w="1218" h="4241" extrusionOk="0">
                  <a:moveTo>
                    <a:pt x="40" y="0"/>
                  </a:moveTo>
                  <a:cubicBezTo>
                    <a:pt x="1" y="197"/>
                    <a:pt x="1" y="354"/>
                    <a:pt x="40" y="511"/>
                  </a:cubicBezTo>
                  <a:cubicBezTo>
                    <a:pt x="40" y="628"/>
                    <a:pt x="40" y="746"/>
                    <a:pt x="40" y="864"/>
                  </a:cubicBezTo>
                  <a:cubicBezTo>
                    <a:pt x="40" y="982"/>
                    <a:pt x="79" y="1100"/>
                    <a:pt x="118" y="1257"/>
                  </a:cubicBezTo>
                  <a:cubicBezTo>
                    <a:pt x="197" y="1531"/>
                    <a:pt x="236" y="1845"/>
                    <a:pt x="354" y="2120"/>
                  </a:cubicBezTo>
                  <a:cubicBezTo>
                    <a:pt x="550" y="2709"/>
                    <a:pt x="786" y="3259"/>
                    <a:pt x="943" y="3612"/>
                  </a:cubicBezTo>
                  <a:lnTo>
                    <a:pt x="1139" y="4083"/>
                  </a:lnTo>
                  <a:cubicBezTo>
                    <a:pt x="1178" y="4122"/>
                    <a:pt x="1178" y="4201"/>
                    <a:pt x="1218" y="4240"/>
                  </a:cubicBezTo>
                  <a:cubicBezTo>
                    <a:pt x="1218" y="4201"/>
                    <a:pt x="1218" y="4122"/>
                    <a:pt x="1178" y="4083"/>
                  </a:cubicBezTo>
                  <a:cubicBezTo>
                    <a:pt x="1139" y="3965"/>
                    <a:pt x="1061" y="3808"/>
                    <a:pt x="1021" y="3612"/>
                  </a:cubicBezTo>
                  <a:cubicBezTo>
                    <a:pt x="864" y="3219"/>
                    <a:pt x="629" y="2670"/>
                    <a:pt x="433" y="2081"/>
                  </a:cubicBezTo>
                  <a:cubicBezTo>
                    <a:pt x="354" y="1806"/>
                    <a:pt x="275" y="1531"/>
                    <a:pt x="197" y="1217"/>
                  </a:cubicBezTo>
                  <a:cubicBezTo>
                    <a:pt x="158" y="1100"/>
                    <a:pt x="158" y="982"/>
                    <a:pt x="118" y="825"/>
                  </a:cubicBezTo>
                  <a:cubicBezTo>
                    <a:pt x="118" y="746"/>
                    <a:pt x="79" y="628"/>
                    <a:pt x="79" y="511"/>
                  </a:cubicBezTo>
                  <a:cubicBezTo>
                    <a:pt x="79" y="314"/>
                    <a:pt x="79" y="118"/>
                    <a:pt x="40" y="0"/>
                  </a:cubicBezTo>
                  <a:close/>
                </a:path>
              </a:pathLst>
            </a:custGeom>
            <a:solidFill>
              <a:srgbClr val="8E4B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4" name="Google Shape;2954;p65"/>
            <p:cNvSpPr/>
            <p:nvPr/>
          </p:nvSpPr>
          <p:spPr>
            <a:xfrm>
              <a:off x="5691930" y="4060711"/>
              <a:ext cx="283409" cy="729014"/>
            </a:xfrm>
            <a:custGeom>
              <a:avLst/>
              <a:gdLst/>
              <a:ahLst/>
              <a:cxnLst/>
              <a:rect l="l" t="t" r="r" b="b"/>
              <a:pathLst>
                <a:path w="12759" h="32820" extrusionOk="0">
                  <a:moveTo>
                    <a:pt x="8205" y="1"/>
                  </a:moveTo>
                  <a:lnTo>
                    <a:pt x="5104" y="40"/>
                  </a:lnTo>
                  <a:cubicBezTo>
                    <a:pt x="5104" y="40"/>
                    <a:pt x="4956" y="23"/>
                    <a:pt x="4715" y="23"/>
                  </a:cubicBezTo>
                  <a:cubicBezTo>
                    <a:pt x="3992" y="23"/>
                    <a:pt x="2424" y="177"/>
                    <a:pt x="1453" y="1414"/>
                  </a:cubicBezTo>
                  <a:cubicBezTo>
                    <a:pt x="982" y="2081"/>
                    <a:pt x="0" y="6753"/>
                    <a:pt x="0" y="6753"/>
                  </a:cubicBezTo>
                  <a:lnTo>
                    <a:pt x="3101" y="8284"/>
                  </a:lnTo>
                  <a:lnTo>
                    <a:pt x="3090" y="8202"/>
                  </a:lnTo>
                  <a:lnTo>
                    <a:pt x="3090" y="8202"/>
                  </a:lnTo>
                  <a:cubicBezTo>
                    <a:pt x="3840" y="9192"/>
                    <a:pt x="3533" y="9422"/>
                    <a:pt x="3533" y="9422"/>
                  </a:cubicBezTo>
                  <a:lnTo>
                    <a:pt x="2827" y="12406"/>
                  </a:lnTo>
                  <a:cubicBezTo>
                    <a:pt x="2827" y="12524"/>
                    <a:pt x="2787" y="12641"/>
                    <a:pt x="2748" y="12798"/>
                  </a:cubicBezTo>
                  <a:cubicBezTo>
                    <a:pt x="2395" y="14094"/>
                    <a:pt x="1924" y="18412"/>
                    <a:pt x="2042" y="22573"/>
                  </a:cubicBezTo>
                  <a:lnTo>
                    <a:pt x="2591" y="32819"/>
                  </a:lnTo>
                  <a:lnTo>
                    <a:pt x="11110" y="32819"/>
                  </a:lnTo>
                  <a:lnTo>
                    <a:pt x="12484" y="22141"/>
                  </a:lnTo>
                  <a:cubicBezTo>
                    <a:pt x="12680" y="20728"/>
                    <a:pt x="12680" y="19354"/>
                    <a:pt x="12562" y="17980"/>
                  </a:cubicBezTo>
                  <a:cubicBezTo>
                    <a:pt x="12444" y="16803"/>
                    <a:pt x="12209" y="15625"/>
                    <a:pt x="11934" y="14486"/>
                  </a:cubicBezTo>
                  <a:cubicBezTo>
                    <a:pt x="11149" y="11503"/>
                    <a:pt x="10639" y="11660"/>
                    <a:pt x="10442" y="10993"/>
                  </a:cubicBezTo>
                  <a:lnTo>
                    <a:pt x="10207" y="5693"/>
                  </a:lnTo>
                  <a:lnTo>
                    <a:pt x="12719" y="5732"/>
                  </a:lnTo>
                  <a:cubicBezTo>
                    <a:pt x="12759" y="4790"/>
                    <a:pt x="12680" y="3848"/>
                    <a:pt x="12444" y="2945"/>
                  </a:cubicBezTo>
                  <a:cubicBezTo>
                    <a:pt x="12248" y="1885"/>
                    <a:pt x="11542" y="1022"/>
                    <a:pt x="10560" y="590"/>
                  </a:cubicBezTo>
                  <a:lnTo>
                    <a:pt x="10482" y="590"/>
                  </a:lnTo>
                  <a:cubicBezTo>
                    <a:pt x="9736" y="276"/>
                    <a:pt x="8990" y="79"/>
                    <a:pt x="8205" y="1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5" name="Google Shape;2955;p65"/>
            <p:cNvSpPr/>
            <p:nvPr/>
          </p:nvSpPr>
          <p:spPr>
            <a:xfrm>
              <a:off x="5882025" y="4140076"/>
              <a:ext cx="95047" cy="72391"/>
            </a:xfrm>
            <a:custGeom>
              <a:avLst/>
              <a:gdLst/>
              <a:ahLst/>
              <a:cxnLst/>
              <a:rect l="l" t="t" r="r" b="b"/>
              <a:pathLst>
                <a:path w="4279" h="3259" extrusionOk="0">
                  <a:moveTo>
                    <a:pt x="4004" y="0"/>
                  </a:moveTo>
                  <a:lnTo>
                    <a:pt x="432" y="1296"/>
                  </a:lnTo>
                  <a:lnTo>
                    <a:pt x="0" y="3258"/>
                  </a:lnTo>
                  <a:lnTo>
                    <a:pt x="4279" y="3258"/>
                  </a:lnTo>
                  <a:lnTo>
                    <a:pt x="4004" y="0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6" name="Google Shape;2956;p65"/>
            <p:cNvSpPr/>
            <p:nvPr/>
          </p:nvSpPr>
          <p:spPr>
            <a:xfrm>
              <a:off x="5890732" y="4209824"/>
              <a:ext cx="86340" cy="2643"/>
            </a:xfrm>
            <a:custGeom>
              <a:avLst/>
              <a:gdLst/>
              <a:ahLst/>
              <a:cxnLst/>
              <a:rect l="l" t="t" r="r" b="b"/>
              <a:pathLst>
                <a:path w="3887" h="119" extrusionOk="0">
                  <a:moveTo>
                    <a:pt x="1963" y="1"/>
                  </a:moveTo>
                  <a:cubicBezTo>
                    <a:pt x="1414" y="1"/>
                    <a:pt x="904" y="1"/>
                    <a:pt x="550" y="40"/>
                  </a:cubicBezTo>
                  <a:cubicBezTo>
                    <a:pt x="354" y="79"/>
                    <a:pt x="158" y="79"/>
                    <a:pt x="1" y="118"/>
                  </a:cubicBezTo>
                  <a:lnTo>
                    <a:pt x="3337" y="118"/>
                  </a:lnTo>
                  <a:cubicBezTo>
                    <a:pt x="3534" y="118"/>
                    <a:pt x="3691" y="118"/>
                    <a:pt x="3887" y="79"/>
                  </a:cubicBezTo>
                  <a:cubicBezTo>
                    <a:pt x="3691" y="40"/>
                    <a:pt x="3534" y="40"/>
                    <a:pt x="3337" y="40"/>
                  </a:cubicBezTo>
                  <a:cubicBezTo>
                    <a:pt x="2984" y="40"/>
                    <a:pt x="2474" y="1"/>
                    <a:pt x="1963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7" name="Google Shape;2957;p65"/>
            <p:cNvSpPr/>
            <p:nvPr/>
          </p:nvSpPr>
          <p:spPr>
            <a:xfrm>
              <a:off x="5747728" y="4173195"/>
              <a:ext cx="23567" cy="100312"/>
            </a:xfrm>
            <a:custGeom>
              <a:avLst/>
              <a:gdLst/>
              <a:ahLst/>
              <a:cxnLst/>
              <a:rect l="l" t="t" r="r" b="b"/>
              <a:pathLst>
                <a:path w="1061" h="4516" extrusionOk="0">
                  <a:moveTo>
                    <a:pt x="472" y="1"/>
                  </a:moveTo>
                  <a:lnTo>
                    <a:pt x="472" y="1"/>
                  </a:lnTo>
                  <a:cubicBezTo>
                    <a:pt x="432" y="40"/>
                    <a:pt x="393" y="119"/>
                    <a:pt x="393" y="158"/>
                  </a:cubicBezTo>
                  <a:cubicBezTo>
                    <a:pt x="354" y="276"/>
                    <a:pt x="275" y="433"/>
                    <a:pt x="197" y="668"/>
                  </a:cubicBezTo>
                  <a:cubicBezTo>
                    <a:pt x="118" y="904"/>
                    <a:pt x="40" y="1139"/>
                    <a:pt x="40" y="1414"/>
                  </a:cubicBezTo>
                  <a:cubicBezTo>
                    <a:pt x="1" y="1571"/>
                    <a:pt x="1" y="1728"/>
                    <a:pt x="40" y="1846"/>
                  </a:cubicBezTo>
                  <a:cubicBezTo>
                    <a:pt x="40" y="2042"/>
                    <a:pt x="79" y="2199"/>
                    <a:pt x="118" y="2356"/>
                  </a:cubicBezTo>
                  <a:cubicBezTo>
                    <a:pt x="236" y="2670"/>
                    <a:pt x="354" y="2945"/>
                    <a:pt x="550" y="3181"/>
                  </a:cubicBezTo>
                  <a:cubicBezTo>
                    <a:pt x="629" y="3298"/>
                    <a:pt x="707" y="3416"/>
                    <a:pt x="786" y="3534"/>
                  </a:cubicBezTo>
                  <a:cubicBezTo>
                    <a:pt x="825" y="3652"/>
                    <a:pt x="864" y="3730"/>
                    <a:pt x="943" y="3848"/>
                  </a:cubicBezTo>
                  <a:cubicBezTo>
                    <a:pt x="982" y="3927"/>
                    <a:pt x="982" y="4044"/>
                    <a:pt x="1021" y="4123"/>
                  </a:cubicBezTo>
                  <a:cubicBezTo>
                    <a:pt x="1021" y="4199"/>
                    <a:pt x="1058" y="4275"/>
                    <a:pt x="1060" y="4351"/>
                  </a:cubicBezTo>
                  <a:lnTo>
                    <a:pt x="1060" y="4351"/>
                  </a:lnTo>
                  <a:cubicBezTo>
                    <a:pt x="1061" y="4341"/>
                    <a:pt x="1061" y="4330"/>
                    <a:pt x="1061" y="4319"/>
                  </a:cubicBezTo>
                  <a:cubicBezTo>
                    <a:pt x="1061" y="4241"/>
                    <a:pt x="1061" y="4201"/>
                    <a:pt x="1061" y="4123"/>
                  </a:cubicBezTo>
                  <a:cubicBezTo>
                    <a:pt x="1061" y="4005"/>
                    <a:pt x="1021" y="3927"/>
                    <a:pt x="982" y="3809"/>
                  </a:cubicBezTo>
                  <a:cubicBezTo>
                    <a:pt x="943" y="3691"/>
                    <a:pt x="904" y="3612"/>
                    <a:pt x="825" y="3495"/>
                  </a:cubicBezTo>
                  <a:cubicBezTo>
                    <a:pt x="786" y="3377"/>
                    <a:pt x="707" y="3259"/>
                    <a:pt x="629" y="3141"/>
                  </a:cubicBezTo>
                  <a:cubicBezTo>
                    <a:pt x="432" y="2867"/>
                    <a:pt x="315" y="2592"/>
                    <a:pt x="197" y="2317"/>
                  </a:cubicBezTo>
                  <a:cubicBezTo>
                    <a:pt x="158" y="2160"/>
                    <a:pt x="118" y="2003"/>
                    <a:pt x="118" y="1846"/>
                  </a:cubicBezTo>
                  <a:cubicBezTo>
                    <a:pt x="79" y="1689"/>
                    <a:pt x="79" y="1571"/>
                    <a:pt x="118" y="1414"/>
                  </a:cubicBezTo>
                  <a:cubicBezTo>
                    <a:pt x="118" y="1139"/>
                    <a:pt x="197" y="904"/>
                    <a:pt x="275" y="668"/>
                  </a:cubicBezTo>
                  <a:cubicBezTo>
                    <a:pt x="393" y="237"/>
                    <a:pt x="472" y="1"/>
                    <a:pt x="472" y="1"/>
                  </a:cubicBezTo>
                  <a:close/>
                  <a:moveTo>
                    <a:pt x="1060" y="4351"/>
                  </a:moveTo>
                  <a:cubicBezTo>
                    <a:pt x="1060" y="4354"/>
                    <a:pt x="1060" y="4356"/>
                    <a:pt x="1060" y="4359"/>
                  </a:cubicBezTo>
                  <a:lnTo>
                    <a:pt x="1060" y="4359"/>
                  </a:lnTo>
                  <a:cubicBezTo>
                    <a:pt x="1060" y="4358"/>
                    <a:pt x="1060" y="4358"/>
                    <a:pt x="1061" y="4358"/>
                  </a:cubicBezTo>
                  <a:cubicBezTo>
                    <a:pt x="1061" y="4356"/>
                    <a:pt x="1061" y="4354"/>
                    <a:pt x="1060" y="4351"/>
                  </a:cubicBezTo>
                  <a:close/>
                  <a:moveTo>
                    <a:pt x="1060" y="4359"/>
                  </a:moveTo>
                  <a:cubicBezTo>
                    <a:pt x="1021" y="4398"/>
                    <a:pt x="1021" y="4476"/>
                    <a:pt x="1021" y="4515"/>
                  </a:cubicBezTo>
                  <a:cubicBezTo>
                    <a:pt x="1054" y="4483"/>
                    <a:pt x="1059" y="4423"/>
                    <a:pt x="1060" y="4359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8" name="Google Shape;2958;p65"/>
            <p:cNvSpPr/>
            <p:nvPr/>
          </p:nvSpPr>
          <p:spPr>
            <a:xfrm>
              <a:off x="5887245" y="4139188"/>
              <a:ext cx="4376" cy="75012"/>
            </a:xfrm>
            <a:custGeom>
              <a:avLst/>
              <a:gdLst/>
              <a:ahLst/>
              <a:cxnLst/>
              <a:rect l="l" t="t" r="r" b="b"/>
              <a:pathLst>
                <a:path w="197" h="3377" extrusionOk="0">
                  <a:moveTo>
                    <a:pt x="40" y="1"/>
                  </a:moveTo>
                  <a:cubicBezTo>
                    <a:pt x="1" y="158"/>
                    <a:pt x="1" y="354"/>
                    <a:pt x="40" y="511"/>
                  </a:cubicBezTo>
                  <a:cubicBezTo>
                    <a:pt x="40" y="825"/>
                    <a:pt x="40" y="1218"/>
                    <a:pt x="79" y="1689"/>
                  </a:cubicBezTo>
                  <a:cubicBezTo>
                    <a:pt x="79" y="2160"/>
                    <a:pt x="118" y="2592"/>
                    <a:pt x="118" y="2867"/>
                  </a:cubicBezTo>
                  <a:cubicBezTo>
                    <a:pt x="118" y="3024"/>
                    <a:pt x="158" y="3220"/>
                    <a:pt x="158" y="3377"/>
                  </a:cubicBezTo>
                  <a:cubicBezTo>
                    <a:pt x="197" y="3220"/>
                    <a:pt x="197" y="3024"/>
                    <a:pt x="158" y="2867"/>
                  </a:cubicBezTo>
                  <a:cubicBezTo>
                    <a:pt x="158" y="2592"/>
                    <a:pt x="158" y="2160"/>
                    <a:pt x="158" y="1689"/>
                  </a:cubicBezTo>
                  <a:cubicBezTo>
                    <a:pt x="118" y="1218"/>
                    <a:pt x="118" y="825"/>
                    <a:pt x="79" y="511"/>
                  </a:cubicBezTo>
                  <a:cubicBezTo>
                    <a:pt x="79" y="354"/>
                    <a:pt x="40" y="158"/>
                    <a:pt x="4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9" name="Google Shape;2959;p65"/>
            <p:cNvSpPr/>
            <p:nvPr/>
          </p:nvSpPr>
          <p:spPr>
            <a:xfrm>
              <a:off x="5739887" y="5097502"/>
              <a:ext cx="118615" cy="26588"/>
            </a:xfrm>
            <a:custGeom>
              <a:avLst/>
              <a:gdLst/>
              <a:ahLst/>
              <a:cxnLst/>
              <a:rect l="l" t="t" r="r" b="b"/>
              <a:pathLst>
                <a:path w="5340" h="1197" extrusionOk="0">
                  <a:moveTo>
                    <a:pt x="5339" y="1"/>
                  </a:moveTo>
                  <a:lnTo>
                    <a:pt x="2395" y="118"/>
                  </a:lnTo>
                  <a:lnTo>
                    <a:pt x="2395" y="393"/>
                  </a:lnTo>
                  <a:cubicBezTo>
                    <a:pt x="2395" y="393"/>
                    <a:pt x="0" y="943"/>
                    <a:pt x="511" y="1100"/>
                  </a:cubicBezTo>
                  <a:cubicBezTo>
                    <a:pt x="713" y="1172"/>
                    <a:pt x="1288" y="1196"/>
                    <a:pt x="1974" y="1196"/>
                  </a:cubicBezTo>
                  <a:cubicBezTo>
                    <a:pt x="3153" y="1196"/>
                    <a:pt x="4661" y="1125"/>
                    <a:pt x="5182" y="1100"/>
                  </a:cubicBezTo>
                  <a:lnTo>
                    <a:pt x="5339" y="1100"/>
                  </a:lnTo>
                  <a:lnTo>
                    <a:pt x="5339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0" name="Google Shape;2960;p65"/>
            <p:cNvSpPr/>
            <p:nvPr/>
          </p:nvSpPr>
          <p:spPr>
            <a:xfrm>
              <a:off x="5834934" y="5103544"/>
              <a:ext cx="23567" cy="18392"/>
            </a:xfrm>
            <a:custGeom>
              <a:avLst/>
              <a:gdLst/>
              <a:ahLst/>
              <a:cxnLst/>
              <a:rect l="l" t="t" r="r" b="b"/>
              <a:pathLst>
                <a:path w="1061" h="828" extrusionOk="0">
                  <a:moveTo>
                    <a:pt x="983" y="0"/>
                  </a:moveTo>
                  <a:cubicBezTo>
                    <a:pt x="503" y="0"/>
                    <a:pt x="75" y="343"/>
                    <a:pt x="0" y="828"/>
                  </a:cubicBezTo>
                  <a:lnTo>
                    <a:pt x="1060" y="788"/>
                  </a:lnTo>
                  <a:lnTo>
                    <a:pt x="1060" y="3"/>
                  </a:lnTo>
                  <a:cubicBezTo>
                    <a:pt x="1034" y="1"/>
                    <a:pt x="1008" y="0"/>
                    <a:pt x="98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1" name="Google Shape;2961;p65"/>
            <p:cNvSpPr/>
            <p:nvPr/>
          </p:nvSpPr>
          <p:spPr>
            <a:xfrm>
              <a:off x="5746862" y="5113206"/>
              <a:ext cx="111640" cy="11573"/>
            </a:xfrm>
            <a:custGeom>
              <a:avLst/>
              <a:gdLst/>
              <a:ahLst/>
              <a:cxnLst/>
              <a:rect l="l" t="t" r="r" b="b"/>
              <a:pathLst>
                <a:path w="5026" h="521" extrusionOk="0">
                  <a:moveTo>
                    <a:pt x="864" y="0"/>
                  </a:moveTo>
                  <a:cubicBezTo>
                    <a:pt x="864" y="0"/>
                    <a:pt x="0" y="275"/>
                    <a:pt x="118" y="432"/>
                  </a:cubicBezTo>
                  <a:cubicBezTo>
                    <a:pt x="177" y="491"/>
                    <a:pt x="1041" y="520"/>
                    <a:pt x="2071" y="520"/>
                  </a:cubicBezTo>
                  <a:cubicBezTo>
                    <a:pt x="3102" y="520"/>
                    <a:pt x="4299" y="491"/>
                    <a:pt x="5025" y="432"/>
                  </a:cubicBezTo>
                  <a:lnTo>
                    <a:pt x="5025" y="353"/>
                  </a:lnTo>
                  <a:lnTo>
                    <a:pt x="1139" y="393"/>
                  </a:lnTo>
                  <a:cubicBezTo>
                    <a:pt x="1139" y="393"/>
                    <a:pt x="1060" y="39"/>
                    <a:pt x="86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2" name="Google Shape;2962;p65"/>
            <p:cNvSpPr/>
            <p:nvPr/>
          </p:nvSpPr>
          <p:spPr>
            <a:xfrm>
              <a:off x="5804414" y="5121047"/>
              <a:ext cx="54954" cy="889"/>
            </a:xfrm>
            <a:custGeom>
              <a:avLst/>
              <a:gdLst/>
              <a:ahLst/>
              <a:cxnLst/>
              <a:rect l="l" t="t" r="r" b="b"/>
              <a:pathLst>
                <a:path w="2474" h="40" extrusionOk="0">
                  <a:moveTo>
                    <a:pt x="1728" y="0"/>
                  </a:moveTo>
                  <a:cubicBezTo>
                    <a:pt x="1296" y="0"/>
                    <a:pt x="668" y="40"/>
                    <a:pt x="0" y="40"/>
                  </a:cubicBezTo>
                  <a:lnTo>
                    <a:pt x="2473" y="40"/>
                  </a:lnTo>
                  <a:lnTo>
                    <a:pt x="2473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3" name="Google Shape;2963;p65"/>
            <p:cNvSpPr/>
            <p:nvPr/>
          </p:nvSpPr>
          <p:spPr>
            <a:xfrm>
              <a:off x="5766053" y="5113206"/>
              <a:ext cx="6108" cy="9596"/>
            </a:xfrm>
            <a:custGeom>
              <a:avLst/>
              <a:gdLst/>
              <a:ahLst/>
              <a:cxnLst/>
              <a:rect l="l" t="t" r="r" b="b"/>
              <a:pathLst>
                <a:path w="275" h="432" extrusionOk="0">
                  <a:moveTo>
                    <a:pt x="0" y="0"/>
                  </a:moveTo>
                  <a:cubicBezTo>
                    <a:pt x="39" y="39"/>
                    <a:pt x="118" y="118"/>
                    <a:pt x="157" y="196"/>
                  </a:cubicBezTo>
                  <a:cubicBezTo>
                    <a:pt x="196" y="275"/>
                    <a:pt x="236" y="353"/>
                    <a:pt x="275" y="432"/>
                  </a:cubicBezTo>
                  <a:cubicBezTo>
                    <a:pt x="275" y="236"/>
                    <a:pt x="157" y="79"/>
                    <a:pt x="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4" name="Google Shape;2964;p65"/>
            <p:cNvSpPr/>
            <p:nvPr/>
          </p:nvSpPr>
          <p:spPr>
            <a:xfrm>
              <a:off x="5787844" y="5107964"/>
              <a:ext cx="3510" cy="5264"/>
            </a:xfrm>
            <a:custGeom>
              <a:avLst/>
              <a:gdLst/>
              <a:ahLst/>
              <a:cxnLst/>
              <a:rect l="l" t="t" r="r" b="b"/>
              <a:pathLst>
                <a:path w="158" h="237" extrusionOk="0">
                  <a:moveTo>
                    <a:pt x="0" y="1"/>
                  </a:moveTo>
                  <a:cubicBezTo>
                    <a:pt x="0" y="1"/>
                    <a:pt x="0" y="40"/>
                    <a:pt x="40" y="118"/>
                  </a:cubicBezTo>
                  <a:cubicBezTo>
                    <a:pt x="79" y="158"/>
                    <a:pt x="118" y="197"/>
                    <a:pt x="157" y="236"/>
                  </a:cubicBezTo>
                  <a:cubicBezTo>
                    <a:pt x="157" y="236"/>
                    <a:pt x="118" y="158"/>
                    <a:pt x="79" y="118"/>
                  </a:cubicBezTo>
                  <a:cubicBezTo>
                    <a:pt x="40" y="40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5" name="Google Shape;2965;p65"/>
            <p:cNvSpPr/>
            <p:nvPr/>
          </p:nvSpPr>
          <p:spPr>
            <a:xfrm>
              <a:off x="5792197" y="5106742"/>
              <a:ext cx="4376" cy="3865"/>
            </a:xfrm>
            <a:custGeom>
              <a:avLst/>
              <a:gdLst/>
              <a:ahLst/>
              <a:cxnLst/>
              <a:rect l="l" t="t" r="r" b="b"/>
              <a:pathLst>
                <a:path w="197" h="174" extrusionOk="0">
                  <a:moveTo>
                    <a:pt x="18" y="0"/>
                  </a:moveTo>
                  <a:cubicBezTo>
                    <a:pt x="7" y="0"/>
                    <a:pt x="1" y="5"/>
                    <a:pt x="1" y="16"/>
                  </a:cubicBezTo>
                  <a:cubicBezTo>
                    <a:pt x="1" y="16"/>
                    <a:pt x="40" y="56"/>
                    <a:pt x="79" y="95"/>
                  </a:cubicBezTo>
                  <a:cubicBezTo>
                    <a:pt x="118" y="134"/>
                    <a:pt x="158" y="134"/>
                    <a:pt x="197" y="173"/>
                  </a:cubicBezTo>
                  <a:cubicBezTo>
                    <a:pt x="158" y="134"/>
                    <a:pt x="158" y="95"/>
                    <a:pt x="118" y="56"/>
                  </a:cubicBezTo>
                  <a:cubicBezTo>
                    <a:pt x="91" y="28"/>
                    <a:pt x="43" y="0"/>
                    <a:pt x="18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6" name="Google Shape;2966;p65"/>
            <p:cNvSpPr/>
            <p:nvPr/>
          </p:nvSpPr>
          <p:spPr>
            <a:xfrm>
              <a:off x="5796551" y="5103832"/>
              <a:ext cx="3510" cy="666"/>
            </a:xfrm>
            <a:custGeom>
              <a:avLst/>
              <a:gdLst/>
              <a:ahLst/>
              <a:cxnLst/>
              <a:rect l="l" t="t" r="r" b="b"/>
              <a:pathLst>
                <a:path w="158" h="30" extrusionOk="0">
                  <a:moveTo>
                    <a:pt x="65" y="0"/>
                  </a:moveTo>
                  <a:cubicBezTo>
                    <a:pt x="40" y="0"/>
                    <a:pt x="21" y="10"/>
                    <a:pt x="1" y="30"/>
                  </a:cubicBezTo>
                  <a:lnTo>
                    <a:pt x="158" y="30"/>
                  </a:lnTo>
                  <a:cubicBezTo>
                    <a:pt x="119" y="10"/>
                    <a:pt x="89" y="0"/>
                    <a:pt x="65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7" name="Google Shape;2967;p65"/>
            <p:cNvSpPr/>
            <p:nvPr/>
          </p:nvSpPr>
          <p:spPr>
            <a:xfrm>
              <a:off x="5793064" y="5100123"/>
              <a:ext cx="7885" cy="666"/>
            </a:xfrm>
            <a:custGeom>
              <a:avLst/>
              <a:gdLst/>
              <a:ahLst/>
              <a:cxnLst/>
              <a:rect l="l" t="t" r="r" b="b"/>
              <a:pathLst>
                <a:path w="355" h="30" extrusionOk="0">
                  <a:moveTo>
                    <a:pt x="1" y="0"/>
                  </a:moveTo>
                  <a:cubicBezTo>
                    <a:pt x="60" y="20"/>
                    <a:pt x="119" y="30"/>
                    <a:pt x="178" y="30"/>
                  </a:cubicBezTo>
                  <a:cubicBezTo>
                    <a:pt x="236" y="30"/>
                    <a:pt x="295" y="20"/>
                    <a:pt x="35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8" name="Google Shape;2968;p65"/>
            <p:cNvSpPr/>
            <p:nvPr/>
          </p:nvSpPr>
          <p:spPr>
            <a:xfrm>
              <a:off x="5776515" y="5101833"/>
              <a:ext cx="12217" cy="7019"/>
            </a:xfrm>
            <a:custGeom>
              <a:avLst/>
              <a:gdLst/>
              <a:ahLst/>
              <a:cxnLst/>
              <a:rect l="l" t="t" r="r" b="b"/>
              <a:pathLst>
                <a:path w="550" h="316" extrusionOk="0">
                  <a:moveTo>
                    <a:pt x="157" y="12"/>
                  </a:moveTo>
                  <a:cubicBezTo>
                    <a:pt x="196" y="12"/>
                    <a:pt x="236" y="21"/>
                    <a:pt x="275" y="41"/>
                  </a:cubicBezTo>
                  <a:cubicBezTo>
                    <a:pt x="314" y="41"/>
                    <a:pt x="393" y="80"/>
                    <a:pt x="432" y="159"/>
                  </a:cubicBezTo>
                  <a:cubicBezTo>
                    <a:pt x="453" y="180"/>
                    <a:pt x="463" y="201"/>
                    <a:pt x="474" y="229"/>
                  </a:cubicBezTo>
                  <a:lnTo>
                    <a:pt x="474" y="229"/>
                  </a:lnTo>
                  <a:cubicBezTo>
                    <a:pt x="442" y="223"/>
                    <a:pt x="401" y="214"/>
                    <a:pt x="353" y="198"/>
                  </a:cubicBezTo>
                  <a:cubicBezTo>
                    <a:pt x="275" y="198"/>
                    <a:pt x="196" y="198"/>
                    <a:pt x="157" y="159"/>
                  </a:cubicBezTo>
                  <a:cubicBezTo>
                    <a:pt x="118" y="159"/>
                    <a:pt x="79" y="159"/>
                    <a:pt x="39" y="120"/>
                  </a:cubicBezTo>
                  <a:cubicBezTo>
                    <a:pt x="39" y="120"/>
                    <a:pt x="0" y="80"/>
                    <a:pt x="39" y="41"/>
                  </a:cubicBezTo>
                  <a:cubicBezTo>
                    <a:pt x="79" y="21"/>
                    <a:pt x="118" y="12"/>
                    <a:pt x="157" y="12"/>
                  </a:cubicBezTo>
                  <a:close/>
                  <a:moveTo>
                    <a:pt x="175" y="0"/>
                  </a:moveTo>
                  <a:cubicBezTo>
                    <a:pt x="116" y="0"/>
                    <a:pt x="56" y="13"/>
                    <a:pt x="0" y="41"/>
                  </a:cubicBezTo>
                  <a:cubicBezTo>
                    <a:pt x="0" y="41"/>
                    <a:pt x="0" y="80"/>
                    <a:pt x="0" y="120"/>
                  </a:cubicBezTo>
                  <a:cubicBezTo>
                    <a:pt x="39" y="120"/>
                    <a:pt x="39" y="159"/>
                    <a:pt x="79" y="159"/>
                  </a:cubicBezTo>
                  <a:cubicBezTo>
                    <a:pt x="79" y="198"/>
                    <a:pt x="118" y="198"/>
                    <a:pt x="157" y="198"/>
                  </a:cubicBezTo>
                  <a:cubicBezTo>
                    <a:pt x="236" y="237"/>
                    <a:pt x="314" y="237"/>
                    <a:pt x="393" y="237"/>
                  </a:cubicBezTo>
                  <a:cubicBezTo>
                    <a:pt x="412" y="257"/>
                    <a:pt x="442" y="267"/>
                    <a:pt x="471" y="267"/>
                  </a:cubicBezTo>
                  <a:cubicBezTo>
                    <a:pt x="477" y="267"/>
                    <a:pt x="482" y="266"/>
                    <a:pt x="488" y="266"/>
                  </a:cubicBezTo>
                  <a:lnTo>
                    <a:pt x="488" y="266"/>
                  </a:lnTo>
                  <a:cubicBezTo>
                    <a:pt x="494" y="281"/>
                    <a:pt x="501" y="297"/>
                    <a:pt x="510" y="316"/>
                  </a:cubicBezTo>
                  <a:lnTo>
                    <a:pt x="510" y="261"/>
                  </a:lnTo>
                  <a:lnTo>
                    <a:pt x="510" y="261"/>
                  </a:lnTo>
                  <a:cubicBezTo>
                    <a:pt x="525" y="256"/>
                    <a:pt x="539" y="248"/>
                    <a:pt x="550" y="237"/>
                  </a:cubicBezTo>
                  <a:cubicBezTo>
                    <a:pt x="550" y="237"/>
                    <a:pt x="536" y="237"/>
                    <a:pt x="510" y="234"/>
                  </a:cubicBezTo>
                  <a:lnTo>
                    <a:pt x="510" y="234"/>
                  </a:lnTo>
                  <a:cubicBezTo>
                    <a:pt x="508" y="196"/>
                    <a:pt x="470" y="158"/>
                    <a:pt x="432" y="120"/>
                  </a:cubicBezTo>
                  <a:cubicBezTo>
                    <a:pt x="381" y="44"/>
                    <a:pt x="281" y="0"/>
                    <a:pt x="175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9" name="Google Shape;2969;p65"/>
            <p:cNvSpPr/>
            <p:nvPr/>
          </p:nvSpPr>
          <p:spPr>
            <a:xfrm>
              <a:off x="5786978" y="5100123"/>
              <a:ext cx="6997" cy="7863"/>
            </a:xfrm>
            <a:custGeom>
              <a:avLst/>
              <a:gdLst/>
              <a:ahLst/>
              <a:cxnLst/>
              <a:rect l="l" t="t" r="r" b="b"/>
              <a:pathLst>
                <a:path w="315" h="354" extrusionOk="0">
                  <a:moveTo>
                    <a:pt x="236" y="0"/>
                  </a:moveTo>
                  <a:cubicBezTo>
                    <a:pt x="157" y="0"/>
                    <a:pt x="79" y="0"/>
                    <a:pt x="79" y="79"/>
                  </a:cubicBezTo>
                  <a:cubicBezTo>
                    <a:pt x="39" y="118"/>
                    <a:pt x="0" y="157"/>
                    <a:pt x="0" y="197"/>
                  </a:cubicBezTo>
                  <a:cubicBezTo>
                    <a:pt x="0" y="236"/>
                    <a:pt x="0" y="314"/>
                    <a:pt x="39" y="354"/>
                  </a:cubicBezTo>
                  <a:cubicBezTo>
                    <a:pt x="39" y="314"/>
                    <a:pt x="39" y="275"/>
                    <a:pt x="39" y="236"/>
                  </a:cubicBezTo>
                  <a:cubicBezTo>
                    <a:pt x="79" y="197"/>
                    <a:pt x="79" y="157"/>
                    <a:pt x="118" y="118"/>
                  </a:cubicBezTo>
                  <a:cubicBezTo>
                    <a:pt x="118" y="86"/>
                    <a:pt x="169" y="29"/>
                    <a:pt x="210" y="29"/>
                  </a:cubicBezTo>
                  <a:cubicBezTo>
                    <a:pt x="219" y="29"/>
                    <a:pt x="228" y="32"/>
                    <a:pt x="236" y="40"/>
                  </a:cubicBezTo>
                  <a:cubicBezTo>
                    <a:pt x="275" y="40"/>
                    <a:pt x="236" y="118"/>
                    <a:pt x="236" y="157"/>
                  </a:cubicBezTo>
                  <a:cubicBezTo>
                    <a:pt x="196" y="197"/>
                    <a:pt x="196" y="236"/>
                    <a:pt x="157" y="275"/>
                  </a:cubicBezTo>
                  <a:cubicBezTo>
                    <a:pt x="196" y="236"/>
                    <a:pt x="236" y="197"/>
                    <a:pt x="275" y="157"/>
                  </a:cubicBezTo>
                  <a:cubicBezTo>
                    <a:pt x="275" y="118"/>
                    <a:pt x="275" y="118"/>
                    <a:pt x="275" y="79"/>
                  </a:cubicBezTo>
                  <a:cubicBezTo>
                    <a:pt x="314" y="40"/>
                    <a:pt x="275" y="0"/>
                    <a:pt x="236" y="0"/>
                  </a:cubicBezTo>
                  <a:close/>
                  <a:moveTo>
                    <a:pt x="157" y="275"/>
                  </a:moveTo>
                  <a:lnTo>
                    <a:pt x="79" y="354"/>
                  </a:lnTo>
                  <a:cubicBezTo>
                    <a:pt x="118" y="314"/>
                    <a:pt x="157" y="314"/>
                    <a:pt x="157" y="275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0" name="Google Shape;2970;p65"/>
            <p:cNvSpPr/>
            <p:nvPr/>
          </p:nvSpPr>
          <p:spPr>
            <a:xfrm>
              <a:off x="5834934" y="5102744"/>
              <a:ext cx="18325" cy="18325"/>
            </a:xfrm>
            <a:custGeom>
              <a:avLst/>
              <a:gdLst/>
              <a:ahLst/>
              <a:cxnLst/>
              <a:rect l="l" t="t" r="r" b="b"/>
              <a:pathLst>
                <a:path w="825" h="825" extrusionOk="0">
                  <a:moveTo>
                    <a:pt x="785" y="0"/>
                  </a:moveTo>
                  <a:cubicBezTo>
                    <a:pt x="628" y="0"/>
                    <a:pt x="471" y="79"/>
                    <a:pt x="314" y="196"/>
                  </a:cubicBezTo>
                  <a:cubicBezTo>
                    <a:pt x="471" y="118"/>
                    <a:pt x="628" y="39"/>
                    <a:pt x="825" y="0"/>
                  </a:cubicBezTo>
                  <a:close/>
                  <a:moveTo>
                    <a:pt x="314" y="196"/>
                  </a:moveTo>
                  <a:lnTo>
                    <a:pt x="314" y="196"/>
                  </a:lnTo>
                  <a:cubicBezTo>
                    <a:pt x="118" y="314"/>
                    <a:pt x="0" y="550"/>
                    <a:pt x="0" y="785"/>
                  </a:cubicBezTo>
                  <a:cubicBezTo>
                    <a:pt x="0" y="785"/>
                    <a:pt x="0" y="824"/>
                    <a:pt x="0" y="824"/>
                  </a:cubicBezTo>
                  <a:cubicBezTo>
                    <a:pt x="0" y="746"/>
                    <a:pt x="40" y="707"/>
                    <a:pt x="40" y="628"/>
                  </a:cubicBezTo>
                  <a:cubicBezTo>
                    <a:pt x="118" y="471"/>
                    <a:pt x="197" y="314"/>
                    <a:pt x="314" y="196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1" name="Google Shape;2971;p65"/>
            <p:cNvSpPr/>
            <p:nvPr/>
          </p:nvSpPr>
          <p:spPr>
            <a:xfrm>
              <a:off x="5807902" y="5115805"/>
              <a:ext cx="19192" cy="689"/>
            </a:xfrm>
            <a:custGeom>
              <a:avLst/>
              <a:gdLst/>
              <a:ahLst/>
              <a:cxnLst/>
              <a:rect l="l" t="t" r="r" b="b"/>
              <a:pathLst>
                <a:path w="864" h="31" extrusionOk="0">
                  <a:moveTo>
                    <a:pt x="0" y="1"/>
                  </a:moveTo>
                  <a:cubicBezTo>
                    <a:pt x="138" y="21"/>
                    <a:pt x="275" y="30"/>
                    <a:pt x="417" y="30"/>
                  </a:cubicBezTo>
                  <a:cubicBezTo>
                    <a:pt x="560" y="30"/>
                    <a:pt x="707" y="21"/>
                    <a:pt x="86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2" name="Google Shape;2972;p65"/>
            <p:cNvSpPr/>
            <p:nvPr/>
          </p:nvSpPr>
          <p:spPr>
            <a:xfrm>
              <a:off x="5837555" y="5115449"/>
              <a:ext cx="1755" cy="3865"/>
            </a:xfrm>
            <a:custGeom>
              <a:avLst/>
              <a:gdLst/>
              <a:ahLst/>
              <a:cxnLst/>
              <a:rect l="l" t="t" r="r" b="b"/>
              <a:pathLst>
                <a:path w="79" h="174" extrusionOk="0">
                  <a:moveTo>
                    <a:pt x="62" y="1"/>
                  </a:moveTo>
                  <a:cubicBezTo>
                    <a:pt x="39" y="1"/>
                    <a:pt x="0" y="28"/>
                    <a:pt x="0" y="56"/>
                  </a:cubicBezTo>
                  <a:cubicBezTo>
                    <a:pt x="0" y="135"/>
                    <a:pt x="0" y="174"/>
                    <a:pt x="0" y="174"/>
                  </a:cubicBezTo>
                  <a:cubicBezTo>
                    <a:pt x="39" y="174"/>
                    <a:pt x="39" y="135"/>
                    <a:pt x="39" y="95"/>
                  </a:cubicBezTo>
                  <a:lnTo>
                    <a:pt x="79" y="17"/>
                  </a:lnTo>
                  <a:cubicBezTo>
                    <a:pt x="79" y="5"/>
                    <a:pt x="72" y="1"/>
                    <a:pt x="62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3" name="Google Shape;2973;p65"/>
            <p:cNvSpPr/>
            <p:nvPr/>
          </p:nvSpPr>
          <p:spPr>
            <a:xfrm>
              <a:off x="5841909" y="5109719"/>
              <a:ext cx="2643" cy="2621"/>
            </a:xfrm>
            <a:custGeom>
              <a:avLst/>
              <a:gdLst/>
              <a:ahLst/>
              <a:cxnLst/>
              <a:rect l="l" t="t" r="r" b="b"/>
              <a:pathLst>
                <a:path w="119" h="118" extrusionOk="0">
                  <a:moveTo>
                    <a:pt x="118" y="0"/>
                  </a:moveTo>
                  <a:cubicBezTo>
                    <a:pt x="79" y="0"/>
                    <a:pt x="79" y="0"/>
                    <a:pt x="40" y="39"/>
                  </a:cubicBezTo>
                  <a:cubicBezTo>
                    <a:pt x="0" y="79"/>
                    <a:pt x="0" y="79"/>
                    <a:pt x="0" y="118"/>
                  </a:cubicBezTo>
                  <a:cubicBezTo>
                    <a:pt x="0" y="118"/>
                    <a:pt x="40" y="79"/>
                    <a:pt x="40" y="79"/>
                  </a:cubicBezTo>
                  <a:cubicBezTo>
                    <a:pt x="79" y="39"/>
                    <a:pt x="79" y="0"/>
                    <a:pt x="118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4" name="Google Shape;2974;p65"/>
            <p:cNvSpPr/>
            <p:nvPr/>
          </p:nvSpPr>
          <p:spPr>
            <a:xfrm>
              <a:off x="5847129" y="5105854"/>
              <a:ext cx="3510" cy="2132"/>
            </a:xfrm>
            <a:custGeom>
              <a:avLst/>
              <a:gdLst/>
              <a:ahLst/>
              <a:cxnLst/>
              <a:rect l="l" t="t" r="r" b="b"/>
              <a:pathLst>
                <a:path w="158" h="96" extrusionOk="0">
                  <a:moveTo>
                    <a:pt x="130" y="1"/>
                  </a:moveTo>
                  <a:cubicBezTo>
                    <a:pt x="119" y="1"/>
                    <a:pt x="102" y="6"/>
                    <a:pt x="79" y="17"/>
                  </a:cubicBezTo>
                  <a:cubicBezTo>
                    <a:pt x="1" y="17"/>
                    <a:pt x="1" y="56"/>
                    <a:pt x="1" y="96"/>
                  </a:cubicBezTo>
                  <a:cubicBezTo>
                    <a:pt x="1" y="96"/>
                    <a:pt x="40" y="56"/>
                    <a:pt x="79" y="56"/>
                  </a:cubicBezTo>
                  <a:lnTo>
                    <a:pt x="158" y="56"/>
                  </a:lnTo>
                  <a:cubicBezTo>
                    <a:pt x="158" y="29"/>
                    <a:pt x="158" y="1"/>
                    <a:pt x="13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5" name="Google Shape;2975;p65"/>
            <p:cNvSpPr/>
            <p:nvPr/>
          </p:nvSpPr>
          <p:spPr>
            <a:xfrm>
              <a:off x="5854104" y="5105343"/>
              <a:ext cx="1777" cy="911"/>
            </a:xfrm>
            <a:custGeom>
              <a:avLst/>
              <a:gdLst/>
              <a:ahLst/>
              <a:cxnLst/>
              <a:rect l="l" t="t" r="r" b="b"/>
              <a:pathLst>
                <a:path w="80" h="41" extrusionOk="0">
                  <a:moveTo>
                    <a:pt x="40" y="1"/>
                  </a:moveTo>
                  <a:cubicBezTo>
                    <a:pt x="1" y="40"/>
                    <a:pt x="1" y="40"/>
                    <a:pt x="1" y="40"/>
                  </a:cubicBezTo>
                  <a:lnTo>
                    <a:pt x="40" y="40"/>
                  </a:lnTo>
                  <a:cubicBezTo>
                    <a:pt x="40" y="40"/>
                    <a:pt x="79" y="40"/>
                    <a:pt x="7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6" name="Google Shape;2976;p65"/>
            <p:cNvSpPr/>
            <p:nvPr/>
          </p:nvSpPr>
          <p:spPr>
            <a:xfrm>
              <a:off x="5903193" y="5066116"/>
              <a:ext cx="108775" cy="67171"/>
            </a:xfrm>
            <a:custGeom>
              <a:avLst/>
              <a:gdLst/>
              <a:ahLst/>
              <a:cxnLst/>
              <a:rect l="l" t="t" r="r" b="b"/>
              <a:pathLst>
                <a:path w="4897" h="3024" extrusionOk="0">
                  <a:moveTo>
                    <a:pt x="4425" y="0"/>
                  </a:moveTo>
                  <a:lnTo>
                    <a:pt x="1795" y="1335"/>
                  </a:lnTo>
                  <a:lnTo>
                    <a:pt x="1913" y="1571"/>
                  </a:lnTo>
                  <a:cubicBezTo>
                    <a:pt x="1913" y="1571"/>
                    <a:pt x="1" y="3024"/>
                    <a:pt x="479" y="3024"/>
                  </a:cubicBezTo>
                  <a:cubicBezTo>
                    <a:pt x="486" y="3024"/>
                    <a:pt x="492" y="3024"/>
                    <a:pt x="500" y="3023"/>
                  </a:cubicBezTo>
                  <a:cubicBezTo>
                    <a:pt x="1049" y="2945"/>
                    <a:pt x="3993" y="1453"/>
                    <a:pt x="4700" y="1100"/>
                  </a:cubicBezTo>
                  <a:lnTo>
                    <a:pt x="4896" y="1021"/>
                  </a:lnTo>
                  <a:lnTo>
                    <a:pt x="4425" y="0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7" name="Google Shape;2977;p65"/>
            <p:cNvSpPr/>
            <p:nvPr/>
          </p:nvSpPr>
          <p:spPr>
            <a:xfrm>
              <a:off x="5988401" y="5070469"/>
              <a:ext cx="22679" cy="27055"/>
            </a:xfrm>
            <a:custGeom>
              <a:avLst/>
              <a:gdLst/>
              <a:ahLst/>
              <a:cxnLst/>
              <a:rect l="l" t="t" r="r" b="b"/>
              <a:pathLst>
                <a:path w="1021" h="1218" extrusionOk="0">
                  <a:moveTo>
                    <a:pt x="668" y="1"/>
                  </a:moveTo>
                  <a:cubicBezTo>
                    <a:pt x="432" y="118"/>
                    <a:pt x="236" y="275"/>
                    <a:pt x="157" y="511"/>
                  </a:cubicBezTo>
                  <a:cubicBezTo>
                    <a:pt x="40" y="707"/>
                    <a:pt x="0" y="982"/>
                    <a:pt x="79" y="1218"/>
                  </a:cubicBezTo>
                  <a:lnTo>
                    <a:pt x="1021" y="746"/>
                  </a:lnTo>
                  <a:lnTo>
                    <a:pt x="668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8" name="Google Shape;2978;p65"/>
            <p:cNvSpPr/>
            <p:nvPr/>
          </p:nvSpPr>
          <p:spPr>
            <a:xfrm>
              <a:off x="5909057" y="5087040"/>
              <a:ext cx="102911" cy="46313"/>
            </a:xfrm>
            <a:custGeom>
              <a:avLst/>
              <a:gdLst/>
              <a:ahLst/>
              <a:cxnLst/>
              <a:rect l="l" t="t" r="r" b="b"/>
              <a:pathLst>
                <a:path w="4633" h="2085" extrusionOk="0">
                  <a:moveTo>
                    <a:pt x="4593" y="0"/>
                  </a:moveTo>
                  <a:lnTo>
                    <a:pt x="1060" y="1649"/>
                  </a:lnTo>
                  <a:cubicBezTo>
                    <a:pt x="1060" y="1649"/>
                    <a:pt x="874" y="1401"/>
                    <a:pt x="722" y="1401"/>
                  </a:cubicBezTo>
                  <a:cubicBezTo>
                    <a:pt x="703" y="1401"/>
                    <a:pt x="685" y="1405"/>
                    <a:pt x="667" y="1414"/>
                  </a:cubicBezTo>
                  <a:cubicBezTo>
                    <a:pt x="667" y="1414"/>
                    <a:pt x="0" y="2003"/>
                    <a:pt x="157" y="2081"/>
                  </a:cubicBezTo>
                  <a:cubicBezTo>
                    <a:pt x="160" y="2083"/>
                    <a:pt x="166" y="2084"/>
                    <a:pt x="173" y="2084"/>
                  </a:cubicBezTo>
                  <a:cubicBezTo>
                    <a:pt x="442" y="2084"/>
                    <a:pt x="3373" y="766"/>
                    <a:pt x="4632" y="79"/>
                  </a:cubicBezTo>
                  <a:lnTo>
                    <a:pt x="459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9" name="Google Shape;2979;p65"/>
            <p:cNvSpPr/>
            <p:nvPr/>
          </p:nvSpPr>
          <p:spPr>
            <a:xfrm>
              <a:off x="5915144" y="5087040"/>
              <a:ext cx="95936" cy="43625"/>
            </a:xfrm>
            <a:custGeom>
              <a:avLst/>
              <a:gdLst/>
              <a:ahLst/>
              <a:cxnLst/>
              <a:rect l="l" t="t" r="r" b="b"/>
              <a:pathLst>
                <a:path w="4319" h="1964" extrusionOk="0">
                  <a:moveTo>
                    <a:pt x="4280" y="0"/>
                  </a:moveTo>
                  <a:lnTo>
                    <a:pt x="4162" y="79"/>
                  </a:lnTo>
                  <a:lnTo>
                    <a:pt x="4162" y="79"/>
                  </a:lnTo>
                  <a:lnTo>
                    <a:pt x="4319" y="0"/>
                  </a:lnTo>
                  <a:close/>
                  <a:moveTo>
                    <a:pt x="3691" y="315"/>
                  </a:moveTo>
                  <a:cubicBezTo>
                    <a:pt x="3298" y="511"/>
                    <a:pt x="2709" y="746"/>
                    <a:pt x="2081" y="1021"/>
                  </a:cubicBezTo>
                  <a:cubicBezTo>
                    <a:pt x="1493" y="1335"/>
                    <a:pt x="904" y="1571"/>
                    <a:pt x="511" y="1728"/>
                  </a:cubicBezTo>
                  <a:lnTo>
                    <a:pt x="1" y="1963"/>
                  </a:lnTo>
                  <a:lnTo>
                    <a:pt x="1" y="1963"/>
                  </a:lnTo>
                  <a:lnTo>
                    <a:pt x="511" y="1767"/>
                  </a:lnTo>
                  <a:cubicBezTo>
                    <a:pt x="904" y="1610"/>
                    <a:pt x="1493" y="1335"/>
                    <a:pt x="2121" y="1060"/>
                  </a:cubicBezTo>
                  <a:cubicBezTo>
                    <a:pt x="2709" y="825"/>
                    <a:pt x="3298" y="511"/>
                    <a:pt x="3691" y="315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0" name="Google Shape;2980;p65"/>
            <p:cNvSpPr/>
            <p:nvPr/>
          </p:nvSpPr>
          <p:spPr>
            <a:xfrm>
              <a:off x="5923873" y="5117560"/>
              <a:ext cx="9618" cy="6997"/>
            </a:xfrm>
            <a:custGeom>
              <a:avLst/>
              <a:gdLst/>
              <a:ahLst/>
              <a:cxnLst/>
              <a:rect l="l" t="t" r="r" b="b"/>
              <a:pathLst>
                <a:path w="433" h="315" extrusionOk="0">
                  <a:moveTo>
                    <a:pt x="0" y="0"/>
                  </a:moveTo>
                  <a:cubicBezTo>
                    <a:pt x="79" y="40"/>
                    <a:pt x="157" y="79"/>
                    <a:pt x="236" y="118"/>
                  </a:cubicBezTo>
                  <a:cubicBezTo>
                    <a:pt x="314" y="157"/>
                    <a:pt x="393" y="236"/>
                    <a:pt x="432" y="314"/>
                  </a:cubicBezTo>
                  <a:cubicBezTo>
                    <a:pt x="354" y="118"/>
                    <a:pt x="197" y="0"/>
                    <a:pt x="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1" name="Google Shape;2981;p65"/>
            <p:cNvSpPr/>
            <p:nvPr/>
          </p:nvSpPr>
          <p:spPr>
            <a:xfrm>
              <a:off x="5941310" y="5104477"/>
              <a:ext cx="5264" cy="3510"/>
            </a:xfrm>
            <a:custGeom>
              <a:avLst/>
              <a:gdLst/>
              <a:ahLst/>
              <a:cxnLst/>
              <a:rect l="l" t="t" r="r" b="b"/>
              <a:pathLst>
                <a:path w="237" h="158" extrusionOk="0">
                  <a:moveTo>
                    <a:pt x="1" y="1"/>
                  </a:moveTo>
                  <a:cubicBezTo>
                    <a:pt x="40" y="40"/>
                    <a:pt x="79" y="40"/>
                    <a:pt x="118" y="79"/>
                  </a:cubicBezTo>
                  <a:cubicBezTo>
                    <a:pt x="158" y="118"/>
                    <a:pt x="197" y="118"/>
                    <a:pt x="236" y="158"/>
                  </a:cubicBezTo>
                  <a:cubicBezTo>
                    <a:pt x="236" y="118"/>
                    <a:pt x="197" y="118"/>
                    <a:pt x="118" y="40"/>
                  </a:cubicBezTo>
                  <a:cubicBezTo>
                    <a:pt x="40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2" name="Google Shape;2982;p65"/>
            <p:cNvSpPr/>
            <p:nvPr/>
          </p:nvSpPr>
          <p:spPr>
            <a:xfrm>
              <a:off x="5944797" y="5100989"/>
              <a:ext cx="5264" cy="1777"/>
            </a:xfrm>
            <a:custGeom>
              <a:avLst/>
              <a:gdLst/>
              <a:ahLst/>
              <a:cxnLst/>
              <a:rect l="l" t="t" r="r" b="b"/>
              <a:pathLst>
                <a:path w="237" h="80" extrusionOk="0">
                  <a:moveTo>
                    <a:pt x="1" y="1"/>
                  </a:moveTo>
                  <a:cubicBezTo>
                    <a:pt x="1" y="40"/>
                    <a:pt x="79" y="79"/>
                    <a:pt x="118" y="79"/>
                  </a:cubicBezTo>
                  <a:lnTo>
                    <a:pt x="236" y="79"/>
                  </a:lnTo>
                  <a:cubicBezTo>
                    <a:pt x="236" y="79"/>
                    <a:pt x="197" y="40"/>
                    <a:pt x="118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3" name="Google Shape;2983;p65"/>
            <p:cNvSpPr/>
            <p:nvPr/>
          </p:nvSpPr>
          <p:spPr>
            <a:xfrm>
              <a:off x="5944797" y="5095769"/>
              <a:ext cx="6131" cy="3510"/>
            </a:xfrm>
            <a:custGeom>
              <a:avLst/>
              <a:gdLst/>
              <a:ahLst/>
              <a:cxnLst/>
              <a:rect l="l" t="t" r="r" b="b"/>
              <a:pathLst>
                <a:path w="276" h="158" extrusionOk="0">
                  <a:moveTo>
                    <a:pt x="275" y="0"/>
                  </a:moveTo>
                  <a:cubicBezTo>
                    <a:pt x="236" y="0"/>
                    <a:pt x="197" y="39"/>
                    <a:pt x="118" y="79"/>
                  </a:cubicBezTo>
                  <a:cubicBezTo>
                    <a:pt x="79" y="79"/>
                    <a:pt x="40" y="118"/>
                    <a:pt x="1" y="157"/>
                  </a:cubicBezTo>
                  <a:cubicBezTo>
                    <a:pt x="79" y="118"/>
                    <a:pt x="197" y="79"/>
                    <a:pt x="275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4" name="Google Shape;2984;p65"/>
            <p:cNvSpPr/>
            <p:nvPr/>
          </p:nvSpPr>
          <p:spPr>
            <a:xfrm>
              <a:off x="5943065" y="5091393"/>
              <a:ext cx="6997" cy="4398"/>
            </a:xfrm>
            <a:custGeom>
              <a:avLst/>
              <a:gdLst/>
              <a:ahLst/>
              <a:cxnLst/>
              <a:rect l="l" t="t" r="r" b="b"/>
              <a:pathLst>
                <a:path w="315" h="198" extrusionOk="0">
                  <a:moveTo>
                    <a:pt x="314" y="1"/>
                  </a:moveTo>
                  <a:cubicBezTo>
                    <a:pt x="236" y="40"/>
                    <a:pt x="196" y="79"/>
                    <a:pt x="157" y="79"/>
                  </a:cubicBezTo>
                  <a:cubicBezTo>
                    <a:pt x="118" y="119"/>
                    <a:pt x="39" y="158"/>
                    <a:pt x="0" y="197"/>
                  </a:cubicBezTo>
                  <a:cubicBezTo>
                    <a:pt x="79" y="197"/>
                    <a:pt x="118" y="158"/>
                    <a:pt x="157" y="119"/>
                  </a:cubicBezTo>
                  <a:cubicBezTo>
                    <a:pt x="236" y="79"/>
                    <a:pt x="275" y="40"/>
                    <a:pt x="31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5" name="Google Shape;2985;p65"/>
            <p:cNvSpPr/>
            <p:nvPr/>
          </p:nvSpPr>
          <p:spPr>
            <a:xfrm>
              <a:off x="5929093" y="5100945"/>
              <a:ext cx="13105" cy="5309"/>
            </a:xfrm>
            <a:custGeom>
              <a:avLst/>
              <a:gdLst/>
              <a:ahLst/>
              <a:cxnLst/>
              <a:rect l="l" t="t" r="r" b="b"/>
              <a:pathLst>
                <a:path w="590" h="239" extrusionOk="0">
                  <a:moveTo>
                    <a:pt x="297" y="1"/>
                  </a:moveTo>
                  <a:cubicBezTo>
                    <a:pt x="191" y="1"/>
                    <a:pt x="91" y="44"/>
                    <a:pt x="40" y="120"/>
                  </a:cubicBezTo>
                  <a:cubicBezTo>
                    <a:pt x="79" y="81"/>
                    <a:pt x="158" y="42"/>
                    <a:pt x="236" y="42"/>
                  </a:cubicBezTo>
                  <a:cubicBezTo>
                    <a:pt x="263" y="29"/>
                    <a:pt x="284" y="24"/>
                    <a:pt x="305" y="24"/>
                  </a:cubicBezTo>
                  <a:cubicBezTo>
                    <a:pt x="346" y="24"/>
                    <a:pt x="380" y="42"/>
                    <a:pt x="433" y="42"/>
                  </a:cubicBezTo>
                  <a:cubicBezTo>
                    <a:pt x="461" y="71"/>
                    <a:pt x="490" y="99"/>
                    <a:pt x="519" y="128"/>
                  </a:cubicBezTo>
                  <a:lnTo>
                    <a:pt x="519" y="128"/>
                  </a:lnTo>
                  <a:cubicBezTo>
                    <a:pt x="486" y="133"/>
                    <a:pt x="443" y="143"/>
                    <a:pt x="393" y="160"/>
                  </a:cubicBezTo>
                  <a:cubicBezTo>
                    <a:pt x="315" y="160"/>
                    <a:pt x="276" y="199"/>
                    <a:pt x="197" y="199"/>
                  </a:cubicBezTo>
                  <a:lnTo>
                    <a:pt x="79" y="199"/>
                  </a:lnTo>
                  <a:cubicBezTo>
                    <a:pt x="40" y="199"/>
                    <a:pt x="40" y="160"/>
                    <a:pt x="40" y="120"/>
                  </a:cubicBezTo>
                  <a:cubicBezTo>
                    <a:pt x="1" y="120"/>
                    <a:pt x="1" y="160"/>
                    <a:pt x="40" y="199"/>
                  </a:cubicBezTo>
                  <a:cubicBezTo>
                    <a:pt x="40" y="199"/>
                    <a:pt x="79" y="238"/>
                    <a:pt x="79" y="238"/>
                  </a:cubicBezTo>
                  <a:lnTo>
                    <a:pt x="236" y="238"/>
                  </a:lnTo>
                  <a:cubicBezTo>
                    <a:pt x="276" y="238"/>
                    <a:pt x="354" y="199"/>
                    <a:pt x="393" y="199"/>
                  </a:cubicBezTo>
                  <a:cubicBezTo>
                    <a:pt x="446" y="172"/>
                    <a:pt x="499" y="164"/>
                    <a:pt x="540" y="149"/>
                  </a:cubicBezTo>
                  <a:lnTo>
                    <a:pt x="540" y="149"/>
                  </a:lnTo>
                  <a:cubicBezTo>
                    <a:pt x="543" y="153"/>
                    <a:pt x="547" y="156"/>
                    <a:pt x="551" y="160"/>
                  </a:cubicBezTo>
                  <a:cubicBezTo>
                    <a:pt x="551" y="160"/>
                    <a:pt x="551" y="153"/>
                    <a:pt x="551" y="145"/>
                  </a:cubicBezTo>
                  <a:lnTo>
                    <a:pt x="551" y="145"/>
                  </a:lnTo>
                  <a:cubicBezTo>
                    <a:pt x="566" y="139"/>
                    <a:pt x="579" y="131"/>
                    <a:pt x="590" y="120"/>
                  </a:cubicBezTo>
                  <a:lnTo>
                    <a:pt x="590" y="120"/>
                  </a:lnTo>
                  <a:cubicBezTo>
                    <a:pt x="590" y="120"/>
                    <a:pt x="576" y="120"/>
                    <a:pt x="551" y="123"/>
                  </a:cubicBezTo>
                  <a:lnTo>
                    <a:pt x="551" y="123"/>
                  </a:lnTo>
                  <a:cubicBezTo>
                    <a:pt x="551" y="121"/>
                    <a:pt x="551" y="120"/>
                    <a:pt x="551" y="120"/>
                  </a:cubicBezTo>
                  <a:cubicBezTo>
                    <a:pt x="551" y="81"/>
                    <a:pt x="511" y="42"/>
                    <a:pt x="472" y="42"/>
                  </a:cubicBezTo>
                  <a:cubicBezTo>
                    <a:pt x="416" y="14"/>
                    <a:pt x="356" y="1"/>
                    <a:pt x="297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6" name="Google Shape;2986;p65"/>
            <p:cNvSpPr/>
            <p:nvPr/>
          </p:nvSpPr>
          <p:spPr>
            <a:xfrm>
              <a:off x="5939555" y="5094881"/>
              <a:ext cx="5709" cy="9618"/>
            </a:xfrm>
            <a:custGeom>
              <a:avLst/>
              <a:gdLst/>
              <a:ahLst/>
              <a:cxnLst/>
              <a:rect l="l" t="t" r="r" b="b"/>
              <a:pathLst>
                <a:path w="257" h="433" extrusionOk="0">
                  <a:moveTo>
                    <a:pt x="119" y="431"/>
                  </a:moveTo>
                  <a:cubicBezTo>
                    <a:pt x="119" y="431"/>
                    <a:pt x="119" y="432"/>
                    <a:pt x="119" y="433"/>
                  </a:cubicBezTo>
                  <a:lnTo>
                    <a:pt x="119" y="433"/>
                  </a:lnTo>
                  <a:cubicBezTo>
                    <a:pt x="119" y="433"/>
                    <a:pt x="119" y="432"/>
                    <a:pt x="119" y="431"/>
                  </a:cubicBezTo>
                  <a:close/>
                  <a:moveTo>
                    <a:pt x="119" y="1"/>
                  </a:moveTo>
                  <a:cubicBezTo>
                    <a:pt x="40" y="40"/>
                    <a:pt x="1" y="119"/>
                    <a:pt x="1" y="158"/>
                  </a:cubicBezTo>
                  <a:cubicBezTo>
                    <a:pt x="1" y="197"/>
                    <a:pt x="1" y="276"/>
                    <a:pt x="1" y="315"/>
                  </a:cubicBezTo>
                  <a:cubicBezTo>
                    <a:pt x="1" y="354"/>
                    <a:pt x="40" y="393"/>
                    <a:pt x="80" y="433"/>
                  </a:cubicBezTo>
                  <a:cubicBezTo>
                    <a:pt x="40" y="393"/>
                    <a:pt x="40" y="354"/>
                    <a:pt x="40" y="315"/>
                  </a:cubicBezTo>
                  <a:cubicBezTo>
                    <a:pt x="40" y="276"/>
                    <a:pt x="40" y="197"/>
                    <a:pt x="40" y="158"/>
                  </a:cubicBezTo>
                  <a:cubicBezTo>
                    <a:pt x="40" y="119"/>
                    <a:pt x="80" y="79"/>
                    <a:pt x="119" y="40"/>
                  </a:cubicBezTo>
                  <a:cubicBezTo>
                    <a:pt x="158" y="40"/>
                    <a:pt x="158" y="119"/>
                    <a:pt x="158" y="158"/>
                  </a:cubicBezTo>
                  <a:cubicBezTo>
                    <a:pt x="158" y="197"/>
                    <a:pt x="158" y="236"/>
                    <a:pt x="158" y="276"/>
                  </a:cubicBezTo>
                  <a:cubicBezTo>
                    <a:pt x="122" y="347"/>
                    <a:pt x="119" y="419"/>
                    <a:pt x="119" y="431"/>
                  </a:cubicBezTo>
                  <a:lnTo>
                    <a:pt x="119" y="431"/>
                  </a:lnTo>
                  <a:cubicBezTo>
                    <a:pt x="120" y="392"/>
                    <a:pt x="158" y="353"/>
                    <a:pt x="158" y="315"/>
                  </a:cubicBezTo>
                  <a:cubicBezTo>
                    <a:pt x="197" y="236"/>
                    <a:pt x="197" y="197"/>
                    <a:pt x="197" y="158"/>
                  </a:cubicBezTo>
                  <a:cubicBezTo>
                    <a:pt x="197" y="138"/>
                    <a:pt x="217" y="138"/>
                    <a:pt x="232" y="138"/>
                  </a:cubicBezTo>
                  <a:cubicBezTo>
                    <a:pt x="246" y="138"/>
                    <a:pt x="256" y="138"/>
                    <a:pt x="237" y="119"/>
                  </a:cubicBezTo>
                  <a:cubicBezTo>
                    <a:pt x="237" y="79"/>
                    <a:pt x="158" y="1"/>
                    <a:pt x="11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7" name="Google Shape;2987;p65"/>
            <p:cNvSpPr/>
            <p:nvPr/>
          </p:nvSpPr>
          <p:spPr>
            <a:xfrm>
              <a:off x="5989134" y="5071335"/>
              <a:ext cx="14105" cy="26189"/>
            </a:xfrm>
            <a:custGeom>
              <a:avLst/>
              <a:gdLst/>
              <a:ahLst/>
              <a:cxnLst/>
              <a:rect l="l" t="t" r="r" b="b"/>
              <a:pathLst>
                <a:path w="635" h="1179" extrusionOk="0">
                  <a:moveTo>
                    <a:pt x="595" y="1"/>
                  </a:moveTo>
                  <a:cubicBezTo>
                    <a:pt x="594" y="2"/>
                    <a:pt x="592" y="4"/>
                    <a:pt x="590" y="6"/>
                  </a:cubicBezTo>
                  <a:lnTo>
                    <a:pt x="590" y="6"/>
                  </a:lnTo>
                  <a:cubicBezTo>
                    <a:pt x="604" y="3"/>
                    <a:pt x="618" y="1"/>
                    <a:pt x="635" y="1"/>
                  </a:cubicBezTo>
                  <a:close/>
                  <a:moveTo>
                    <a:pt x="590" y="6"/>
                  </a:moveTo>
                  <a:lnTo>
                    <a:pt x="590" y="6"/>
                  </a:lnTo>
                  <a:cubicBezTo>
                    <a:pt x="557" y="13"/>
                    <a:pt x="530" y="28"/>
                    <a:pt x="498" y="46"/>
                  </a:cubicBezTo>
                  <a:lnTo>
                    <a:pt x="498" y="46"/>
                  </a:lnTo>
                  <a:cubicBezTo>
                    <a:pt x="531" y="35"/>
                    <a:pt x="566" y="26"/>
                    <a:pt x="590" y="6"/>
                  </a:cubicBezTo>
                  <a:close/>
                  <a:moveTo>
                    <a:pt x="498" y="46"/>
                  </a:moveTo>
                  <a:cubicBezTo>
                    <a:pt x="475" y="55"/>
                    <a:pt x="454" y="64"/>
                    <a:pt x="438" y="79"/>
                  </a:cubicBezTo>
                  <a:cubicBezTo>
                    <a:pt x="461" y="68"/>
                    <a:pt x="480" y="57"/>
                    <a:pt x="498" y="46"/>
                  </a:cubicBezTo>
                  <a:close/>
                  <a:moveTo>
                    <a:pt x="438" y="79"/>
                  </a:moveTo>
                  <a:lnTo>
                    <a:pt x="438" y="79"/>
                  </a:lnTo>
                  <a:cubicBezTo>
                    <a:pt x="156" y="221"/>
                    <a:pt x="0" y="521"/>
                    <a:pt x="1" y="837"/>
                  </a:cubicBezTo>
                  <a:lnTo>
                    <a:pt x="1" y="837"/>
                  </a:lnTo>
                  <a:cubicBezTo>
                    <a:pt x="1" y="527"/>
                    <a:pt x="156" y="256"/>
                    <a:pt x="438" y="79"/>
                  </a:cubicBezTo>
                  <a:close/>
                  <a:moveTo>
                    <a:pt x="1" y="837"/>
                  </a:moveTo>
                  <a:cubicBezTo>
                    <a:pt x="1" y="872"/>
                    <a:pt x="3" y="907"/>
                    <a:pt x="7" y="943"/>
                  </a:cubicBezTo>
                  <a:cubicBezTo>
                    <a:pt x="3" y="908"/>
                    <a:pt x="1" y="872"/>
                    <a:pt x="1" y="837"/>
                  </a:cubicBezTo>
                  <a:close/>
                  <a:moveTo>
                    <a:pt x="7" y="949"/>
                  </a:moveTo>
                  <a:cubicBezTo>
                    <a:pt x="7" y="1026"/>
                    <a:pt x="8" y="1102"/>
                    <a:pt x="46" y="1179"/>
                  </a:cubicBezTo>
                  <a:cubicBezTo>
                    <a:pt x="46" y="1139"/>
                    <a:pt x="46" y="1139"/>
                    <a:pt x="46" y="1100"/>
                  </a:cubicBezTo>
                  <a:cubicBezTo>
                    <a:pt x="8" y="1062"/>
                    <a:pt x="7" y="1024"/>
                    <a:pt x="7" y="949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8" name="Google Shape;2988;p65"/>
            <p:cNvSpPr/>
            <p:nvPr/>
          </p:nvSpPr>
          <p:spPr>
            <a:xfrm>
              <a:off x="5963100" y="5095769"/>
              <a:ext cx="16593" cy="7863"/>
            </a:xfrm>
            <a:custGeom>
              <a:avLst/>
              <a:gdLst/>
              <a:ahLst/>
              <a:cxnLst/>
              <a:rect l="l" t="t" r="r" b="b"/>
              <a:pathLst>
                <a:path w="747" h="354" extrusionOk="0">
                  <a:moveTo>
                    <a:pt x="747" y="0"/>
                  </a:moveTo>
                  <a:cubicBezTo>
                    <a:pt x="629" y="39"/>
                    <a:pt x="511" y="79"/>
                    <a:pt x="393" y="157"/>
                  </a:cubicBezTo>
                  <a:lnTo>
                    <a:pt x="1" y="353"/>
                  </a:lnTo>
                  <a:cubicBezTo>
                    <a:pt x="119" y="314"/>
                    <a:pt x="276" y="275"/>
                    <a:pt x="393" y="196"/>
                  </a:cubicBezTo>
                  <a:cubicBezTo>
                    <a:pt x="511" y="157"/>
                    <a:pt x="629" y="79"/>
                    <a:pt x="747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9" name="Google Shape;2989;p65"/>
            <p:cNvSpPr/>
            <p:nvPr/>
          </p:nvSpPr>
          <p:spPr>
            <a:xfrm>
              <a:off x="5991022" y="5089661"/>
              <a:ext cx="22" cy="4376"/>
            </a:xfrm>
            <a:custGeom>
              <a:avLst/>
              <a:gdLst/>
              <a:ahLst/>
              <a:cxnLst/>
              <a:rect l="l" t="t" r="r" b="b"/>
              <a:pathLst>
                <a:path w="1" h="197" extrusionOk="0">
                  <a:moveTo>
                    <a:pt x="0" y="0"/>
                  </a:moveTo>
                  <a:lnTo>
                    <a:pt x="0" y="197"/>
                  </a:lnTo>
                  <a:cubicBezTo>
                    <a:pt x="0" y="157"/>
                    <a:pt x="0" y="118"/>
                    <a:pt x="0" y="118"/>
                  </a:cubicBezTo>
                  <a:cubicBezTo>
                    <a:pt x="0" y="4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0" name="Google Shape;2990;p65"/>
            <p:cNvSpPr/>
            <p:nvPr/>
          </p:nvSpPr>
          <p:spPr>
            <a:xfrm>
              <a:off x="5992754" y="5082686"/>
              <a:ext cx="889" cy="3510"/>
            </a:xfrm>
            <a:custGeom>
              <a:avLst/>
              <a:gdLst/>
              <a:ahLst/>
              <a:cxnLst/>
              <a:rect l="l" t="t" r="r" b="b"/>
              <a:pathLst>
                <a:path w="40" h="158" extrusionOk="0">
                  <a:moveTo>
                    <a:pt x="40" y="0"/>
                  </a:moveTo>
                  <a:cubicBezTo>
                    <a:pt x="40" y="0"/>
                    <a:pt x="1" y="39"/>
                    <a:pt x="1" y="79"/>
                  </a:cubicBezTo>
                  <a:cubicBezTo>
                    <a:pt x="1" y="118"/>
                    <a:pt x="1" y="157"/>
                    <a:pt x="1" y="157"/>
                  </a:cubicBezTo>
                  <a:cubicBezTo>
                    <a:pt x="1" y="157"/>
                    <a:pt x="40" y="118"/>
                    <a:pt x="40" y="79"/>
                  </a:cubicBezTo>
                  <a:lnTo>
                    <a:pt x="40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1" name="Google Shape;2991;p65"/>
            <p:cNvSpPr/>
            <p:nvPr/>
          </p:nvSpPr>
          <p:spPr>
            <a:xfrm>
              <a:off x="5996242" y="5077444"/>
              <a:ext cx="2643" cy="2643"/>
            </a:xfrm>
            <a:custGeom>
              <a:avLst/>
              <a:gdLst/>
              <a:ahLst/>
              <a:cxnLst/>
              <a:rect l="l" t="t" r="r" b="b"/>
              <a:pathLst>
                <a:path w="119" h="119" extrusionOk="0">
                  <a:moveTo>
                    <a:pt x="118" y="1"/>
                  </a:moveTo>
                  <a:cubicBezTo>
                    <a:pt x="118" y="1"/>
                    <a:pt x="79" y="1"/>
                    <a:pt x="40" y="40"/>
                  </a:cubicBezTo>
                  <a:cubicBezTo>
                    <a:pt x="1" y="79"/>
                    <a:pt x="1" y="118"/>
                    <a:pt x="1" y="118"/>
                  </a:cubicBezTo>
                  <a:cubicBezTo>
                    <a:pt x="1" y="118"/>
                    <a:pt x="40" y="79"/>
                    <a:pt x="79" y="40"/>
                  </a:cubicBezTo>
                  <a:cubicBezTo>
                    <a:pt x="79" y="40"/>
                    <a:pt x="118" y="1"/>
                    <a:pt x="118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2" name="Google Shape;2992;p65"/>
            <p:cNvSpPr/>
            <p:nvPr/>
          </p:nvSpPr>
          <p:spPr>
            <a:xfrm>
              <a:off x="6001484" y="5073957"/>
              <a:ext cx="889" cy="1288"/>
            </a:xfrm>
            <a:custGeom>
              <a:avLst/>
              <a:gdLst/>
              <a:ahLst/>
              <a:cxnLst/>
              <a:rect l="l" t="t" r="r" b="b"/>
              <a:pathLst>
                <a:path w="40" h="58" extrusionOk="0">
                  <a:moveTo>
                    <a:pt x="0" y="1"/>
                  </a:moveTo>
                  <a:cubicBezTo>
                    <a:pt x="0" y="40"/>
                    <a:pt x="0" y="40"/>
                    <a:pt x="0" y="40"/>
                  </a:cubicBezTo>
                  <a:cubicBezTo>
                    <a:pt x="0" y="53"/>
                    <a:pt x="5" y="57"/>
                    <a:pt x="10" y="57"/>
                  </a:cubicBezTo>
                  <a:cubicBezTo>
                    <a:pt x="22" y="57"/>
                    <a:pt x="39" y="40"/>
                    <a:pt x="39" y="40"/>
                  </a:cubicBezTo>
                  <a:cubicBezTo>
                    <a:pt x="39" y="40"/>
                    <a:pt x="39" y="40"/>
                    <a:pt x="3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3" name="Google Shape;2993;p65"/>
            <p:cNvSpPr/>
            <p:nvPr/>
          </p:nvSpPr>
          <p:spPr>
            <a:xfrm>
              <a:off x="5761678" y="3884588"/>
              <a:ext cx="103799" cy="217172"/>
            </a:xfrm>
            <a:custGeom>
              <a:avLst/>
              <a:gdLst/>
              <a:ahLst/>
              <a:cxnLst/>
              <a:rect l="l" t="t" r="r" b="b"/>
              <a:pathLst>
                <a:path w="4673" h="9777" extrusionOk="0">
                  <a:moveTo>
                    <a:pt x="2317" y="0"/>
                  </a:moveTo>
                  <a:lnTo>
                    <a:pt x="40" y="1178"/>
                  </a:lnTo>
                  <a:cubicBezTo>
                    <a:pt x="40" y="1178"/>
                    <a:pt x="1" y="4083"/>
                    <a:pt x="79" y="5300"/>
                  </a:cubicBezTo>
                  <a:cubicBezTo>
                    <a:pt x="158" y="6046"/>
                    <a:pt x="707" y="6595"/>
                    <a:pt x="1414" y="6674"/>
                  </a:cubicBezTo>
                  <a:lnTo>
                    <a:pt x="1414" y="8205"/>
                  </a:lnTo>
                  <a:cubicBezTo>
                    <a:pt x="1414" y="9029"/>
                    <a:pt x="2081" y="9736"/>
                    <a:pt x="2906" y="9775"/>
                  </a:cubicBezTo>
                  <a:lnTo>
                    <a:pt x="2945" y="9775"/>
                  </a:lnTo>
                  <a:cubicBezTo>
                    <a:pt x="2969" y="9776"/>
                    <a:pt x="2993" y="9777"/>
                    <a:pt x="3017" y="9777"/>
                  </a:cubicBezTo>
                  <a:cubicBezTo>
                    <a:pt x="3850" y="9777"/>
                    <a:pt x="4554" y="9121"/>
                    <a:pt x="4554" y="8244"/>
                  </a:cubicBezTo>
                  <a:lnTo>
                    <a:pt x="4672" y="1924"/>
                  </a:lnTo>
                  <a:lnTo>
                    <a:pt x="2317" y="0"/>
                  </a:lnTo>
                  <a:close/>
                </a:path>
              </a:pathLst>
            </a:custGeom>
            <a:solidFill>
              <a:srgbClr val="A3695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4" name="Google Shape;2994;p65"/>
            <p:cNvSpPr/>
            <p:nvPr/>
          </p:nvSpPr>
          <p:spPr>
            <a:xfrm>
              <a:off x="5768652" y="3954335"/>
              <a:ext cx="7885" cy="7863"/>
            </a:xfrm>
            <a:custGeom>
              <a:avLst/>
              <a:gdLst/>
              <a:ahLst/>
              <a:cxnLst/>
              <a:rect l="l" t="t" r="r" b="b"/>
              <a:pathLst>
                <a:path w="355" h="354" extrusionOk="0">
                  <a:moveTo>
                    <a:pt x="197" y="1"/>
                  </a:moveTo>
                  <a:cubicBezTo>
                    <a:pt x="79" y="1"/>
                    <a:pt x="1" y="79"/>
                    <a:pt x="40" y="197"/>
                  </a:cubicBezTo>
                  <a:cubicBezTo>
                    <a:pt x="40" y="275"/>
                    <a:pt x="79" y="315"/>
                    <a:pt x="197" y="354"/>
                  </a:cubicBezTo>
                  <a:cubicBezTo>
                    <a:pt x="276" y="354"/>
                    <a:pt x="354" y="275"/>
                    <a:pt x="354" y="197"/>
                  </a:cubicBezTo>
                  <a:cubicBezTo>
                    <a:pt x="354" y="79"/>
                    <a:pt x="276" y="1"/>
                    <a:pt x="197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5" name="Google Shape;2995;p65"/>
            <p:cNvSpPr/>
            <p:nvPr/>
          </p:nvSpPr>
          <p:spPr>
            <a:xfrm>
              <a:off x="5766053" y="3949849"/>
              <a:ext cx="13972" cy="4687"/>
            </a:xfrm>
            <a:custGeom>
              <a:avLst/>
              <a:gdLst/>
              <a:ahLst/>
              <a:cxnLst/>
              <a:rect l="l" t="t" r="r" b="b"/>
              <a:pathLst>
                <a:path w="629" h="211" extrusionOk="0">
                  <a:moveTo>
                    <a:pt x="300" y="1"/>
                  </a:moveTo>
                  <a:cubicBezTo>
                    <a:pt x="199" y="1"/>
                    <a:pt x="102" y="40"/>
                    <a:pt x="39" y="124"/>
                  </a:cubicBezTo>
                  <a:cubicBezTo>
                    <a:pt x="0" y="124"/>
                    <a:pt x="0" y="163"/>
                    <a:pt x="0" y="203"/>
                  </a:cubicBezTo>
                  <a:cubicBezTo>
                    <a:pt x="0" y="208"/>
                    <a:pt x="2" y="211"/>
                    <a:pt x="7" y="211"/>
                  </a:cubicBezTo>
                  <a:cubicBezTo>
                    <a:pt x="34" y="211"/>
                    <a:pt x="140" y="124"/>
                    <a:pt x="275" y="124"/>
                  </a:cubicBezTo>
                  <a:cubicBezTo>
                    <a:pt x="432" y="124"/>
                    <a:pt x="539" y="174"/>
                    <a:pt x="575" y="174"/>
                  </a:cubicBezTo>
                  <a:cubicBezTo>
                    <a:pt x="584" y="174"/>
                    <a:pt x="589" y="171"/>
                    <a:pt x="589" y="163"/>
                  </a:cubicBezTo>
                  <a:cubicBezTo>
                    <a:pt x="628" y="124"/>
                    <a:pt x="589" y="124"/>
                    <a:pt x="550" y="85"/>
                  </a:cubicBezTo>
                  <a:cubicBezTo>
                    <a:pt x="477" y="30"/>
                    <a:pt x="387" y="1"/>
                    <a:pt x="30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6" name="Google Shape;2996;p65"/>
            <p:cNvSpPr/>
            <p:nvPr/>
          </p:nvSpPr>
          <p:spPr>
            <a:xfrm>
              <a:off x="5808768" y="3954335"/>
              <a:ext cx="8485" cy="5953"/>
            </a:xfrm>
            <a:custGeom>
              <a:avLst/>
              <a:gdLst/>
              <a:ahLst/>
              <a:cxnLst/>
              <a:rect l="l" t="t" r="r" b="b"/>
              <a:pathLst>
                <a:path w="382" h="268" extrusionOk="0">
                  <a:moveTo>
                    <a:pt x="197" y="1"/>
                  </a:moveTo>
                  <a:cubicBezTo>
                    <a:pt x="79" y="1"/>
                    <a:pt x="1" y="79"/>
                    <a:pt x="40" y="197"/>
                  </a:cubicBezTo>
                  <a:cubicBezTo>
                    <a:pt x="40" y="247"/>
                    <a:pt x="58" y="267"/>
                    <a:pt x="84" y="267"/>
                  </a:cubicBezTo>
                  <a:cubicBezTo>
                    <a:pt x="179" y="267"/>
                    <a:pt x="382" y="1"/>
                    <a:pt x="197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7" name="Google Shape;2997;p65"/>
            <p:cNvSpPr/>
            <p:nvPr/>
          </p:nvSpPr>
          <p:spPr>
            <a:xfrm>
              <a:off x="5807035" y="3949849"/>
              <a:ext cx="13972" cy="4687"/>
            </a:xfrm>
            <a:custGeom>
              <a:avLst/>
              <a:gdLst/>
              <a:ahLst/>
              <a:cxnLst/>
              <a:rect l="l" t="t" r="r" b="b"/>
              <a:pathLst>
                <a:path w="629" h="211" extrusionOk="0">
                  <a:moveTo>
                    <a:pt x="317" y="1"/>
                  </a:moveTo>
                  <a:cubicBezTo>
                    <a:pt x="227" y="1"/>
                    <a:pt x="142" y="40"/>
                    <a:pt x="79" y="124"/>
                  </a:cubicBezTo>
                  <a:cubicBezTo>
                    <a:pt x="0" y="163"/>
                    <a:pt x="0" y="203"/>
                    <a:pt x="0" y="203"/>
                  </a:cubicBezTo>
                  <a:cubicBezTo>
                    <a:pt x="0" y="208"/>
                    <a:pt x="3" y="211"/>
                    <a:pt x="9" y="211"/>
                  </a:cubicBezTo>
                  <a:cubicBezTo>
                    <a:pt x="45" y="211"/>
                    <a:pt x="180" y="124"/>
                    <a:pt x="314" y="124"/>
                  </a:cubicBezTo>
                  <a:cubicBezTo>
                    <a:pt x="440" y="124"/>
                    <a:pt x="540" y="174"/>
                    <a:pt x="595" y="174"/>
                  </a:cubicBezTo>
                  <a:cubicBezTo>
                    <a:pt x="609" y="174"/>
                    <a:pt x="620" y="171"/>
                    <a:pt x="628" y="163"/>
                  </a:cubicBezTo>
                  <a:cubicBezTo>
                    <a:pt x="628" y="124"/>
                    <a:pt x="628" y="124"/>
                    <a:pt x="550" y="85"/>
                  </a:cubicBezTo>
                  <a:cubicBezTo>
                    <a:pt x="477" y="30"/>
                    <a:pt x="395" y="1"/>
                    <a:pt x="317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8" name="Google Shape;2998;p65"/>
            <p:cNvSpPr/>
            <p:nvPr/>
          </p:nvSpPr>
          <p:spPr>
            <a:xfrm>
              <a:off x="5784356" y="3952603"/>
              <a:ext cx="9618" cy="33141"/>
            </a:xfrm>
            <a:custGeom>
              <a:avLst/>
              <a:gdLst/>
              <a:ahLst/>
              <a:cxnLst/>
              <a:rect l="l" t="t" r="r" b="b"/>
              <a:pathLst>
                <a:path w="433" h="1492" extrusionOk="0">
                  <a:moveTo>
                    <a:pt x="432" y="0"/>
                  </a:moveTo>
                  <a:cubicBezTo>
                    <a:pt x="314" y="275"/>
                    <a:pt x="197" y="589"/>
                    <a:pt x="118" y="903"/>
                  </a:cubicBezTo>
                  <a:cubicBezTo>
                    <a:pt x="79" y="1021"/>
                    <a:pt x="40" y="1138"/>
                    <a:pt x="40" y="1256"/>
                  </a:cubicBezTo>
                  <a:cubicBezTo>
                    <a:pt x="0" y="1335"/>
                    <a:pt x="0" y="1374"/>
                    <a:pt x="40" y="1453"/>
                  </a:cubicBezTo>
                  <a:cubicBezTo>
                    <a:pt x="40" y="1453"/>
                    <a:pt x="79" y="1492"/>
                    <a:pt x="79" y="1492"/>
                  </a:cubicBezTo>
                  <a:lnTo>
                    <a:pt x="432" y="1492"/>
                  </a:lnTo>
                  <a:cubicBezTo>
                    <a:pt x="354" y="1453"/>
                    <a:pt x="236" y="1453"/>
                    <a:pt x="157" y="1453"/>
                  </a:cubicBezTo>
                  <a:cubicBezTo>
                    <a:pt x="118" y="1453"/>
                    <a:pt x="79" y="1453"/>
                    <a:pt x="79" y="1413"/>
                  </a:cubicBezTo>
                  <a:cubicBezTo>
                    <a:pt x="79" y="1374"/>
                    <a:pt x="79" y="1335"/>
                    <a:pt x="79" y="1296"/>
                  </a:cubicBezTo>
                  <a:cubicBezTo>
                    <a:pt x="118" y="1178"/>
                    <a:pt x="157" y="1060"/>
                    <a:pt x="197" y="903"/>
                  </a:cubicBezTo>
                  <a:cubicBezTo>
                    <a:pt x="314" y="628"/>
                    <a:pt x="393" y="314"/>
                    <a:pt x="432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9" name="Google Shape;2999;p65"/>
            <p:cNvSpPr/>
            <p:nvPr/>
          </p:nvSpPr>
          <p:spPr>
            <a:xfrm>
              <a:off x="5755569" y="3873238"/>
              <a:ext cx="151756" cy="149135"/>
            </a:xfrm>
            <a:custGeom>
              <a:avLst/>
              <a:gdLst/>
              <a:ahLst/>
              <a:cxnLst/>
              <a:rect l="l" t="t" r="r" b="b"/>
              <a:pathLst>
                <a:path w="6832" h="6714" extrusionOk="0">
                  <a:moveTo>
                    <a:pt x="3377" y="1"/>
                  </a:moveTo>
                  <a:cubicBezTo>
                    <a:pt x="2867" y="1"/>
                    <a:pt x="1532" y="1"/>
                    <a:pt x="786" y="943"/>
                  </a:cubicBezTo>
                  <a:cubicBezTo>
                    <a:pt x="197" y="1610"/>
                    <a:pt x="1" y="2552"/>
                    <a:pt x="354" y="3416"/>
                  </a:cubicBezTo>
                  <a:lnTo>
                    <a:pt x="2317" y="3063"/>
                  </a:lnTo>
                  <a:cubicBezTo>
                    <a:pt x="2199" y="2592"/>
                    <a:pt x="2278" y="2121"/>
                    <a:pt x="2474" y="1689"/>
                  </a:cubicBezTo>
                  <a:cubicBezTo>
                    <a:pt x="2827" y="3534"/>
                    <a:pt x="4869" y="3966"/>
                    <a:pt x="4869" y="3966"/>
                  </a:cubicBezTo>
                  <a:lnTo>
                    <a:pt x="4869" y="6714"/>
                  </a:lnTo>
                  <a:cubicBezTo>
                    <a:pt x="6321" y="6478"/>
                    <a:pt x="6832" y="4751"/>
                    <a:pt x="6753" y="3652"/>
                  </a:cubicBezTo>
                  <a:lnTo>
                    <a:pt x="6792" y="3612"/>
                  </a:lnTo>
                  <a:lnTo>
                    <a:pt x="6792" y="3573"/>
                  </a:lnTo>
                  <a:cubicBezTo>
                    <a:pt x="6792" y="3416"/>
                    <a:pt x="6753" y="3220"/>
                    <a:pt x="6714" y="3063"/>
                  </a:cubicBezTo>
                  <a:cubicBezTo>
                    <a:pt x="6360" y="1453"/>
                    <a:pt x="5026" y="236"/>
                    <a:pt x="3377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0" name="Google Shape;3000;p65"/>
            <p:cNvSpPr/>
            <p:nvPr/>
          </p:nvSpPr>
          <p:spPr>
            <a:xfrm>
              <a:off x="5861967" y="3963065"/>
              <a:ext cx="21813" cy="24767"/>
            </a:xfrm>
            <a:custGeom>
              <a:avLst/>
              <a:gdLst/>
              <a:ahLst/>
              <a:cxnLst/>
              <a:rect l="l" t="t" r="r" b="b"/>
              <a:pathLst>
                <a:path w="982" h="1115" extrusionOk="0">
                  <a:moveTo>
                    <a:pt x="511" y="0"/>
                  </a:moveTo>
                  <a:cubicBezTo>
                    <a:pt x="275" y="0"/>
                    <a:pt x="79" y="39"/>
                    <a:pt x="39" y="196"/>
                  </a:cubicBezTo>
                  <a:cubicBezTo>
                    <a:pt x="0" y="471"/>
                    <a:pt x="0" y="746"/>
                    <a:pt x="39" y="1021"/>
                  </a:cubicBezTo>
                  <a:lnTo>
                    <a:pt x="79" y="1060"/>
                  </a:lnTo>
                  <a:cubicBezTo>
                    <a:pt x="185" y="1095"/>
                    <a:pt x="283" y="1115"/>
                    <a:pt x="376" y="1115"/>
                  </a:cubicBezTo>
                  <a:cubicBezTo>
                    <a:pt x="491" y="1115"/>
                    <a:pt x="599" y="1086"/>
                    <a:pt x="707" y="1021"/>
                  </a:cubicBezTo>
                  <a:cubicBezTo>
                    <a:pt x="903" y="903"/>
                    <a:pt x="982" y="707"/>
                    <a:pt x="982" y="471"/>
                  </a:cubicBezTo>
                  <a:cubicBezTo>
                    <a:pt x="982" y="236"/>
                    <a:pt x="785" y="0"/>
                    <a:pt x="511" y="0"/>
                  </a:cubicBezTo>
                  <a:close/>
                </a:path>
              </a:pathLst>
            </a:custGeom>
            <a:solidFill>
              <a:srgbClr val="A3695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1" name="Google Shape;3001;p65"/>
            <p:cNvSpPr/>
            <p:nvPr/>
          </p:nvSpPr>
          <p:spPr>
            <a:xfrm>
              <a:off x="5868053" y="3968596"/>
              <a:ext cx="9618" cy="12794"/>
            </a:xfrm>
            <a:custGeom>
              <a:avLst/>
              <a:gdLst/>
              <a:ahLst/>
              <a:cxnLst/>
              <a:rect l="l" t="t" r="r" b="b"/>
              <a:pathLst>
                <a:path w="433" h="576" extrusionOk="0">
                  <a:moveTo>
                    <a:pt x="214" y="0"/>
                  </a:moveTo>
                  <a:cubicBezTo>
                    <a:pt x="184" y="0"/>
                    <a:pt x="151" y="10"/>
                    <a:pt x="119" y="26"/>
                  </a:cubicBezTo>
                  <a:cubicBezTo>
                    <a:pt x="40" y="65"/>
                    <a:pt x="1" y="65"/>
                    <a:pt x="1" y="104"/>
                  </a:cubicBezTo>
                  <a:cubicBezTo>
                    <a:pt x="1" y="118"/>
                    <a:pt x="10" y="122"/>
                    <a:pt x="24" y="122"/>
                  </a:cubicBezTo>
                  <a:cubicBezTo>
                    <a:pt x="53" y="122"/>
                    <a:pt x="106" y="104"/>
                    <a:pt x="158" y="104"/>
                  </a:cubicBezTo>
                  <a:cubicBezTo>
                    <a:pt x="197" y="104"/>
                    <a:pt x="237" y="104"/>
                    <a:pt x="276" y="144"/>
                  </a:cubicBezTo>
                  <a:cubicBezTo>
                    <a:pt x="315" y="183"/>
                    <a:pt x="315" y="222"/>
                    <a:pt x="315" y="301"/>
                  </a:cubicBezTo>
                  <a:cubicBezTo>
                    <a:pt x="315" y="379"/>
                    <a:pt x="237" y="497"/>
                    <a:pt x="158" y="536"/>
                  </a:cubicBezTo>
                  <a:lnTo>
                    <a:pt x="1" y="536"/>
                  </a:lnTo>
                  <a:cubicBezTo>
                    <a:pt x="1" y="536"/>
                    <a:pt x="80" y="576"/>
                    <a:pt x="158" y="576"/>
                  </a:cubicBezTo>
                  <a:cubicBezTo>
                    <a:pt x="237" y="576"/>
                    <a:pt x="276" y="536"/>
                    <a:pt x="315" y="497"/>
                  </a:cubicBezTo>
                  <a:cubicBezTo>
                    <a:pt x="394" y="418"/>
                    <a:pt x="394" y="340"/>
                    <a:pt x="394" y="261"/>
                  </a:cubicBezTo>
                  <a:cubicBezTo>
                    <a:pt x="433" y="183"/>
                    <a:pt x="394" y="104"/>
                    <a:pt x="315" y="65"/>
                  </a:cubicBezTo>
                  <a:cubicBezTo>
                    <a:pt x="292" y="19"/>
                    <a:pt x="256" y="0"/>
                    <a:pt x="214" y="0"/>
                  </a:cubicBezTo>
                  <a:close/>
                </a:path>
              </a:pathLst>
            </a:custGeom>
            <a:solidFill>
              <a:srgbClr val="8E4B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2" name="Google Shape;3002;p65"/>
            <p:cNvSpPr/>
            <p:nvPr/>
          </p:nvSpPr>
          <p:spPr>
            <a:xfrm>
              <a:off x="5805281" y="3941785"/>
              <a:ext cx="17459" cy="5775"/>
            </a:xfrm>
            <a:custGeom>
              <a:avLst/>
              <a:gdLst/>
              <a:ahLst/>
              <a:cxnLst/>
              <a:rect l="l" t="t" r="r" b="b"/>
              <a:pathLst>
                <a:path w="786" h="260" extrusionOk="0">
                  <a:moveTo>
                    <a:pt x="291" y="1"/>
                  </a:moveTo>
                  <a:cubicBezTo>
                    <a:pt x="194" y="1"/>
                    <a:pt x="87" y="37"/>
                    <a:pt x="1" y="95"/>
                  </a:cubicBezTo>
                  <a:cubicBezTo>
                    <a:pt x="1" y="95"/>
                    <a:pt x="197" y="95"/>
                    <a:pt x="393" y="134"/>
                  </a:cubicBezTo>
                  <a:cubicBezTo>
                    <a:pt x="562" y="168"/>
                    <a:pt x="702" y="259"/>
                    <a:pt x="763" y="259"/>
                  </a:cubicBezTo>
                  <a:cubicBezTo>
                    <a:pt x="772" y="259"/>
                    <a:pt x="780" y="257"/>
                    <a:pt x="786" y="252"/>
                  </a:cubicBezTo>
                  <a:cubicBezTo>
                    <a:pt x="786" y="212"/>
                    <a:pt x="668" y="95"/>
                    <a:pt x="393" y="16"/>
                  </a:cubicBezTo>
                  <a:cubicBezTo>
                    <a:pt x="362" y="5"/>
                    <a:pt x="327" y="1"/>
                    <a:pt x="29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3" name="Google Shape;3003;p65"/>
            <p:cNvSpPr/>
            <p:nvPr/>
          </p:nvSpPr>
          <p:spPr>
            <a:xfrm>
              <a:off x="5790465" y="4018863"/>
              <a:ext cx="41004" cy="14838"/>
            </a:xfrm>
            <a:custGeom>
              <a:avLst/>
              <a:gdLst/>
              <a:ahLst/>
              <a:cxnLst/>
              <a:rect l="l" t="t" r="r" b="b"/>
              <a:pathLst>
                <a:path w="1846" h="668" extrusionOk="0">
                  <a:moveTo>
                    <a:pt x="1845" y="1"/>
                  </a:moveTo>
                  <a:lnTo>
                    <a:pt x="1845" y="1"/>
                  </a:lnTo>
                  <a:cubicBezTo>
                    <a:pt x="1767" y="40"/>
                    <a:pt x="1688" y="118"/>
                    <a:pt x="1610" y="197"/>
                  </a:cubicBezTo>
                  <a:cubicBezTo>
                    <a:pt x="1413" y="315"/>
                    <a:pt x="1217" y="432"/>
                    <a:pt x="982" y="472"/>
                  </a:cubicBezTo>
                  <a:cubicBezTo>
                    <a:pt x="725" y="536"/>
                    <a:pt x="443" y="600"/>
                    <a:pt x="177" y="600"/>
                  </a:cubicBezTo>
                  <a:cubicBezTo>
                    <a:pt x="117" y="600"/>
                    <a:pt x="58" y="597"/>
                    <a:pt x="0" y="589"/>
                  </a:cubicBezTo>
                  <a:lnTo>
                    <a:pt x="0" y="589"/>
                  </a:lnTo>
                  <a:cubicBezTo>
                    <a:pt x="79" y="629"/>
                    <a:pt x="196" y="668"/>
                    <a:pt x="314" y="668"/>
                  </a:cubicBezTo>
                  <a:cubicBezTo>
                    <a:pt x="550" y="668"/>
                    <a:pt x="785" y="668"/>
                    <a:pt x="1021" y="589"/>
                  </a:cubicBezTo>
                  <a:cubicBezTo>
                    <a:pt x="1256" y="511"/>
                    <a:pt x="1453" y="393"/>
                    <a:pt x="1649" y="236"/>
                  </a:cubicBezTo>
                  <a:cubicBezTo>
                    <a:pt x="1727" y="158"/>
                    <a:pt x="1806" y="79"/>
                    <a:pt x="1845" y="1"/>
                  </a:cubicBezTo>
                  <a:close/>
                </a:path>
              </a:pathLst>
            </a:custGeom>
            <a:solidFill>
              <a:srgbClr val="8E4B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4" name="Google Shape;3004;p65"/>
            <p:cNvSpPr/>
            <p:nvPr/>
          </p:nvSpPr>
          <p:spPr>
            <a:xfrm>
              <a:off x="5894220" y="3913020"/>
              <a:ext cx="54954" cy="62861"/>
            </a:xfrm>
            <a:custGeom>
              <a:avLst/>
              <a:gdLst/>
              <a:ahLst/>
              <a:cxnLst/>
              <a:rect l="l" t="t" r="r" b="b"/>
              <a:pathLst>
                <a:path w="2474" h="2830" extrusionOk="0">
                  <a:moveTo>
                    <a:pt x="994" y="1"/>
                  </a:moveTo>
                  <a:cubicBezTo>
                    <a:pt x="887" y="1"/>
                    <a:pt x="777" y="18"/>
                    <a:pt x="668" y="55"/>
                  </a:cubicBezTo>
                  <a:cubicBezTo>
                    <a:pt x="354" y="133"/>
                    <a:pt x="118" y="487"/>
                    <a:pt x="197" y="801"/>
                  </a:cubicBezTo>
                  <a:lnTo>
                    <a:pt x="79" y="526"/>
                  </a:lnTo>
                  <a:cubicBezTo>
                    <a:pt x="1" y="918"/>
                    <a:pt x="1" y="1311"/>
                    <a:pt x="40" y="1664"/>
                  </a:cubicBezTo>
                  <a:cubicBezTo>
                    <a:pt x="79" y="2057"/>
                    <a:pt x="275" y="2410"/>
                    <a:pt x="629" y="2646"/>
                  </a:cubicBezTo>
                  <a:cubicBezTo>
                    <a:pt x="805" y="2769"/>
                    <a:pt x="1006" y="2829"/>
                    <a:pt x="1205" y="2829"/>
                  </a:cubicBezTo>
                  <a:cubicBezTo>
                    <a:pt x="1449" y="2829"/>
                    <a:pt x="1691" y="2740"/>
                    <a:pt x="1885" y="2567"/>
                  </a:cubicBezTo>
                  <a:cubicBezTo>
                    <a:pt x="2278" y="2292"/>
                    <a:pt x="2474" y="1821"/>
                    <a:pt x="2395" y="1350"/>
                  </a:cubicBezTo>
                  <a:cubicBezTo>
                    <a:pt x="2317" y="879"/>
                    <a:pt x="2042" y="487"/>
                    <a:pt x="1649" y="251"/>
                  </a:cubicBezTo>
                  <a:cubicBezTo>
                    <a:pt x="1460" y="88"/>
                    <a:pt x="1233" y="1"/>
                    <a:pt x="99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5" name="Google Shape;3005;p65"/>
            <p:cNvSpPr/>
            <p:nvPr/>
          </p:nvSpPr>
          <p:spPr>
            <a:xfrm>
              <a:off x="5793064" y="3991497"/>
              <a:ext cx="13105" cy="9729"/>
            </a:xfrm>
            <a:custGeom>
              <a:avLst/>
              <a:gdLst/>
              <a:ahLst/>
              <a:cxnLst/>
              <a:rect l="l" t="t" r="r" b="b"/>
              <a:pathLst>
                <a:path w="590" h="438" extrusionOk="0">
                  <a:moveTo>
                    <a:pt x="323" y="0"/>
                  </a:moveTo>
                  <a:cubicBezTo>
                    <a:pt x="260" y="0"/>
                    <a:pt x="189" y="20"/>
                    <a:pt x="119" y="55"/>
                  </a:cubicBezTo>
                  <a:cubicBezTo>
                    <a:pt x="1" y="173"/>
                    <a:pt x="1" y="330"/>
                    <a:pt x="119" y="408"/>
                  </a:cubicBezTo>
                  <a:lnTo>
                    <a:pt x="40" y="408"/>
                  </a:lnTo>
                  <a:cubicBezTo>
                    <a:pt x="99" y="428"/>
                    <a:pt x="158" y="438"/>
                    <a:pt x="212" y="438"/>
                  </a:cubicBezTo>
                  <a:cubicBezTo>
                    <a:pt x="266" y="438"/>
                    <a:pt x="315" y="428"/>
                    <a:pt x="354" y="408"/>
                  </a:cubicBezTo>
                  <a:cubicBezTo>
                    <a:pt x="472" y="408"/>
                    <a:pt x="551" y="369"/>
                    <a:pt x="590" y="290"/>
                  </a:cubicBezTo>
                  <a:cubicBezTo>
                    <a:pt x="590" y="212"/>
                    <a:pt x="590" y="133"/>
                    <a:pt x="511" y="94"/>
                  </a:cubicBezTo>
                  <a:cubicBezTo>
                    <a:pt x="468" y="29"/>
                    <a:pt x="401" y="0"/>
                    <a:pt x="323" y="0"/>
                  </a:cubicBezTo>
                  <a:close/>
                </a:path>
              </a:pathLst>
            </a:custGeom>
            <a:solidFill>
              <a:srgbClr val="8E4B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6" name="Google Shape;3006;p65"/>
            <p:cNvSpPr/>
            <p:nvPr/>
          </p:nvSpPr>
          <p:spPr>
            <a:xfrm>
              <a:off x="5790465" y="3990098"/>
              <a:ext cx="16593" cy="8307"/>
            </a:xfrm>
            <a:custGeom>
              <a:avLst/>
              <a:gdLst/>
              <a:ahLst/>
              <a:cxnLst/>
              <a:rect l="l" t="t" r="r" b="b"/>
              <a:pathLst>
                <a:path w="747" h="374" extrusionOk="0">
                  <a:moveTo>
                    <a:pt x="746" y="0"/>
                  </a:moveTo>
                  <a:cubicBezTo>
                    <a:pt x="707" y="0"/>
                    <a:pt x="589" y="118"/>
                    <a:pt x="393" y="196"/>
                  </a:cubicBezTo>
                  <a:cubicBezTo>
                    <a:pt x="196" y="275"/>
                    <a:pt x="0" y="275"/>
                    <a:pt x="0" y="314"/>
                  </a:cubicBezTo>
                  <a:cubicBezTo>
                    <a:pt x="59" y="353"/>
                    <a:pt x="128" y="373"/>
                    <a:pt x="201" y="373"/>
                  </a:cubicBezTo>
                  <a:cubicBezTo>
                    <a:pt x="275" y="373"/>
                    <a:pt x="353" y="353"/>
                    <a:pt x="432" y="314"/>
                  </a:cubicBezTo>
                  <a:cubicBezTo>
                    <a:pt x="668" y="196"/>
                    <a:pt x="746" y="0"/>
                    <a:pt x="746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7" name="Google Shape;3007;p65"/>
            <p:cNvSpPr/>
            <p:nvPr/>
          </p:nvSpPr>
          <p:spPr>
            <a:xfrm>
              <a:off x="5717208" y="4212445"/>
              <a:ext cx="252023" cy="249513"/>
            </a:xfrm>
            <a:custGeom>
              <a:avLst/>
              <a:gdLst/>
              <a:ahLst/>
              <a:cxnLst/>
              <a:rect l="l" t="t" r="r" b="b"/>
              <a:pathLst>
                <a:path w="11346" h="11233" extrusionOk="0">
                  <a:moveTo>
                    <a:pt x="11346" y="0"/>
                  </a:moveTo>
                  <a:lnTo>
                    <a:pt x="8009" y="79"/>
                  </a:lnTo>
                  <a:cubicBezTo>
                    <a:pt x="8009" y="79"/>
                    <a:pt x="7773" y="3298"/>
                    <a:pt x="7499" y="3691"/>
                  </a:cubicBezTo>
                  <a:cubicBezTo>
                    <a:pt x="6085" y="5889"/>
                    <a:pt x="3259" y="7812"/>
                    <a:pt x="2395" y="8401"/>
                  </a:cubicBezTo>
                  <a:lnTo>
                    <a:pt x="1885" y="8401"/>
                  </a:lnTo>
                  <a:cubicBezTo>
                    <a:pt x="1649" y="8401"/>
                    <a:pt x="1453" y="8362"/>
                    <a:pt x="1257" y="8362"/>
                  </a:cubicBezTo>
                  <a:cubicBezTo>
                    <a:pt x="1021" y="8362"/>
                    <a:pt x="786" y="8401"/>
                    <a:pt x="550" y="8480"/>
                  </a:cubicBezTo>
                  <a:cubicBezTo>
                    <a:pt x="158" y="8480"/>
                    <a:pt x="158" y="8833"/>
                    <a:pt x="354" y="8833"/>
                  </a:cubicBezTo>
                  <a:cubicBezTo>
                    <a:pt x="498" y="8819"/>
                    <a:pt x="641" y="8810"/>
                    <a:pt x="783" y="8810"/>
                  </a:cubicBezTo>
                  <a:cubicBezTo>
                    <a:pt x="1029" y="8810"/>
                    <a:pt x="1268" y="8837"/>
                    <a:pt x="1492" y="8912"/>
                  </a:cubicBezTo>
                  <a:cubicBezTo>
                    <a:pt x="2120" y="9069"/>
                    <a:pt x="1335" y="9618"/>
                    <a:pt x="1021" y="9854"/>
                  </a:cubicBezTo>
                  <a:cubicBezTo>
                    <a:pt x="747" y="10050"/>
                    <a:pt x="1" y="10521"/>
                    <a:pt x="1" y="10521"/>
                  </a:cubicBezTo>
                  <a:cubicBezTo>
                    <a:pt x="138" y="10580"/>
                    <a:pt x="295" y="10609"/>
                    <a:pt x="447" y="10609"/>
                  </a:cubicBezTo>
                  <a:cubicBezTo>
                    <a:pt x="599" y="10609"/>
                    <a:pt x="747" y="10580"/>
                    <a:pt x="864" y="10521"/>
                  </a:cubicBezTo>
                  <a:cubicBezTo>
                    <a:pt x="1061" y="10403"/>
                    <a:pt x="1257" y="10325"/>
                    <a:pt x="1414" y="10207"/>
                  </a:cubicBezTo>
                  <a:lnTo>
                    <a:pt x="1414" y="10207"/>
                  </a:lnTo>
                  <a:cubicBezTo>
                    <a:pt x="1414" y="10207"/>
                    <a:pt x="904" y="10678"/>
                    <a:pt x="1021" y="10835"/>
                  </a:cubicBezTo>
                  <a:cubicBezTo>
                    <a:pt x="1110" y="10923"/>
                    <a:pt x="1728" y="11233"/>
                    <a:pt x="2346" y="11233"/>
                  </a:cubicBezTo>
                  <a:cubicBezTo>
                    <a:pt x="2552" y="11233"/>
                    <a:pt x="2758" y="11198"/>
                    <a:pt x="2945" y="11110"/>
                  </a:cubicBezTo>
                  <a:lnTo>
                    <a:pt x="3494" y="10835"/>
                  </a:lnTo>
                  <a:cubicBezTo>
                    <a:pt x="3494" y="10835"/>
                    <a:pt x="9972" y="7341"/>
                    <a:pt x="10953" y="3965"/>
                  </a:cubicBezTo>
                  <a:cubicBezTo>
                    <a:pt x="11149" y="2631"/>
                    <a:pt x="11267" y="1296"/>
                    <a:pt x="11346" y="0"/>
                  </a:cubicBezTo>
                  <a:close/>
                </a:path>
              </a:pathLst>
            </a:custGeom>
            <a:solidFill>
              <a:srgbClr val="A3695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8" name="Google Shape;3008;p65"/>
            <p:cNvSpPr/>
            <p:nvPr/>
          </p:nvSpPr>
          <p:spPr>
            <a:xfrm>
              <a:off x="5843642" y="4167109"/>
              <a:ext cx="34030" cy="8730"/>
            </a:xfrm>
            <a:custGeom>
              <a:avLst/>
              <a:gdLst/>
              <a:ahLst/>
              <a:cxnLst/>
              <a:rect l="l" t="t" r="r" b="b"/>
              <a:pathLst>
                <a:path w="1532" h="393" extrusionOk="0">
                  <a:moveTo>
                    <a:pt x="1" y="0"/>
                  </a:moveTo>
                  <a:lnTo>
                    <a:pt x="1" y="393"/>
                  </a:lnTo>
                  <a:lnTo>
                    <a:pt x="1532" y="393"/>
                  </a:lnTo>
                  <a:lnTo>
                    <a:pt x="1532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9" name="Google Shape;3009;p65"/>
            <p:cNvSpPr/>
            <p:nvPr/>
          </p:nvSpPr>
          <p:spPr>
            <a:xfrm>
              <a:off x="4724909" y="4866425"/>
              <a:ext cx="165683" cy="187496"/>
            </a:xfrm>
            <a:custGeom>
              <a:avLst/>
              <a:gdLst/>
              <a:ahLst/>
              <a:cxnLst/>
              <a:rect l="l" t="t" r="r" b="b"/>
              <a:pathLst>
                <a:path w="7459" h="8441" extrusionOk="0">
                  <a:moveTo>
                    <a:pt x="5103" y="1"/>
                  </a:moveTo>
                  <a:lnTo>
                    <a:pt x="0" y="6360"/>
                  </a:lnTo>
                  <a:lnTo>
                    <a:pt x="1570" y="8441"/>
                  </a:lnTo>
                  <a:lnTo>
                    <a:pt x="7459" y="3141"/>
                  </a:lnTo>
                  <a:lnTo>
                    <a:pt x="5103" y="1"/>
                  </a:lnTo>
                  <a:close/>
                </a:path>
              </a:pathLst>
            </a:custGeom>
            <a:solidFill>
              <a:srgbClr val="FFBE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0" name="Google Shape;3010;p65"/>
            <p:cNvSpPr/>
            <p:nvPr/>
          </p:nvSpPr>
          <p:spPr>
            <a:xfrm>
              <a:off x="4707450" y="5003321"/>
              <a:ext cx="78632" cy="97513"/>
            </a:xfrm>
            <a:custGeom>
              <a:avLst/>
              <a:gdLst/>
              <a:ahLst/>
              <a:cxnLst/>
              <a:rect l="l" t="t" r="r" b="b"/>
              <a:pathLst>
                <a:path w="3540" h="4390" extrusionOk="0">
                  <a:moveTo>
                    <a:pt x="865" y="1"/>
                  </a:moveTo>
                  <a:lnTo>
                    <a:pt x="1" y="747"/>
                  </a:lnTo>
                  <a:lnTo>
                    <a:pt x="119" y="865"/>
                  </a:lnTo>
                  <a:cubicBezTo>
                    <a:pt x="629" y="1532"/>
                    <a:pt x="2710" y="4084"/>
                    <a:pt x="3181" y="4358"/>
                  </a:cubicBezTo>
                  <a:cubicBezTo>
                    <a:pt x="3215" y="4379"/>
                    <a:pt x="3241" y="4389"/>
                    <a:pt x="3261" y="4389"/>
                  </a:cubicBezTo>
                  <a:cubicBezTo>
                    <a:pt x="3539" y="4389"/>
                    <a:pt x="2513" y="2474"/>
                    <a:pt x="2513" y="2474"/>
                  </a:cubicBezTo>
                  <a:lnTo>
                    <a:pt x="2710" y="2278"/>
                  </a:lnTo>
                  <a:lnTo>
                    <a:pt x="865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1" name="Google Shape;3011;p65"/>
            <p:cNvSpPr/>
            <p:nvPr/>
          </p:nvSpPr>
          <p:spPr>
            <a:xfrm>
              <a:off x="4708339" y="5007697"/>
              <a:ext cx="20946" cy="29654"/>
            </a:xfrm>
            <a:custGeom>
              <a:avLst/>
              <a:gdLst/>
              <a:ahLst/>
              <a:cxnLst/>
              <a:rect l="l" t="t" r="r" b="b"/>
              <a:pathLst>
                <a:path w="943" h="1335" extrusionOk="0">
                  <a:moveTo>
                    <a:pt x="628" y="0"/>
                  </a:moveTo>
                  <a:lnTo>
                    <a:pt x="0" y="510"/>
                  </a:lnTo>
                  <a:lnTo>
                    <a:pt x="707" y="1335"/>
                  </a:lnTo>
                  <a:cubicBezTo>
                    <a:pt x="864" y="1139"/>
                    <a:pt x="942" y="864"/>
                    <a:pt x="903" y="628"/>
                  </a:cubicBezTo>
                  <a:cubicBezTo>
                    <a:pt x="903" y="393"/>
                    <a:pt x="785" y="157"/>
                    <a:pt x="62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2" name="Google Shape;3012;p65"/>
            <p:cNvSpPr/>
            <p:nvPr/>
          </p:nvSpPr>
          <p:spPr>
            <a:xfrm>
              <a:off x="4708339" y="5019025"/>
              <a:ext cx="75878" cy="82009"/>
            </a:xfrm>
            <a:custGeom>
              <a:avLst/>
              <a:gdLst/>
              <a:ahLst/>
              <a:cxnLst/>
              <a:rect l="l" t="t" r="r" b="b"/>
              <a:pathLst>
                <a:path w="3416" h="3692" extrusionOk="0">
                  <a:moveTo>
                    <a:pt x="39" y="0"/>
                  </a:moveTo>
                  <a:lnTo>
                    <a:pt x="0" y="40"/>
                  </a:lnTo>
                  <a:cubicBezTo>
                    <a:pt x="857" y="1208"/>
                    <a:pt x="3028" y="3691"/>
                    <a:pt x="3215" y="3691"/>
                  </a:cubicBezTo>
                  <a:cubicBezTo>
                    <a:pt x="3217" y="3691"/>
                    <a:pt x="3218" y="3691"/>
                    <a:pt x="3219" y="3691"/>
                  </a:cubicBezTo>
                  <a:cubicBezTo>
                    <a:pt x="3416" y="3691"/>
                    <a:pt x="3023" y="2866"/>
                    <a:pt x="3023" y="2866"/>
                  </a:cubicBezTo>
                  <a:cubicBezTo>
                    <a:pt x="2996" y="2839"/>
                    <a:pt x="2958" y="2829"/>
                    <a:pt x="2916" y="2829"/>
                  </a:cubicBezTo>
                  <a:cubicBezTo>
                    <a:pt x="2777" y="2829"/>
                    <a:pt x="2591" y="2945"/>
                    <a:pt x="2591" y="2945"/>
                  </a:cubicBezTo>
                  <a:lnTo>
                    <a:pt x="3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3" name="Google Shape;3013;p65"/>
            <p:cNvSpPr/>
            <p:nvPr/>
          </p:nvSpPr>
          <p:spPr>
            <a:xfrm>
              <a:off x="4708339" y="5018159"/>
              <a:ext cx="72391" cy="82853"/>
            </a:xfrm>
            <a:custGeom>
              <a:avLst/>
              <a:gdLst/>
              <a:ahLst/>
              <a:cxnLst/>
              <a:rect l="l" t="t" r="r" b="b"/>
              <a:pathLst>
                <a:path w="3259" h="3730" extrusionOk="0">
                  <a:moveTo>
                    <a:pt x="0" y="0"/>
                  </a:moveTo>
                  <a:cubicBezTo>
                    <a:pt x="0" y="39"/>
                    <a:pt x="39" y="39"/>
                    <a:pt x="39" y="79"/>
                  </a:cubicBezTo>
                  <a:lnTo>
                    <a:pt x="118" y="157"/>
                  </a:lnTo>
                  <a:lnTo>
                    <a:pt x="39" y="39"/>
                  </a:lnTo>
                  <a:lnTo>
                    <a:pt x="0" y="0"/>
                  </a:lnTo>
                  <a:close/>
                  <a:moveTo>
                    <a:pt x="118" y="157"/>
                  </a:moveTo>
                  <a:lnTo>
                    <a:pt x="471" y="589"/>
                  </a:lnTo>
                  <a:cubicBezTo>
                    <a:pt x="746" y="942"/>
                    <a:pt x="1139" y="1413"/>
                    <a:pt x="1570" y="1924"/>
                  </a:cubicBezTo>
                  <a:cubicBezTo>
                    <a:pt x="2042" y="2434"/>
                    <a:pt x="2473" y="2905"/>
                    <a:pt x="2748" y="3219"/>
                  </a:cubicBezTo>
                  <a:lnTo>
                    <a:pt x="3141" y="3573"/>
                  </a:lnTo>
                  <a:lnTo>
                    <a:pt x="3141" y="3573"/>
                  </a:lnTo>
                  <a:lnTo>
                    <a:pt x="2787" y="3180"/>
                  </a:lnTo>
                  <a:cubicBezTo>
                    <a:pt x="2473" y="2866"/>
                    <a:pt x="2081" y="2395"/>
                    <a:pt x="1610" y="1885"/>
                  </a:cubicBezTo>
                  <a:cubicBezTo>
                    <a:pt x="1178" y="1374"/>
                    <a:pt x="746" y="903"/>
                    <a:pt x="471" y="550"/>
                  </a:cubicBezTo>
                  <a:lnTo>
                    <a:pt x="118" y="157"/>
                  </a:lnTo>
                  <a:close/>
                  <a:moveTo>
                    <a:pt x="3141" y="3573"/>
                  </a:moveTo>
                  <a:lnTo>
                    <a:pt x="3219" y="3690"/>
                  </a:lnTo>
                  <a:lnTo>
                    <a:pt x="3258" y="3730"/>
                  </a:lnTo>
                  <a:lnTo>
                    <a:pt x="3258" y="3690"/>
                  </a:lnTo>
                  <a:lnTo>
                    <a:pt x="3141" y="3573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4" name="Google Shape;3014;p65"/>
            <p:cNvSpPr/>
            <p:nvPr/>
          </p:nvSpPr>
          <p:spPr>
            <a:xfrm>
              <a:off x="4765003" y="5081775"/>
              <a:ext cx="11373" cy="2665"/>
            </a:xfrm>
            <a:custGeom>
              <a:avLst/>
              <a:gdLst/>
              <a:ahLst/>
              <a:cxnLst/>
              <a:rect l="l" t="t" r="r" b="b"/>
              <a:pathLst>
                <a:path w="512" h="120" extrusionOk="0">
                  <a:moveTo>
                    <a:pt x="323" y="0"/>
                  </a:moveTo>
                  <a:cubicBezTo>
                    <a:pt x="202" y="0"/>
                    <a:pt x="77" y="44"/>
                    <a:pt x="1" y="120"/>
                  </a:cubicBezTo>
                  <a:cubicBezTo>
                    <a:pt x="79" y="80"/>
                    <a:pt x="158" y="41"/>
                    <a:pt x="236" y="41"/>
                  </a:cubicBezTo>
                  <a:lnTo>
                    <a:pt x="511" y="41"/>
                  </a:lnTo>
                  <a:cubicBezTo>
                    <a:pt x="456" y="13"/>
                    <a:pt x="390" y="0"/>
                    <a:pt x="323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5" name="Google Shape;3015;p65"/>
            <p:cNvSpPr/>
            <p:nvPr/>
          </p:nvSpPr>
          <p:spPr>
            <a:xfrm>
              <a:off x="4759783" y="5062850"/>
              <a:ext cx="6131" cy="1533"/>
            </a:xfrm>
            <a:custGeom>
              <a:avLst/>
              <a:gdLst/>
              <a:ahLst/>
              <a:cxnLst/>
              <a:rect l="l" t="t" r="r" b="b"/>
              <a:pathLst>
                <a:path w="276" h="69" extrusionOk="0">
                  <a:moveTo>
                    <a:pt x="211" y="0"/>
                  </a:moveTo>
                  <a:cubicBezTo>
                    <a:pt x="187" y="0"/>
                    <a:pt x="157" y="10"/>
                    <a:pt x="118" y="30"/>
                  </a:cubicBezTo>
                  <a:cubicBezTo>
                    <a:pt x="79" y="30"/>
                    <a:pt x="40" y="30"/>
                    <a:pt x="0" y="69"/>
                  </a:cubicBezTo>
                  <a:lnTo>
                    <a:pt x="118" y="69"/>
                  </a:lnTo>
                  <a:cubicBezTo>
                    <a:pt x="197" y="30"/>
                    <a:pt x="236" y="30"/>
                    <a:pt x="275" y="30"/>
                  </a:cubicBezTo>
                  <a:cubicBezTo>
                    <a:pt x="255" y="10"/>
                    <a:pt x="236" y="0"/>
                    <a:pt x="21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6" name="Google Shape;3016;p65"/>
            <p:cNvSpPr/>
            <p:nvPr/>
          </p:nvSpPr>
          <p:spPr>
            <a:xfrm>
              <a:off x="4758028" y="5058275"/>
              <a:ext cx="5264" cy="889"/>
            </a:xfrm>
            <a:custGeom>
              <a:avLst/>
              <a:gdLst/>
              <a:ahLst/>
              <a:cxnLst/>
              <a:rect l="l" t="t" r="r" b="b"/>
              <a:pathLst>
                <a:path w="237" h="40" extrusionOk="0">
                  <a:moveTo>
                    <a:pt x="1" y="0"/>
                  </a:moveTo>
                  <a:cubicBezTo>
                    <a:pt x="40" y="0"/>
                    <a:pt x="79" y="39"/>
                    <a:pt x="119" y="39"/>
                  </a:cubicBezTo>
                  <a:lnTo>
                    <a:pt x="236" y="39"/>
                  </a:lnTo>
                  <a:cubicBezTo>
                    <a:pt x="197" y="0"/>
                    <a:pt x="158" y="0"/>
                    <a:pt x="11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7" name="Google Shape;3017;p65"/>
            <p:cNvSpPr/>
            <p:nvPr/>
          </p:nvSpPr>
          <p:spPr>
            <a:xfrm>
              <a:off x="4760649" y="5051278"/>
              <a:ext cx="4376" cy="5264"/>
            </a:xfrm>
            <a:custGeom>
              <a:avLst/>
              <a:gdLst/>
              <a:ahLst/>
              <a:cxnLst/>
              <a:rect l="l" t="t" r="r" b="b"/>
              <a:pathLst>
                <a:path w="197" h="237" extrusionOk="0">
                  <a:moveTo>
                    <a:pt x="1" y="1"/>
                  </a:moveTo>
                  <a:cubicBezTo>
                    <a:pt x="1" y="40"/>
                    <a:pt x="40" y="79"/>
                    <a:pt x="79" y="119"/>
                  </a:cubicBezTo>
                  <a:cubicBezTo>
                    <a:pt x="118" y="197"/>
                    <a:pt x="197" y="237"/>
                    <a:pt x="197" y="237"/>
                  </a:cubicBezTo>
                  <a:cubicBezTo>
                    <a:pt x="197" y="237"/>
                    <a:pt x="158" y="158"/>
                    <a:pt x="118" y="119"/>
                  </a:cubicBezTo>
                  <a:cubicBezTo>
                    <a:pt x="79" y="40"/>
                    <a:pt x="40" y="40"/>
                    <a:pt x="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8" name="Google Shape;3018;p65"/>
            <p:cNvSpPr/>
            <p:nvPr/>
          </p:nvSpPr>
          <p:spPr>
            <a:xfrm>
              <a:off x="4763270" y="5047790"/>
              <a:ext cx="4376" cy="6131"/>
            </a:xfrm>
            <a:custGeom>
              <a:avLst/>
              <a:gdLst/>
              <a:ahLst/>
              <a:cxnLst/>
              <a:rect l="l" t="t" r="r" b="b"/>
              <a:pathLst>
                <a:path w="197" h="276" extrusionOk="0">
                  <a:moveTo>
                    <a:pt x="0" y="1"/>
                  </a:moveTo>
                  <a:cubicBezTo>
                    <a:pt x="0" y="79"/>
                    <a:pt x="40" y="119"/>
                    <a:pt x="79" y="158"/>
                  </a:cubicBezTo>
                  <a:cubicBezTo>
                    <a:pt x="40" y="79"/>
                    <a:pt x="40" y="40"/>
                    <a:pt x="0" y="1"/>
                  </a:cubicBezTo>
                  <a:close/>
                  <a:moveTo>
                    <a:pt x="79" y="158"/>
                  </a:moveTo>
                  <a:lnTo>
                    <a:pt x="79" y="158"/>
                  </a:lnTo>
                  <a:cubicBezTo>
                    <a:pt x="118" y="236"/>
                    <a:pt x="197" y="276"/>
                    <a:pt x="197" y="276"/>
                  </a:cubicBezTo>
                  <a:cubicBezTo>
                    <a:pt x="197" y="276"/>
                    <a:pt x="157" y="236"/>
                    <a:pt x="79" y="158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9" name="Google Shape;3019;p65"/>
            <p:cNvSpPr/>
            <p:nvPr/>
          </p:nvSpPr>
          <p:spPr>
            <a:xfrm>
              <a:off x="4765003" y="5061762"/>
              <a:ext cx="11373" cy="6997"/>
            </a:xfrm>
            <a:custGeom>
              <a:avLst/>
              <a:gdLst/>
              <a:ahLst/>
              <a:cxnLst/>
              <a:rect l="l" t="t" r="r" b="b"/>
              <a:pathLst>
                <a:path w="512" h="315" extrusionOk="0">
                  <a:moveTo>
                    <a:pt x="158" y="0"/>
                  </a:moveTo>
                  <a:cubicBezTo>
                    <a:pt x="120" y="0"/>
                    <a:pt x="82" y="0"/>
                    <a:pt x="44" y="36"/>
                  </a:cubicBezTo>
                  <a:lnTo>
                    <a:pt x="44" y="36"/>
                  </a:lnTo>
                  <a:cubicBezTo>
                    <a:pt x="27" y="23"/>
                    <a:pt x="12" y="12"/>
                    <a:pt x="1" y="0"/>
                  </a:cubicBezTo>
                  <a:lnTo>
                    <a:pt x="1" y="0"/>
                  </a:lnTo>
                  <a:cubicBezTo>
                    <a:pt x="10" y="19"/>
                    <a:pt x="20" y="35"/>
                    <a:pt x="29" y="50"/>
                  </a:cubicBezTo>
                  <a:lnTo>
                    <a:pt x="29" y="50"/>
                  </a:lnTo>
                  <a:lnTo>
                    <a:pt x="1" y="79"/>
                  </a:lnTo>
                  <a:cubicBezTo>
                    <a:pt x="10" y="69"/>
                    <a:pt x="21" y="62"/>
                    <a:pt x="33" y="57"/>
                  </a:cubicBezTo>
                  <a:lnTo>
                    <a:pt x="33" y="57"/>
                  </a:lnTo>
                  <a:cubicBezTo>
                    <a:pt x="62" y="100"/>
                    <a:pt x="90" y="129"/>
                    <a:pt x="119" y="157"/>
                  </a:cubicBezTo>
                  <a:cubicBezTo>
                    <a:pt x="197" y="196"/>
                    <a:pt x="236" y="236"/>
                    <a:pt x="315" y="275"/>
                  </a:cubicBezTo>
                  <a:lnTo>
                    <a:pt x="393" y="314"/>
                  </a:lnTo>
                  <a:lnTo>
                    <a:pt x="433" y="314"/>
                  </a:lnTo>
                  <a:lnTo>
                    <a:pt x="315" y="236"/>
                  </a:lnTo>
                  <a:lnTo>
                    <a:pt x="158" y="157"/>
                  </a:lnTo>
                  <a:cubicBezTo>
                    <a:pt x="134" y="109"/>
                    <a:pt x="95" y="76"/>
                    <a:pt x="60" y="48"/>
                  </a:cubicBezTo>
                  <a:lnTo>
                    <a:pt x="60" y="48"/>
                  </a:lnTo>
                  <a:cubicBezTo>
                    <a:pt x="95" y="39"/>
                    <a:pt x="134" y="39"/>
                    <a:pt x="158" y="39"/>
                  </a:cubicBezTo>
                  <a:cubicBezTo>
                    <a:pt x="236" y="39"/>
                    <a:pt x="276" y="39"/>
                    <a:pt x="354" y="79"/>
                  </a:cubicBezTo>
                  <a:cubicBezTo>
                    <a:pt x="433" y="118"/>
                    <a:pt x="472" y="196"/>
                    <a:pt x="472" y="275"/>
                  </a:cubicBezTo>
                  <a:cubicBezTo>
                    <a:pt x="472" y="314"/>
                    <a:pt x="433" y="314"/>
                    <a:pt x="433" y="314"/>
                  </a:cubicBezTo>
                  <a:lnTo>
                    <a:pt x="472" y="314"/>
                  </a:lnTo>
                  <a:cubicBezTo>
                    <a:pt x="511" y="314"/>
                    <a:pt x="511" y="275"/>
                    <a:pt x="511" y="275"/>
                  </a:cubicBezTo>
                  <a:cubicBezTo>
                    <a:pt x="472" y="79"/>
                    <a:pt x="315" y="0"/>
                    <a:pt x="158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0" name="Google Shape;3020;p65"/>
            <p:cNvSpPr/>
            <p:nvPr/>
          </p:nvSpPr>
          <p:spPr>
            <a:xfrm>
              <a:off x="4765891" y="5054121"/>
              <a:ext cx="4376" cy="8530"/>
            </a:xfrm>
            <a:custGeom>
              <a:avLst/>
              <a:gdLst/>
              <a:ahLst/>
              <a:cxnLst/>
              <a:rect l="l" t="t" r="r" b="b"/>
              <a:pathLst>
                <a:path w="197" h="384" extrusionOk="0">
                  <a:moveTo>
                    <a:pt x="98" y="1"/>
                  </a:moveTo>
                  <a:cubicBezTo>
                    <a:pt x="79" y="1"/>
                    <a:pt x="59" y="10"/>
                    <a:pt x="39" y="30"/>
                  </a:cubicBezTo>
                  <a:cubicBezTo>
                    <a:pt x="39" y="30"/>
                    <a:pt x="0" y="69"/>
                    <a:pt x="0" y="109"/>
                  </a:cubicBezTo>
                  <a:cubicBezTo>
                    <a:pt x="0" y="77"/>
                    <a:pt x="52" y="19"/>
                    <a:pt x="71" y="19"/>
                  </a:cubicBezTo>
                  <a:cubicBezTo>
                    <a:pt x="76" y="19"/>
                    <a:pt x="79" y="22"/>
                    <a:pt x="79" y="30"/>
                  </a:cubicBezTo>
                  <a:cubicBezTo>
                    <a:pt x="118" y="69"/>
                    <a:pt x="118" y="109"/>
                    <a:pt x="79" y="187"/>
                  </a:cubicBezTo>
                  <a:cubicBezTo>
                    <a:pt x="79" y="226"/>
                    <a:pt x="79" y="266"/>
                    <a:pt x="39" y="305"/>
                  </a:cubicBezTo>
                  <a:cubicBezTo>
                    <a:pt x="39" y="344"/>
                    <a:pt x="0" y="383"/>
                    <a:pt x="0" y="383"/>
                  </a:cubicBezTo>
                  <a:cubicBezTo>
                    <a:pt x="39" y="383"/>
                    <a:pt x="79" y="344"/>
                    <a:pt x="118" y="305"/>
                  </a:cubicBezTo>
                  <a:cubicBezTo>
                    <a:pt x="157" y="266"/>
                    <a:pt x="157" y="226"/>
                    <a:pt x="157" y="187"/>
                  </a:cubicBezTo>
                  <a:cubicBezTo>
                    <a:pt x="196" y="148"/>
                    <a:pt x="196" y="69"/>
                    <a:pt x="157" y="30"/>
                  </a:cubicBezTo>
                  <a:cubicBezTo>
                    <a:pt x="138" y="10"/>
                    <a:pt x="118" y="1"/>
                    <a:pt x="98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1" name="Google Shape;3021;p65"/>
            <p:cNvSpPr/>
            <p:nvPr/>
          </p:nvSpPr>
          <p:spPr>
            <a:xfrm>
              <a:off x="4723154" y="5007697"/>
              <a:ext cx="7863" cy="29654"/>
            </a:xfrm>
            <a:custGeom>
              <a:avLst/>
              <a:gdLst/>
              <a:ahLst/>
              <a:cxnLst/>
              <a:rect l="l" t="t" r="r" b="b"/>
              <a:pathLst>
                <a:path w="354" h="1335" extrusionOk="0">
                  <a:moveTo>
                    <a:pt x="1" y="0"/>
                  </a:moveTo>
                  <a:cubicBezTo>
                    <a:pt x="1" y="0"/>
                    <a:pt x="1" y="1"/>
                    <a:pt x="40" y="79"/>
                  </a:cubicBezTo>
                  <a:cubicBezTo>
                    <a:pt x="47" y="79"/>
                    <a:pt x="55" y="80"/>
                    <a:pt x="62" y="83"/>
                  </a:cubicBezTo>
                  <a:lnTo>
                    <a:pt x="62" y="83"/>
                  </a:lnTo>
                  <a:cubicBezTo>
                    <a:pt x="42" y="52"/>
                    <a:pt x="21" y="21"/>
                    <a:pt x="1" y="0"/>
                  </a:cubicBezTo>
                  <a:close/>
                  <a:moveTo>
                    <a:pt x="62" y="83"/>
                  </a:moveTo>
                  <a:lnTo>
                    <a:pt x="62" y="83"/>
                  </a:lnTo>
                  <a:cubicBezTo>
                    <a:pt x="81" y="111"/>
                    <a:pt x="100" y="139"/>
                    <a:pt x="118" y="157"/>
                  </a:cubicBezTo>
                  <a:cubicBezTo>
                    <a:pt x="315" y="432"/>
                    <a:pt x="354" y="825"/>
                    <a:pt x="158" y="1139"/>
                  </a:cubicBezTo>
                  <a:cubicBezTo>
                    <a:pt x="118" y="1256"/>
                    <a:pt x="40" y="1335"/>
                    <a:pt x="40" y="1335"/>
                  </a:cubicBezTo>
                  <a:cubicBezTo>
                    <a:pt x="40" y="1335"/>
                    <a:pt x="40" y="1335"/>
                    <a:pt x="79" y="1296"/>
                  </a:cubicBezTo>
                  <a:cubicBezTo>
                    <a:pt x="118" y="1256"/>
                    <a:pt x="158" y="1217"/>
                    <a:pt x="197" y="1178"/>
                  </a:cubicBezTo>
                  <a:cubicBezTo>
                    <a:pt x="275" y="1021"/>
                    <a:pt x="315" y="825"/>
                    <a:pt x="315" y="668"/>
                  </a:cubicBezTo>
                  <a:cubicBezTo>
                    <a:pt x="315" y="471"/>
                    <a:pt x="236" y="314"/>
                    <a:pt x="158" y="196"/>
                  </a:cubicBezTo>
                  <a:cubicBezTo>
                    <a:pt x="126" y="133"/>
                    <a:pt x="94" y="95"/>
                    <a:pt x="62" y="83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2" name="Google Shape;3022;p65"/>
            <p:cNvSpPr/>
            <p:nvPr/>
          </p:nvSpPr>
          <p:spPr>
            <a:xfrm>
              <a:off x="4733616" y="5039083"/>
              <a:ext cx="13105" cy="13972"/>
            </a:xfrm>
            <a:custGeom>
              <a:avLst/>
              <a:gdLst/>
              <a:ahLst/>
              <a:cxnLst/>
              <a:rect l="l" t="t" r="r" b="b"/>
              <a:pathLst>
                <a:path w="590" h="629" extrusionOk="0">
                  <a:moveTo>
                    <a:pt x="1" y="0"/>
                  </a:moveTo>
                  <a:cubicBezTo>
                    <a:pt x="79" y="118"/>
                    <a:pt x="158" y="236"/>
                    <a:pt x="275" y="354"/>
                  </a:cubicBezTo>
                  <a:cubicBezTo>
                    <a:pt x="354" y="432"/>
                    <a:pt x="472" y="550"/>
                    <a:pt x="589" y="628"/>
                  </a:cubicBezTo>
                  <a:lnTo>
                    <a:pt x="275" y="314"/>
                  </a:lnTo>
                  <a:cubicBezTo>
                    <a:pt x="158" y="157"/>
                    <a:pt x="40" y="0"/>
                    <a:pt x="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3" name="Google Shape;3023;p65"/>
            <p:cNvSpPr/>
            <p:nvPr/>
          </p:nvSpPr>
          <p:spPr>
            <a:xfrm>
              <a:off x="4724021" y="5029487"/>
              <a:ext cx="1777" cy="3510"/>
            </a:xfrm>
            <a:custGeom>
              <a:avLst/>
              <a:gdLst/>
              <a:ahLst/>
              <a:cxnLst/>
              <a:rect l="l" t="t" r="r" b="b"/>
              <a:pathLst>
                <a:path w="80" h="158" extrusionOk="0">
                  <a:moveTo>
                    <a:pt x="79" y="1"/>
                  </a:moveTo>
                  <a:lnTo>
                    <a:pt x="40" y="79"/>
                  </a:lnTo>
                  <a:cubicBezTo>
                    <a:pt x="40" y="118"/>
                    <a:pt x="1" y="158"/>
                    <a:pt x="1" y="158"/>
                  </a:cubicBezTo>
                  <a:cubicBezTo>
                    <a:pt x="1" y="158"/>
                    <a:pt x="40" y="158"/>
                    <a:pt x="79" y="79"/>
                  </a:cubicBezTo>
                  <a:cubicBezTo>
                    <a:pt x="79" y="40"/>
                    <a:pt x="79" y="1"/>
                    <a:pt x="7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4" name="Google Shape;3024;p65"/>
            <p:cNvSpPr/>
            <p:nvPr/>
          </p:nvSpPr>
          <p:spPr>
            <a:xfrm>
              <a:off x="4726642" y="5021646"/>
              <a:ext cx="1777" cy="3510"/>
            </a:xfrm>
            <a:custGeom>
              <a:avLst/>
              <a:gdLst/>
              <a:ahLst/>
              <a:cxnLst/>
              <a:rect l="l" t="t" r="r" b="b"/>
              <a:pathLst>
                <a:path w="80" h="158" extrusionOk="0">
                  <a:moveTo>
                    <a:pt x="1" y="0"/>
                  </a:moveTo>
                  <a:lnTo>
                    <a:pt x="1" y="79"/>
                  </a:lnTo>
                  <a:lnTo>
                    <a:pt x="1" y="157"/>
                  </a:lnTo>
                  <a:cubicBezTo>
                    <a:pt x="1" y="157"/>
                    <a:pt x="1" y="118"/>
                    <a:pt x="40" y="79"/>
                  </a:cubicBezTo>
                  <a:cubicBezTo>
                    <a:pt x="79" y="40"/>
                    <a:pt x="40" y="0"/>
                    <a:pt x="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5" name="Google Shape;3025;p65"/>
            <p:cNvSpPr/>
            <p:nvPr/>
          </p:nvSpPr>
          <p:spPr>
            <a:xfrm>
              <a:off x="4724021" y="5014671"/>
              <a:ext cx="2643" cy="3510"/>
            </a:xfrm>
            <a:custGeom>
              <a:avLst/>
              <a:gdLst/>
              <a:ahLst/>
              <a:cxnLst/>
              <a:rect l="l" t="t" r="r" b="b"/>
              <a:pathLst>
                <a:path w="119" h="158" extrusionOk="0">
                  <a:moveTo>
                    <a:pt x="1" y="0"/>
                  </a:moveTo>
                  <a:cubicBezTo>
                    <a:pt x="40" y="39"/>
                    <a:pt x="40" y="79"/>
                    <a:pt x="40" y="79"/>
                  </a:cubicBezTo>
                  <a:cubicBezTo>
                    <a:pt x="40" y="118"/>
                    <a:pt x="40" y="157"/>
                    <a:pt x="79" y="157"/>
                  </a:cubicBezTo>
                  <a:cubicBezTo>
                    <a:pt x="119" y="157"/>
                    <a:pt x="79" y="118"/>
                    <a:pt x="79" y="79"/>
                  </a:cubicBezTo>
                  <a:cubicBezTo>
                    <a:pt x="79" y="39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6" name="Google Shape;3026;p65"/>
            <p:cNvSpPr/>
            <p:nvPr/>
          </p:nvSpPr>
          <p:spPr>
            <a:xfrm>
              <a:off x="4722288" y="5010296"/>
              <a:ext cx="1755" cy="2132"/>
            </a:xfrm>
            <a:custGeom>
              <a:avLst/>
              <a:gdLst/>
              <a:ahLst/>
              <a:cxnLst/>
              <a:rect l="l" t="t" r="r" b="b"/>
              <a:pathLst>
                <a:path w="79" h="96" extrusionOk="0">
                  <a:moveTo>
                    <a:pt x="0" y="1"/>
                  </a:moveTo>
                  <a:lnTo>
                    <a:pt x="0" y="40"/>
                  </a:lnTo>
                  <a:cubicBezTo>
                    <a:pt x="0" y="68"/>
                    <a:pt x="0" y="96"/>
                    <a:pt x="14" y="96"/>
                  </a:cubicBezTo>
                  <a:cubicBezTo>
                    <a:pt x="20" y="96"/>
                    <a:pt x="28" y="91"/>
                    <a:pt x="40" y="79"/>
                  </a:cubicBezTo>
                  <a:cubicBezTo>
                    <a:pt x="79" y="79"/>
                    <a:pt x="40" y="79"/>
                    <a:pt x="40" y="40"/>
                  </a:cubicBezTo>
                  <a:cubicBezTo>
                    <a:pt x="40" y="40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7" name="Google Shape;3027;p65"/>
            <p:cNvSpPr/>
            <p:nvPr/>
          </p:nvSpPr>
          <p:spPr>
            <a:xfrm>
              <a:off x="5040549" y="4935306"/>
              <a:ext cx="96824" cy="177034"/>
            </a:xfrm>
            <a:custGeom>
              <a:avLst/>
              <a:gdLst/>
              <a:ahLst/>
              <a:cxnLst/>
              <a:rect l="l" t="t" r="r" b="b"/>
              <a:pathLst>
                <a:path w="4359" h="7970" extrusionOk="0">
                  <a:moveTo>
                    <a:pt x="1" y="1"/>
                  </a:moveTo>
                  <a:lnTo>
                    <a:pt x="1336" y="7970"/>
                  </a:lnTo>
                  <a:lnTo>
                    <a:pt x="4358" y="7970"/>
                  </a:lnTo>
                  <a:lnTo>
                    <a:pt x="3652" y="1"/>
                  </a:lnTo>
                  <a:close/>
                </a:path>
              </a:pathLst>
            </a:custGeom>
            <a:solidFill>
              <a:srgbClr val="FFBE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8" name="Google Shape;3028;p65"/>
            <p:cNvSpPr/>
            <p:nvPr/>
          </p:nvSpPr>
          <p:spPr>
            <a:xfrm>
              <a:off x="5070202" y="5107964"/>
              <a:ext cx="118615" cy="24500"/>
            </a:xfrm>
            <a:custGeom>
              <a:avLst/>
              <a:gdLst/>
              <a:ahLst/>
              <a:cxnLst/>
              <a:rect l="l" t="t" r="r" b="b"/>
              <a:pathLst>
                <a:path w="5340" h="1103" extrusionOk="0">
                  <a:moveTo>
                    <a:pt x="1" y="1"/>
                  </a:moveTo>
                  <a:lnTo>
                    <a:pt x="1" y="1100"/>
                  </a:lnTo>
                  <a:lnTo>
                    <a:pt x="197" y="1100"/>
                  </a:lnTo>
                  <a:cubicBezTo>
                    <a:pt x="432" y="1100"/>
                    <a:pt x="867" y="1103"/>
                    <a:pt x="1380" y="1103"/>
                  </a:cubicBezTo>
                  <a:cubicBezTo>
                    <a:pt x="2662" y="1103"/>
                    <a:pt x="4436" y="1083"/>
                    <a:pt x="4829" y="943"/>
                  </a:cubicBezTo>
                  <a:cubicBezTo>
                    <a:pt x="5339" y="786"/>
                    <a:pt x="2945" y="275"/>
                    <a:pt x="2945" y="275"/>
                  </a:cubicBezTo>
                  <a:lnTo>
                    <a:pt x="2945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9" name="Google Shape;3029;p65"/>
            <p:cNvSpPr/>
            <p:nvPr/>
          </p:nvSpPr>
          <p:spPr>
            <a:xfrm>
              <a:off x="5070202" y="5112984"/>
              <a:ext cx="24434" cy="18547"/>
            </a:xfrm>
            <a:custGeom>
              <a:avLst/>
              <a:gdLst/>
              <a:ahLst/>
              <a:cxnLst/>
              <a:rect l="l" t="t" r="r" b="b"/>
              <a:pathLst>
                <a:path w="1100" h="835" extrusionOk="0">
                  <a:moveTo>
                    <a:pt x="125" y="0"/>
                  </a:moveTo>
                  <a:cubicBezTo>
                    <a:pt x="83" y="0"/>
                    <a:pt x="41" y="3"/>
                    <a:pt x="1" y="10"/>
                  </a:cubicBezTo>
                  <a:lnTo>
                    <a:pt x="40" y="835"/>
                  </a:lnTo>
                  <a:lnTo>
                    <a:pt x="1100" y="795"/>
                  </a:lnTo>
                  <a:cubicBezTo>
                    <a:pt x="1021" y="560"/>
                    <a:pt x="903" y="363"/>
                    <a:pt x="707" y="206"/>
                  </a:cubicBezTo>
                  <a:cubicBezTo>
                    <a:pt x="545" y="76"/>
                    <a:pt x="328" y="0"/>
                    <a:pt x="12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0" name="Google Shape;3030;p65"/>
            <p:cNvSpPr/>
            <p:nvPr/>
          </p:nvSpPr>
          <p:spPr>
            <a:xfrm>
              <a:off x="5070202" y="5120181"/>
              <a:ext cx="111640" cy="12772"/>
            </a:xfrm>
            <a:custGeom>
              <a:avLst/>
              <a:gdLst/>
              <a:ahLst/>
              <a:cxnLst/>
              <a:rect l="l" t="t" r="r" b="b"/>
              <a:pathLst>
                <a:path w="5026" h="575" extrusionOk="0">
                  <a:moveTo>
                    <a:pt x="4162" y="0"/>
                  </a:moveTo>
                  <a:cubicBezTo>
                    <a:pt x="3965" y="0"/>
                    <a:pt x="3887" y="393"/>
                    <a:pt x="3887" y="393"/>
                  </a:cubicBezTo>
                  <a:lnTo>
                    <a:pt x="1" y="471"/>
                  </a:lnTo>
                  <a:lnTo>
                    <a:pt x="1" y="550"/>
                  </a:lnTo>
                  <a:cubicBezTo>
                    <a:pt x="328" y="567"/>
                    <a:pt x="743" y="575"/>
                    <a:pt x="1194" y="575"/>
                  </a:cubicBezTo>
                  <a:cubicBezTo>
                    <a:pt x="2799" y="575"/>
                    <a:pt x="4846" y="476"/>
                    <a:pt x="4908" y="354"/>
                  </a:cubicBezTo>
                  <a:cubicBezTo>
                    <a:pt x="5025" y="196"/>
                    <a:pt x="4162" y="0"/>
                    <a:pt x="416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1" name="Google Shape;3031;p65"/>
            <p:cNvSpPr/>
            <p:nvPr/>
          </p:nvSpPr>
          <p:spPr>
            <a:xfrm>
              <a:off x="5085907" y="5128022"/>
              <a:ext cx="77610" cy="2643"/>
            </a:xfrm>
            <a:custGeom>
              <a:avLst/>
              <a:gdLst/>
              <a:ahLst/>
              <a:cxnLst/>
              <a:rect l="l" t="t" r="r" b="b"/>
              <a:pathLst>
                <a:path w="3494" h="119" extrusionOk="0">
                  <a:moveTo>
                    <a:pt x="3494" y="1"/>
                  </a:moveTo>
                  <a:lnTo>
                    <a:pt x="3494" y="1"/>
                  </a:lnTo>
                  <a:cubicBezTo>
                    <a:pt x="3023" y="40"/>
                    <a:pt x="2434" y="40"/>
                    <a:pt x="1727" y="79"/>
                  </a:cubicBezTo>
                  <a:cubicBezTo>
                    <a:pt x="1060" y="118"/>
                    <a:pt x="432" y="118"/>
                    <a:pt x="0" y="118"/>
                  </a:cubicBezTo>
                  <a:lnTo>
                    <a:pt x="1727" y="118"/>
                  </a:lnTo>
                  <a:cubicBezTo>
                    <a:pt x="2434" y="79"/>
                    <a:pt x="3023" y="40"/>
                    <a:pt x="349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2" name="Google Shape;3032;p65"/>
            <p:cNvSpPr/>
            <p:nvPr/>
          </p:nvSpPr>
          <p:spPr>
            <a:xfrm>
              <a:off x="5156520" y="5119314"/>
              <a:ext cx="6131" cy="10484"/>
            </a:xfrm>
            <a:custGeom>
              <a:avLst/>
              <a:gdLst/>
              <a:ahLst/>
              <a:cxnLst/>
              <a:rect l="l" t="t" r="r" b="b"/>
              <a:pathLst>
                <a:path w="276" h="472" extrusionOk="0">
                  <a:moveTo>
                    <a:pt x="276" y="0"/>
                  </a:moveTo>
                  <a:lnTo>
                    <a:pt x="276" y="0"/>
                  </a:lnTo>
                  <a:cubicBezTo>
                    <a:pt x="197" y="39"/>
                    <a:pt x="119" y="118"/>
                    <a:pt x="79" y="196"/>
                  </a:cubicBezTo>
                  <a:cubicBezTo>
                    <a:pt x="40" y="275"/>
                    <a:pt x="1" y="353"/>
                    <a:pt x="1" y="471"/>
                  </a:cubicBezTo>
                  <a:cubicBezTo>
                    <a:pt x="40" y="393"/>
                    <a:pt x="79" y="275"/>
                    <a:pt x="119" y="196"/>
                  </a:cubicBezTo>
                  <a:cubicBezTo>
                    <a:pt x="158" y="118"/>
                    <a:pt x="197" y="39"/>
                    <a:pt x="276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3" name="Google Shape;3033;p65"/>
            <p:cNvSpPr/>
            <p:nvPr/>
          </p:nvSpPr>
          <p:spPr>
            <a:xfrm>
              <a:off x="5138217" y="5114939"/>
              <a:ext cx="2643" cy="5264"/>
            </a:xfrm>
            <a:custGeom>
              <a:avLst/>
              <a:gdLst/>
              <a:ahLst/>
              <a:cxnLst/>
              <a:rect l="l" t="t" r="r" b="b"/>
              <a:pathLst>
                <a:path w="119" h="237" extrusionOk="0">
                  <a:moveTo>
                    <a:pt x="118" y="1"/>
                  </a:moveTo>
                  <a:lnTo>
                    <a:pt x="118" y="1"/>
                  </a:lnTo>
                  <a:cubicBezTo>
                    <a:pt x="118" y="40"/>
                    <a:pt x="79" y="79"/>
                    <a:pt x="40" y="118"/>
                  </a:cubicBezTo>
                  <a:cubicBezTo>
                    <a:pt x="40" y="158"/>
                    <a:pt x="1" y="197"/>
                    <a:pt x="1" y="236"/>
                  </a:cubicBezTo>
                  <a:cubicBezTo>
                    <a:pt x="40" y="236"/>
                    <a:pt x="40" y="197"/>
                    <a:pt x="79" y="158"/>
                  </a:cubicBezTo>
                  <a:cubicBezTo>
                    <a:pt x="118" y="118"/>
                    <a:pt x="118" y="40"/>
                    <a:pt x="118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4" name="Google Shape;3034;p65"/>
            <p:cNvSpPr/>
            <p:nvPr/>
          </p:nvSpPr>
          <p:spPr>
            <a:xfrm>
              <a:off x="5132109" y="5114072"/>
              <a:ext cx="4376" cy="4376"/>
            </a:xfrm>
            <a:custGeom>
              <a:avLst/>
              <a:gdLst/>
              <a:ahLst/>
              <a:cxnLst/>
              <a:rect l="l" t="t" r="r" b="b"/>
              <a:pathLst>
                <a:path w="197" h="197" extrusionOk="0">
                  <a:moveTo>
                    <a:pt x="197" y="0"/>
                  </a:moveTo>
                  <a:cubicBezTo>
                    <a:pt x="158" y="0"/>
                    <a:pt x="119" y="40"/>
                    <a:pt x="79" y="79"/>
                  </a:cubicBezTo>
                  <a:cubicBezTo>
                    <a:pt x="40" y="118"/>
                    <a:pt x="1" y="157"/>
                    <a:pt x="1" y="197"/>
                  </a:cubicBezTo>
                  <a:cubicBezTo>
                    <a:pt x="40" y="157"/>
                    <a:pt x="79" y="118"/>
                    <a:pt x="119" y="118"/>
                  </a:cubicBezTo>
                  <a:cubicBezTo>
                    <a:pt x="158" y="79"/>
                    <a:pt x="197" y="0"/>
                    <a:pt x="197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5" name="Google Shape;3035;p65"/>
            <p:cNvSpPr/>
            <p:nvPr/>
          </p:nvSpPr>
          <p:spPr>
            <a:xfrm>
              <a:off x="5128621" y="5111451"/>
              <a:ext cx="6997" cy="889"/>
            </a:xfrm>
            <a:custGeom>
              <a:avLst/>
              <a:gdLst/>
              <a:ahLst/>
              <a:cxnLst/>
              <a:rect l="l" t="t" r="r" b="b"/>
              <a:pathLst>
                <a:path w="315" h="40" extrusionOk="0">
                  <a:moveTo>
                    <a:pt x="158" y="1"/>
                  </a:moveTo>
                  <a:cubicBezTo>
                    <a:pt x="118" y="1"/>
                    <a:pt x="40" y="1"/>
                    <a:pt x="1" y="40"/>
                  </a:cubicBezTo>
                  <a:lnTo>
                    <a:pt x="158" y="40"/>
                  </a:lnTo>
                  <a:cubicBezTo>
                    <a:pt x="197" y="40"/>
                    <a:pt x="276" y="40"/>
                    <a:pt x="315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6" name="Google Shape;3036;p65"/>
            <p:cNvSpPr/>
            <p:nvPr/>
          </p:nvSpPr>
          <p:spPr>
            <a:xfrm>
              <a:off x="5126889" y="5107320"/>
              <a:ext cx="7863" cy="1333"/>
            </a:xfrm>
            <a:custGeom>
              <a:avLst/>
              <a:gdLst/>
              <a:ahLst/>
              <a:cxnLst/>
              <a:rect l="l" t="t" r="r" b="b"/>
              <a:pathLst>
                <a:path w="354" h="60" extrusionOk="0">
                  <a:moveTo>
                    <a:pt x="275" y="0"/>
                  </a:moveTo>
                  <a:cubicBezTo>
                    <a:pt x="246" y="0"/>
                    <a:pt x="216" y="10"/>
                    <a:pt x="196" y="30"/>
                  </a:cubicBezTo>
                  <a:lnTo>
                    <a:pt x="0" y="30"/>
                  </a:lnTo>
                  <a:cubicBezTo>
                    <a:pt x="59" y="49"/>
                    <a:pt x="118" y="59"/>
                    <a:pt x="177" y="59"/>
                  </a:cubicBezTo>
                  <a:cubicBezTo>
                    <a:pt x="236" y="59"/>
                    <a:pt x="295" y="49"/>
                    <a:pt x="354" y="30"/>
                  </a:cubicBezTo>
                  <a:cubicBezTo>
                    <a:pt x="334" y="10"/>
                    <a:pt x="304" y="0"/>
                    <a:pt x="275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7" name="Google Shape;3037;p65"/>
            <p:cNvSpPr/>
            <p:nvPr/>
          </p:nvSpPr>
          <p:spPr>
            <a:xfrm>
              <a:off x="5139083" y="5109030"/>
              <a:ext cx="12239" cy="6797"/>
            </a:xfrm>
            <a:custGeom>
              <a:avLst/>
              <a:gdLst/>
              <a:ahLst/>
              <a:cxnLst/>
              <a:rect l="l" t="t" r="r" b="b"/>
              <a:pathLst>
                <a:path w="551" h="306" extrusionOk="0">
                  <a:moveTo>
                    <a:pt x="511" y="31"/>
                  </a:moveTo>
                  <a:cubicBezTo>
                    <a:pt x="550" y="31"/>
                    <a:pt x="550" y="70"/>
                    <a:pt x="550" y="110"/>
                  </a:cubicBezTo>
                  <a:cubicBezTo>
                    <a:pt x="550" y="110"/>
                    <a:pt x="550" y="70"/>
                    <a:pt x="550" y="31"/>
                  </a:cubicBezTo>
                  <a:close/>
                  <a:moveTo>
                    <a:pt x="379" y="0"/>
                  </a:moveTo>
                  <a:cubicBezTo>
                    <a:pt x="257" y="0"/>
                    <a:pt x="137" y="73"/>
                    <a:pt x="79" y="188"/>
                  </a:cubicBezTo>
                  <a:cubicBezTo>
                    <a:pt x="79" y="222"/>
                    <a:pt x="79" y="227"/>
                    <a:pt x="79" y="254"/>
                  </a:cubicBezTo>
                  <a:lnTo>
                    <a:pt x="79" y="254"/>
                  </a:lnTo>
                  <a:lnTo>
                    <a:pt x="1" y="267"/>
                  </a:lnTo>
                  <a:lnTo>
                    <a:pt x="79" y="267"/>
                  </a:lnTo>
                  <a:cubicBezTo>
                    <a:pt x="79" y="267"/>
                    <a:pt x="79" y="306"/>
                    <a:pt x="79" y="306"/>
                  </a:cubicBezTo>
                  <a:cubicBezTo>
                    <a:pt x="79" y="293"/>
                    <a:pt x="83" y="281"/>
                    <a:pt x="90" y="267"/>
                  </a:cubicBezTo>
                  <a:lnTo>
                    <a:pt x="197" y="267"/>
                  </a:lnTo>
                  <a:cubicBezTo>
                    <a:pt x="276" y="267"/>
                    <a:pt x="354" y="227"/>
                    <a:pt x="393" y="227"/>
                  </a:cubicBezTo>
                  <a:lnTo>
                    <a:pt x="511" y="149"/>
                  </a:lnTo>
                  <a:cubicBezTo>
                    <a:pt x="550" y="149"/>
                    <a:pt x="550" y="110"/>
                    <a:pt x="550" y="110"/>
                  </a:cubicBezTo>
                  <a:lnTo>
                    <a:pt x="550" y="110"/>
                  </a:lnTo>
                  <a:cubicBezTo>
                    <a:pt x="511" y="149"/>
                    <a:pt x="472" y="149"/>
                    <a:pt x="433" y="188"/>
                  </a:cubicBezTo>
                  <a:cubicBezTo>
                    <a:pt x="354" y="188"/>
                    <a:pt x="315" y="227"/>
                    <a:pt x="236" y="227"/>
                  </a:cubicBezTo>
                  <a:lnTo>
                    <a:pt x="99" y="250"/>
                  </a:lnTo>
                  <a:lnTo>
                    <a:pt x="99" y="250"/>
                  </a:lnTo>
                  <a:cubicBezTo>
                    <a:pt x="114" y="224"/>
                    <a:pt x="136" y="193"/>
                    <a:pt x="158" y="149"/>
                  </a:cubicBezTo>
                  <a:cubicBezTo>
                    <a:pt x="197" y="110"/>
                    <a:pt x="236" y="70"/>
                    <a:pt x="315" y="31"/>
                  </a:cubicBezTo>
                  <a:lnTo>
                    <a:pt x="511" y="31"/>
                  </a:lnTo>
                  <a:cubicBezTo>
                    <a:pt x="469" y="10"/>
                    <a:pt x="424" y="0"/>
                    <a:pt x="37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8" name="Google Shape;3038;p65"/>
            <p:cNvSpPr/>
            <p:nvPr/>
          </p:nvSpPr>
          <p:spPr>
            <a:xfrm>
              <a:off x="5134730" y="5107098"/>
              <a:ext cx="6131" cy="7863"/>
            </a:xfrm>
            <a:custGeom>
              <a:avLst/>
              <a:gdLst/>
              <a:ahLst/>
              <a:cxnLst/>
              <a:rect l="l" t="t" r="r" b="b"/>
              <a:pathLst>
                <a:path w="276" h="354" extrusionOk="0">
                  <a:moveTo>
                    <a:pt x="40" y="157"/>
                  </a:moveTo>
                  <a:cubicBezTo>
                    <a:pt x="40" y="197"/>
                    <a:pt x="79" y="236"/>
                    <a:pt x="118" y="275"/>
                  </a:cubicBezTo>
                  <a:cubicBezTo>
                    <a:pt x="118" y="236"/>
                    <a:pt x="79" y="197"/>
                    <a:pt x="40" y="157"/>
                  </a:cubicBezTo>
                  <a:close/>
                  <a:moveTo>
                    <a:pt x="118" y="275"/>
                  </a:moveTo>
                  <a:lnTo>
                    <a:pt x="118" y="275"/>
                  </a:lnTo>
                  <a:cubicBezTo>
                    <a:pt x="158" y="314"/>
                    <a:pt x="197" y="354"/>
                    <a:pt x="236" y="354"/>
                  </a:cubicBezTo>
                  <a:lnTo>
                    <a:pt x="118" y="275"/>
                  </a:lnTo>
                  <a:close/>
                  <a:moveTo>
                    <a:pt x="40" y="0"/>
                  </a:moveTo>
                  <a:cubicBezTo>
                    <a:pt x="1" y="0"/>
                    <a:pt x="1" y="40"/>
                    <a:pt x="1" y="79"/>
                  </a:cubicBezTo>
                  <a:cubicBezTo>
                    <a:pt x="1" y="118"/>
                    <a:pt x="1" y="157"/>
                    <a:pt x="40" y="157"/>
                  </a:cubicBezTo>
                  <a:cubicBezTo>
                    <a:pt x="40" y="118"/>
                    <a:pt x="1" y="40"/>
                    <a:pt x="40" y="40"/>
                  </a:cubicBezTo>
                  <a:cubicBezTo>
                    <a:pt x="118" y="40"/>
                    <a:pt x="158" y="79"/>
                    <a:pt x="197" y="118"/>
                  </a:cubicBezTo>
                  <a:cubicBezTo>
                    <a:pt x="197" y="157"/>
                    <a:pt x="236" y="197"/>
                    <a:pt x="236" y="236"/>
                  </a:cubicBezTo>
                  <a:cubicBezTo>
                    <a:pt x="236" y="275"/>
                    <a:pt x="275" y="314"/>
                    <a:pt x="275" y="354"/>
                  </a:cubicBezTo>
                  <a:cubicBezTo>
                    <a:pt x="275" y="314"/>
                    <a:pt x="275" y="275"/>
                    <a:pt x="275" y="236"/>
                  </a:cubicBezTo>
                  <a:cubicBezTo>
                    <a:pt x="236" y="157"/>
                    <a:pt x="236" y="118"/>
                    <a:pt x="197" y="79"/>
                  </a:cubicBezTo>
                  <a:cubicBezTo>
                    <a:pt x="158" y="40"/>
                    <a:pt x="118" y="0"/>
                    <a:pt x="4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9" name="Google Shape;3039;p65"/>
            <p:cNvSpPr/>
            <p:nvPr/>
          </p:nvSpPr>
          <p:spPr>
            <a:xfrm>
              <a:off x="5070202" y="5112095"/>
              <a:ext cx="24434" cy="18570"/>
            </a:xfrm>
            <a:custGeom>
              <a:avLst/>
              <a:gdLst/>
              <a:ahLst/>
              <a:cxnLst/>
              <a:rect l="l" t="t" r="r" b="b"/>
              <a:pathLst>
                <a:path w="1100" h="836" extrusionOk="0">
                  <a:moveTo>
                    <a:pt x="204" y="1"/>
                  </a:moveTo>
                  <a:cubicBezTo>
                    <a:pt x="162" y="1"/>
                    <a:pt x="121" y="4"/>
                    <a:pt x="79" y="11"/>
                  </a:cubicBezTo>
                  <a:lnTo>
                    <a:pt x="1" y="50"/>
                  </a:lnTo>
                  <a:lnTo>
                    <a:pt x="236" y="50"/>
                  </a:lnTo>
                  <a:cubicBezTo>
                    <a:pt x="393" y="50"/>
                    <a:pt x="589" y="129"/>
                    <a:pt x="707" y="207"/>
                  </a:cubicBezTo>
                  <a:cubicBezTo>
                    <a:pt x="864" y="325"/>
                    <a:pt x="943" y="443"/>
                    <a:pt x="1021" y="600"/>
                  </a:cubicBezTo>
                  <a:cubicBezTo>
                    <a:pt x="1060" y="757"/>
                    <a:pt x="1100" y="835"/>
                    <a:pt x="1100" y="835"/>
                  </a:cubicBezTo>
                  <a:cubicBezTo>
                    <a:pt x="1100" y="796"/>
                    <a:pt x="1100" y="796"/>
                    <a:pt x="1100" y="757"/>
                  </a:cubicBezTo>
                  <a:cubicBezTo>
                    <a:pt x="1100" y="718"/>
                    <a:pt x="1060" y="639"/>
                    <a:pt x="1060" y="600"/>
                  </a:cubicBezTo>
                  <a:cubicBezTo>
                    <a:pt x="982" y="443"/>
                    <a:pt x="864" y="286"/>
                    <a:pt x="746" y="168"/>
                  </a:cubicBezTo>
                  <a:cubicBezTo>
                    <a:pt x="585" y="71"/>
                    <a:pt x="397" y="1"/>
                    <a:pt x="20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0" name="Google Shape;3040;p65"/>
            <p:cNvSpPr/>
            <p:nvPr/>
          </p:nvSpPr>
          <p:spPr>
            <a:xfrm>
              <a:off x="5101589" y="5123668"/>
              <a:ext cx="19214" cy="1466"/>
            </a:xfrm>
            <a:custGeom>
              <a:avLst/>
              <a:gdLst/>
              <a:ahLst/>
              <a:cxnLst/>
              <a:rect l="l" t="t" r="r" b="b"/>
              <a:pathLst>
                <a:path w="865" h="66" extrusionOk="0">
                  <a:moveTo>
                    <a:pt x="433" y="0"/>
                  </a:moveTo>
                  <a:cubicBezTo>
                    <a:pt x="236" y="39"/>
                    <a:pt x="40" y="39"/>
                    <a:pt x="1" y="39"/>
                  </a:cubicBezTo>
                  <a:cubicBezTo>
                    <a:pt x="131" y="56"/>
                    <a:pt x="254" y="65"/>
                    <a:pt x="374" y="65"/>
                  </a:cubicBezTo>
                  <a:cubicBezTo>
                    <a:pt x="542" y="65"/>
                    <a:pt x="703" y="46"/>
                    <a:pt x="86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1" name="Google Shape;3041;p65"/>
            <p:cNvSpPr/>
            <p:nvPr/>
          </p:nvSpPr>
          <p:spPr>
            <a:xfrm>
              <a:off x="5089394" y="5124534"/>
              <a:ext cx="1755" cy="4376"/>
            </a:xfrm>
            <a:custGeom>
              <a:avLst/>
              <a:gdLst/>
              <a:ahLst/>
              <a:cxnLst/>
              <a:rect l="l" t="t" r="r" b="b"/>
              <a:pathLst>
                <a:path w="79" h="197" extrusionOk="0">
                  <a:moveTo>
                    <a:pt x="0" y="0"/>
                  </a:moveTo>
                  <a:cubicBezTo>
                    <a:pt x="0" y="1"/>
                    <a:pt x="0" y="40"/>
                    <a:pt x="39" y="79"/>
                  </a:cubicBezTo>
                  <a:cubicBezTo>
                    <a:pt x="79" y="118"/>
                    <a:pt x="79" y="197"/>
                    <a:pt x="79" y="197"/>
                  </a:cubicBezTo>
                  <a:cubicBezTo>
                    <a:pt x="79" y="197"/>
                    <a:pt x="79" y="118"/>
                    <a:pt x="79" y="79"/>
                  </a:cubicBezTo>
                  <a:cubicBezTo>
                    <a:pt x="79" y="40"/>
                    <a:pt x="0" y="1"/>
                    <a:pt x="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2" name="Google Shape;3042;p65"/>
            <p:cNvSpPr/>
            <p:nvPr/>
          </p:nvSpPr>
          <p:spPr>
            <a:xfrm>
              <a:off x="5084152" y="5119292"/>
              <a:ext cx="2643" cy="2132"/>
            </a:xfrm>
            <a:custGeom>
              <a:avLst/>
              <a:gdLst/>
              <a:ahLst/>
              <a:cxnLst/>
              <a:rect l="l" t="t" r="r" b="b"/>
              <a:pathLst>
                <a:path w="119" h="96" extrusionOk="0">
                  <a:moveTo>
                    <a:pt x="1" y="1"/>
                  </a:moveTo>
                  <a:cubicBezTo>
                    <a:pt x="1" y="1"/>
                    <a:pt x="40" y="40"/>
                    <a:pt x="40" y="40"/>
                  </a:cubicBezTo>
                  <a:cubicBezTo>
                    <a:pt x="68" y="68"/>
                    <a:pt x="95" y="96"/>
                    <a:pt x="109" y="96"/>
                  </a:cubicBezTo>
                  <a:cubicBezTo>
                    <a:pt x="115" y="96"/>
                    <a:pt x="118" y="91"/>
                    <a:pt x="118" y="79"/>
                  </a:cubicBezTo>
                  <a:cubicBezTo>
                    <a:pt x="118" y="79"/>
                    <a:pt x="118" y="40"/>
                    <a:pt x="79" y="40"/>
                  </a:cubicBezTo>
                  <a:cubicBezTo>
                    <a:pt x="40" y="1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3" name="Google Shape;3043;p65"/>
            <p:cNvSpPr/>
            <p:nvPr/>
          </p:nvSpPr>
          <p:spPr>
            <a:xfrm>
              <a:off x="5077177" y="5115805"/>
              <a:ext cx="4376" cy="1777"/>
            </a:xfrm>
            <a:custGeom>
              <a:avLst/>
              <a:gdLst/>
              <a:ahLst/>
              <a:cxnLst/>
              <a:rect l="l" t="t" r="r" b="b"/>
              <a:pathLst>
                <a:path w="197" h="80" extrusionOk="0">
                  <a:moveTo>
                    <a:pt x="118" y="1"/>
                  </a:moveTo>
                  <a:cubicBezTo>
                    <a:pt x="40" y="1"/>
                    <a:pt x="1" y="40"/>
                    <a:pt x="1" y="40"/>
                  </a:cubicBezTo>
                  <a:lnTo>
                    <a:pt x="79" y="40"/>
                  </a:lnTo>
                  <a:cubicBezTo>
                    <a:pt x="118" y="40"/>
                    <a:pt x="158" y="79"/>
                    <a:pt x="197" y="79"/>
                  </a:cubicBezTo>
                  <a:cubicBezTo>
                    <a:pt x="197" y="79"/>
                    <a:pt x="197" y="40"/>
                    <a:pt x="118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4" name="Google Shape;3044;p65"/>
            <p:cNvSpPr/>
            <p:nvPr/>
          </p:nvSpPr>
          <p:spPr>
            <a:xfrm>
              <a:off x="5072823" y="5115161"/>
              <a:ext cx="1755" cy="1333"/>
            </a:xfrm>
            <a:custGeom>
              <a:avLst/>
              <a:gdLst/>
              <a:ahLst/>
              <a:cxnLst/>
              <a:rect l="l" t="t" r="r" b="b"/>
              <a:pathLst>
                <a:path w="79" h="60" extrusionOk="0">
                  <a:moveTo>
                    <a:pt x="5" y="0"/>
                  </a:moveTo>
                  <a:cubicBezTo>
                    <a:pt x="0" y="0"/>
                    <a:pt x="0" y="10"/>
                    <a:pt x="0" y="30"/>
                  </a:cubicBezTo>
                  <a:lnTo>
                    <a:pt x="40" y="30"/>
                  </a:lnTo>
                  <a:cubicBezTo>
                    <a:pt x="20" y="10"/>
                    <a:pt x="10" y="0"/>
                    <a:pt x="5" y="0"/>
                  </a:cubicBezTo>
                  <a:close/>
                  <a:moveTo>
                    <a:pt x="40" y="30"/>
                  </a:moveTo>
                  <a:cubicBezTo>
                    <a:pt x="40" y="50"/>
                    <a:pt x="49" y="59"/>
                    <a:pt x="59" y="59"/>
                  </a:cubicBezTo>
                  <a:cubicBezTo>
                    <a:pt x="69" y="59"/>
                    <a:pt x="79" y="50"/>
                    <a:pt x="79" y="3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5" name="Google Shape;3045;p65"/>
            <p:cNvSpPr/>
            <p:nvPr/>
          </p:nvSpPr>
          <p:spPr>
            <a:xfrm>
              <a:off x="4807739" y="4385969"/>
              <a:ext cx="248536" cy="584255"/>
            </a:xfrm>
            <a:custGeom>
              <a:avLst/>
              <a:gdLst/>
              <a:ahLst/>
              <a:cxnLst/>
              <a:rect l="l" t="t" r="r" b="b"/>
              <a:pathLst>
                <a:path w="11189" h="26303" extrusionOk="0">
                  <a:moveTo>
                    <a:pt x="1335" y="0"/>
                  </a:moveTo>
                  <a:lnTo>
                    <a:pt x="4986" y="15507"/>
                  </a:lnTo>
                  <a:cubicBezTo>
                    <a:pt x="5064" y="15781"/>
                    <a:pt x="0" y="21395"/>
                    <a:pt x="0" y="21395"/>
                  </a:cubicBezTo>
                  <a:lnTo>
                    <a:pt x="2866" y="26302"/>
                  </a:lnTo>
                  <a:cubicBezTo>
                    <a:pt x="2866" y="26302"/>
                    <a:pt x="10521" y="18451"/>
                    <a:pt x="10835" y="17744"/>
                  </a:cubicBezTo>
                  <a:cubicBezTo>
                    <a:pt x="11188" y="16998"/>
                    <a:pt x="8833" y="1296"/>
                    <a:pt x="8833" y="1296"/>
                  </a:cubicBezTo>
                  <a:lnTo>
                    <a:pt x="1335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6" name="Google Shape;3046;p65"/>
            <p:cNvSpPr/>
            <p:nvPr/>
          </p:nvSpPr>
          <p:spPr>
            <a:xfrm>
              <a:off x="4979509" y="4414734"/>
              <a:ext cx="42759" cy="128211"/>
            </a:xfrm>
            <a:custGeom>
              <a:avLst/>
              <a:gdLst/>
              <a:ahLst/>
              <a:cxnLst/>
              <a:rect l="l" t="t" r="r" b="b"/>
              <a:pathLst>
                <a:path w="1925" h="5772" extrusionOk="0">
                  <a:moveTo>
                    <a:pt x="1100" y="1"/>
                  </a:moveTo>
                  <a:lnTo>
                    <a:pt x="943" y="40"/>
                  </a:lnTo>
                  <a:lnTo>
                    <a:pt x="1" y="1336"/>
                  </a:lnTo>
                  <a:cubicBezTo>
                    <a:pt x="1" y="1336"/>
                    <a:pt x="1860" y="5470"/>
                    <a:pt x="1923" y="5760"/>
                  </a:cubicBezTo>
                  <a:lnTo>
                    <a:pt x="1923" y="5760"/>
                  </a:lnTo>
                  <a:lnTo>
                    <a:pt x="1100" y="1"/>
                  </a:lnTo>
                  <a:close/>
                  <a:moveTo>
                    <a:pt x="1923" y="5760"/>
                  </a:moveTo>
                  <a:lnTo>
                    <a:pt x="1924" y="5772"/>
                  </a:lnTo>
                  <a:cubicBezTo>
                    <a:pt x="1924" y="5769"/>
                    <a:pt x="1924" y="5765"/>
                    <a:pt x="1923" y="576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7" name="Google Shape;3047;p65"/>
            <p:cNvSpPr/>
            <p:nvPr/>
          </p:nvSpPr>
          <p:spPr>
            <a:xfrm>
              <a:off x="4794656" y="4381615"/>
              <a:ext cx="340962" cy="586854"/>
            </a:xfrm>
            <a:custGeom>
              <a:avLst/>
              <a:gdLst/>
              <a:ahLst/>
              <a:cxnLst/>
              <a:rect l="l" t="t" r="r" b="b"/>
              <a:pathLst>
                <a:path w="15350" h="26420" extrusionOk="0">
                  <a:moveTo>
                    <a:pt x="589" y="0"/>
                  </a:moveTo>
                  <a:lnTo>
                    <a:pt x="432" y="589"/>
                  </a:lnTo>
                  <a:cubicBezTo>
                    <a:pt x="1" y="2277"/>
                    <a:pt x="275" y="4122"/>
                    <a:pt x="1139" y="5653"/>
                  </a:cubicBezTo>
                  <a:lnTo>
                    <a:pt x="7538" y="16723"/>
                  </a:lnTo>
                  <a:cubicBezTo>
                    <a:pt x="7970" y="17508"/>
                    <a:pt x="8323" y="18372"/>
                    <a:pt x="8519" y="19275"/>
                  </a:cubicBezTo>
                  <a:lnTo>
                    <a:pt x="10089" y="26420"/>
                  </a:lnTo>
                  <a:lnTo>
                    <a:pt x="15350" y="26420"/>
                  </a:lnTo>
                  <a:cubicBezTo>
                    <a:pt x="15350" y="26420"/>
                    <a:pt x="14722" y="21513"/>
                    <a:pt x="14133" y="17901"/>
                  </a:cubicBezTo>
                  <a:cubicBezTo>
                    <a:pt x="13701" y="15192"/>
                    <a:pt x="10050" y="6791"/>
                    <a:pt x="8323" y="2827"/>
                  </a:cubicBezTo>
                  <a:lnTo>
                    <a:pt x="9383" y="1453"/>
                  </a:lnTo>
                  <a:lnTo>
                    <a:pt x="7499" y="1139"/>
                  </a:lnTo>
                  <a:lnTo>
                    <a:pt x="589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8" name="Google Shape;3048;p65"/>
            <p:cNvSpPr/>
            <p:nvPr/>
          </p:nvSpPr>
          <p:spPr>
            <a:xfrm>
              <a:off x="4982996" y="4443521"/>
              <a:ext cx="41004" cy="106398"/>
            </a:xfrm>
            <a:custGeom>
              <a:avLst/>
              <a:gdLst/>
              <a:ahLst/>
              <a:cxnLst/>
              <a:rect l="l" t="t" r="r" b="b"/>
              <a:pathLst>
                <a:path w="1846" h="4790" extrusionOk="0">
                  <a:moveTo>
                    <a:pt x="1" y="0"/>
                  </a:moveTo>
                  <a:lnTo>
                    <a:pt x="1" y="0"/>
                  </a:lnTo>
                  <a:cubicBezTo>
                    <a:pt x="79" y="236"/>
                    <a:pt x="158" y="471"/>
                    <a:pt x="236" y="707"/>
                  </a:cubicBezTo>
                  <a:cubicBezTo>
                    <a:pt x="433" y="1139"/>
                    <a:pt x="668" y="1728"/>
                    <a:pt x="943" y="2395"/>
                  </a:cubicBezTo>
                  <a:cubicBezTo>
                    <a:pt x="1179" y="3023"/>
                    <a:pt x="1414" y="3651"/>
                    <a:pt x="1571" y="4083"/>
                  </a:cubicBezTo>
                  <a:cubicBezTo>
                    <a:pt x="1650" y="4319"/>
                    <a:pt x="1728" y="4554"/>
                    <a:pt x="1846" y="4790"/>
                  </a:cubicBezTo>
                  <a:cubicBezTo>
                    <a:pt x="1846" y="4711"/>
                    <a:pt x="1807" y="4633"/>
                    <a:pt x="1807" y="4593"/>
                  </a:cubicBezTo>
                  <a:cubicBezTo>
                    <a:pt x="1767" y="4436"/>
                    <a:pt x="1728" y="4279"/>
                    <a:pt x="1650" y="4044"/>
                  </a:cubicBezTo>
                  <a:cubicBezTo>
                    <a:pt x="1493" y="3612"/>
                    <a:pt x="1296" y="2984"/>
                    <a:pt x="1022" y="2356"/>
                  </a:cubicBezTo>
                  <a:cubicBezTo>
                    <a:pt x="786" y="1688"/>
                    <a:pt x="551" y="1100"/>
                    <a:pt x="315" y="668"/>
                  </a:cubicBezTo>
                  <a:cubicBezTo>
                    <a:pt x="236" y="471"/>
                    <a:pt x="158" y="275"/>
                    <a:pt x="79" y="197"/>
                  </a:cubicBezTo>
                  <a:cubicBezTo>
                    <a:pt x="79" y="118"/>
                    <a:pt x="40" y="40"/>
                    <a:pt x="1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9" name="Google Shape;3049;p65"/>
            <p:cNvSpPr/>
            <p:nvPr/>
          </p:nvSpPr>
          <p:spPr>
            <a:xfrm>
              <a:off x="4882729" y="4613558"/>
              <a:ext cx="112506" cy="242427"/>
            </a:xfrm>
            <a:custGeom>
              <a:avLst/>
              <a:gdLst/>
              <a:ahLst/>
              <a:cxnLst/>
              <a:rect l="l" t="t" r="r" b="b"/>
              <a:pathLst>
                <a:path w="5065" h="10914" extrusionOk="0">
                  <a:moveTo>
                    <a:pt x="0" y="0"/>
                  </a:moveTo>
                  <a:cubicBezTo>
                    <a:pt x="0" y="40"/>
                    <a:pt x="0" y="79"/>
                    <a:pt x="40" y="118"/>
                  </a:cubicBezTo>
                  <a:cubicBezTo>
                    <a:pt x="40" y="79"/>
                    <a:pt x="0" y="40"/>
                    <a:pt x="0" y="0"/>
                  </a:cubicBezTo>
                  <a:close/>
                  <a:moveTo>
                    <a:pt x="40" y="118"/>
                  </a:moveTo>
                  <a:lnTo>
                    <a:pt x="236" y="432"/>
                  </a:lnTo>
                  <a:lnTo>
                    <a:pt x="943" y="1531"/>
                  </a:lnTo>
                  <a:cubicBezTo>
                    <a:pt x="1531" y="2434"/>
                    <a:pt x="2395" y="3730"/>
                    <a:pt x="3141" y="5221"/>
                  </a:cubicBezTo>
                  <a:cubicBezTo>
                    <a:pt x="3534" y="5928"/>
                    <a:pt x="3848" y="6674"/>
                    <a:pt x="4122" y="7420"/>
                  </a:cubicBezTo>
                  <a:cubicBezTo>
                    <a:pt x="4279" y="7773"/>
                    <a:pt x="4397" y="8087"/>
                    <a:pt x="4476" y="8401"/>
                  </a:cubicBezTo>
                  <a:cubicBezTo>
                    <a:pt x="4515" y="8558"/>
                    <a:pt x="4593" y="8676"/>
                    <a:pt x="4633" y="8833"/>
                  </a:cubicBezTo>
                  <a:cubicBezTo>
                    <a:pt x="4672" y="8990"/>
                    <a:pt x="4711" y="9108"/>
                    <a:pt x="4711" y="9265"/>
                  </a:cubicBezTo>
                  <a:cubicBezTo>
                    <a:pt x="4790" y="9540"/>
                    <a:pt x="4829" y="9736"/>
                    <a:pt x="4907" y="9971"/>
                  </a:cubicBezTo>
                  <a:cubicBezTo>
                    <a:pt x="4947" y="10207"/>
                    <a:pt x="4986" y="10403"/>
                    <a:pt x="4986" y="10560"/>
                  </a:cubicBezTo>
                  <a:cubicBezTo>
                    <a:pt x="5025" y="10717"/>
                    <a:pt x="5025" y="10796"/>
                    <a:pt x="5065" y="10914"/>
                  </a:cubicBezTo>
                  <a:cubicBezTo>
                    <a:pt x="5065" y="10900"/>
                    <a:pt x="5065" y="10887"/>
                    <a:pt x="5065" y="10874"/>
                  </a:cubicBezTo>
                  <a:cubicBezTo>
                    <a:pt x="5065" y="10757"/>
                    <a:pt x="5065" y="10639"/>
                    <a:pt x="5025" y="10521"/>
                  </a:cubicBezTo>
                  <a:cubicBezTo>
                    <a:pt x="5025" y="10325"/>
                    <a:pt x="4986" y="10128"/>
                    <a:pt x="4947" y="9971"/>
                  </a:cubicBezTo>
                  <a:cubicBezTo>
                    <a:pt x="4907" y="9736"/>
                    <a:pt x="4868" y="9500"/>
                    <a:pt x="4790" y="9226"/>
                  </a:cubicBezTo>
                  <a:cubicBezTo>
                    <a:pt x="4750" y="9069"/>
                    <a:pt x="4750" y="8951"/>
                    <a:pt x="4711" y="8794"/>
                  </a:cubicBezTo>
                  <a:cubicBezTo>
                    <a:pt x="4672" y="8637"/>
                    <a:pt x="4593" y="8480"/>
                    <a:pt x="4554" y="8362"/>
                  </a:cubicBezTo>
                  <a:cubicBezTo>
                    <a:pt x="4476" y="8009"/>
                    <a:pt x="4358" y="7695"/>
                    <a:pt x="4240" y="7380"/>
                  </a:cubicBezTo>
                  <a:cubicBezTo>
                    <a:pt x="3926" y="6635"/>
                    <a:pt x="3612" y="5889"/>
                    <a:pt x="3259" y="5182"/>
                  </a:cubicBezTo>
                  <a:cubicBezTo>
                    <a:pt x="2552" y="3926"/>
                    <a:pt x="1806" y="2670"/>
                    <a:pt x="1021" y="1492"/>
                  </a:cubicBezTo>
                  <a:cubicBezTo>
                    <a:pt x="707" y="1021"/>
                    <a:pt x="432" y="628"/>
                    <a:pt x="275" y="393"/>
                  </a:cubicBezTo>
                  <a:lnTo>
                    <a:pt x="40" y="118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0" name="Google Shape;3050;p65"/>
            <p:cNvSpPr/>
            <p:nvPr/>
          </p:nvSpPr>
          <p:spPr>
            <a:xfrm>
              <a:off x="4656006" y="4391189"/>
              <a:ext cx="92448" cy="82142"/>
            </a:xfrm>
            <a:custGeom>
              <a:avLst/>
              <a:gdLst/>
              <a:ahLst/>
              <a:cxnLst/>
              <a:rect l="l" t="t" r="r" b="b"/>
              <a:pathLst>
                <a:path w="4162" h="3698" extrusionOk="0">
                  <a:moveTo>
                    <a:pt x="550" y="1"/>
                  </a:moveTo>
                  <a:lnTo>
                    <a:pt x="315" y="708"/>
                  </a:lnTo>
                  <a:cubicBezTo>
                    <a:pt x="119" y="1375"/>
                    <a:pt x="1" y="1728"/>
                    <a:pt x="119" y="1964"/>
                  </a:cubicBezTo>
                  <a:cubicBezTo>
                    <a:pt x="166" y="2089"/>
                    <a:pt x="251" y="2127"/>
                    <a:pt x="335" y="2127"/>
                  </a:cubicBezTo>
                  <a:cubicBezTo>
                    <a:pt x="462" y="2127"/>
                    <a:pt x="590" y="2042"/>
                    <a:pt x="590" y="2042"/>
                  </a:cubicBezTo>
                  <a:cubicBezTo>
                    <a:pt x="590" y="2042"/>
                    <a:pt x="590" y="2553"/>
                    <a:pt x="864" y="2631"/>
                  </a:cubicBezTo>
                  <a:cubicBezTo>
                    <a:pt x="982" y="2631"/>
                    <a:pt x="1139" y="2553"/>
                    <a:pt x="1179" y="2435"/>
                  </a:cubicBezTo>
                  <a:cubicBezTo>
                    <a:pt x="1179" y="2435"/>
                    <a:pt x="1179" y="2906"/>
                    <a:pt x="1336" y="3063"/>
                  </a:cubicBezTo>
                  <a:cubicBezTo>
                    <a:pt x="1369" y="3108"/>
                    <a:pt x="1416" y="3124"/>
                    <a:pt x="1465" y="3124"/>
                  </a:cubicBezTo>
                  <a:cubicBezTo>
                    <a:pt x="1588" y="3124"/>
                    <a:pt x="1728" y="3024"/>
                    <a:pt x="1728" y="3024"/>
                  </a:cubicBezTo>
                  <a:cubicBezTo>
                    <a:pt x="1847" y="3530"/>
                    <a:pt x="2079" y="3697"/>
                    <a:pt x="2219" y="3697"/>
                  </a:cubicBezTo>
                  <a:cubicBezTo>
                    <a:pt x="2263" y="3697"/>
                    <a:pt x="2298" y="3680"/>
                    <a:pt x="2317" y="3652"/>
                  </a:cubicBezTo>
                  <a:cubicBezTo>
                    <a:pt x="2356" y="3456"/>
                    <a:pt x="2395" y="3259"/>
                    <a:pt x="2356" y="3024"/>
                  </a:cubicBezTo>
                  <a:cubicBezTo>
                    <a:pt x="2388" y="2707"/>
                    <a:pt x="2445" y="1931"/>
                    <a:pt x="2672" y="1931"/>
                  </a:cubicBezTo>
                  <a:cubicBezTo>
                    <a:pt x="2726" y="1931"/>
                    <a:pt x="2791" y="1975"/>
                    <a:pt x="2867" y="2082"/>
                  </a:cubicBezTo>
                  <a:cubicBezTo>
                    <a:pt x="3102" y="2513"/>
                    <a:pt x="3495" y="2827"/>
                    <a:pt x="4005" y="2945"/>
                  </a:cubicBezTo>
                  <a:cubicBezTo>
                    <a:pt x="4123" y="2906"/>
                    <a:pt x="4162" y="2788"/>
                    <a:pt x="4162" y="2670"/>
                  </a:cubicBezTo>
                  <a:cubicBezTo>
                    <a:pt x="4123" y="2592"/>
                    <a:pt x="4083" y="2553"/>
                    <a:pt x="4044" y="2513"/>
                  </a:cubicBezTo>
                  <a:cubicBezTo>
                    <a:pt x="3848" y="2356"/>
                    <a:pt x="3691" y="2199"/>
                    <a:pt x="3534" y="2042"/>
                  </a:cubicBezTo>
                  <a:cubicBezTo>
                    <a:pt x="3416" y="1885"/>
                    <a:pt x="3338" y="1728"/>
                    <a:pt x="3259" y="1532"/>
                  </a:cubicBezTo>
                  <a:cubicBezTo>
                    <a:pt x="3181" y="1336"/>
                    <a:pt x="3102" y="1139"/>
                    <a:pt x="3063" y="982"/>
                  </a:cubicBezTo>
                  <a:lnTo>
                    <a:pt x="2710" y="158"/>
                  </a:lnTo>
                  <a:lnTo>
                    <a:pt x="550" y="1"/>
                  </a:lnTo>
                  <a:close/>
                </a:path>
              </a:pathLst>
            </a:custGeom>
            <a:solidFill>
              <a:srgbClr val="FFBE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1" name="Google Shape;3051;p65"/>
            <p:cNvSpPr/>
            <p:nvPr/>
          </p:nvSpPr>
          <p:spPr>
            <a:xfrm>
              <a:off x="5092881" y="4006646"/>
              <a:ext cx="85474" cy="104665"/>
            </a:xfrm>
            <a:custGeom>
              <a:avLst/>
              <a:gdLst/>
              <a:ahLst/>
              <a:cxnLst/>
              <a:rect l="l" t="t" r="r" b="b"/>
              <a:pathLst>
                <a:path w="3848" h="4712" extrusionOk="0">
                  <a:moveTo>
                    <a:pt x="2513" y="1"/>
                  </a:moveTo>
                  <a:cubicBezTo>
                    <a:pt x="2316" y="1"/>
                    <a:pt x="2356" y="354"/>
                    <a:pt x="2356" y="354"/>
                  </a:cubicBezTo>
                  <a:cubicBezTo>
                    <a:pt x="2356" y="354"/>
                    <a:pt x="2277" y="2003"/>
                    <a:pt x="2120" y="2003"/>
                  </a:cubicBezTo>
                  <a:cubicBezTo>
                    <a:pt x="1924" y="1964"/>
                    <a:pt x="1963" y="1022"/>
                    <a:pt x="1963" y="668"/>
                  </a:cubicBezTo>
                  <a:cubicBezTo>
                    <a:pt x="1993" y="425"/>
                    <a:pt x="1930" y="276"/>
                    <a:pt x="1826" y="276"/>
                  </a:cubicBezTo>
                  <a:cubicBezTo>
                    <a:pt x="1796" y="276"/>
                    <a:pt x="1763" y="288"/>
                    <a:pt x="1727" y="315"/>
                  </a:cubicBezTo>
                  <a:cubicBezTo>
                    <a:pt x="1570" y="747"/>
                    <a:pt x="1492" y="1218"/>
                    <a:pt x="1492" y="1689"/>
                  </a:cubicBezTo>
                  <a:cubicBezTo>
                    <a:pt x="1492" y="1940"/>
                    <a:pt x="1442" y="2568"/>
                    <a:pt x="1241" y="2568"/>
                  </a:cubicBezTo>
                  <a:cubicBezTo>
                    <a:pt x="1190" y="2568"/>
                    <a:pt x="1131" y="2529"/>
                    <a:pt x="1060" y="2435"/>
                  </a:cubicBezTo>
                  <a:cubicBezTo>
                    <a:pt x="903" y="2082"/>
                    <a:pt x="589" y="1846"/>
                    <a:pt x="196" y="1728"/>
                  </a:cubicBezTo>
                  <a:cubicBezTo>
                    <a:pt x="79" y="1728"/>
                    <a:pt x="0" y="1846"/>
                    <a:pt x="39" y="1964"/>
                  </a:cubicBezTo>
                  <a:cubicBezTo>
                    <a:pt x="39" y="2003"/>
                    <a:pt x="39" y="2042"/>
                    <a:pt x="79" y="2042"/>
                  </a:cubicBezTo>
                  <a:cubicBezTo>
                    <a:pt x="118" y="2082"/>
                    <a:pt x="118" y="2082"/>
                    <a:pt x="157" y="2121"/>
                  </a:cubicBezTo>
                  <a:cubicBezTo>
                    <a:pt x="314" y="2239"/>
                    <a:pt x="432" y="2396"/>
                    <a:pt x="550" y="2553"/>
                  </a:cubicBezTo>
                  <a:cubicBezTo>
                    <a:pt x="668" y="2710"/>
                    <a:pt x="746" y="2867"/>
                    <a:pt x="785" y="3024"/>
                  </a:cubicBezTo>
                  <a:cubicBezTo>
                    <a:pt x="825" y="3220"/>
                    <a:pt x="864" y="3377"/>
                    <a:pt x="903" y="3534"/>
                  </a:cubicBezTo>
                  <a:lnTo>
                    <a:pt x="785" y="4712"/>
                  </a:lnTo>
                  <a:lnTo>
                    <a:pt x="2944" y="4712"/>
                  </a:lnTo>
                  <a:lnTo>
                    <a:pt x="3141" y="4005"/>
                  </a:lnTo>
                  <a:lnTo>
                    <a:pt x="3101" y="3770"/>
                  </a:lnTo>
                  <a:lnTo>
                    <a:pt x="3141" y="3691"/>
                  </a:lnTo>
                  <a:cubicBezTo>
                    <a:pt x="3376" y="3063"/>
                    <a:pt x="3573" y="2396"/>
                    <a:pt x="3730" y="1728"/>
                  </a:cubicBezTo>
                  <a:cubicBezTo>
                    <a:pt x="3847" y="904"/>
                    <a:pt x="3808" y="904"/>
                    <a:pt x="3730" y="904"/>
                  </a:cubicBezTo>
                  <a:cubicBezTo>
                    <a:pt x="3485" y="904"/>
                    <a:pt x="3396" y="2058"/>
                    <a:pt x="3268" y="2058"/>
                  </a:cubicBezTo>
                  <a:cubicBezTo>
                    <a:pt x="3252" y="2058"/>
                    <a:pt x="3236" y="2041"/>
                    <a:pt x="3219" y="2003"/>
                  </a:cubicBezTo>
                  <a:cubicBezTo>
                    <a:pt x="3062" y="1689"/>
                    <a:pt x="3494" y="276"/>
                    <a:pt x="3219" y="236"/>
                  </a:cubicBezTo>
                  <a:cubicBezTo>
                    <a:pt x="2866" y="236"/>
                    <a:pt x="2827" y="1767"/>
                    <a:pt x="2787" y="1885"/>
                  </a:cubicBezTo>
                  <a:cubicBezTo>
                    <a:pt x="2787" y="1958"/>
                    <a:pt x="2745" y="1989"/>
                    <a:pt x="2704" y="1989"/>
                  </a:cubicBezTo>
                  <a:cubicBezTo>
                    <a:pt x="2656" y="1989"/>
                    <a:pt x="2609" y="1948"/>
                    <a:pt x="2630" y="1885"/>
                  </a:cubicBezTo>
                  <a:cubicBezTo>
                    <a:pt x="2630" y="1807"/>
                    <a:pt x="2866" y="1"/>
                    <a:pt x="2513" y="1"/>
                  </a:cubicBezTo>
                  <a:close/>
                </a:path>
              </a:pathLst>
            </a:custGeom>
            <a:solidFill>
              <a:srgbClr val="FFBE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2" name="Google Shape;3052;p65"/>
            <p:cNvSpPr/>
            <p:nvPr/>
          </p:nvSpPr>
          <p:spPr>
            <a:xfrm>
              <a:off x="4799898" y="4087610"/>
              <a:ext cx="246781" cy="327146"/>
            </a:xfrm>
            <a:custGeom>
              <a:avLst/>
              <a:gdLst/>
              <a:ahLst/>
              <a:cxnLst/>
              <a:rect l="l" t="t" r="r" b="b"/>
              <a:pathLst>
                <a:path w="11110" h="14728" extrusionOk="0">
                  <a:moveTo>
                    <a:pt x="3333" y="1"/>
                  </a:moveTo>
                  <a:cubicBezTo>
                    <a:pt x="2197" y="1"/>
                    <a:pt x="433" y="538"/>
                    <a:pt x="353" y="3854"/>
                  </a:cubicBezTo>
                  <a:cubicBezTo>
                    <a:pt x="314" y="5306"/>
                    <a:pt x="1099" y="7348"/>
                    <a:pt x="1570" y="8486"/>
                  </a:cubicBezTo>
                  <a:cubicBezTo>
                    <a:pt x="1727" y="8879"/>
                    <a:pt x="1727" y="9311"/>
                    <a:pt x="1610" y="9703"/>
                  </a:cubicBezTo>
                  <a:cubicBezTo>
                    <a:pt x="1217" y="10959"/>
                    <a:pt x="196" y="12844"/>
                    <a:pt x="0" y="13904"/>
                  </a:cubicBezTo>
                  <a:lnTo>
                    <a:pt x="9186" y="14728"/>
                  </a:lnTo>
                  <a:lnTo>
                    <a:pt x="9029" y="6641"/>
                  </a:lnTo>
                  <a:lnTo>
                    <a:pt x="11110" y="6798"/>
                  </a:lnTo>
                  <a:cubicBezTo>
                    <a:pt x="10090" y="281"/>
                    <a:pt x="7045" y="45"/>
                    <a:pt x="6608" y="45"/>
                  </a:cubicBezTo>
                  <a:cubicBezTo>
                    <a:pt x="6574" y="45"/>
                    <a:pt x="6556" y="46"/>
                    <a:pt x="6556" y="46"/>
                  </a:cubicBezTo>
                  <a:lnTo>
                    <a:pt x="4279" y="125"/>
                  </a:lnTo>
                  <a:cubicBezTo>
                    <a:pt x="4279" y="125"/>
                    <a:pt x="3879" y="1"/>
                    <a:pt x="3333" y="1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3" name="Google Shape;3053;p65"/>
            <p:cNvSpPr/>
            <p:nvPr/>
          </p:nvSpPr>
          <p:spPr>
            <a:xfrm>
              <a:off x="4649031" y="4093852"/>
              <a:ext cx="204933" cy="314818"/>
            </a:xfrm>
            <a:custGeom>
              <a:avLst/>
              <a:gdLst/>
              <a:ahLst/>
              <a:cxnLst/>
              <a:rect l="l" t="t" r="r" b="b"/>
              <a:pathLst>
                <a:path w="9226" h="14173" extrusionOk="0">
                  <a:moveTo>
                    <a:pt x="8873" y="1"/>
                  </a:moveTo>
                  <a:cubicBezTo>
                    <a:pt x="7616" y="472"/>
                    <a:pt x="4280" y="2591"/>
                    <a:pt x="2552" y="3926"/>
                  </a:cubicBezTo>
                  <a:cubicBezTo>
                    <a:pt x="1532" y="4594"/>
                    <a:pt x="864" y="5653"/>
                    <a:pt x="590" y="6870"/>
                  </a:cubicBezTo>
                  <a:cubicBezTo>
                    <a:pt x="550" y="8048"/>
                    <a:pt x="1" y="14094"/>
                    <a:pt x="1" y="14094"/>
                  </a:cubicBezTo>
                  <a:lnTo>
                    <a:pt x="3495" y="14172"/>
                  </a:lnTo>
                  <a:cubicBezTo>
                    <a:pt x="3495" y="14172"/>
                    <a:pt x="4123" y="7813"/>
                    <a:pt x="4201" y="7302"/>
                  </a:cubicBezTo>
                  <a:cubicBezTo>
                    <a:pt x="4201" y="7302"/>
                    <a:pt x="6439" y="6085"/>
                    <a:pt x="7381" y="5457"/>
                  </a:cubicBezTo>
                  <a:cubicBezTo>
                    <a:pt x="7459" y="5418"/>
                    <a:pt x="9226" y="4358"/>
                    <a:pt x="9226" y="4358"/>
                  </a:cubicBezTo>
                  <a:lnTo>
                    <a:pt x="8873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4" name="Google Shape;3054;p65"/>
            <p:cNvSpPr/>
            <p:nvPr/>
          </p:nvSpPr>
          <p:spPr>
            <a:xfrm>
              <a:off x="4969935" y="4096473"/>
              <a:ext cx="196203" cy="190117"/>
            </a:xfrm>
            <a:custGeom>
              <a:avLst/>
              <a:gdLst/>
              <a:ahLst/>
              <a:cxnLst/>
              <a:rect l="l" t="t" r="r" b="b"/>
              <a:pathLst>
                <a:path w="8833" h="8559" extrusionOk="0">
                  <a:moveTo>
                    <a:pt x="6124" y="0"/>
                  </a:moveTo>
                  <a:lnTo>
                    <a:pt x="4593" y="4515"/>
                  </a:lnTo>
                  <a:lnTo>
                    <a:pt x="1688" y="1374"/>
                  </a:lnTo>
                  <a:cubicBezTo>
                    <a:pt x="1688" y="1374"/>
                    <a:pt x="0" y="4907"/>
                    <a:pt x="0" y="4986"/>
                  </a:cubicBezTo>
                  <a:cubicBezTo>
                    <a:pt x="0" y="5064"/>
                    <a:pt x="1453" y="6635"/>
                    <a:pt x="2434" y="7695"/>
                  </a:cubicBezTo>
                  <a:cubicBezTo>
                    <a:pt x="2984" y="8244"/>
                    <a:pt x="3729" y="8558"/>
                    <a:pt x="4475" y="8558"/>
                  </a:cubicBezTo>
                  <a:cubicBezTo>
                    <a:pt x="5771" y="8558"/>
                    <a:pt x="6909" y="7695"/>
                    <a:pt x="7223" y="6438"/>
                  </a:cubicBezTo>
                  <a:lnTo>
                    <a:pt x="8833" y="0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5" name="Google Shape;3055;p65"/>
            <p:cNvSpPr/>
            <p:nvPr/>
          </p:nvSpPr>
          <p:spPr>
            <a:xfrm>
              <a:off x="4820823" y="4099094"/>
              <a:ext cx="54954" cy="113373"/>
            </a:xfrm>
            <a:custGeom>
              <a:avLst/>
              <a:gdLst/>
              <a:ahLst/>
              <a:cxnLst/>
              <a:rect l="l" t="t" r="r" b="b"/>
              <a:pathLst>
                <a:path w="2474" h="5104" extrusionOk="0">
                  <a:moveTo>
                    <a:pt x="1296" y="0"/>
                  </a:moveTo>
                  <a:cubicBezTo>
                    <a:pt x="1531" y="196"/>
                    <a:pt x="1728" y="432"/>
                    <a:pt x="1924" y="707"/>
                  </a:cubicBezTo>
                  <a:cubicBezTo>
                    <a:pt x="2120" y="982"/>
                    <a:pt x="2238" y="1296"/>
                    <a:pt x="2277" y="1649"/>
                  </a:cubicBezTo>
                  <a:cubicBezTo>
                    <a:pt x="2356" y="2041"/>
                    <a:pt x="2356" y="2473"/>
                    <a:pt x="2238" y="2866"/>
                  </a:cubicBezTo>
                  <a:cubicBezTo>
                    <a:pt x="2120" y="3258"/>
                    <a:pt x="1924" y="3651"/>
                    <a:pt x="1610" y="3926"/>
                  </a:cubicBezTo>
                  <a:cubicBezTo>
                    <a:pt x="1335" y="4122"/>
                    <a:pt x="1060" y="4358"/>
                    <a:pt x="785" y="4515"/>
                  </a:cubicBezTo>
                  <a:cubicBezTo>
                    <a:pt x="550" y="4711"/>
                    <a:pt x="354" y="4829"/>
                    <a:pt x="197" y="4946"/>
                  </a:cubicBezTo>
                  <a:cubicBezTo>
                    <a:pt x="118" y="4986"/>
                    <a:pt x="79" y="5025"/>
                    <a:pt x="0" y="5103"/>
                  </a:cubicBezTo>
                  <a:cubicBezTo>
                    <a:pt x="79" y="5064"/>
                    <a:pt x="157" y="5025"/>
                    <a:pt x="236" y="4946"/>
                  </a:cubicBezTo>
                  <a:lnTo>
                    <a:pt x="825" y="4593"/>
                  </a:lnTo>
                  <a:cubicBezTo>
                    <a:pt x="1139" y="4436"/>
                    <a:pt x="1413" y="4201"/>
                    <a:pt x="1649" y="4004"/>
                  </a:cubicBezTo>
                  <a:cubicBezTo>
                    <a:pt x="2002" y="3690"/>
                    <a:pt x="2238" y="3337"/>
                    <a:pt x="2356" y="2905"/>
                  </a:cubicBezTo>
                  <a:cubicBezTo>
                    <a:pt x="2434" y="2473"/>
                    <a:pt x="2473" y="2041"/>
                    <a:pt x="2395" y="1649"/>
                  </a:cubicBezTo>
                  <a:cubicBezTo>
                    <a:pt x="2316" y="1296"/>
                    <a:pt x="2199" y="942"/>
                    <a:pt x="2002" y="667"/>
                  </a:cubicBezTo>
                  <a:cubicBezTo>
                    <a:pt x="1845" y="471"/>
                    <a:pt x="1688" y="275"/>
                    <a:pt x="1492" y="118"/>
                  </a:cubicBezTo>
                  <a:cubicBezTo>
                    <a:pt x="1453" y="79"/>
                    <a:pt x="1374" y="39"/>
                    <a:pt x="1335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6" name="Google Shape;3056;p65"/>
            <p:cNvSpPr/>
            <p:nvPr/>
          </p:nvSpPr>
          <p:spPr>
            <a:xfrm>
              <a:off x="4988238" y="4159246"/>
              <a:ext cx="17459" cy="95936"/>
            </a:xfrm>
            <a:custGeom>
              <a:avLst/>
              <a:gdLst/>
              <a:ahLst/>
              <a:cxnLst/>
              <a:rect l="l" t="t" r="r" b="b"/>
              <a:pathLst>
                <a:path w="786" h="4319" extrusionOk="0">
                  <a:moveTo>
                    <a:pt x="0" y="1"/>
                  </a:moveTo>
                  <a:cubicBezTo>
                    <a:pt x="0" y="79"/>
                    <a:pt x="40" y="119"/>
                    <a:pt x="40" y="197"/>
                  </a:cubicBezTo>
                  <a:cubicBezTo>
                    <a:pt x="79" y="354"/>
                    <a:pt x="118" y="472"/>
                    <a:pt x="157" y="629"/>
                  </a:cubicBezTo>
                  <a:cubicBezTo>
                    <a:pt x="236" y="864"/>
                    <a:pt x="315" y="1100"/>
                    <a:pt x="432" y="1336"/>
                  </a:cubicBezTo>
                  <a:cubicBezTo>
                    <a:pt x="550" y="1571"/>
                    <a:pt x="629" y="1846"/>
                    <a:pt x="668" y="2121"/>
                  </a:cubicBezTo>
                  <a:cubicBezTo>
                    <a:pt x="668" y="2670"/>
                    <a:pt x="629" y="3181"/>
                    <a:pt x="511" y="3691"/>
                  </a:cubicBezTo>
                  <a:cubicBezTo>
                    <a:pt x="432" y="3887"/>
                    <a:pt x="393" y="4123"/>
                    <a:pt x="354" y="4319"/>
                  </a:cubicBezTo>
                  <a:cubicBezTo>
                    <a:pt x="393" y="4280"/>
                    <a:pt x="432" y="4240"/>
                    <a:pt x="432" y="4162"/>
                  </a:cubicBezTo>
                  <a:cubicBezTo>
                    <a:pt x="472" y="4083"/>
                    <a:pt x="511" y="3887"/>
                    <a:pt x="550" y="3691"/>
                  </a:cubicBezTo>
                  <a:cubicBezTo>
                    <a:pt x="707" y="3181"/>
                    <a:pt x="786" y="2670"/>
                    <a:pt x="746" y="2121"/>
                  </a:cubicBezTo>
                  <a:cubicBezTo>
                    <a:pt x="746" y="1846"/>
                    <a:pt x="668" y="1532"/>
                    <a:pt x="511" y="1257"/>
                  </a:cubicBezTo>
                  <a:cubicBezTo>
                    <a:pt x="393" y="1061"/>
                    <a:pt x="315" y="864"/>
                    <a:pt x="236" y="629"/>
                  </a:cubicBezTo>
                  <a:cubicBezTo>
                    <a:pt x="157" y="393"/>
                    <a:pt x="118" y="197"/>
                    <a:pt x="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7" name="Google Shape;3057;p65"/>
            <p:cNvSpPr/>
            <p:nvPr/>
          </p:nvSpPr>
          <p:spPr>
            <a:xfrm>
              <a:off x="4812093" y="4167109"/>
              <a:ext cx="60196" cy="109885"/>
            </a:xfrm>
            <a:custGeom>
              <a:avLst/>
              <a:gdLst/>
              <a:ahLst/>
              <a:cxnLst/>
              <a:rect l="l" t="t" r="r" b="b"/>
              <a:pathLst>
                <a:path w="2710" h="4947" extrusionOk="0">
                  <a:moveTo>
                    <a:pt x="2631" y="0"/>
                  </a:moveTo>
                  <a:lnTo>
                    <a:pt x="2631" y="0"/>
                  </a:lnTo>
                  <a:cubicBezTo>
                    <a:pt x="2395" y="550"/>
                    <a:pt x="2003" y="982"/>
                    <a:pt x="1492" y="1256"/>
                  </a:cubicBezTo>
                  <a:cubicBezTo>
                    <a:pt x="1021" y="1610"/>
                    <a:pt x="511" y="1924"/>
                    <a:pt x="1" y="2159"/>
                  </a:cubicBezTo>
                  <a:lnTo>
                    <a:pt x="1021" y="4946"/>
                  </a:lnTo>
                  <a:cubicBezTo>
                    <a:pt x="825" y="4358"/>
                    <a:pt x="904" y="3690"/>
                    <a:pt x="1218" y="3180"/>
                  </a:cubicBezTo>
                  <a:cubicBezTo>
                    <a:pt x="1532" y="2670"/>
                    <a:pt x="1846" y="2159"/>
                    <a:pt x="2199" y="1688"/>
                  </a:cubicBezTo>
                  <a:cubicBezTo>
                    <a:pt x="2552" y="1217"/>
                    <a:pt x="2709" y="589"/>
                    <a:pt x="263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8" name="Google Shape;3058;p65"/>
            <p:cNvSpPr/>
            <p:nvPr/>
          </p:nvSpPr>
          <p:spPr>
            <a:xfrm>
              <a:off x="4999567" y="4203848"/>
              <a:ext cx="28810" cy="67904"/>
            </a:xfrm>
            <a:custGeom>
              <a:avLst/>
              <a:gdLst/>
              <a:ahLst/>
              <a:cxnLst/>
              <a:rect l="l" t="t" r="r" b="b"/>
              <a:pathLst>
                <a:path w="1297" h="3057" extrusionOk="0">
                  <a:moveTo>
                    <a:pt x="176" y="1"/>
                  </a:moveTo>
                  <a:lnTo>
                    <a:pt x="176" y="1"/>
                  </a:lnTo>
                  <a:cubicBezTo>
                    <a:pt x="143" y="1"/>
                    <a:pt x="206" y="1066"/>
                    <a:pt x="1" y="1683"/>
                  </a:cubicBezTo>
                  <a:cubicBezTo>
                    <a:pt x="1" y="1683"/>
                    <a:pt x="1100" y="2900"/>
                    <a:pt x="1296" y="3057"/>
                  </a:cubicBezTo>
                  <a:cubicBezTo>
                    <a:pt x="1296" y="3057"/>
                    <a:pt x="276" y="466"/>
                    <a:pt x="197" y="73"/>
                  </a:cubicBezTo>
                  <a:cubicBezTo>
                    <a:pt x="187" y="23"/>
                    <a:pt x="180" y="1"/>
                    <a:pt x="176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9" name="Google Shape;3059;p65"/>
            <p:cNvSpPr/>
            <p:nvPr/>
          </p:nvSpPr>
          <p:spPr>
            <a:xfrm>
              <a:off x="4911494" y="3921194"/>
              <a:ext cx="109019" cy="156109"/>
            </a:xfrm>
            <a:custGeom>
              <a:avLst/>
              <a:gdLst/>
              <a:ahLst/>
              <a:cxnLst/>
              <a:rect l="l" t="t" r="r" b="b"/>
              <a:pathLst>
                <a:path w="4908" h="7028" extrusionOk="0">
                  <a:moveTo>
                    <a:pt x="2906" y="1"/>
                  </a:moveTo>
                  <a:lnTo>
                    <a:pt x="40" y="5536"/>
                  </a:lnTo>
                  <a:cubicBezTo>
                    <a:pt x="1" y="5575"/>
                    <a:pt x="1" y="5614"/>
                    <a:pt x="40" y="5654"/>
                  </a:cubicBezTo>
                  <a:cubicBezTo>
                    <a:pt x="40" y="6164"/>
                    <a:pt x="433" y="6557"/>
                    <a:pt x="943" y="6557"/>
                  </a:cubicBezTo>
                  <a:cubicBezTo>
                    <a:pt x="1195" y="6557"/>
                    <a:pt x="1488" y="6456"/>
                    <a:pt x="1720" y="6456"/>
                  </a:cubicBezTo>
                  <a:cubicBezTo>
                    <a:pt x="1813" y="6456"/>
                    <a:pt x="1896" y="6473"/>
                    <a:pt x="1964" y="6517"/>
                  </a:cubicBezTo>
                  <a:cubicBezTo>
                    <a:pt x="2199" y="6635"/>
                    <a:pt x="2317" y="6988"/>
                    <a:pt x="2592" y="7028"/>
                  </a:cubicBezTo>
                  <a:cubicBezTo>
                    <a:pt x="2749" y="7028"/>
                    <a:pt x="2906" y="6988"/>
                    <a:pt x="3024" y="6910"/>
                  </a:cubicBezTo>
                  <a:lnTo>
                    <a:pt x="3809" y="6517"/>
                  </a:lnTo>
                  <a:cubicBezTo>
                    <a:pt x="4123" y="6360"/>
                    <a:pt x="4437" y="6086"/>
                    <a:pt x="4672" y="5772"/>
                  </a:cubicBezTo>
                  <a:cubicBezTo>
                    <a:pt x="4908" y="5379"/>
                    <a:pt x="4829" y="4908"/>
                    <a:pt x="4515" y="4594"/>
                  </a:cubicBezTo>
                  <a:cubicBezTo>
                    <a:pt x="4280" y="4398"/>
                    <a:pt x="3927" y="4280"/>
                    <a:pt x="3770" y="4005"/>
                  </a:cubicBezTo>
                  <a:cubicBezTo>
                    <a:pt x="3612" y="3573"/>
                    <a:pt x="4084" y="3024"/>
                    <a:pt x="3848" y="2631"/>
                  </a:cubicBezTo>
                  <a:cubicBezTo>
                    <a:pt x="3691" y="2317"/>
                    <a:pt x="3259" y="2278"/>
                    <a:pt x="3102" y="2003"/>
                  </a:cubicBezTo>
                  <a:cubicBezTo>
                    <a:pt x="2984" y="1767"/>
                    <a:pt x="2984" y="1493"/>
                    <a:pt x="3102" y="1218"/>
                  </a:cubicBezTo>
                  <a:cubicBezTo>
                    <a:pt x="3141" y="825"/>
                    <a:pt x="3102" y="393"/>
                    <a:pt x="2906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0" name="Google Shape;3060;p65"/>
            <p:cNvSpPr/>
            <p:nvPr/>
          </p:nvSpPr>
          <p:spPr>
            <a:xfrm>
              <a:off x="4868779" y="3910599"/>
              <a:ext cx="110752" cy="220926"/>
            </a:xfrm>
            <a:custGeom>
              <a:avLst/>
              <a:gdLst/>
              <a:ahLst/>
              <a:cxnLst/>
              <a:rect l="l" t="t" r="r" b="b"/>
              <a:pathLst>
                <a:path w="4986" h="9946" extrusionOk="0">
                  <a:moveTo>
                    <a:pt x="3203" y="1"/>
                  </a:moveTo>
                  <a:cubicBezTo>
                    <a:pt x="1983" y="1"/>
                    <a:pt x="796" y="543"/>
                    <a:pt x="0" y="1538"/>
                  </a:cubicBezTo>
                  <a:lnTo>
                    <a:pt x="432" y="8565"/>
                  </a:lnTo>
                  <a:cubicBezTo>
                    <a:pt x="506" y="9342"/>
                    <a:pt x="1174" y="9945"/>
                    <a:pt x="1942" y="9945"/>
                  </a:cubicBezTo>
                  <a:cubicBezTo>
                    <a:pt x="1988" y="9945"/>
                    <a:pt x="2034" y="9943"/>
                    <a:pt x="2081" y="9939"/>
                  </a:cubicBezTo>
                  <a:lnTo>
                    <a:pt x="2120" y="9939"/>
                  </a:lnTo>
                  <a:cubicBezTo>
                    <a:pt x="2984" y="9860"/>
                    <a:pt x="3651" y="9153"/>
                    <a:pt x="3651" y="8329"/>
                  </a:cubicBezTo>
                  <a:cubicBezTo>
                    <a:pt x="3612" y="7426"/>
                    <a:pt x="3573" y="6523"/>
                    <a:pt x="3573" y="6523"/>
                  </a:cubicBezTo>
                  <a:cubicBezTo>
                    <a:pt x="4319" y="6288"/>
                    <a:pt x="4829" y="5620"/>
                    <a:pt x="4829" y="4835"/>
                  </a:cubicBezTo>
                  <a:cubicBezTo>
                    <a:pt x="4986" y="3422"/>
                    <a:pt x="4593" y="242"/>
                    <a:pt x="4593" y="242"/>
                  </a:cubicBezTo>
                  <a:cubicBezTo>
                    <a:pt x="4138" y="80"/>
                    <a:pt x="3668" y="1"/>
                    <a:pt x="3203" y="1"/>
                  </a:cubicBezTo>
                  <a:close/>
                </a:path>
              </a:pathLst>
            </a:custGeom>
            <a:solidFill>
              <a:srgbClr val="FFBE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1" name="Google Shape;3061;p65"/>
            <p:cNvSpPr/>
            <p:nvPr/>
          </p:nvSpPr>
          <p:spPr>
            <a:xfrm>
              <a:off x="4961605" y="3968907"/>
              <a:ext cx="8352" cy="7486"/>
            </a:xfrm>
            <a:custGeom>
              <a:avLst/>
              <a:gdLst/>
              <a:ahLst/>
              <a:cxnLst/>
              <a:rect l="l" t="t" r="r" b="b"/>
              <a:pathLst>
                <a:path w="376" h="337" extrusionOk="0">
                  <a:moveTo>
                    <a:pt x="195" y="1"/>
                  </a:moveTo>
                  <a:cubicBezTo>
                    <a:pt x="97" y="1"/>
                    <a:pt x="0" y="61"/>
                    <a:pt x="22" y="169"/>
                  </a:cubicBezTo>
                  <a:cubicBezTo>
                    <a:pt x="22" y="266"/>
                    <a:pt x="75" y="336"/>
                    <a:pt x="159" y="336"/>
                  </a:cubicBezTo>
                  <a:cubicBezTo>
                    <a:pt x="178" y="336"/>
                    <a:pt x="197" y="333"/>
                    <a:pt x="218" y="326"/>
                  </a:cubicBezTo>
                  <a:cubicBezTo>
                    <a:pt x="297" y="326"/>
                    <a:pt x="375" y="247"/>
                    <a:pt x="375" y="130"/>
                  </a:cubicBezTo>
                  <a:cubicBezTo>
                    <a:pt x="357" y="41"/>
                    <a:pt x="276" y="1"/>
                    <a:pt x="195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2" name="Google Shape;3062;p65"/>
            <p:cNvSpPr/>
            <p:nvPr/>
          </p:nvSpPr>
          <p:spPr>
            <a:xfrm>
              <a:off x="4954231" y="3962710"/>
              <a:ext cx="16593" cy="4909"/>
            </a:xfrm>
            <a:custGeom>
              <a:avLst/>
              <a:gdLst/>
              <a:ahLst/>
              <a:cxnLst/>
              <a:rect l="l" t="t" r="r" b="b"/>
              <a:pathLst>
                <a:path w="747" h="221" extrusionOk="0">
                  <a:moveTo>
                    <a:pt x="463" y="1"/>
                  </a:moveTo>
                  <a:cubicBezTo>
                    <a:pt x="438" y="1"/>
                    <a:pt x="414" y="6"/>
                    <a:pt x="393" y="16"/>
                  </a:cubicBezTo>
                  <a:cubicBezTo>
                    <a:pt x="275" y="16"/>
                    <a:pt x="157" y="55"/>
                    <a:pt x="79" y="95"/>
                  </a:cubicBezTo>
                  <a:cubicBezTo>
                    <a:pt x="0" y="173"/>
                    <a:pt x="0" y="212"/>
                    <a:pt x="0" y="212"/>
                  </a:cubicBezTo>
                  <a:cubicBezTo>
                    <a:pt x="6" y="218"/>
                    <a:pt x="14" y="220"/>
                    <a:pt x="24" y="220"/>
                  </a:cubicBezTo>
                  <a:cubicBezTo>
                    <a:pt x="85" y="220"/>
                    <a:pt x="225" y="134"/>
                    <a:pt x="393" y="134"/>
                  </a:cubicBezTo>
                  <a:cubicBezTo>
                    <a:pt x="422" y="128"/>
                    <a:pt x="450" y="126"/>
                    <a:pt x="476" y="126"/>
                  </a:cubicBezTo>
                  <a:cubicBezTo>
                    <a:pt x="605" y="126"/>
                    <a:pt x="706" y="181"/>
                    <a:pt x="737" y="181"/>
                  </a:cubicBezTo>
                  <a:cubicBezTo>
                    <a:pt x="743" y="181"/>
                    <a:pt x="746" y="179"/>
                    <a:pt x="746" y="173"/>
                  </a:cubicBezTo>
                  <a:cubicBezTo>
                    <a:pt x="746" y="173"/>
                    <a:pt x="746" y="134"/>
                    <a:pt x="668" y="95"/>
                  </a:cubicBezTo>
                  <a:cubicBezTo>
                    <a:pt x="610" y="37"/>
                    <a:pt x="532" y="1"/>
                    <a:pt x="463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3" name="Google Shape;3063;p65"/>
            <p:cNvSpPr/>
            <p:nvPr/>
          </p:nvSpPr>
          <p:spPr>
            <a:xfrm>
              <a:off x="4914981" y="3971772"/>
              <a:ext cx="7885" cy="7863"/>
            </a:xfrm>
            <a:custGeom>
              <a:avLst/>
              <a:gdLst/>
              <a:ahLst/>
              <a:cxnLst/>
              <a:rect l="l" t="t" r="r" b="b"/>
              <a:pathLst>
                <a:path w="355" h="354" extrusionOk="0">
                  <a:moveTo>
                    <a:pt x="158" y="1"/>
                  </a:moveTo>
                  <a:cubicBezTo>
                    <a:pt x="40" y="1"/>
                    <a:pt x="1" y="118"/>
                    <a:pt x="1" y="197"/>
                  </a:cubicBezTo>
                  <a:cubicBezTo>
                    <a:pt x="1" y="275"/>
                    <a:pt x="79" y="354"/>
                    <a:pt x="197" y="354"/>
                  </a:cubicBezTo>
                  <a:cubicBezTo>
                    <a:pt x="276" y="354"/>
                    <a:pt x="354" y="236"/>
                    <a:pt x="354" y="158"/>
                  </a:cubicBezTo>
                  <a:cubicBezTo>
                    <a:pt x="354" y="40"/>
                    <a:pt x="236" y="1"/>
                    <a:pt x="158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4" name="Google Shape;3064;p65"/>
            <p:cNvSpPr/>
            <p:nvPr/>
          </p:nvSpPr>
          <p:spPr>
            <a:xfrm>
              <a:off x="4908007" y="3966552"/>
              <a:ext cx="16593" cy="5242"/>
            </a:xfrm>
            <a:custGeom>
              <a:avLst/>
              <a:gdLst/>
              <a:ahLst/>
              <a:cxnLst/>
              <a:rect l="l" t="t" r="r" b="b"/>
              <a:pathLst>
                <a:path w="747" h="236" extrusionOk="0">
                  <a:moveTo>
                    <a:pt x="354" y="0"/>
                  </a:moveTo>
                  <a:cubicBezTo>
                    <a:pt x="276" y="0"/>
                    <a:pt x="158" y="39"/>
                    <a:pt x="79" y="118"/>
                  </a:cubicBezTo>
                  <a:cubicBezTo>
                    <a:pt x="1" y="157"/>
                    <a:pt x="1" y="196"/>
                    <a:pt x="1" y="236"/>
                  </a:cubicBezTo>
                  <a:cubicBezTo>
                    <a:pt x="1" y="236"/>
                    <a:pt x="158" y="157"/>
                    <a:pt x="354" y="118"/>
                  </a:cubicBezTo>
                  <a:cubicBezTo>
                    <a:pt x="550" y="118"/>
                    <a:pt x="747" y="196"/>
                    <a:pt x="747" y="196"/>
                  </a:cubicBezTo>
                  <a:cubicBezTo>
                    <a:pt x="747" y="196"/>
                    <a:pt x="707" y="157"/>
                    <a:pt x="668" y="79"/>
                  </a:cubicBezTo>
                  <a:cubicBezTo>
                    <a:pt x="590" y="39"/>
                    <a:pt x="472" y="0"/>
                    <a:pt x="35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5" name="Google Shape;3065;p65"/>
            <p:cNvSpPr/>
            <p:nvPr/>
          </p:nvSpPr>
          <p:spPr>
            <a:xfrm>
              <a:off x="4937660" y="3966552"/>
              <a:ext cx="15726" cy="36628"/>
            </a:xfrm>
            <a:custGeom>
              <a:avLst/>
              <a:gdLst/>
              <a:ahLst/>
              <a:cxnLst/>
              <a:rect l="l" t="t" r="r" b="b"/>
              <a:pathLst>
                <a:path w="708" h="1649" extrusionOk="0">
                  <a:moveTo>
                    <a:pt x="1" y="0"/>
                  </a:moveTo>
                  <a:lnTo>
                    <a:pt x="1" y="0"/>
                  </a:lnTo>
                  <a:cubicBezTo>
                    <a:pt x="118" y="314"/>
                    <a:pt x="236" y="668"/>
                    <a:pt x="393" y="982"/>
                  </a:cubicBezTo>
                  <a:lnTo>
                    <a:pt x="589" y="1374"/>
                  </a:lnTo>
                  <a:cubicBezTo>
                    <a:pt x="589" y="1413"/>
                    <a:pt x="629" y="1453"/>
                    <a:pt x="629" y="1492"/>
                  </a:cubicBezTo>
                  <a:cubicBezTo>
                    <a:pt x="629" y="1570"/>
                    <a:pt x="550" y="1570"/>
                    <a:pt x="511" y="1570"/>
                  </a:cubicBezTo>
                  <a:cubicBezTo>
                    <a:pt x="393" y="1570"/>
                    <a:pt x="275" y="1610"/>
                    <a:pt x="197" y="1649"/>
                  </a:cubicBezTo>
                  <a:lnTo>
                    <a:pt x="629" y="1649"/>
                  </a:lnTo>
                  <a:cubicBezTo>
                    <a:pt x="668" y="1610"/>
                    <a:pt x="668" y="1610"/>
                    <a:pt x="707" y="1570"/>
                  </a:cubicBezTo>
                  <a:cubicBezTo>
                    <a:pt x="707" y="1492"/>
                    <a:pt x="707" y="1413"/>
                    <a:pt x="668" y="1374"/>
                  </a:cubicBezTo>
                  <a:cubicBezTo>
                    <a:pt x="629" y="1256"/>
                    <a:pt x="550" y="1099"/>
                    <a:pt x="511" y="982"/>
                  </a:cubicBezTo>
                  <a:cubicBezTo>
                    <a:pt x="354" y="628"/>
                    <a:pt x="197" y="314"/>
                    <a:pt x="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6" name="Google Shape;3066;p65"/>
            <p:cNvSpPr/>
            <p:nvPr/>
          </p:nvSpPr>
          <p:spPr>
            <a:xfrm>
              <a:off x="4904519" y="4046762"/>
              <a:ext cx="43625" cy="17548"/>
            </a:xfrm>
            <a:custGeom>
              <a:avLst/>
              <a:gdLst/>
              <a:ahLst/>
              <a:cxnLst/>
              <a:rect l="l" t="t" r="r" b="b"/>
              <a:pathLst>
                <a:path w="1964" h="790" extrusionOk="0">
                  <a:moveTo>
                    <a:pt x="1" y="1"/>
                  </a:moveTo>
                  <a:lnTo>
                    <a:pt x="1" y="1"/>
                  </a:lnTo>
                  <a:cubicBezTo>
                    <a:pt x="353" y="513"/>
                    <a:pt x="940" y="790"/>
                    <a:pt x="1548" y="790"/>
                  </a:cubicBezTo>
                  <a:cubicBezTo>
                    <a:pt x="1686" y="790"/>
                    <a:pt x="1826" y="776"/>
                    <a:pt x="1964" y="747"/>
                  </a:cubicBezTo>
                  <a:lnTo>
                    <a:pt x="1964" y="393"/>
                  </a:lnTo>
                  <a:cubicBezTo>
                    <a:pt x="1882" y="398"/>
                    <a:pt x="1799" y="401"/>
                    <a:pt x="1716" y="401"/>
                  </a:cubicBezTo>
                  <a:cubicBezTo>
                    <a:pt x="1124" y="401"/>
                    <a:pt x="517" y="276"/>
                    <a:pt x="1" y="1"/>
                  </a:cubicBezTo>
                  <a:close/>
                </a:path>
              </a:pathLst>
            </a:custGeom>
            <a:solidFill>
              <a:srgbClr val="EB99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7" name="Google Shape;3067;p65"/>
            <p:cNvSpPr/>
            <p:nvPr/>
          </p:nvSpPr>
          <p:spPr>
            <a:xfrm>
              <a:off x="4927198" y="4011022"/>
              <a:ext cx="14838" cy="10173"/>
            </a:xfrm>
            <a:custGeom>
              <a:avLst/>
              <a:gdLst/>
              <a:ahLst/>
              <a:cxnLst/>
              <a:rect l="l" t="t" r="r" b="b"/>
              <a:pathLst>
                <a:path w="668" h="458" extrusionOk="0">
                  <a:moveTo>
                    <a:pt x="275" y="0"/>
                  </a:moveTo>
                  <a:cubicBezTo>
                    <a:pt x="197" y="39"/>
                    <a:pt x="118" y="79"/>
                    <a:pt x="79" y="157"/>
                  </a:cubicBezTo>
                  <a:cubicBezTo>
                    <a:pt x="1" y="236"/>
                    <a:pt x="1" y="314"/>
                    <a:pt x="79" y="393"/>
                  </a:cubicBezTo>
                  <a:cubicBezTo>
                    <a:pt x="102" y="439"/>
                    <a:pt x="152" y="458"/>
                    <a:pt x="205" y="458"/>
                  </a:cubicBezTo>
                  <a:cubicBezTo>
                    <a:pt x="243" y="458"/>
                    <a:pt x="282" y="448"/>
                    <a:pt x="315" y="432"/>
                  </a:cubicBezTo>
                  <a:cubicBezTo>
                    <a:pt x="432" y="393"/>
                    <a:pt x="511" y="354"/>
                    <a:pt x="589" y="275"/>
                  </a:cubicBezTo>
                  <a:cubicBezTo>
                    <a:pt x="629" y="275"/>
                    <a:pt x="629" y="236"/>
                    <a:pt x="668" y="197"/>
                  </a:cubicBezTo>
                  <a:cubicBezTo>
                    <a:pt x="668" y="197"/>
                    <a:pt x="668" y="157"/>
                    <a:pt x="668" y="118"/>
                  </a:cubicBezTo>
                  <a:lnTo>
                    <a:pt x="629" y="118"/>
                  </a:lnTo>
                  <a:cubicBezTo>
                    <a:pt x="550" y="39"/>
                    <a:pt x="393" y="0"/>
                    <a:pt x="275" y="0"/>
                  </a:cubicBezTo>
                  <a:close/>
                </a:path>
              </a:pathLst>
            </a:custGeom>
            <a:solidFill>
              <a:srgbClr val="EB99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8" name="Google Shape;3068;p65"/>
            <p:cNvSpPr/>
            <p:nvPr/>
          </p:nvSpPr>
          <p:spPr>
            <a:xfrm>
              <a:off x="4928065" y="4006646"/>
              <a:ext cx="16593" cy="12239"/>
            </a:xfrm>
            <a:custGeom>
              <a:avLst/>
              <a:gdLst/>
              <a:ahLst/>
              <a:cxnLst/>
              <a:rect l="l" t="t" r="r" b="b"/>
              <a:pathLst>
                <a:path w="747" h="551" extrusionOk="0">
                  <a:moveTo>
                    <a:pt x="40" y="1"/>
                  </a:moveTo>
                  <a:cubicBezTo>
                    <a:pt x="40" y="1"/>
                    <a:pt x="1" y="79"/>
                    <a:pt x="40" y="158"/>
                  </a:cubicBezTo>
                  <a:cubicBezTo>
                    <a:pt x="40" y="276"/>
                    <a:pt x="119" y="394"/>
                    <a:pt x="236" y="472"/>
                  </a:cubicBezTo>
                  <a:cubicBezTo>
                    <a:pt x="315" y="511"/>
                    <a:pt x="433" y="551"/>
                    <a:pt x="590" y="551"/>
                  </a:cubicBezTo>
                  <a:cubicBezTo>
                    <a:pt x="668" y="551"/>
                    <a:pt x="747" y="551"/>
                    <a:pt x="707" y="511"/>
                  </a:cubicBezTo>
                  <a:cubicBezTo>
                    <a:pt x="707" y="472"/>
                    <a:pt x="511" y="511"/>
                    <a:pt x="315" y="354"/>
                  </a:cubicBezTo>
                  <a:cubicBezTo>
                    <a:pt x="119" y="236"/>
                    <a:pt x="79" y="1"/>
                    <a:pt x="4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9" name="Google Shape;3069;p65"/>
            <p:cNvSpPr/>
            <p:nvPr/>
          </p:nvSpPr>
          <p:spPr>
            <a:xfrm>
              <a:off x="4863537" y="3979636"/>
              <a:ext cx="20946" cy="31742"/>
            </a:xfrm>
            <a:custGeom>
              <a:avLst/>
              <a:gdLst/>
              <a:ahLst/>
              <a:cxnLst/>
              <a:rect l="l" t="t" r="r" b="b"/>
              <a:pathLst>
                <a:path w="943" h="1429" extrusionOk="0">
                  <a:moveTo>
                    <a:pt x="825" y="0"/>
                  </a:moveTo>
                  <a:cubicBezTo>
                    <a:pt x="668" y="0"/>
                    <a:pt x="511" y="0"/>
                    <a:pt x="354" y="79"/>
                  </a:cubicBezTo>
                  <a:cubicBezTo>
                    <a:pt x="236" y="118"/>
                    <a:pt x="119" y="236"/>
                    <a:pt x="40" y="393"/>
                  </a:cubicBezTo>
                  <a:cubicBezTo>
                    <a:pt x="1" y="550"/>
                    <a:pt x="1" y="707"/>
                    <a:pt x="40" y="864"/>
                  </a:cubicBezTo>
                  <a:cubicBezTo>
                    <a:pt x="119" y="981"/>
                    <a:pt x="197" y="1138"/>
                    <a:pt x="354" y="1217"/>
                  </a:cubicBezTo>
                  <a:cubicBezTo>
                    <a:pt x="433" y="1295"/>
                    <a:pt x="511" y="1374"/>
                    <a:pt x="629" y="1413"/>
                  </a:cubicBezTo>
                  <a:cubicBezTo>
                    <a:pt x="660" y="1424"/>
                    <a:pt x="692" y="1429"/>
                    <a:pt x="723" y="1429"/>
                  </a:cubicBezTo>
                  <a:cubicBezTo>
                    <a:pt x="807" y="1429"/>
                    <a:pt x="885" y="1392"/>
                    <a:pt x="943" y="1335"/>
                  </a:cubicBezTo>
                  <a:lnTo>
                    <a:pt x="825" y="0"/>
                  </a:lnTo>
                  <a:close/>
                </a:path>
              </a:pathLst>
            </a:custGeom>
            <a:solidFill>
              <a:srgbClr val="FFBE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0" name="Google Shape;3070;p65"/>
            <p:cNvSpPr/>
            <p:nvPr/>
          </p:nvSpPr>
          <p:spPr>
            <a:xfrm>
              <a:off x="4870512" y="3984855"/>
              <a:ext cx="11373" cy="17637"/>
            </a:xfrm>
            <a:custGeom>
              <a:avLst/>
              <a:gdLst/>
              <a:ahLst/>
              <a:cxnLst/>
              <a:rect l="l" t="t" r="r" b="b"/>
              <a:pathLst>
                <a:path w="512" h="794" extrusionOk="0">
                  <a:moveTo>
                    <a:pt x="276" y="1"/>
                  </a:moveTo>
                  <a:cubicBezTo>
                    <a:pt x="197" y="1"/>
                    <a:pt x="119" y="40"/>
                    <a:pt x="79" y="118"/>
                  </a:cubicBezTo>
                  <a:cubicBezTo>
                    <a:pt x="40" y="197"/>
                    <a:pt x="1" y="275"/>
                    <a:pt x="40" y="393"/>
                  </a:cubicBezTo>
                  <a:cubicBezTo>
                    <a:pt x="40" y="472"/>
                    <a:pt x="79" y="550"/>
                    <a:pt x="119" y="629"/>
                  </a:cubicBezTo>
                  <a:cubicBezTo>
                    <a:pt x="158" y="707"/>
                    <a:pt x="236" y="786"/>
                    <a:pt x="315" y="786"/>
                  </a:cubicBezTo>
                  <a:cubicBezTo>
                    <a:pt x="332" y="791"/>
                    <a:pt x="348" y="794"/>
                    <a:pt x="363" y="794"/>
                  </a:cubicBezTo>
                  <a:cubicBezTo>
                    <a:pt x="454" y="794"/>
                    <a:pt x="511" y="707"/>
                    <a:pt x="511" y="707"/>
                  </a:cubicBezTo>
                  <a:cubicBezTo>
                    <a:pt x="485" y="707"/>
                    <a:pt x="459" y="725"/>
                    <a:pt x="409" y="725"/>
                  </a:cubicBezTo>
                  <a:cubicBezTo>
                    <a:pt x="385" y="725"/>
                    <a:pt x="354" y="720"/>
                    <a:pt x="315" y="707"/>
                  </a:cubicBezTo>
                  <a:cubicBezTo>
                    <a:pt x="236" y="668"/>
                    <a:pt x="158" y="550"/>
                    <a:pt x="158" y="393"/>
                  </a:cubicBezTo>
                  <a:cubicBezTo>
                    <a:pt x="119" y="275"/>
                    <a:pt x="158" y="118"/>
                    <a:pt x="276" y="79"/>
                  </a:cubicBezTo>
                  <a:cubicBezTo>
                    <a:pt x="315" y="59"/>
                    <a:pt x="344" y="50"/>
                    <a:pt x="374" y="50"/>
                  </a:cubicBezTo>
                  <a:cubicBezTo>
                    <a:pt x="403" y="50"/>
                    <a:pt x="433" y="59"/>
                    <a:pt x="472" y="79"/>
                  </a:cubicBezTo>
                  <a:cubicBezTo>
                    <a:pt x="472" y="79"/>
                    <a:pt x="433" y="1"/>
                    <a:pt x="276" y="1"/>
                  </a:cubicBezTo>
                  <a:close/>
                </a:path>
              </a:pathLst>
            </a:custGeom>
            <a:solidFill>
              <a:srgbClr val="EB99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1" name="Google Shape;3071;p65"/>
            <p:cNvSpPr/>
            <p:nvPr/>
          </p:nvSpPr>
          <p:spPr>
            <a:xfrm>
              <a:off x="4795523" y="3892962"/>
              <a:ext cx="170059" cy="180166"/>
            </a:xfrm>
            <a:custGeom>
              <a:avLst/>
              <a:gdLst/>
              <a:ahLst/>
              <a:cxnLst/>
              <a:rect l="l" t="t" r="r" b="b"/>
              <a:pathLst>
                <a:path w="7656" h="8111" extrusionOk="0">
                  <a:moveTo>
                    <a:pt x="6622" y="1"/>
                  </a:moveTo>
                  <a:cubicBezTo>
                    <a:pt x="6559" y="1"/>
                    <a:pt x="6498" y="6"/>
                    <a:pt x="6439" y="16"/>
                  </a:cubicBezTo>
                  <a:cubicBezTo>
                    <a:pt x="6164" y="94"/>
                    <a:pt x="5929" y="173"/>
                    <a:pt x="5654" y="173"/>
                  </a:cubicBezTo>
                  <a:cubicBezTo>
                    <a:pt x="5586" y="178"/>
                    <a:pt x="5520" y="181"/>
                    <a:pt x="5454" y="181"/>
                  </a:cubicBezTo>
                  <a:cubicBezTo>
                    <a:pt x="5058" y="181"/>
                    <a:pt x="4678" y="94"/>
                    <a:pt x="4241" y="94"/>
                  </a:cubicBezTo>
                  <a:cubicBezTo>
                    <a:pt x="4211" y="92"/>
                    <a:pt x="4181" y="90"/>
                    <a:pt x="4151" y="90"/>
                  </a:cubicBezTo>
                  <a:cubicBezTo>
                    <a:pt x="3711" y="90"/>
                    <a:pt x="3286" y="359"/>
                    <a:pt x="3102" y="801"/>
                  </a:cubicBezTo>
                  <a:cubicBezTo>
                    <a:pt x="3102" y="997"/>
                    <a:pt x="3063" y="1193"/>
                    <a:pt x="2984" y="1390"/>
                  </a:cubicBezTo>
                  <a:cubicBezTo>
                    <a:pt x="2710" y="1900"/>
                    <a:pt x="1767" y="1704"/>
                    <a:pt x="1532" y="2175"/>
                  </a:cubicBezTo>
                  <a:cubicBezTo>
                    <a:pt x="1296" y="2607"/>
                    <a:pt x="1807" y="3274"/>
                    <a:pt x="1493" y="3627"/>
                  </a:cubicBezTo>
                  <a:cubicBezTo>
                    <a:pt x="1218" y="3941"/>
                    <a:pt x="707" y="3823"/>
                    <a:pt x="511" y="4138"/>
                  </a:cubicBezTo>
                  <a:cubicBezTo>
                    <a:pt x="433" y="4334"/>
                    <a:pt x="433" y="4530"/>
                    <a:pt x="550" y="4726"/>
                  </a:cubicBezTo>
                  <a:cubicBezTo>
                    <a:pt x="668" y="4883"/>
                    <a:pt x="747" y="5080"/>
                    <a:pt x="825" y="5276"/>
                  </a:cubicBezTo>
                  <a:cubicBezTo>
                    <a:pt x="825" y="5551"/>
                    <a:pt x="707" y="5826"/>
                    <a:pt x="550" y="6022"/>
                  </a:cubicBezTo>
                  <a:cubicBezTo>
                    <a:pt x="354" y="6218"/>
                    <a:pt x="197" y="6454"/>
                    <a:pt x="79" y="6689"/>
                  </a:cubicBezTo>
                  <a:cubicBezTo>
                    <a:pt x="1" y="6925"/>
                    <a:pt x="1" y="7200"/>
                    <a:pt x="119" y="7435"/>
                  </a:cubicBezTo>
                  <a:cubicBezTo>
                    <a:pt x="258" y="7771"/>
                    <a:pt x="597" y="7967"/>
                    <a:pt x="951" y="7967"/>
                  </a:cubicBezTo>
                  <a:cubicBezTo>
                    <a:pt x="1094" y="7967"/>
                    <a:pt x="1239" y="7935"/>
                    <a:pt x="1375" y="7867"/>
                  </a:cubicBezTo>
                  <a:cubicBezTo>
                    <a:pt x="1532" y="7749"/>
                    <a:pt x="1728" y="7671"/>
                    <a:pt x="1885" y="7592"/>
                  </a:cubicBezTo>
                  <a:cubicBezTo>
                    <a:pt x="2238" y="7592"/>
                    <a:pt x="2592" y="7710"/>
                    <a:pt x="2827" y="7945"/>
                  </a:cubicBezTo>
                  <a:cubicBezTo>
                    <a:pt x="3005" y="8034"/>
                    <a:pt x="3207" y="8110"/>
                    <a:pt x="3392" y="8110"/>
                  </a:cubicBezTo>
                  <a:cubicBezTo>
                    <a:pt x="3535" y="8110"/>
                    <a:pt x="3667" y="8065"/>
                    <a:pt x="3769" y="7945"/>
                  </a:cubicBezTo>
                  <a:cubicBezTo>
                    <a:pt x="4083" y="7671"/>
                    <a:pt x="3730" y="7121"/>
                    <a:pt x="3809" y="6689"/>
                  </a:cubicBezTo>
                  <a:cubicBezTo>
                    <a:pt x="3887" y="6375"/>
                    <a:pt x="4201" y="6179"/>
                    <a:pt x="4280" y="5865"/>
                  </a:cubicBezTo>
                  <a:cubicBezTo>
                    <a:pt x="4358" y="5354"/>
                    <a:pt x="3769" y="4805"/>
                    <a:pt x="4044" y="4373"/>
                  </a:cubicBezTo>
                  <a:cubicBezTo>
                    <a:pt x="4201" y="4059"/>
                    <a:pt x="4633" y="3981"/>
                    <a:pt x="4751" y="3706"/>
                  </a:cubicBezTo>
                  <a:cubicBezTo>
                    <a:pt x="4869" y="3470"/>
                    <a:pt x="4712" y="3156"/>
                    <a:pt x="4751" y="2881"/>
                  </a:cubicBezTo>
                  <a:cubicBezTo>
                    <a:pt x="4790" y="2410"/>
                    <a:pt x="5300" y="2175"/>
                    <a:pt x="5771" y="2135"/>
                  </a:cubicBezTo>
                  <a:cubicBezTo>
                    <a:pt x="6243" y="2135"/>
                    <a:pt x="6674" y="2018"/>
                    <a:pt x="7106" y="1861"/>
                  </a:cubicBezTo>
                  <a:cubicBezTo>
                    <a:pt x="7499" y="1586"/>
                    <a:pt x="7656" y="1076"/>
                    <a:pt x="7538" y="644"/>
                  </a:cubicBezTo>
                  <a:lnTo>
                    <a:pt x="7538" y="644"/>
                  </a:lnTo>
                  <a:lnTo>
                    <a:pt x="7499" y="762"/>
                  </a:lnTo>
                  <a:cubicBezTo>
                    <a:pt x="7538" y="526"/>
                    <a:pt x="7420" y="251"/>
                    <a:pt x="7185" y="133"/>
                  </a:cubicBezTo>
                  <a:cubicBezTo>
                    <a:pt x="7008" y="45"/>
                    <a:pt x="6809" y="1"/>
                    <a:pt x="6622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2" name="Google Shape;3072;p65"/>
            <p:cNvSpPr/>
            <p:nvPr/>
          </p:nvSpPr>
          <p:spPr>
            <a:xfrm>
              <a:off x="4949877" y="3898360"/>
              <a:ext cx="31408" cy="53377"/>
            </a:xfrm>
            <a:custGeom>
              <a:avLst/>
              <a:gdLst/>
              <a:ahLst/>
              <a:cxnLst/>
              <a:rect l="l" t="t" r="r" b="b"/>
              <a:pathLst>
                <a:path w="1414" h="2403" extrusionOk="0">
                  <a:moveTo>
                    <a:pt x="134" y="1"/>
                  </a:moveTo>
                  <a:cubicBezTo>
                    <a:pt x="89" y="1"/>
                    <a:pt x="44" y="3"/>
                    <a:pt x="0" y="8"/>
                  </a:cubicBezTo>
                  <a:lnTo>
                    <a:pt x="196" y="1343"/>
                  </a:lnTo>
                  <a:cubicBezTo>
                    <a:pt x="393" y="1853"/>
                    <a:pt x="825" y="2246"/>
                    <a:pt x="1374" y="2403"/>
                  </a:cubicBezTo>
                  <a:cubicBezTo>
                    <a:pt x="1413" y="2050"/>
                    <a:pt x="1413" y="1696"/>
                    <a:pt x="1413" y="1343"/>
                  </a:cubicBezTo>
                  <a:cubicBezTo>
                    <a:pt x="1374" y="990"/>
                    <a:pt x="1217" y="636"/>
                    <a:pt x="982" y="361"/>
                  </a:cubicBezTo>
                  <a:cubicBezTo>
                    <a:pt x="775" y="121"/>
                    <a:pt x="449" y="1"/>
                    <a:pt x="13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3" name="Google Shape;3073;p65"/>
            <p:cNvSpPr/>
            <p:nvPr/>
          </p:nvSpPr>
          <p:spPr>
            <a:xfrm>
              <a:off x="4814959" y="3918596"/>
              <a:ext cx="141916" cy="147380"/>
            </a:xfrm>
            <a:custGeom>
              <a:avLst/>
              <a:gdLst/>
              <a:ahLst/>
              <a:cxnLst/>
              <a:rect l="l" t="t" r="r" b="b"/>
              <a:pathLst>
                <a:path w="6389" h="6635" extrusionOk="0">
                  <a:moveTo>
                    <a:pt x="6388" y="0"/>
                  </a:moveTo>
                  <a:lnTo>
                    <a:pt x="6388" y="0"/>
                  </a:lnTo>
                  <a:cubicBezTo>
                    <a:pt x="6113" y="314"/>
                    <a:pt x="5760" y="510"/>
                    <a:pt x="5368" y="589"/>
                  </a:cubicBezTo>
                  <a:cubicBezTo>
                    <a:pt x="5093" y="667"/>
                    <a:pt x="4818" y="707"/>
                    <a:pt x="4543" y="746"/>
                  </a:cubicBezTo>
                  <a:cubicBezTo>
                    <a:pt x="4229" y="785"/>
                    <a:pt x="3876" y="824"/>
                    <a:pt x="3562" y="903"/>
                  </a:cubicBezTo>
                  <a:cubicBezTo>
                    <a:pt x="3248" y="981"/>
                    <a:pt x="2894" y="1139"/>
                    <a:pt x="2620" y="1374"/>
                  </a:cubicBezTo>
                  <a:cubicBezTo>
                    <a:pt x="2502" y="1531"/>
                    <a:pt x="2384" y="1688"/>
                    <a:pt x="2306" y="1845"/>
                  </a:cubicBezTo>
                  <a:cubicBezTo>
                    <a:pt x="2227" y="2041"/>
                    <a:pt x="2188" y="2238"/>
                    <a:pt x="2188" y="2434"/>
                  </a:cubicBezTo>
                  <a:cubicBezTo>
                    <a:pt x="2227" y="2630"/>
                    <a:pt x="2227" y="2787"/>
                    <a:pt x="2188" y="2984"/>
                  </a:cubicBezTo>
                  <a:cubicBezTo>
                    <a:pt x="2188" y="3101"/>
                    <a:pt x="2109" y="3180"/>
                    <a:pt x="2070" y="3219"/>
                  </a:cubicBezTo>
                  <a:cubicBezTo>
                    <a:pt x="1992" y="3298"/>
                    <a:pt x="1913" y="3337"/>
                    <a:pt x="1835" y="3376"/>
                  </a:cubicBezTo>
                  <a:cubicBezTo>
                    <a:pt x="1677" y="3415"/>
                    <a:pt x="1481" y="3455"/>
                    <a:pt x="1324" y="3533"/>
                  </a:cubicBezTo>
                  <a:cubicBezTo>
                    <a:pt x="1167" y="3612"/>
                    <a:pt x="1049" y="3729"/>
                    <a:pt x="932" y="3886"/>
                  </a:cubicBezTo>
                  <a:cubicBezTo>
                    <a:pt x="735" y="4161"/>
                    <a:pt x="696" y="4515"/>
                    <a:pt x="814" y="4829"/>
                  </a:cubicBezTo>
                  <a:cubicBezTo>
                    <a:pt x="735" y="4515"/>
                    <a:pt x="775" y="4200"/>
                    <a:pt x="971" y="3926"/>
                  </a:cubicBezTo>
                  <a:cubicBezTo>
                    <a:pt x="1049" y="3808"/>
                    <a:pt x="1206" y="3690"/>
                    <a:pt x="1363" y="3612"/>
                  </a:cubicBezTo>
                  <a:cubicBezTo>
                    <a:pt x="1520" y="3533"/>
                    <a:pt x="1717" y="3494"/>
                    <a:pt x="1835" y="3415"/>
                  </a:cubicBezTo>
                  <a:cubicBezTo>
                    <a:pt x="1952" y="3415"/>
                    <a:pt x="2031" y="3337"/>
                    <a:pt x="2109" y="3298"/>
                  </a:cubicBezTo>
                  <a:cubicBezTo>
                    <a:pt x="2149" y="3219"/>
                    <a:pt x="2227" y="3141"/>
                    <a:pt x="2227" y="3023"/>
                  </a:cubicBezTo>
                  <a:cubicBezTo>
                    <a:pt x="2266" y="2827"/>
                    <a:pt x="2266" y="2630"/>
                    <a:pt x="2227" y="2434"/>
                  </a:cubicBezTo>
                  <a:cubicBezTo>
                    <a:pt x="2227" y="2238"/>
                    <a:pt x="2266" y="2041"/>
                    <a:pt x="2345" y="1884"/>
                  </a:cubicBezTo>
                  <a:cubicBezTo>
                    <a:pt x="2423" y="1727"/>
                    <a:pt x="2541" y="1570"/>
                    <a:pt x="2659" y="1453"/>
                  </a:cubicBezTo>
                  <a:cubicBezTo>
                    <a:pt x="2934" y="1217"/>
                    <a:pt x="3248" y="1021"/>
                    <a:pt x="3601" y="942"/>
                  </a:cubicBezTo>
                  <a:cubicBezTo>
                    <a:pt x="3915" y="864"/>
                    <a:pt x="4229" y="824"/>
                    <a:pt x="4543" y="785"/>
                  </a:cubicBezTo>
                  <a:cubicBezTo>
                    <a:pt x="4818" y="746"/>
                    <a:pt x="5093" y="707"/>
                    <a:pt x="5368" y="628"/>
                  </a:cubicBezTo>
                  <a:cubicBezTo>
                    <a:pt x="5603" y="550"/>
                    <a:pt x="5799" y="471"/>
                    <a:pt x="5996" y="353"/>
                  </a:cubicBezTo>
                  <a:cubicBezTo>
                    <a:pt x="6153" y="275"/>
                    <a:pt x="6270" y="157"/>
                    <a:pt x="6388" y="0"/>
                  </a:cubicBezTo>
                  <a:close/>
                  <a:moveTo>
                    <a:pt x="814" y="4829"/>
                  </a:moveTo>
                  <a:cubicBezTo>
                    <a:pt x="853" y="4946"/>
                    <a:pt x="932" y="5103"/>
                    <a:pt x="971" y="5221"/>
                  </a:cubicBezTo>
                  <a:cubicBezTo>
                    <a:pt x="1049" y="5339"/>
                    <a:pt x="1089" y="5457"/>
                    <a:pt x="1049" y="5574"/>
                  </a:cubicBezTo>
                  <a:cubicBezTo>
                    <a:pt x="1010" y="5692"/>
                    <a:pt x="932" y="5810"/>
                    <a:pt x="814" y="5849"/>
                  </a:cubicBezTo>
                  <a:cubicBezTo>
                    <a:pt x="735" y="5889"/>
                    <a:pt x="618" y="5928"/>
                    <a:pt x="500" y="5967"/>
                  </a:cubicBezTo>
                  <a:cubicBezTo>
                    <a:pt x="421" y="6006"/>
                    <a:pt x="343" y="6006"/>
                    <a:pt x="225" y="6046"/>
                  </a:cubicBezTo>
                  <a:cubicBezTo>
                    <a:pt x="186" y="6085"/>
                    <a:pt x="107" y="6163"/>
                    <a:pt x="68" y="6203"/>
                  </a:cubicBezTo>
                  <a:cubicBezTo>
                    <a:pt x="18" y="6277"/>
                    <a:pt x="0" y="6352"/>
                    <a:pt x="3" y="6426"/>
                  </a:cubicBezTo>
                  <a:lnTo>
                    <a:pt x="3" y="6426"/>
                  </a:lnTo>
                  <a:cubicBezTo>
                    <a:pt x="6" y="6369"/>
                    <a:pt x="26" y="6305"/>
                    <a:pt x="68" y="6242"/>
                  </a:cubicBezTo>
                  <a:cubicBezTo>
                    <a:pt x="107" y="6203"/>
                    <a:pt x="186" y="6124"/>
                    <a:pt x="264" y="6085"/>
                  </a:cubicBezTo>
                  <a:cubicBezTo>
                    <a:pt x="343" y="6046"/>
                    <a:pt x="421" y="6046"/>
                    <a:pt x="500" y="6006"/>
                  </a:cubicBezTo>
                  <a:cubicBezTo>
                    <a:pt x="618" y="5967"/>
                    <a:pt x="735" y="5967"/>
                    <a:pt x="814" y="5889"/>
                  </a:cubicBezTo>
                  <a:cubicBezTo>
                    <a:pt x="932" y="5849"/>
                    <a:pt x="1049" y="5731"/>
                    <a:pt x="1089" y="5614"/>
                  </a:cubicBezTo>
                  <a:cubicBezTo>
                    <a:pt x="1089" y="5496"/>
                    <a:pt x="1089" y="5339"/>
                    <a:pt x="1010" y="5221"/>
                  </a:cubicBezTo>
                  <a:cubicBezTo>
                    <a:pt x="932" y="5103"/>
                    <a:pt x="892" y="4986"/>
                    <a:pt x="814" y="4829"/>
                  </a:cubicBezTo>
                  <a:close/>
                  <a:moveTo>
                    <a:pt x="3" y="6426"/>
                  </a:moveTo>
                  <a:lnTo>
                    <a:pt x="3" y="6426"/>
                  </a:lnTo>
                  <a:cubicBezTo>
                    <a:pt x="1" y="6475"/>
                    <a:pt x="11" y="6520"/>
                    <a:pt x="29" y="6556"/>
                  </a:cubicBezTo>
                  <a:cubicBezTo>
                    <a:pt x="14" y="6513"/>
                    <a:pt x="5" y="6469"/>
                    <a:pt x="3" y="6426"/>
                  </a:cubicBezTo>
                  <a:close/>
                  <a:moveTo>
                    <a:pt x="29" y="6556"/>
                  </a:moveTo>
                  <a:cubicBezTo>
                    <a:pt x="29" y="6595"/>
                    <a:pt x="68" y="6634"/>
                    <a:pt x="107" y="6634"/>
                  </a:cubicBezTo>
                  <a:cubicBezTo>
                    <a:pt x="68" y="6634"/>
                    <a:pt x="68" y="6595"/>
                    <a:pt x="29" y="6556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4" name="Google Shape;3074;p65"/>
            <p:cNvSpPr/>
            <p:nvPr/>
          </p:nvSpPr>
          <p:spPr>
            <a:xfrm>
              <a:off x="4829530" y="3902891"/>
              <a:ext cx="130832" cy="65416"/>
            </a:xfrm>
            <a:custGeom>
              <a:avLst/>
              <a:gdLst/>
              <a:ahLst/>
              <a:cxnLst/>
              <a:rect l="l" t="t" r="r" b="b"/>
              <a:pathLst>
                <a:path w="5890" h="2945" extrusionOk="0">
                  <a:moveTo>
                    <a:pt x="5889" y="1"/>
                  </a:moveTo>
                  <a:lnTo>
                    <a:pt x="5850" y="40"/>
                  </a:lnTo>
                  <a:cubicBezTo>
                    <a:pt x="5771" y="79"/>
                    <a:pt x="5732" y="118"/>
                    <a:pt x="5693" y="157"/>
                  </a:cubicBezTo>
                  <a:cubicBezTo>
                    <a:pt x="5497" y="315"/>
                    <a:pt x="5261" y="432"/>
                    <a:pt x="4986" y="511"/>
                  </a:cubicBezTo>
                  <a:cubicBezTo>
                    <a:pt x="4829" y="550"/>
                    <a:pt x="4633" y="589"/>
                    <a:pt x="4476" y="589"/>
                  </a:cubicBezTo>
                  <a:cubicBezTo>
                    <a:pt x="4280" y="589"/>
                    <a:pt x="4083" y="629"/>
                    <a:pt x="3887" y="629"/>
                  </a:cubicBezTo>
                  <a:cubicBezTo>
                    <a:pt x="3416" y="629"/>
                    <a:pt x="2945" y="707"/>
                    <a:pt x="2474" y="786"/>
                  </a:cubicBezTo>
                  <a:cubicBezTo>
                    <a:pt x="2238" y="864"/>
                    <a:pt x="2042" y="982"/>
                    <a:pt x="1846" y="1100"/>
                  </a:cubicBezTo>
                  <a:cubicBezTo>
                    <a:pt x="1650" y="1257"/>
                    <a:pt x="1493" y="1414"/>
                    <a:pt x="1414" y="1649"/>
                  </a:cubicBezTo>
                  <a:cubicBezTo>
                    <a:pt x="1532" y="1453"/>
                    <a:pt x="1650" y="1296"/>
                    <a:pt x="1846" y="1178"/>
                  </a:cubicBezTo>
                  <a:cubicBezTo>
                    <a:pt x="2042" y="1021"/>
                    <a:pt x="2238" y="903"/>
                    <a:pt x="2474" y="864"/>
                  </a:cubicBezTo>
                  <a:cubicBezTo>
                    <a:pt x="2945" y="746"/>
                    <a:pt x="3416" y="707"/>
                    <a:pt x="3848" y="707"/>
                  </a:cubicBezTo>
                  <a:cubicBezTo>
                    <a:pt x="4083" y="707"/>
                    <a:pt x="4280" y="668"/>
                    <a:pt x="4476" y="668"/>
                  </a:cubicBezTo>
                  <a:cubicBezTo>
                    <a:pt x="4633" y="629"/>
                    <a:pt x="4829" y="589"/>
                    <a:pt x="4986" y="550"/>
                  </a:cubicBezTo>
                  <a:cubicBezTo>
                    <a:pt x="5261" y="472"/>
                    <a:pt x="5497" y="354"/>
                    <a:pt x="5693" y="197"/>
                  </a:cubicBezTo>
                  <a:cubicBezTo>
                    <a:pt x="5771" y="157"/>
                    <a:pt x="5811" y="79"/>
                    <a:pt x="5889" y="1"/>
                  </a:cubicBezTo>
                  <a:close/>
                  <a:moveTo>
                    <a:pt x="1414" y="1649"/>
                  </a:moveTo>
                  <a:cubicBezTo>
                    <a:pt x="1335" y="1846"/>
                    <a:pt x="1257" y="2003"/>
                    <a:pt x="1218" y="2199"/>
                  </a:cubicBezTo>
                  <a:cubicBezTo>
                    <a:pt x="1139" y="2395"/>
                    <a:pt x="1061" y="2552"/>
                    <a:pt x="943" y="2670"/>
                  </a:cubicBezTo>
                  <a:cubicBezTo>
                    <a:pt x="864" y="2788"/>
                    <a:pt x="747" y="2866"/>
                    <a:pt x="590" y="2866"/>
                  </a:cubicBezTo>
                  <a:cubicBezTo>
                    <a:pt x="531" y="2886"/>
                    <a:pt x="472" y="2896"/>
                    <a:pt x="418" y="2896"/>
                  </a:cubicBezTo>
                  <a:cubicBezTo>
                    <a:pt x="364" y="2896"/>
                    <a:pt x="315" y="2886"/>
                    <a:pt x="276" y="2866"/>
                  </a:cubicBezTo>
                  <a:cubicBezTo>
                    <a:pt x="197" y="2866"/>
                    <a:pt x="119" y="2866"/>
                    <a:pt x="79" y="2827"/>
                  </a:cubicBezTo>
                  <a:lnTo>
                    <a:pt x="1" y="2905"/>
                  </a:lnTo>
                  <a:lnTo>
                    <a:pt x="40" y="2905"/>
                  </a:lnTo>
                  <a:cubicBezTo>
                    <a:pt x="119" y="2905"/>
                    <a:pt x="197" y="2905"/>
                    <a:pt x="236" y="2945"/>
                  </a:cubicBezTo>
                  <a:lnTo>
                    <a:pt x="590" y="2945"/>
                  </a:lnTo>
                  <a:cubicBezTo>
                    <a:pt x="707" y="2905"/>
                    <a:pt x="864" y="2827"/>
                    <a:pt x="982" y="2709"/>
                  </a:cubicBezTo>
                  <a:cubicBezTo>
                    <a:pt x="1100" y="2591"/>
                    <a:pt x="1179" y="2395"/>
                    <a:pt x="1218" y="2238"/>
                  </a:cubicBezTo>
                  <a:cubicBezTo>
                    <a:pt x="1296" y="2042"/>
                    <a:pt x="1336" y="1846"/>
                    <a:pt x="1414" y="1649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5" name="Google Shape;3075;p65"/>
            <p:cNvSpPr/>
            <p:nvPr/>
          </p:nvSpPr>
          <p:spPr>
            <a:xfrm>
              <a:off x="4977776" y="4017996"/>
              <a:ext cx="29676" cy="42737"/>
            </a:xfrm>
            <a:custGeom>
              <a:avLst/>
              <a:gdLst/>
              <a:ahLst/>
              <a:cxnLst/>
              <a:rect l="l" t="t" r="r" b="b"/>
              <a:pathLst>
                <a:path w="1336" h="1924" extrusionOk="0">
                  <a:moveTo>
                    <a:pt x="40" y="0"/>
                  </a:moveTo>
                  <a:cubicBezTo>
                    <a:pt x="0" y="40"/>
                    <a:pt x="0" y="40"/>
                    <a:pt x="40" y="79"/>
                  </a:cubicBezTo>
                  <a:cubicBezTo>
                    <a:pt x="40" y="53"/>
                    <a:pt x="40" y="26"/>
                    <a:pt x="40" y="0"/>
                  </a:cubicBezTo>
                  <a:close/>
                  <a:moveTo>
                    <a:pt x="40" y="79"/>
                  </a:moveTo>
                  <a:cubicBezTo>
                    <a:pt x="40" y="197"/>
                    <a:pt x="118" y="275"/>
                    <a:pt x="236" y="314"/>
                  </a:cubicBezTo>
                  <a:cubicBezTo>
                    <a:pt x="393" y="354"/>
                    <a:pt x="550" y="393"/>
                    <a:pt x="707" y="432"/>
                  </a:cubicBezTo>
                  <a:cubicBezTo>
                    <a:pt x="864" y="471"/>
                    <a:pt x="1021" y="589"/>
                    <a:pt x="1139" y="746"/>
                  </a:cubicBezTo>
                  <a:cubicBezTo>
                    <a:pt x="1257" y="864"/>
                    <a:pt x="1296" y="1060"/>
                    <a:pt x="1296" y="1256"/>
                  </a:cubicBezTo>
                  <a:cubicBezTo>
                    <a:pt x="1296" y="1414"/>
                    <a:pt x="1217" y="1571"/>
                    <a:pt x="1139" y="1688"/>
                  </a:cubicBezTo>
                  <a:cubicBezTo>
                    <a:pt x="1060" y="1767"/>
                    <a:pt x="982" y="1845"/>
                    <a:pt x="903" y="1885"/>
                  </a:cubicBezTo>
                  <a:cubicBezTo>
                    <a:pt x="864" y="1885"/>
                    <a:pt x="825" y="1924"/>
                    <a:pt x="786" y="1924"/>
                  </a:cubicBezTo>
                  <a:lnTo>
                    <a:pt x="903" y="1924"/>
                  </a:lnTo>
                  <a:cubicBezTo>
                    <a:pt x="1139" y="1767"/>
                    <a:pt x="1296" y="1531"/>
                    <a:pt x="1335" y="1256"/>
                  </a:cubicBezTo>
                  <a:cubicBezTo>
                    <a:pt x="1335" y="1060"/>
                    <a:pt x="1296" y="864"/>
                    <a:pt x="1178" y="707"/>
                  </a:cubicBezTo>
                  <a:cubicBezTo>
                    <a:pt x="1060" y="550"/>
                    <a:pt x="864" y="432"/>
                    <a:pt x="668" y="393"/>
                  </a:cubicBezTo>
                  <a:cubicBezTo>
                    <a:pt x="511" y="354"/>
                    <a:pt x="393" y="314"/>
                    <a:pt x="236" y="275"/>
                  </a:cubicBezTo>
                  <a:cubicBezTo>
                    <a:pt x="118" y="236"/>
                    <a:pt x="79" y="157"/>
                    <a:pt x="40" y="79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6" name="Google Shape;3076;p65"/>
            <p:cNvSpPr/>
            <p:nvPr/>
          </p:nvSpPr>
          <p:spPr>
            <a:xfrm>
              <a:off x="4534815" y="4450496"/>
              <a:ext cx="123835" cy="158731"/>
            </a:xfrm>
            <a:custGeom>
              <a:avLst/>
              <a:gdLst/>
              <a:ahLst/>
              <a:cxnLst/>
              <a:rect l="l" t="t" r="r" b="b"/>
              <a:pathLst>
                <a:path w="5575" h="7146" extrusionOk="0">
                  <a:moveTo>
                    <a:pt x="4161" y="0"/>
                  </a:moveTo>
                  <a:lnTo>
                    <a:pt x="2827" y="3219"/>
                  </a:lnTo>
                  <a:cubicBezTo>
                    <a:pt x="2552" y="3965"/>
                    <a:pt x="1924" y="4515"/>
                    <a:pt x="1178" y="4633"/>
                  </a:cubicBezTo>
                  <a:lnTo>
                    <a:pt x="39" y="4790"/>
                  </a:lnTo>
                  <a:lnTo>
                    <a:pt x="0" y="4633"/>
                  </a:lnTo>
                  <a:lnTo>
                    <a:pt x="511" y="7145"/>
                  </a:lnTo>
                  <a:lnTo>
                    <a:pt x="2748" y="6595"/>
                  </a:lnTo>
                  <a:cubicBezTo>
                    <a:pt x="3416" y="6438"/>
                    <a:pt x="3965" y="5889"/>
                    <a:pt x="4201" y="5221"/>
                  </a:cubicBezTo>
                  <a:lnTo>
                    <a:pt x="5575" y="982"/>
                  </a:lnTo>
                  <a:lnTo>
                    <a:pt x="4161" y="0"/>
                  </a:lnTo>
                  <a:close/>
                </a:path>
              </a:pathLst>
            </a:custGeom>
            <a:solidFill>
              <a:srgbClr val="D8937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7" name="Google Shape;3077;p65"/>
            <p:cNvSpPr/>
            <p:nvPr/>
          </p:nvSpPr>
          <p:spPr>
            <a:xfrm>
              <a:off x="4622887" y="4423463"/>
              <a:ext cx="66282" cy="61062"/>
            </a:xfrm>
            <a:custGeom>
              <a:avLst/>
              <a:gdLst/>
              <a:ahLst/>
              <a:cxnLst/>
              <a:rect l="l" t="t" r="r" b="b"/>
              <a:pathLst>
                <a:path w="2984" h="2749" extrusionOk="0">
                  <a:moveTo>
                    <a:pt x="1806" y="0"/>
                  </a:moveTo>
                  <a:cubicBezTo>
                    <a:pt x="1531" y="236"/>
                    <a:pt x="1296" y="472"/>
                    <a:pt x="1099" y="786"/>
                  </a:cubicBezTo>
                  <a:cubicBezTo>
                    <a:pt x="1013" y="929"/>
                    <a:pt x="801" y="1261"/>
                    <a:pt x="663" y="1261"/>
                  </a:cubicBezTo>
                  <a:cubicBezTo>
                    <a:pt x="612" y="1261"/>
                    <a:pt x="571" y="1216"/>
                    <a:pt x="550" y="1100"/>
                  </a:cubicBezTo>
                  <a:cubicBezTo>
                    <a:pt x="589" y="825"/>
                    <a:pt x="471" y="511"/>
                    <a:pt x="275" y="315"/>
                  </a:cubicBezTo>
                  <a:cubicBezTo>
                    <a:pt x="254" y="304"/>
                    <a:pt x="233" y="299"/>
                    <a:pt x="213" y="299"/>
                  </a:cubicBezTo>
                  <a:cubicBezTo>
                    <a:pt x="157" y="299"/>
                    <a:pt x="107" y="336"/>
                    <a:pt x="79" y="393"/>
                  </a:cubicBezTo>
                  <a:cubicBezTo>
                    <a:pt x="79" y="432"/>
                    <a:pt x="79" y="432"/>
                    <a:pt x="79" y="472"/>
                  </a:cubicBezTo>
                  <a:cubicBezTo>
                    <a:pt x="79" y="511"/>
                    <a:pt x="79" y="511"/>
                    <a:pt x="79" y="550"/>
                  </a:cubicBezTo>
                  <a:cubicBezTo>
                    <a:pt x="118" y="707"/>
                    <a:pt x="157" y="864"/>
                    <a:pt x="157" y="982"/>
                  </a:cubicBezTo>
                  <a:cubicBezTo>
                    <a:pt x="157" y="1139"/>
                    <a:pt x="157" y="1257"/>
                    <a:pt x="118" y="1374"/>
                  </a:cubicBezTo>
                  <a:cubicBezTo>
                    <a:pt x="79" y="1531"/>
                    <a:pt x="39" y="1649"/>
                    <a:pt x="0" y="1767"/>
                  </a:cubicBezTo>
                  <a:lnTo>
                    <a:pt x="1374" y="2748"/>
                  </a:lnTo>
                  <a:lnTo>
                    <a:pt x="1413" y="2709"/>
                  </a:lnTo>
                  <a:cubicBezTo>
                    <a:pt x="1806" y="2395"/>
                    <a:pt x="2198" y="2042"/>
                    <a:pt x="2552" y="1688"/>
                  </a:cubicBezTo>
                  <a:cubicBezTo>
                    <a:pt x="2944" y="1178"/>
                    <a:pt x="2905" y="1178"/>
                    <a:pt x="2866" y="1139"/>
                  </a:cubicBezTo>
                  <a:cubicBezTo>
                    <a:pt x="2856" y="1132"/>
                    <a:pt x="2845" y="1128"/>
                    <a:pt x="2832" y="1128"/>
                  </a:cubicBezTo>
                  <a:cubicBezTo>
                    <a:pt x="2662" y="1128"/>
                    <a:pt x="2232" y="1702"/>
                    <a:pt x="2137" y="1702"/>
                  </a:cubicBezTo>
                  <a:cubicBezTo>
                    <a:pt x="2121" y="1702"/>
                    <a:pt x="2115" y="1686"/>
                    <a:pt x="2120" y="1649"/>
                  </a:cubicBezTo>
                  <a:cubicBezTo>
                    <a:pt x="2120" y="1374"/>
                    <a:pt x="2984" y="629"/>
                    <a:pt x="2787" y="511"/>
                  </a:cubicBezTo>
                  <a:cubicBezTo>
                    <a:pt x="2778" y="504"/>
                    <a:pt x="2767" y="501"/>
                    <a:pt x="2755" y="501"/>
                  </a:cubicBezTo>
                  <a:cubicBezTo>
                    <a:pt x="2554" y="501"/>
                    <a:pt x="1958" y="1340"/>
                    <a:pt x="1884" y="1414"/>
                  </a:cubicBezTo>
                  <a:cubicBezTo>
                    <a:pt x="1873" y="1437"/>
                    <a:pt x="1855" y="1446"/>
                    <a:pt x="1836" y="1446"/>
                  </a:cubicBezTo>
                  <a:cubicBezTo>
                    <a:pt x="1790" y="1446"/>
                    <a:pt x="1739" y="1391"/>
                    <a:pt x="1767" y="1335"/>
                  </a:cubicBezTo>
                  <a:cubicBezTo>
                    <a:pt x="1845" y="1257"/>
                    <a:pt x="2670" y="197"/>
                    <a:pt x="2434" y="79"/>
                  </a:cubicBezTo>
                  <a:cubicBezTo>
                    <a:pt x="2417" y="68"/>
                    <a:pt x="2400" y="63"/>
                    <a:pt x="2384" y="63"/>
                  </a:cubicBezTo>
                  <a:cubicBezTo>
                    <a:pt x="2285" y="63"/>
                    <a:pt x="2198" y="236"/>
                    <a:pt x="2198" y="236"/>
                  </a:cubicBezTo>
                  <a:cubicBezTo>
                    <a:pt x="2198" y="236"/>
                    <a:pt x="1518" y="1219"/>
                    <a:pt x="1418" y="1219"/>
                  </a:cubicBezTo>
                  <a:cubicBezTo>
                    <a:pt x="1417" y="1219"/>
                    <a:pt x="1415" y="1218"/>
                    <a:pt x="1413" y="1217"/>
                  </a:cubicBezTo>
                  <a:cubicBezTo>
                    <a:pt x="1296" y="1178"/>
                    <a:pt x="1688" y="550"/>
                    <a:pt x="1845" y="315"/>
                  </a:cubicBezTo>
                  <a:cubicBezTo>
                    <a:pt x="1963" y="118"/>
                    <a:pt x="1963" y="0"/>
                    <a:pt x="1806" y="0"/>
                  </a:cubicBezTo>
                  <a:close/>
                </a:path>
              </a:pathLst>
            </a:custGeom>
            <a:solidFill>
              <a:srgbClr val="D8937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8" name="Google Shape;3078;p65"/>
            <p:cNvSpPr/>
            <p:nvPr/>
          </p:nvSpPr>
          <p:spPr>
            <a:xfrm>
              <a:off x="4423197" y="5099257"/>
              <a:ext cx="83741" cy="40116"/>
            </a:xfrm>
            <a:custGeom>
              <a:avLst/>
              <a:gdLst/>
              <a:ahLst/>
              <a:cxnLst/>
              <a:rect l="l" t="t" r="r" b="b"/>
              <a:pathLst>
                <a:path w="3770" h="1806" extrusionOk="0">
                  <a:moveTo>
                    <a:pt x="118" y="0"/>
                  </a:moveTo>
                  <a:lnTo>
                    <a:pt x="0" y="1570"/>
                  </a:lnTo>
                  <a:lnTo>
                    <a:pt x="118" y="1570"/>
                  </a:lnTo>
                  <a:cubicBezTo>
                    <a:pt x="1217" y="1727"/>
                    <a:pt x="2277" y="1806"/>
                    <a:pt x="3376" y="1806"/>
                  </a:cubicBezTo>
                  <a:cubicBezTo>
                    <a:pt x="3769" y="1727"/>
                    <a:pt x="2081" y="1217"/>
                    <a:pt x="2081" y="1217"/>
                  </a:cubicBezTo>
                  <a:lnTo>
                    <a:pt x="2160" y="118"/>
                  </a:lnTo>
                  <a:lnTo>
                    <a:pt x="118" y="0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9" name="Google Shape;3079;p65"/>
            <p:cNvSpPr/>
            <p:nvPr/>
          </p:nvSpPr>
          <p:spPr>
            <a:xfrm>
              <a:off x="4423197" y="5121047"/>
              <a:ext cx="16593" cy="13972"/>
            </a:xfrm>
            <a:custGeom>
              <a:avLst/>
              <a:gdLst/>
              <a:ahLst/>
              <a:cxnLst/>
              <a:rect l="l" t="t" r="r" b="b"/>
              <a:pathLst>
                <a:path w="747" h="629" extrusionOk="0">
                  <a:moveTo>
                    <a:pt x="40" y="0"/>
                  </a:moveTo>
                  <a:lnTo>
                    <a:pt x="0" y="589"/>
                  </a:lnTo>
                  <a:lnTo>
                    <a:pt x="746" y="629"/>
                  </a:lnTo>
                  <a:cubicBezTo>
                    <a:pt x="707" y="472"/>
                    <a:pt x="629" y="315"/>
                    <a:pt x="511" y="197"/>
                  </a:cubicBezTo>
                  <a:cubicBezTo>
                    <a:pt x="393" y="79"/>
                    <a:pt x="197" y="0"/>
                    <a:pt x="4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0" name="Google Shape;3080;p65"/>
            <p:cNvSpPr/>
            <p:nvPr/>
          </p:nvSpPr>
          <p:spPr>
            <a:xfrm>
              <a:off x="4422330" y="5132375"/>
              <a:ext cx="78499" cy="7219"/>
            </a:xfrm>
            <a:custGeom>
              <a:avLst/>
              <a:gdLst/>
              <a:ahLst/>
              <a:cxnLst/>
              <a:rect l="l" t="t" r="r" b="b"/>
              <a:pathLst>
                <a:path w="3534" h="325" extrusionOk="0">
                  <a:moveTo>
                    <a:pt x="2944" y="1"/>
                  </a:moveTo>
                  <a:cubicBezTo>
                    <a:pt x="2827" y="1"/>
                    <a:pt x="2709" y="276"/>
                    <a:pt x="2709" y="276"/>
                  </a:cubicBezTo>
                  <a:lnTo>
                    <a:pt x="0" y="79"/>
                  </a:lnTo>
                  <a:lnTo>
                    <a:pt x="0" y="119"/>
                  </a:lnTo>
                  <a:cubicBezTo>
                    <a:pt x="943" y="249"/>
                    <a:pt x="1886" y="325"/>
                    <a:pt x="2852" y="325"/>
                  </a:cubicBezTo>
                  <a:cubicBezTo>
                    <a:pt x="3052" y="325"/>
                    <a:pt x="3253" y="322"/>
                    <a:pt x="3455" y="315"/>
                  </a:cubicBezTo>
                  <a:cubicBezTo>
                    <a:pt x="3533" y="236"/>
                    <a:pt x="2944" y="1"/>
                    <a:pt x="294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1" name="Google Shape;3081;p65"/>
            <p:cNvSpPr/>
            <p:nvPr/>
          </p:nvSpPr>
          <p:spPr>
            <a:xfrm>
              <a:off x="4422330" y="5133264"/>
              <a:ext cx="65416" cy="5242"/>
            </a:xfrm>
            <a:custGeom>
              <a:avLst/>
              <a:gdLst/>
              <a:ahLst/>
              <a:cxnLst/>
              <a:rect l="l" t="t" r="r" b="b"/>
              <a:pathLst>
                <a:path w="2945" h="236" extrusionOk="0">
                  <a:moveTo>
                    <a:pt x="0" y="0"/>
                  </a:moveTo>
                  <a:lnTo>
                    <a:pt x="0" y="39"/>
                  </a:lnTo>
                  <a:lnTo>
                    <a:pt x="511" y="39"/>
                  </a:lnTo>
                  <a:lnTo>
                    <a:pt x="157" y="0"/>
                  </a:lnTo>
                  <a:close/>
                  <a:moveTo>
                    <a:pt x="1727" y="157"/>
                  </a:moveTo>
                  <a:cubicBezTo>
                    <a:pt x="1877" y="170"/>
                    <a:pt x="2023" y="178"/>
                    <a:pt x="2163" y="185"/>
                  </a:cubicBezTo>
                  <a:lnTo>
                    <a:pt x="2163" y="185"/>
                  </a:lnTo>
                  <a:lnTo>
                    <a:pt x="1727" y="157"/>
                  </a:lnTo>
                  <a:close/>
                  <a:moveTo>
                    <a:pt x="2163" y="185"/>
                  </a:moveTo>
                  <a:lnTo>
                    <a:pt x="2944" y="236"/>
                  </a:lnTo>
                  <a:cubicBezTo>
                    <a:pt x="2730" y="209"/>
                    <a:pt x="2461" y="200"/>
                    <a:pt x="2163" y="185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2" name="Google Shape;3082;p65"/>
            <p:cNvSpPr/>
            <p:nvPr/>
          </p:nvSpPr>
          <p:spPr>
            <a:xfrm>
              <a:off x="4483370" y="5131531"/>
              <a:ext cx="5220" cy="6975"/>
            </a:xfrm>
            <a:custGeom>
              <a:avLst/>
              <a:gdLst/>
              <a:ahLst/>
              <a:cxnLst/>
              <a:rect l="l" t="t" r="r" b="b"/>
              <a:pathLst>
                <a:path w="235" h="314" extrusionOk="0">
                  <a:moveTo>
                    <a:pt x="234" y="0"/>
                  </a:moveTo>
                  <a:cubicBezTo>
                    <a:pt x="157" y="39"/>
                    <a:pt x="118" y="78"/>
                    <a:pt x="79" y="117"/>
                  </a:cubicBezTo>
                  <a:cubicBezTo>
                    <a:pt x="39" y="157"/>
                    <a:pt x="0" y="235"/>
                    <a:pt x="0" y="314"/>
                  </a:cubicBezTo>
                  <a:cubicBezTo>
                    <a:pt x="39" y="235"/>
                    <a:pt x="39" y="196"/>
                    <a:pt x="79" y="157"/>
                  </a:cubicBezTo>
                  <a:cubicBezTo>
                    <a:pt x="118" y="79"/>
                    <a:pt x="157" y="39"/>
                    <a:pt x="23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3" name="Google Shape;3083;p65"/>
            <p:cNvSpPr/>
            <p:nvPr/>
          </p:nvSpPr>
          <p:spPr>
            <a:xfrm>
              <a:off x="4470287" y="5127155"/>
              <a:ext cx="2643" cy="4376"/>
            </a:xfrm>
            <a:custGeom>
              <a:avLst/>
              <a:gdLst/>
              <a:ahLst/>
              <a:cxnLst/>
              <a:rect l="l" t="t" r="r" b="b"/>
              <a:pathLst>
                <a:path w="119" h="197" extrusionOk="0">
                  <a:moveTo>
                    <a:pt x="118" y="0"/>
                  </a:moveTo>
                  <a:cubicBezTo>
                    <a:pt x="118" y="40"/>
                    <a:pt x="79" y="79"/>
                    <a:pt x="79" y="79"/>
                  </a:cubicBezTo>
                  <a:cubicBezTo>
                    <a:pt x="40" y="118"/>
                    <a:pt x="0" y="157"/>
                    <a:pt x="0" y="197"/>
                  </a:cubicBezTo>
                  <a:cubicBezTo>
                    <a:pt x="40" y="157"/>
                    <a:pt x="79" y="118"/>
                    <a:pt x="79" y="118"/>
                  </a:cubicBezTo>
                  <a:cubicBezTo>
                    <a:pt x="118" y="79"/>
                    <a:pt x="118" y="40"/>
                    <a:pt x="118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4" name="Google Shape;3084;p65"/>
            <p:cNvSpPr/>
            <p:nvPr/>
          </p:nvSpPr>
          <p:spPr>
            <a:xfrm>
              <a:off x="4466800" y="5126289"/>
              <a:ext cx="3510" cy="2621"/>
            </a:xfrm>
            <a:custGeom>
              <a:avLst/>
              <a:gdLst/>
              <a:ahLst/>
              <a:cxnLst/>
              <a:rect l="l" t="t" r="r" b="b"/>
              <a:pathLst>
                <a:path w="158" h="118" extrusionOk="0">
                  <a:moveTo>
                    <a:pt x="157" y="0"/>
                  </a:moveTo>
                  <a:cubicBezTo>
                    <a:pt x="157" y="0"/>
                    <a:pt x="118" y="0"/>
                    <a:pt x="79" y="79"/>
                  </a:cubicBezTo>
                  <a:cubicBezTo>
                    <a:pt x="118" y="39"/>
                    <a:pt x="157" y="39"/>
                    <a:pt x="157" y="0"/>
                  </a:cubicBezTo>
                  <a:close/>
                  <a:moveTo>
                    <a:pt x="79" y="79"/>
                  </a:moveTo>
                  <a:cubicBezTo>
                    <a:pt x="78" y="79"/>
                    <a:pt x="62" y="95"/>
                    <a:pt x="39" y="107"/>
                  </a:cubicBezTo>
                  <a:lnTo>
                    <a:pt x="39" y="107"/>
                  </a:lnTo>
                  <a:cubicBezTo>
                    <a:pt x="51" y="101"/>
                    <a:pt x="65" y="92"/>
                    <a:pt x="79" y="79"/>
                  </a:cubicBezTo>
                  <a:close/>
                  <a:moveTo>
                    <a:pt x="39" y="107"/>
                  </a:moveTo>
                  <a:cubicBezTo>
                    <a:pt x="17" y="118"/>
                    <a:pt x="0" y="118"/>
                    <a:pt x="0" y="118"/>
                  </a:cubicBezTo>
                  <a:cubicBezTo>
                    <a:pt x="14" y="118"/>
                    <a:pt x="28" y="113"/>
                    <a:pt x="39" y="107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5" name="Google Shape;3085;p65"/>
            <p:cNvSpPr/>
            <p:nvPr/>
          </p:nvSpPr>
          <p:spPr>
            <a:xfrm>
              <a:off x="4465045" y="5124534"/>
              <a:ext cx="4376" cy="22"/>
            </a:xfrm>
            <a:custGeom>
              <a:avLst/>
              <a:gdLst/>
              <a:ahLst/>
              <a:cxnLst/>
              <a:rect l="l" t="t" r="r" b="b"/>
              <a:pathLst>
                <a:path w="197" h="1" extrusionOk="0">
                  <a:moveTo>
                    <a:pt x="1" y="0"/>
                  </a:moveTo>
                  <a:cubicBezTo>
                    <a:pt x="40" y="0"/>
                    <a:pt x="79" y="0"/>
                    <a:pt x="118" y="0"/>
                  </a:cubicBezTo>
                  <a:lnTo>
                    <a:pt x="197" y="0"/>
                  </a:lnTo>
                  <a:cubicBezTo>
                    <a:pt x="158" y="0"/>
                    <a:pt x="118" y="0"/>
                    <a:pt x="118" y="0"/>
                  </a:cubicBezTo>
                  <a:cubicBezTo>
                    <a:pt x="79" y="0"/>
                    <a:pt x="40" y="0"/>
                    <a:pt x="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6" name="Google Shape;3086;p65"/>
            <p:cNvSpPr/>
            <p:nvPr/>
          </p:nvSpPr>
          <p:spPr>
            <a:xfrm>
              <a:off x="4464179" y="5121913"/>
              <a:ext cx="5242" cy="889"/>
            </a:xfrm>
            <a:custGeom>
              <a:avLst/>
              <a:gdLst/>
              <a:ahLst/>
              <a:cxnLst/>
              <a:rect l="l" t="t" r="r" b="b"/>
              <a:pathLst>
                <a:path w="236" h="40" extrusionOk="0">
                  <a:moveTo>
                    <a:pt x="0" y="1"/>
                  </a:moveTo>
                  <a:cubicBezTo>
                    <a:pt x="40" y="1"/>
                    <a:pt x="79" y="1"/>
                    <a:pt x="118" y="40"/>
                  </a:cubicBezTo>
                  <a:cubicBezTo>
                    <a:pt x="157" y="40"/>
                    <a:pt x="197" y="40"/>
                    <a:pt x="236" y="40"/>
                  </a:cubicBezTo>
                  <a:lnTo>
                    <a:pt x="118" y="40"/>
                  </a:lnTo>
                  <a:cubicBezTo>
                    <a:pt x="79" y="1"/>
                    <a:pt x="40" y="1"/>
                    <a:pt x="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7" name="Google Shape;3087;p65"/>
            <p:cNvSpPr/>
            <p:nvPr/>
          </p:nvSpPr>
          <p:spPr>
            <a:xfrm>
              <a:off x="4472020" y="5123668"/>
              <a:ext cx="9618" cy="4376"/>
            </a:xfrm>
            <a:custGeom>
              <a:avLst/>
              <a:gdLst/>
              <a:ahLst/>
              <a:cxnLst/>
              <a:rect l="l" t="t" r="r" b="b"/>
              <a:pathLst>
                <a:path w="433" h="197" extrusionOk="0">
                  <a:moveTo>
                    <a:pt x="236" y="0"/>
                  </a:moveTo>
                  <a:cubicBezTo>
                    <a:pt x="205" y="0"/>
                    <a:pt x="173" y="26"/>
                    <a:pt x="141" y="56"/>
                  </a:cubicBezTo>
                  <a:lnTo>
                    <a:pt x="141" y="56"/>
                  </a:lnTo>
                  <a:cubicBezTo>
                    <a:pt x="185" y="28"/>
                    <a:pt x="236" y="16"/>
                    <a:pt x="283" y="16"/>
                  </a:cubicBezTo>
                  <a:cubicBezTo>
                    <a:pt x="325" y="16"/>
                    <a:pt x="365" y="25"/>
                    <a:pt x="393" y="39"/>
                  </a:cubicBezTo>
                  <a:lnTo>
                    <a:pt x="393" y="0"/>
                  </a:lnTo>
                  <a:close/>
                  <a:moveTo>
                    <a:pt x="141" y="56"/>
                  </a:moveTo>
                  <a:cubicBezTo>
                    <a:pt x="131" y="63"/>
                    <a:pt x="121" y="70"/>
                    <a:pt x="112" y="79"/>
                  </a:cubicBezTo>
                  <a:lnTo>
                    <a:pt x="112" y="79"/>
                  </a:lnTo>
                  <a:cubicBezTo>
                    <a:pt x="114" y="79"/>
                    <a:pt x="116" y="79"/>
                    <a:pt x="119" y="79"/>
                  </a:cubicBezTo>
                  <a:cubicBezTo>
                    <a:pt x="126" y="71"/>
                    <a:pt x="134" y="63"/>
                    <a:pt x="141" y="56"/>
                  </a:cubicBezTo>
                  <a:close/>
                  <a:moveTo>
                    <a:pt x="46" y="151"/>
                  </a:moveTo>
                  <a:cubicBezTo>
                    <a:pt x="12" y="157"/>
                    <a:pt x="1" y="157"/>
                    <a:pt x="1" y="157"/>
                  </a:cubicBezTo>
                  <a:cubicBezTo>
                    <a:pt x="11" y="168"/>
                    <a:pt x="25" y="176"/>
                    <a:pt x="40" y="181"/>
                  </a:cubicBezTo>
                  <a:lnTo>
                    <a:pt x="40" y="181"/>
                  </a:lnTo>
                  <a:lnTo>
                    <a:pt x="40" y="157"/>
                  </a:lnTo>
                  <a:cubicBezTo>
                    <a:pt x="42" y="155"/>
                    <a:pt x="44" y="153"/>
                    <a:pt x="46" y="151"/>
                  </a:cubicBezTo>
                  <a:close/>
                  <a:moveTo>
                    <a:pt x="393" y="39"/>
                  </a:moveTo>
                  <a:lnTo>
                    <a:pt x="315" y="79"/>
                  </a:lnTo>
                  <a:cubicBezTo>
                    <a:pt x="276" y="79"/>
                    <a:pt x="236" y="118"/>
                    <a:pt x="197" y="118"/>
                  </a:cubicBezTo>
                  <a:cubicBezTo>
                    <a:pt x="143" y="132"/>
                    <a:pt x="102" y="140"/>
                    <a:pt x="73" y="146"/>
                  </a:cubicBezTo>
                  <a:lnTo>
                    <a:pt x="73" y="146"/>
                  </a:lnTo>
                  <a:cubicBezTo>
                    <a:pt x="79" y="130"/>
                    <a:pt x="79" y="118"/>
                    <a:pt x="79" y="118"/>
                  </a:cubicBezTo>
                  <a:cubicBezTo>
                    <a:pt x="89" y="103"/>
                    <a:pt x="100" y="90"/>
                    <a:pt x="112" y="79"/>
                  </a:cubicBezTo>
                  <a:lnTo>
                    <a:pt x="112" y="79"/>
                  </a:lnTo>
                  <a:cubicBezTo>
                    <a:pt x="81" y="83"/>
                    <a:pt x="77" y="116"/>
                    <a:pt x="46" y="151"/>
                  </a:cubicBezTo>
                  <a:lnTo>
                    <a:pt x="46" y="151"/>
                  </a:lnTo>
                  <a:cubicBezTo>
                    <a:pt x="53" y="150"/>
                    <a:pt x="63" y="148"/>
                    <a:pt x="73" y="146"/>
                  </a:cubicBezTo>
                  <a:lnTo>
                    <a:pt x="73" y="146"/>
                  </a:lnTo>
                  <a:cubicBezTo>
                    <a:pt x="69" y="157"/>
                    <a:pt x="62" y="170"/>
                    <a:pt x="52" y="184"/>
                  </a:cubicBezTo>
                  <a:lnTo>
                    <a:pt x="52" y="184"/>
                  </a:lnTo>
                  <a:cubicBezTo>
                    <a:pt x="48" y="183"/>
                    <a:pt x="44" y="182"/>
                    <a:pt x="40" y="181"/>
                  </a:cubicBezTo>
                  <a:lnTo>
                    <a:pt x="40" y="181"/>
                  </a:lnTo>
                  <a:lnTo>
                    <a:pt x="40" y="197"/>
                  </a:lnTo>
                  <a:cubicBezTo>
                    <a:pt x="44" y="192"/>
                    <a:pt x="48" y="188"/>
                    <a:pt x="52" y="184"/>
                  </a:cubicBezTo>
                  <a:lnTo>
                    <a:pt x="52" y="184"/>
                  </a:lnTo>
                  <a:cubicBezTo>
                    <a:pt x="61" y="186"/>
                    <a:pt x="70" y="187"/>
                    <a:pt x="79" y="187"/>
                  </a:cubicBezTo>
                  <a:cubicBezTo>
                    <a:pt x="109" y="187"/>
                    <a:pt x="138" y="177"/>
                    <a:pt x="158" y="157"/>
                  </a:cubicBezTo>
                  <a:lnTo>
                    <a:pt x="354" y="157"/>
                  </a:lnTo>
                  <a:cubicBezTo>
                    <a:pt x="393" y="118"/>
                    <a:pt x="393" y="118"/>
                    <a:pt x="393" y="118"/>
                  </a:cubicBezTo>
                  <a:cubicBezTo>
                    <a:pt x="433" y="79"/>
                    <a:pt x="433" y="79"/>
                    <a:pt x="393" y="39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8" name="Google Shape;3088;p65"/>
            <p:cNvSpPr/>
            <p:nvPr/>
          </p:nvSpPr>
          <p:spPr>
            <a:xfrm>
              <a:off x="4469421" y="5121913"/>
              <a:ext cx="4376" cy="5264"/>
            </a:xfrm>
            <a:custGeom>
              <a:avLst/>
              <a:gdLst/>
              <a:ahLst/>
              <a:cxnLst/>
              <a:rect l="l" t="t" r="r" b="b"/>
              <a:pathLst>
                <a:path w="197" h="237" extrusionOk="0">
                  <a:moveTo>
                    <a:pt x="39" y="1"/>
                  </a:moveTo>
                  <a:cubicBezTo>
                    <a:pt x="38" y="1"/>
                    <a:pt x="37" y="1"/>
                    <a:pt x="35" y="1"/>
                  </a:cubicBezTo>
                  <a:lnTo>
                    <a:pt x="35" y="1"/>
                  </a:lnTo>
                  <a:cubicBezTo>
                    <a:pt x="38" y="1"/>
                    <a:pt x="39" y="1"/>
                    <a:pt x="39" y="1"/>
                  </a:cubicBezTo>
                  <a:close/>
                  <a:moveTo>
                    <a:pt x="35" y="1"/>
                  </a:moveTo>
                  <a:lnTo>
                    <a:pt x="35" y="1"/>
                  </a:lnTo>
                  <a:cubicBezTo>
                    <a:pt x="25" y="2"/>
                    <a:pt x="0" y="8"/>
                    <a:pt x="0" y="40"/>
                  </a:cubicBezTo>
                  <a:cubicBezTo>
                    <a:pt x="0" y="79"/>
                    <a:pt x="0" y="79"/>
                    <a:pt x="0" y="118"/>
                  </a:cubicBezTo>
                  <a:cubicBezTo>
                    <a:pt x="39" y="118"/>
                    <a:pt x="39" y="158"/>
                    <a:pt x="79" y="197"/>
                  </a:cubicBezTo>
                  <a:cubicBezTo>
                    <a:pt x="79" y="158"/>
                    <a:pt x="39" y="118"/>
                    <a:pt x="39" y="79"/>
                  </a:cubicBezTo>
                  <a:cubicBezTo>
                    <a:pt x="39" y="79"/>
                    <a:pt x="3" y="6"/>
                    <a:pt x="35" y="1"/>
                  </a:cubicBezTo>
                  <a:close/>
                  <a:moveTo>
                    <a:pt x="79" y="197"/>
                  </a:moveTo>
                  <a:cubicBezTo>
                    <a:pt x="79" y="197"/>
                    <a:pt x="118" y="236"/>
                    <a:pt x="157" y="236"/>
                  </a:cubicBezTo>
                  <a:cubicBezTo>
                    <a:pt x="118" y="236"/>
                    <a:pt x="118" y="197"/>
                    <a:pt x="79" y="197"/>
                  </a:cubicBezTo>
                  <a:close/>
                  <a:moveTo>
                    <a:pt x="39" y="1"/>
                  </a:moveTo>
                  <a:cubicBezTo>
                    <a:pt x="79" y="1"/>
                    <a:pt x="79" y="40"/>
                    <a:pt x="118" y="79"/>
                  </a:cubicBezTo>
                  <a:cubicBezTo>
                    <a:pt x="118" y="118"/>
                    <a:pt x="157" y="118"/>
                    <a:pt x="157" y="158"/>
                  </a:cubicBezTo>
                  <a:cubicBezTo>
                    <a:pt x="157" y="197"/>
                    <a:pt x="157" y="236"/>
                    <a:pt x="157" y="236"/>
                  </a:cubicBezTo>
                  <a:cubicBezTo>
                    <a:pt x="196" y="236"/>
                    <a:pt x="196" y="197"/>
                    <a:pt x="196" y="158"/>
                  </a:cubicBezTo>
                  <a:cubicBezTo>
                    <a:pt x="196" y="118"/>
                    <a:pt x="157" y="79"/>
                    <a:pt x="157" y="79"/>
                  </a:cubicBezTo>
                  <a:cubicBezTo>
                    <a:pt x="157" y="1"/>
                    <a:pt x="118" y="1"/>
                    <a:pt x="3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9" name="Google Shape;3089;p65"/>
            <p:cNvSpPr/>
            <p:nvPr/>
          </p:nvSpPr>
          <p:spPr>
            <a:xfrm>
              <a:off x="4427550" y="5121047"/>
              <a:ext cx="12239" cy="13972"/>
            </a:xfrm>
            <a:custGeom>
              <a:avLst/>
              <a:gdLst/>
              <a:ahLst/>
              <a:cxnLst/>
              <a:rect l="l" t="t" r="r" b="b"/>
              <a:pathLst>
                <a:path w="551" h="629" extrusionOk="0">
                  <a:moveTo>
                    <a:pt x="1" y="0"/>
                  </a:moveTo>
                  <a:lnTo>
                    <a:pt x="1" y="0"/>
                  </a:lnTo>
                  <a:cubicBezTo>
                    <a:pt x="118" y="40"/>
                    <a:pt x="236" y="79"/>
                    <a:pt x="315" y="157"/>
                  </a:cubicBezTo>
                  <a:cubicBezTo>
                    <a:pt x="433" y="236"/>
                    <a:pt x="472" y="354"/>
                    <a:pt x="511" y="472"/>
                  </a:cubicBezTo>
                  <a:cubicBezTo>
                    <a:pt x="550" y="550"/>
                    <a:pt x="550" y="629"/>
                    <a:pt x="550" y="629"/>
                  </a:cubicBezTo>
                  <a:cubicBezTo>
                    <a:pt x="550" y="629"/>
                    <a:pt x="550" y="629"/>
                    <a:pt x="550" y="589"/>
                  </a:cubicBezTo>
                  <a:cubicBezTo>
                    <a:pt x="550" y="550"/>
                    <a:pt x="550" y="511"/>
                    <a:pt x="550" y="472"/>
                  </a:cubicBezTo>
                  <a:cubicBezTo>
                    <a:pt x="472" y="197"/>
                    <a:pt x="276" y="40"/>
                    <a:pt x="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0" name="Google Shape;3090;p65"/>
            <p:cNvSpPr/>
            <p:nvPr/>
          </p:nvSpPr>
          <p:spPr>
            <a:xfrm>
              <a:off x="4428417" y="5102744"/>
              <a:ext cx="1777" cy="18325"/>
            </a:xfrm>
            <a:custGeom>
              <a:avLst/>
              <a:gdLst/>
              <a:ahLst/>
              <a:cxnLst/>
              <a:rect l="l" t="t" r="r" b="b"/>
              <a:pathLst>
                <a:path w="80" h="825" extrusionOk="0">
                  <a:moveTo>
                    <a:pt x="79" y="0"/>
                  </a:moveTo>
                  <a:cubicBezTo>
                    <a:pt x="40" y="157"/>
                    <a:pt x="40" y="275"/>
                    <a:pt x="40" y="432"/>
                  </a:cubicBezTo>
                  <a:cubicBezTo>
                    <a:pt x="1" y="550"/>
                    <a:pt x="1" y="707"/>
                    <a:pt x="1" y="824"/>
                  </a:cubicBezTo>
                  <a:cubicBezTo>
                    <a:pt x="40" y="550"/>
                    <a:pt x="79" y="275"/>
                    <a:pt x="7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1" name="Google Shape;3091;p65"/>
            <p:cNvSpPr/>
            <p:nvPr/>
          </p:nvSpPr>
          <p:spPr>
            <a:xfrm>
              <a:off x="4445876" y="5131509"/>
              <a:ext cx="13083" cy="889"/>
            </a:xfrm>
            <a:custGeom>
              <a:avLst/>
              <a:gdLst/>
              <a:ahLst/>
              <a:cxnLst/>
              <a:rect l="l" t="t" r="r" b="b"/>
              <a:pathLst>
                <a:path w="589" h="40" extrusionOk="0">
                  <a:moveTo>
                    <a:pt x="0" y="1"/>
                  </a:moveTo>
                  <a:cubicBezTo>
                    <a:pt x="79" y="1"/>
                    <a:pt x="196" y="40"/>
                    <a:pt x="275" y="40"/>
                  </a:cubicBezTo>
                  <a:lnTo>
                    <a:pt x="589" y="40"/>
                  </a:lnTo>
                  <a:cubicBezTo>
                    <a:pt x="471" y="40"/>
                    <a:pt x="393" y="40"/>
                    <a:pt x="275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2" name="Google Shape;3092;p65"/>
            <p:cNvSpPr/>
            <p:nvPr/>
          </p:nvSpPr>
          <p:spPr>
            <a:xfrm>
              <a:off x="4437146" y="5131509"/>
              <a:ext cx="889" cy="1777"/>
            </a:xfrm>
            <a:custGeom>
              <a:avLst/>
              <a:gdLst/>
              <a:ahLst/>
              <a:cxnLst/>
              <a:rect l="l" t="t" r="r" b="b"/>
              <a:pathLst>
                <a:path w="40" h="80" extrusionOk="0">
                  <a:moveTo>
                    <a:pt x="1" y="1"/>
                  </a:moveTo>
                  <a:cubicBezTo>
                    <a:pt x="1" y="40"/>
                    <a:pt x="1" y="79"/>
                    <a:pt x="1" y="79"/>
                  </a:cubicBezTo>
                  <a:cubicBezTo>
                    <a:pt x="40" y="79"/>
                    <a:pt x="1" y="40"/>
                    <a:pt x="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3" name="Google Shape;3093;p65"/>
            <p:cNvSpPr/>
            <p:nvPr/>
          </p:nvSpPr>
          <p:spPr>
            <a:xfrm>
              <a:off x="4433659" y="5126289"/>
              <a:ext cx="1755" cy="1755"/>
            </a:xfrm>
            <a:custGeom>
              <a:avLst/>
              <a:gdLst/>
              <a:ahLst/>
              <a:cxnLst/>
              <a:rect l="l" t="t" r="r" b="b"/>
              <a:pathLst>
                <a:path w="79" h="79" extrusionOk="0">
                  <a:moveTo>
                    <a:pt x="1" y="0"/>
                  </a:moveTo>
                  <a:cubicBezTo>
                    <a:pt x="1" y="0"/>
                    <a:pt x="1" y="39"/>
                    <a:pt x="40" y="39"/>
                  </a:cubicBezTo>
                  <a:lnTo>
                    <a:pt x="1" y="0"/>
                  </a:lnTo>
                  <a:close/>
                  <a:moveTo>
                    <a:pt x="40" y="39"/>
                  </a:moveTo>
                  <a:lnTo>
                    <a:pt x="79" y="79"/>
                  </a:lnTo>
                  <a:cubicBezTo>
                    <a:pt x="79" y="79"/>
                    <a:pt x="79" y="39"/>
                    <a:pt x="40" y="39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4" name="Google Shape;3094;p65"/>
            <p:cNvSpPr/>
            <p:nvPr/>
          </p:nvSpPr>
          <p:spPr>
            <a:xfrm>
              <a:off x="4429305" y="5123890"/>
              <a:ext cx="1755" cy="666"/>
            </a:xfrm>
            <a:custGeom>
              <a:avLst/>
              <a:gdLst/>
              <a:ahLst/>
              <a:cxnLst/>
              <a:rect l="l" t="t" r="r" b="b"/>
              <a:pathLst>
                <a:path w="79" h="30" extrusionOk="0">
                  <a:moveTo>
                    <a:pt x="25" y="0"/>
                  </a:moveTo>
                  <a:cubicBezTo>
                    <a:pt x="10" y="0"/>
                    <a:pt x="0" y="10"/>
                    <a:pt x="0" y="29"/>
                  </a:cubicBezTo>
                  <a:lnTo>
                    <a:pt x="79" y="29"/>
                  </a:lnTo>
                  <a:cubicBezTo>
                    <a:pt x="59" y="10"/>
                    <a:pt x="39" y="0"/>
                    <a:pt x="25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5" name="Google Shape;3095;p65"/>
            <p:cNvSpPr/>
            <p:nvPr/>
          </p:nvSpPr>
          <p:spPr>
            <a:xfrm>
              <a:off x="4425818" y="5122780"/>
              <a:ext cx="889" cy="911"/>
            </a:xfrm>
            <a:custGeom>
              <a:avLst/>
              <a:gdLst/>
              <a:ahLst/>
              <a:cxnLst/>
              <a:rect l="l" t="t" r="r" b="b"/>
              <a:pathLst>
                <a:path w="40" h="41" extrusionOk="0">
                  <a:moveTo>
                    <a:pt x="0" y="1"/>
                  </a:moveTo>
                  <a:cubicBezTo>
                    <a:pt x="0" y="40"/>
                    <a:pt x="0" y="40"/>
                    <a:pt x="39" y="40"/>
                  </a:cubicBezTo>
                  <a:lnTo>
                    <a:pt x="39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6" name="Google Shape;3096;p65"/>
            <p:cNvSpPr/>
            <p:nvPr/>
          </p:nvSpPr>
          <p:spPr>
            <a:xfrm>
              <a:off x="4327283" y="5005942"/>
              <a:ext cx="54954" cy="81809"/>
            </a:xfrm>
            <a:custGeom>
              <a:avLst/>
              <a:gdLst/>
              <a:ahLst/>
              <a:cxnLst/>
              <a:rect l="l" t="t" r="r" b="b"/>
              <a:pathLst>
                <a:path w="2474" h="3683" extrusionOk="0">
                  <a:moveTo>
                    <a:pt x="1296" y="1"/>
                  </a:moveTo>
                  <a:lnTo>
                    <a:pt x="0" y="904"/>
                  </a:lnTo>
                  <a:lnTo>
                    <a:pt x="79" y="1021"/>
                  </a:lnTo>
                  <a:cubicBezTo>
                    <a:pt x="628" y="1924"/>
                    <a:pt x="1296" y="2827"/>
                    <a:pt x="1963" y="3651"/>
                  </a:cubicBezTo>
                  <a:cubicBezTo>
                    <a:pt x="1990" y="3673"/>
                    <a:pt x="2011" y="3682"/>
                    <a:pt x="2027" y="3682"/>
                  </a:cubicBezTo>
                  <a:cubicBezTo>
                    <a:pt x="2212" y="3682"/>
                    <a:pt x="1610" y="2278"/>
                    <a:pt x="1610" y="2278"/>
                  </a:cubicBezTo>
                  <a:lnTo>
                    <a:pt x="2473" y="1649"/>
                  </a:lnTo>
                  <a:lnTo>
                    <a:pt x="1296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7" name="Google Shape;3097;p65"/>
            <p:cNvSpPr/>
            <p:nvPr/>
          </p:nvSpPr>
          <p:spPr>
            <a:xfrm>
              <a:off x="4328149" y="5018159"/>
              <a:ext cx="13972" cy="20946"/>
            </a:xfrm>
            <a:custGeom>
              <a:avLst/>
              <a:gdLst/>
              <a:ahLst/>
              <a:cxnLst/>
              <a:rect l="l" t="t" r="r" b="b"/>
              <a:pathLst>
                <a:path w="629" h="943" extrusionOk="0">
                  <a:moveTo>
                    <a:pt x="432" y="0"/>
                  </a:moveTo>
                  <a:lnTo>
                    <a:pt x="0" y="354"/>
                  </a:lnTo>
                  <a:lnTo>
                    <a:pt x="393" y="942"/>
                  </a:lnTo>
                  <a:cubicBezTo>
                    <a:pt x="511" y="825"/>
                    <a:pt x="589" y="668"/>
                    <a:pt x="589" y="511"/>
                  </a:cubicBezTo>
                  <a:cubicBezTo>
                    <a:pt x="629" y="314"/>
                    <a:pt x="550" y="157"/>
                    <a:pt x="432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8" name="Google Shape;3098;p65"/>
            <p:cNvSpPr/>
            <p:nvPr/>
          </p:nvSpPr>
          <p:spPr>
            <a:xfrm>
              <a:off x="4327283" y="5026000"/>
              <a:ext cx="47979" cy="61928"/>
            </a:xfrm>
            <a:custGeom>
              <a:avLst/>
              <a:gdLst/>
              <a:ahLst/>
              <a:cxnLst/>
              <a:rect l="l" t="t" r="r" b="b"/>
              <a:pathLst>
                <a:path w="2160" h="2788" extrusionOk="0">
                  <a:moveTo>
                    <a:pt x="39" y="1"/>
                  </a:moveTo>
                  <a:lnTo>
                    <a:pt x="0" y="40"/>
                  </a:lnTo>
                  <a:cubicBezTo>
                    <a:pt x="550" y="903"/>
                    <a:pt x="1885" y="2788"/>
                    <a:pt x="2002" y="2788"/>
                  </a:cubicBezTo>
                  <a:cubicBezTo>
                    <a:pt x="2159" y="2788"/>
                    <a:pt x="1924" y="2199"/>
                    <a:pt x="1924" y="2199"/>
                  </a:cubicBezTo>
                  <a:cubicBezTo>
                    <a:pt x="1904" y="2179"/>
                    <a:pt x="1875" y="2172"/>
                    <a:pt x="1842" y="2172"/>
                  </a:cubicBezTo>
                  <a:cubicBezTo>
                    <a:pt x="1742" y="2172"/>
                    <a:pt x="1610" y="2238"/>
                    <a:pt x="1610" y="2238"/>
                  </a:cubicBezTo>
                  <a:lnTo>
                    <a:pt x="39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9" name="Google Shape;3099;p65"/>
            <p:cNvSpPr/>
            <p:nvPr/>
          </p:nvSpPr>
          <p:spPr>
            <a:xfrm>
              <a:off x="4328149" y="5026000"/>
              <a:ext cx="41871" cy="58441"/>
            </a:xfrm>
            <a:custGeom>
              <a:avLst/>
              <a:gdLst/>
              <a:ahLst/>
              <a:cxnLst/>
              <a:rect l="l" t="t" r="r" b="b"/>
              <a:pathLst>
                <a:path w="1885" h="2631" extrusionOk="0">
                  <a:moveTo>
                    <a:pt x="0" y="1"/>
                  </a:moveTo>
                  <a:cubicBezTo>
                    <a:pt x="0" y="1"/>
                    <a:pt x="1" y="40"/>
                    <a:pt x="40" y="79"/>
                  </a:cubicBezTo>
                  <a:lnTo>
                    <a:pt x="0" y="1"/>
                  </a:lnTo>
                  <a:close/>
                  <a:moveTo>
                    <a:pt x="236" y="393"/>
                  </a:moveTo>
                  <a:cubicBezTo>
                    <a:pt x="432" y="668"/>
                    <a:pt x="668" y="1021"/>
                    <a:pt x="943" y="1375"/>
                  </a:cubicBezTo>
                  <a:lnTo>
                    <a:pt x="236" y="393"/>
                  </a:lnTo>
                  <a:close/>
                  <a:moveTo>
                    <a:pt x="943" y="1375"/>
                  </a:moveTo>
                  <a:lnTo>
                    <a:pt x="943" y="1375"/>
                  </a:lnTo>
                  <a:cubicBezTo>
                    <a:pt x="1060" y="1542"/>
                    <a:pt x="1177" y="1695"/>
                    <a:pt x="1288" y="1837"/>
                  </a:cubicBezTo>
                  <a:lnTo>
                    <a:pt x="1288" y="1837"/>
                  </a:lnTo>
                  <a:cubicBezTo>
                    <a:pt x="1179" y="1686"/>
                    <a:pt x="1061" y="1527"/>
                    <a:pt x="943" y="1375"/>
                  </a:cubicBezTo>
                  <a:close/>
                  <a:moveTo>
                    <a:pt x="1288" y="1837"/>
                  </a:moveTo>
                  <a:lnTo>
                    <a:pt x="1288" y="1837"/>
                  </a:lnTo>
                  <a:cubicBezTo>
                    <a:pt x="1432" y="2037"/>
                    <a:pt x="1560" y="2222"/>
                    <a:pt x="1649" y="2356"/>
                  </a:cubicBezTo>
                  <a:lnTo>
                    <a:pt x="1885" y="2631"/>
                  </a:lnTo>
                  <a:lnTo>
                    <a:pt x="1689" y="2356"/>
                  </a:lnTo>
                  <a:cubicBezTo>
                    <a:pt x="1576" y="2198"/>
                    <a:pt x="1438" y="2028"/>
                    <a:pt x="1288" y="1837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0" name="Google Shape;3100;p65"/>
            <p:cNvSpPr/>
            <p:nvPr/>
          </p:nvSpPr>
          <p:spPr>
            <a:xfrm>
              <a:off x="4362157" y="5073534"/>
              <a:ext cx="8752" cy="2199"/>
            </a:xfrm>
            <a:custGeom>
              <a:avLst/>
              <a:gdLst/>
              <a:ahLst/>
              <a:cxnLst/>
              <a:rect l="l" t="t" r="r" b="b"/>
              <a:pathLst>
                <a:path w="394" h="99" extrusionOk="0">
                  <a:moveTo>
                    <a:pt x="202" y="0"/>
                  </a:moveTo>
                  <a:cubicBezTo>
                    <a:pt x="138" y="0"/>
                    <a:pt x="79" y="20"/>
                    <a:pt x="40" y="59"/>
                  </a:cubicBezTo>
                  <a:lnTo>
                    <a:pt x="0" y="98"/>
                  </a:lnTo>
                  <a:cubicBezTo>
                    <a:pt x="79" y="59"/>
                    <a:pt x="118" y="59"/>
                    <a:pt x="197" y="59"/>
                  </a:cubicBezTo>
                  <a:cubicBezTo>
                    <a:pt x="236" y="39"/>
                    <a:pt x="265" y="29"/>
                    <a:pt x="295" y="29"/>
                  </a:cubicBezTo>
                  <a:cubicBezTo>
                    <a:pt x="324" y="29"/>
                    <a:pt x="354" y="39"/>
                    <a:pt x="393" y="59"/>
                  </a:cubicBezTo>
                  <a:cubicBezTo>
                    <a:pt x="334" y="20"/>
                    <a:pt x="265" y="0"/>
                    <a:pt x="202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1" name="Google Shape;3101;p65"/>
            <p:cNvSpPr/>
            <p:nvPr/>
          </p:nvSpPr>
          <p:spPr>
            <a:xfrm>
              <a:off x="4360402" y="5060496"/>
              <a:ext cx="1777" cy="400"/>
            </a:xfrm>
            <a:custGeom>
              <a:avLst/>
              <a:gdLst/>
              <a:ahLst/>
              <a:cxnLst/>
              <a:rect l="l" t="t" r="r" b="b"/>
              <a:pathLst>
                <a:path w="80" h="18" extrusionOk="0">
                  <a:moveTo>
                    <a:pt x="42" y="0"/>
                  </a:moveTo>
                  <a:cubicBezTo>
                    <a:pt x="18" y="0"/>
                    <a:pt x="1" y="18"/>
                    <a:pt x="1" y="18"/>
                  </a:cubicBezTo>
                  <a:lnTo>
                    <a:pt x="79" y="18"/>
                  </a:lnTo>
                  <a:cubicBezTo>
                    <a:pt x="66" y="5"/>
                    <a:pt x="53" y="0"/>
                    <a:pt x="42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2" name="Google Shape;3102;p65"/>
            <p:cNvSpPr/>
            <p:nvPr/>
          </p:nvSpPr>
          <p:spPr>
            <a:xfrm>
              <a:off x="4359536" y="5056520"/>
              <a:ext cx="3510" cy="889"/>
            </a:xfrm>
            <a:custGeom>
              <a:avLst/>
              <a:gdLst/>
              <a:ahLst/>
              <a:cxnLst/>
              <a:rect l="l" t="t" r="r" b="b"/>
              <a:pathLst>
                <a:path w="158" h="40" extrusionOk="0">
                  <a:moveTo>
                    <a:pt x="1" y="1"/>
                  </a:moveTo>
                  <a:cubicBezTo>
                    <a:pt x="40" y="1"/>
                    <a:pt x="40" y="40"/>
                    <a:pt x="79" y="40"/>
                  </a:cubicBezTo>
                  <a:lnTo>
                    <a:pt x="158" y="40"/>
                  </a:lnTo>
                  <a:lnTo>
                    <a:pt x="79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3" name="Google Shape;3103;p65"/>
            <p:cNvSpPr/>
            <p:nvPr/>
          </p:nvSpPr>
          <p:spPr>
            <a:xfrm>
              <a:off x="4361290" y="5052166"/>
              <a:ext cx="3510" cy="4376"/>
            </a:xfrm>
            <a:custGeom>
              <a:avLst/>
              <a:gdLst/>
              <a:ahLst/>
              <a:cxnLst/>
              <a:rect l="l" t="t" r="r" b="b"/>
              <a:pathLst>
                <a:path w="158" h="197" extrusionOk="0">
                  <a:moveTo>
                    <a:pt x="0" y="0"/>
                  </a:moveTo>
                  <a:cubicBezTo>
                    <a:pt x="39" y="39"/>
                    <a:pt x="39" y="79"/>
                    <a:pt x="79" y="79"/>
                  </a:cubicBezTo>
                  <a:cubicBezTo>
                    <a:pt x="39" y="39"/>
                    <a:pt x="39" y="0"/>
                    <a:pt x="0" y="0"/>
                  </a:cubicBezTo>
                  <a:close/>
                  <a:moveTo>
                    <a:pt x="79" y="79"/>
                  </a:moveTo>
                  <a:lnTo>
                    <a:pt x="79" y="79"/>
                  </a:lnTo>
                  <a:cubicBezTo>
                    <a:pt x="118" y="157"/>
                    <a:pt x="118" y="197"/>
                    <a:pt x="157" y="197"/>
                  </a:cubicBezTo>
                  <a:cubicBezTo>
                    <a:pt x="118" y="157"/>
                    <a:pt x="118" y="118"/>
                    <a:pt x="79" y="79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4" name="Google Shape;3104;p65"/>
            <p:cNvSpPr/>
            <p:nvPr/>
          </p:nvSpPr>
          <p:spPr>
            <a:xfrm>
              <a:off x="4363912" y="5049545"/>
              <a:ext cx="3510" cy="5242"/>
            </a:xfrm>
            <a:custGeom>
              <a:avLst/>
              <a:gdLst/>
              <a:ahLst/>
              <a:cxnLst/>
              <a:rect l="l" t="t" r="r" b="b"/>
              <a:pathLst>
                <a:path w="158" h="236" extrusionOk="0">
                  <a:moveTo>
                    <a:pt x="0" y="0"/>
                  </a:moveTo>
                  <a:cubicBezTo>
                    <a:pt x="0" y="4"/>
                    <a:pt x="0" y="8"/>
                    <a:pt x="1" y="11"/>
                  </a:cubicBezTo>
                  <a:lnTo>
                    <a:pt x="1" y="11"/>
                  </a:lnTo>
                  <a:cubicBezTo>
                    <a:pt x="0" y="5"/>
                    <a:pt x="0" y="1"/>
                    <a:pt x="0" y="0"/>
                  </a:cubicBezTo>
                  <a:close/>
                  <a:moveTo>
                    <a:pt x="1" y="11"/>
                  </a:moveTo>
                  <a:cubicBezTo>
                    <a:pt x="3" y="25"/>
                    <a:pt x="9" y="52"/>
                    <a:pt x="28" y="77"/>
                  </a:cubicBezTo>
                  <a:lnTo>
                    <a:pt x="28" y="77"/>
                  </a:lnTo>
                  <a:cubicBezTo>
                    <a:pt x="18" y="55"/>
                    <a:pt x="5" y="33"/>
                    <a:pt x="1" y="11"/>
                  </a:cubicBezTo>
                  <a:close/>
                  <a:moveTo>
                    <a:pt x="28" y="77"/>
                  </a:moveTo>
                  <a:cubicBezTo>
                    <a:pt x="35" y="91"/>
                    <a:pt x="39" y="105"/>
                    <a:pt x="39" y="118"/>
                  </a:cubicBezTo>
                  <a:cubicBezTo>
                    <a:pt x="79" y="197"/>
                    <a:pt x="118" y="236"/>
                    <a:pt x="157" y="236"/>
                  </a:cubicBezTo>
                  <a:cubicBezTo>
                    <a:pt x="118" y="197"/>
                    <a:pt x="79" y="157"/>
                    <a:pt x="79" y="118"/>
                  </a:cubicBezTo>
                  <a:cubicBezTo>
                    <a:pt x="56" y="107"/>
                    <a:pt x="40" y="92"/>
                    <a:pt x="28" y="77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5" name="Google Shape;3105;p65"/>
            <p:cNvSpPr/>
            <p:nvPr/>
          </p:nvSpPr>
          <p:spPr>
            <a:xfrm>
              <a:off x="4363912" y="5059363"/>
              <a:ext cx="7863" cy="5909"/>
            </a:xfrm>
            <a:custGeom>
              <a:avLst/>
              <a:gdLst/>
              <a:ahLst/>
              <a:cxnLst/>
              <a:rect l="l" t="t" r="r" b="b"/>
              <a:pathLst>
                <a:path w="354" h="266" extrusionOk="0">
                  <a:moveTo>
                    <a:pt x="59" y="0"/>
                  </a:moveTo>
                  <a:cubicBezTo>
                    <a:pt x="39" y="0"/>
                    <a:pt x="20" y="10"/>
                    <a:pt x="0" y="30"/>
                  </a:cubicBezTo>
                  <a:lnTo>
                    <a:pt x="39" y="30"/>
                  </a:lnTo>
                  <a:cubicBezTo>
                    <a:pt x="39" y="11"/>
                    <a:pt x="48" y="1"/>
                    <a:pt x="62" y="0"/>
                  </a:cubicBezTo>
                  <a:lnTo>
                    <a:pt x="62" y="0"/>
                  </a:lnTo>
                  <a:cubicBezTo>
                    <a:pt x="80" y="1"/>
                    <a:pt x="99" y="11"/>
                    <a:pt x="118" y="30"/>
                  </a:cubicBezTo>
                  <a:cubicBezTo>
                    <a:pt x="98" y="10"/>
                    <a:pt x="79" y="0"/>
                    <a:pt x="64" y="0"/>
                  </a:cubicBezTo>
                  <a:cubicBezTo>
                    <a:pt x="63" y="0"/>
                    <a:pt x="62" y="0"/>
                    <a:pt x="62" y="0"/>
                  </a:cubicBezTo>
                  <a:lnTo>
                    <a:pt x="62" y="0"/>
                  </a:lnTo>
                  <a:cubicBezTo>
                    <a:pt x="61" y="0"/>
                    <a:pt x="60" y="0"/>
                    <a:pt x="59" y="0"/>
                  </a:cubicBezTo>
                  <a:close/>
                  <a:moveTo>
                    <a:pt x="118" y="30"/>
                  </a:moveTo>
                  <a:cubicBezTo>
                    <a:pt x="151" y="30"/>
                    <a:pt x="182" y="36"/>
                    <a:pt x="209" y="48"/>
                  </a:cubicBezTo>
                  <a:lnTo>
                    <a:pt x="209" y="48"/>
                  </a:lnTo>
                  <a:cubicBezTo>
                    <a:pt x="179" y="30"/>
                    <a:pt x="148" y="30"/>
                    <a:pt x="118" y="30"/>
                  </a:cubicBezTo>
                  <a:close/>
                  <a:moveTo>
                    <a:pt x="0" y="30"/>
                  </a:moveTo>
                  <a:lnTo>
                    <a:pt x="0" y="30"/>
                  </a:lnTo>
                  <a:cubicBezTo>
                    <a:pt x="39" y="69"/>
                    <a:pt x="39" y="69"/>
                    <a:pt x="79" y="108"/>
                  </a:cubicBezTo>
                  <a:cubicBezTo>
                    <a:pt x="118" y="147"/>
                    <a:pt x="157" y="187"/>
                    <a:pt x="196" y="226"/>
                  </a:cubicBezTo>
                  <a:lnTo>
                    <a:pt x="275" y="265"/>
                  </a:lnTo>
                  <a:lnTo>
                    <a:pt x="314" y="265"/>
                  </a:lnTo>
                  <a:cubicBezTo>
                    <a:pt x="353" y="265"/>
                    <a:pt x="353" y="226"/>
                    <a:pt x="353" y="226"/>
                  </a:cubicBezTo>
                  <a:cubicBezTo>
                    <a:pt x="325" y="142"/>
                    <a:pt x="277" y="78"/>
                    <a:pt x="209" y="48"/>
                  </a:cubicBezTo>
                  <a:lnTo>
                    <a:pt x="209" y="48"/>
                  </a:lnTo>
                  <a:cubicBezTo>
                    <a:pt x="218" y="53"/>
                    <a:pt x="227" y="60"/>
                    <a:pt x="236" y="69"/>
                  </a:cubicBezTo>
                  <a:cubicBezTo>
                    <a:pt x="275" y="108"/>
                    <a:pt x="314" y="147"/>
                    <a:pt x="314" y="187"/>
                  </a:cubicBezTo>
                  <a:cubicBezTo>
                    <a:pt x="314" y="226"/>
                    <a:pt x="314" y="226"/>
                    <a:pt x="275" y="226"/>
                  </a:cubicBezTo>
                  <a:lnTo>
                    <a:pt x="196" y="187"/>
                  </a:lnTo>
                  <a:cubicBezTo>
                    <a:pt x="157" y="147"/>
                    <a:pt x="118" y="108"/>
                    <a:pt x="118" y="69"/>
                  </a:cubicBezTo>
                  <a:lnTo>
                    <a:pt x="0" y="3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6" name="Google Shape;3106;p65"/>
            <p:cNvSpPr/>
            <p:nvPr/>
          </p:nvSpPr>
          <p:spPr>
            <a:xfrm>
              <a:off x="4363912" y="5054121"/>
              <a:ext cx="3510" cy="5909"/>
            </a:xfrm>
            <a:custGeom>
              <a:avLst/>
              <a:gdLst/>
              <a:ahLst/>
              <a:cxnLst/>
              <a:rect l="l" t="t" r="r" b="b"/>
              <a:pathLst>
                <a:path w="158" h="266" extrusionOk="0">
                  <a:moveTo>
                    <a:pt x="103" y="1"/>
                  </a:moveTo>
                  <a:cubicBezTo>
                    <a:pt x="88" y="1"/>
                    <a:pt x="79" y="10"/>
                    <a:pt x="79" y="30"/>
                  </a:cubicBezTo>
                  <a:cubicBezTo>
                    <a:pt x="79" y="30"/>
                    <a:pt x="39" y="69"/>
                    <a:pt x="39" y="69"/>
                  </a:cubicBezTo>
                  <a:cubicBezTo>
                    <a:pt x="39" y="69"/>
                    <a:pt x="79" y="30"/>
                    <a:pt x="118" y="30"/>
                  </a:cubicBezTo>
                  <a:cubicBezTo>
                    <a:pt x="118" y="69"/>
                    <a:pt x="118" y="109"/>
                    <a:pt x="118" y="148"/>
                  </a:cubicBezTo>
                  <a:cubicBezTo>
                    <a:pt x="118" y="187"/>
                    <a:pt x="79" y="187"/>
                    <a:pt x="79" y="226"/>
                  </a:cubicBezTo>
                  <a:cubicBezTo>
                    <a:pt x="118" y="226"/>
                    <a:pt x="118" y="187"/>
                    <a:pt x="157" y="148"/>
                  </a:cubicBezTo>
                  <a:cubicBezTo>
                    <a:pt x="157" y="109"/>
                    <a:pt x="157" y="69"/>
                    <a:pt x="157" y="30"/>
                  </a:cubicBezTo>
                  <a:cubicBezTo>
                    <a:pt x="137" y="10"/>
                    <a:pt x="118" y="1"/>
                    <a:pt x="103" y="1"/>
                  </a:cubicBezTo>
                  <a:close/>
                  <a:moveTo>
                    <a:pt x="79" y="226"/>
                  </a:moveTo>
                  <a:cubicBezTo>
                    <a:pt x="39" y="226"/>
                    <a:pt x="39" y="266"/>
                    <a:pt x="0" y="266"/>
                  </a:cubicBezTo>
                  <a:cubicBezTo>
                    <a:pt x="39" y="266"/>
                    <a:pt x="79" y="266"/>
                    <a:pt x="79" y="226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7" name="Google Shape;3107;p65"/>
            <p:cNvSpPr/>
            <p:nvPr/>
          </p:nvSpPr>
          <p:spPr>
            <a:xfrm>
              <a:off x="4337745" y="5018159"/>
              <a:ext cx="6131" cy="20946"/>
            </a:xfrm>
            <a:custGeom>
              <a:avLst/>
              <a:gdLst/>
              <a:ahLst/>
              <a:cxnLst/>
              <a:rect l="l" t="t" r="r" b="b"/>
              <a:pathLst>
                <a:path w="276" h="943" extrusionOk="0">
                  <a:moveTo>
                    <a:pt x="40" y="0"/>
                  </a:moveTo>
                  <a:cubicBezTo>
                    <a:pt x="79" y="40"/>
                    <a:pt x="79" y="79"/>
                    <a:pt x="118" y="157"/>
                  </a:cubicBezTo>
                  <a:cubicBezTo>
                    <a:pt x="236" y="354"/>
                    <a:pt x="236" y="628"/>
                    <a:pt x="79" y="825"/>
                  </a:cubicBezTo>
                  <a:cubicBezTo>
                    <a:pt x="236" y="628"/>
                    <a:pt x="275" y="354"/>
                    <a:pt x="118" y="118"/>
                  </a:cubicBezTo>
                  <a:lnTo>
                    <a:pt x="79" y="39"/>
                  </a:lnTo>
                  <a:lnTo>
                    <a:pt x="40" y="0"/>
                  </a:lnTo>
                  <a:close/>
                  <a:moveTo>
                    <a:pt x="79" y="825"/>
                  </a:moveTo>
                  <a:lnTo>
                    <a:pt x="79" y="825"/>
                  </a:lnTo>
                  <a:cubicBezTo>
                    <a:pt x="62" y="858"/>
                    <a:pt x="45" y="885"/>
                    <a:pt x="32" y="904"/>
                  </a:cubicBezTo>
                  <a:lnTo>
                    <a:pt x="32" y="904"/>
                  </a:lnTo>
                  <a:cubicBezTo>
                    <a:pt x="34" y="903"/>
                    <a:pt x="37" y="903"/>
                    <a:pt x="40" y="903"/>
                  </a:cubicBezTo>
                  <a:lnTo>
                    <a:pt x="79" y="825"/>
                  </a:lnTo>
                  <a:close/>
                  <a:moveTo>
                    <a:pt x="32" y="904"/>
                  </a:moveTo>
                  <a:cubicBezTo>
                    <a:pt x="0" y="909"/>
                    <a:pt x="0" y="942"/>
                    <a:pt x="0" y="942"/>
                  </a:cubicBezTo>
                  <a:cubicBezTo>
                    <a:pt x="0" y="942"/>
                    <a:pt x="13" y="929"/>
                    <a:pt x="32" y="904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8" name="Google Shape;3108;p65"/>
            <p:cNvSpPr/>
            <p:nvPr/>
          </p:nvSpPr>
          <p:spPr>
            <a:xfrm>
              <a:off x="4341233" y="5011184"/>
              <a:ext cx="15704" cy="11351"/>
            </a:xfrm>
            <a:custGeom>
              <a:avLst/>
              <a:gdLst/>
              <a:ahLst/>
              <a:cxnLst/>
              <a:rect l="l" t="t" r="r" b="b"/>
              <a:pathLst>
                <a:path w="707" h="511" extrusionOk="0">
                  <a:moveTo>
                    <a:pt x="707" y="0"/>
                  </a:moveTo>
                  <a:lnTo>
                    <a:pt x="707" y="0"/>
                  </a:lnTo>
                  <a:cubicBezTo>
                    <a:pt x="550" y="79"/>
                    <a:pt x="432" y="157"/>
                    <a:pt x="354" y="236"/>
                  </a:cubicBezTo>
                  <a:cubicBezTo>
                    <a:pt x="236" y="314"/>
                    <a:pt x="118" y="393"/>
                    <a:pt x="0" y="511"/>
                  </a:cubicBezTo>
                  <a:cubicBezTo>
                    <a:pt x="118" y="432"/>
                    <a:pt x="236" y="353"/>
                    <a:pt x="354" y="275"/>
                  </a:cubicBezTo>
                  <a:cubicBezTo>
                    <a:pt x="550" y="118"/>
                    <a:pt x="707" y="39"/>
                    <a:pt x="707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9" name="Google Shape;3109;p65"/>
            <p:cNvSpPr/>
            <p:nvPr/>
          </p:nvSpPr>
          <p:spPr>
            <a:xfrm>
              <a:off x="4343854" y="5041704"/>
              <a:ext cx="7863" cy="10484"/>
            </a:xfrm>
            <a:custGeom>
              <a:avLst/>
              <a:gdLst/>
              <a:ahLst/>
              <a:cxnLst/>
              <a:rect l="l" t="t" r="r" b="b"/>
              <a:pathLst>
                <a:path w="354" h="472" extrusionOk="0">
                  <a:moveTo>
                    <a:pt x="0" y="0"/>
                  </a:moveTo>
                  <a:cubicBezTo>
                    <a:pt x="39" y="79"/>
                    <a:pt x="118" y="157"/>
                    <a:pt x="157" y="236"/>
                  </a:cubicBezTo>
                  <a:cubicBezTo>
                    <a:pt x="236" y="353"/>
                    <a:pt x="275" y="393"/>
                    <a:pt x="353" y="471"/>
                  </a:cubicBezTo>
                  <a:lnTo>
                    <a:pt x="196" y="236"/>
                  </a:lnTo>
                  <a:cubicBezTo>
                    <a:pt x="79" y="118"/>
                    <a:pt x="39" y="0"/>
                    <a:pt x="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0" name="Google Shape;3110;p65"/>
            <p:cNvSpPr/>
            <p:nvPr/>
          </p:nvSpPr>
          <p:spPr>
            <a:xfrm>
              <a:off x="4337745" y="5034729"/>
              <a:ext cx="1755" cy="2110"/>
            </a:xfrm>
            <a:custGeom>
              <a:avLst/>
              <a:gdLst/>
              <a:ahLst/>
              <a:cxnLst/>
              <a:rect l="l" t="t" r="r" b="b"/>
              <a:pathLst>
                <a:path w="79" h="95" extrusionOk="0">
                  <a:moveTo>
                    <a:pt x="40" y="0"/>
                  </a:moveTo>
                  <a:lnTo>
                    <a:pt x="40" y="39"/>
                  </a:lnTo>
                  <a:cubicBezTo>
                    <a:pt x="79" y="0"/>
                    <a:pt x="79" y="0"/>
                    <a:pt x="40" y="0"/>
                  </a:cubicBezTo>
                  <a:close/>
                  <a:moveTo>
                    <a:pt x="40" y="40"/>
                  </a:moveTo>
                  <a:cubicBezTo>
                    <a:pt x="39" y="79"/>
                    <a:pt x="0" y="79"/>
                    <a:pt x="0" y="79"/>
                  </a:cubicBezTo>
                  <a:cubicBezTo>
                    <a:pt x="0" y="90"/>
                    <a:pt x="4" y="95"/>
                    <a:pt x="8" y="95"/>
                  </a:cubicBezTo>
                  <a:cubicBezTo>
                    <a:pt x="20" y="95"/>
                    <a:pt x="39" y="67"/>
                    <a:pt x="40" y="4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1" name="Google Shape;3111;p65"/>
            <p:cNvSpPr/>
            <p:nvPr/>
          </p:nvSpPr>
          <p:spPr>
            <a:xfrm>
              <a:off x="4340366" y="5029487"/>
              <a:ext cx="22" cy="2643"/>
            </a:xfrm>
            <a:custGeom>
              <a:avLst/>
              <a:gdLst/>
              <a:ahLst/>
              <a:cxnLst/>
              <a:rect l="l" t="t" r="r" b="b"/>
              <a:pathLst>
                <a:path w="1" h="119" extrusionOk="0">
                  <a:moveTo>
                    <a:pt x="0" y="1"/>
                  </a:moveTo>
                  <a:cubicBezTo>
                    <a:pt x="0" y="1"/>
                    <a:pt x="0" y="40"/>
                    <a:pt x="0" y="40"/>
                  </a:cubicBezTo>
                  <a:cubicBezTo>
                    <a:pt x="0" y="79"/>
                    <a:pt x="0" y="79"/>
                    <a:pt x="0" y="118"/>
                  </a:cubicBezTo>
                  <a:cubicBezTo>
                    <a:pt x="0" y="79"/>
                    <a:pt x="0" y="79"/>
                    <a:pt x="0" y="40"/>
                  </a:cubicBezTo>
                  <a:cubicBezTo>
                    <a:pt x="0" y="1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2" name="Google Shape;3112;p65"/>
            <p:cNvSpPr/>
            <p:nvPr/>
          </p:nvSpPr>
          <p:spPr>
            <a:xfrm>
              <a:off x="4339478" y="5024267"/>
              <a:ext cx="22" cy="2621"/>
            </a:xfrm>
            <a:custGeom>
              <a:avLst/>
              <a:gdLst/>
              <a:ahLst/>
              <a:cxnLst/>
              <a:rect l="l" t="t" r="r" b="b"/>
              <a:pathLst>
                <a:path w="1" h="118" extrusionOk="0">
                  <a:moveTo>
                    <a:pt x="1" y="0"/>
                  </a:moveTo>
                  <a:lnTo>
                    <a:pt x="1" y="39"/>
                  </a:lnTo>
                  <a:lnTo>
                    <a:pt x="1" y="118"/>
                  </a:lnTo>
                  <a:lnTo>
                    <a:pt x="1" y="39"/>
                  </a:ln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3" name="Google Shape;3113;p65"/>
            <p:cNvSpPr/>
            <p:nvPr/>
          </p:nvSpPr>
          <p:spPr>
            <a:xfrm>
              <a:off x="4337745" y="5020780"/>
              <a:ext cx="22" cy="1755"/>
            </a:xfrm>
            <a:custGeom>
              <a:avLst/>
              <a:gdLst/>
              <a:ahLst/>
              <a:cxnLst/>
              <a:rect l="l" t="t" r="r" b="b"/>
              <a:pathLst>
                <a:path w="1" h="79" extrusionOk="0">
                  <a:moveTo>
                    <a:pt x="0" y="0"/>
                  </a:moveTo>
                  <a:lnTo>
                    <a:pt x="0" y="39"/>
                  </a:lnTo>
                  <a:cubicBezTo>
                    <a:pt x="0" y="39"/>
                    <a:pt x="0" y="39"/>
                    <a:pt x="0" y="79"/>
                  </a:cubicBezTo>
                  <a:lnTo>
                    <a:pt x="0" y="39"/>
                  </a:lnTo>
                  <a:cubicBezTo>
                    <a:pt x="0" y="39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4" name="Google Shape;3114;p65"/>
            <p:cNvSpPr/>
            <p:nvPr/>
          </p:nvSpPr>
          <p:spPr>
            <a:xfrm>
              <a:off x="4335124" y="4754807"/>
              <a:ext cx="191849" cy="306977"/>
            </a:xfrm>
            <a:custGeom>
              <a:avLst/>
              <a:gdLst/>
              <a:ahLst/>
              <a:cxnLst/>
              <a:rect l="l" t="t" r="r" b="b"/>
              <a:pathLst>
                <a:path w="8637" h="13820" extrusionOk="0">
                  <a:moveTo>
                    <a:pt x="4868" y="1"/>
                  </a:moveTo>
                  <a:lnTo>
                    <a:pt x="4162" y="7145"/>
                  </a:lnTo>
                  <a:lnTo>
                    <a:pt x="1" y="10993"/>
                  </a:lnTo>
                  <a:lnTo>
                    <a:pt x="1846" y="13819"/>
                  </a:lnTo>
                  <a:cubicBezTo>
                    <a:pt x="1846" y="13819"/>
                    <a:pt x="8127" y="8559"/>
                    <a:pt x="8323" y="8166"/>
                  </a:cubicBezTo>
                  <a:cubicBezTo>
                    <a:pt x="8637" y="7420"/>
                    <a:pt x="8087" y="1"/>
                    <a:pt x="8087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5" name="Google Shape;3115;p65"/>
            <p:cNvSpPr/>
            <p:nvPr/>
          </p:nvSpPr>
          <p:spPr>
            <a:xfrm>
              <a:off x="4383947" y="4754807"/>
              <a:ext cx="119481" cy="362775"/>
            </a:xfrm>
            <a:custGeom>
              <a:avLst/>
              <a:gdLst/>
              <a:ahLst/>
              <a:cxnLst/>
              <a:rect l="l" t="t" r="r" b="b"/>
              <a:pathLst>
                <a:path w="5379" h="16332" extrusionOk="0">
                  <a:moveTo>
                    <a:pt x="4201" y="1"/>
                  </a:moveTo>
                  <a:lnTo>
                    <a:pt x="79" y="79"/>
                  </a:lnTo>
                  <a:lnTo>
                    <a:pt x="79" y="236"/>
                  </a:lnTo>
                  <a:cubicBezTo>
                    <a:pt x="1" y="1257"/>
                    <a:pt x="119" y="2278"/>
                    <a:pt x="354" y="3259"/>
                  </a:cubicBezTo>
                  <a:lnTo>
                    <a:pt x="1689" y="8676"/>
                  </a:lnTo>
                  <a:lnTo>
                    <a:pt x="1375" y="16253"/>
                  </a:lnTo>
                  <a:lnTo>
                    <a:pt x="4633" y="16331"/>
                  </a:lnTo>
                  <a:lnTo>
                    <a:pt x="5379" y="8166"/>
                  </a:lnTo>
                  <a:lnTo>
                    <a:pt x="4201" y="1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6" name="Google Shape;3116;p65"/>
            <p:cNvSpPr/>
            <p:nvPr/>
          </p:nvSpPr>
          <p:spPr>
            <a:xfrm>
              <a:off x="4483370" y="4794923"/>
              <a:ext cx="20946" cy="163084"/>
            </a:xfrm>
            <a:custGeom>
              <a:avLst/>
              <a:gdLst/>
              <a:ahLst/>
              <a:cxnLst/>
              <a:rect l="l" t="t" r="r" b="b"/>
              <a:pathLst>
                <a:path w="943" h="7342" extrusionOk="0">
                  <a:moveTo>
                    <a:pt x="0" y="1"/>
                  </a:moveTo>
                  <a:cubicBezTo>
                    <a:pt x="0" y="118"/>
                    <a:pt x="0" y="197"/>
                    <a:pt x="0" y="315"/>
                  </a:cubicBezTo>
                  <a:cubicBezTo>
                    <a:pt x="39" y="511"/>
                    <a:pt x="79" y="786"/>
                    <a:pt x="118" y="1100"/>
                  </a:cubicBezTo>
                  <a:cubicBezTo>
                    <a:pt x="196" y="1767"/>
                    <a:pt x="314" y="2670"/>
                    <a:pt x="432" y="3691"/>
                  </a:cubicBezTo>
                  <a:cubicBezTo>
                    <a:pt x="589" y="4868"/>
                    <a:pt x="746" y="5889"/>
                    <a:pt x="864" y="6556"/>
                  </a:cubicBezTo>
                  <a:cubicBezTo>
                    <a:pt x="824" y="6792"/>
                    <a:pt x="824" y="6988"/>
                    <a:pt x="824" y="7145"/>
                  </a:cubicBezTo>
                  <a:cubicBezTo>
                    <a:pt x="785" y="7224"/>
                    <a:pt x="785" y="7263"/>
                    <a:pt x="824" y="7342"/>
                  </a:cubicBezTo>
                  <a:cubicBezTo>
                    <a:pt x="824" y="7263"/>
                    <a:pt x="864" y="7185"/>
                    <a:pt x="864" y="7106"/>
                  </a:cubicBezTo>
                  <a:lnTo>
                    <a:pt x="942" y="6556"/>
                  </a:lnTo>
                  <a:cubicBezTo>
                    <a:pt x="864" y="5889"/>
                    <a:pt x="707" y="4829"/>
                    <a:pt x="550" y="3651"/>
                  </a:cubicBezTo>
                  <a:cubicBezTo>
                    <a:pt x="432" y="2670"/>
                    <a:pt x="275" y="1728"/>
                    <a:pt x="196" y="1061"/>
                  </a:cubicBezTo>
                  <a:cubicBezTo>
                    <a:pt x="157" y="746"/>
                    <a:pt x="118" y="511"/>
                    <a:pt x="79" y="315"/>
                  </a:cubicBezTo>
                  <a:cubicBezTo>
                    <a:pt x="39" y="197"/>
                    <a:pt x="39" y="118"/>
                    <a:pt x="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7" name="Google Shape;3117;p65"/>
            <p:cNvSpPr/>
            <p:nvPr/>
          </p:nvSpPr>
          <p:spPr>
            <a:xfrm>
              <a:off x="4410114" y="4908273"/>
              <a:ext cx="13972" cy="145647"/>
            </a:xfrm>
            <a:custGeom>
              <a:avLst/>
              <a:gdLst/>
              <a:ahLst/>
              <a:cxnLst/>
              <a:rect l="l" t="t" r="r" b="b"/>
              <a:pathLst>
                <a:path w="629" h="6557" extrusionOk="0">
                  <a:moveTo>
                    <a:pt x="1" y="1"/>
                  </a:moveTo>
                  <a:cubicBezTo>
                    <a:pt x="1" y="40"/>
                    <a:pt x="1" y="119"/>
                    <a:pt x="1" y="158"/>
                  </a:cubicBezTo>
                  <a:cubicBezTo>
                    <a:pt x="40" y="276"/>
                    <a:pt x="79" y="433"/>
                    <a:pt x="118" y="629"/>
                  </a:cubicBezTo>
                  <a:cubicBezTo>
                    <a:pt x="197" y="1022"/>
                    <a:pt x="354" y="1571"/>
                    <a:pt x="511" y="2239"/>
                  </a:cubicBezTo>
                  <a:cubicBezTo>
                    <a:pt x="511" y="2553"/>
                    <a:pt x="472" y="2867"/>
                    <a:pt x="472" y="3220"/>
                  </a:cubicBezTo>
                  <a:cubicBezTo>
                    <a:pt x="432" y="4123"/>
                    <a:pt x="354" y="4947"/>
                    <a:pt x="354" y="5575"/>
                  </a:cubicBezTo>
                  <a:cubicBezTo>
                    <a:pt x="315" y="5850"/>
                    <a:pt x="275" y="6086"/>
                    <a:pt x="275" y="6282"/>
                  </a:cubicBezTo>
                  <a:cubicBezTo>
                    <a:pt x="275" y="6360"/>
                    <a:pt x="275" y="6478"/>
                    <a:pt x="275" y="6557"/>
                  </a:cubicBezTo>
                  <a:cubicBezTo>
                    <a:pt x="315" y="6478"/>
                    <a:pt x="315" y="6400"/>
                    <a:pt x="354" y="6282"/>
                  </a:cubicBezTo>
                  <a:cubicBezTo>
                    <a:pt x="354" y="6125"/>
                    <a:pt x="393" y="5889"/>
                    <a:pt x="432" y="5575"/>
                  </a:cubicBezTo>
                  <a:cubicBezTo>
                    <a:pt x="472" y="4986"/>
                    <a:pt x="550" y="4162"/>
                    <a:pt x="589" y="3220"/>
                  </a:cubicBezTo>
                  <a:cubicBezTo>
                    <a:pt x="589" y="2867"/>
                    <a:pt x="629" y="2553"/>
                    <a:pt x="629" y="2239"/>
                  </a:cubicBezTo>
                  <a:cubicBezTo>
                    <a:pt x="472" y="1571"/>
                    <a:pt x="315" y="1022"/>
                    <a:pt x="197" y="629"/>
                  </a:cubicBezTo>
                  <a:lnTo>
                    <a:pt x="40" y="158"/>
                  </a:lnTo>
                  <a:cubicBezTo>
                    <a:pt x="40" y="119"/>
                    <a:pt x="1" y="40"/>
                    <a:pt x="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8" name="Google Shape;3118;p65"/>
            <p:cNvSpPr/>
            <p:nvPr/>
          </p:nvSpPr>
          <p:spPr>
            <a:xfrm>
              <a:off x="4485103" y="4755696"/>
              <a:ext cx="7863" cy="57775"/>
            </a:xfrm>
            <a:custGeom>
              <a:avLst/>
              <a:gdLst/>
              <a:ahLst/>
              <a:cxnLst/>
              <a:rect l="l" t="t" r="r" b="b"/>
              <a:pathLst>
                <a:path w="354" h="2601" extrusionOk="0">
                  <a:moveTo>
                    <a:pt x="158" y="0"/>
                  </a:moveTo>
                  <a:lnTo>
                    <a:pt x="158" y="0"/>
                  </a:lnTo>
                  <a:cubicBezTo>
                    <a:pt x="118" y="0"/>
                    <a:pt x="197" y="589"/>
                    <a:pt x="197" y="1335"/>
                  </a:cubicBezTo>
                  <a:cubicBezTo>
                    <a:pt x="236" y="1649"/>
                    <a:pt x="236" y="1963"/>
                    <a:pt x="197" y="2277"/>
                  </a:cubicBezTo>
                  <a:cubicBezTo>
                    <a:pt x="158" y="2395"/>
                    <a:pt x="79" y="2512"/>
                    <a:pt x="1" y="2591"/>
                  </a:cubicBezTo>
                  <a:cubicBezTo>
                    <a:pt x="1" y="2597"/>
                    <a:pt x="5" y="2600"/>
                    <a:pt x="11" y="2600"/>
                  </a:cubicBezTo>
                  <a:cubicBezTo>
                    <a:pt x="48" y="2600"/>
                    <a:pt x="170" y="2508"/>
                    <a:pt x="236" y="2277"/>
                  </a:cubicBezTo>
                  <a:cubicBezTo>
                    <a:pt x="315" y="1963"/>
                    <a:pt x="354" y="1649"/>
                    <a:pt x="315" y="1335"/>
                  </a:cubicBezTo>
                  <a:cubicBezTo>
                    <a:pt x="315" y="864"/>
                    <a:pt x="275" y="432"/>
                    <a:pt x="158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9" name="Google Shape;3119;p65"/>
            <p:cNvSpPr/>
            <p:nvPr/>
          </p:nvSpPr>
          <p:spPr>
            <a:xfrm>
              <a:off x="4476551" y="4772244"/>
              <a:ext cx="11195" cy="9973"/>
            </a:xfrm>
            <a:custGeom>
              <a:avLst/>
              <a:gdLst/>
              <a:ahLst/>
              <a:cxnLst/>
              <a:rect l="l" t="t" r="r" b="b"/>
              <a:pathLst>
                <a:path w="504" h="449" extrusionOk="0">
                  <a:moveTo>
                    <a:pt x="229" y="1"/>
                  </a:moveTo>
                  <a:cubicBezTo>
                    <a:pt x="111" y="1"/>
                    <a:pt x="72" y="40"/>
                    <a:pt x="72" y="79"/>
                  </a:cubicBezTo>
                  <a:cubicBezTo>
                    <a:pt x="72" y="93"/>
                    <a:pt x="80" y="97"/>
                    <a:pt x="95" y="97"/>
                  </a:cubicBezTo>
                  <a:cubicBezTo>
                    <a:pt x="124" y="97"/>
                    <a:pt x="176" y="79"/>
                    <a:pt x="229" y="79"/>
                  </a:cubicBezTo>
                  <a:cubicBezTo>
                    <a:pt x="268" y="79"/>
                    <a:pt x="307" y="119"/>
                    <a:pt x="346" y="158"/>
                  </a:cubicBezTo>
                  <a:cubicBezTo>
                    <a:pt x="346" y="197"/>
                    <a:pt x="346" y="236"/>
                    <a:pt x="346" y="276"/>
                  </a:cubicBezTo>
                  <a:cubicBezTo>
                    <a:pt x="307" y="315"/>
                    <a:pt x="229" y="354"/>
                    <a:pt x="150" y="354"/>
                  </a:cubicBezTo>
                  <a:cubicBezTo>
                    <a:pt x="111" y="354"/>
                    <a:pt x="72" y="315"/>
                    <a:pt x="72" y="276"/>
                  </a:cubicBezTo>
                  <a:cubicBezTo>
                    <a:pt x="72" y="197"/>
                    <a:pt x="72" y="158"/>
                    <a:pt x="72" y="119"/>
                  </a:cubicBezTo>
                  <a:cubicBezTo>
                    <a:pt x="72" y="112"/>
                    <a:pt x="69" y="108"/>
                    <a:pt x="65" y="108"/>
                  </a:cubicBezTo>
                  <a:cubicBezTo>
                    <a:pt x="47" y="108"/>
                    <a:pt x="0" y="172"/>
                    <a:pt x="32" y="236"/>
                  </a:cubicBezTo>
                  <a:cubicBezTo>
                    <a:pt x="32" y="276"/>
                    <a:pt x="32" y="315"/>
                    <a:pt x="72" y="354"/>
                  </a:cubicBezTo>
                  <a:cubicBezTo>
                    <a:pt x="115" y="419"/>
                    <a:pt x="170" y="448"/>
                    <a:pt x="230" y="448"/>
                  </a:cubicBezTo>
                  <a:cubicBezTo>
                    <a:pt x="280" y="448"/>
                    <a:pt x="333" y="429"/>
                    <a:pt x="386" y="394"/>
                  </a:cubicBezTo>
                  <a:cubicBezTo>
                    <a:pt x="464" y="315"/>
                    <a:pt x="503" y="197"/>
                    <a:pt x="425" y="79"/>
                  </a:cubicBezTo>
                  <a:cubicBezTo>
                    <a:pt x="386" y="40"/>
                    <a:pt x="307" y="1"/>
                    <a:pt x="22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0" name="Google Shape;3120;p65"/>
            <p:cNvSpPr/>
            <p:nvPr/>
          </p:nvSpPr>
          <p:spPr>
            <a:xfrm>
              <a:off x="4407492" y="4756562"/>
              <a:ext cx="33163" cy="37295"/>
            </a:xfrm>
            <a:custGeom>
              <a:avLst/>
              <a:gdLst/>
              <a:ahLst/>
              <a:cxnLst/>
              <a:rect l="l" t="t" r="r" b="b"/>
              <a:pathLst>
                <a:path w="1493" h="1679" extrusionOk="0">
                  <a:moveTo>
                    <a:pt x="1414" y="0"/>
                  </a:moveTo>
                  <a:cubicBezTo>
                    <a:pt x="1414" y="0"/>
                    <a:pt x="1414" y="118"/>
                    <a:pt x="1414" y="314"/>
                  </a:cubicBezTo>
                  <a:cubicBezTo>
                    <a:pt x="1296" y="903"/>
                    <a:pt x="904" y="1374"/>
                    <a:pt x="354" y="1571"/>
                  </a:cubicBezTo>
                  <a:cubicBezTo>
                    <a:pt x="158" y="1649"/>
                    <a:pt x="1" y="1649"/>
                    <a:pt x="1" y="1649"/>
                  </a:cubicBezTo>
                  <a:cubicBezTo>
                    <a:pt x="60" y="1669"/>
                    <a:pt x="119" y="1679"/>
                    <a:pt x="177" y="1679"/>
                  </a:cubicBezTo>
                  <a:cubicBezTo>
                    <a:pt x="236" y="1679"/>
                    <a:pt x="295" y="1669"/>
                    <a:pt x="354" y="1649"/>
                  </a:cubicBezTo>
                  <a:cubicBezTo>
                    <a:pt x="982" y="1492"/>
                    <a:pt x="1414" y="982"/>
                    <a:pt x="1453" y="354"/>
                  </a:cubicBezTo>
                  <a:cubicBezTo>
                    <a:pt x="1493" y="236"/>
                    <a:pt x="1493" y="118"/>
                    <a:pt x="141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1" name="Google Shape;3121;p65"/>
            <p:cNvSpPr/>
            <p:nvPr/>
          </p:nvSpPr>
          <p:spPr>
            <a:xfrm>
              <a:off x="4483370" y="4543789"/>
              <a:ext cx="89827" cy="78499"/>
            </a:xfrm>
            <a:custGeom>
              <a:avLst/>
              <a:gdLst/>
              <a:ahLst/>
              <a:cxnLst/>
              <a:rect l="l" t="t" r="r" b="b"/>
              <a:pathLst>
                <a:path w="4044" h="3534" extrusionOk="0">
                  <a:moveTo>
                    <a:pt x="3533" y="1"/>
                  </a:moveTo>
                  <a:lnTo>
                    <a:pt x="0" y="79"/>
                  </a:lnTo>
                  <a:lnTo>
                    <a:pt x="1806" y="3534"/>
                  </a:lnTo>
                  <a:lnTo>
                    <a:pt x="4043" y="2984"/>
                  </a:lnTo>
                  <a:lnTo>
                    <a:pt x="3533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2" name="Google Shape;3122;p65"/>
            <p:cNvSpPr/>
            <p:nvPr/>
          </p:nvSpPr>
          <p:spPr>
            <a:xfrm>
              <a:off x="4358669" y="4543789"/>
              <a:ext cx="178766" cy="224124"/>
            </a:xfrm>
            <a:custGeom>
              <a:avLst/>
              <a:gdLst/>
              <a:ahLst/>
              <a:cxnLst/>
              <a:rect l="l" t="t" r="r" b="b"/>
              <a:pathLst>
                <a:path w="8048" h="10090" extrusionOk="0">
                  <a:moveTo>
                    <a:pt x="2670" y="1"/>
                  </a:moveTo>
                  <a:cubicBezTo>
                    <a:pt x="1139" y="79"/>
                    <a:pt x="0" y="1375"/>
                    <a:pt x="118" y="2906"/>
                  </a:cubicBezTo>
                  <a:lnTo>
                    <a:pt x="1531" y="4280"/>
                  </a:lnTo>
                  <a:lnTo>
                    <a:pt x="1021" y="10090"/>
                  </a:lnTo>
                  <a:lnTo>
                    <a:pt x="7224" y="10011"/>
                  </a:lnTo>
                  <a:lnTo>
                    <a:pt x="7420" y="3534"/>
                  </a:lnTo>
                  <a:lnTo>
                    <a:pt x="7616" y="2945"/>
                  </a:lnTo>
                  <a:cubicBezTo>
                    <a:pt x="8048" y="1610"/>
                    <a:pt x="7145" y="236"/>
                    <a:pt x="5771" y="79"/>
                  </a:cubicBezTo>
                  <a:lnTo>
                    <a:pt x="5653" y="79"/>
                  </a:lnTo>
                  <a:lnTo>
                    <a:pt x="2866" y="40"/>
                  </a:lnTo>
                  <a:lnTo>
                    <a:pt x="2670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3" name="Google Shape;3123;p65"/>
            <p:cNvSpPr/>
            <p:nvPr/>
          </p:nvSpPr>
          <p:spPr>
            <a:xfrm>
              <a:off x="4445876" y="4402539"/>
              <a:ext cx="109019" cy="156109"/>
            </a:xfrm>
            <a:custGeom>
              <a:avLst/>
              <a:gdLst/>
              <a:ahLst/>
              <a:cxnLst/>
              <a:rect l="l" t="t" r="r" b="b"/>
              <a:pathLst>
                <a:path w="4908" h="7028" extrusionOk="0">
                  <a:moveTo>
                    <a:pt x="2944" y="0"/>
                  </a:moveTo>
                  <a:lnTo>
                    <a:pt x="0" y="5535"/>
                  </a:lnTo>
                  <a:cubicBezTo>
                    <a:pt x="0" y="5575"/>
                    <a:pt x="0" y="5614"/>
                    <a:pt x="0" y="5653"/>
                  </a:cubicBezTo>
                  <a:cubicBezTo>
                    <a:pt x="39" y="6124"/>
                    <a:pt x="432" y="6517"/>
                    <a:pt x="942" y="6517"/>
                  </a:cubicBezTo>
                  <a:cubicBezTo>
                    <a:pt x="1199" y="6517"/>
                    <a:pt x="1477" y="6434"/>
                    <a:pt x="1715" y="6434"/>
                  </a:cubicBezTo>
                  <a:cubicBezTo>
                    <a:pt x="1804" y="6434"/>
                    <a:pt x="1888" y="6445"/>
                    <a:pt x="1963" y="6478"/>
                  </a:cubicBezTo>
                  <a:cubicBezTo>
                    <a:pt x="2198" y="6635"/>
                    <a:pt x="2316" y="6988"/>
                    <a:pt x="2591" y="7027"/>
                  </a:cubicBezTo>
                  <a:cubicBezTo>
                    <a:pt x="2748" y="7027"/>
                    <a:pt x="2905" y="6988"/>
                    <a:pt x="3023" y="6909"/>
                  </a:cubicBezTo>
                  <a:lnTo>
                    <a:pt x="3808" y="6478"/>
                  </a:lnTo>
                  <a:cubicBezTo>
                    <a:pt x="4161" y="6321"/>
                    <a:pt x="4436" y="6085"/>
                    <a:pt x="4672" y="5771"/>
                  </a:cubicBezTo>
                  <a:cubicBezTo>
                    <a:pt x="4907" y="5378"/>
                    <a:pt x="4829" y="4907"/>
                    <a:pt x="4515" y="4593"/>
                  </a:cubicBezTo>
                  <a:cubicBezTo>
                    <a:pt x="4279" y="4397"/>
                    <a:pt x="3926" y="4279"/>
                    <a:pt x="3808" y="4004"/>
                  </a:cubicBezTo>
                  <a:cubicBezTo>
                    <a:pt x="3612" y="3533"/>
                    <a:pt x="4083" y="3023"/>
                    <a:pt x="3847" y="2591"/>
                  </a:cubicBezTo>
                  <a:cubicBezTo>
                    <a:pt x="3690" y="2316"/>
                    <a:pt x="3258" y="2277"/>
                    <a:pt x="3101" y="2002"/>
                  </a:cubicBezTo>
                  <a:cubicBezTo>
                    <a:pt x="2984" y="1728"/>
                    <a:pt x="2984" y="1453"/>
                    <a:pt x="3101" y="1217"/>
                  </a:cubicBezTo>
                  <a:cubicBezTo>
                    <a:pt x="3141" y="785"/>
                    <a:pt x="3101" y="393"/>
                    <a:pt x="294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4" name="Google Shape;3124;p65"/>
            <p:cNvSpPr/>
            <p:nvPr/>
          </p:nvSpPr>
          <p:spPr>
            <a:xfrm>
              <a:off x="4403139" y="4391611"/>
              <a:ext cx="107286" cy="195092"/>
            </a:xfrm>
            <a:custGeom>
              <a:avLst/>
              <a:gdLst/>
              <a:ahLst/>
              <a:cxnLst/>
              <a:rect l="l" t="t" r="r" b="b"/>
              <a:pathLst>
                <a:path w="4830" h="8783" extrusionOk="0">
                  <a:moveTo>
                    <a:pt x="3238" y="0"/>
                  </a:moveTo>
                  <a:cubicBezTo>
                    <a:pt x="1995" y="0"/>
                    <a:pt x="808" y="543"/>
                    <a:pt x="1" y="1552"/>
                  </a:cubicBezTo>
                  <a:lnTo>
                    <a:pt x="472" y="7441"/>
                  </a:lnTo>
                  <a:cubicBezTo>
                    <a:pt x="545" y="8216"/>
                    <a:pt x="1209" y="8782"/>
                    <a:pt x="1973" y="8782"/>
                  </a:cubicBezTo>
                  <a:cubicBezTo>
                    <a:pt x="2022" y="8782"/>
                    <a:pt x="2071" y="8780"/>
                    <a:pt x="2120" y="8775"/>
                  </a:cubicBezTo>
                  <a:cubicBezTo>
                    <a:pt x="2984" y="8736"/>
                    <a:pt x="3651" y="8030"/>
                    <a:pt x="3651" y="7166"/>
                  </a:cubicBezTo>
                  <a:lnTo>
                    <a:pt x="3651" y="6067"/>
                  </a:lnTo>
                  <a:cubicBezTo>
                    <a:pt x="3651" y="6067"/>
                    <a:pt x="4829" y="5831"/>
                    <a:pt x="4829" y="4810"/>
                  </a:cubicBezTo>
                  <a:cubicBezTo>
                    <a:pt x="4829" y="3397"/>
                    <a:pt x="4594" y="218"/>
                    <a:pt x="4594" y="218"/>
                  </a:cubicBezTo>
                  <a:cubicBezTo>
                    <a:pt x="4145" y="71"/>
                    <a:pt x="3688" y="0"/>
                    <a:pt x="3238" y="0"/>
                  </a:cubicBezTo>
                  <a:close/>
                </a:path>
              </a:pathLst>
            </a:custGeom>
            <a:solidFill>
              <a:srgbClr val="D8937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5" name="Google Shape;3125;p65"/>
            <p:cNvSpPr/>
            <p:nvPr/>
          </p:nvSpPr>
          <p:spPr>
            <a:xfrm>
              <a:off x="4449563" y="4457249"/>
              <a:ext cx="9396" cy="8152"/>
            </a:xfrm>
            <a:custGeom>
              <a:avLst/>
              <a:gdLst/>
              <a:ahLst/>
              <a:cxnLst/>
              <a:rect l="l" t="t" r="r" b="b"/>
              <a:pathLst>
                <a:path w="423" h="367" extrusionOk="0">
                  <a:moveTo>
                    <a:pt x="268" y="0"/>
                  </a:moveTo>
                  <a:cubicBezTo>
                    <a:pt x="254" y="0"/>
                    <a:pt x="241" y="3"/>
                    <a:pt x="227" y="10"/>
                  </a:cubicBezTo>
                  <a:cubicBezTo>
                    <a:pt x="216" y="9"/>
                    <a:pt x="207" y="8"/>
                    <a:pt x="197" y="8"/>
                  </a:cubicBezTo>
                  <a:cubicBezTo>
                    <a:pt x="1" y="8"/>
                    <a:pt x="1" y="366"/>
                    <a:pt x="197" y="366"/>
                  </a:cubicBezTo>
                  <a:cubicBezTo>
                    <a:pt x="207" y="366"/>
                    <a:pt x="216" y="365"/>
                    <a:pt x="227" y="364"/>
                  </a:cubicBezTo>
                  <a:cubicBezTo>
                    <a:pt x="305" y="364"/>
                    <a:pt x="384" y="246"/>
                    <a:pt x="384" y="167"/>
                  </a:cubicBezTo>
                  <a:lnTo>
                    <a:pt x="423" y="167"/>
                  </a:lnTo>
                  <a:cubicBezTo>
                    <a:pt x="391" y="71"/>
                    <a:pt x="332" y="0"/>
                    <a:pt x="268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6" name="Google Shape;3126;p65"/>
            <p:cNvSpPr/>
            <p:nvPr/>
          </p:nvSpPr>
          <p:spPr>
            <a:xfrm>
              <a:off x="4444987" y="4451362"/>
              <a:ext cx="13105" cy="4554"/>
            </a:xfrm>
            <a:custGeom>
              <a:avLst/>
              <a:gdLst/>
              <a:ahLst/>
              <a:cxnLst/>
              <a:rect l="l" t="t" r="r" b="b"/>
              <a:pathLst>
                <a:path w="590" h="205" extrusionOk="0">
                  <a:moveTo>
                    <a:pt x="295" y="1"/>
                  </a:moveTo>
                  <a:cubicBezTo>
                    <a:pt x="217" y="1"/>
                    <a:pt x="138" y="40"/>
                    <a:pt x="79" y="118"/>
                  </a:cubicBezTo>
                  <a:cubicBezTo>
                    <a:pt x="1" y="158"/>
                    <a:pt x="1" y="197"/>
                    <a:pt x="1" y="197"/>
                  </a:cubicBezTo>
                  <a:cubicBezTo>
                    <a:pt x="6" y="203"/>
                    <a:pt x="13" y="205"/>
                    <a:pt x="20" y="205"/>
                  </a:cubicBezTo>
                  <a:cubicBezTo>
                    <a:pt x="65" y="205"/>
                    <a:pt x="147" y="118"/>
                    <a:pt x="315" y="118"/>
                  </a:cubicBezTo>
                  <a:cubicBezTo>
                    <a:pt x="472" y="118"/>
                    <a:pt x="590" y="197"/>
                    <a:pt x="590" y="197"/>
                  </a:cubicBezTo>
                  <a:cubicBezTo>
                    <a:pt x="590" y="158"/>
                    <a:pt x="590" y="118"/>
                    <a:pt x="511" y="118"/>
                  </a:cubicBezTo>
                  <a:cubicBezTo>
                    <a:pt x="452" y="40"/>
                    <a:pt x="374" y="1"/>
                    <a:pt x="295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7" name="Google Shape;3127;p65"/>
            <p:cNvSpPr/>
            <p:nvPr/>
          </p:nvSpPr>
          <p:spPr>
            <a:xfrm>
              <a:off x="4492944" y="4455494"/>
              <a:ext cx="8752" cy="7463"/>
            </a:xfrm>
            <a:custGeom>
              <a:avLst/>
              <a:gdLst/>
              <a:ahLst/>
              <a:cxnLst/>
              <a:rect l="l" t="t" r="r" b="b"/>
              <a:pathLst>
                <a:path w="394" h="336" extrusionOk="0">
                  <a:moveTo>
                    <a:pt x="243" y="0"/>
                  </a:moveTo>
                  <a:cubicBezTo>
                    <a:pt x="227" y="0"/>
                    <a:pt x="212" y="4"/>
                    <a:pt x="197" y="11"/>
                  </a:cubicBezTo>
                  <a:cubicBezTo>
                    <a:pt x="79" y="11"/>
                    <a:pt x="1" y="89"/>
                    <a:pt x="40" y="207"/>
                  </a:cubicBezTo>
                  <a:cubicBezTo>
                    <a:pt x="40" y="271"/>
                    <a:pt x="93" y="335"/>
                    <a:pt x="176" y="335"/>
                  </a:cubicBezTo>
                  <a:cubicBezTo>
                    <a:pt x="195" y="335"/>
                    <a:pt x="215" y="332"/>
                    <a:pt x="236" y="325"/>
                  </a:cubicBezTo>
                  <a:cubicBezTo>
                    <a:pt x="315" y="325"/>
                    <a:pt x="393" y="246"/>
                    <a:pt x="393" y="129"/>
                  </a:cubicBezTo>
                  <a:cubicBezTo>
                    <a:pt x="393" y="65"/>
                    <a:pt x="315" y="0"/>
                    <a:pt x="243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8" name="Google Shape;3128;p65"/>
            <p:cNvSpPr/>
            <p:nvPr/>
          </p:nvSpPr>
          <p:spPr>
            <a:xfrm>
              <a:off x="4487724" y="4449408"/>
              <a:ext cx="13972" cy="4598"/>
            </a:xfrm>
            <a:custGeom>
              <a:avLst/>
              <a:gdLst/>
              <a:ahLst/>
              <a:cxnLst/>
              <a:rect l="l" t="t" r="r" b="b"/>
              <a:pathLst>
                <a:path w="629" h="207" extrusionOk="0">
                  <a:moveTo>
                    <a:pt x="334" y="0"/>
                  </a:moveTo>
                  <a:cubicBezTo>
                    <a:pt x="246" y="0"/>
                    <a:pt x="157" y="30"/>
                    <a:pt x="79" y="89"/>
                  </a:cubicBezTo>
                  <a:cubicBezTo>
                    <a:pt x="40" y="128"/>
                    <a:pt x="0" y="167"/>
                    <a:pt x="40" y="206"/>
                  </a:cubicBezTo>
                  <a:cubicBezTo>
                    <a:pt x="40" y="206"/>
                    <a:pt x="157" y="128"/>
                    <a:pt x="314" y="128"/>
                  </a:cubicBezTo>
                  <a:cubicBezTo>
                    <a:pt x="343" y="122"/>
                    <a:pt x="370" y="120"/>
                    <a:pt x="395" y="120"/>
                  </a:cubicBezTo>
                  <a:cubicBezTo>
                    <a:pt x="517" y="120"/>
                    <a:pt x="597" y="175"/>
                    <a:pt x="621" y="175"/>
                  </a:cubicBezTo>
                  <a:cubicBezTo>
                    <a:pt x="626" y="175"/>
                    <a:pt x="628" y="173"/>
                    <a:pt x="628" y="167"/>
                  </a:cubicBezTo>
                  <a:cubicBezTo>
                    <a:pt x="628" y="167"/>
                    <a:pt x="628" y="89"/>
                    <a:pt x="589" y="89"/>
                  </a:cubicBezTo>
                  <a:cubicBezTo>
                    <a:pt x="511" y="30"/>
                    <a:pt x="422" y="0"/>
                    <a:pt x="33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9" name="Google Shape;3129;p65"/>
            <p:cNvSpPr/>
            <p:nvPr/>
          </p:nvSpPr>
          <p:spPr>
            <a:xfrm>
              <a:off x="4439767" y="4515890"/>
              <a:ext cx="44492" cy="19214"/>
            </a:xfrm>
            <a:custGeom>
              <a:avLst/>
              <a:gdLst/>
              <a:ahLst/>
              <a:cxnLst/>
              <a:rect l="l" t="t" r="r" b="b"/>
              <a:pathLst>
                <a:path w="2003" h="865" extrusionOk="0">
                  <a:moveTo>
                    <a:pt x="0" y="1"/>
                  </a:moveTo>
                  <a:cubicBezTo>
                    <a:pt x="359" y="554"/>
                    <a:pt x="960" y="865"/>
                    <a:pt x="1603" y="865"/>
                  </a:cubicBezTo>
                  <a:cubicBezTo>
                    <a:pt x="1735" y="865"/>
                    <a:pt x="1869" y="852"/>
                    <a:pt x="2002" y="825"/>
                  </a:cubicBezTo>
                  <a:lnTo>
                    <a:pt x="2002" y="472"/>
                  </a:lnTo>
                  <a:cubicBezTo>
                    <a:pt x="1942" y="475"/>
                    <a:pt x="1882" y="477"/>
                    <a:pt x="1822" y="477"/>
                  </a:cubicBezTo>
                  <a:cubicBezTo>
                    <a:pt x="1176" y="477"/>
                    <a:pt x="539" y="288"/>
                    <a:pt x="0" y="1"/>
                  </a:cubicBezTo>
                  <a:close/>
                </a:path>
              </a:pathLst>
            </a:custGeom>
            <a:solidFill>
              <a:srgbClr val="B7725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0" name="Google Shape;3130;p65"/>
            <p:cNvSpPr/>
            <p:nvPr/>
          </p:nvSpPr>
          <p:spPr>
            <a:xfrm>
              <a:off x="4481616" y="4389789"/>
              <a:ext cx="33163" cy="58108"/>
            </a:xfrm>
            <a:custGeom>
              <a:avLst/>
              <a:gdLst/>
              <a:ahLst/>
              <a:cxnLst/>
              <a:rect l="l" t="t" r="r" b="b"/>
              <a:pathLst>
                <a:path w="1493" h="2616" extrusionOk="0">
                  <a:moveTo>
                    <a:pt x="334" y="1"/>
                  </a:moveTo>
                  <a:cubicBezTo>
                    <a:pt x="263" y="1"/>
                    <a:pt x="190" y="9"/>
                    <a:pt x="118" y="25"/>
                  </a:cubicBezTo>
                  <a:lnTo>
                    <a:pt x="1" y="1045"/>
                  </a:lnTo>
                  <a:cubicBezTo>
                    <a:pt x="197" y="1556"/>
                    <a:pt x="903" y="2459"/>
                    <a:pt x="1414" y="2616"/>
                  </a:cubicBezTo>
                  <a:cubicBezTo>
                    <a:pt x="1492" y="2145"/>
                    <a:pt x="1492" y="1713"/>
                    <a:pt x="1492" y="1242"/>
                  </a:cubicBezTo>
                  <a:cubicBezTo>
                    <a:pt x="1453" y="888"/>
                    <a:pt x="1335" y="574"/>
                    <a:pt x="1100" y="339"/>
                  </a:cubicBezTo>
                  <a:cubicBezTo>
                    <a:pt x="881" y="120"/>
                    <a:pt x="613" y="1"/>
                    <a:pt x="33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1" name="Google Shape;3131;p65"/>
            <p:cNvSpPr/>
            <p:nvPr/>
          </p:nvSpPr>
          <p:spPr>
            <a:xfrm>
              <a:off x="4475507" y="4456605"/>
              <a:ext cx="9618" cy="26166"/>
            </a:xfrm>
            <a:custGeom>
              <a:avLst/>
              <a:gdLst/>
              <a:ahLst/>
              <a:cxnLst/>
              <a:rect l="l" t="t" r="r" b="b"/>
              <a:pathLst>
                <a:path w="433" h="1178" extrusionOk="0">
                  <a:moveTo>
                    <a:pt x="1" y="0"/>
                  </a:moveTo>
                  <a:cubicBezTo>
                    <a:pt x="1" y="275"/>
                    <a:pt x="79" y="550"/>
                    <a:pt x="197" y="785"/>
                  </a:cubicBezTo>
                  <a:cubicBezTo>
                    <a:pt x="227" y="906"/>
                    <a:pt x="257" y="1003"/>
                    <a:pt x="305" y="1095"/>
                  </a:cubicBezTo>
                  <a:lnTo>
                    <a:pt x="305" y="1095"/>
                  </a:lnTo>
                  <a:cubicBezTo>
                    <a:pt x="191" y="1084"/>
                    <a:pt x="103" y="1052"/>
                    <a:pt x="40" y="1021"/>
                  </a:cubicBezTo>
                  <a:lnTo>
                    <a:pt x="40" y="1021"/>
                  </a:lnTo>
                  <a:cubicBezTo>
                    <a:pt x="40" y="1021"/>
                    <a:pt x="40" y="1060"/>
                    <a:pt x="79" y="1099"/>
                  </a:cubicBezTo>
                  <a:cubicBezTo>
                    <a:pt x="183" y="1169"/>
                    <a:pt x="257" y="1177"/>
                    <a:pt x="354" y="1178"/>
                  </a:cubicBezTo>
                  <a:lnTo>
                    <a:pt x="354" y="1178"/>
                  </a:lnTo>
                  <a:cubicBezTo>
                    <a:pt x="354" y="1178"/>
                    <a:pt x="354" y="1178"/>
                    <a:pt x="354" y="1178"/>
                  </a:cubicBezTo>
                  <a:lnTo>
                    <a:pt x="354" y="1178"/>
                  </a:lnTo>
                  <a:lnTo>
                    <a:pt x="354" y="1178"/>
                  </a:lnTo>
                  <a:cubicBezTo>
                    <a:pt x="367" y="1178"/>
                    <a:pt x="380" y="1178"/>
                    <a:pt x="393" y="1178"/>
                  </a:cubicBezTo>
                  <a:lnTo>
                    <a:pt x="433" y="1178"/>
                  </a:lnTo>
                  <a:lnTo>
                    <a:pt x="433" y="1139"/>
                  </a:lnTo>
                  <a:lnTo>
                    <a:pt x="276" y="746"/>
                  </a:lnTo>
                  <a:cubicBezTo>
                    <a:pt x="197" y="511"/>
                    <a:pt x="119" y="236"/>
                    <a:pt x="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2" name="Google Shape;3132;p65"/>
            <p:cNvSpPr/>
            <p:nvPr/>
          </p:nvSpPr>
          <p:spPr>
            <a:xfrm>
              <a:off x="4463312" y="4486236"/>
              <a:ext cx="19192" cy="7663"/>
            </a:xfrm>
            <a:custGeom>
              <a:avLst/>
              <a:gdLst/>
              <a:ahLst/>
              <a:cxnLst/>
              <a:rect l="l" t="t" r="r" b="b"/>
              <a:pathLst>
                <a:path w="864" h="345" extrusionOk="0">
                  <a:moveTo>
                    <a:pt x="0" y="1"/>
                  </a:moveTo>
                  <a:cubicBezTo>
                    <a:pt x="0" y="1"/>
                    <a:pt x="0" y="40"/>
                    <a:pt x="79" y="119"/>
                  </a:cubicBezTo>
                  <a:cubicBezTo>
                    <a:pt x="157" y="236"/>
                    <a:pt x="275" y="276"/>
                    <a:pt x="393" y="315"/>
                  </a:cubicBezTo>
                  <a:cubicBezTo>
                    <a:pt x="452" y="335"/>
                    <a:pt x="511" y="344"/>
                    <a:pt x="569" y="344"/>
                  </a:cubicBezTo>
                  <a:cubicBezTo>
                    <a:pt x="628" y="344"/>
                    <a:pt x="687" y="335"/>
                    <a:pt x="746" y="315"/>
                  </a:cubicBezTo>
                  <a:cubicBezTo>
                    <a:pt x="825" y="276"/>
                    <a:pt x="864" y="236"/>
                    <a:pt x="864" y="236"/>
                  </a:cubicBezTo>
                  <a:lnTo>
                    <a:pt x="864" y="236"/>
                  </a:lnTo>
                  <a:cubicBezTo>
                    <a:pt x="785" y="256"/>
                    <a:pt x="707" y="266"/>
                    <a:pt x="628" y="266"/>
                  </a:cubicBezTo>
                  <a:cubicBezTo>
                    <a:pt x="550" y="266"/>
                    <a:pt x="471" y="256"/>
                    <a:pt x="393" y="236"/>
                  </a:cubicBezTo>
                  <a:cubicBezTo>
                    <a:pt x="275" y="197"/>
                    <a:pt x="118" y="119"/>
                    <a:pt x="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3" name="Google Shape;3133;p65"/>
            <p:cNvSpPr/>
            <p:nvPr/>
          </p:nvSpPr>
          <p:spPr>
            <a:xfrm>
              <a:off x="4390922" y="4386191"/>
              <a:ext cx="98557" cy="79543"/>
            </a:xfrm>
            <a:custGeom>
              <a:avLst/>
              <a:gdLst/>
              <a:ahLst/>
              <a:cxnLst/>
              <a:rect l="l" t="t" r="r" b="b"/>
              <a:pathLst>
                <a:path w="4437" h="3581" extrusionOk="0">
                  <a:moveTo>
                    <a:pt x="3652" y="0"/>
                  </a:moveTo>
                  <a:cubicBezTo>
                    <a:pt x="3563" y="0"/>
                    <a:pt x="3475" y="10"/>
                    <a:pt x="3377" y="30"/>
                  </a:cubicBezTo>
                  <a:cubicBezTo>
                    <a:pt x="2474" y="108"/>
                    <a:pt x="1610" y="422"/>
                    <a:pt x="943" y="1011"/>
                  </a:cubicBezTo>
                  <a:cubicBezTo>
                    <a:pt x="236" y="1561"/>
                    <a:pt x="1" y="2503"/>
                    <a:pt x="315" y="3327"/>
                  </a:cubicBezTo>
                  <a:cubicBezTo>
                    <a:pt x="394" y="3445"/>
                    <a:pt x="472" y="3523"/>
                    <a:pt x="590" y="3563"/>
                  </a:cubicBezTo>
                  <a:cubicBezTo>
                    <a:pt x="629" y="3576"/>
                    <a:pt x="664" y="3580"/>
                    <a:pt x="696" y="3580"/>
                  </a:cubicBezTo>
                  <a:cubicBezTo>
                    <a:pt x="760" y="3580"/>
                    <a:pt x="812" y="3563"/>
                    <a:pt x="865" y="3563"/>
                  </a:cubicBezTo>
                  <a:cubicBezTo>
                    <a:pt x="1650" y="3327"/>
                    <a:pt x="2396" y="3013"/>
                    <a:pt x="3102" y="2581"/>
                  </a:cubicBezTo>
                  <a:cubicBezTo>
                    <a:pt x="3534" y="2385"/>
                    <a:pt x="3927" y="2032"/>
                    <a:pt x="4201" y="1600"/>
                  </a:cubicBezTo>
                  <a:cubicBezTo>
                    <a:pt x="4437" y="1207"/>
                    <a:pt x="4398" y="658"/>
                    <a:pt x="4084" y="304"/>
                  </a:cubicBezTo>
                  <a:lnTo>
                    <a:pt x="4084" y="304"/>
                  </a:lnTo>
                  <a:lnTo>
                    <a:pt x="4241" y="383"/>
                  </a:lnTo>
                  <a:cubicBezTo>
                    <a:pt x="4241" y="226"/>
                    <a:pt x="4084" y="69"/>
                    <a:pt x="3927" y="30"/>
                  </a:cubicBezTo>
                  <a:cubicBezTo>
                    <a:pt x="3828" y="10"/>
                    <a:pt x="3740" y="0"/>
                    <a:pt x="3652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4" name="Google Shape;3134;p65"/>
            <p:cNvSpPr/>
            <p:nvPr/>
          </p:nvSpPr>
          <p:spPr>
            <a:xfrm>
              <a:off x="4346453" y="4426085"/>
              <a:ext cx="96824" cy="153422"/>
            </a:xfrm>
            <a:custGeom>
              <a:avLst/>
              <a:gdLst/>
              <a:ahLst/>
              <a:cxnLst/>
              <a:rect l="l" t="t" r="r" b="b"/>
              <a:pathLst>
                <a:path w="4359" h="6907" extrusionOk="0">
                  <a:moveTo>
                    <a:pt x="4358" y="0"/>
                  </a:moveTo>
                  <a:lnTo>
                    <a:pt x="2396" y="79"/>
                  </a:lnTo>
                  <a:cubicBezTo>
                    <a:pt x="2435" y="354"/>
                    <a:pt x="2199" y="628"/>
                    <a:pt x="2003" y="785"/>
                  </a:cubicBezTo>
                  <a:cubicBezTo>
                    <a:pt x="1767" y="982"/>
                    <a:pt x="1493" y="1139"/>
                    <a:pt x="1453" y="1413"/>
                  </a:cubicBezTo>
                  <a:cubicBezTo>
                    <a:pt x="1414" y="1688"/>
                    <a:pt x="1610" y="2081"/>
                    <a:pt x="1532" y="2395"/>
                  </a:cubicBezTo>
                  <a:cubicBezTo>
                    <a:pt x="1493" y="2748"/>
                    <a:pt x="1257" y="2866"/>
                    <a:pt x="1022" y="3023"/>
                  </a:cubicBezTo>
                  <a:cubicBezTo>
                    <a:pt x="786" y="3141"/>
                    <a:pt x="629" y="3416"/>
                    <a:pt x="590" y="3690"/>
                  </a:cubicBezTo>
                  <a:cubicBezTo>
                    <a:pt x="590" y="3887"/>
                    <a:pt x="747" y="4083"/>
                    <a:pt x="747" y="4279"/>
                  </a:cubicBezTo>
                  <a:cubicBezTo>
                    <a:pt x="707" y="4515"/>
                    <a:pt x="511" y="4711"/>
                    <a:pt x="354" y="4829"/>
                  </a:cubicBezTo>
                  <a:cubicBezTo>
                    <a:pt x="119" y="4986"/>
                    <a:pt x="1" y="5182"/>
                    <a:pt x="1" y="5418"/>
                  </a:cubicBezTo>
                  <a:cubicBezTo>
                    <a:pt x="40" y="5614"/>
                    <a:pt x="197" y="5810"/>
                    <a:pt x="393" y="5928"/>
                  </a:cubicBezTo>
                  <a:cubicBezTo>
                    <a:pt x="786" y="6203"/>
                    <a:pt x="1179" y="6478"/>
                    <a:pt x="1650" y="6674"/>
                  </a:cubicBezTo>
                  <a:cubicBezTo>
                    <a:pt x="1978" y="6838"/>
                    <a:pt x="2326" y="6907"/>
                    <a:pt x="2666" y="6907"/>
                  </a:cubicBezTo>
                  <a:cubicBezTo>
                    <a:pt x="2813" y="6907"/>
                    <a:pt x="2959" y="6894"/>
                    <a:pt x="3102" y="6870"/>
                  </a:cubicBezTo>
                  <a:cubicBezTo>
                    <a:pt x="3612" y="6752"/>
                    <a:pt x="4005" y="6360"/>
                    <a:pt x="4162" y="5889"/>
                  </a:cubicBezTo>
                  <a:cubicBezTo>
                    <a:pt x="4201" y="5496"/>
                    <a:pt x="4201" y="5143"/>
                    <a:pt x="4084" y="4829"/>
                  </a:cubicBezTo>
                  <a:lnTo>
                    <a:pt x="3848" y="3808"/>
                  </a:lnTo>
                  <a:cubicBezTo>
                    <a:pt x="3809" y="3494"/>
                    <a:pt x="3809" y="3219"/>
                    <a:pt x="3534" y="3141"/>
                  </a:cubicBezTo>
                  <a:cubicBezTo>
                    <a:pt x="3416" y="3141"/>
                    <a:pt x="3338" y="3062"/>
                    <a:pt x="3298" y="2984"/>
                  </a:cubicBezTo>
                  <a:lnTo>
                    <a:pt x="3102" y="2827"/>
                  </a:lnTo>
                  <a:cubicBezTo>
                    <a:pt x="3102" y="2787"/>
                    <a:pt x="2867" y="2709"/>
                    <a:pt x="3024" y="2552"/>
                  </a:cubicBezTo>
                  <a:cubicBezTo>
                    <a:pt x="3181" y="2434"/>
                    <a:pt x="3102" y="2002"/>
                    <a:pt x="3338" y="1924"/>
                  </a:cubicBezTo>
                  <a:cubicBezTo>
                    <a:pt x="3691" y="1767"/>
                    <a:pt x="3966" y="1492"/>
                    <a:pt x="4123" y="1139"/>
                  </a:cubicBezTo>
                  <a:cubicBezTo>
                    <a:pt x="4280" y="785"/>
                    <a:pt x="4358" y="393"/>
                    <a:pt x="4358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5" name="Google Shape;3135;p65"/>
            <p:cNvSpPr/>
            <p:nvPr/>
          </p:nvSpPr>
          <p:spPr>
            <a:xfrm>
              <a:off x="4341233" y="4383259"/>
              <a:ext cx="81986" cy="49045"/>
            </a:xfrm>
            <a:custGeom>
              <a:avLst/>
              <a:gdLst/>
              <a:ahLst/>
              <a:cxnLst/>
              <a:rect l="l" t="t" r="r" b="b"/>
              <a:pathLst>
                <a:path w="3691" h="2208" extrusionOk="0">
                  <a:moveTo>
                    <a:pt x="2018" y="0"/>
                  </a:moveTo>
                  <a:cubicBezTo>
                    <a:pt x="1587" y="0"/>
                    <a:pt x="1197" y="229"/>
                    <a:pt x="942" y="594"/>
                  </a:cubicBezTo>
                  <a:cubicBezTo>
                    <a:pt x="785" y="829"/>
                    <a:pt x="668" y="1065"/>
                    <a:pt x="589" y="1339"/>
                  </a:cubicBezTo>
                  <a:cubicBezTo>
                    <a:pt x="471" y="1575"/>
                    <a:pt x="275" y="1771"/>
                    <a:pt x="0" y="1850"/>
                  </a:cubicBezTo>
                  <a:cubicBezTo>
                    <a:pt x="91" y="1904"/>
                    <a:pt x="199" y="1934"/>
                    <a:pt x="313" y="1934"/>
                  </a:cubicBezTo>
                  <a:cubicBezTo>
                    <a:pt x="443" y="1934"/>
                    <a:pt x="581" y="1895"/>
                    <a:pt x="707" y="1811"/>
                  </a:cubicBezTo>
                  <a:lnTo>
                    <a:pt x="707" y="1811"/>
                  </a:lnTo>
                  <a:lnTo>
                    <a:pt x="118" y="2203"/>
                  </a:lnTo>
                  <a:cubicBezTo>
                    <a:pt x="166" y="2206"/>
                    <a:pt x="214" y="2207"/>
                    <a:pt x="262" y="2207"/>
                  </a:cubicBezTo>
                  <a:cubicBezTo>
                    <a:pt x="880" y="2207"/>
                    <a:pt x="1487" y="1973"/>
                    <a:pt x="1924" y="1536"/>
                  </a:cubicBezTo>
                  <a:cubicBezTo>
                    <a:pt x="2002" y="1418"/>
                    <a:pt x="2120" y="1300"/>
                    <a:pt x="2238" y="1222"/>
                  </a:cubicBezTo>
                  <a:cubicBezTo>
                    <a:pt x="2313" y="1147"/>
                    <a:pt x="2403" y="1120"/>
                    <a:pt x="2499" y="1120"/>
                  </a:cubicBezTo>
                  <a:cubicBezTo>
                    <a:pt x="2555" y="1120"/>
                    <a:pt x="2612" y="1129"/>
                    <a:pt x="2670" y="1143"/>
                  </a:cubicBezTo>
                  <a:cubicBezTo>
                    <a:pt x="2945" y="1261"/>
                    <a:pt x="2984" y="1732"/>
                    <a:pt x="3298" y="1732"/>
                  </a:cubicBezTo>
                  <a:lnTo>
                    <a:pt x="3690" y="1614"/>
                  </a:lnTo>
                  <a:lnTo>
                    <a:pt x="3690" y="1614"/>
                  </a:lnTo>
                  <a:cubicBezTo>
                    <a:pt x="3673" y="1617"/>
                    <a:pt x="3655" y="1618"/>
                    <a:pt x="3637" y="1618"/>
                  </a:cubicBezTo>
                  <a:cubicBezTo>
                    <a:pt x="3415" y="1618"/>
                    <a:pt x="3174" y="1400"/>
                    <a:pt x="3102" y="1182"/>
                  </a:cubicBezTo>
                  <a:cubicBezTo>
                    <a:pt x="3062" y="908"/>
                    <a:pt x="2984" y="672"/>
                    <a:pt x="2905" y="436"/>
                  </a:cubicBezTo>
                  <a:cubicBezTo>
                    <a:pt x="2748" y="162"/>
                    <a:pt x="2434" y="5"/>
                    <a:pt x="2120" y="5"/>
                  </a:cubicBezTo>
                  <a:cubicBezTo>
                    <a:pt x="2086" y="2"/>
                    <a:pt x="2052" y="0"/>
                    <a:pt x="2018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6" name="Google Shape;3136;p65"/>
            <p:cNvSpPr/>
            <p:nvPr/>
          </p:nvSpPr>
          <p:spPr>
            <a:xfrm>
              <a:off x="4406626" y="4469310"/>
              <a:ext cx="18325" cy="27788"/>
            </a:xfrm>
            <a:custGeom>
              <a:avLst/>
              <a:gdLst/>
              <a:ahLst/>
              <a:cxnLst/>
              <a:rect l="l" t="t" r="r" b="b"/>
              <a:pathLst>
                <a:path w="825" h="1251" extrusionOk="0">
                  <a:moveTo>
                    <a:pt x="617" y="1"/>
                  </a:moveTo>
                  <a:cubicBezTo>
                    <a:pt x="517" y="1"/>
                    <a:pt x="426" y="29"/>
                    <a:pt x="315" y="56"/>
                  </a:cubicBezTo>
                  <a:cubicBezTo>
                    <a:pt x="197" y="135"/>
                    <a:pt x="79" y="213"/>
                    <a:pt x="40" y="370"/>
                  </a:cubicBezTo>
                  <a:cubicBezTo>
                    <a:pt x="1" y="488"/>
                    <a:pt x="1" y="645"/>
                    <a:pt x="40" y="763"/>
                  </a:cubicBezTo>
                  <a:cubicBezTo>
                    <a:pt x="79" y="881"/>
                    <a:pt x="197" y="998"/>
                    <a:pt x="275" y="1116"/>
                  </a:cubicBezTo>
                  <a:cubicBezTo>
                    <a:pt x="354" y="1155"/>
                    <a:pt x="472" y="1234"/>
                    <a:pt x="550" y="1234"/>
                  </a:cubicBezTo>
                  <a:cubicBezTo>
                    <a:pt x="585" y="1245"/>
                    <a:pt x="616" y="1250"/>
                    <a:pt x="645" y="1250"/>
                  </a:cubicBezTo>
                  <a:cubicBezTo>
                    <a:pt x="714" y="1250"/>
                    <a:pt x="769" y="1222"/>
                    <a:pt x="825" y="1195"/>
                  </a:cubicBezTo>
                  <a:lnTo>
                    <a:pt x="746" y="17"/>
                  </a:lnTo>
                  <a:cubicBezTo>
                    <a:pt x="700" y="6"/>
                    <a:pt x="658" y="1"/>
                    <a:pt x="617" y="1"/>
                  </a:cubicBezTo>
                  <a:close/>
                </a:path>
              </a:pathLst>
            </a:custGeom>
            <a:solidFill>
              <a:srgbClr val="D8937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7" name="Google Shape;3137;p65"/>
            <p:cNvSpPr/>
            <p:nvPr/>
          </p:nvSpPr>
          <p:spPr>
            <a:xfrm>
              <a:off x="4412735" y="4473175"/>
              <a:ext cx="9618" cy="16748"/>
            </a:xfrm>
            <a:custGeom>
              <a:avLst/>
              <a:gdLst/>
              <a:ahLst/>
              <a:cxnLst/>
              <a:rect l="l" t="t" r="r" b="b"/>
              <a:pathLst>
                <a:path w="433" h="754" extrusionOk="0">
                  <a:moveTo>
                    <a:pt x="275" y="0"/>
                  </a:moveTo>
                  <a:cubicBezTo>
                    <a:pt x="197" y="39"/>
                    <a:pt x="118" y="79"/>
                    <a:pt x="79" y="157"/>
                  </a:cubicBezTo>
                  <a:cubicBezTo>
                    <a:pt x="40" y="236"/>
                    <a:pt x="0" y="314"/>
                    <a:pt x="40" y="393"/>
                  </a:cubicBezTo>
                  <a:cubicBezTo>
                    <a:pt x="40" y="471"/>
                    <a:pt x="79" y="550"/>
                    <a:pt x="118" y="628"/>
                  </a:cubicBezTo>
                  <a:cubicBezTo>
                    <a:pt x="157" y="667"/>
                    <a:pt x="197" y="707"/>
                    <a:pt x="275" y="746"/>
                  </a:cubicBezTo>
                  <a:cubicBezTo>
                    <a:pt x="292" y="752"/>
                    <a:pt x="307" y="754"/>
                    <a:pt x="321" y="754"/>
                  </a:cubicBezTo>
                  <a:cubicBezTo>
                    <a:pt x="403" y="754"/>
                    <a:pt x="432" y="667"/>
                    <a:pt x="432" y="667"/>
                  </a:cubicBezTo>
                  <a:lnTo>
                    <a:pt x="432" y="667"/>
                  </a:lnTo>
                  <a:cubicBezTo>
                    <a:pt x="432" y="667"/>
                    <a:pt x="415" y="685"/>
                    <a:pt x="380" y="685"/>
                  </a:cubicBezTo>
                  <a:cubicBezTo>
                    <a:pt x="362" y="685"/>
                    <a:pt x="341" y="681"/>
                    <a:pt x="314" y="667"/>
                  </a:cubicBezTo>
                  <a:cubicBezTo>
                    <a:pt x="236" y="628"/>
                    <a:pt x="157" y="510"/>
                    <a:pt x="157" y="353"/>
                  </a:cubicBezTo>
                  <a:cubicBezTo>
                    <a:pt x="118" y="275"/>
                    <a:pt x="157" y="157"/>
                    <a:pt x="275" y="79"/>
                  </a:cubicBezTo>
                  <a:lnTo>
                    <a:pt x="432" y="79"/>
                  </a:lnTo>
                  <a:cubicBezTo>
                    <a:pt x="432" y="79"/>
                    <a:pt x="393" y="0"/>
                    <a:pt x="275" y="0"/>
                  </a:cubicBezTo>
                  <a:close/>
                </a:path>
              </a:pathLst>
            </a:custGeom>
            <a:solidFill>
              <a:srgbClr val="B7725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8" name="Google Shape;3138;p65"/>
            <p:cNvSpPr/>
            <p:nvPr/>
          </p:nvSpPr>
          <p:spPr>
            <a:xfrm>
              <a:off x="4441500" y="4475130"/>
              <a:ext cx="16593" cy="14105"/>
            </a:xfrm>
            <a:custGeom>
              <a:avLst/>
              <a:gdLst/>
              <a:ahLst/>
              <a:cxnLst/>
              <a:rect l="l" t="t" r="r" b="b"/>
              <a:pathLst>
                <a:path w="747" h="635" extrusionOk="0">
                  <a:moveTo>
                    <a:pt x="334" y="0"/>
                  </a:moveTo>
                  <a:cubicBezTo>
                    <a:pt x="276" y="0"/>
                    <a:pt x="217" y="10"/>
                    <a:pt x="158" y="30"/>
                  </a:cubicBezTo>
                  <a:cubicBezTo>
                    <a:pt x="40" y="69"/>
                    <a:pt x="1" y="187"/>
                    <a:pt x="1" y="305"/>
                  </a:cubicBezTo>
                  <a:cubicBezTo>
                    <a:pt x="1" y="383"/>
                    <a:pt x="40" y="501"/>
                    <a:pt x="119" y="579"/>
                  </a:cubicBezTo>
                  <a:cubicBezTo>
                    <a:pt x="174" y="607"/>
                    <a:pt x="249" y="635"/>
                    <a:pt x="330" y="635"/>
                  </a:cubicBezTo>
                  <a:cubicBezTo>
                    <a:pt x="364" y="635"/>
                    <a:pt x="398" y="630"/>
                    <a:pt x="433" y="619"/>
                  </a:cubicBezTo>
                  <a:cubicBezTo>
                    <a:pt x="550" y="619"/>
                    <a:pt x="629" y="540"/>
                    <a:pt x="707" y="422"/>
                  </a:cubicBezTo>
                  <a:cubicBezTo>
                    <a:pt x="747" y="265"/>
                    <a:pt x="668" y="108"/>
                    <a:pt x="511" y="30"/>
                  </a:cubicBezTo>
                  <a:cubicBezTo>
                    <a:pt x="452" y="10"/>
                    <a:pt x="393" y="0"/>
                    <a:pt x="334" y="0"/>
                  </a:cubicBezTo>
                  <a:close/>
                </a:path>
              </a:pathLst>
            </a:custGeom>
            <a:solidFill>
              <a:srgbClr val="B7725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9" name="Google Shape;3139;p65"/>
            <p:cNvSpPr/>
            <p:nvPr/>
          </p:nvSpPr>
          <p:spPr>
            <a:xfrm>
              <a:off x="4313334" y="4806251"/>
              <a:ext cx="65416" cy="62817"/>
            </a:xfrm>
            <a:custGeom>
              <a:avLst/>
              <a:gdLst/>
              <a:ahLst/>
              <a:cxnLst/>
              <a:rect l="l" t="t" r="r" b="b"/>
              <a:pathLst>
                <a:path w="2945" h="2828" extrusionOk="0">
                  <a:moveTo>
                    <a:pt x="667" y="1"/>
                  </a:moveTo>
                  <a:lnTo>
                    <a:pt x="628" y="79"/>
                  </a:lnTo>
                  <a:cubicBezTo>
                    <a:pt x="432" y="551"/>
                    <a:pt x="275" y="1022"/>
                    <a:pt x="118" y="1493"/>
                  </a:cubicBezTo>
                  <a:cubicBezTo>
                    <a:pt x="0" y="2121"/>
                    <a:pt x="39" y="2121"/>
                    <a:pt x="118" y="2160"/>
                  </a:cubicBezTo>
                  <a:cubicBezTo>
                    <a:pt x="331" y="2160"/>
                    <a:pt x="383" y="1263"/>
                    <a:pt x="507" y="1263"/>
                  </a:cubicBezTo>
                  <a:cubicBezTo>
                    <a:pt x="520" y="1263"/>
                    <a:pt x="535" y="1274"/>
                    <a:pt x="550" y="1296"/>
                  </a:cubicBezTo>
                  <a:cubicBezTo>
                    <a:pt x="667" y="1571"/>
                    <a:pt x="275" y="2631"/>
                    <a:pt x="510" y="2631"/>
                  </a:cubicBezTo>
                  <a:cubicBezTo>
                    <a:pt x="707" y="2631"/>
                    <a:pt x="825" y="1493"/>
                    <a:pt x="825" y="1414"/>
                  </a:cubicBezTo>
                  <a:cubicBezTo>
                    <a:pt x="842" y="1361"/>
                    <a:pt x="876" y="1340"/>
                    <a:pt x="908" y="1340"/>
                  </a:cubicBezTo>
                  <a:cubicBezTo>
                    <a:pt x="946" y="1340"/>
                    <a:pt x="982" y="1371"/>
                    <a:pt x="982" y="1414"/>
                  </a:cubicBezTo>
                  <a:cubicBezTo>
                    <a:pt x="942" y="1493"/>
                    <a:pt x="746" y="2827"/>
                    <a:pt x="1021" y="2827"/>
                  </a:cubicBezTo>
                  <a:cubicBezTo>
                    <a:pt x="1178" y="2827"/>
                    <a:pt x="1139" y="2592"/>
                    <a:pt x="1139" y="2592"/>
                  </a:cubicBezTo>
                  <a:cubicBezTo>
                    <a:pt x="1139" y="2592"/>
                    <a:pt x="1256" y="1336"/>
                    <a:pt x="1374" y="1336"/>
                  </a:cubicBezTo>
                  <a:cubicBezTo>
                    <a:pt x="1492" y="1375"/>
                    <a:pt x="1453" y="2082"/>
                    <a:pt x="1453" y="2317"/>
                  </a:cubicBezTo>
                  <a:cubicBezTo>
                    <a:pt x="1420" y="2548"/>
                    <a:pt x="1470" y="2641"/>
                    <a:pt x="1580" y="2641"/>
                  </a:cubicBezTo>
                  <a:cubicBezTo>
                    <a:pt x="1601" y="2641"/>
                    <a:pt x="1624" y="2637"/>
                    <a:pt x="1649" y="2631"/>
                  </a:cubicBezTo>
                  <a:cubicBezTo>
                    <a:pt x="1727" y="2278"/>
                    <a:pt x="1806" y="1925"/>
                    <a:pt x="1806" y="1571"/>
                  </a:cubicBezTo>
                  <a:cubicBezTo>
                    <a:pt x="1806" y="1383"/>
                    <a:pt x="1856" y="920"/>
                    <a:pt x="1996" y="920"/>
                  </a:cubicBezTo>
                  <a:cubicBezTo>
                    <a:pt x="2031" y="920"/>
                    <a:pt x="2072" y="950"/>
                    <a:pt x="2120" y="1022"/>
                  </a:cubicBezTo>
                  <a:cubicBezTo>
                    <a:pt x="2277" y="1296"/>
                    <a:pt x="2513" y="1493"/>
                    <a:pt x="2787" y="1571"/>
                  </a:cubicBezTo>
                  <a:cubicBezTo>
                    <a:pt x="2905" y="1571"/>
                    <a:pt x="2944" y="1414"/>
                    <a:pt x="2866" y="1336"/>
                  </a:cubicBezTo>
                  <a:lnTo>
                    <a:pt x="2827" y="1296"/>
                  </a:lnTo>
                  <a:cubicBezTo>
                    <a:pt x="2709" y="1179"/>
                    <a:pt x="2630" y="1061"/>
                    <a:pt x="2552" y="943"/>
                  </a:cubicBezTo>
                  <a:cubicBezTo>
                    <a:pt x="2473" y="825"/>
                    <a:pt x="2395" y="708"/>
                    <a:pt x="2395" y="590"/>
                  </a:cubicBezTo>
                  <a:cubicBezTo>
                    <a:pt x="2356" y="433"/>
                    <a:pt x="2316" y="315"/>
                    <a:pt x="2277" y="236"/>
                  </a:cubicBezTo>
                  <a:lnTo>
                    <a:pt x="667" y="1"/>
                  </a:lnTo>
                  <a:close/>
                </a:path>
              </a:pathLst>
            </a:custGeom>
            <a:solidFill>
              <a:srgbClr val="D8937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0" name="Google Shape;3140;p65"/>
            <p:cNvSpPr/>
            <p:nvPr/>
          </p:nvSpPr>
          <p:spPr>
            <a:xfrm>
              <a:off x="4328149" y="4622265"/>
              <a:ext cx="59307" cy="194493"/>
            </a:xfrm>
            <a:custGeom>
              <a:avLst/>
              <a:gdLst/>
              <a:ahLst/>
              <a:cxnLst/>
              <a:rect l="l" t="t" r="r" b="b"/>
              <a:pathLst>
                <a:path w="2670" h="8756" extrusionOk="0">
                  <a:moveTo>
                    <a:pt x="1100" y="1"/>
                  </a:moveTo>
                  <a:lnTo>
                    <a:pt x="0" y="8284"/>
                  </a:lnTo>
                  <a:lnTo>
                    <a:pt x="1649" y="8755"/>
                  </a:lnTo>
                  <a:lnTo>
                    <a:pt x="2591" y="2553"/>
                  </a:lnTo>
                  <a:lnTo>
                    <a:pt x="2670" y="1375"/>
                  </a:lnTo>
                  <a:lnTo>
                    <a:pt x="1100" y="1"/>
                  </a:lnTo>
                  <a:close/>
                </a:path>
              </a:pathLst>
            </a:custGeom>
            <a:solidFill>
              <a:srgbClr val="D8937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1" name="Google Shape;3141;p65"/>
            <p:cNvSpPr/>
            <p:nvPr/>
          </p:nvSpPr>
          <p:spPr>
            <a:xfrm>
              <a:off x="4344720" y="4568200"/>
              <a:ext cx="54087" cy="97691"/>
            </a:xfrm>
            <a:custGeom>
              <a:avLst/>
              <a:gdLst/>
              <a:ahLst/>
              <a:cxnLst/>
              <a:rect l="l" t="t" r="r" b="b"/>
              <a:pathLst>
                <a:path w="2435" h="4398" extrusionOk="0">
                  <a:moveTo>
                    <a:pt x="1217" y="1"/>
                  </a:moveTo>
                  <a:cubicBezTo>
                    <a:pt x="1217" y="1"/>
                    <a:pt x="471" y="433"/>
                    <a:pt x="0" y="3613"/>
                  </a:cubicBezTo>
                  <a:lnTo>
                    <a:pt x="2238" y="4398"/>
                  </a:lnTo>
                  <a:lnTo>
                    <a:pt x="2434" y="2827"/>
                  </a:lnTo>
                  <a:lnTo>
                    <a:pt x="1217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2" name="Google Shape;3142;p65"/>
            <p:cNvSpPr/>
            <p:nvPr/>
          </p:nvSpPr>
          <p:spPr>
            <a:xfrm>
              <a:off x="5272492" y="4458337"/>
              <a:ext cx="1277485" cy="675815"/>
            </a:xfrm>
            <a:custGeom>
              <a:avLst/>
              <a:gdLst/>
              <a:ahLst/>
              <a:cxnLst/>
              <a:rect l="l" t="t" r="r" b="b"/>
              <a:pathLst>
                <a:path w="57512" h="30425" extrusionOk="0">
                  <a:moveTo>
                    <a:pt x="1" y="1"/>
                  </a:moveTo>
                  <a:lnTo>
                    <a:pt x="1" y="30424"/>
                  </a:lnTo>
                  <a:lnTo>
                    <a:pt x="41142" y="30385"/>
                  </a:lnTo>
                  <a:lnTo>
                    <a:pt x="41142" y="30424"/>
                  </a:lnTo>
                  <a:lnTo>
                    <a:pt x="57511" y="30424"/>
                  </a:lnTo>
                  <a:lnTo>
                    <a:pt x="57511" y="11346"/>
                  </a:lnTo>
                  <a:lnTo>
                    <a:pt x="41809" y="11346"/>
                  </a:lnTo>
                  <a:lnTo>
                    <a:pt x="41809" y="1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3" name="Google Shape;3143;p65"/>
            <p:cNvSpPr/>
            <p:nvPr/>
          </p:nvSpPr>
          <p:spPr>
            <a:xfrm>
              <a:off x="5192282" y="4413001"/>
              <a:ext cx="1090856" cy="45358"/>
            </a:xfrm>
            <a:custGeom>
              <a:avLst/>
              <a:gdLst/>
              <a:ahLst/>
              <a:cxnLst/>
              <a:rect l="l" t="t" r="r" b="b"/>
              <a:pathLst>
                <a:path w="49110" h="2042" extrusionOk="0">
                  <a:moveTo>
                    <a:pt x="0" y="0"/>
                  </a:moveTo>
                  <a:lnTo>
                    <a:pt x="0" y="2042"/>
                  </a:lnTo>
                  <a:lnTo>
                    <a:pt x="49110" y="2042"/>
                  </a:lnTo>
                  <a:lnTo>
                    <a:pt x="49110" y="0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4" name="Google Shape;3144;p65"/>
            <p:cNvSpPr/>
            <p:nvPr/>
          </p:nvSpPr>
          <p:spPr>
            <a:xfrm>
              <a:off x="5272492" y="4458337"/>
              <a:ext cx="937412" cy="78499"/>
            </a:xfrm>
            <a:custGeom>
              <a:avLst/>
              <a:gdLst/>
              <a:ahLst/>
              <a:cxnLst/>
              <a:rect l="l" t="t" r="r" b="b"/>
              <a:pathLst>
                <a:path w="42202" h="3534" extrusionOk="0">
                  <a:moveTo>
                    <a:pt x="1" y="1"/>
                  </a:moveTo>
                  <a:lnTo>
                    <a:pt x="1" y="3534"/>
                  </a:lnTo>
                  <a:lnTo>
                    <a:pt x="42201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5" name="Google Shape;3145;p65"/>
            <p:cNvSpPr/>
            <p:nvPr/>
          </p:nvSpPr>
          <p:spPr>
            <a:xfrm>
              <a:off x="5454745" y="4327550"/>
              <a:ext cx="57575" cy="84607"/>
            </a:xfrm>
            <a:custGeom>
              <a:avLst/>
              <a:gdLst/>
              <a:ahLst/>
              <a:cxnLst/>
              <a:rect l="l" t="t" r="r" b="b"/>
              <a:pathLst>
                <a:path w="2592" h="3809" extrusionOk="0">
                  <a:moveTo>
                    <a:pt x="2356" y="0"/>
                  </a:moveTo>
                  <a:lnTo>
                    <a:pt x="903" y="354"/>
                  </a:lnTo>
                  <a:lnTo>
                    <a:pt x="1" y="3808"/>
                  </a:lnTo>
                  <a:lnTo>
                    <a:pt x="2591" y="3808"/>
                  </a:lnTo>
                  <a:lnTo>
                    <a:pt x="2356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6" name="Google Shape;3146;p65"/>
            <p:cNvSpPr/>
            <p:nvPr/>
          </p:nvSpPr>
          <p:spPr>
            <a:xfrm>
              <a:off x="5310009" y="4133102"/>
              <a:ext cx="365373" cy="228478"/>
            </a:xfrm>
            <a:custGeom>
              <a:avLst/>
              <a:gdLst/>
              <a:ahLst/>
              <a:cxnLst/>
              <a:rect l="l" t="t" r="r" b="b"/>
              <a:pathLst>
                <a:path w="16449" h="10286" extrusionOk="0">
                  <a:moveTo>
                    <a:pt x="16448" y="0"/>
                  </a:moveTo>
                  <a:lnTo>
                    <a:pt x="510" y="353"/>
                  </a:lnTo>
                  <a:lnTo>
                    <a:pt x="0" y="10285"/>
                  </a:lnTo>
                  <a:lnTo>
                    <a:pt x="16134" y="10246"/>
                  </a:lnTo>
                  <a:lnTo>
                    <a:pt x="16448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7" name="Google Shape;3147;p65"/>
            <p:cNvSpPr/>
            <p:nvPr/>
          </p:nvSpPr>
          <p:spPr>
            <a:xfrm>
              <a:off x="5467828" y="4245586"/>
              <a:ext cx="46224" cy="7863"/>
            </a:xfrm>
            <a:custGeom>
              <a:avLst/>
              <a:gdLst/>
              <a:ahLst/>
              <a:cxnLst/>
              <a:rect l="l" t="t" r="r" b="b"/>
              <a:pathLst>
                <a:path w="2081" h="354" extrusionOk="0">
                  <a:moveTo>
                    <a:pt x="0" y="0"/>
                  </a:moveTo>
                  <a:lnTo>
                    <a:pt x="0" y="353"/>
                  </a:lnTo>
                  <a:lnTo>
                    <a:pt x="2081" y="353"/>
                  </a:lnTo>
                  <a:lnTo>
                    <a:pt x="2081" y="0"/>
                  </a:lnTo>
                  <a:close/>
                </a:path>
              </a:pathLst>
            </a:custGeom>
            <a:solidFill>
              <a:srgbClr val="EBEBE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8" name="Google Shape;3148;p65"/>
            <p:cNvSpPr/>
            <p:nvPr/>
          </p:nvSpPr>
          <p:spPr>
            <a:xfrm>
              <a:off x="5466074" y="4360669"/>
              <a:ext cx="44492" cy="16593"/>
            </a:xfrm>
            <a:custGeom>
              <a:avLst/>
              <a:gdLst/>
              <a:ahLst/>
              <a:cxnLst/>
              <a:rect l="l" t="t" r="r" b="b"/>
              <a:pathLst>
                <a:path w="2003" h="747" extrusionOk="0">
                  <a:moveTo>
                    <a:pt x="119" y="1"/>
                  </a:moveTo>
                  <a:lnTo>
                    <a:pt x="1" y="433"/>
                  </a:lnTo>
                  <a:lnTo>
                    <a:pt x="2003" y="747"/>
                  </a:lnTo>
                  <a:lnTo>
                    <a:pt x="1924" y="40"/>
                  </a:lnTo>
                  <a:lnTo>
                    <a:pt x="119" y="1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9" name="Google Shape;3149;p65"/>
            <p:cNvSpPr/>
            <p:nvPr/>
          </p:nvSpPr>
          <p:spPr>
            <a:xfrm>
              <a:off x="6364214" y="4395187"/>
              <a:ext cx="47113" cy="102422"/>
            </a:xfrm>
            <a:custGeom>
              <a:avLst/>
              <a:gdLst/>
              <a:ahLst/>
              <a:cxnLst/>
              <a:rect l="l" t="t" r="r" b="b"/>
              <a:pathLst>
                <a:path w="2121" h="4611" extrusionOk="0">
                  <a:moveTo>
                    <a:pt x="1214" y="0"/>
                  </a:moveTo>
                  <a:cubicBezTo>
                    <a:pt x="563" y="0"/>
                    <a:pt x="38" y="1441"/>
                    <a:pt x="1" y="2255"/>
                  </a:cubicBezTo>
                  <a:cubicBezTo>
                    <a:pt x="1" y="2844"/>
                    <a:pt x="40" y="3904"/>
                    <a:pt x="668" y="4610"/>
                  </a:cubicBezTo>
                  <a:cubicBezTo>
                    <a:pt x="1296" y="3982"/>
                    <a:pt x="1767" y="3236"/>
                    <a:pt x="2003" y="2373"/>
                  </a:cubicBezTo>
                  <a:cubicBezTo>
                    <a:pt x="2121" y="1941"/>
                    <a:pt x="2121" y="1509"/>
                    <a:pt x="2042" y="1077"/>
                  </a:cubicBezTo>
                  <a:cubicBezTo>
                    <a:pt x="1964" y="645"/>
                    <a:pt x="1689" y="253"/>
                    <a:pt x="1335" y="17"/>
                  </a:cubicBezTo>
                  <a:cubicBezTo>
                    <a:pt x="1295" y="6"/>
                    <a:pt x="1254" y="0"/>
                    <a:pt x="1214" y="0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0" name="Google Shape;3150;p65"/>
            <p:cNvSpPr/>
            <p:nvPr/>
          </p:nvSpPr>
          <p:spPr>
            <a:xfrm>
              <a:off x="6392113" y="4495521"/>
              <a:ext cx="60196" cy="37339"/>
            </a:xfrm>
            <a:custGeom>
              <a:avLst/>
              <a:gdLst/>
              <a:ahLst/>
              <a:cxnLst/>
              <a:rect l="l" t="t" r="r" b="b"/>
              <a:pathLst>
                <a:path w="2710" h="1681" extrusionOk="0">
                  <a:moveTo>
                    <a:pt x="1612" y="1"/>
                  </a:moveTo>
                  <a:cubicBezTo>
                    <a:pt x="1276" y="1"/>
                    <a:pt x="943" y="97"/>
                    <a:pt x="668" y="290"/>
                  </a:cubicBezTo>
                  <a:cubicBezTo>
                    <a:pt x="237" y="604"/>
                    <a:pt x="1" y="1075"/>
                    <a:pt x="40" y="1585"/>
                  </a:cubicBezTo>
                  <a:lnTo>
                    <a:pt x="40" y="1546"/>
                  </a:lnTo>
                  <a:cubicBezTo>
                    <a:pt x="297" y="1636"/>
                    <a:pt x="565" y="1680"/>
                    <a:pt x="833" y="1680"/>
                  </a:cubicBezTo>
                  <a:cubicBezTo>
                    <a:pt x="1263" y="1680"/>
                    <a:pt x="1695" y="1567"/>
                    <a:pt x="2082" y="1349"/>
                  </a:cubicBezTo>
                  <a:cubicBezTo>
                    <a:pt x="2278" y="1271"/>
                    <a:pt x="2435" y="1153"/>
                    <a:pt x="2553" y="957"/>
                  </a:cubicBezTo>
                  <a:cubicBezTo>
                    <a:pt x="2670" y="800"/>
                    <a:pt x="2710" y="564"/>
                    <a:pt x="2631" y="368"/>
                  </a:cubicBezTo>
                  <a:cubicBezTo>
                    <a:pt x="2474" y="172"/>
                    <a:pt x="2278" y="54"/>
                    <a:pt x="2042" y="54"/>
                  </a:cubicBezTo>
                  <a:cubicBezTo>
                    <a:pt x="1901" y="19"/>
                    <a:pt x="1756" y="1"/>
                    <a:pt x="1612" y="1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1" name="Google Shape;3151;p65"/>
            <p:cNvSpPr/>
            <p:nvPr/>
          </p:nvSpPr>
          <p:spPr>
            <a:xfrm>
              <a:off x="6369456" y="4513491"/>
              <a:ext cx="55820" cy="58241"/>
            </a:xfrm>
            <a:custGeom>
              <a:avLst/>
              <a:gdLst/>
              <a:ahLst/>
              <a:cxnLst/>
              <a:rect l="l" t="t" r="r" b="b"/>
              <a:pathLst>
                <a:path w="2513" h="2622" extrusionOk="0">
                  <a:moveTo>
                    <a:pt x="2449" y="1"/>
                  </a:moveTo>
                  <a:cubicBezTo>
                    <a:pt x="2424" y="1"/>
                    <a:pt x="2395" y="10"/>
                    <a:pt x="2356" y="30"/>
                  </a:cubicBezTo>
                  <a:cubicBezTo>
                    <a:pt x="2238" y="30"/>
                    <a:pt x="2120" y="69"/>
                    <a:pt x="1963" y="109"/>
                  </a:cubicBezTo>
                  <a:cubicBezTo>
                    <a:pt x="1531" y="305"/>
                    <a:pt x="1178" y="580"/>
                    <a:pt x="903" y="933"/>
                  </a:cubicBezTo>
                  <a:cubicBezTo>
                    <a:pt x="707" y="1129"/>
                    <a:pt x="589" y="1326"/>
                    <a:pt x="432" y="1522"/>
                  </a:cubicBezTo>
                  <a:cubicBezTo>
                    <a:pt x="354" y="1718"/>
                    <a:pt x="236" y="1875"/>
                    <a:pt x="157" y="2071"/>
                  </a:cubicBezTo>
                  <a:cubicBezTo>
                    <a:pt x="79" y="2268"/>
                    <a:pt x="40" y="2425"/>
                    <a:pt x="0" y="2621"/>
                  </a:cubicBezTo>
                  <a:cubicBezTo>
                    <a:pt x="79" y="2464"/>
                    <a:pt x="157" y="2268"/>
                    <a:pt x="236" y="2111"/>
                  </a:cubicBezTo>
                  <a:cubicBezTo>
                    <a:pt x="314" y="1914"/>
                    <a:pt x="393" y="1718"/>
                    <a:pt x="511" y="1561"/>
                  </a:cubicBezTo>
                  <a:cubicBezTo>
                    <a:pt x="628" y="1365"/>
                    <a:pt x="785" y="1169"/>
                    <a:pt x="942" y="972"/>
                  </a:cubicBezTo>
                  <a:cubicBezTo>
                    <a:pt x="1217" y="619"/>
                    <a:pt x="1610" y="383"/>
                    <a:pt x="2002" y="187"/>
                  </a:cubicBezTo>
                  <a:cubicBezTo>
                    <a:pt x="2316" y="69"/>
                    <a:pt x="2513" y="30"/>
                    <a:pt x="2513" y="30"/>
                  </a:cubicBezTo>
                  <a:cubicBezTo>
                    <a:pt x="2493" y="10"/>
                    <a:pt x="2473" y="1"/>
                    <a:pt x="244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2" name="Google Shape;3152;p65"/>
            <p:cNvSpPr/>
            <p:nvPr/>
          </p:nvSpPr>
          <p:spPr>
            <a:xfrm>
              <a:off x="6367701" y="4423463"/>
              <a:ext cx="18348" cy="158731"/>
            </a:xfrm>
            <a:custGeom>
              <a:avLst/>
              <a:gdLst/>
              <a:ahLst/>
              <a:cxnLst/>
              <a:rect l="l" t="t" r="r" b="b"/>
              <a:pathLst>
                <a:path w="826" h="7146" extrusionOk="0">
                  <a:moveTo>
                    <a:pt x="825" y="0"/>
                  </a:moveTo>
                  <a:cubicBezTo>
                    <a:pt x="786" y="79"/>
                    <a:pt x="786" y="157"/>
                    <a:pt x="786" y="275"/>
                  </a:cubicBezTo>
                  <a:cubicBezTo>
                    <a:pt x="747" y="472"/>
                    <a:pt x="707" y="746"/>
                    <a:pt x="707" y="1021"/>
                  </a:cubicBezTo>
                  <a:cubicBezTo>
                    <a:pt x="629" y="1688"/>
                    <a:pt x="550" y="2591"/>
                    <a:pt x="433" y="3573"/>
                  </a:cubicBezTo>
                  <a:cubicBezTo>
                    <a:pt x="315" y="4554"/>
                    <a:pt x="197" y="5457"/>
                    <a:pt x="119" y="6085"/>
                  </a:cubicBezTo>
                  <a:cubicBezTo>
                    <a:pt x="79" y="6399"/>
                    <a:pt x="40" y="6674"/>
                    <a:pt x="40" y="6870"/>
                  </a:cubicBezTo>
                  <a:cubicBezTo>
                    <a:pt x="1" y="6949"/>
                    <a:pt x="1" y="7067"/>
                    <a:pt x="40" y="7145"/>
                  </a:cubicBezTo>
                  <a:cubicBezTo>
                    <a:pt x="40" y="7067"/>
                    <a:pt x="79" y="6949"/>
                    <a:pt x="79" y="6870"/>
                  </a:cubicBezTo>
                  <a:cubicBezTo>
                    <a:pt x="119" y="6674"/>
                    <a:pt x="158" y="6438"/>
                    <a:pt x="236" y="6124"/>
                  </a:cubicBezTo>
                  <a:cubicBezTo>
                    <a:pt x="315" y="5457"/>
                    <a:pt x="433" y="4554"/>
                    <a:pt x="550" y="3573"/>
                  </a:cubicBezTo>
                  <a:cubicBezTo>
                    <a:pt x="668" y="2591"/>
                    <a:pt x="747" y="1688"/>
                    <a:pt x="786" y="1060"/>
                  </a:cubicBezTo>
                  <a:cubicBezTo>
                    <a:pt x="825" y="707"/>
                    <a:pt x="825" y="472"/>
                    <a:pt x="825" y="275"/>
                  </a:cubicBezTo>
                  <a:cubicBezTo>
                    <a:pt x="825" y="197"/>
                    <a:pt x="825" y="79"/>
                    <a:pt x="825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3" name="Google Shape;3153;p65"/>
            <p:cNvSpPr/>
            <p:nvPr/>
          </p:nvSpPr>
          <p:spPr>
            <a:xfrm>
              <a:off x="6307550" y="4480150"/>
              <a:ext cx="61062" cy="55864"/>
            </a:xfrm>
            <a:custGeom>
              <a:avLst/>
              <a:gdLst/>
              <a:ahLst/>
              <a:cxnLst/>
              <a:rect l="l" t="t" r="r" b="b"/>
              <a:pathLst>
                <a:path w="2749" h="2515" extrusionOk="0">
                  <a:moveTo>
                    <a:pt x="569" y="0"/>
                  </a:moveTo>
                  <a:cubicBezTo>
                    <a:pt x="442" y="0"/>
                    <a:pt x="314" y="39"/>
                    <a:pt x="196" y="118"/>
                  </a:cubicBezTo>
                  <a:cubicBezTo>
                    <a:pt x="0" y="275"/>
                    <a:pt x="39" y="589"/>
                    <a:pt x="157" y="864"/>
                  </a:cubicBezTo>
                  <a:cubicBezTo>
                    <a:pt x="577" y="1856"/>
                    <a:pt x="1553" y="2514"/>
                    <a:pt x="2653" y="2514"/>
                  </a:cubicBezTo>
                  <a:cubicBezTo>
                    <a:pt x="2684" y="2514"/>
                    <a:pt x="2716" y="2514"/>
                    <a:pt x="2748" y="2513"/>
                  </a:cubicBezTo>
                  <a:lnTo>
                    <a:pt x="2748" y="2473"/>
                  </a:lnTo>
                  <a:cubicBezTo>
                    <a:pt x="2552" y="1413"/>
                    <a:pt x="1884" y="550"/>
                    <a:pt x="942" y="118"/>
                  </a:cubicBezTo>
                  <a:cubicBezTo>
                    <a:pt x="825" y="39"/>
                    <a:pt x="697" y="0"/>
                    <a:pt x="569" y="0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4" name="Google Shape;3154;p65"/>
            <p:cNvSpPr/>
            <p:nvPr/>
          </p:nvSpPr>
          <p:spPr>
            <a:xfrm>
              <a:off x="6332828" y="4499319"/>
              <a:ext cx="41004" cy="67171"/>
            </a:xfrm>
            <a:custGeom>
              <a:avLst/>
              <a:gdLst/>
              <a:ahLst/>
              <a:cxnLst/>
              <a:rect l="l" t="t" r="r" b="b"/>
              <a:pathLst>
                <a:path w="1846" h="3024" extrusionOk="0">
                  <a:moveTo>
                    <a:pt x="1" y="1"/>
                  </a:moveTo>
                  <a:cubicBezTo>
                    <a:pt x="118" y="119"/>
                    <a:pt x="275" y="236"/>
                    <a:pt x="432" y="315"/>
                  </a:cubicBezTo>
                  <a:cubicBezTo>
                    <a:pt x="786" y="590"/>
                    <a:pt x="1100" y="904"/>
                    <a:pt x="1335" y="1257"/>
                  </a:cubicBezTo>
                  <a:cubicBezTo>
                    <a:pt x="1492" y="1453"/>
                    <a:pt x="1571" y="1689"/>
                    <a:pt x="1649" y="1924"/>
                  </a:cubicBezTo>
                  <a:cubicBezTo>
                    <a:pt x="1689" y="2081"/>
                    <a:pt x="1728" y="2278"/>
                    <a:pt x="1728" y="2474"/>
                  </a:cubicBezTo>
                  <a:lnTo>
                    <a:pt x="1728" y="3023"/>
                  </a:lnTo>
                  <a:cubicBezTo>
                    <a:pt x="1767" y="2984"/>
                    <a:pt x="1767" y="2945"/>
                    <a:pt x="1767" y="2906"/>
                  </a:cubicBezTo>
                  <a:cubicBezTo>
                    <a:pt x="1806" y="2749"/>
                    <a:pt x="1806" y="2631"/>
                    <a:pt x="1806" y="2513"/>
                  </a:cubicBezTo>
                  <a:cubicBezTo>
                    <a:pt x="1846" y="2042"/>
                    <a:pt x="1689" y="1610"/>
                    <a:pt x="1453" y="1218"/>
                  </a:cubicBezTo>
                  <a:cubicBezTo>
                    <a:pt x="1178" y="825"/>
                    <a:pt x="864" y="511"/>
                    <a:pt x="472" y="276"/>
                  </a:cubicBezTo>
                  <a:cubicBezTo>
                    <a:pt x="315" y="197"/>
                    <a:pt x="197" y="119"/>
                    <a:pt x="118" y="40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5" name="Google Shape;3155;p65"/>
            <p:cNvSpPr/>
            <p:nvPr/>
          </p:nvSpPr>
          <p:spPr>
            <a:xfrm>
              <a:off x="6297088" y="4571710"/>
              <a:ext cx="139539" cy="140405"/>
            </a:xfrm>
            <a:custGeom>
              <a:avLst/>
              <a:gdLst/>
              <a:ahLst/>
              <a:cxnLst/>
              <a:rect l="l" t="t" r="r" b="b"/>
              <a:pathLst>
                <a:path w="6282" h="6321" extrusionOk="0">
                  <a:moveTo>
                    <a:pt x="0" y="0"/>
                  </a:moveTo>
                  <a:lnTo>
                    <a:pt x="0" y="3141"/>
                  </a:lnTo>
                  <a:cubicBezTo>
                    <a:pt x="0" y="4907"/>
                    <a:pt x="1413" y="6320"/>
                    <a:pt x="3141" y="6320"/>
                  </a:cubicBezTo>
                  <a:lnTo>
                    <a:pt x="3141" y="6281"/>
                  </a:lnTo>
                  <a:cubicBezTo>
                    <a:pt x="4907" y="6281"/>
                    <a:pt x="6281" y="4868"/>
                    <a:pt x="6281" y="3141"/>
                  </a:cubicBezTo>
                  <a:lnTo>
                    <a:pt x="6281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6" name="Google Shape;3156;p65"/>
            <p:cNvSpPr/>
            <p:nvPr/>
          </p:nvSpPr>
          <p:spPr>
            <a:xfrm>
              <a:off x="6297954" y="4605717"/>
              <a:ext cx="138673" cy="26166"/>
            </a:xfrm>
            <a:custGeom>
              <a:avLst/>
              <a:gdLst/>
              <a:ahLst/>
              <a:cxnLst/>
              <a:rect l="l" t="t" r="r" b="b"/>
              <a:pathLst>
                <a:path w="6243" h="1178" extrusionOk="0">
                  <a:moveTo>
                    <a:pt x="6242" y="39"/>
                  </a:moveTo>
                  <a:cubicBezTo>
                    <a:pt x="6203" y="39"/>
                    <a:pt x="6164" y="79"/>
                    <a:pt x="6164" y="118"/>
                  </a:cubicBezTo>
                  <a:cubicBezTo>
                    <a:pt x="6203" y="79"/>
                    <a:pt x="6242" y="79"/>
                    <a:pt x="6242" y="39"/>
                  </a:cubicBezTo>
                  <a:close/>
                  <a:moveTo>
                    <a:pt x="3102" y="0"/>
                  </a:moveTo>
                  <a:lnTo>
                    <a:pt x="1434" y="1086"/>
                  </a:lnTo>
                  <a:lnTo>
                    <a:pt x="1434" y="1086"/>
                  </a:lnTo>
                  <a:lnTo>
                    <a:pt x="393" y="314"/>
                  </a:lnTo>
                  <a:lnTo>
                    <a:pt x="118" y="118"/>
                  </a:lnTo>
                  <a:cubicBezTo>
                    <a:pt x="79" y="79"/>
                    <a:pt x="40" y="39"/>
                    <a:pt x="0" y="39"/>
                  </a:cubicBezTo>
                  <a:cubicBezTo>
                    <a:pt x="0" y="79"/>
                    <a:pt x="40" y="118"/>
                    <a:pt x="79" y="118"/>
                  </a:cubicBezTo>
                  <a:lnTo>
                    <a:pt x="354" y="353"/>
                  </a:lnTo>
                  <a:lnTo>
                    <a:pt x="1414" y="1178"/>
                  </a:lnTo>
                  <a:lnTo>
                    <a:pt x="1453" y="1178"/>
                  </a:lnTo>
                  <a:lnTo>
                    <a:pt x="3122" y="91"/>
                  </a:lnTo>
                  <a:lnTo>
                    <a:pt x="3122" y="91"/>
                  </a:lnTo>
                  <a:lnTo>
                    <a:pt x="4947" y="1178"/>
                  </a:lnTo>
                  <a:lnTo>
                    <a:pt x="5928" y="353"/>
                  </a:lnTo>
                  <a:lnTo>
                    <a:pt x="6164" y="118"/>
                  </a:lnTo>
                  <a:lnTo>
                    <a:pt x="6164" y="118"/>
                  </a:lnTo>
                  <a:lnTo>
                    <a:pt x="5889" y="314"/>
                  </a:lnTo>
                  <a:cubicBezTo>
                    <a:pt x="5618" y="508"/>
                    <a:pt x="5309" y="777"/>
                    <a:pt x="4924" y="1086"/>
                  </a:cubicBezTo>
                  <a:lnTo>
                    <a:pt x="4924" y="1086"/>
                  </a:lnTo>
                  <a:lnTo>
                    <a:pt x="3141" y="0"/>
                  </a:ln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7" name="Google Shape;3157;p65"/>
            <p:cNvSpPr/>
            <p:nvPr/>
          </p:nvSpPr>
          <p:spPr>
            <a:xfrm>
              <a:off x="6297088" y="4591745"/>
              <a:ext cx="139539" cy="26189"/>
            </a:xfrm>
            <a:custGeom>
              <a:avLst/>
              <a:gdLst/>
              <a:ahLst/>
              <a:cxnLst/>
              <a:rect l="l" t="t" r="r" b="b"/>
              <a:pathLst>
                <a:path w="6282" h="1179" extrusionOk="0">
                  <a:moveTo>
                    <a:pt x="3141" y="1"/>
                  </a:moveTo>
                  <a:lnTo>
                    <a:pt x="1473" y="1086"/>
                  </a:lnTo>
                  <a:lnTo>
                    <a:pt x="432" y="315"/>
                  </a:lnTo>
                  <a:lnTo>
                    <a:pt x="118" y="79"/>
                  </a:lnTo>
                  <a:cubicBezTo>
                    <a:pt x="79" y="79"/>
                    <a:pt x="39" y="40"/>
                    <a:pt x="0" y="40"/>
                  </a:cubicBezTo>
                  <a:lnTo>
                    <a:pt x="118" y="119"/>
                  </a:lnTo>
                  <a:lnTo>
                    <a:pt x="393" y="354"/>
                  </a:lnTo>
                  <a:lnTo>
                    <a:pt x="1413" y="1179"/>
                  </a:lnTo>
                  <a:lnTo>
                    <a:pt x="1492" y="1179"/>
                  </a:lnTo>
                  <a:lnTo>
                    <a:pt x="3161" y="92"/>
                  </a:lnTo>
                  <a:lnTo>
                    <a:pt x="3161" y="92"/>
                  </a:lnTo>
                  <a:lnTo>
                    <a:pt x="4986" y="1179"/>
                  </a:lnTo>
                  <a:lnTo>
                    <a:pt x="5967" y="354"/>
                  </a:lnTo>
                  <a:lnTo>
                    <a:pt x="6203" y="119"/>
                  </a:lnTo>
                  <a:cubicBezTo>
                    <a:pt x="6242" y="79"/>
                    <a:pt x="6281" y="79"/>
                    <a:pt x="6281" y="40"/>
                  </a:cubicBezTo>
                  <a:cubicBezTo>
                    <a:pt x="6242" y="40"/>
                    <a:pt x="6242" y="79"/>
                    <a:pt x="6203" y="79"/>
                  </a:cubicBezTo>
                  <a:lnTo>
                    <a:pt x="5928" y="315"/>
                  </a:lnTo>
                  <a:lnTo>
                    <a:pt x="4963" y="1087"/>
                  </a:lnTo>
                  <a:lnTo>
                    <a:pt x="4963" y="1087"/>
                  </a:lnTo>
                  <a:lnTo>
                    <a:pt x="3180" y="1"/>
                  </a:ln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8" name="Google Shape;3158;p65"/>
            <p:cNvSpPr/>
            <p:nvPr/>
          </p:nvSpPr>
          <p:spPr>
            <a:xfrm>
              <a:off x="6297954" y="4619666"/>
              <a:ext cx="138673" cy="26166"/>
            </a:xfrm>
            <a:custGeom>
              <a:avLst/>
              <a:gdLst/>
              <a:ahLst/>
              <a:cxnLst/>
              <a:rect l="l" t="t" r="r" b="b"/>
              <a:pathLst>
                <a:path w="6243" h="1178" extrusionOk="0">
                  <a:moveTo>
                    <a:pt x="6242" y="39"/>
                  </a:moveTo>
                  <a:cubicBezTo>
                    <a:pt x="6203" y="39"/>
                    <a:pt x="6164" y="79"/>
                    <a:pt x="6164" y="118"/>
                  </a:cubicBezTo>
                  <a:lnTo>
                    <a:pt x="6242" y="39"/>
                  </a:lnTo>
                  <a:close/>
                  <a:moveTo>
                    <a:pt x="3102" y="0"/>
                  </a:moveTo>
                  <a:lnTo>
                    <a:pt x="1435" y="1124"/>
                  </a:lnTo>
                  <a:lnTo>
                    <a:pt x="1435" y="1124"/>
                  </a:lnTo>
                  <a:lnTo>
                    <a:pt x="393" y="314"/>
                  </a:lnTo>
                  <a:lnTo>
                    <a:pt x="118" y="118"/>
                  </a:lnTo>
                  <a:cubicBezTo>
                    <a:pt x="79" y="79"/>
                    <a:pt x="40" y="79"/>
                    <a:pt x="0" y="39"/>
                  </a:cubicBezTo>
                  <a:lnTo>
                    <a:pt x="0" y="39"/>
                  </a:lnTo>
                  <a:cubicBezTo>
                    <a:pt x="0" y="79"/>
                    <a:pt x="40" y="118"/>
                    <a:pt x="79" y="157"/>
                  </a:cubicBezTo>
                  <a:lnTo>
                    <a:pt x="354" y="353"/>
                  </a:lnTo>
                  <a:lnTo>
                    <a:pt x="1414" y="1178"/>
                  </a:lnTo>
                  <a:lnTo>
                    <a:pt x="1453" y="1178"/>
                  </a:lnTo>
                  <a:lnTo>
                    <a:pt x="3122" y="91"/>
                  </a:lnTo>
                  <a:lnTo>
                    <a:pt x="3122" y="91"/>
                  </a:lnTo>
                  <a:lnTo>
                    <a:pt x="4947" y="1178"/>
                  </a:lnTo>
                  <a:lnTo>
                    <a:pt x="5928" y="353"/>
                  </a:lnTo>
                  <a:lnTo>
                    <a:pt x="6164" y="118"/>
                  </a:lnTo>
                  <a:lnTo>
                    <a:pt x="5889" y="314"/>
                  </a:lnTo>
                  <a:cubicBezTo>
                    <a:pt x="5618" y="508"/>
                    <a:pt x="5309" y="778"/>
                    <a:pt x="4924" y="1124"/>
                  </a:cubicBezTo>
                  <a:lnTo>
                    <a:pt x="4924" y="1124"/>
                  </a:lnTo>
                  <a:lnTo>
                    <a:pt x="3141" y="0"/>
                  </a:ln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59" name="Google Shape;3159;p65"/>
          <p:cNvGrpSpPr/>
          <p:nvPr/>
        </p:nvGrpSpPr>
        <p:grpSpPr>
          <a:xfrm>
            <a:off x="7083822" y="1891016"/>
            <a:ext cx="1512097" cy="1373764"/>
            <a:chOff x="140205" y="3304553"/>
            <a:chExt cx="2354192" cy="2139153"/>
          </a:xfrm>
        </p:grpSpPr>
        <p:sp>
          <p:nvSpPr>
            <p:cNvPr id="3160" name="Google Shape;3160;p65"/>
            <p:cNvSpPr/>
            <p:nvPr/>
          </p:nvSpPr>
          <p:spPr>
            <a:xfrm>
              <a:off x="140205" y="3304553"/>
              <a:ext cx="2324538" cy="1698879"/>
            </a:xfrm>
            <a:custGeom>
              <a:avLst/>
              <a:gdLst/>
              <a:ahLst/>
              <a:cxnLst/>
              <a:rect l="l" t="t" r="r" b="b"/>
              <a:pathLst>
                <a:path w="104650" h="76483" extrusionOk="0">
                  <a:moveTo>
                    <a:pt x="32393" y="0"/>
                  </a:moveTo>
                  <a:cubicBezTo>
                    <a:pt x="17935" y="0"/>
                    <a:pt x="1" y="12217"/>
                    <a:pt x="13733" y="42365"/>
                  </a:cubicBezTo>
                  <a:cubicBezTo>
                    <a:pt x="23858" y="64595"/>
                    <a:pt x="49122" y="76483"/>
                    <a:pt x="70043" y="76483"/>
                  </a:cubicBezTo>
                  <a:cubicBezTo>
                    <a:pt x="85624" y="76483"/>
                    <a:pt x="98795" y="69890"/>
                    <a:pt x="101509" y="56066"/>
                  </a:cubicBezTo>
                  <a:cubicBezTo>
                    <a:pt x="104650" y="39971"/>
                    <a:pt x="93697" y="31452"/>
                    <a:pt x="71675" y="29175"/>
                  </a:cubicBezTo>
                  <a:cubicBezTo>
                    <a:pt x="47414" y="26623"/>
                    <a:pt x="55423" y="11274"/>
                    <a:pt x="43135" y="2873"/>
                  </a:cubicBezTo>
                  <a:cubicBezTo>
                    <a:pt x="40391" y="1003"/>
                    <a:pt x="36534" y="0"/>
                    <a:pt x="3239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1" name="Google Shape;3161;p65"/>
            <p:cNvSpPr/>
            <p:nvPr/>
          </p:nvSpPr>
          <p:spPr>
            <a:xfrm>
              <a:off x="822795" y="3405864"/>
              <a:ext cx="806603" cy="360153"/>
            </a:xfrm>
            <a:custGeom>
              <a:avLst/>
              <a:gdLst/>
              <a:ahLst/>
              <a:cxnLst/>
              <a:rect l="l" t="t" r="r" b="b"/>
              <a:pathLst>
                <a:path w="36313" h="16214" extrusionOk="0">
                  <a:moveTo>
                    <a:pt x="0" y="0"/>
                  </a:moveTo>
                  <a:cubicBezTo>
                    <a:pt x="8872" y="5457"/>
                    <a:pt x="8676" y="16213"/>
                    <a:pt x="8676" y="16213"/>
                  </a:cubicBezTo>
                  <a:lnTo>
                    <a:pt x="36312" y="16213"/>
                  </a:lnTo>
                  <a:cubicBezTo>
                    <a:pt x="36234" y="6517"/>
                    <a:pt x="28186" y="0"/>
                    <a:pt x="28186" y="0"/>
                  </a:cubicBezTo>
                  <a:close/>
                </a:path>
              </a:pathLst>
            </a:custGeom>
            <a:solidFill>
              <a:srgbClr val="EBEBE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2" name="Google Shape;3162;p65"/>
            <p:cNvSpPr/>
            <p:nvPr/>
          </p:nvSpPr>
          <p:spPr>
            <a:xfrm>
              <a:off x="1081770" y="3491316"/>
              <a:ext cx="319171" cy="2643"/>
            </a:xfrm>
            <a:custGeom>
              <a:avLst/>
              <a:gdLst/>
              <a:ahLst/>
              <a:cxnLst/>
              <a:rect l="l" t="t" r="r" b="b"/>
              <a:pathLst>
                <a:path w="14369" h="119" extrusionOk="0">
                  <a:moveTo>
                    <a:pt x="7184" y="0"/>
                  </a:moveTo>
                  <a:cubicBezTo>
                    <a:pt x="3220" y="0"/>
                    <a:pt x="1" y="0"/>
                    <a:pt x="1" y="40"/>
                  </a:cubicBezTo>
                  <a:cubicBezTo>
                    <a:pt x="1" y="79"/>
                    <a:pt x="3180" y="118"/>
                    <a:pt x="7184" y="118"/>
                  </a:cubicBezTo>
                  <a:cubicBezTo>
                    <a:pt x="11149" y="118"/>
                    <a:pt x="14368" y="79"/>
                    <a:pt x="14368" y="40"/>
                  </a:cubicBezTo>
                  <a:cubicBezTo>
                    <a:pt x="14368" y="40"/>
                    <a:pt x="11149" y="0"/>
                    <a:pt x="7184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3" name="Google Shape;3163;p65"/>
            <p:cNvSpPr/>
            <p:nvPr/>
          </p:nvSpPr>
          <p:spPr>
            <a:xfrm>
              <a:off x="1046030" y="3534919"/>
              <a:ext cx="422926" cy="2643"/>
            </a:xfrm>
            <a:custGeom>
              <a:avLst/>
              <a:gdLst/>
              <a:ahLst/>
              <a:cxnLst/>
              <a:rect l="l" t="t" r="r" b="b"/>
              <a:pathLst>
                <a:path w="19040" h="119" extrusionOk="0">
                  <a:moveTo>
                    <a:pt x="9539" y="0"/>
                  </a:moveTo>
                  <a:cubicBezTo>
                    <a:pt x="4279" y="0"/>
                    <a:pt x="0" y="40"/>
                    <a:pt x="0" y="40"/>
                  </a:cubicBezTo>
                  <a:cubicBezTo>
                    <a:pt x="0" y="79"/>
                    <a:pt x="4279" y="118"/>
                    <a:pt x="9539" y="118"/>
                  </a:cubicBezTo>
                  <a:cubicBezTo>
                    <a:pt x="14800" y="118"/>
                    <a:pt x="19039" y="79"/>
                    <a:pt x="19039" y="40"/>
                  </a:cubicBezTo>
                  <a:cubicBezTo>
                    <a:pt x="19039" y="0"/>
                    <a:pt x="14800" y="0"/>
                    <a:pt x="953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4" name="Google Shape;3164;p65"/>
            <p:cNvSpPr/>
            <p:nvPr/>
          </p:nvSpPr>
          <p:spPr>
            <a:xfrm>
              <a:off x="1081770" y="3643916"/>
              <a:ext cx="422926" cy="2643"/>
            </a:xfrm>
            <a:custGeom>
              <a:avLst/>
              <a:gdLst/>
              <a:ahLst/>
              <a:cxnLst/>
              <a:rect l="l" t="t" r="r" b="b"/>
              <a:pathLst>
                <a:path w="19040" h="119" extrusionOk="0">
                  <a:moveTo>
                    <a:pt x="9540" y="0"/>
                  </a:moveTo>
                  <a:cubicBezTo>
                    <a:pt x="4280" y="0"/>
                    <a:pt x="1" y="40"/>
                    <a:pt x="1" y="40"/>
                  </a:cubicBezTo>
                  <a:cubicBezTo>
                    <a:pt x="1" y="79"/>
                    <a:pt x="4280" y="118"/>
                    <a:pt x="9540" y="118"/>
                  </a:cubicBezTo>
                  <a:cubicBezTo>
                    <a:pt x="14800" y="118"/>
                    <a:pt x="19040" y="79"/>
                    <a:pt x="19040" y="40"/>
                  </a:cubicBezTo>
                  <a:cubicBezTo>
                    <a:pt x="19040" y="40"/>
                    <a:pt x="14800" y="0"/>
                    <a:pt x="954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5" name="Google Shape;3165;p65"/>
            <p:cNvSpPr/>
            <p:nvPr/>
          </p:nvSpPr>
          <p:spPr>
            <a:xfrm>
              <a:off x="1063467" y="3585097"/>
              <a:ext cx="220637" cy="422"/>
            </a:xfrm>
            <a:custGeom>
              <a:avLst/>
              <a:gdLst/>
              <a:ahLst/>
              <a:cxnLst/>
              <a:rect l="l" t="t" r="r" b="b"/>
              <a:pathLst>
                <a:path w="9933" h="19" extrusionOk="0">
                  <a:moveTo>
                    <a:pt x="247" y="1"/>
                  </a:moveTo>
                  <a:cubicBezTo>
                    <a:pt x="157" y="1"/>
                    <a:pt x="79" y="18"/>
                    <a:pt x="0" y="18"/>
                  </a:cubicBezTo>
                  <a:lnTo>
                    <a:pt x="393" y="18"/>
                  </a:lnTo>
                  <a:cubicBezTo>
                    <a:pt x="340" y="5"/>
                    <a:pt x="292" y="1"/>
                    <a:pt x="247" y="1"/>
                  </a:cubicBezTo>
                  <a:close/>
                  <a:moveTo>
                    <a:pt x="9659" y="1"/>
                  </a:moveTo>
                  <a:cubicBezTo>
                    <a:pt x="9618" y="1"/>
                    <a:pt x="9579" y="5"/>
                    <a:pt x="9539" y="18"/>
                  </a:cubicBezTo>
                  <a:lnTo>
                    <a:pt x="9932" y="18"/>
                  </a:lnTo>
                  <a:cubicBezTo>
                    <a:pt x="9827" y="18"/>
                    <a:pt x="9740" y="1"/>
                    <a:pt x="965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6" name="Google Shape;3166;p65"/>
            <p:cNvSpPr/>
            <p:nvPr/>
          </p:nvSpPr>
          <p:spPr>
            <a:xfrm>
              <a:off x="1306739" y="3585097"/>
              <a:ext cx="162218" cy="422"/>
            </a:xfrm>
            <a:custGeom>
              <a:avLst/>
              <a:gdLst/>
              <a:ahLst/>
              <a:cxnLst/>
              <a:rect l="l" t="t" r="r" b="b"/>
              <a:pathLst>
                <a:path w="7303" h="19" extrusionOk="0">
                  <a:moveTo>
                    <a:pt x="169" y="1"/>
                  </a:moveTo>
                  <a:cubicBezTo>
                    <a:pt x="105" y="1"/>
                    <a:pt x="53" y="18"/>
                    <a:pt x="1" y="18"/>
                  </a:cubicBezTo>
                  <a:lnTo>
                    <a:pt x="275" y="18"/>
                  </a:lnTo>
                  <a:cubicBezTo>
                    <a:pt x="236" y="5"/>
                    <a:pt x="201" y="1"/>
                    <a:pt x="169" y="1"/>
                  </a:cubicBezTo>
                  <a:close/>
                  <a:moveTo>
                    <a:pt x="7134" y="1"/>
                  </a:moveTo>
                  <a:cubicBezTo>
                    <a:pt x="7102" y="1"/>
                    <a:pt x="7067" y="5"/>
                    <a:pt x="7028" y="18"/>
                  </a:cubicBezTo>
                  <a:lnTo>
                    <a:pt x="7302" y="18"/>
                  </a:lnTo>
                  <a:cubicBezTo>
                    <a:pt x="7250" y="18"/>
                    <a:pt x="7198" y="1"/>
                    <a:pt x="713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7" name="Google Shape;3167;p65"/>
            <p:cNvSpPr/>
            <p:nvPr/>
          </p:nvSpPr>
          <p:spPr>
            <a:xfrm>
              <a:off x="1102694" y="3703201"/>
              <a:ext cx="220637" cy="911"/>
            </a:xfrm>
            <a:custGeom>
              <a:avLst/>
              <a:gdLst/>
              <a:ahLst/>
              <a:cxnLst/>
              <a:rect l="l" t="t" r="r" b="b"/>
              <a:pathLst>
                <a:path w="9933" h="41" extrusionOk="0">
                  <a:moveTo>
                    <a:pt x="393" y="1"/>
                  </a:moveTo>
                  <a:cubicBezTo>
                    <a:pt x="236" y="1"/>
                    <a:pt x="119" y="1"/>
                    <a:pt x="1" y="40"/>
                  </a:cubicBezTo>
                  <a:lnTo>
                    <a:pt x="9933" y="40"/>
                  </a:lnTo>
                  <a:cubicBezTo>
                    <a:pt x="9776" y="1"/>
                    <a:pt x="9658" y="1"/>
                    <a:pt x="954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8" name="Google Shape;3168;p65"/>
            <p:cNvSpPr/>
            <p:nvPr/>
          </p:nvSpPr>
          <p:spPr>
            <a:xfrm>
              <a:off x="1345100" y="3703201"/>
              <a:ext cx="163084" cy="911"/>
            </a:xfrm>
            <a:custGeom>
              <a:avLst/>
              <a:gdLst/>
              <a:ahLst/>
              <a:cxnLst/>
              <a:rect l="l" t="t" r="r" b="b"/>
              <a:pathLst>
                <a:path w="7342" h="41" extrusionOk="0">
                  <a:moveTo>
                    <a:pt x="315" y="1"/>
                  </a:moveTo>
                  <a:cubicBezTo>
                    <a:pt x="197" y="1"/>
                    <a:pt x="119" y="1"/>
                    <a:pt x="1" y="40"/>
                  </a:cubicBezTo>
                  <a:lnTo>
                    <a:pt x="7342" y="40"/>
                  </a:lnTo>
                  <a:cubicBezTo>
                    <a:pt x="7263" y="1"/>
                    <a:pt x="7146" y="1"/>
                    <a:pt x="7067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9" name="Google Shape;3169;p65"/>
            <p:cNvSpPr/>
            <p:nvPr/>
          </p:nvSpPr>
          <p:spPr>
            <a:xfrm>
              <a:off x="448714" y="3759021"/>
              <a:ext cx="1414381" cy="1683819"/>
            </a:xfrm>
            <a:custGeom>
              <a:avLst/>
              <a:gdLst/>
              <a:ahLst/>
              <a:cxnLst/>
              <a:rect l="l" t="t" r="r" b="b"/>
              <a:pathLst>
                <a:path w="63675" h="75805" extrusionOk="0">
                  <a:moveTo>
                    <a:pt x="19746" y="0"/>
                  </a:moveTo>
                  <a:cubicBezTo>
                    <a:pt x="772" y="0"/>
                    <a:pt x="198" y="14721"/>
                    <a:pt x="197" y="14721"/>
                  </a:cubicBezTo>
                  <a:cubicBezTo>
                    <a:pt x="197" y="14721"/>
                    <a:pt x="197" y="14721"/>
                    <a:pt x="197" y="14721"/>
                  </a:cubicBezTo>
                  <a:lnTo>
                    <a:pt x="197" y="14721"/>
                  </a:lnTo>
                  <a:cubicBezTo>
                    <a:pt x="1" y="28422"/>
                    <a:pt x="12327" y="32897"/>
                    <a:pt x="12327" y="32897"/>
                  </a:cubicBezTo>
                  <a:lnTo>
                    <a:pt x="14290" y="73566"/>
                  </a:lnTo>
                  <a:cubicBezTo>
                    <a:pt x="14368" y="74823"/>
                    <a:pt x="15428" y="75804"/>
                    <a:pt x="16684" y="75804"/>
                  </a:cubicBezTo>
                  <a:lnTo>
                    <a:pt x="60023" y="75804"/>
                  </a:lnTo>
                  <a:cubicBezTo>
                    <a:pt x="62065" y="75765"/>
                    <a:pt x="63674" y="74077"/>
                    <a:pt x="63596" y="72035"/>
                  </a:cubicBezTo>
                  <a:lnTo>
                    <a:pt x="61358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0" name="Google Shape;3170;p65"/>
            <p:cNvSpPr/>
            <p:nvPr/>
          </p:nvSpPr>
          <p:spPr>
            <a:xfrm>
              <a:off x="897784" y="3759021"/>
              <a:ext cx="966177" cy="1683819"/>
            </a:xfrm>
            <a:custGeom>
              <a:avLst/>
              <a:gdLst/>
              <a:ahLst/>
              <a:cxnLst/>
              <a:rect l="l" t="t" r="r" b="b"/>
              <a:pathLst>
                <a:path w="43497" h="75805" extrusionOk="0">
                  <a:moveTo>
                    <a:pt x="1" y="0"/>
                  </a:moveTo>
                  <a:lnTo>
                    <a:pt x="1806" y="75726"/>
                  </a:lnTo>
                  <a:lnTo>
                    <a:pt x="40238" y="75804"/>
                  </a:lnTo>
                  <a:lnTo>
                    <a:pt x="40356" y="75804"/>
                  </a:lnTo>
                  <a:cubicBezTo>
                    <a:pt x="42083" y="75765"/>
                    <a:pt x="43496" y="74273"/>
                    <a:pt x="43418" y="72546"/>
                  </a:cubicBezTo>
                  <a:lnTo>
                    <a:pt x="42672" y="0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1" name="Google Shape;3171;p65"/>
            <p:cNvSpPr/>
            <p:nvPr/>
          </p:nvSpPr>
          <p:spPr>
            <a:xfrm>
              <a:off x="975395" y="3856667"/>
              <a:ext cx="790898" cy="783057"/>
            </a:xfrm>
            <a:custGeom>
              <a:avLst/>
              <a:gdLst/>
              <a:ahLst/>
              <a:cxnLst/>
              <a:rect l="l" t="t" r="r" b="b"/>
              <a:pathLst>
                <a:path w="35606" h="35253" extrusionOk="0">
                  <a:moveTo>
                    <a:pt x="0" y="1"/>
                  </a:moveTo>
                  <a:lnTo>
                    <a:pt x="864" y="35253"/>
                  </a:lnTo>
                  <a:lnTo>
                    <a:pt x="35606" y="35253"/>
                  </a:lnTo>
                  <a:lnTo>
                    <a:pt x="35135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2" name="Google Shape;3172;p65"/>
            <p:cNvSpPr/>
            <p:nvPr/>
          </p:nvSpPr>
          <p:spPr>
            <a:xfrm>
              <a:off x="1055604" y="3937121"/>
              <a:ext cx="144781" cy="27388"/>
            </a:xfrm>
            <a:custGeom>
              <a:avLst/>
              <a:gdLst/>
              <a:ahLst/>
              <a:cxnLst/>
              <a:rect l="l" t="t" r="r" b="b"/>
              <a:pathLst>
                <a:path w="6518" h="1233" extrusionOk="0">
                  <a:moveTo>
                    <a:pt x="3048" y="0"/>
                  </a:moveTo>
                  <a:cubicBezTo>
                    <a:pt x="2081" y="0"/>
                    <a:pt x="1120" y="69"/>
                    <a:pt x="276" y="305"/>
                  </a:cubicBezTo>
                  <a:cubicBezTo>
                    <a:pt x="79" y="344"/>
                    <a:pt x="1" y="540"/>
                    <a:pt x="40" y="697"/>
                  </a:cubicBezTo>
                  <a:cubicBezTo>
                    <a:pt x="79" y="815"/>
                    <a:pt x="158" y="893"/>
                    <a:pt x="276" y="933"/>
                  </a:cubicBezTo>
                  <a:cubicBezTo>
                    <a:pt x="1092" y="1160"/>
                    <a:pt x="2019" y="1232"/>
                    <a:pt x="2953" y="1232"/>
                  </a:cubicBezTo>
                  <a:cubicBezTo>
                    <a:pt x="3951" y="1232"/>
                    <a:pt x="4958" y="1150"/>
                    <a:pt x="5850" y="1090"/>
                  </a:cubicBezTo>
                  <a:cubicBezTo>
                    <a:pt x="6517" y="1090"/>
                    <a:pt x="6517" y="108"/>
                    <a:pt x="5850" y="108"/>
                  </a:cubicBezTo>
                  <a:cubicBezTo>
                    <a:pt x="4986" y="69"/>
                    <a:pt x="4015" y="0"/>
                    <a:pt x="3048" y="0"/>
                  </a:cubicBez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3" name="Google Shape;3173;p65"/>
            <p:cNvSpPr/>
            <p:nvPr/>
          </p:nvSpPr>
          <p:spPr>
            <a:xfrm>
              <a:off x="1243966" y="3935788"/>
              <a:ext cx="143893" cy="27455"/>
            </a:xfrm>
            <a:custGeom>
              <a:avLst/>
              <a:gdLst/>
              <a:ahLst/>
              <a:cxnLst/>
              <a:rect l="l" t="t" r="r" b="b"/>
              <a:pathLst>
                <a:path w="6478" h="1236" extrusionOk="0">
                  <a:moveTo>
                    <a:pt x="3264" y="0"/>
                  </a:moveTo>
                  <a:cubicBezTo>
                    <a:pt x="2231" y="0"/>
                    <a:pt x="1199" y="75"/>
                    <a:pt x="314" y="286"/>
                  </a:cubicBezTo>
                  <a:cubicBezTo>
                    <a:pt x="0" y="404"/>
                    <a:pt x="0" y="796"/>
                    <a:pt x="314" y="914"/>
                  </a:cubicBezTo>
                  <a:cubicBezTo>
                    <a:pt x="1224" y="1152"/>
                    <a:pt x="2290" y="1235"/>
                    <a:pt x="3353" y="1235"/>
                  </a:cubicBezTo>
                  <a:cubicBezTo>
                    <a:pt x="4215" y="1235"/>
                    <a:pt x="5076" y="1181"/>
                    <a:pt x="5849" y="1110"/>
                  </a:cubicBezTo>
                  <a:cubicBezTo>
                    <a:pt x="6478" y="1110"/>
                    <a:pt x="6478" y="129"/>
                    <a:pt x="5849" y="129"/>
                  </a:cubicBezTo>
                  <a:cubicBezTo>
                    <a:pt x="5049" y="56"/>
                    <a:pt x="4156" y="0"/>
                    <a:pt x="3264" y="0"/>
                  </a:cubicBez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4" name="Google Shape;3174;p65"/>
            <p:cNvSpPr/>
            <p:nvPr/>
          </p:nvSpPr>
          <p:spPr>
            <a:xfrm>
              <a:off x="1433172" y="3935455"/>
              <a:ext cx="131698" cy="22968"/>
            </a:xfrm>
            <a:custGeom>
              <a:avLst/>
              <a:gdLst/>
              <a:ahLst/>
              <a:cxnLst/>
              <a:rect l="l" t="t" r="r" b="b"/>
              <a:pathLst>
                <a:path w="5929" h="1034" extrusionOk="0">
                  <a:moveTo>
                    <a:pt x="3935" y="0"/>
                  </a:moveTo>
                  <a:cubicBezTo>
                    <a:pt x="3569" y="0"/>
                    <a:pt x="3201" y="10"/>
                    <a:pt x="2827" y="26"/>
                  </a:cubicBezTo>
                  <a:cubicBezTo>
                    <a:pt x="2683" y="20"/>
                    <a:pt x="2538" y="16"/>
                    <a:pt x="2393" y="16"/>
                  </a:cubicBezTo>
                  <a:cubicBezTo>
                    <a:pt x="1665" y="16"/>
                    <a:pt x="923" y="98"/>
                    <a:pt x="236" y="262"/>
                  </a:cubicBezTo>
                  <a:cubicBezTo>
                    <a:pt x="79" y="301"/>
                    <a:pt x="1" y="458"/>
                    <a:pt x="40" y="576"/>
                  </a:cubicBezTo>
                  <a:cubicBezTo>
                    <a:pt x="79" y="694"/>
                    <a:pt x="119" y="733"/>
                    <a:pt x="236" y="772"/>
                  </a:cubicBezTo>
                  <a:cubicBezTo>
                    <a:pt x="923" y="936"/>
                    <a:pt x="1665" y="1017"/>
                    <a:pt x="2393" y="1017"/>
                  </a:cubicBezTo>
                  <a:cubicBezTo>
                    <a:pt x="2538" y="1017"/>
                    <a:pt x="2683" y="1014"/>
                    <a:pt x="2827" y="1008"/>
                  </a:cubicBezTo>
                  <a:cubicBezTo>
                    <a:pt x="3201" y="1024"/>
                    <a:pt x="3569" y="1033"/>
                    <a:pt x="3935" y="1033"/>
                  </a:cubicBezTo>
                  <a:cubicBezTo>
                    <a:pt x="4452" y="1033"/>
                    <a:pt x="4968" y="1014"/>
                    <a:pt x="5497" y="968"/>
                  </a:cubicBezTo>
                  <a:cubicBezTo>
                    <a:pt x="5929" y="811"/>
                    <a:pt x="5929" y="183"/>
                    <a:pt x="5497" y="65"/>
                  </a:cubicBezTo>
                  <a:cubicBezTo>
                    <a:pt x="4968" y="19"/>
                    <a:pt x="4452" y="0"/>
                    <a:pt x="3935" y="0"/>
                  </a:cubicBez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5" name="Google Shape;3175;p65"/>
            <p:cNvSpPr/>
            <p:nvPr/>
          </p:nvSpPr>
          <p:spPr>
            <a:xfrm>
              <a:off x="1605830" y="3935677"/>
              <a:ext cx="99423" cy="22523"/>
            </a:xfrm>
            <a:custGeom>
              <a:avLst/>
              <a:gdLst/>
              <a:ahLst/>
              <a:cxnLst/>
              <a:rect l="l" t="t" r="r" b="b"/>
              <a:pathLst>
                <a:path w="4476" h="1014" extrusionOk="0">
                  <a:moveTo>
                    <a:pt x="3039" y="1"/>
                  </a:moveTo>
                  <a:cubicBezTo>
                    <a:pt x="2752" y="1"/>
                    <a:pt x="2460" y="20"/>
                    <a:pt x="2160" y="55"/>
                  </a:cubicBezTo>
                  <a:cubicBezTo>
                    <a:pt x="1532" y="55"/>
                    <a:pt x="903" y="95"/>
                    <a:pt x="275" y="212"/>
                  </a:cubicBezTo>
                  <a:cubicBezTo>
                    <a:pt x="79" y="252"/>
                    <a:pt x="1" y="409"/>
                    <a:pt x="40" y="605"/>
                  </a:cubicBezTo>
                  <a:cubicBezTo>
                    <a:pt x="79" y="723"/>
                    <a:pt x="158" y="801"/>
                    <a:pt x="275" y="801"/>
                  </a:cubicBezTo>
                  <a:cubicBezTo>
                    <a:pt x="903" y="919"/>
                    <a:pt x="1532" y="958"/>
                    <a:pt x="2160" y="958"/>
                  </a:cubicBezTo>
                  <a:cubicBezTo>
                    <a:pt x="2460" y="994"/>
                    <a:pt x="2752" y="1013"/>
                    <a:pt x="3039" y="1013"/>
                  </a:cubicBezTo>
                  <a:cubicBezTo>
                    <a:pt x="3392" y="1013"/>
                    <a:pt x="3737" y="984"/>
                    <a:pt x="4083" y="919"/>
                  </a:cubicBezTo>
                  <a:cubicBezTo>
                    <a:pt x="4476" y="762"/>
                    <a:pt x="4476" y="212"/>
                    <a:pt x="4083" y="95"/>
                  </a:cubicBezTo>
                  <a:cubicBezTo>
                    <a:pt x="3737" y="30"/>
                    <a:pt x="3392" y="1"/>
                    <a:pt x="3039" y="1"/>
                  </a:cubicBez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6" name="Google Shape;3176;p65"/>
            <p:cNvSpPr/>
            <p:nvPr/>
          </p:nvSpPr>
          <p:spPr>
            <a:xfrm>
              <a:off x="995453" y="4732151"/>
              <a:ext cx="223236" cy="160463"/>
            </a:xfrm>
            <a:custGeom>
              <a:avLst/>
              <a:gdLst/>
              <a:ahLst/>
              <a:cxnLst/>
              <a:rect l="l" t="t" r="r" b="b"/>
              <a:pathLst>
                <a:path w="10050" h="7224" extrusionOk="0">
                  <a:moveTo>
                    <a:pt x="0" y="0"/>
                  </a:moveTo>
                  <a:lnTo>
                    <a:pt x="0" y="7223"/>
                  </a:lnTo>
                  <a:lnTo>
                    <a:pt x="10050" y="7223"/>
                  </a:lnTo>
                  <a:lnTo>
                    <a:pt x="10050" y="0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7" name="Google Shape;3177;p65"/>
            <p:cNvSpPr/>
            <p:nvPr/>
          </p:nvSpPr>
          <p:spPr>
            <a:xfrm>
              <a:off x="995453" y="4732151"/>
              <a:ext cx="40138" cy="160463"/>
            </a:xfrm>
            <a:custGeom>
              <a:avLst/>
              <a:gdLst/>
              <a:ahLst/>
              <a:cxnLst/>
              <a:rect l="l" t="t" r="r" b="b"/>
              <a:pathLst>
                <a:path w="1807" h="7224" extrusionOk="0">
                  <a:moveTo>
                    <a:pt x="0" y="0"/>
                  </a:moveTo>
                  <a:lnTo>
                    <a:pt x="0" y="7223"/>
                  </a:lnTo>
                  <a:lnTo>
                    <a:pt x="1806" y="7223"/>
                  </a:lnTo>
                  <a:lnTo>
                    <a:pt x="1806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8" name="Google Shape;3178;p65"/>
            <p:cNvSpPr/>
            <p:nvPr/>
          </p:nvSpPr>
          <p:spPr>
            <a:xfrm>
              <a:off x="1269244" y="4732151"/>
              <a:ext cx="223258" cy="160463"/>
            </a:xfrm>
            <a:custGeom>
              <a:avLst/>
              <a:gdLst/>
              <a:ahLst/>
              <a:cxnLst/>
              <a:rect l="l" t="t" r="r" b="b"/>
              <a:pathLst>
                <a:path w="10051" h="7224" extrusionOk="0">
                  <a:moveTo>
                    <a:pt x="1" y="0"/>
                  </a:moveTo>
                  <a:lnTo>
                    <a:pt x="1" y="7223"/>
                  </a:lnTo>
                  <a:lnTo>
                    <a:pt x="10050" y="7223"/>
                  </a:lnTo>
                  <a:lnTo>
                    <a:pt x="10050" y="0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9" name="Google Shape;3179;p65"/>
            <p:cNvSpPr/>
            <p:nvPr/>
          </p:nvSpPr>
          <p:spPr>
            <a:xfrm>
              <a:off x="1266623" y="4732151"/>
              <a:ext cx="40138" cy="160463"/>
            </a:xfrm>
            <a:custGeom>
              <a:avLst/>
              <a:gdLst/>
              <a:ahLst/>
              <a:cxnLst/>
              <a:rect l="l" t="t" r="r" b="b"/>
              <a:pathLst>
                <a:path w="1807" h="7224" extrusionOk="0">
                  <a:moveTo>
                    <a:pt x="1" y="0"/>
                  </a:moveTo>
                  <a:lnTo>
                    <a:pt x="1" y="7223"/>
                  </a:lnTo>
                  <a:lnTo>
                    <a:pt x="1807" y="7223"/>
                  </a:lnTo>
                  <a:lnTo>
                    <a:pt x="1807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0" name="Google Shape;3180;p65"/>
            <p:cNvSpPr/>
            <p:nvPr/>
          </p:nvSpPr>
          <p:spPr>
            <a:xfrm>
              <a:off x="1543057" y="4732151"/>
              <a:ext cx="223236" cy="160463"/>
            </a:xfrm>
            <a:custGeom>
              <a:avLst/>
              <a:gdLst/>
              <a:ahLst/>
              <a:cxnLst/>
              <a:rect l="l" t="t" r="r" b="b"/>
              <a:pathLst>
                <a:path w="10050" h="7224" extrusionOk="0">
                  <a:moveTo>
                    <a:pt x="0" y="0"/>
                  </a:moveTo>
                  <a:lnTo>
                    <a:pt x="0" y="7223"/>
                  </a:lnTo>
                  <a:lnTo>
                    <a:pt x="10050" y="7223"/>
                  </a:lnTo>
                  <a:lnTo>
                    <a:pt x="10050" y="0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1" name="Google Shape;3181;p65"/>
            <p:cNvSpPr/>
            <p:nvPr/>
          </p:nvSpPr>
          <p:spPr>
            <a:xfrm>
              <a:off x="1536083" y="4732151"/>
              <a:ext cx="41004" cy="160463"/>
            </a:xfrm>
            <a:custGeom>
              <a:avLst/>
              <a:gdLst/>
              <a:ahLst/>
              <a:cxnLst/>
              <a:rect l="l" t="t" r="r" b="b"/>
              <a:pathLst>
                <a:path w="1846" h="7224" extrusionOk="0">
                  <a:moveTo>
                    <a:pt x="0" y="0"/>
                  </a:moveTo>
                  <a:lnTo>
                    <a:pt x="0" y="7223"/>
                  </a:lnTo>
                  <a:lnTo>
                    <a:pt x="1845" y="7223"/>
                  </a:lnTo>
                  <a:lnTo>
                    <a:pt x="1845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2" name="Google Shape;3182;p65"/>
            <p:cNvSpPr/>
            <p:nvPr/>
          </p:nvSpPr>
          <p:spPr>
            <a:xfrm>
              <a:off x="1543057" y="4944902"/>
              <a:ext cx="223236" cy="159597"/>
            </a:xfrm>
            <a:custGeom>
              <a:avLst/>
              <a:gdLst/>
              <a:ahLst/>
              <a:cxnLst/>
              <a:rect l="l" t="t" r="r" b="b"/>
              <a:pathLst>
                <a:path w="10050" h="7185" extrusionOk="0">
                  <a:moveTo>
                    <a:pt x="0" y="1"/>
                  </a:moveTo>
                  <a:lnTo>
                    <a:pt x="0" y="7185"/>
                  </a:lnTo>
                  <a:lnTo>
                    <a:pt x="10050" y="7185"/>
                  </a:lnTo>
                  <a:lnTo>
                    <a:pt x="10050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3" name="Google Shape;3183;p65"/>
            <p:cNvSpPr/>
            <p:nvPr/>
          </p:nvSpPr>
          <p:spPr>
            <a:xfrm>
              <a:off x="1543057" y="4944902"/>
              <a:ext cx="41004" cy="159597"/>
            </a:xfrm>
            <a:custGeom>
              <a:avLst/>
              <a:gdLst/>
              <a:ahLst/>
              <a:cxnLst/>
              <a:rect l="l" t="t" r="r" b="b"/>
              <a:pathLst>
                <a:path w="1846" h="7185" extrusionOk="0">
                  <a:moveTo>
                    <a:pt x="0" y="1"/>
                  </a:moveTo>
                  <a:lnTo>
                    <a:pt x="0" y="7185"/>
                  </a:lnTo>
                  <a:lnTo>
                    <a:pt x="1845" y="7185"/>
                  </a:lnTo>
                  <a:lnTo>
                    <a:pt x="1845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4" name="Google Shape;3184;p65"/>
            <p:cNvSpPr/>
            <p:nvPr/>
          </p:nvSpPr>
          <p:spPr>
            <a:xfrm>
              <a:off x="995453" y="4944902"/>
              <a:ext cx="223236" cy="159597"/>
            </a:xfrm>
            <a:custGeom>
              <a:avLst/>
              <a:gdLst/>
              <a:ahLst/>
              <a:cxnLst/>
              <a:rect l="l" t="t" r="r" b="b"/>
              <a:pathLst>
                <a:path w="10050" h="7185" extrusionOk="0">
                  <a:moveTo>
                    <a:pt x="0" y="1"/>
                  </a:moveTo>
                  <a:lnTo>
                    <a:pt x="0" y="7185"/>
                  </a:lnTo>
                  <a:lnTo>
                    <a:pt x="10050" y="7185"/>
                  </a:lnTo>
                  <a:lnTo>
                    <a:pt x="10050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5" name="Google Shape;3185;p65"/>
            <p:cNvSpPr/>
            <p:nvPr/>
          </p:nvSpPr>
          <p:spPr>
            <a:xfrm>
              <a:off x="995453" y="4944902"/>
              <a:ext cx="40138" cy="159597"/>
            </a:xfrm>
            <a:custGeom>
              <a:avLst/>
              <a:gdLst/>
              <a:ahLst/>
              <a:cxnLst/>
              <a:rect l="l" t="t" r="r" b="b"/>
              <a:pathLst>
                <a:path w="1807" h="7185" extrusionOk="0">
                  <a:moveTo>
                    <a:pt x="0" y="1"/>
                  </a:moveTo>
                  <a:lnTo>
                    <a:pt x="0" y="7185"/>
                  </a:lnTo>
                  <a:lnTo>
                    <a:pt x="1806" y="7185"/>
                  </a:lnTo>
                  <a:lnTo>
                    <a:pt x="1806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6" name="Google Shape;3186;p65"/>
            <p:cNvSpPr/>
            <p:nvPr/>
          </p:nvSpPr>
          <p:spPr>
            <a:xfrm>
              <a:off x="995453" y="5155921"/>
              <a:ext cx="223236" cy="159597"/>
            </a:xfrm>
            <a:custGeom>
              <a:avLst/>
              <a:gdLst/>
              <a:ahLst/>
              <a:cxnLst/>
              <a:rect l="l" t="t" r="r" b="b"/>
              <a:pathLst>
                <a:path w="10050" h="7185" extrusionOk="0">
                  <a:moveTo>
                    <a:pt x="0" y="1"/>
                  </a:moveTo>
                  <a:lnTo>
                    <a:pt x="0" y="7185"/>
                  </a:lnTo>
                  <a:lnTo>
                    <a:pt x="10050" y="7185"/>
                  </a:lnTo>
                  <a:lnTo>
                    <a:pt x="10050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7" name="Google Shape;3187;p65"/>
            <p:cNvSpPr/>
            <p:nvPr/>
          </p:nvSpPr>
          <p:spPr>
            <a:xfrm>
              <a:off x="995453" y="5155921"/>
              <a:ext cx="223236" cy="159597"/>
            </a:xfrm>
            <a:custGeom>
              <a:avLst/>
              <a:gdLst/>
              <a:ahLst/>
              <a:cxnLst/>
              <a:rect l="l" t="t" r="r" b="b"/>
              <a:pathLst>
                <a:path w="10050" h="7185" extrusionOk="0">
                  <a:moveTo>
                    <a:pt x="0" y="1"/>
                  </a:moveTo>
                  <a:lnTo>
                    <a:pt x="0" y="7185"/>
                  </a:lnTo>
                  <a:lnTo>
                    <a:pt x="10050" y="7185"/>
                  </a:lnTo>
                  <a:lnTo>
                    <a:pt x="10050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8" name="Google Shape;3188;p65"/>
            <p:cNvSpPr/>
            <p:nvPr/>
          </p:nvSpPr>
          <p:spPr>
            <a:xfrm>
              <a:off x="995453" y="5155921"/>
              <a:ext cx="40138" cy="159597"/>
            </a:xfrm>
            <a:custGeom>
              <a:avLst/>
              <a:gdLst/>
              <a:ahLst/>
              <a:cxnLst/>
              <a:rect l="l" t="t" r="r" b="b"/>
              <a:pathLst>
                <a:path w="1807" h="7185" extrusionOk="0">
                  <a:moveTo>
                    <a:pt x="0" y="1"/>
                  </a:moveTo>
                  <a:lnTo>
                    <a:pt x="0" y="7185"/>
                  </a:lnTo>
                  <a:lnTo>
                    <a:pt x="1806" y="7185"/>
                  </a:lnTo>
                  <a:lnTo>
                    <a:pt x="1806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9" name="Google Shape;3189;p65"/>
            <p:cNvSpPr/>
            <p:nvPr/>
          </p:nvSpPr>
          <p:spPr>
            <a:xfrm>
              <a:off x="1267511" y="4944902"/>
              <a:ext cx="224124" cy="159597"/>
            </a:xfrm>
            <a:custGeom>
              <a:avLst/>
              <a:gdLst/>
              <a:ahLst/>
              <a:cxnLst/>
              <a:rect l="l" t="t" r="r" b="b"/>
              <a:pathLst>
                <a:path w="10090" h="7185" extrusionOk="0">
                  <a:moveTo>
                    <a:pt x="0" y="1"/>
                  </a:moveTo>
                  <a:lnTo>
                    <a:pt x="0" y="7185"/>
                  </a:lnTo>
                  <a:lnTo>
                    <a:pt x="10089" y="7185"/>
                  </a:lnTo>
                  <a:lnTo>
                    <a:pt x="10089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0" name="Google Shape;3190;p65"/>
            <p:cNvSpPr/>
            <p:nvPr/>
          </p:nvSpPr>
          <p:spPr>
            <a:xfrm>
              <a:off x="1267511" y="4944902"/>
              <a:ext cx="41004" cy="159597"/>
            </a:xfrm>
            <a:custGeom>
              <a:avLst/>
              <a:gdLst/>
              <a:ahLst/>
              <a:cxnLst/>
              <a:rect l="l" t="t" r="r" b="b"/>
              <a:pathLst>
                <a:path w="1846" h="7185" extrusionOk="0">
                  <a:moveTo>
                    <a:pt x="0" y="1"/>
                  </a:moveTo>
                  <a:lnTo>
                    <a:pt x="0" y="7185"/>
                  </a:lnTo>
                  <a:lnTo>
                    <a:pt x="1845" y="7185"/>
                  </a:lnTo>
                  <a:lnTo>
                    <a:pt x="1845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1" name="Google Shape;3191;p65"/>
            <p:cNvSpPr/>
            <p:nvPr/>
          </p:nvSpPr>
          <p:spPr>
            <a:xfrm>
              <a:off x="1269244" y="5155921"/>
              <a:ext cx="223258" cy="159597"/>
            </a:xfrm>
            <a:custGeom>
              <a:avLst/>
              <a:gdLst/>
              <a:ahLst/>
              <a:cxnLst/>
              <a:rect l="l" t="t" r="r" b="b"/>
              <a:pathLst>
                <a:path w="10051" h="7185" extrusionOk="0">
                  <a:moveTo>
                    <a:pt x="1" y="1"/>
                  </a:moveTo>
                  <a:lnTo>
                    <a:pt x="1" y="7185"/>
                  </a:lnTo>
                  <a:lnTo>
                    <a:pt x="10050" y="7185"/>
                  </a:lnTo>
                  <a:lnTo>
                    <a:pt x="10050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2" name="Google Shape;3192;p65"/>
            <p:cNvSpPr/>
            <p:nvPr/>
          </p:nvSpPr>
          <p:spPr>
            <a:xfrm>
              <a:off x="1269244" y="5155921"/>
              <a:ext cx="223258" cy="159597"/>
            </a:xfrm>
            <a:custGeom>
              <a:avLst/>
              <a:gdLst/>
              <a:ahLst/>
              <a:cxnLst/>
              <a:rect l="l" t="t" r="r" b="b"/>
              <a:pathLst>
                <a:path w="10051" h="7185" extrusionOk="0">
                  <a:moveTo>
                    <a:pt x="1" y="1"/>
                  </a:moveTo>
                  <a:lnTo>
                    <a:pt x="1" y="7185"/>
                  </a:lnTo>
                  <a:lnTo>
                    <a:pt x="10050" y="7185"/>
                  </a:lnTo>
                  <a:lnTo>
                    <a:pt x="10050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3" name="Google Shape;3193;p65"/>
            <p:cNvSpPr/>
            <p:nvPr/>
          </p:nvSpPr>
          <p:spPr>
            <a:xfrm>
              <a:off x="1269244" y="5155921"/>
              <a:ext cx="40138" cy="159597"/>
            </a:xfrm>
            <a:custGeom>
              <a:avLst/>
              <a:gdLst/>
              <a:ahLst/>
              <a:cxnLst/>
              <a:rect l="l" t="t" r="r" b="b"/>
              <a:pathLst>
                <a:path w="1807" h="7185" extrusionOk="0">
                  <a:moveTo>
                    <a:pt x="1" y="1"/>
                  </a:moveTo>
                  <a:lnTo>
                    <a:pt x="1" y="7185"/>
                  </a:lnTo>
                  <a:lnTo>
                    <a:pt x="1806" y="7185"/>
                  </a:lnTo>
                  <a:lnTo>
                    <a:pt x="1806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4" name="Google Shape;3194;p65"/>
            <p:cNvSpPr/>
            <p:nvPr/>
          </p:nvSpPr>
          <p:spPr>
            <a:xfrm>
              <a:off x="1543057" y="5155921"/>
              <a:ext cx="223236" cy="159597"/>
            </a:xfrm>
            <a:custGeom>
              <a:avLst/>
              <a:gdLst/>
              <a:ahLst/>
              <a:cxnLst/>
              <a:rect l="l" t="t" r="r" b="b"/>
              <a:pathLst>
                <a:path w="10050" h="7185" extrusionOk="0">
                  <a:moveTo>
                    <a:pt x="0" y="1"/>
                  </a:moveTo>
                  <a:lnTo>
                    <a:pt x="0" y="7185"/>
                  </a:lnTo>
                  <a:lnTo>
                    <a:pt x="10050" y="7185"/>
                  </a:lnTo>
                  <a:lnTo>
                    <a:pt x="10050" y="1"/>
                  </a:ln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5" name="Google Shape;3195;p65"/>
            <p:cNvSpPr/>
            <p:nvPr/>
          </p:nvSpPr>
          <p:spPr>
            <a:xfrm>
              <a:off x="1543057" y="5155921"/>
              <a:ext cx="40116" cy="159597"/>
            </a:xfrm>
            <a:custGeom>
              <a:avLst/>
              <a:gdLst/>
              <a:ahLst/>
              <a:cxnLst/>
              <a:rect l="l" t="t" r="r" b="b"/>
              <a:pathLst>
                <a:path w="1806" h="7185" extrusionOk="0">
                  <a:moveTo>
                    <a:pt x="0" y="1"/>
                  </a:moveTo>
                  <a:lnTo>
                    <a:pt x="0" y="7185"/>
                  </a:lnTo>
                  <a:lnTo>
                    <a:pt x="1806" y="7185"/>
                  </a:lnTo>
                  <a:lnTo>
                    <a:pt x="1806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6" name="Google Shape;3196;p65"/>
            <p:cNvSpPr/>
            <p:nvPr/>
          </p:nvSpPr>
          <p:spPr>
            <a:xfrm>
              <a:off x="811466" y="3759021"/>
              <a:ext cx="56686" cy="1684685"/>
            </a:xfrm>
            <a:custGeom>
              <a:avLst/>
              <a:gdLst/>
              <a:ahLst/>
              <a:cxnLst/>
              <a:rect l="l" t="t" r="r" b="b"/>
              <a:pathLst>
                <a:path w="2552" h="75844" extrusionOk="0">
                  <a:moveTo>
                    <a:pt x="157" y="0"/>
                  </a:moveTo>
                  <a:cubicBezTo>
                    <a:pt x="0" y="0"/>
                    <a:pt x="353" y="16998"/>
                    <a:pt x="942" y="37922"/>
                  </a:cubicBezTo>
                  <a:cubicBezTo>
                    <a:pt x="1570" y="58885"/>
                    <a:pt x="2199" y="75843"/>
                    <a:pt x="2356" y="75843"/>
                  </a:cubicBezTo>
                  <a:cubicBezTo>
                    <a:pt x="2552" y="75843"/>
                    <a:pt x="2199" y="58845"/>
                    <a:pt x="1570" y="37882"/>
                  </a:cubicBezTo>
                  <a:cubicBezTo>
                    <a:pt x="942" y="16959"/>
                    <a:pt x="353" y="0"/>
                    <a:pt x="157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7" name="Google Shape;3197;p65"/>
            <p:cNvSpPr/>
            <p:nvPr/>
          </p:nvSpPr>
          <p:spPr>
            <a:xfrm>
              <a:off x="1765404" y="4549897"/>
              <a:ext cx="88095" cy="51466"/>
            </a:xfrm>
            <a:custGeom>
              <a:avLst/>
              <a:gdLst/>
              <a:ahLst/>
              <a:cxnLst/>
              <a:rect l="l" t="t" r="r" b="b"/>
              <a:pathLst>
                <a:path w="3966" h="2317" extrusionOk="0">
                  <a:moveTo>
                    <a:pt x="0" y="1"/>
                  </a:moveTo>
                  <a:lnTo>
                    <a:pt x="0" y="1296"/>
                  </a:lnTo>
                  <a:lnTo>
                    <a:pt x="3965" y="2317"/>
                  </a:lnTo>
                  <a:lnTo>
                    <a:pt x="3965" y="315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8" name="Google Shape;3198;p65"/>
            <p:cNvSpPr/>
            <p:nvPr/>
          </p:nvSpPr>
          <p:spPr>
            <a:xfrm>
              <a:off x="229854" y="4490256"/>
              <a:ext cx="630457" cy="879659"/>
            </a:xfrm>
            <a:custGeom>
              <a:avLst/>
              <a:gdLst/>
              <a:ahLst/>
              <a:cxnLst/>
              <a:rect l="l" t="t" r="r" b="b"/>
              <a:pathLst>
                <a:path w="28383" h="39602" extrusionOk="0">
                  <a:moveTo>
                    <a:pt x="9540" y="6493"/>
                  </a:moveTo>
                  <a:lnTo>
                    <a:pt x="10953" y="10929"/>
                  </a:lnTo>
                  <a:lnTo>
                    <a:pt x="10128" y="11165"/>
                  </a:lnTo>
                  <a:lnTo>
                    <a:pt x="8715" y="6768"/>
                  </a:lnTo>
                  <a:lnTo>
                    <a:pt x="9540" y="6493"/>
                  </a:lnTo>
                  <a:close/>
                  <a:moveTo>
                    <a:pt x="12405" y="5551"/>
                  </a:moveTo>
                  <a:lnTo>
                    <a:pt x="15349" y="14855"/>
                  </a:lnTo>
                  <a:lnTo>
                    <a:pt x="14564" y="15130"/>
                  </a:lnTo>
                  <a:lnTo>
                    <a:pt x="11620" y="5787"/>
                  </a:lnTo>
                  <a:lnTo>
                    <a:pt x="12405" y="5551"/>
                  </a:lnTo>
                  <a:close/>
                  <a:moveTo>
                    <a:pt x="6909" y="7514"/>
                  </a:moveTo>
                  <a:lnTo>
                    <a:pt x="9265" y="15051"/>
                  </a:lnTo>
                  <a:lnTo>
                    <a:pt x="8480" y="15326"/>
                  </a:lnTo>
                  <a:lnTo>
                    <a:pt x="6085" y="7789"/>
                  </a:lnTo>
                  <a:lnTo>
                    <a:pt x="6909" y="7514"/>
                  </a:lnTo>
                  <a:close/>
                  <a:moveTo>
                    <a:pt x="11424" y="12068"/>
                  </a:moveTo>
                  <a:lnTo>
                    <a:pt x="12798" y="16504"/>
                  </a:lnTo>
                  <a:lnTo>
                    <a:pt x="12013" y="16739"/>
                  </a:lnTo>
                  <a:lnTo>
                    <a:pt x="10599" y="12343"/>
                  </a:lnTo>
                  <a:lnTo>
                    <a:pt x="11424" y="12068"/>
                  </a:lnTo>
                  <a:close/>
                  <a:moveTo>
                    <a:pt x="13269" y="17682"/>
                  </a:moveTo>
                  <a:lnTo>
                    <a:pt x="17155" y="29851"/>
                  </a:lnTo>
                  <a:lnTo>
                    <a:pt x="16331" y="30086"/>
                  </a:lnTo>
                  <a:lnTo>
                    <a:pt x="12484" y="17917"/>
                  </a:lnTo>
                  <a:lnTo>
                    <a:pt x="13269" y="17682"/>
                  </a:lnTo>
                  <a:close/>
                  <a:moveTo>
                    <a:pt x="15781" y="16425"/>
                  </a:moveTo>
                  <a:lnTo>
                    <a:pt x="20845" y="32481"/>
                  </a:lnTo>
                  <a:lnTo>
                    <a:pt x="20060" y="32717"/>
                  </a:lnTo>
                  <a:lnTo>
                    <a:pt x="14957" y="16661"/>
                  </a:lnTo>
                  <a:lnTo>
                    <a:pt x="15781" y="16425"/>
                  </a:lnTo>
                  <a:close/>
                  <a:moveTo>
                    <a:pt x="17509" y="30989"/>
                  </a:moveTo>
                  <a:lnTo>
                    <a:pt x="18294" y="33580"/>
                  </a:lnTo>
                  <a:lnTo>
                    <a:pt x="17509" y="33855"/>
                  </a:lnTo>
                  <a:lnTo>
                    <a:pt x="16684" y="31264"/>
                  </a:lnTo>
                  <a:lnTo>
                    <a:pt x="17509" y="30989"/>
                  </a:lnTo>
                  <a:close/>
                  <a:moveTo>
                    <a:pt x="20289" y="1"/>
                  </a:moveTo>
                  <a:cubicBezTo>
                    <a:pt x="20226" y="1"/>
                    <a:pt x="20163" y="6"/>
                    <a:pt x="20099" y="16"/>
                  </a:cubicBezTo>
                  <a:cubicBezTo>
                    <a:pt x="19864" y="16"/>
                    <a:pt x="19628" y="55"/>
                    <a:pt x="19393" y="173"/>
                  </a:cubicBezTo>
                  <a:lnTo>
                    <a:pt x="16684" y="1076"/>
                  </a:lnTo>
                  <a:lnTo>
                    <a:pt x="11345" y="2843"/>
                  </a:lnTo>
                  <a:lnTo>
                    <a:pt x="1296" y="6219"/>
                  </a:lnTo>
                  <a:cubicBezTo>
                    <a:pt x="903" y="6336"/>
                    <a:pt x="550" y="6572"/>
                    <a:pt x="314" y="6925"/>
                  </a:cubicBezTo>
                  <a:cubicBezTo>
                    <a:pt x="79" y="7279"/>
                    <a:pt x="0" y="7710"/>
                    <a:pt x="79" y="8103"/>
                  </a:cubicBezTo>
                  <a:cubicBezTo>
                    <a:pt x="118" y="8299"/>
                    <a:pt x="197" y="8496"/>
                    <a:pt x="236" y="8692"/>
                  </a:cubicBezTo>
                  <a:lnTo>
                    <a:pt x="432" y="9241"/>
                  </a:lnTo>
                  <a:lnTo>
                    <a:pt x="825" y="10419"/>
                  </a:lnTo>
                  <a:cubicBezTo>
                    <a:pt x="1335" y="11911"/>
                    <a:pt x="1845" y="13403"/>
                    <a:pt x="2316" y="14816"/>
                  </a:cubicBezTo>
                  <a:cubicBezTo>
                    <a:pt x="3298" y="17682"/>
                    <a:pt x="4161" y="20351"/>
                    <a:pt x="4947" y="22746"/>
                  </a:cubicBezTo>
                  <a:cubicBezTo>
                    <a:pt x="6595" y="27613"/>
                    <a:pt x="7891" y="31539"/>
                    <a:pt x="8794" y="34248"/>
                  </a:cubicBezTo>
                  <a:cubicBezTo>
                    <a:pt x="9265" y="35622"/>
                    <a:pt x="9579" y="36682"/>
                    <a:pt x="9854" y="37388"/>
                  </a:cubicBezTo>
                  <a:cubicBezTo>
                    <a:pt x="9971" y="37741"/>
                    <a:pt x="10050" y="38016"/>
                    <a:pt x="10089" y="38173"/>
                  </a:cubicBezTo>
                  <a:cubicBezTo>
                    <a:pt x="10168" y="38370"/>
                    <a:pt x="10207" y="38487"/>
                    <a:pt x="10207" y="38487"/>
                  </a:cubicBezTo>
                  <a:cubicBezTo>
                    <a:pt x="10207" y="38566"/>
                    <a:pt x="10285" y="38644"/>
                    <a:pt x="10325" y="38723"/>
                  </a:cubicBezTo>
                  <a:cubicBezTo>
                    <a:pt x="10612" y="39266"/>
                    <a:pt x="11186" y="39601"/>
                    <a:pt x="11792" y="39601"/>
                  </a:cubicBezTo>
                  <a:cubicBezTo>
                    <a:pt x="11930" y="39601"/>
                    <a:pt x="12070" y="39584"/>
                    <a:pt x="12209" y="39547"/>
                  </a:cubicBezTo>
                  <a:cubicBezTo>
                    <a:pt x="12759" y="39351"/>
                    <a:pt x="13347" y="39155"/>
                    <a:pt x="14015" y="38919"/>
                  </a:cubicBezTo>
                  <a:lnTo>
                    <a:pt x="24064" y="35543"/>
                  </a:lnTo>
                  <a:lnTo>
                    <a:pt x="13387" y="2175"/>
                  </a:lnTo>
                  <a:lnTo>
                    <a:pt x="18765" y="409"/>
                  </a:lnTo>
                  <a:lnTo>
                    <a:pt x="28383" y="29969"/>
                  </a:lnTo>
                  <a:lnTo>
                    <a:pt x="27951" y="19684"/>
                  </a:lnTo>
                  <a:lnTo>
                    <a:pt x="21748" y="1115"/>
                  </a:lnTo>
                  <a:cubicBezTo>
                    <a:pt x="21591" y="644"/>
                    <a:pt x="21238" y="291"/>
                    <a:pt x="20806" y="95"/>
                  </a:cubicBezTo>
                  <a:cubicBezTo>
                    <a:pt x="20634" y="37"/>
                    <a:pt x="20461" y="1"/>
                    <a:pt x="20289" y="1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9" name="Google Shape;3199;p65"/>
            <p:cNvSpPr/>
            <p:nvPr/>
          </p:nvSpPr>
          <p:spPr>
            <a:xfrm>
              <a:off x="229854" y="4490256"/>
              <a:ext cx="630457" cy="879659"/>
            </a:xfrm>
            <a:custGeom>
              <a:avLst/>
              <a:gdLst/>
              <a:ahLst/>
              <a:cxnLst/>
              <a:rect l="l" t="t" r="r" b="b"/>
              <a:pathLst>
                <a:path w="28383" h="39602" extrusionOk="0">
                  <a:moveTo>
                    <a:pt x="9540" y="6493"/>
                  </a:moveTo>
                  <a:lnTo>
                    <a:pt x="10953" y="10929"/>
                  </a:lnTo>
                  <a:lnTo>
                    <a:pt x="10128" y="11165"/>
                  </a:lnTo>
                  <a:lnTo>
                    <a:pt x="8715" y="6768"/>
                  </a:lnTo>
                  <a:lnTo>
                    <a:pt x="9540" y="6493"/>
                  </a:lnTo>
                  <a:close/>
                  <a:moveTo>
                    <a:pt x="12405" y="5551"/>
                  </a:moveTo>
                  <a:lnTo>
                    <a:pt x="15349" y="14855"/>
                  </a:lnTo>
                  <a:lnTo>
                    <a:pt x="14564" y="15130"/>
                  </a:lnTo>
                  <a:lnTo>
                    <a:pt x="11620" y="5787"/>
                  </a:lnTo>
                  <a:lnTo>
                    <a:pt x="12405" y="5551"/>
                  </a:lnTo>
                  <a:close/>
                  <a:moveTo>
                    <a:pt x="6909" y="7514"/>
                  </a:moveTo>
                  <a:lnTo>
                    <a:pt x="9265" y="15051"/>
                  </a:lnTo>
                  <a:lnTo>
                    <a:pt x="8480" y="15326"/>
                  </a:lnTo>
                  <a:lnTo>
                    <a:pt x="6085" y="7789"/>
                  </a:lnTo>
                  <a:lnTo>
                    <a:pt x="6909" y="7514"/>
                  </a:lnTo>
                  <a:close/>
                  <a:moveTo>
                    <a:pt x="11424" y="12068"/>
                  </a:moveTo>
                  <a:lnTo>
                    <a:pt x="12798" y="16504"/>
                  </a:lnTo>
                  <a:lnTo>
                    <a:pt x="12013" y="16739"/>
                  </a:lnTo>
                  <a:lnTo>
                    <a:pt x="10599" y="12343"/>
                  </a:lnTo>
                  <a:lnTo>
                    <a:pt x="11424" y="12068"/>
                  </a:lnTo>
                  <a:close/>
                  <a:moveTo>
                    <a:pt x="13269" y="17682"/>
                  </a:moveTo>
                  <a:lnTo>
                    <a:pt x="17155" y="29851"/>
                  </a:lnTo>
                  <a:lnTo>
                    <a:pt x="16331" y="30086"/>
                  </a:lnTo>
                  <a:lnTo>
                    <a:pt x="12484" y="17917"/>
                  </a:lnTo>
                  <a:lnTo>
                    <a:pt x="13269" y="17682"/>
                  </a:lnTo>
                  <a:close/>
                  <a:moveTo>
                    <a:pt x="15781" y="16425"/>
                  </a:moveTo>
                  <a:lnTo>
                    <a:pt x="20845" y="32481"/>
                  </a:lnTo>
                  <a:lnTo>
                    <a:pt x="20060" y="32717"/>
                  </a:lnTo>
                  <a:lnTo>
                    <a:pt x="14957" y="16661"/>
                  </a:lnTo>
                  <a:lnTo>
                    <a:pt x="15781" y="16425"/>
                  </a:lnTo>
                  <a:close/>
                  <a:moveTo>
                    <a:pt x="17509" y="30989"/>
                  </a:moveTo>
                  <a:lnTo>
                    <a:pt x="18294" y="33580"/>
                  </a:lnTo>
                  <a:lnTo>
                    <a:pt x="17509" y="33855"/>
                  </a:lnTo>
                  <a:lnTo>
                    <a:pt x="16684" y="31264"/>
                  </a:lnTo>
                  <a:lnTo>
                    <a:pt x="17509" y="30989"/>
                  </a:lnTo>
                  <a:close/>
                  <a:moveTo>
                    <a:pt x="20289" y="1"/>
                  </a:moveTo>
                  <a:cubicBezTo>
                    <a:pt x="20226" y="1"/>
                    <a:pt x="20163" y="6"/>
                    <a:pt x="20099" y="16"/>
                  </a:cubicBezTo>
                  <a:cubicBezTo>
                    <a:pt x="19864" y="16"/>
                    <a:pt x="19628" y="55"/>
                    <a:pt x="19393" y="173"/>
                  </a:cubicBezTo>
                  <a:lnTo>
                    <a:pt x="16684" y="1076"/>
                  </a:lnTo>
                  <a:lnTo>
                    <a:pt x="11345" y="2843"/>
                  </a:lnTo>
                  <a:lnTo>
                    <a:pt x="1296" y="6219"/>
                  </a:lnTo>
                  <a:cubicBezTo>
                    <a:pt x="903" y="6336"/>
                    <a:pt x="550" y="6572"/>
                    <a:pt x="314" y="6925"/>
                  </a:cubicBezTo>
                  <a:cubicBezTo>
                    <a:pt x="79" y="7279"/>
                    <a:pt x="0" y="7710"/>
                    <a:pt x="79" y="8103"/>
                  </a:cubicBezTo>
                  <a:cubicBezTo>
                    <a:pt x="118" y="8299"/>
                    <a:pt x="197" y="8496"/>
                    <a:pt x="236" y="8692"/>
                  </a:cubicBezTo>
                  <a:lnTo>
                    <a:pt x="432" y="9241"/>
                  </a:lnTo>
                  <a:lnTo>
                    <a:pt x="825" y="10419"/>
                  </a:lnTo>
                  <a:cubicBezTo>
                    <a:pt x="1335" y="11911"/>
                    <a:pt x="1845" y="13403"/>
                    <a:pt x="2316" y="14816"/>
                  </a:cubicBezTo>
                  <a:cubicBezTo>
                    <a:pt x="3298" y="17682"/>
                    <a:pt x="4161" y="20351"/>
                    <a:pt x="4947" y="22746"/>
                  </a:cubicBezTo>
                  <a:cubicBezTo>
                    <a:pt x="6595" y="27613"/>
                    <a:pt x="7891" y="31539"/>
                    <a:pt x="8794" y="34248"/>
                  </a:cubicBezTo>
                  <a:cubicBezTo>
                    <a:pt x="9265" y="35622"/>
                    <a:pt x="9579" y="36682"/>
                    <a:pt x="9854" y="37388"/>
                  </a:cubicBezTo>
                  <a:cubicBezTo>
                    <a:pt x="9971" y="37741"/>
                    <a:pt x="10050" y="38016"/>
                    <a:pt x="10089" y="38173"/>
                  </a:cubicBezTo>
                  <a:cubicBezTo>
                    <a:pt x="10168" y="38370"/>
                    <a:pt x="10207" y="38487"/>
                    <a:pt x="10207" y="38487"/>
                  </a:cubicBezTo>
                  <a:cubicBezTo>
                    <a:pt x="10207" y="38566"/>
                    <a:pt x="10285" y="38644"/>
                    <a:pt x="10325" y="38723"/>
                  </a:cubicBezTo>
                  <a:cubicBezTo>
                    <a:pt x="10612" y="39266"/>
                    <a:pt x="11186" y="39601"/>
                    <a:pt x="11792" y="39601"/>
                  </a:cubicBezTo>
                  <a:cubicBezTo>
                    <a:pt x="11930" y="39601"/>
                    <a:pt x="12070" y="39584"/>
                    <a:pt x="12209" y="39547"/>
                  </a:cubicBezTo>
                  <a:cubicBezTo>
                    <a:pt x="12759" y="39351"/>
                    <a:pt x="13347" y="39155"/>
                    <a:pt x="14015" y="38919"/>
                  </a:cubicBezTo>
                  <a:lnTo>
                    <a:pt x="24064" y="35543"/>
                  </a:lnTo>
                  <a:lnTo>
                    <a:pt x="13387" y="2175"/>
                  </a:lnTo>
                  <a:lnTo>
                    <a:pt x="18765" y="409"/>
                  </a:lnTo>
                  <a:lnTo>
                    <a:pt x="28383" y="29969"/>
                  </a:lnTo>
                  <a:lnTo>
                    <a:pt x="27951" y="19684"/>
                  </a:lnTo>
                  <a:lnTo>
                    <a:pt x="21748" y="1115"/>
                  </a:lnTo>
                  <a:cubicBezTo>
                    <a:pt x="21591" y="644"/>
                    <a:pt x="21238" y="291"/>
                    <a:pt x="20806" y="95"/>
                  </a:cubicBezTo>
                  <a:cubicBezTo>
                    <a:pt x="20634" y="37"/>
                    <a:pt x="20461" y="1"/>
                    <a:pt x="2028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0" name="Google Shape;3200;p65"/>
            <p:cNvSpPr/>
            <p:nvPr/>
          </p:nvSpPr>
          <p:spPr>
            <a:xfrm>
              <a:off x="456555" y="5247481"/>
              <a:ext cx="407244" cy="123302"/>
            </a:xfrm>
            <a:custGeom>
              <a:avLst/>
              <a:gdLst/>
              <a:ahLst/>
              <a:cxnLst/>
              <a:rect l="l" t="t" r="r" b="b"/>
              <a:pathLst>
                <a:path w="18334" h="5551" extrusionOk="0">
                  <a:moveTo>
                    <a:pt x="1" y="4397"/>
                  </a:moveTo>
                  <a:lnTo>
                    <a:pt x="1" y="4476"/>
                  </a:lnTo>
                  <a:cubicBezTo>
                    <a:pt x="40" y="4515"/>
                    <a:pt x="79" y="4594"/>
                    <a:pt x="119" y="4672"/>
                  </a:cubicBezTo>
                  <a:cubicBezTo>
                    <a:pt x="40" y="4476"/>
                    <a:pt x="40" y="4397"/>
                    <a:pt x="1" y="4397"/>
                  </a:cubicBezTo>
                  <a:close/>
                  <a:moveTo>
                    <a:pt x="18334" y="1"/>
                  </a:moveTo>
                  <a:lnTo>
                    <a:pt x="13858" y="1532"/>
                  </a:lnTo>
                  <a:lnTo>
                    <a:pt x="13858" y="1492"/>
                  </a:lnTo>
                  <a:lnTo>
                    <a:pt x="3848" y="4868"/>
                  </a:lnTo>
                  <a:cubicBezTo>
                    <a:pt x="3181" y="5065"/>
                    <a:pt x="2553" y="5300"/>
                    <a:pt x="2042" y="5457"/>
                  </a:cubicBezTo>
                  <a:cubicBezTo>
                    <a:pt x="1894" y="5496"/>
                    <a:pt x="1745" y="5515"/>
                    <a:pt x="1597" y="5515"/>
                  </a:cubicBezTo>
                  <a:cubicBezTo>
                    <a:pt x="1000" y="5515"/>
                    <a:pt x="433" y="5207"/>
                    <a:pt x="119" y="4672"/>
                  </a:cubicBezTo>
                  <a:lnTo>
                    <a:pt x="119" y="4672"/>
                  </a:lnTo>
                  <a:cubicBezTo>
                    <a:pt x="406" y="5215"/>
                    <a:pt x="980" y="5551"/>
                    <a:pt x="1607" y="5551"/>
                  </a:cubicBezTo>
                  <a:cubicBezTo>
                    <a:pt x="1750" y="5551"/>
                    <a:pt x="1896" y="5533"/>
                    <a:pt x="2042" y="5497"/>
                  </a:cubicBezTo>
                  <a:cubicBezTo>
                    <a:pt x="2553" y="5339"/>
                    <a:pt x="3141" y="5104"/>
                    <a:pt x="3848" y="4908"/>
                  </a:cubicBezTo>
                  <a:lnTo>
                    <a:pt x="15350" y="1061"/>
                  </a:lnTo>
                  <a:lnTo>
                    <a:pt x="18059" y="158"/>
                  </a:lnTo>
                  <a:lnTo>
                    <a:pt x="18334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1" name="Google Shape;3201;p65"/>
            <p:cNvSpPr/>
            <p:nvPr/>
          </p:nvSpPr>
          <p:spPr>
            <a:xfrm>
              <a:off x="228100" y="4487124"/>
              <a:ext cx="623483" cy="858047"/>
            </a:xfrm>
            <a:custGeom>
              <a:avLst/>
              <a:gdLst/>
              <a:ahLst/>
              <a:cxnLst/>
              <a:rect l="l" t="t" r="r" b="b"/>
              <a:pathLst>
                <a:path w="28069" h="38629" extrusionOk="0">
                  <a:moveTo>
                    <a:pt x="20257" y="0"/>
                  </a:moveTo>
                  <a:cubicBezTo>
                    <a:pt x="19982" y="39"/>
                    <a:pt x="19747" y="79"/>
                    <a:pt x="19511" y="196"/>
                  </a:cubicBezTo>
                  <a:lnTo>
                    <a:pt x="16802" y="1099"/>
                  </a:lnTo>
                  <a:lnTo>
                    <a:pt x="11464" y="2866"/>
                  </a:lnTo>
                  <a:lnTo>
                    <a:pt x="1335" y="6242"/>
                  </a:lnTo>
                  <a:cubicBezTo>
                    <a:pt x="904" y="6360"/>
                    <a:pt x="550" y="6634"/>
                    <a:pt x="315" y="7027"/>
                  </a:cubicBezTo>
                  <a:cubicBezTo>
                    <a:pt x="79" y="7380"/>
                    <a:pt x="1" y="7812"/>
                    <a:pt x="79" y="8244"/>
                  </a:cubicBezTo>
                  <a:cubicBezTo>
                    <a:pt x="119" y="8440"/>
                    <a:pt x="158" y="8637"/>
                    <a:pt x="236" y="8833"/>
                  </a:cubicBezTo>
                  <a:cubicBezTo>
                    <a:pt x="315" y="9029"/>
                    <a:pt x="393" y="9225"/>
                    <a:pt x="433" y="9422"/>
                  </a:cubicBezTo>
                  <a:cubicBezTo>
                    <a:pt x="590" y="9814"/>
                    <a:pt x="707" y="10168"/>
                    <a:pt x="825" y="10560"/>
                  </a:cubicBezTo>
                  <a:cubicBezTo>
                    <a:pt x="1335" y="12091"/>
                    <a:pt x="1807" y="13544"/>
                    <a:pt x="2317" y="14996"/>
                  </a:cubicBezTo>
                  <a:lnTo>
                    <a:pt x="4986" y="22926"/>
                  </a:lnTo>
                  <a:lnTo>
                    <a:pt x="8873" y="34428"/>
                  </a:lnTo>
                  <a:lnTo>
                    <a:pt x="9933" y="37529"/>
                  </a:lnTo>
                  <a:cubicBezTo>
                    <a:pt x="9697" y="36823"/>
                    <a:pt x="9344" y="35763"/>
                    <a:pt x="8912" y="34389"/>
                  </a:cubicBezTo>
                  <a:cubicBezTo>
                    <a:pt x="8009" y="31680"/>
                    <a:pt x="6674" y="27754"/>
                    <a:pt x="5065" y="22926"/>
                  </a:cubicBezTo>
                  <a:cubicBezTo>
                    <a:pt x="4240" y="20492"/>
                    <a:pt x="3377" y="17823"/>
                    <a:pt x="2395" y="14957"/>
                  </a:cubicBezTo>
                  <a:cubicBezTo>
                    <a:pt x="1924" y="13544"/>
                    <a:pt x="1414" y="12052"/>
                    <a:pt x="943" y="10560"/>
                  </a:cubicBezTo>
                  <a:lnTo>
                    <a:pt x="550" y="9382"/>
                  </a:lnTo>
                  <a:lnTo>
                    <a:pt x="354" y="8833"/>
                  </a:lnTo>
                  <a:cubicBezTo>
                    <a:pt x="276" y="8637"/>
                    <a:pt x="236" y="8440"/>
                    <a:pt x="197" y="8244"/>
                  </a:cubicBezTo>
                  <a:cubicBezTo>
                    <a:pt x="119" y="7851"/>
                    <a:pt x="197" y="7420"/>
                    <a:pt x="393" y="7066"/>
                  </a:cubicBezTo>
                  <a:cubicBezTo>
                    <a:pt x="629" y="6752"/>
                    <a:pt x="982" y="6477"/>
                    <a:pt x="1375" y="6360"/>
                  </a:cubicBezTo>
                  <a:lnTo>
                    <a:pt x="11464" y="3023"/>
                  </a:lnTo>
                  <a:lnTo>
                    <a:pt x="16802" y="1217"/>
                  </a:lnTo>
                  <a:lnTo>
                    <a:pt x="19511" y="314"/>
                  </a:lnTo>
                  <a:cubicBezTo>
                    <a:pt x="19747" y="236"/>
                    <a:pt x="19943" y="157"/>
                    <a:pt x="20218" y="157"/>
                  </a:cubicBezTo>
                  <a:cubicBezTo>
                    <a:pt x="20267" y="147"/>
                    <a:pt x="20318" y="142"/>
                    <a:pt x="20372" y="142"/>
                  </a:cubicBezTo>
                  <a:cubicBezTo>
                    <a:pt x="20532" y="142"/>
                    <a:pt x="20708" y="187"/>
                    <a:pt x="20885" y="275"/>
                  </a:cubicBezTo>
                  <a:cubicBezTo>
                    <a:pt x="21317" y="432"/>
                    <a:pt x="21670" y="785"/>
                    <a:pt x="21827" y="1256"/>
                  </a:cubicBezTo>
                  <a:cubicBezTo>
                    <a:pt x="24026" y="7773"/>
                    <a:pt x="26106" y="14015"/>
                    <a:pt x="28069" y="19825"/>
                  </a:cubicBezTo>
                  <a:lnTo>
                    <a:pt x="28069" y="19432"/>
                  </a:lnTo>
                  <a:cubicBezTo>
                    <a:pt x="26145" y="13740"/>
                    <a:pt x="24104" y="7616"/>
                    <a:pt x="21945" y="1217"/>
                  </a:cubicBezTo>
                  <a:cubicBezTo>
                    <a:pt x="21788" y="707"/>
                    <a:pt x="21435" y="353"/>
                    <a:pt x="20964" y="118"/>
                  </a:cubicBezTo>
                  <a:cubicBezTo>
                    <a:pt x="20728" y="39"/>
                    <a:pt x="20492" y="0"/>
                    <a:pt x="20257" y="0"/>
                  </a:cubicBezTo>
                  <a:close/>
                  <a:moveTo>
                    <a:pt x="9933" y="37529"/>
                  </a:moveTo>
                  <a:cubicBezTo>
                    <a:pt x="10050" y="37922"/>
                    <a:pt x="10129" y="38157"/>
                    <a:pt x="10207" y="38354"/>
                  </a:cubicBezTo>
                  <a:cubicBezTo>
                    <a:pt x="10129" y="38157"/>
                    <a:pt x="10050" y="37882"/>
                    <a:pt x="9933" y="37529"/>
                  </a:cubicBezTo>
                  <a:close/>
                  <a:moveTo>
                    <a:pt x="10207" y="38354"/>
                  </a:moveTo>
                  <a:lnTo>
                    <a:pt x="10207" y="38354"/>
                  </a:lnTo>
                  <a:cubicBezTo>
                    <a:pt x="10247" y="38511"/>
                    <a:pt x="10286" y="38628"/>
                    <a:pt x="10286" y="38628"/>
                  </a:cubicBezTo>
                  <a:lnTo>
                    <a:pt x="10207" y="38354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2" name="Google Shape;3202;p65"/>
            <p:cNvSpPr/>
            <p:nvPr/>
          </p:nvSpPr>
          <p:spPr>
            <a:xfrm>
              <a:off x="549870" y="4840259"/>
              <a:ext cx="130809" cy="361908"/>
            </a:xfrm>
            <a:custGeom>
              <a:avLst/>
              <a:gdLst/>
              <a:ahLst/>
              <a:cxnLst/>
              <a:rect l="l" t="t" r="r" b="b"/>
              <a:pathLst>
                <a:path w="5889" h="16293" extrusionOk="0">
                  <a:moveTo>
                    <a:pt x="825" y="1"/>
                  </a:moveTo>
                  <a:lnTo>
                    <a:pt x="0" y="276"/>
                  </a:lnTo>
                  <a:lnTo>
                    <a:pt x="5064" y="16292"/>
                  </a:lnTo>
                  <a:lnTo>
                    <a:pt x="5889" y="16018"/>
                  </a:lnTo>
                  <a:lnTo>
                    <a:pt x="825" y="1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3" name="Google Shape;3203;p65"/>
            <p:cNvSpPr/>
            <p:nvPr/>
          </p:nvSpPr>
          <p:spPr>
            <a:xfrm>
              <a:off x="476613" y="4599609"/>
              <a:ext cx="82875" cy="211907"/>
            </a:xfrm>
            <a:custGeom>
              <a:avLst/>
              <a:gdLst/>
              <a:ahLst/>
              <a:cxnLst/>
              <a:rect l="l" t="t" r="r" b="b"/>
              <a:pathLst>
                <a:path w="3731" h="9540" extrusionOk="0">
                  <a:moveTo>
                    <a:pt x="786" y="0"/>
                  </a:moveTo>
                  <a:lnTo>
                    <a:pt x="1" y="275"/>
                  </a:lnTo>
                  <a:lnTo>
                    <a:pt x="2906" y="9539"/>
                  </a:lnTo>
                  <a:lnTo>
                    <a:pt x="3730" y="9304"/>
                  </a:lnTo>
                  <a:lnTo>
                    <a:pt x="786" y="0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4" name="Google Shape;3204;p65"/>
            <p:cNvSpPr/>
            <p:nvPr/>
          </p:nvSpPr>
          <p:spPr>
            <a:xfrm>
              <a:off x="412974" y="4621399"/>
              <a:ext cx="48845" cy="102911"/>
            </a:xfrm>
            <a:custGeom>
              <a:avLst/>
              <a:gdLst/>
              <a:ahLst/>
              <a:cxnLst/>
              <a:rect l="l" t="t" r="r" b="b"/>
              <a:pathLst>
                <a:path w="2199" h="4633" extrusionOk="0">
                  <a:moveTo>
                    <a:pt x="824" y="1"/>
                  </a:moveTo>
                  <a:lnTo>
                    <a:pt x="0" y="236"/>
                  </a:lnTo>
                  <a:lnTo>
                    <a:pt x="1374" y="4633"/>
                  </a:lnTo>
                  <a:lnTo>
                    <a:pt x="2198" y="4358"/>
                  </a:lnTo>
                  <a:lnTo>
                    <a:pt x="824" y="1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5" name="Google Shape;3205;p65"/>
            <p:cNvSpPr/>
            <p:nvPr/>
          </p:nvSpPr>
          <p:spPr>
            <a:xfrm>
              <a:off x="362396" y="4651919"/>
              <a:ext cx="70636" cy="172680"/>
            </a:xfrm>
            <a:custGeom>
              <a:avLst/>
              <a:gdLst/>
              <a:ahLst/>
              <a:cxnLst/>
              <a:rect l="l" t="t" r="r" b="b"/>
              <a:pathLst>
                <a:path w="3180" h="7774" extrusionOk="0">
                  <a:moveTo>
                    <a:pt x="785" y="1"/>
                  </a:moveTo>
                  <a:lnTo>
                    <a:pt x="0" y="236"/>
                  </a:lnTo>
                  <a:lnTo>
                    <a:pt x="2356" y="7773"/>
                  </a:lnTo>
                  <a:lnTo>
                    <a:pt x="3180" y="7499"/>
                  </a:lnTo>
                  <a:lnTo>
                    <a:pt x="785" y="1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6" name="Google Shape;3206;p65"/>
            <p:cNvSpPr/>
            <p:nvPr/>
          </p:nvSpPr>
          <p:spPr>
            <a:xfrm>
              <a:off x="588231" y="5163784"/>
              <a:ext cx="36651" cy="62795"/>
            </a:xfrm>
            <a:custGeom>
              <a:avLst/>
              <a:gdLst/>
              <a:ahLst/>
              <a:cxnLst/>
              <a:rect l="l" t="t" r="r" b="b"/>
              <a:pathLst>
                <a:path w="1650" h="2827" extrusionOk="0">
                  <a:moveTo>
                    <a:pt x="825" y="0"/>
                  </a:moveTo>
                  <a:lnTo>
                    <a:pt x="1" y="236"/>
                  </a:lnTo>
                  <a:lnTo>
                    <a:pt x="825" y="2826"/>
                  </a:lnTo>
                  <a:lnTo>
                    <a:pt x="1649" y="2591"/>
                  </a:lnTo>
                  <a:lnTo>
                    <a:pt x="825" y="0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7" name="Google Shape;3207;p65"/>
            <p:cNvSpPr/>
            <p:nvPr/>
          </p:nvSpPr>
          <p:spPr>
            <a:xfrm>
              <a:off x="453956" y="4744345"/>
              <a:ext cx="48845" cy="102911"/>
            </a:xfrm>
            <a:custGeom>
              <a:avLst/>
              <a:gdLst/>
              <a:ahLst/>
              <a:cxnLst/>
              <a:rect l="l" t="t" r="r" b="b"/>
              <a:pathLst>
                <a:path w="2199" h="4633" extrusionOk="0">
                  <a:moveTo>
                    <a:pt x="824" y="1"/>
                  </a:moveTo>
                  <a:lnTo>
                    <a:pt x="0" y="276"/>
                  </a:lnTo>
                  <a:lnTo>
                    <a:pt x="1413" y="4633"/>
                  </a:lnTo>
                  <a:lnTo>
                    <a:pt x="2198" y="4397"/>
                  </a:lnTo>
                  <a:lnTo>
                    <a:pt x="824" y="1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8" name="Google Shape;3208;p65"/>
            <p:cNvSpPr/>
            <p:nvPr/>
          </p:nvSpPr>
          <p:spPr>
            <a:xfrm>
              <a:off x="494938" y="4868180"/>
              <a:ext cx="102911" cy="275568"/>
            </a:xfrm>
            <a:custGeom>
              <a:avLst/>
              <a:gdLst/>
              <a:ahLst/>
              <a:cxnLst/>
              <a:rect l="l" t="t" r="r" b="b"/>
              <a:pathLst>
                <a:path w="4633" h="12406" extrusionOk="0">
                  <a:moveTo>
                    <a:pt x="825" y="0"/>
                  </a:moveTo>
                  <a:lnTo>
                    <a:pt x="0" y="275"/>
                  </a:lnTo>
                  <a:lnTo>
                    <a:pt x="3847" y="12405"/>
                  </a:lnTo>
                  <a:lnTo>
                    <a:pt x="4632" y="12130"/>
                  </a:lnTo>
                  <a:lnTo>
                    <a:pt x="825" y="0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9" name="Google Shape;3209;p65"/>
            <p:cNvSpPr/>
            <p:nvPr/>
          </p:nvSpPr>
          <p:spPr>
            <a:xfrm>
              <a:off x="527191" y="4499319"/>
              <a:ext cx="336608" cy="782191"/>
            </a:xfrm>
            <a:custGeom>
              <a:avLst/>
              <a:gdLst/>
              <a:ahLst/>
              <a:cxnLst/>
              <a:rect l="l" t="t" r="r" b="b"/>
              <a:pathLst>
                <a:path w="15154" h="35214" extrusionOk="0">
                  <a:moveTo>
                    <a:pt x="5339" y="1"/>
                  </a:moveTo>
                  <a:lnTo>
                    <a:pt x="1" y="1767"/>
                  </a:lnTo>
                  <a:lnTo>
                    <a:pt x="10678" y="35174"/>
                  </a:lnTo>
                  <a:lnTo>
                    <a:pt x="10678" y="35214"/>
                  </a:lnTo>
                  <a:lnTo>
                    <a:pt x="15154" y="33683"/>
                  </a:lnTo>
                  <a:lnTo>
                    <a:pt x="14997" y="29561"/>
                  </a:lnTo>
                  <a:lnTo>
                    <a:pt x="5339" y="1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0" name="Google Shape;3210;p65"/>
            <p:cNvSpPr/>
            <p:nvPr/>
          </p:nvSpPr>
          <p:spPr>
            <a:xfrm>
              <a:off x="763510" y="5249235"/>
              <a:ext cx="95936" cy="75878"/>
            </a:xfrm>
            <a:custGeom>
              <a:avLst/>
              <a:gdLst/>
              <a:ahLst/>
              <a:cxnLst/>
              <a:rect l="l" t="t" r="r" b="b"/>
              <a:pathLst>
                <a:path w="4319" h="3416" extrusionOk="0">
                  <a:moveTo>
                    <a:pt x="4240" y="0"/>
                  </a:moveTo>
                  <a:lnTo>
                    <a:pt x="39" y="1453"/>
                  </a:lnTo>
                  <a:lnTo>
                    <a:pt x="0" y="3415"/>
                  </a:lnTo>
                  <a:lnTo>
                    <a:pt x="4318" y="1884"/>
                  </a:lnTo>
                  <a:lnTo>
                    <a:pt x="4240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1" name="Google Shape;3211;p65"/>
            <p:cNvSpPr/>
            <p:nvPr/>
          </p:nvSpPr>
          <p:spPr>
            <a:xfrm>
              <a:off x="2204012" y="3909866"/>
              <a:ext cx="285164" cy="333232"/>
            </a:xfrm>
            <a:custGeom>
              <a:avLst/>
              <a:gdLst/>
              <a:ahLst/>
              <a:cxnLst/>
              <a:rect l="l" t="t" r="r" b="b"/>
              <a:pathLst>
                <a:path w="12838" h="15002" extrusionOk="0">
                  <a:moveTo>
                    <a:pt x="3808" y="1"/>
                  </a:moveTo>
                  <a:lnTo>
                    <a:pt x="668" y="2042"/>
                  </a:lnTo>
                  <a:cubicBezTo>
                    <a:pt x="197" y="2866"/>
                    <a:pt x="236" y="3887"/>
                    <a:pt x="354" y="4868"/>
                  </a:cubicBezTo>
                  <a:cubicBezTo>
                    <a:pt x="511" y="5810"/>
                    <a:pt x="746" y="6792"/>
                    <a:pt x="511" y="7734"/>
                  </a:cubicBezTo>
                  <a:cubicBezTo>
                    <a:pt x="354" y="8362"/>
                    <a:pt x="0" y="8990"/>
                    <a:pt x="197" y="9579"/>
                  </a:cubicBezTo>
                  <a:cubicBezTo>
                    <a:pt x="354" y="10011"/>
                    <a:pt x="589" y="10403"/>
                    <a:pt x="785" y="10796"/>
                  </a:cubicBezTo>
                  <a:cubicBezTo>
                    <a:pt x="982" y="11424"/>
                    <a:pt x="982" y="12052"/>
                    <a:pt x="825" y="12680"/>
                  </a:cubicBezTo>
                  <a:cubicBezTo>
                    <a:pt x="668" y="13348"/>
                    <a:pt x="785" y="13976"/>
                    <a:pt x="1178" y="14525"/>
                  </a:cubicBezTo>
                  <a:cubicBezTo>
                    <a:pt x="1466" y="14857"/>
                    <a:pt x="1890" y="15002"/>
                    <a:pt x="2340" y="15002"/>
                  </a:cubicBezTo>
                  <a:cubicBezTo>
                    <a:pt x="2688" y="15002"/>
                    <a:pt x="3051" y="14915"/>
                    <a:pt x="3376" y="14761"/>
                  </a:cubicBezTo>
                  <a:cubicBezTo>
                    <a:pt x="4083" y="14368"/>
                    <a:pt x="4711" y="13897"/>
                    <a:pt x="5339" y="13426"/>
                  </a:cubicBezTo>
                  <a:cubicBezTo>
                    <a:pt x="5805" y="13125"/>
                    <a:pt x="6366" y="12881"/>
                    <a:pt x="6903" y="12881"/>
                  </a:cubicBezTo>
                  <a:cubicBezTo>
                    <a:pt x="7135" y="12881"/>
                    <a:pt x="7363" y="12927"/>
                    <a:pt x="7577" y="13034"/>
                  </a:cubicBezTo>
                  <a:cubicBezTo>
                    <a:pt x="7891" y="13269"/>
                    <a:pt x="8244" y="13426"/>
                    <a:pt x="8558" y="13544"/>
                  </a:cubicBezTo>
                  <a:cubicBezTo>
                    <a:pt x="8578" y="13545"/>
                    <a:pt x="8599" y="13546"/>
                    <a:pt x="8619" y="13546"/>
                  </a:cubicBezTo>
                  <a:cubicBezTo>
                    <a:pt x="9103" y="13546"/>
                    <a:pt x="9519" y="13106"/>
                    <a:pt x="9971" y="12955"/>
                  </a:cubicBezTo>
                  <a:cubicBezTo>
                    <a:pt x="10207" y="12935"/>
                    <a:pt x="10433" y="12926"/>
                    <a:pt x="10653" y="12926"/>
                  </a:cubicBezTo>
                  <a:cubicBezTo>
                    <a:pt x="10874" y="12926"/>
                    <a:pt x="11090" y="12935"/>
                    <a:pt x="11306" y="12955"/>
                  </a:cubicBezTo>
                  <a:cubicBezTo>
                    <a:pt x="12209" y="12759"/>
                    <a:pt x="12837" y="11895"/>
                    <a:pt x="12719" y="10992"/>
                  </a:cubicBezTo>
                  <a:cubicBezTo>
                    <a:pt x="12562" y="10050"/>
                    <a:pt x="11816" y="9343"/>
                    <a:pt x="10914" y="9226"/>
                  </a:cubicBezTo>
                  <a:cubicBezTo>
                    <a:pt x="10560" y="9147"/>
                    <a:pt x="10089" y="9147"/>
                    <a:pt x="9893" y="8833"/>
                  </a:cubicBezTo>
                  <a:cubicBezTo>
                    <a:pt x="9579" y="8323"/>
                    <a:pt x="10128" y="7734"/>
                    <a:pt x="10011" y="7184"/>
                  </a:cubicBezTo>
                  <a:cubicBezTo>
                    <a:pt x="9893" y="6792"/>
                    <a:pt x="9579" y="6478"/>
                    <a:pt x="9186" y="6360"/>
                  </a:cubicBezTo>
                  <a:cubicBezTo>
                    <a:pt x="8833" y="6242"/>
                    <a:pt x="8440" y="6046"/>
                    <a:pt x="8126" y="5810"/>
                  </a:cubicBezTo>
                  <a:cubicBezTo>
                    <a:pt x="7616" y="5339"/>
                    <a:pt x="7655" y="4476"/>
                    <a:pt x="7498" y="3769"/>
                  </a:cubicBezTo>
                  <a:cubicBezTo>
                    <a:pt x="7263" y="2631"/>
                    <a:pt x="6164" y="236"/>
                    <a:pt x="3808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2" name="Google Shape;3212;p65"/>
            <p:cNvSpPr/>
            <p:nvPr/>
          </p:nvSpPr>
          <p:spPr>
            <a:xfrm>
              <a:off x="2135998" y="5384376"/>
              <a:ext cx="130809" cy="57064"/>
            </a:xfrm>
            <a:custGeom>
              <a:avLst/>
              <a:gdLst/>
              <a:ahLst/>
              <a:cxnLst/>
              <a:rect l="l" t="t" r="r" b="b"/>
              <a:pathLst>
                <a:path w="5889" h="2569" extrusionOk="0">
                  <a:moveTo>
                    <a:pt x="2709" y="1"/>
                  </a:moveTo>
                  <a:lnTo>
                    <a:pt x="2670" y="1728"/>
                  </a:lnTo>
                  <a:cubicBezTo>
                    <a:pt x="2670" y="1728"/>
                    <a:pt x="0" y="2238"/>
                    <a:pt x="589" y="2435"/>
                  </a:cubicBezTo>
                  <a:cubicBezTo>
                    <a:pt x="895" y="2544"/>
                    <a:pt x="2145" y="2568"/>
                    <a:pt x="3344" y="2568"/>
                  </a:cubicBezTo>
                  <a:cubicBezTo>
                    <a:pt x="4304" y="2568"/>
                    <a:pt x="5230" y="2553"/>
                    <a:pt x="5614" y="2553"/>
                  </a:cubicBezTo>
                  <a:lnTo>
                    <a:pt x="5850" y="2553"/>
                  </a:lnTo>
                  <a:lnTo>
                    <a:pt x="5889" y="79"/>
                  </a:lnTo>
                  <a:lnTo>
                    <a:pt x="2709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3" name="Google Shape;3213;p65"/>
            <p:cNvSpPr/>
            <p:nvPr/>
          </p:nvSpPr>
          <p:spPr>
            <a:xfrm>
              <a:off x="2239752" y="5420138"/>
              <a:ext cx="26189" cy="20080"/>
            </a:xfrm>
            <a:custGeom>
              <a:avLst/>
              <a:gdLst/>
              <a:ahLst/>
              <a:cxnLst/>
              <a:rect l="l" t="t" r="r" b="b"/>
              <a:pathLst>
                <a:path w="1179" h="904" extrusionOk="0">
                  <a:moveTo>
                    <a:pt x="1179" y="0"/>
                  </a:moveTo>
                  <a:cubicBezTo>
                    <a:pt x="904" y="0"/>
                    <a:pt x="629" y="79"/>
                    <a:pt x="433" y="236"/>
                  </a:cubicBezTo>
                  <a:cubicBezTo>
                    <a:pt x="197" y="393"/>
                    <a:pt x="40" y="628"/>
                    <a:pt x="1" y="903"/>
                  </a:cubicBezTo>
                  <a:lnTo>
                    <a:pt x="1179" y="903"/>
                  </a:lnTo>
                  <a:lnTo>
                    <a:pt x="1179" y="0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4" name="Google Shape;3214;p65"/>
            <p:cNvSpPr/>
            <p:nvPr/>
          </p:nvSpPr>
          <p:spPr>
            <a:xfrm>
              <a:off x="2143839" y="5429734"/>
              <a:ext cx="121236" cy="12617"/>
            </a:xfrm>
            <a:custGeom>
              <a:avLst/>
              <a:gdLst/>
              <a:ahLst/>
              <a:cxnLst/>
              <a:rect l="l" t="t" r="r" b="b"/>
              <a:pathLst>
                <a:path w="5458" h="568" extrusionOk="0">
                  <a:moveTo>
                    <a:pt x="982" y="0"/>
                  </a:moveTo>
                  <a:cubicBezTo>
                    <a:pt x="982" y="0"/>
                    <a:pt x="1" y="236"/>
                    <a:pt x="118" y="393"/>
                  </a:cubicBezTo>
                  <a:cubicBezTo>
                    <a:pt x="223" y="497"/>
                    <a:pt x="1863" y="567"/>
                    <a:pt x="3410" y="567"/>
                  </a:cubicBezTo>
                  <a:cubicBezTo>
                    <a:pt x="4184" y="567"/>
                    <a:pt x="4934" y="550"/>
                    <a:pt x="5457" y="511"/>
                  </a:cubicBezTo>
                  <a:lnTo>
                    <a:pt x="5457" y="432"/>
                  </a:lnTo>
                  <a:lnTo>
                    <a:pt x="1257" y="393"/>
                  </a:lnTo>
                  <a:cubicBezTo>
                    <a:pt x="1257" y="393"/>
                    <a:pt x="1139" y="0"/>
                    <a:pt x="982" y="0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5" name="Google Shape;3215;p65"/>
            <p:cNvSpPr/>
            <p:nvPr/>
          </p:nvSpPr>
          <p:spPr>
            <a:xfrm>
              <a:off x="2151680" y="5437575"/>
              <a:ext cx="54976" cy="1755"/>
            </a:xfrm>
            <a:custGeom>
              <a:avLst/>
              <a:gdLst/>
              <a:ahLst/>
              <a:cxnLst/>
              <a:rect l="l" t="t" r="r" b="b"/>
              <a:pathLst>
                <a:path w="2475" h="79" extrusionOk="0">
                  <a:moveTo>
                    <a:pt x="1" y="1"/>
                  </a:moveTo>
                  <a:lnTo>
                    <a:pt x="551" y="40"/>
                  </a:lnTo>
                  <a:cubicBezTo>
                    <a:pt x="1061" y="40"/>
                    <a:pt x="1728" y="79"/>
                    <a:pt x="2474" y="79"/>
                  </a:cubicBezTo>
                  <a:cubicBezTo>
                    <a:pt x="1728" y="40"/>
                    <a:pt x="1061" y="1"/>
                    <a:pt x="59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6" name="Google Shape;3216;p65"/>
            <p:cNvSpPr/>
            <p:nvPr/>
          </p:nvSpPr>
          <p:spPr>
            <a:xfrm>
              <a:off x="2164763" y="5428846"/>
              <a:ext cx="6997" cy="10484"/>
            </a:xfrm>
            <a:custGeom>
              <a:avLst/>
              <a:gdLst/>
              <a:ahLst/>
              <a:cxnLst/>
              <a:rect l="l" t="t" r="r" b="b"/>
              <a:pathLst>
                <a:path w="315" h="472" extrusionOk="0">
                  <a:moveTo>
                    <a:pt x="1" y="1"/>
                  </a:moveTo>
                  <a:cubicBezTo>
                    <a:pt x="79" y="40"/>
                    <a:pt x="158" y="119"/>
                    <a:pt x="197" y="197"/>
                  </a:cubicBezTo>
                  <a:cubicBezTo>
                    <a:pt x="236" y="315"/>
                    <a:pt x="276" y="394"/>
                    <a:pt x="315" y="472"/>
                  </a:cubicBezTo>
                  <a:cubicBezTo>
                    <a:pt x="315" y="394"/>
                    <a:pt x="276" y="276"/>
                    <a:pt x="236" y="197"/>
                  </a:cubicBezTo>
                  <a:cubicBezTo>
                    <a:pt x="197" y="79"/>
                    <a:pt x="119" y="1"/>
                    <a:pt x="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7" name="Google Shape;3217;p65"/>
            <p:cNvSpPr/>
            <p:nvPr/>
          </p:nvSpPr>
          <p:spPr>
            <a:xfrm>
              <a:off x="2188308" y="5423626"/>
              <a:ext cx="4398" cy="6131"/>
            </a:xfrm>
            <a:custGeom>
              <a:avLst/>
              <a:gdLst/>
              <a:ahLst/>
              <a:cxnLst/>
              <a:rect l="l" t="t" r="r" b="b"/>
              <a:pathLst>
                <a:path w="198" h="276" extrusionOk="0">
                  <a:moveTo>
                    <a:pt x="40" y="0"/>
                  </a:moveTo>
                  <a:cubicBezTo>
                    <a:pt x="1" y="0"/>
                    <a:pt x="40" y="79"/>
                    <a:pt x="79" y="157"/>
                  </a:cubicBezTo>
                  <a:cubicBezTo>
                    <a:pt x="118" y="197"/>
                    <a:pt x="158" y="236"/>
                    <a:pt x="197" y="275"/>
                  </a:cubicBezTo>
                  <a:cubicBezTo>
                    <a:pt x="197" y="275"/>
                    <a:pt x="158" y="197"/>
                    <a:pt x="118" y="118"/>
                  </a:cubicBezTo>
                  <a:cubicBezTo>
                    <a:pt x="79" y="40"/>
                    <a:pt x="40" y="0"/>
                    <a:pt x="4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8" name="Google Shape;3218;p65"/>
            <p:cNvSpPr/>
            <p:nvPr/>
          </p:nvSpPr>
          <p:spPr>
            <a:xfrm>
              <a:off x="2193550" y="5422404"/>
              <a:ext cx="4376" cy="3865"/>
            </a:xfrm>
            <a:custGeom>
              <a:avLst/>
              <a:gdLst/>
              <a:ahLst/>
              <a:cxnLst/>
              <a:rect l="l" t="t" r="r" b="b"/>
              <a:pathLst>
                <a:path w="197" h="174" extrusionOk="0">
                  <a:moveTo>
                    <a:pt x="15" y="1"/>
                  </a:moveTo>
                  <a:cubicBezTo>
                    <a:pt x="6" y="1"/>
                    <a:pt x="0" y="6"/>
                    <a:pt x="0" y="16"/>
                  </a:cubicBezTo>
                  <a:cubicBezTo>
                    <a:pt x="0" y="16"/>
                    <a:pt x="40" y="55"/>
                    <a:pt x="79" y="134"/>
                  </a:cubicBezTo>
                  <a:cubicBezTo>
                    <a:pt x="118" y="134"/>
                    <a:pt x="157" y="173"/>
                    <a:pt x="197" y="173"/>
                  </a:cubicBezTo>
                  <a:cubicBezTo>
                    <a:pt x="197" y="134"/>
                    <a:pt x="157" y="95"/>
                    <a:pt x="118" y="95"/>
                  </a:cubicBezTo>
                  <a:cubicBezTo>
                    <a:pt x="89" y="37"/>
                    <a:pt x="40" y="1"/>
                    <a:pt x="15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9" name="Google Shape;3219;p65"/>
            <p:cNvSpPr/>
            <p:nvPr/>
          </p:nvSpPr>
          <p:spPr>
            <a:xfrm>
              <a:off x="2194417" y="5420138"/>
              <a:ext cx="7863" cy="22"/>
            </a:xfrm>
            <a:custGeom>
              <a:avLst/>
              <a:gdLst/>
              <a:ahLst/>
              <a:cxnLst/>
              <a:rect l="l" t="t" r="r" b="b"/>
              <a:pathLst>
                <a:path w="354" h="1" extrusionOk="0">
                  <a:moveTo>
                    <a:pt x="354" y="0"/>
                  </a:moveTo>
                  <a:cubicBezTo>
                    <a:pt x="275" y="0"/>
                    <a:pt x="236" y="0"/>
                    <a:pt x="158" y="0"/>
                  </a:cubicBezTo>
                  <a:lnTo>
                    <a:pt x="1" y="0"/>
                  </a:lnTo>
                  <a:cubicBezTo>
                    <a:pt x="40" y="0"/>
                    <a:pt x="118" y="0"/>
                    <a:pt x="158" y="0"/>
                  </a:cubicBezTo>
                  <a:cubicBezTo>
                    <a:pt x="236" y="0"/>
                    <a:pt x="275" y="0"/>
                    <a:pt x="35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0" name="Google Shape;3220;p65"/>
            <p:cNvSpPr/>
            <p:nvPr/>
          </p:nvSpPr>
          <p:spPr>
            <a:xfrm>
              <a:off x="2195283" y="5415385"/>
              <a:ext cx="7885" cy="1288"/>
            </a:xfrm>
            <a:custGeom>
              <a:avLst/>
              <a:gdLst/>
              <a:ahLst/>
              <a:cxnLst/>
              <a:rect l="l" t="t" r="r" b="b"/>
              <a:pathLst>
                <a:path w="355" h="58" extrusionOk="0">
                  <a:moveTo>
                    <a:pt x="286" y="1"/>
                  </a:moveTo>
                  <a:cubicBezTo>
                    <a:pt x="245" y="1"/>
                    <a:pt x="210" y="18"/>
                    <a:pt x="158" y="18"/>
                  </a:cubicBezTo>
                  <a:lnTo>
                    <a:pt x="1" y="18"/>
                  </a:lnTo>
                  <a:cubicBezTo>
                    <a:pt x="40" y="57"/>
                    <a:pt x="119" y="57"/>
                    <a:pt x="158" y="57"/>
                  </a:cubicBezTo>
                  <a:cubicBezTo>
                    <a:pt x="236" y="57"/>
                    <a:pt x="315" y="18"/>
                    <a:pt x="354" y="18"/>
                  </a:cubicBezTo>
                  <a:cubicBezTo>
                    <a:pt x="328" y="5"/>
                    <a:pt x="306" y="1"/>
                    <a:pt x="286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1" name="Google Shape;3221;p65"/>
            <p:cNvSpPr/>
            <p:nvPr/>
          </p:nvSpPr>
          <p:spPr>
            <a:xfrm>
              <a:off x="2176114" y="5416829"/>
              <a:ext cx="13972" cy="7686"/>
            </a:xfrm>
            <a:custGeom>
              <a:avLst/>
              <a:gdLst/>
              <a:ahLst/>
              <a:cxnLst/>
              <a:rect l="l" t="t" r="r" b="b"/>
              <a:pathLst>
                <a:path w="629" h="346" extrusionOk="0">
                  <a:moveTo>
                    <a:pt x="196" y="41"/>
                  </a:moveTo>
                  <a:cubicBezTo>
                    <a:pt x="236" y="41"/>
                    <a:pt x="275" y="51"/>
                    <a:pt x="314" y="71"/>
                  </a:cubicBezTo>
                  <a:cubicBezTo>
                    <a:pt x="393" y="71"/>
                    <a:pt x="432" y="110"/>
                    <a:pt x="510" y="189"/>
                  </a:cubicBezTo>
                  <a:cubicBezTo>
                    <a:pt x="533" y="211"/>
                    <a:pt x="543" y="246"/>
                    <a:pt x="554" y="280"/>
                  </a:cubicBezTo>
                  <a:lnTo>
                    <a:pt x="554" y="280"/>
                  </a:lnTo>
                  <a:cubicBezTo>
                    <a:pt x="500" y="267"/>
                    <a:pt x="446" y="267"/>
                    <a:pt x="393" y="267"/>
                  </a:cubicBezTo>
                  <a:cubicBezTo>
                    <a:pt x="314" y="228"/>
                    <a:pt x="275" y="228"/>
                    <a:pt x="196" y="189"/>
                  </a:cubicBezTo>
                  <a:cubicBezTo>
                    <a:pt x="157" y="189"/>
                    <a:pt x="118" y="149"/>
                    <a:pt x="79" y="149"/>
                  </a:cubicBezTo>
                  <a:cubicBezTo>
                    <a:pt x="39" y="110"/>
                    <a:pt x="39" y="71"/>
                    <a:pt x="79" y="71"/>
                  </a:cubicBezTo>
                  <a:cubicBezTo>
                    <a:pt x="118" y="51"/>
                    <a:pt x="157" y="41"/>
                    <a:pt x="196" y="41"/>
                  </a:cubicBezTo>
                  <a:close/>
                  <a:moveTo>
                    <a:pt x="201" y="0"/>
                  </a:moveTo>
                  <a:cubicBezTo>
                    <a:pt x="149" y="0"/>
                    <a:pt x="94" y="10"/>
                    <a:pt x="39" y="32"/>
                  </a:cubicBezTo>
                  <a:cubicBezTo>
                    <a:pt x="39" y="71"/>
                    <a:pt x="0" y="71"/>
                    <a:pt x="39" y="110"/>
                  </a:cubicBezTo>
                  <a:cubicBezTo>
                    <a:pt x="39" y="149"/>
                    <a:pt x="39" y="189"/>
                    <a:pt x="79" y="189"/>
                  </a:cubicBezTo>
                  <a:cubicBezTo>
                    <a:pt x="118" y="189"/>
                    <a:pt x="157" y="228"/>
                    <a:pt x="196" y="228"/>
                  </a:cubicBezTo>
                  <a:cubicBezTo>
                    <a:pt x="275" y="267"/>
                    <a:pt x="353" y="267"/>
                    <a:pt x="432" y="306"/>
                  </a:cubicBezTo>
                  <a:lnTo>
                    <a:pt x="564" y="306"/>
                  </a:lnTo>
                  <a:cubicBezTo>
                    <a:pt x="571" y="321"/>
                    <a:pt x="578" y="335"/>
                    <a:pt x="589" y="346"/>
                  </a:cubicBezTo>
                  <a:lnTo>
                    <a:pt x="589" y="306"/>
                  </a:lnTo>
                  <a:lnTo>
                    <a:pt x="628" y="306"/>
                  </a:lnTo>
                  <a:cubicBezTo>
                    <a:pt x="615" y="300"/>
                    <a:pt x="602" y="294"/>
                    <a:pt x="588" y="290"/>
                  </a:cubicBezTo>
                  <a:lnTo>
                    <a:pt x="588" y="290"/>
                  </a:lnTo>
                  <a:cubicBezTo>
                    <a:pt x="583" y="222"/>
                    <a:pt x="547" y="186"/>
                    <a:pt x="510" y="149"/>
                  </a:cubicBezTo>
                  <a:cubicBezTo>
                    <a:pt x="454" y="64"/>
                    <a:pt x="336" y="0"/>
                    <a:pt x="20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2" name="Google Shape;3222;p65"/>
            <p:cNvSpPr/>
            <p:nvPr/>
          </p:nvSpPr>
          <p:spPr>
            <a:xfrm>
              <a:off x="2188308" y="5414896"/>
              <a:ext cx="6997" cy="8752"/>
            </a:xfrm>
            <a:custGeom>
              <a:avLst/>
              <a:gdLst/>
              <a:ahLst/>
              <a:cxnLst/>
              <a:rect l="l" t="t" r="r" b="b"/>
              <a:pathLst>
                <a:path w="315" h="394" extrusionOk="0">
                  <a:moveTo>
                    <a:pt x="40" y="236"/>
                  </a:moveTo>
                  <a:cubicBezTo>
                    <a:pt x="1" y="276"/>
                    <a:pt x="1" y="354"/>
                    <a:pt x="40" y="393"/>
                  </a:cubicBezTo>
                  <a:cubicBezTo>
                    <a:pt x="40" y="354"/>
                    <a:pt x="40" y="276"/>
                    <a:pt x="40" y="236"/>
                  </a:cubicBezTo>
                  <a:close/>
                  <a:moveTo>
                    <a:pt x="276" y="1"/>
                  </a:moveTo>
                  <a:cubicBezTo>
                    <a:pt x="197" y="1"/>
                    <a:pt x="118" y="40"/>
                    <a:pt x="79" y="79"/>
                  </a:cubicBezTo>
                  <a:cubicBezTo>
                    <a:pt x="40" y="119"/>
                    <a:pt x="40" y="197"/>
                    <a:pt x="40" y="236"/>
                  </a:cubicBezTo>
                  <a:cubicBezTo>
                    <a:pt x="79" y="197"/>
                    <a:pt x="79" y="158"/>
                    <a:pt x="118" y="119"/>
                  </a:cubicBezTo>
                  <a:cubicBezTo>
                    <a:pt x="158" y="79"/>
                    <a:pt x="197" y="40"/>
                    <a:pt x="236" y="40"/>
                  </a:cubicBezTo>
                  <a:cubicBezTo>
                    <a:pt x="315" y="40"/>
                    <a:pt x="276" y="119"/>
                    <a:pt x="236" y="158"/>
                  </a:cubicBezTo>
                  <a:cubicBezTo>
                    <a:pt x="236" y="197"/>
                    <a:pt x="197" y="236"/>
                    <a:pt x="158" y="276"/>
                  </a:cubicBezTo>
                  <a:cubicBezTo>
                    <a:pt x="118" y="315"/>
                    <a:pt x="118" y="354"/>
                    <a:pt x="79" y="393"/>
                  </a:cubicBezTo>
                  <a:cubicBezTo>
                    <a:pt x="118" y="354"/>
                    <a:pt x="158" y="354"/>
                    <a:pt x="197" y="315"/>
                  </a:cubicBezTo>
                  <a:cubicBezTo>
                    <a:pt x="236" y="276"/>
                    <a:pt x="236" y="236"/>
                    <a:pt x="276" y="197"/>
                  </a:cubicBezTo>
                  <a:cubicBezTo>
                    <a:pt x="315" y="158"/>
                    <a:pt x="315" y="119"/>
                    <a:pt x="315" y="79"/>
                  </a:cubicBezTo>
                  <a:cubicBezTo>
                    <a:pt x="315" y="40"/>
                    <a:pt x="315" y="1"/>
                    <a:pt x="276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3" name="Google Shape;3223;p65"/>
            <p:cNvSpPr/>
            <p:nvPr/>
          </p:nvSpPr>
          <p:spPr>
            <a:xfrm>
              <a:off x="2239752" y="5420138"/>
              <a:ext cx="20080" cy="19192"/>
            </a:xfrm>
            <a:custGeom>
              <a:avLst/>
              <a:gdLst/>
              <a:ahLst/>
              <a:cxnLst/>
              <a:rect l="l" t="t" r="r" b="b"/>
              <a:pathLst>
                <a:path w="904" h="864" extrusionOk="0">
                  <a:moveTo>
                    <a:pt x="904" y="0"/>
                  </a:moveTo>
                  <a:cubicBezTo>
                    <a:pt x="433" y="0"/>
                    <a:pt x="79" y="354"/>
                    <a:pt x="1" y="825"/>
                  </a:cubicBezTo>
                  <a:cubicBezTo>
                    <a:pt x="1" y="825"/>
                    <a:pt x="1" y="864"/>
                    <a:pt x="1" y="864"/>
                  </a:cubicBezTo>
                  <a:cubicBezTo>
                    <a:pt x="1" y="786"/>
                    <a:pt x="40" y="746"/>
                    <a:pt x="79" y="668"/>
                  </a:cubicBezTo>
                  <a:cubicBezTo>
                    <a:pt x="197" y="275"/>
                    <a:pt x="511" y="40"/>
                    <a:pt x="90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4" name="Google Shape;3224;p65"/>
            <p:cNvSpPr/>
            <p:nvPr/>
          </p:nvSpPr>
          <p:spPr>
            <a:xfrm>
              <a:off x="2258078" y="5390485"/>
              <a:ext cx="888" cy="14860"/>
            </a:xfrm>
            <a:custGeom>
              <a:avLst/>
              <a:gdLst/>
              <a:ahLst/>
              <a:cxnLst/>
              <a:rect l="l" t="t" r="r" b="b"/>
              <a:pathLst>
                <a:path w="40" h="669" extrusionOk="0">
                  <a:moveTo>
                    <a:pt x="39" y="1"/>
                  </a:moveTo>
                  <a:cubicBezTo>
                    <a:pt x="0" y="236"/>
                    <a:pt x="0" y="432"/>
                    <a:pt x="39" y="668"/>
                  </a:cubicBezTo>
                  <a:cubicBezTo>
                    <a:pt x="39" y="442"/>
                    <a:pt x="39" y="221"/>
                    <a:pt x="3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5" name="Google Shape;3225;p65"/>
            <p:cNvSpPr/>
            <p:nvPr/>
          </p:nvSpPr>
          <p:spPr>
            <a:xfrm>
              <a:off x="2210121" y="5432333"/>
              <a:ext cx="20946" cy="1333"/>
            </a:xfrm>
            <a:custGeom>
              <a:avLst/>
              <a:gdLst/>
              <a:ahLst/>
              <a:cxnLst/>
              <a:rect l="l" t="t" r="r" b="b"/>
              <a:pathLst>
                <a:path w="943" h="60" extrusionOk="0">
                  <a:moveTo>
                    <a:pt x="0" y="1"/>
                  </a:moveTo>
                  <a:cubicBezTo>
                    <a:pt x="157" y="40"/>
                    <a:pt x="314" y="60"/>
                    <a:pt x="471" y="60"/>
                  </a:cubicBezTo>
                  <a:cubicBezTo>
                    <a:pt x="628" y="60"/>
                    <a:pt x="785" y="40"/>
                    <a:pt x="942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6" name="Google Shape;3226;p65"/>
            <p:cNvSpPr/>
            <p:nvPr/>
          </p:nvSpPr>
          <p:spPr>
            <a:xfrm>
              <a:off x="2242373" y="5432977"/>
              <a:ext cx="2643" cy="4620"/>
            </a:xfrm>
            <a:custGeom>
              <a:avLst/>
              <a:gdLst/>
              <a:ahLst/>
              <a:cxnLst/>
              <a:rect l="l" t="t" r="r" b="b"/>
              <a:pathLst>
                <a:path w="119" h="208" extrusionOk="0">
                  <a:moveTo>
                    <a:pt x="111" y="1"/>
                  </a:moveTo>
                  <a:cubicBezTo>
                    <a:pt x="91" y="1"/>
                    <a:pt x="40" y="58"/>
                    <a:pt x="40" y="90"/>
                  </a:cubicBezTo>
                  <a:cubicBezTo>
                    <a:pt x="40" y="129"/>
                    <a:pt x="1" y="208"/>
                    <a:pt x="40" y="208"/>
                  </a:cubicBezTo>
                  <a:cubicBezTo>
                    <a:pt x="40" y="208"/>
                    <a:pt x="40" y="168"/>
                    <a:pt x="79" y="90"/>
                  </a:cubicBezTo>
                  <a:lnTo>
                    <a:pt x="118" y="11"/>
                  </a:lnTo>
                  <a:cubicBezTo>
                    <a:pt x="118" y="4"/>
                    <a:pt x="116" y="1"/>
                    <a:pt x="11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7" name="Google Shape;3227;p65"/>
            <p:cNvSpPr/>
            <p:nvPr/>
          </p:nvSpPr>
          <p:spPr>
            <a:xfrm>
              <a:off x="2247616" y="5427113"/>
              <a:ext cx="2621" cy="2643"/>
            </a:xfrm>
            <a:custGeom>
              <a:avLst/>
              <a:gdLst/>
              <a:ahLst/>
              <a:cxnLst/>
              <a:rect l="l" t="t" r="r" b="b"/>
              <a:pathLst>
                <a:path w="118" h="119" extrusionOk="0">
                  <a:moveTo>
                    <a:pt x="118" y="0"/>
                  </a:moveTo>
                  <a:cubicBezTo>
                    <a:pt x="79" y="0"/>
                    <a:pt x="79" y="0"/>
                    <a:pt x="39" y="40"/>
                  </a:cubicBezTo>
                  <a:cubicBezTo>
                    <a:pt x="0" y="79"/>
                    <a:pt x="0" y="79"/>
                    <a:pt x="0" y="118"/>
                  </a:cubicBezTo>
                  <a:cubicBezTo>
                    <a:pt x="0" y="118"/>
                    <a:pt x="39" y="79"/>
                    <a:pt x="79" y="79"/>
                  </a:cubicBezTo>
                  <a:cubicBezTo>
                    <a:pt x="79" y="40"/>
                    <a:pt x="118" y="0"/>
                    <a:pt x="118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8" name="Google Shape;3228;p65"/>
            <p:cNvSpPr/>
            <p:nvPr/>
          </p:nvSpPr>
          <p:spPr>
            <a:xfrm>
              <a:off x="2253702" y="5423626"/>
              <a:ext cx="4398" cy="1755"/>
            </a:xfrm>
            <a:custGeom>
              <a:avLst/>
              <a:gdLst/>
              <a:ahLst/>
              <a:cxnLst/>
              <a:rect l="l" t="t" r="r" b="b"/>
              <a:pathLst>
                <a:path w="198" h="79" extrusionOk="0">
                  <a:moveTo>
                    <a:pt x="79" y="0"/>
                  </a:moveTo>
                  <a:cubicBezTo>
                    <a:pt x="1" y="40"/>
                    <a:pt x="1" y="79"/>
                    <a:pt x="1" y="79"/>
                  </a:cubicBezTo>
                  <a:cubicBezTo>
                    <a:pt x="40" y="79"/>
                    <a:pt x="79" y="79"/>
                    <a:pt x="79" y="40"/>
                  </a:cubicBezTo>
                  <a:lnTo>
                    <a:pt x="197" y="40"/>
                  </a:lnTo>
                  <a:cubicBezTo>
                    <a:pt x="197" y="0"/>
                    <a:pt x="158" y="0"/>
                    <a:pt x="7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9" name="Google Shape;3229;p65"/>
            <p:cNvSpPr/>
            <p:nvPr/>
          </p:nvSpPr>
          <p:spPr>
            <a:xfrm>
              <a:off x="2260677" y="5422759"/>
              <a:ext cx="2643" cy="889"/>
            </a:xfrm>
            <a:custGeom>
              <a:avLst/>
              <a:gdLst/>
              <a:ahLst/>
              <a:cxnLst/>
              <a:rect l="l" t="t" r="r" b="b"/>
              <a:pathLst>
                <a:path w="119" h="40" extrusionOk="0">
                  <a:moveTo>
                    <a:pt x="40" y="0"/>
                  </a:moveTo>
                  <a:cubicBezTo>
                    <a:pt x="1" y="0"/>
                    <a:pt x="1" y="39"/>
                    <a:pt x="1" y="39"/>
                  </a:cubicBezTo>
                  <a:cubicBezTo>
                    <a:pt x="40" y="39"/>
                    <a:pt x="80" y="39"/>
                    <a:pt x="11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0" name="Google Shape;3230;p65"/>
            <p:cNvSpPr/>
            <p:nvPr/>
          </p:nvSpPr>
          <p:spPr>
            <a:xfrm>
              <a:off x="2336554" y="5384376"/>
              <a:ext cx="129943" cy="57064"/>
            </a:xfrm>
            <a:custGeom>
              <a:avLst/>
              <a:gdLst/>
              <a:ahLst/>
              <a:cxnLst/>
              <a:rect l="l" t="t" r="r" b="b"/>
              <a:pathLst>
                <a:path w="5850" h="2569" extrusionOk="0">
                  <a:moveTo>
                    <a:pt x="2670" y="1"/>
                  </a:moveTo>
                  <a:lnTo>
                    <a:pt x="2630" y="1728"/>
                  </a:lnTo>
                  <a:cubicBezTo>
                    <a:pt x="2630" y="1728"/>
                    <a:pt x="0" y="2238"/>
                    <a:pt x="550" y="2435"/>
                  </a:cubicBezTo>
                  <a:cubicBezTo>
                    <a:pt x="877" y="2544"/>
                    <a:pt x="2125" y="2568"/>
                    <a:pt x="3324" y="2568"/>
                  </a:cubicBezTo>
                  <a:cubicBezTo>
                    <a:pt x="4284" y="2568"/>
                    <a:pt x="5213" y="2553"/>
                    <a:pt x="5614" y="2553"/>
                  </a:cubicBezTo>
                  <a:lnTo>
                    <a:pt x="5810" y="2553"/>
                  </a:lnTo>
                  <a:lnTo>
                    <a:pt x="5849" y="79"/>
                  </a:lnTo>
                  <a:lnTo>
                    <a:pt x="2670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1" name="Google Shape;3231;p65"/>
            <p:cNvSpPr/>
            <p:nvPr/>
          </p:nvSpPr>
          <p:spPr>
            <a:xfrm>
              <a:off x="2439443" y="5420138"/>
              <a:ext cx="26189" cy="20080"/>
            </a:xfrm>
            <a:custGeom>
              <a:avLst/>
              <a:gdLst/>
              <a:ahLst/>
              <a:cxnLst/>
              <a:rect l="l" t="t" r="r" b="b"/>
              <a:pathLst>
                <a:path w="1179" h="904" extrusionOk="0">
                  <a:moveTo>
                    <a:pt x="1178" y="0"/>
                  </a:moveTo>
                  <a:cubicBezTo>
                    <a:pt x="903" y="0"/>
                    <a:pt x="629" y="79"/>
                    <a:pt x="432" y="236"/>
                  </a:cubicBezTo>
                  <a:cubicBezTo>
                    <a:pt x="197" y="393"/>
                    <a:pt x="79" y="628"/>
                    <a:pt x="1" y="903"/>
                  </a:cubicBezTo>
                  <a:lnTo>
                    <a:pt x="1178" y="903"/>
                  </a:lnTo>
                  <a:lnTo>
                    <a:pt x="1178" y="0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2" name="Google Shape;3232;p65"/>
            <p:cNvSpPr/>
            <p:nvPr/>
          </p:nvSpPr>
          <p:spPr>
            <a:xfrm>
              <a:off x="2344395" y="5429734"/>
              <a:ext cx="121236" cy="12617"/>
            </a:xfrm>
            <a:custGeom>
              <a:avLst/>
              <a:gdLst/>
              <a:ahLst/>
              <a:cxnLst/>
              <a:rect l="l" t="t" r="r" b="b"/>
              <a:pathLst>
                <a:path w="5458" h="568" extrusionOk="0">
                  <a:moveTo>
                    <a:pt x="943" y="0"/>
                  </a:moveTo>
                  <a:cubicBezTo>
                    <a:pt x="943" y="0"/>
                    <a:pt x="1" y="236"/>
                    <a:pt x="118" y="393"/>
                  </a:cubicBezTo>
                  <a:cubicBezTo>
                    <a:pt x="197" y="497"/>
                    <a:pt x="1828" y="567"/>
                    <a:pt x="3384" y="567"/>
                  </a:cubicBezTo>
                  <a:cubicBezTo>
                    <a:pt x="4162" y="567"/>
                    <a:pt x="4921" y="550"/>
                    <a:pt x="5457" y="511"/>
                  </a:cubicBezTo>
                  <a:lnTo>
                    <a:pt x="5457" y="432"/>
                  </a:lnTo>
                  <a:lnTo>
                    <a:pt x="1218" y="393"/>
                  </a:lnTo>
                  <a:cubicBezTo>
                    <a:pt x="1218" y="393"/>
                    <a:pt x="1139" y="0"/>
                    <a:pt x="943" y="0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3" name="Google Shape;3233;p65"/>
            <p:cNvSpPr/>
            <p:nvPr/>
          </p:nvSpPr>
          <p:spPr>
            <a:xfrm>
              <a:off x="2351370" y="5437575"/>
              <a:ext cx="54954" cy="1755"/>
            </a:xfrm>
            <a:custGeom>
              <a:avLst/>
              <a:gdLst/>
              <a:ahLst/>
              <a:cxnLst/>
              <a:rect l="l" t="t" r="r" b="b"/>
              <a:pathLst>
                <a:path w="2474" h="79" extrusionOk="0">
                  <a:moveTo>
                    <a:pt x="1" y="1"/>
                  </a:moveTo>
                  <a:lnTo>
                    <a:pt x="589" y="40"/>
                  </a:lnTo>
                  <a:cubicBezTo>
                    <a:pt x="1061" y="40"/>
                    <a:pt x="1728" y="79"/>
                    <a:pt x="2474" y="79"/>
                  </a:cubicBezTo>
                  <a:cubicBezTo>
                    <a:pt x="1728" y="40"/>
                    <a:pt x="1061" y="1"/>
                    <a:pt x="58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4" name="Google Shape;3234;p65"/>
            <p:cNvSpPr/>
            <p:nvPr/>
          </p:nvSpPr>
          <p:spPr>
            <a:xfrm>
              <a:off x="2364453" y="5428846"/>
              <a:ext cx="6997" cy="10484"/>
            </a:xfrm>
            <a:custGeom>
              <a:avLst/>
              <a:gdLst/>
              <a:ahLst/>
              <a:cxnLst/>
              <a:rect l="l" t="t" r="r" b="b"/>
              <a:pathLst>
                <a:path w="315" h="472" extrusionOk="0">
                  <a:moveTo>
                    <a:pt x="0" y="1"/>
                  </a:moveTo>
                  <a:lnTo>
                    <a:pt x="0" y="1"/>
                  </a:lnTo>
                  <a:cubicBezTo>
                    <a:pt x="158" y="119"/>
                    <a:pt x="275" y="276"/>
                    <a:pt x="315" y="472"/>
                  </a:cubicBezTo>
                  <a:cubicBezTo>
                    <a:pt x="315" y="276"/>
                    <a:pt x="197" y="79"/>
                    <a:pt x="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5" name="Google Shape;3235;p65"/>
            <p:cNvSpPr/>
            <p:nvPr/>
          </p:nvSpPr>
          <p:spPr>
            <a:xfrm>
              <a:off x="2388865" y="5423626"/>
              <a:ext cx="3510" cy="6131"/>
            </a:xfrm>
            <a:custGeom>
              <a:avLst/>
              <a:gdLst/>
              <a:ahLst/>
              <a:cxnLst/>
              <a:rect l="l" t="t" r="r" b="b"/>
              <a:pathLst>
                <a:path w="158" h="276" extrusionOk="0">
                  <a:moveTo>
                    <a:pt x="1" y="0"/>
                  </a:moveTo>
                  <a:cubicBezTo>
                    <a:pt x="1" y="0"/>
                    <a:pt x="1" y="79"/>
                    <a:pt x="79" y="157"/>
                  </a:cubicBezTo>
                  <a:cubicBezTo>
                    <a:pt x="79" y="197"/>
                    <a:pt x="118" y="236"/>
                    <a:pt x="158" y="275"/>
                  </a:cubicBezTo>
                  <a:cubicBezTo>
                    <a:pt x="158" y="197"/>
                    <a:pt x="118" y="157"/>
                    <a:pt x="79" y="118"/>
                  </a:cubicBezTo>
                  <a:cubicBezTo>
                    <a:pt x="40" y="40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6" name="Google Shape;3236;p65"/>
            <p:cNvSpPr/>
            <p:nvPr/>
          </p:nvSpPr>
          <p:spPr>
            <a:xfrm>
              <a:off x="2393219" y="5422404"/>
              <a:ext cx="5264" cy="3865"/>
            </a:xfrm>
            <a:custGeom>
              <a:avLst/>
              <a:gdLst/>
              <a:ahLst/>
              <a:cxnLst/>
              <a:rect l="l" t="t" r="r" b="b"/>
              <a:pathLst>
                <a:path w="237" h="174" extrusionOk="0">
                  <a:moveTo>
                    <a:pt x="48" y="1"/>
                  </a:moveTo>
                  <a:cubicBezTo>
                    <a:pt x="43" y="1"/>
                    <a:pt x="40" y="6"/>
                    <a:pt x="40" y="16"/>
                  </a:cubicBezTo>
                  <a:cubicBezTo>
                    <a:pt x="1" y="16"/>
                    <a:pt x="40" y="55"/>
                    <a:pt x="119" y="134"/>
                  </a:cubicBezTo>
                  <a:cubicBezTo>
                    <a:pt x="158" y="134"/>
                    <a:pt x="197" y="173"/>
                    <a:pt x="236" y="173"/>
                  </a:cubicBezTo>
                  <a:cubicBezTo>
                    <a:pt x="236" y="173"/>
                    <a:pt x="197" y="134"/>
                    <a:pt x="119" y="95"/>
                  </a:cubicBezTo>
                  <a:cubicBezTo>
                    <a:pt x="90" y="37"/>
                    <a:pt x="61" y="1"/>
                    <a:pt x="48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7" name="Google Shape;3237;p65"/>
            <p:cNvSpPr/>
            <p:nvPr/>
          </p:nvSpPr>
          <p:spPr>
            <a:xfrm>
              <a:off x="2394973" y="5420138"/>
              <a:ext cx="6997" cy="22"/>
            </a:xfrm>
            <a:custGeom>
              <a:avLst/>
              <a:gdLst/>
              <a:ahLst/>
              <a:cxnLst/>
              <a:rect l="l" t="t" r="r" b="b"/>
              <a:pathLst>
                <a:path w="315" h="1" extrusionOk="0">
                  <a:moveTo>
                    <a:pt x="315" y="0"/>
                  </a:moveTo>
                  <a:cubicBezTo>
                    <a:pt x="275" y="0"/>
                    <a:pt x="197" y="0"/>
                    <a:pt x="157" y="0"/>
                  </a:cubicBezTo>
                  <a:lnTo>
                    <a:pt x="0" y="0"/>
                  </a:lnTo>
                  <a:cubicBezTo>
                    <a:pt x="40" y="0"/>
                    <a:pt x="118" y="0"/>
                    <a:pt x="157" y="0"/>
                  </a:cubicBezTo>
                  <a:cubicBezTo>
                    <a:pt x="197" y="0"/>
                    <a:pt x="275" y="0"/>
                    <a:pt x="315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8" name="Google Shape;3238;p65"/>
            <p:cNvSpPr/>
            <p:nvPr/>
          </p:nvSpPr>
          <p:spPr>
            <a:xfrm>
              <a:off x="2394973" y="5415385"/>
              <a:ext cx="7863" cy="1288"/>
            </a:xfrm>
            <a:custGeom>
              <a:avLst/>
              <a:gdLst/>
              <a:ahLst/>
              <a:cxnLst/>
              <a:rect l="l" t="t" r="r" b="b"/>
              <a:pathLst>
                <a:path w="354" h="58" extrusionOk="0">
                  <a:moveTo>
                    <a:pt x="303" y="1"/>
                  </a:moveTo>
                  <a:cubicBezTo>
                    <a:pt x="262" y="1"/>
                    <a:pt x="210" y="18"/>
                    <a:pt x="157" y="18"/>
                  </a:cubicBezTo>
                  <a:lnTo>
                    <a:pt x="0" y="18"/>
                  </a:lnTo>
                  <a:cubicBezTo>
                    <a:pt x="40" y="57"/>
                    <a:pt x="118" y="57"/>
                    <a:pt x="157" y="57"/>
                  </a:cubicBezTo>
                  <a:cubicBezTo>
                    <a:pt x="236" y="57"/>
                    <a:pt x="315" y="18"/>
                    <a:pt x="354" y="18"/>
                  </a:cubicBezTo>
                  <a:cubicBezTo>
                    <a:pt x="341" y="5"/>
                    <a:pt x="323" y="1"/>
                    <a:pt x="303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9" name="Google Shape;3239;p65"/>
            <p:cNvSpPr/>
            <p:nvPr/>
          </p:nvSpPr>
          <p:spPr>
            <a:xfrm>
              <a:off x="2376670" y="5416651"/>
              <a:ext cx="13083" cy="7863"/>
            </a:xfrm>
            <a:custGeom>
              <a:avLst/>
              <a:gdLst/>
              <a:ahLst/>
              <a:cxnLst/>
              <a:rect l="l" t="t" r="r" b="b"/>
              <a:pathLst>
                <a:path w="589" h="354" extrusionOk="0">
                  <a:moveTo>
                    <a:pt x="204" y="0"/>
                  </a:moveTo>
                  <a:cubicBezTo>
                    <a:pt x="148" y="0"/>
                    <a:pt x="92" y="13"/>
                    <a:pt x="39" y="40"/>
                  </a:cubicBezTo>
                  <a:lnTo>
                    <a:pt x="275" y="40"/>
                  </a:lnTo>
                  <a:cubicBezTo>
                    <a:pt x="353" y="79"/>
                    <a:pt x="432" y="118"/>
                    <a:pt x="471" y="157"/>
                  </a:cubicBezTo>
                  <a:cubicBezTo>
                    <a:pt x="419" y="53"/>
                    <a:pt x="314" y="0"/>
                    <a:pt x="204" y="0"/>
                  </a:cubicBezTo>
                  <a:close/>
                  <a:moveTo>
                    <a:pt x="39" y="40"/>
                  </a:moveTo>
                  <a:cubicBezTo>
                    <a:pt x="0" y="40"/>
                    <a:pt x="0" y="79"/>
                    <a:pt x="0" y="118"/>
                  </a:cubicBezTo>
                  <a:cubicBezTo>
                    <a:pt x="0" y="157"/>
                    <a:pt x="39" y="157"/>
                    <a:pt x="39" y="197"/>
                  </a:cubicBezTo>
                  <a:cubicBezTo>
                    <a:pt x="79" y="197"/>
                    <a:pt x="118" y="236"/>
                    <a:pt x="157" y="236"/>
                  </a:cubicBezTo>
                  <a:cubicBezTo>
                    <a:pt x="236" y="275"/>
                    <a:pt x="314" y="275"/>
                    <a:pt x="393" y="314"/>
                  </a:cubicBezTo>
                  <a:lnTo>
                    <a:pt x="546" y="314"/>
                  </a:lnTo>
                  <a:cubicBezTo>
                    <a:pt x="548" y="327"/>
                    <a:pt x="550" y="339"/>
                    <a:pt x="550" y="354"/>
                  </a:cubicBezTo>
                  <a:cubicBezTo>
                    <a:pt x="550" y="334"/>
                    <a:pt x="550" y="324"/>
                    <a:pt x="550" y="314"/>
                  </a:cubicBezTo>
                  <a:lnTo>
                    <a:pt x="589" y="314"/>
                  </a:lnTo>
                  <a:cubicBezTo>
                    <a:pt x="575" y="307"/>
                    <a:pt x="562" y="300"/>
                    <a:pt x="550" y="293"/>
                  </a:cubicBezTo>
                  <a:lnTo>
                    <a:pt x="550" y="293"/>
                  </a:lnTo>
                  <a:cubicBezTo>
                    <a:pt x="550" y="288"/>
                    <a:pt x="550" y="282"/>
                    <a:pt x="550" y="275"/>
                  </a:cubicBezTo>
                  <a:cubicBezTo>
                    <a:pt x="550" y="236"/>
                    <a:pt x="510" y="197"/>
                    <a:pt x="471" y="157"/>
                  </a:cubicBezTo>
                  <a:lnTo>
                    <a:pt x="471" y="157"/>
                  </a:lnTo>
                  <a:cubicBezTo>
                    <a:pt x="498" y="211"/>
                    <a:pt x="524" y="246"/>
                    <a:pt x="539" y="287"/>
                  </a:cubicBezTo>
                  <a:lnTo>
                    <a:pt x="539" y="287"/>
                  </a:lnTo>
                  <a:cubicBezTo>
                    <a:pt x="488" y="259"/>
                    <a:pt x="444" y="236"/>
                    <a:pt x="353" y="236"/>
                  </a:cubicBezTo>
                  <a:cubicBezTo>
                    <a:pt x="314" y="236"/>
                    <a:pt x="236" y="197"/>
                    <a:pt x="157" y="197"/>
                  </a:cubicBezTo>
                  <a:cubicBezTo>
                    <a:pt x="118" y="157"/>
                    <a:pt x="79" y="157"/>
                    <a:pt x="39" y="118"/>
                  </a:cubicBezTo>
                  <a:cubicBezTo>
                    <a:pt x="0" y="118"/>
                    <a:pt x="0" y="79"/>
                    <a:pt x="39" y="4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0" name="Google Shape;3240;p65"/>
            <p:cNvSpPr/>
            <p:nvPr/>
          </p:nvSpPr>
          <p:spPr>
            <a:xfrm>
              <a:off x="2388865" y="5414896"/>
              <a:ext cx="6997" cy="8752"/>
            </a:xfrm>
            <a:custGeom>
              <a:avLst/>
              <a:gdLst/>
              <a:ahLst/>
              <a:cxnLst/>
              <a:rect l="l" t="t" r="r" b="b"/>
              <a:pathLst>
                <a:path w="315" h="394" extrusionOk="0">
                  <a:moveTo>
                    <a:pt x="236" y="1"/>
                  </a:moveTo>
                  <a:cubicBezTo>
                    <a:pt x="158" y="1"/>
                    <a:pt x="79" y="40"/>
                    <a:pt x="40" y="119"/>
                  </a:cubicBezTo>
                  <a:cubicBezTo>
                    <a:pt x="40" y="158"/>
                    <a:pt x="1" y="197"/>
                    <a:pt x="1" y="236"/>
                  </a:cubicBezTo>
                  <a:cubicBezTo>
                    <a:pt x="1" y="276"/>
                    <a:pt x="1" y="354"/>
                    <a:pt x="1" y="393"/>
                  </a:cubicBezTo>
                  <a:cubicBezTo>
                    <a:pt x="1" y="354"/>
                    <a:pt x="1" y="315"/>
                    <a:pt x="40" y="236"/>
                  </a:cubicBezTo>
                  <a:cubicBezTo>
                    <a:pt x="40" y="197"/>
                    <a:pt x="79" y="158"/>
                    <a:pt x="79" y="119"/>
                  </a:cubicBezTo>
                  <a:cubicBezTo>
                    <a:pt x="118" y="79"/>
                    <a:pt x="197" y="40"/>
                    <a:pt x="236" y="40"/>
                  </a:cubicBezTo>
                  <a:cubicBezTo>
                    <a:pt x="275" y="40"/>
                    <a:pt x="236" y="119"/>
                    <a:pt x="236" y="158"/>
                  </a:cubicBezTo>
                  <a:cubicBezTo>
                    <a:pt x="197" y="197"/>
                    <a:pt x="158" y="236"/>
                    <a:pt x="118" y="276"/>
                  </a:cubicBezTo>
                  <a:cubicBezTo>
                    <a:pt x="118" y="315"/>
                    <a:pt x="79" y="354"/>
                    <a:pt x="40" y="393"/>
                  </a:cubicBezTo>
                  <a:cubicBezTo>
                    <a:pt x="79" y="354"/>
                    <a:pt x="118" y="354"/>
                    <a:pt x="158" y="315"/>
                  </a:cubicBezTo>
                  <a:cubicBezTo>
                    <a:pt x="197" y="276"/>
                    <a:pt x="236" y="236"/>
                    <a:pt x="236" y="197"/>
                  </a:cubicBezTo>
                  <a:cubicBezTo>
                    <a:pt x="275" y="158"/>
                    <a:pt x="275" y="119"/>
                    <a:pt x="275" y="79"/>
                  </a:cubicBezTo>
                  <a:cubicBezTo>
                    <a:pt x="315" y="40"/>
                    <a:pt x="275" y="1"/>
                    <a:pt x="236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1" name="Google Shape;3241;p65"/>
            <p:cNvSpPr/>
            <p:nvPr/>
          </p:nvSpPr>
          <p:spPr>
            <a:xfrm>
              <a:off x="2439443" y="5420138"/>
              <a:ext cx="20080" cy="19192"/>
            </a:xfrm>
            <a:custGeom>
              <a:avLst/>
              <a:gdLst/>
              <a:ahLst/>
              <a:cxnLst/>
              <a:rect l="l" t="t" r="r" b="b"/>
              <a:pathLst>
                <a:path w="904" h="864" extrusionOk="0">
                  <a:moveTo>
                    <a:pt x="903" y="0"/>
                  </a:moveTo>
                  <a:cubicBezTo>
                    <a:pt x="511" y="0"/>
                    <a:pt x="197" y="275"/>
                    <a:pt x="40" y="628"/>
                  </a:cubicBezTo>
                  <a:cubicBezTo>
                    <a:pt x="40" y="707"/>
                    <a:pt x="1" y="746"/>
                    <a:pt x="1" y="825"/>
                  </a:cubicBezTo>
                  <a:lnTo>
                    <a:pt x="1" y="864"/>
                  </a:lnTo>
                  <a:cubicBezTo>
                    <a:pt x="1" y="864"/>
                    <a:pt x="40" y="786"/>
                    <a:pt x="79" y="668"/>
                  </a:cubicBezTo>
                  <a:cubicBezTo>
                    <a:pt x="158" y="471"/>
                    <a:pt x="236" y="314"/>
                    <a:pt x="393" y="197"/>
                  </a:cubicBezTo>
                  <a:cubicBezTo>
                    <a:pt x="550" y="79"/>
                    <a:pt x="746" y="40"/>
                    <a:pt x="903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2" name="Google Shape;3242;p65"/>
            <p:cNvSpPr/>
            <p:nvPr/>
          </p:nvSpPr>
          <p:spPr>
            <a:xfrm>
              <a:off x="2457746" y="5390485"/>
              <a:ext cx="911" cy="29676"/>
            </a:xfrm>
            <a:custGeom>
              <a:avLst/>
              <a:gdLst/>
              <a:ahLst/>
              <a:cxnLst/>
              <a:rect l="l" t="t" r="r" b="b"/>
              <a:pathLst>
                <a:path w="41" h="1336" extrusionOk="0">
                  <a:moveTo>
                    <a:pt x="40" y="1"/>
                  </a:moveTo>
                  <a:cubicBezTo>
                    <a:pt x="1" y="236"/>
                    <a:pt x="1" y="432"/>
                    <a:pt x="1" y="668"/>
                  </a:cubicBezTo>
                  <a:cubicBezTo>
                    <a:pt x="1" y="864"/>
                    <a:pt x="1" y="1100"/>
                    <a:pt x="1" y="1335"/>
                  </a:cubicBezTo>
                  <a:cubicBezTo>
                    <a:pt x="40" y="1100"/>
                    <a:pt x="40" y="904"/>
                    <a:pt x="40" y="668"/>
                  </a:cubicBezTo>
                  <a:lnTo>
                    <a:pt x="40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3" name="Google Shape;3243;p65"/>
            <p:cNvSpPr/>
            <p:nvPr/>
          </p:nvSpPr>
          <p:spPr>
            <a:xfrm>
              <a:off x="2410678" y="5432333"/>
              <a:ext cx="20058" cy="1266"/>
            </a:xfrm>
            <a:custGeom>
              <a:avLst/>
              <a:gdLst/>
              <a:ahLst/>
              <a:cxnLst/>
              <a:rect l="l" t="t" r="r" b="b"/>
              <a:pathLst>
                <a:path w="903" h="57" extrusionOk="0">
                  <a:moveTo>
                    <a:pt x="0" y="1"/>
                  </a:moveTo>
                  <a:cubicBezTo>
                    <a:pt x="157" y="40"/>
                    <a:pt x="314" y="40"/>
                    <a:pt x="471" y="40"/>
                  </a:cubicBezTo>
                  <a:cubicBezTo>
                    <a:pt x="506" y="52"/>
                    <a:pt x="543" y="56"/>
                    <a:pt x="584" y="56"/>
                  </a:cubicBezTo>
                  <a:cubicBezTo>
                    <a:pt x="681" y="56"/>
                    <a:pt x="792" y="29"/>
                    <a:pt x="903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4" name="Google Shape;3244;p65"/>
            <p:cNvSpPr/>
            <p:nvPr/>
          </p:nvSpPr>
          <p:spPr>
            <a:xfrm>
              <a:off x="2442930" y="5432977"/>
              <a:ext cx="1777" cy="4620"/>
            </a:xfrm>
            <a:custGeom>
              <a:avLst/>
              <a:gdLst/>
              <a:ahLst/>
              <a:cxnLst/>
              <a:rect l="l" t="t" r="r" b="b"/>
              <a:pathLst>
                <a:path w="80" h="208" extrusionOk="0">
                  <a:moveTo>
                    <a:pt x="72" y="1"/>
                  </a:moveTo>
                  <a:cubicBezTo>
                    <a:pt x="52" y="1"/>
                    <a:pt x="1" y="58"/>
                    <a:pt x="1" y="90"/>
                  </a:cubicBezTo>
                  <a:cubicBezTo>
                    <a:pt x="1" y="129"/>
                    <a:pt x="1" y="208"/>
                    <a:pt x="1" y="208"/>
                  </a:cubicBezTo>
                  <a:cubicBezTo>
                    <a:pt x="1" y="208"/>
                    <a:pt x="40" y="168"/>
                    <a:pt x="40" y="90"/>
                  </a:cubicBezTo>
                  <a:lnTo>
                    <a:pt x="79" y="11"/>
                  </a:lnTo>
                  <a:cubicBezTo>
                    <a:pt x="79" y="4"/>
                    <a:pt x="76" y="1"/>
                    <a:pt x="72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5" name="Google Shape;3245;p65"/>
            <p:cNvSpPr/>
            <p:nvPr/>
          </p:nvSpPr>
          <p:spPr>
            <a:xfrm>
              <a:off x="2447284" y="5427113"/>
              <a:ext cx="2643" cy="2643"/>
            </a:xfrm>
            <a:custGeom>
              <a:avLst/>
              <a:gdLst/>
              <a:ahLst/>
              <a:cxnLst/>
              <a:rect l="l" t="t" r="r" b="b"/>
              <a:pathLst>
                <a:path w="119" h="119" extrusionOk="0">
                  <a:moveTo>
                    <a:pt x="119" y="0"/>
                  </a:moveTo>
                  <a:cubicBezTo>
                    <a:pt x="119" y="0"/>
                    <a:pt x="118" y="1"/>
                    <a:pt x="40" y="40"/>
                  </a:cubicBezTo>
                  <a:cubicBezTo>
                    <a:pt x="1" y="79"/>
                    <a:pt x="1" y="79"/>
                    <a:pt x="1" y="118"/>
                  </a:cubicBezTo>
                  <a:cubicBezTo>
                    <a:pt x="1" y="118"/>
                    <a:pt x="40" y="79"/>
                    <a:pt x="79" y="79"/>
                  </a:cubicBezTo>
                  <a:cubicBezTo>
                    <a:pt x="119" y="40"/>
                    <a:pt x="119" y="0"/>
                    <a:pt x="11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6" name="Google Shape;3246;p65"/>
            <p:cNvSpPr/>
            <p:nvPr/>
          </p:nvSpPr>
          <p:spPr>
            <a:xfrm>
              <a:off x="2453392" y="5423626"/>
              <a:ext cx="4376" cy="1755"/>
            </a:xfrm>
            <a:custGeom>
              <a:avLst/>
              <a:gdLst/>
              <a:ahLst/>
              <a:cxnLst/>
              <a:rect l="l" t="t" r="r" b="b"/>
              <a:pathLst>
                <a:path w="197" h="79" extrusionOk="0">
                  <a:moveTo>
                    <a:pt x="79" y="0"/>
                  </a:moveTo>
                  <a:cubicBezTo>
                    <a:pt x="1" y="40"/>
                    <a:pt x="1" y="79"/>
                    <a:pt x="1" y="79"/>
                  </a:cubicBezTo>
                  <a:cubicBezTo>
                    <a:pt x="1" y="79"/>
                    <a:pt x="40" y="79"/>
                    <a:pt x="79" y="40"/>
                  </a:cubicBezTo>
                  <a:lnTo>
                    <a:pt x="197" y="40"/>
                  </a:lnTo>
                  <a:cubicBezTo>
                    <a:pt x="197" y="0"/>
                    <a:pt x="158" y="0"/>
                    <a:pt x="7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7" name="Google Shape;3247;p65"/>
            <p:cNvSpPr/>
            <p:nvPr/>
          </p:nvSpPr>
          <p:spPr>
            <a:xfrm>
              <a:off x="2461233" y="5422759"/>
              <a:ext cx="1777" cy="889"/>
            </a:xfrm>
            <a:custGeom>
              <a:avLst/>
              <a:gdLst/>
              <a:ahLst/>
              <a:cxnLst/>
              <a:rect l="l" t="t" r="r" b="b"/>
              <a:pathLst>
                <a:path w="80" h="40" extrusionOk="0">
                  <a:moveTo>
                    <a:pt x="40" y="0"/>
                  </a:moveTo>
                  <a:cubicBezTo>
                    <a:pt x="1" y="0"/>
                    <a:pt x="1" y="39"/>
                    <a:pt x="1" y="39"/>
                  </a:cubicBezTo>
                  <a:lnTo>
                    <a:pt x="40" y="39"/>
                  </a:lnTo>
                  <a:cubicBezTo>
                    <a:pt x="40" y="39"/>
                    <a:pt x="79" y="0"/>
                    <a:pt x="7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8" name="Google Shape;3248;p65"/>
            <p:cNvSpPr/>
            <p:nvPr/>
          </p:nvSpPr>
          <p:spPr>
            <a:xfrm>
              <a:off x="2146460" y="4455716"/>
              <a:ext cx="347937" cy="957470"/>
            </a:xfrm>
            <a:custGeom>
              <a:avLst/>
              <a:gdLst/>
              <a:ahLst/>
              <a:cxnLst/>
              <a:rect l="l" t="t" r="r" b="b"/>
              <a:pathLst>
                <a:path w="15664" h="43105" extrusionOk="0">
                  <a:moveTo>
                    <a:pt x="1531" y="1"/>
                  </a:moveTo>
                  <a:lnTo>
                    <a:pt x="0" y="22652"/>
                  </a:lnTo>
                  <a:lnTo>
                    <a:pt x="0" y="43104"/>
                  </a:lnTo>
                  <a:lnTo>
                    <a:pt x="6124" y="43104"/>
                  </a:lnTo>
                  <a:cubicBezTo>
                    <a:pt x="6124" y="43104"/>
                    <a:pt x="6360" y="25478"/>
                    <a:pt x="6203" y="24340"/>
                  </a:cubicBezTo>
                  <a:cubicBezTo>
                    <a:pt x="6203" y="24340"/>
                    <a:pt x="7171" y="6908"/>
                    <a:pt x="7300" y="6908"/>
                  </a:cubicBezTo>
                  <a:cubicBezTo>
                    <a:pt x="7300" y="6908"/>
                    <a:pt x="7301" y="6908"/>
                    <a:pt x="7302" y="6910"/>
                  </a:cubicBezTo>
                  <a:cubicBezTo>
                    <a:pt x="7577" y="7420"/>
                    <a:pt x="7538" y="22456"/>
                    <a:pt x="7891" y="24301"/>
                  </a:cubicBezTo>
                  <a:cubicBezTo>
                    <a:pt x="8205" y="26146"/>
                    <a:pt x="9814" y="43104"/>
                    <a:pt x="9814" y="43104"/>
                  </a:cubicBezTo>
                  <a:lnTo>
                    <a:pt x="15664" y="43104"/>
                  </a:lnTo>
                  <a:lnTo>
                    <a:pt x="13701" y="23672"/>
                  </a:lnTo>
                  <a:cubicBezTo>
                    <a:pt x="13662" y="21356"/>
                    <a:pt x="13033" y="786"/>
                    <a:pt x="13033" y="786"/>
                  </a:cubicBezTo>
                  <a:lnTo>
                    <a:pt x="1531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9" name="Google Shape;3249;p65"/>
            <p:cNvSpPr/>
            <p:nvPr/>
          </p:nvSpPr>
          <p:spPr>
            <a:xfrm>
              <a:off x="2365320" y="5377068"/>
              <a:ext cx="125589" cy="21613"/>
            </a:xfrm>
            <a:custGeom>
              <a:avLst/>
              <a:gdLst/>
              <a:ahLst/>
              <a:cxnLst/>
              <a:rect l="l" t="t" r="r" b="b"/>
              <a:pathLst>
                <a:path w="5654" h="973" extrusionOk="0">
                  <a:moveTo>
                    <a:pt x="3729" y="0"/>
                  </a:moveTo>
                  <a:cubicBezTo>
                    <a:pt x="3586" y="0"/>
                    <a:pt x="3442" y="37"/>
                    <a:pt x="3298" y="94"/>
                  </a:cubicBezTo>
                  <a:cubicBezTo>
                    <a:pt x="3102" y="173"/>
                    <a:pt x="2945" y="251"/>
                    <a:pt x="2749" y="369"/>
                  </a:cubicBezTo>
                  <a:cubicBezTo>
                    <a:pt x="2474" y="605"/>
                    <a:pt x="2121" y="762"/>
                    <a:pt x="1728" y="879"/>
                  </a:cubicBezTo>
                  <a:cubicBezTo>
                    <a:pt x="1453" y="879"/>
                    <a:pt x="1139" y="879"/>
                    <a:pt x="825" y="762"/>
                  </a:cubicBezTo>
                  <a:cubicBezTo>
                    <a:pt x="315" y="605"/>
                    <a:pt x="1" y="487"/>
                    <a:pt x="1" y="487"/>
                  </a:cubicBezTo>
                  <a:lnTo>
                    <a:pt x="1" y="487"/>
                  </a:lnTo>
                  <a:cubicBezTo>
                    <a:pt x="40" y="526"/>
                    <a:pt x="119" y="565"/>
                    <a:pt x="197" y="605"/>
                  </a:cubicBezTo>
                  <a:cubicBezTo>
                    <a:pt x="393" y="722"/>
                    <a:pt x="590" y="801"/>
                    <a:pt x="786" y="840"/>
                  </a:cubicBezTo>
                  <a:cubicBezTo>
                    <a:pt x="1021" y="929"/>
                    <a:pt x="1279" y="973"/>
                    <a:pt x="1526" y="973"/>
                  </a:cubicBezTo>
                  <a:cubicBezTo>
                    <a:pt x="1608" y="973"/>
                    <a:pt x="1689" y="968"/>
                    <a:pt x="1767" y="958"/>
                  </a:cubicBezTo>
                  <a:cubicBezTo>
                    <a:pt x="2160" y="879"/>
                    <a:pt x="2552" y="722"/>
                    <a:pt x="2866" y="487"/>
                  </a:cubicBezTo>
                  <a:cubicBezTo>
                    <a:pt x="3113" y="276"/>
                    <a:pt x="3422" y="128"/>
                    <a:pt x="3767" y="128"/>
                  </a:cubicBezTo>
                  <a:cubicBezTo>
                    <a:pt x="3807" y="128"/>
                    <a:pt x="3847" y="130"/>
                    <a:pt x="3887" y="134"/>
                  </a:cubicBezTo>
                  <a:cubicBezTo>
                    <a:pt x="4201" y="212"/>
                    <a:pt x="4476" y="291"/>
                    <a:pt x="4790" y="448"/>
                  </a:cubicBezTo>
                  <a:cubicBezTo>
                    <a:pt x="4986" y="526"/>
                    <a:pt x="5183" y="565"/>
                    <a:pt x="5418" y="565"/>
                  </a:cubicBezTo>
                  <a:cubicBezTo>
                    <a:pt x="5497" y="526"/>
                    <a:pt x="5575" y="526"/>
                    <a:pt x="5654" y="487"/>
                  </a:cubicBezTo>
                  <a:cubicBezTo>
                    <a:pt x="5654" y="474"/>
                    <a:pt x="5645" y="469"/>
                    <a:pt x="5627" y="469"/>
                  </a:cubicBezTo>
                  <a:cubicBezTo>
                    <a:pt x="5593" y="469"/>
                    <a:pt x="5523" y="487"/>
                    <a:pt x="5418" y="487"/>
                  </a:cubicBezTo>
                  <a:cubicBezTo>
                    <a:pt x="5183" y="487"/>
                    <a:pt x="4986" y="448"/>
                    <a:pt x="4790" y="330"/>
                  </a:cubicBezTo>
                  <a:cubicBezTo>
                    <a:pt x="4515" y="212"/>
                    <a:pt x="4201" y="94"/>
                    <a:pt x="3887" y="16"/>
                  </a:cubicBezTo>
                  <a:cubicBezTo>
                    <a:pt x="3835" y="5"/>
                    <a:pt x="3782" y="0"/>
                    <a:pt x="3729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0" name="Google Shape;3250;p65"/>
            <p:cNvSpPr/>
            <p:nvPr/>
          </p:nvSpPr>
          <p:spPr>
            <a:xfrm>
              <a:off x="2149947" y="5376224"/>
              <a:ext cx="132564" cy="20902"/>
            </a:xfrm>
            <a:custGeom>
              <a:avLst/>
              <a:gdLst/>
              <a:ahLst/>
              <a:cxnLst/>
              <a:rect l="l" t="t" r="r" b="b"/>
              <a:pathLst>
                <a:path w="5968" h="941" extrusionOk="0">
                  <a:moveTo>
                    <a:pt x="5309" y="0"/>
                  </a:moveTo>
                  <a:cubicBezTo>
                    <a:pt x="5254" y="0"/>
                    <a:pt x="5199" y="5"/>
                    <a:pt x="5143" y="15"/>
                  </a:cubicBezTo>
                  <a:cubicBezTo>
                    <a:pt x="4790" y="93"/>
                    <a:pt x="4476" y="250"/>
                    <a:pt x="4201" y="446"/>
                  </a:cubicBezTo>
                  <a:cubicBezTo>
                    <a:pt x="3892" y="687"/>
                    <a:pt x="3553" y="807"/>
                    <a:pt x="3210" y="807"/>
                  </a:cubicBezTo>
                  <a:cubicBezTo>
                    <a:pt x="3161" y="807"/>
                    <a:pt x="3112" y="805"/>
                    <a:pt x="3062" y="800"/>
                  </a:cubicBezTo>
                  <a:cubicBezTo>
                    <a:pt x="2631" y="760"/>
                    <a:pt x="2277" y="486"/>
                    <a:pt x="1885" y="407"/>
                  </a:cubicBezTo>
                  <a:cubicBezTo>
                    <a:pt x="1755" y="393"/>
                    <a:pt x="1626" y="384"/>
                    <a:pt x="1497" y="384"/>
                  </a:cubicBezTo>
                  <a:cubicBezTo>
                    <a:pt x="1273" y="384"/>
                    <a:pt x="1049" y="411"/>
                    <a:pt x="825" y="486"/>
                  </a:cubicBezTo>
                  <a:cubicBezTo>
                    <a:pt x="629" y="564"/>
                    <a:pt x="393" y="643"/>
                    <a:pt x="197" y="760"/>
                  </a:cubicBezTo>
                  <a:cubicBezTo>
                    <a:pt x="118" y="800"/>
                    <a:pt x="40" y="839"/>
                    <a:pt x="0" y="878"/>
                  </a:cubicBezTo>
                  <a:cubicBezTo>
                    <a:pt x="0" y="882"/>
                    <a:pt x="4" y="884"/>
                    <a:pt x="11" y="884"/>
                  </a:cubicBezTo>
                  <a:cubicBezTo>
                    <a:pt x="69" y="884"/>
                    <a:pt x="372" y="740"/>
                    <a:pt x="864" y="564"/>
                  </a:cubicBezTo>
                  <a:cubicBezTo>
                    <a:pt x="1058" y="516"/>
                    <a:pt x="1267" y="482"/>
                    <a:pt x="1473" y="482"/>
                  </a:cubicBezTo>
                  <a:cubicBezTo>
                    <a:pt x="1600" y="482"/>
                    <a:pt x="1726" y="495"/>
                    <a:pt x="1845" y="525"/>
                  </a:cubicBezTo>
                  <a:cubicBezTo>
                    <a:pt x="2238" y="603"/>
                    <a:pt x="2591" y="839"/>
                    <a:pt x="3062" y="917"/>
                  </a:cubicBezTo>
                  <a:cubicBezTo>
                    <a:pt x="3134" y="932"/>
                    <a:pt x="3211" y="941"/>
                    <a:pt x="3292" y="941"/>
                  </a:cubicBezTo>
                  <a:cubicBezTo>
                    <a:pt x="3431" y="941"/>
                    <a:pt x="3580" y="914"/>
                    <a:pt x="3730" y="839"/>
                  </a:cubicBezTo>
                  <a:cubicBezTo>
                    <a:pt x="3926" y="760"/>
                    <a:pt x="4083" y="682"/>
                    <a:pt x="4279" y="564"/>
                  </a:cubicBezTo>
                  <a:cubicBezTo>
                    <a:pt x="4515" y="368"/>
                    <a:pt x="4829" y="211"/>
                    <a:pt x="5143" y="132"/>
                  </a:cubicBezTo>
                  <a:cubicBezTo>
                    <a:pt x="5226" y="105"/>
                    <a:pt x="5310" y="91"/>
                    <a:pt x="5392" y="91"/>
                  </a:cubicBezTo>
                  <a:cubicBezTo>
                    <a:pt x="5541" y="91"/>
                    <a:pt x="5684" y="135"/>
                    <a:pt x="5810" y="211"/>
                  </a:cubicBezTo>
                  <a:cubicBezTo>
                    <a:pt x="5850" y="250"/>
                    <a:pt x="5928" y="289"/>
                    <a:pt x="5967" y="368"/>
                  </a:cubicBezTo>
                  <a:cubicBezTo>
                    <a:pt x="5928" y="289"/>
                    <a:pt x="5889" y="211"/>
                    <a:pt x="5810" y="172"/>
                  </a:cubicBezTo>
                  <a:cubicBezTo>
                    <a:pt x="5660" y="52"/>
                    <a:pt x="5488" y="0"/>
                    <a:pt x="5309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1" name="Google Shape;3251;p65"/>
            <p:cNvSpPr/>
            <p:nvPr/>
          </p:nvSpPr>
          <p:spPr>
            <a:xfrm>
              <a:off x="2374915" y="4545543"/>
              <a:ext cx="51466" cy="17837"/>
            </a:xfrm>
            <a:custGeom>
              <a:avLst/>
              <a:gdLst/>
              <a:ahLst/>
              <a:cxnLst/>
              <a:rect l="l" t="t" r="r" b="b"/>
              <a:pathLst>
                <a:path w="2317" h="803" extrusionOk="0">
                  <a:moveTo>
                    <a:pt x="1" y="0"/>
                  </a:moveTo>
                  <a:cubicBezTo>
                    <a:pt x="1" y="0"/>
                    <a:pt x="79" y="118"/>
                    <a:pt x="275" y="275"/>
                  </a:cubicBezTo>
                  <a:cubicBezTo>
                    <a:pt x="678" y="610"/>
                    <a:pt x="1195" y="803"/>
                    <a:pt x="1704" y="803"/>
                  </a:cubicBezTo>
                  <a:cubicBezTo>
                    <a:pt x="1791" y="803"/>
                    <a:pt x="1877" y="797"/>
                    <a:pt x="1963" y="785"/>
                  </a:cubicBezTo>
                  <a:cubicBezTo>
                    <a:pt x="2081" y="746"/>
                    <a:pt x="2199" y="707"/>
                    <a:pt x="2317" y="668"/>
                  </a:cubicBezTo>
                  <a:lnTo>
                    <a:pt x="2317" y="628"/>
                  </a:lnTo>
                  <a:cubicBezTo>
                    <a:pt x="2148" y="660"/>
                    <a:pt x="1980" y="676"/>
                    <a:pt x="1813" y="676"/>
                  </a:cubicBezTo>
                  <a:cubicBezTo>
                    <a:pt x="1162" y="676"/>
                    <a:pt x="532" y="438"/>
                    <a:pt x="1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2" name="Google Shape;3252;p65"/>
            <p:cNvSpPr/>
            <p:nvPr/>
          </p:nvSpPr>
          <p:spPr>
            <a:xfrm>
              <a:off x="2170871" y="4540301"/>
              <a:ext cx="31408" cy="28321"/>
            </a:xfrm>
            <a:custGeom>
              <a:avLst/>
              <a:gdLst/>
              <a:ahLst/>
              <a:cxnLst/>
              <a:rect l="l" t="t" r="r" b="b"/>
              <a:pathLst>
                <a:path w="1414" h="1275" extrusionOk="0">
                  <a:moveTo>
                    <a:pt x="1414" y="1"/>
                  </a:moveTo>
                  <a:cubicBezTo>
                    <a:pt x="1178" y="629"/>
                    <a:pt x="668" y="1100"/>
                    <a:pt x="1" y="1257"/>
                  </a:cubicBezTo>
                  <a:cubicBezTo>
                    <a:pt x="1" y="1257"/>
                    <a:pt x="53" y="1274"/>
                    <a:pt x="146" y="1274"/>
                  </a:cubicBezTo>
                  <a:cubicBezTo>
                    <a:pt x="193" y="1274"/>
                    <a:pt x="249" y="1270"/>
                    <a:pt x="315" y="1257"/>
                  </a:cubicBezTo>
                  <a:cubicBezTo>
                    <a:pt x="550" y="1178"/>
                    <a:pt x="786" y="1061"/>
                    <a:pt x="943" y="904"/>
                  </a:cubicBezTo>
                  <a:cubicBezTo>
                    <a:pt x="1139" y="747"/>
                    <a:pt x="1296" y="550"/>
                    <a:pt x="1375" y="315"/>
                  </a:cubicBezTo>
                  <a:cubicBezTo>
                    <a:pt x="1414" y="119"/>
                    <a:pt x="1414" y="1"/>
                    <a:pt x="1414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3" name="Google Shape;3253;p65"/>
            <p:cNvSpPr/>
            <p:nvPr/>
          </p:nvSpPr>
          <p:spPr>
            <a:xfrm>
              <a:off x="1828177" y="3941208"/>
              <a:ext cx="340984" cy="377346"/>
            </a:xfrm>
            <a:custGeom>
              <a:avLst/>
              <a:gdLst/>
              <a:ahLst/>
              <a:cxnLst/>
              <a:rect l="l" t="t" r="r" b="b"/>
              <a:pathLst>
                <a:path w="15351" h="16988" extrusionOk="0">
                  <a:moveTo>
                    <a:pt x="1958" y="1"/>
                  </a:moveTo>
                  <a:cubicBezTo>
                    <a:pt x="1947" y="1"/>
                    <a:pt x="1936" y="1"/>
                    <a:pt x="1924" y="3"/>
                  </a:cubicBezTo>
                  <a:cubicBezTo>
                    <a:pt x="1414" y="3"/>
                    <a:pt x="1885" y="2554"/>
                    <a:pt x="1924" y="2790"/>
                  </a:cubicBezTo>
                  <a:cubicBezTo>
                    <a:pt x="1945" y="2873"/>
                    <a:pt x="1878" y="2923"/>
                    <a:pt x="1811" y="2923"/>
                  </a:cubicBezTo>
                  <a:cubicBezTo>
                    <a:pt x="1750" y="2923"/>
                    <a:pt x="1689" y="2883"/>
                    <a:pt x="1689" y="2790"/>
                  </a:cubicBezTo>
                  <a:cubicBezTo>
                    <a:pt x="1650" y="2594"/>
                    <a:pt x="1453" y="395"/>
                    <a:pt x="943" y="395"/>
                  </a:cubicBezTo>
                  <a:cubicBezTo>
                    <a:pt x="511" y="395"/>
                    <a:pt x="1296" y="2476"/>
                    <a:pt x="1100" y="2986"/>
                  </a:cubicBezTo>
                  <a:cubicBezTo>
                    <a:pt x="1077" y="3033"/>
                    <a:pt x="1053" y="3055"/>
                    <a:pt x="1030" y="3055"/>
                  </a:cubicBezTo>
                  <a:cubicBezTo>
                    <a:pt x="825" y="3055"/>
                    <a:pt x="633" y="1376"/>
                    <a:pt x="286" y="1376"/>
                  </a:cubicBezTo>
                  <a:cubicBezTo>
                    <a:pt x="283" y="1376"/>
                    <a:pt x="279" y="1376"/>
                    <a:pt x="276" y="1377"/>
                  </a:cubicBezTo>
                  <a:cubicBezTo>
                    <a:pt x="119" y="1377"/>
                    <a:pt x="1" y="1416"/>
                    <a:pt x="315" y="2594"/>
                  </a:cubicBezTo>
                  <a:cubicBezTo>
                    <a:pt x="550" y="3457"/>
                    <a:pt x="865" y="4282"/>
                    <a:pt x="1179" y="5106"/>
                  </a:cubicBezTo>
                  <a:cubicBezTo>
                    <a:pt x="1179" y="5106"/>
                    <a:pt x="3227" y="16987"/>
                    <a:pt x="8449" y="16987"/>
                  </a:cubicBezTo>
                  <a:cubicBezTo>
                    <a:pt x="8588" y="16987"/>
                    <a:pt x="8729" y="16979"/>
                    <a:pt x="8873" y="16961"/>
                  </a:cubicBezTo>
                  <a:cubicBezTo>
                    <a:pt x="14761" y="16216"/>
                    <a:pt x="15350" y="15666"/>
                    <a:pt x="15350" y="15666"/>
                  </a:cubicBezTo>
                  <a:lnTo>
                    <a:pt x="14133" y="11191"/>
                  </a:lnTo>
                  <a:cubicBezTo>
                    <a:pt x="14133" y="11191"/>
                    <a:pt x="9954" y="12279"/>
                    <a:pt x="8488" y="12279"/>
                  </a:cubicBezTo>
                  <a:cubicBezTo>
                    <a:pt x="8238" y="12279"/>
                    <a:pt x="8067" y="12247"/>
                    <a:pt x="8009" y="12172"/>
                  </a:cubicBezTo>
                  <a:cubicBezTo>
                    <a:pt x="5929" y="9621"/>
                    <a:pt x="4869" y="6048"/>
                    <a:pt x="4555" y="4792"/>
                  </a:cubicBezTo>
                  <a:cubicBezTo>
                    <a:pt x="4594" y="4596"/>
                    <a:pt x="4672" y="4399"/>
                    <a:pt x="4751" y="4125"/>
                  </a:cubicBezTo>
                  <a:cubicBezTo>
                    <a:pt x="4790" y="3928"/>
                    <a:pt x="4908" y="3732"/>
                    <a:pt x="5065" y="3536"/>
                  </a:cubicBezTo>
                  <a:cubicBezTo>
                    <a:pt x="5222" y="3300"/>
                    <a:pt x="5418" y="3104"/>
                    <a:pt x="5654" y="2947"/>
                  </a:cubicBezTo>
                  <a:cubicBezTo>
                    <a:pt x="5772" y="2868"/>
                    <a:pt x="5811" y="2711"/>
                    <a:pt x="5732" y="2594"/>
                  </a:cubicBezTo>
                  <a:cubicBezTo>
                    <a:pt x="5693" y="2515"/>
                    <a:pt x="5654" y="2476"/>
                    <a:pt x="5575" y="2476"/>
                  </a:cubicBezTo>
                  <a:cubicBezTo>
                    <a:pt x="4986" y="2633"/>
                    <a:pt x="4555" y="2986"/>
                    <a:pt x="4280" y="3497"/>
                  </a:cubicBezTo>
                  <a:cubicBezTo>
                    <a:pt x="4183" y="3643"/>
                    <a:pt x="4100" y="3703"/>
                    <a:pt x="4030" y="3703"/>
                  </a:cubicBezTo>
                  <a:cubicBezTo>
                    <a:pt x="3762" y="3703"/>
                    <a:pt x="3675" y="2810"/>
                    <a:pt x="3612" y="2437"/>
                  </a:cubicBezTo>
                  <a:cubicBezTo>
                    <a:pt x="3573" y="1966"/>
                    <a:pt x="3298" y="513"/>
                    <a:pt x="3141" y="395"/>
                  </a:cubicBezTo>
                  <a:cubicBezTo>
                    <a:pt x="3101" y="375"/>
                    <a:pt x="3062" y="365"/>
                    <a:pt x="3025" y="365"/>
                  </a:cubicBezTo>
                  <a:cubicBezTo>
                    <a:pt x="2847" y="365"/>
                    <a:pt x="2723" y="594"/>
                    <a:pt x="2788" y="984"/>
                  </a:cubicBezTo>
                  <a:cubicBezTo>
                    <a:pt x="2827" y="1416"/>
                    <a:pt x="2945" y="2868"/>
                    <a:pt x="2710" y="2868"/>
                  </a:cubicBezTo>
                  <a:cubicBezTo>
                    <a:pt x="2707" y="2869"/>
                    <a:pt x="2705" y="2869"/>
                    <a:pt x="2703" y="2869"/>
                  </a:cubicBezTo>
                  <a:cubicBezTo>
                    <a:pt x="2431" y="2869"/>
                    <a:pt x="2199" y="474"/>
                    <a:pt x="2199" y="474"/>
                  </a:cubicBezTo>
                  <a:cubicBezTo>
                    <a:pt x="2199" y="474"/>
                    <a:pt x="2236" y="1"/>
                    <a:pt x="1958" y="1"/>
                  </a:cubicBezTo>
                  <a:close/>
                </a:path>
              </a:pathLst>
            </a:custGeom>
            <a:solidFill>
              <a:srgbClr val="FFBE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4" name="Google Shape;3254;p65"/>
            <p:cNvSpPr/>
            <p:nvPr/>
          </p:nvSpPr>
          <p:spPr>
            <a:xfrm>
              <a:off x="1164601" y="3948116"/>
              <a:ext cx="899051" cy="616752"/>
            </a:xfrm>
            <a:custGeom>
              <a:avLst/>
              <a:gdLst/>
              <a:ahLst/>
              <a:cxnLst/>
              <a:rect l="l" t="t" r="r" b="b"/>
              <a:pathLst>
                <a:path w="40475" h="27766" extrusionOk="0">
                  <a:moveTo>
                    <a:pt x="3399" y="0"/>
                  </a:moveTo>
                  <a:cubicBezTo>
                    <a:pt x="2474" y="0"/>
                    <a:pt x="1685" y="758"/>
                    <a:pt x="1610" y="1694"/>
                  </a:cubicBezTo>
                  <a:lnTo>
                    <a:pt x="40" y="23285"/>
                  </a:lnTo>
                  <a:cubicBezTo>
                    <a:pt x="1" y="24266"/>
                    <a:pt x="747" y="25130"/>
                    <a:pt x="1728" y="25208"/>
                  </a:cubicBezTo>
                  <a:lnTo>
                    <a:pt x="36863" y="27760"/>
                  </a:lnTo>
                  <a:lnTo>
                    <a:pt x="36902" y="27760"/>
                  </a:lnTo>
                  <a:cubicBezTo>
                    <a:pt x="36947" y="27764"/>
                    <a:pt x="36992" y="27765"/>
                    <a:pt x="37037" y="27765"/>
                  </a:cubicBezTo>
                  <a:cubicBezTo>
                    <a:pt x="37961" y="27765"/>
                    <a:pt x="38750" y="27008"/>
                    <a:pt x="38825" y="26072"/>
                  </a:cubicBezTo>
                  <a:lnTo>
                    <a:pt x="40396" y="4481"/>
                  </a:lnTo>
                  <a:cubicBezTo>
                    <a:pt x="40474" y="3500"/>
                    <a:pt x="39728" y="2636"/>
                    <a:pt x="38708" y="2557"/>
                  </a:cubicBezTo>
                  <a:lnTo>
                    <a:pt x="3534" y="6"/>
                  </a:lnTo>
                  <a:cubicBezTo>
                    <a:pt x="3489" y="2"/>
                    <a:pt x="3443" y="0"/>
                    <a:pt x="3399" y="0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5" name="Google Shape;3255;p65"/>
            <p:cNvSpPr/>
            <p:nvPr/>
          </p:nvSpPr>
          <p:spPr>
            <a:xfrm>
              <a:off x="1162868" y="3947205"/>
              <a:ext cx="899895" cy="618418"/>
            </a:xfrm>
            <a:custGeom>
              <a:avLst/>
              <a:gdLst/>
              <a:ahLst/>
              <a:cxnLst/>
              <a:rect l="l" t="t" r="r" b="b"/>
              <a:pathLst>
                <a:path w="40513" h="27841" extrusionOk="0">
                  <a:moveTo>
                    <a:pt x="38541" y="27076"/>
                  </a:moveTo>
                  <a:cubicBezTo>
                    <a:pt x="38434" y="27215"/>
                    <a:pt x="38305" y="27341"/>
                    <a:pt x="38157" y="27448"/>
                  </a:cubicBezTo>
                  <a:cubicBezTo>
                    <a:pt x="38051" y="27536"/>
                    <a:pt x="37929" y="27609"/>
                    <a:pt x="37798" y="27665"/>
                  </a:cubicBezTo>
                  <a:lnTo>
                    <a:pt x="37798" y="27665"/>
                  </a:lnTo>
                  <a:cubicBezTo>
                    <a:pt x="37920" y="27615"/>
                    <a:pt x="38039" y="27555"/>
                    <a:pt x="38157" y="27487"/>
                  </a:cubicBezTo>
                  <a:cubicBezTo>
                    <a:pt x="38304" y="27370"/>
                    <a:pt x="38434" y="27231"/>
                    <a:pt x="38541" y="27076"/>
                  </a:cubicBezTo>
                  <a:close/>
                  <a:moveTo>
                    <a:pt x="37798" y="27665"/>
                  </a:moveTo>
                  <a:cubicBezTo>
                    <a:pt x="37638" y="27731"/>
                    <a:pt x="37472" y="27779"/>
                    <a:pt x="37294" y="27801"/>
                  </a:cubicBezTo>
                  <a:cubicBezTo>
                    <a:pt x="37466" y="27779"/>
                    <a:pt x="37639" y="27734"/>
                    <a:pt x="37798" y="27665"/>
                  </a:cubicBezTo>
                  <a:close/>
                  <a:moveTo>
                    <a:pt x="3487" y="0"/>
                  </a:moveTo>
                  <a:cubicBezTo>
                    <a:pt x="2685" y="0"/>
                    <a:pt x="1948" y="531"/>
                    <a:pt x="1728" y="1303"/>
                  </a:cubicBezTo>
                  <a:cubicBezTo>
                    <a:pt x="1649" y="1539"/>
                    <a:pt x="1610" y="1813"/>
                    <a:pt x="1610" y="2088"/>
                  </a:cubicBezTo>
                  <a:cubicBezTo>
                    <a:pt x="1531" y="3148"/>
                    <a:pt x="1453" y="4208"/>
                    <a:pt x="1374" y="5268"/>
                  </a:cubicBezTo>
                  <a:cubicBezTo>
                    <a:pt x="1217" y="7388"/>
                    <a:pt x="1060" y="9429"/>
                    <a:pt x="903" y="11470"/>
                  </a:cubicBezTo>
                  <a:cubicBezTo>
                    <a:pt x="629" y="15553"/>
                    <a:pt x="354" y="19439"/>
                    <a:pt x="79" y="23208"/>
                  </a:cubicBezTo>
                  <a:cubicBezTo>
                    <a:pt x="0" y="23679"/>
                    <a:pt x="118" y="24150"/>
                    <a:pt x="393" y="24543"/>
                  </a:cubicBezTo>
                  <a:cubicBezTo>
                    <a:pt x="668" y="24935"/>
                    <a:pt x="1100" y="25210"/>
                    <a:pt x="1571" y="25289"/>
                  </a:cubicBezTo>
                  <a:cubicBezTo>
                    <a:pt x="2513" y="25406"/>
                    <a:pt x="3376" y="25446"/>
                    <a:pt x="4279" y="25485"/>
                  </a:cubicBezTo>
                  <a:lnTo>
                    <a:pt x="9422" y="25877"/>
                  </a:lnTo>
                  <a:lnTo>
                    <a:pt x="18647" y="26545"/>
                  </a:lnTo>
                  <a:lnTo>
                    <a:pt x="32033" y="27526"/>
                  </a:lnTo>
                  <a:lnTo>
                    <a:pt x="35684" y="27762"/>
                  </a:lnTo>
                  <a:lnTo>
                    <a:pt x="36666" y="27840"/>
                  </a:lnTo>
                  <a:lnTo>
                    <a:pt x="36980" y="27840"/>
                  </a:lnTo>
                  <a:lnTo>
                    <a:pt x="36666" y="27801"/>
                  </a:lnTo>
                  <a:lnTo>
                    <a:pt x="35684" y="27722"/>
                  </a:lnTo>
                  <a:lnTo>
                    <a:pt x="32033" y="27448"/>
                  </a:lnTo>
                  <a:lnTo>
                    <a:pt x="18686" y="26466"/>
                  </a:lnTo>
                  <a:lnTo>
                    <a:pt x="9422" y="25760"/>
                  </a:lnTo>
                  <a:lnTo>
                    <a:pt x="4279" y="25406"/>
                  </a:lnTo>
                  <a:cubicBezTo>
                    <a:pt x="3416" y="25328"/>
                    <a:pt x="2513" y="25289"/>
                    <a:pt x="1610" y="25171"/>
                  </a:cubicBezTo>
                  <a:cubicBezTo>
                    <a:pt x="1178" y="25092"/>
                    <a:pt x="786" y="24857"/>
                    <a:pt x="511" y="24503"/>
                  </a:cubicBezTo>
                  <a:cubicBezTo>
                    <a:pt x="236" y="24111"/>
                    <a:pt x="118" y="23640"/>
                    <a:pt x="197" y="23208"/>
                  </a:cubicBezTo>
                  <a:cubicBezTo>
                    <a:pt x="471" y="19479"/>
                    <a:pt x="746" y="15553"/>
                    <a:pt x="1060" y="11470"/>
                  </a:cubicBezTo>
                  <a:cubicBezTo>
                    <a:pt x="1178" y="9468"/>
                    <a:pt x="1335" y="7388"/>
                    <a:pt x="1492" y="5268"/>
                  </a:cubicBezTo>
                  <a:cubicBezTo>
                    <a:pt x="1571" y="4247"/>
                    <a:pt x="1649" y="3187"/>
                    <a:pt x="1728" y="2127"/>
                  </a:cubicBezTo>
                  <a:cubicBezTo>
                    <a:pt x="1728" y="1853"/>
                    <a:pt x="1767" y="1578"/>
                    <a:pt x="1845" y="1342"/>
                  </a:cubicBezTo>
                  <a:cubicBezTo>
                    <a:pt x="1924" y="1107"/>
                    <a:pt x="2042" y="871"/>
                    <a:pt x="2238" y="675"/>
                  </a:cubicBezTo>
                  <a:cubicBezTo>
                    <a:pt x="2562" y="315"/>
                    <a:pt x="3017" y="120"/>
                    <a:pt x="3514" y="120"/>
                  </a:cubicBezTo>
                  <a:cubicBezTo>
                    <a:pt x="3559" y="120"/>
                    <a:pt x="3605" y="122"/>
                    <a:pt x="3651" y="125"/>
                  </a:cubicBezTo>
                  <a:lnTo>
                    <a:pt x="27912" y="1892"/>
                  </a:lnTo>
                  <a:lnTo>
                    <a:pt x="38550" y="2677"/>
                  </a:lnTo>
                  <a:cubicBezTo>
                    <a:pt x="38746" y="2677"/>
                    <a:pt x="38943" y="2716"/>
                    <a:pt x="39139" y="2755"/>
                  </a:cubicBezTo>
                  <a:cubicBezTo>
                    <a:pt x="39335" y="2795"/>
                    <a:pt x="39531" y="2912"/>
                    <a:pt x="39688" y="2991"/>
                  </a:cubicBezTo>
                  <a:cubicBezTo>
                    <a:pt x="40003" y="3227"/>
                    <a:pt x="40238" y="3580"/>
                    <a:pt x="40356" y="3972"/>
                  </a:cubicBezTo>
                  <a:cubicBezTo>
                    <a:pt x="40434" y="4326"/>
                    <a:pt x="40434" y="4718"/>
                    <a:pt x="40395" y="5111"/>
                  </a:cubicBezTo>
                  <a:cubicBezTo>
                    <a:pt x="40356" y="5503"/>
                    <a:pt x="40317" y="5896"/>
                    <a:pt x="40277" y="6289"/>
                  </a:cubicBezTo>
                  <a:cubicBezTo>
                    <a:pt x="40199" y="7820"/>
                    <a:pt x="40081" y="9272"/>
                    <a:pt x="39963" y="10685"/>
                  </a:cubicBezTo>
                  <a:lnTo>
                    <a:pt x="39021" y="24072"/>
                  </a:lnTo>
                  <a:cubicBezTo>
                    <a:pt x="38982" y="24857"/>
                    <a:pt x="38903" y="25563"/>
                    <a:pt x="38864" y="26191"/>
                  </a:cubicBezTo>
                  <a:cubicBezTo>
                    <a:pt x="38839" y="26512"/>
                    <a:pt x="38722" y="26816"/>
                    <a:pt x="38541" y="27076"/>
                  </a:cubicBezTo>
                  <a:lnTo>
                    <a:pt x="38541" y="27076"/>
                  </a:lnTo>
                  <a:cubicBezTo>
                    <a:pt x="38749" y="26808"/>
                    <a:pt x="38877" y="26489"/>
                    <a:pt x="38903" y="26152"/>
                  </a:cubicBezTo>
                  <a:cubicBezTo>
                    <a:pt x="38982" y="25524"/>
                    <a:pt x="39021" y="24857"/>
                    <a:pt x="39060" y="24032"/>
                  </a:cubicBezTo>
                  <a:cubicBezTo>
                    <a:pt x="39296" y="20892"/>
                    <a:pt x="39649" y="16338"/>
                    <a:pt x="40042" y="10685"/>
                  </a:cubicBezTo>
                  <a:cubicBezTo>
                    <a:pt x="40160" y="9272"/>
                    <a:pt x="40277" y="7780"/>
                    <a:pt x="40395" y="6249"/>
                  </a:cubicBezTo>
                  <a:cubicBezTo>
                    <a:pt x="40395" y="5857"/>
                    <a:pt x="40434" y="5464"/>
                    <a:pt x="40474" y="5072"/>
                  </a:cubicBezTo>
                  <a:cubicBezTo>
                    <a:pt x="40474" y="4875"/>
                    <a:pt x="40513" y="4679"/>
                    <a:pt x="40513" y="4483"/>
                  </a:cubicBezTo>
                  <a:cubicBezTo>
                    <a:pt x="40513" y="4286"/>
                    <a:pt x="40513" y="4090"/>
                    <a:pt x="40434" y="3894"/>
                  </a:cubicBezTo>
                  <a:cubicBezTo>
                    <a:pt x="40317" y="3501"/>
                    <a:pt x="40081" y="3148"/>
                    <a:pt x="39728" y="2912"/>
                  </a:cubicBezTo>
                  <a:cubicBezTo>
                    <a:pt x="39531" y="2795"/>
                    <a:pt x="39374" y="2677"/>
                    <a:pt x="39139" y="2638"/>
                  </a:cubicBezTo>
                  <a:cubicBezTo>
                    <a:pt x="38943" y="2598"/>
                    <a:pt x="38746" y="2559"/>
                    <a:pt x="38550" y="2559"/>
                  </a:cubicBezTo>
                  <a:lnTo>
                    <a:pt x="27951" y="1774"/>
                  </a:lnTo>
                  <a:lnTo>
                    <a:pt x="3651" y="8"/>
                  </a:lnTo>
                  <a:cubicBezTo>
                    <a:pt x="3596" y="3"/>
                    <a:pt x="3541" y="0"/>
                    <a:pt x="3487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6" name="Google Shape;3256;p65"/>
            <p:cNvSpPr/>
            <p:nvPr/>
          </p:nvSpPr>
          <p:spPr>
            <a:xfrm>
              <a:off x="1789905" y="4064932"/>
              <a:ext cx="141205" cy="119370"/>
            </a:xfrm>
            <a:custGeom>
              <a:avLst/>
              <a:gdLst/>
              <a:ahLst/>
              <a:cxnLst/>
              <a:rect l="l" t="t" r="r" b="b"/>
              <a:pathLst>
                <a:path w="6357" h="5374" extrusionOk="0">
                  <a:moveTo>
                    <a:pt x="3572" y="1"/>
                  </a:moveTo>
                  <a:cubicBezTo>
                    <a:pt x="1296" y="1"/>
                    <a:pt x="0" y="2686"/>
                    <a:pt x="1528" y="4443"/>
                  </a:cubicBezTo>
                  <a:cubicBezTo>
                    <a:pt x="2085" y="5084"/>
                    <a:pt x="2816" y="5374"/>
                    <a:pt x="3535" y="5374"/>
                  </a:cubicBezTo>
                  <a:cubicBezTo>
                    <a:pt x="4842" y="5374"/>
                    <a:pt x="6112" y="4417"/>
                    <a:pt x="6238" y="2873"/>
                  </a:cubicBezTo>
                  <a:cubicBezTo>
                    <a:pt x="6356" y="1420"/>
                    <a:pt x="5218" y="125"/>
                    <a:pt x="3765" y="7"/>
                  </a:cubicBezTo>
                  <a:cubicBezTo>
                    <a:pt x="3700" y="3"/>
                    <a:pt x="3636" y="1"/>
                    <a:pt x="3572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7" name="Google Shape;3257;p65"/>
            <p:cNvSpPr/>
            <p:nvPr/>
          </p:nvSpPr>
          <p:spPr>
            <a:xfrm>
              <a:off x="1853477" y="4069441"/>
              <a:ext cx="146514" cy="122968"/>
            </a:xfrm>
            <a:custGeom>
              <a:avLst/>
              <a:gdLst/>
              <a:ahLst/>
              <a:cxnLst/>
              <a:rect l="l" t="t" r="r" b="b"/>
              <a:pathLst>
                <a:path w="6596" h="5536" extrusionOk="0">
                  <a:moveTo>
                    <a:pt x="4122" y="157"/>
                  </a:moveTo>
                  <a:cubicBezTo>
                    <a:pt x="5496" y="197"/>
                    <a:pt x="6556" y="1374"/>
                    <a:pt x="6556" y="2748"/>
                  </a:cubicBezTo>
                  <a:cubicBezTo>
                    <a:pt x="6517" y="4122"/>
                    <a:pt x="5378" y="5221"/>
                    <a:pt x="4004" y="5221"/>
                  </a:cubicBezTo>
                  <a:cubicBezTo>
                    <a:pt x="785" y="5221"/>
                    <a:pt x="550" y="275"/>
                    <a:pt x="3926" y="157"/>
                  </a:cubicBezTo>
                  <a:close/>
                  <a:moveTo>
                    <a:pt x="3808" y="0"/>
                  </a:moveTo>
                  <a:cubicBezTo>
                    <a:pt x="275" y="0"/>
                    <a:pt x="0" y="5379"/>
                    <a:pt x="3730" y="5536"/>
                  </a:cubicBezTo>
                  <a:lnTo>
                    <a:pt x="3926" y="5536"/>
                  </a:lnTo>
                  <a:cubicBezTo>
                    <a:pt x="5418" y="5457"/>
                    <a:pt x="6595" y="4201"/>
                    <a:pt x="6595" y="2709"/>
                  </a:cubicBezTo>
                  <a:cubicBezTo>
                    <a:pt x="6556" y="1217"/>
                    <a:pt x="5339" y="0"/>
                    <a:pt x="3808" y="0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8" name="Google Shape;3258;p65"/>
            <p:cNvSpPr/>
            <p:nvPr/>
          </p:nvSpPr>
          <p:spPr>
            <a:xfrm>
              <a:off x="1237858" y="4308358"/>
              <a:ext cx="15726" cy="47979"/>
            </a:xfrm>
            <a:custGeom>
              <a:avLst/>
              <a:gdLst/>
              <a:ahLst/>
              <a:cxnLst/>
              <a:rect l="l" t="t" r="r" b="b"/>
              <a:pathLst>
                <a:path w="708" h="2160" extrusionOk="0">
                  <a:moveTo>
                    <a:pt x="0" y="1"/>
                  </a:moveTo>
                  <a:lnTo>
                    <a:pt x="0" y="197"/>
                  </a:lnTo>
                  <a:lnTo>
                    <a:pt x="472" y="197"/>
                  </a:lnTo>
                  <a:lnTo>
                    <a:pt x="354" y="2160"/>
                  </a:lnTo>
                  <a:lnTo>
                    <a:pt x="550" y="2160"/>
                  </a:lnTo>
                  <a:lnTo>
                    <a:pt x="707" y="40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9" name="Google Shape;3259;p65"/>
            <p:cNvSpPr/>
            <p:nvPr/>
          </p:nvSpPr>
          <p:spPr>
            <a:xfrm>
              <a:off x="1266623" y="4310802"/>
              <a:ext cx="34030" cy="49023"/>
            </a:xfrm>
            <a:custGeom>
              <a:avLst/>
              <a:gdLst/>
              <a:ahLst/>
              <a:cxnLst/>
              <a:rect l="l" t="t" r="r" b="b"/>
              <a:pathLst>
                <a:path w="1532" h="2207" extrusionOk="0">
                  <a:moveTo>
                    <a:pt x="717" y="1"/>
                  </a:moveTo>
                  <a:cubicBezTo>
                    <a:pt x="471" y="1"/>
                    <a:pt x="211" y="112"/>
                    <a:pt x="40" y="283"/>
                  </a:cubicBezTo>
                  <a:lnTo>
                    <a:pt x="197" y="401"/>
                  </a:lnTo>
                  <a:cubicBezTo>
                    <a:pt x="354" y="244"/>
                    <a:pt x="590" y="205"/>
                    <a:pt x="786" y="205"/>
                  </a:cubicBezTo>
                  <a:cubicBezTo>
                    <a:pt x="1139" y="244"/>
                    <a:pt x="1296" y="401"/>
                    <a:pt x="1296" y="676"/>
                  </a:cubicBezTo>
                  <a:cubicBezTo>
                    <a:pt x="1257" y="794"/>
                    <a:pt x="1218" y="911"/>
                    <a:pt x="943" y="1147"/>
                  </a:cubicBezTo>
                  <a:lnTo>
                    <a:pt x="1" y="1971"/>
                  </a:lnTo>
                  <a:lnTo>
                    <a:pt x="1" y="2128"/>
                  </a:lnTo>
                  <a:lnTo>
                    <a:pt x="1493" y="2207"/>
                  </a:lnTo>
                  <a:lnTo>
                    <a:pt x="1493" y="2050"/>
                  </a:lnTo>
                  <a:lnTo>
                    <a:pt x="315" y="1971"/>
                  </a:lnTo>
                  <a:lnTo>
                    <a:pt x="1100" y="1304"/>
                  </a:lnTo>
                  <a:cubicBezTo>
                    <a:pt x="1336" y="1147"/>
                    <a:pt x="1453" y="911"/>
                    <a:pt x="1493" y="636"/>
                  </a:cubicBezTo>
                  <a:cubicBezTo>
                    <a:pt x="1532" y="283"/>
                    <a:pt x="1257" y="48"/>
                    <a:pt x="825" y="8"/>
                  </a:cubicBezTo>
                  <a:cubicBezTo>
                    <a:pt x="790" y="3"/>
                    <a:pt x="754" y="1"/>
                    <a:pt x="717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0" name="Google Shape;3260;p65"/>
            <p:cNvSpPr/>
            <p:nvPr/>
          </p:nvSpPr>
          <p:spPr>
            <a:xfrm>
              <a:off x="1309360" y="4315333"/>
              <a:ext cx="41004" cy="47979"/>
            </a:xfrm>
            <a:custGeom>
              <a:avLst/>
              <a:gdLst/>
              <a:ahLst/>
              <a:cxnLst/>
              <a:rect l="l" t="t" r="r" b="b"/>
              <a:pathLst>
                <a:path w="1846" h="2160" extrusionOk="0">
                  <a:moveTo>
                    <a:pt x="1257" y="1"/>
                  </a:moveTo>
                  <a:lnTo>
                    <a:pt x="0" y="1335"/>
                  </a:lnTo>
                  <a:lnTo>
                    <a:pt x="0" y="1492"/>
                  </a:lnTo>
                  <a:lnTo>
                    <a:pt x="1217" y="1610"/>
                  </a:lnTo>
                  <a:lnTo>
                    <a:pt x="1178" y="2160"/>
                  </a:lnTo>
                  <a:lnTo>
                    <a:pt x="1374" y="2160"/>
                  </a:lnTo>
                  <a:lnTo>
                    <a:pt x="1453" y="1610"/>
                  </a:lnTo>
                  <a:lnTo>
                    <a:pt x="1846" y="1610"/>
                  </a:lnTo>
                  <a:lnTo>
                    <a:pt x="1846" y="1414"/>
                  </a:lnTo>
                  <a:lnTo>
                    <a:pt x="1453" y="1375"/>
                  </a:lnTo>
                  <a:lnTo>
                    <a:pt x="1453" y="904"/>
                  </a:lnTo>
                  <a:lnTo>
                    <a:pt x="1257" y="904"/>
                  </a:lnTo>
                  <a:lnTo>
                    <a:pt x="1217" y="1375"/>
                  </a:lnTo>
                  <a:lnTo>
                    <a:pt x="275" y="1335"/>
                  </a:lnTo>
                  <a:lnTo>
                    <a:pt x="1492" y="1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1" name="Google Shape;3261;p65"/>
            <p:cNvSpPr/>
            <p:nvPr/>
          </p:nvSpPr>
          <p:spPr>
            <a:xfrm>
              <a:off x="1382594" y="4320575"/>
              <a:ext cx="41026" cy="47979"/>
            </a:xfrm>
            <a:custGeom>
              <a:avLst/>
              <a:gdLst/>
              <a:ahLst/>
              <a:cxnLst/>
              <a:rect l="l" t="t" r="r" b="b"/>
              <a:pathLst>
                <a:path w="1847" h="2160" extrusionOk="0">
                  <a:moveTo>
                    <a:pt x="1257" y="0"/>
                  </a:moveTo>
                  <a:lnTo>
                    <a:pt x="1" y="1335"/>
                  </a:lnTo>
                  <a:lnTo>
                    <a:pt x="1" y="1531"/>
                  </a:lnTo>
                  <a:lnTo>
                    <a:pt x="1218" y="1610"/>
                  </a:lnTo>
                  <a:lnTo>
                    <a:pt x="1179" y="2159"/>
                  </a:lnTo>
                  <a:lnTo>
                    <a:pt x="1375" y="2159"/>
                  </a:lnTo>
                  <a:lnTo>
                    <a:pt x="1453" y="1610"/>
                  </a:lnTo>
                  <a:lnTo>
                    <a:pt x="1846" y="1649"/>
                  </a:lnTo>
                  <a:lnTo>
                    <a:pt x="1846" y="1413"/>
                  </a:lnTo>
                  <a:lnTo>
                    <a:pt x="1414" y="1374"/>
                  </a:lnTo>
                  <a:lnTo>
                    <a:pt x="1453" y="903"/>
                  </a:lnTo>
                  <a:lnTo>
                    <a:pt x="1218" y="903"/>
                  </a:lnTo>
                  <a:lnTo>
                    <a:pt x="1218" y="1374"/>
                  </a:lnTo>
                  <a:lnTo>
                    <a:pt x="276" y="1296"/>
                  </a:lnTo>
                  <a:lnTo>
                    <a:pt x="1493" y="0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2" name="Google Shape;3262;p65"/>
            <p:cNvSpPr/>
            <p:nvPr/>
          </p:nvSpPr>
          <p:spPr>
            <a:xfrm>
              <a:off x="1430573" y="4322308"/>
              <a:ext cx="35762" cy="48956"/>
            </a:xfrm>
            <a:custGeom>
              <a:avLst/>
              <a:gdLst/>
              <a:ahLst/>
              <a:cxnLst/>
              <a:rect l="l" t="t" r="r" b="b"/>
              <a:pathLst>
                <a:path w="1610" h="2204" extrusionOk="0">
                  <a:moveTo>
                    <a:pt x="432" y="1"/>
                  </a:moveTo>
                  <a:lnTo>
                    <a:pt x="236" y="1100"/>
                  </a:lnTo>
                  <a:lnTo>
                    <a:pt x="667" y="1139"/>
                  </a:lnTo>
                  <a:cubicBezTo>
                    <a:pt x="1217" y="1139"/>
                    <a:pt x="1374" y="1335"/>
                    <a:pt x="1374" y="1610"/>
                  </a:cubicBezTo>
                  <a:cubicBezTo>
                    <a:pt x="1335" y="1885"/>
                    <a:pt x="1139" y="2003"/>
                    <a:pt x="785" y="2003"/>
                  </a:cubicBezTo>
                  <a:cubicBezTo>
                    <a:pt x="510" y="2003"/>
                    <a:pt x="314" y="1885"/>
                    <a:pt x="118" y="1728"/>
                  </a:cubicBezTo>
                  <a:lnTo>
                    <a:pt x="0" y="1885"/>
                  </a:lnTo>
                  <a:cubicBezTo>
                    <a:pt x="196" y="2081"/>
                    <a:pt x="471" y="2199"/>
                    <a:pt x="785" y="2199"/>
                  </a:cubicBezTo>
                  <a:cubicBezTo>
                    <a:pt x="822" y="2202"/>
                    <a:pt x="858" y="2203"/>
                    <a:pt x="893" y="2203"/>
                  </a:cubicBezTo>
                  <a:cubicBezTo>
                    <a:pt x="1334" y="2203"/>
                    <a:pt x="1573" y="1974"/>
                    <a:pt x="1610" y="1610"/>
                  </a:cubicBezTo>
                  <a:cubicBezTo>
                    <a:pt x="1610" y="1218"/>
                    <a:pt x="1374" y="943"/>
                    <a:pt x="746" y="904"/>
                  </a:cubicBezTo>
                  <a:lnTo>
                    <a:pt x="471" y="904"/>
                  </a:lnTo>
                  <a:lnTo>
                    <a:pt x="628" y="236"/>
                  </a:lnTo>
                  <a:lnTo>
                    <a:pt x="1610" y="315"/>
                  </a:lnTo>
                  <a:lnTo>
                    <a:pt x="1610" y="118"/>
                  </a:lnTo>
                  <a:lnTo>
                    <a:pt x="432" y="1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3" name="Google Shape;3263;p65"/>
            <p:cNvSpPr/>
            <p:nvPr/>
          </p:nvSpPr>
          <p:spPr>
            <a:xfrm>
              <a:off x="1477641" y="4326617"/>
              <a:ext cx="35784" cy="48912"/>
            </a:xfrm>
            <a:custGeom>
              <a:avLst/>
              <a:gdLst/>
              <a:ahLst/>
              <a:cxnLst/>
              <a:rect l="l" t="t" r="r" b="b"/>
              <a:pathLst>
                <a:path w="1611" h="2202" extrusionOk="0">
                  <a:moveTo>
                    <a:pt x="780" y="1085"/>
                  </a:moveTo>
                  <a:cubicBezTo>
                    <a:pt x="821" y="1085"/>
                    <a:pt x="862" y="1090"/>
                    <a:pt x="904" y="1102"/>
                  </a:cubicBezTo>
                  <a:cubicBezTo>
                    <a:pt x="1218" y="1102"/>
                    <a:pt x="1375" y="1298"/>
                    <a:pt x="1375" y="1573"/>
                  </a:cubicBezTo>
                  <a:lnTo>
                    <a:pt x="1414" y="1573"/>
                  </a:lnTo>
                  <a:cubicBezTo>
                    <a:pt x="1414" y="1573"/>
                    <a:pt x="1414" y="1613"/>
                    <a:pt x="1414" y="1613"/>
                  </a:cubicBezTo>
                  <a:cubicBezTo>
                    <a:pt x="1342" y="1828"/>
                    <a:pt x="1140" y="2010"/>
                    <a:pt x="926" y="2010"/>
                  </a:cubicBezTo>
                  <a:cubicBezTo>
                    <a:pt x="905" y="2010"/>
                    <a:pt x="885" y="2008"/>
                    <a:pt x="865" y="2005"/>
                  </a:cubicBezTo>
                  <a:cubicBezTo>
                    <a:pt x="472" y="2005"/>
                    <a:pt x="315" y="1770"/>
                    <a:pt x="315" y="1495"/>
                  </a:cubicBezTo>
                  <a:cubicBezTo>
                    <a:pt x="348" y="1261"/>
                    <a:pt x="551" y="1085"/>
                    <a:pt x="780" y="1085"/>
                  </a:cubicBezTo>
                  <a:close/>
                  <a:moveTo>
                    <a:pt x="1027" y="1"/>
                  </a:moveTo>
                  <a:cubicBezTo>
                    <a:pt x="476" y="1"/>
                    <a:pt x="78" y="424"/>
                    <a:pt x="40" y="1063"/>
                  </a:cubicBezTo>
                  <a:cubicBezTo>
                    <a:pt x="1" y="1730"/>
                    <a:pt x="276" y="2162"/>
                    <a:pt x="825" y="2201"/>
                  </a:cubicBezTo>
                  <a:lnTo>
                    <a:pt x="904" y="2201"/>
                  </a:lnTo>
                  <a:cubicBezTo>
                    <a:pt x="1257" y="2201"/>
                    <a:pt x="1571" y="1927"/>
                    <a:pt x="1610" y="1573"/>
                  </a:cubicBezTo>
                  <a:cubicBezTo>
                    <a:pt x="1610" y="1573"/>
                    <a:pt x="1610" y="1534"/>
                    <a:pt x="1610" y="1534"/>
                  </a:cubicBezTo>
                  <a:cubicBezTo>
                    <a:pt x="1610" y="1166"/>
                    <a:pt x="1335" y="902"/>
                    <a:pt x="1010" y="902"/>
                  </a:cubicBezTo>
                  <a:cubicBezTo>
                    <a:pt x="988" y="902"/>
                    <a:pt x="966" y="903"/>
                    <a:pt x="943" y="906"/>
                  </a:cubicBezTo>
                  <a:cubicBezTo>
                    <a:pt x="908" y="901"/>
                    <a:pt x="873" y="898"/>
                    <a:pt x="839" y="898"/>
                  </a:cubicBezTo>
                  <a:cubicBezTo>
                    <a:pt x="600" y="898"/>
                    <a:pt x="374" y="1014"/>
                    <a:pt x="236" y="1220"/>
                  </a:cubicBezTo>
                  <a:lnTo>
                    <a:pt x="236" y="1024"/>
                  </a:lnTo>
                  <a:cubicBezTo>
                    <a:pt x="276" y="435"/>
                    <a:pt x="590" y="199"/>
                    <a:pt x="1061" y="199"/>
                  </a:cubicBezTo>
                  <a:cubicBezTo>
                    <a:pt x="1218" y="199"/>
                    <a:pt x="1375" y="278"/>
                    <a:pt x="1493" y="356"/>
                  </a:cubicBezTo>
                  <a:lnTo>
                    <a:pt x="1571" y="160"/>
                  </a:lnTo>
                  <a:cubicBezTo>
                    <a:pt x="1453" y="82"/>
                    <a:pt x="1257" y="42"/>
                    <a:pt x="1100" y="3"/>
                  </a:cubicBezTo>
                  <a:cubicBezTo>
                    <a:pt x="1075" y="1"/>
                    <a:pt x="1051" y="1"/>
                    <a:pt x="1027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4" name="Google Shape;3264;p65"/>
            <p:cNvSpPr/>
            <p:nvPr/>
          </p:nvSpPr>
          <p:spPr>
            <a:xfrm>
              <a:off x="1543924" y="4330171"/>
              <a:ext cx="34896" cy="49800"/>
            </a:xfrm>
            <a:custGeom>
              <a:avLst/>
              <a:gdLst/>
              <a:ahLst/>
              <a:cxnLst/>
              <a:rect l="l" t="t" r="r" b="b"/>
              <a:pathLst>
                <a:path w="1571" h="2242" extrusionOk="0">
                  <a:moveTo>
                    <a:pt x="157" y="0"/>
                  </a:moveTo>
                  <a:lnTo>
                    <a:pt x="157" y="196"/>
                  </a:lnTo>
                  <a:lnTo>
                    <a:pt x="1257" y="275"/>
                  </a:lnTo>
                  <a:lnTo>
                    <a:pt x="628" y="981"/>
                  </a:lnTo>
                  <a:lnTo>
                    <a:pt x="628" y="1138"/>
                  </a:lnTo>
                  <a:lnTo>
                    <a:pt x="786" y="1138"/>
                  </a:lnTo>
                  <a:cubicBezTo>
                    <a:pt x="1178" y="1178"/>
                    <a:pt x="1335" y="1374"/>
                    <a:pt x="1335" y="1649"/>
                  </a:cubicBezTo>
                  <a:cubicBezTo>
                    <a:pt x="1335" y="1884"/>
                    <a:pt x="1100" y="2041"/>
                    <a:pt x="746" y="2041"/>
                  </a:cubicBezTo>
                  <a:cubicBezTo>
                    <a:pt x="511" y="2002"/>
                    <a:pt x="275" y="1924"/>
                    <a:pt x="118" y="1727"/>
                  </a:cubicBezTo>
                  <a:lnTo>
                    <a:pt x="0" y="1884"/>
                  </a:lnTo>
                  <a:cubicBezTo>
                    <a:pt x="197" y="2081"/>
                    <a:pt x="432" y="2238"/>
                    <a:pt x="746" y="2238"/>
                  </a:cubicBezTo>
                  <a:cubicBezTo>
                    <a:pt x="779" y="2240"/>
                    <a:pt x="811" y="2241"/>
                    <a:pt x="841" y="2241"/>
                  </a:cubicBezTo>
                  <a:cubicBezTo>
                    <a:pt x="1291" y="2241"/>
                    <a:pt x="1534" y="1979"/>
                    <a:pt x="1571" y="1649"/>
                  </a:cubicBezTo>
                  <a:cubicBezTo>
                    <a:pt x="1571" y="1295"/>
                    <a:pt x="1374" y="1060"/>
                    <a:pt x="903" y="981"/>
                  </a:cubicBezTo>
                  <a:lnTo>
                    <a:pt x="1571" y="275"/>
                  </a:lnTo>
                  <a:lnTo>
                    <a:pt x="1571" y="118"/>
                  </a:lnTo>
                  <a:lnTo>
                    <a:pt x="157" y="0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5" name="Google Shape;3265;p65"/>
            <p:cNvSpPr/>
            <p:nvPr/>
          </p:nvSpPr>
          <p:spPr>
            <a:xfrm>
              <a:off x="1590126" y="4335324"/>
              <a:ext cx="36651" cy="48134"/>
            </a:xfrm>
            <a:custGeom>
              <a:avLst/>
              <a:gdLst/>
              <a:ahLst/>
              <a:cxnLst/>
              <a:rect l="l" t="t" r="r" b="b"/>
              <a:pathLst>
                <a:path w="1650" h="2167" extrusionOk="0">
                  <a:moveTo>
                    <a:pt x="819" y="1046"/>
                  </a:moveTo>
                  <a:cubicBezTo>
                    <a:pt x="860" y="1046"/>
                    <a:pt x="902" y="1052"/>
                    <a:pt x="943" y="1063"/>
                  </a:cubicBezTo>
                  <a:cubicBezTo>
                    <a:pt x="1257" y="1063"/>
                    <a:pt x="1453" y="1260"/>
                    <a:pt x="1414" y="1535"/>
                  </a:cubicBezTo>
                  <a:lnTo>
                    <a:pt x="1453" y="1535"/>
                  </a:lnTo>
                  <a:cubicBezTo>
                    <a:pt x="1453" y="1535"/>
                    <a:pt x="1453" y="1574"/>
                    <a:pt x="1453" y="1574"/>
                  </a:cubicBezTo>
                  <a:cubicBezTo>
                    <a:pt x="1383" y="1821"/>
                    <a:pt x="1186" y="1972"/>
                    <a:pt x="976" y="1972"/>
                  </a:cubicBezTo>
                  <a:cubicBezTo>
                    <a:pt x="952" y="1972"/>
                    <a:pt x="928" y="1970"/>
                    <a:pt x="904" y="1966"/>
                  </a:cubicBezTo>
                  <a:cubicBezTo>
                    <a:pt x="511" y="1966"/>
                    <a:pt x="354" y="1731"/>
                    <a:pt x="354" y="1495"/>
                  </a:cubicBezTo>
                  <a:cubicBezTo>
                    <a:pt x="354" y="1495"/>
                    <a:pt x="354" y="1456"/>
                    <a:pt x="354" y="1456"/>
                  </a:cubicBezTo>
                  <a:cubicBezTo>
                    <a:pt x="388" y="1223"/>
                    <a:pt x="591" y="1046"/>
                    <a:pt x="819" y="1046"/>
                  </a:cubicBezTo>
                  <a:close/>
                  <a:moveTo>
                    <a:pt x="1025" y="1"/>
                  </a:moveTo>
                  <a:cubicBezTo>
                    <a:pt x="512" y="1"/>
                    <a:pt x="115" y="387"/>
                    <a:pt x="40" y="1024"/>
                  </a:cubicBezTo>
                  <a:cubicBezTo>
                    <a:pt x="1" y="1731"/>
                    <a:pt x="276" y="2123"/>
                    <a:pt x="865" y="2163"/>
                  </a:cubicBezTo>
                  <a:lnTo>
                    <a:pt x="904" y="2163"/>
                  </a:lnTo>
                  <a:cubicBezTo>
                    <a:pt x="929" y="2165"/>
                    <a:pt x="954" y="2166"/>
                    <a:pt x="978" y="2166"/>
                  </a:cubicBezTo>
                  <a:cubicBezTo>
                    <a:pt x="1335" y="2166"/>
                    <a:pt x="1613" y="1902"/>
                    <a:pt x="1650" y="1535"/>
                  </a:cubicBezTo>
                  <a:lnTo>
                    <a:pt x="1610" y="1495"/>
                  </a:lnTo>
                  <a:cubicBezTo>
                    <a:pt x="1610" y="1142"/>
                    <a:pt x="1296" y="867"/>
                    <a:pt x="943" y="867"/>
                  </a:cubicBezTo>
                  <a:cubicBezTo>
                    <a:pt x="908" y="862"/>
                    <a:pt x="873" y="860"/>
                    <a:pt x="839" y="860"/>
                  </a:cubicBezTo>
                  <a:cubicBezTo>
                    <a:pt x="601" y="860"/>
                    <a:pt x="379" y="976"/>
                    <a:pt x="276" y="1181"/>
                  </a:cubicBezTo>
                  <a:lnTo>
                    <a:pt x="276" y="1024"/>
                  </a:lnTo>
                  <a:cubicBezTo>
                    <a:pt x="313" y="472"/>
                    <a:pt x="591" y="196"/>
                    <a:pt x="1014" y="196"/>
                  </a:cubicBezTo>
                  <a:cubicBezTo>
                    <a:pt x="1042" y="196"/>
                    <a:pt x="1071" y="197"/>
                    <a:pt x="1100" y="200"/>
                  </a:cubicBezTo>
                  <a:cubicBezTo>
                    <a:pt x="1257" y="200"/>
                    <a:pt x="1375" y="239"/>
                    <a:pt x="1493" y="318"/>
                  </a:cubicBezTo>
                  <a:lnTo>
                    <a:pt x="1610" y="161"/>
                  </a:lnTo>
                  <a:cubicBezTo>
                    <a:pt x="1453" y="43"/>
                    <a:pt x="1296" y="4"/>
                    <a:pt x="1100" y="4"/>
                  </a:cubicBezTo>
                  <a:cubicBezTo>
                    <a:pt x="1075" y="2"/>
                    <a:pt x="1050" y="1"/>
                    <a:pt x="1025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6" name="Google Shape;3266;p65"/>
            <p:cNvSpPr/>
            <p:nvPr/>
          </p:nvSpPr>
          <p:spPr>
            <a:xfrm>
              <a:off x="1637216" y="4337146"/>
              <a:ext cx="35784" cy="48845"/>
            </a:xfrm>
            <a:custGeom>
              <a:avLst/>
              <a:gdLst/>
              <a:ahLst/>
              <a:cxnLst/>
              <a:rect l="l" t="t" r="r" b="b"/>
              <a:pathLst>
                <a:path w="1611" h="2199" extrusionOk="0">
                  <a:moveTo>
                    <a:pt x="79" y="0"/>
                  </a:moveTo>
                  <a:lnTo>
                    <a:pt x="1" y="589"/>
                  </a:lnTo>
                  <a:lnTo>
                    <a:pt x="236" y="589"/>
                  </a:lnTo>
                  <a:lnTo>
                    <a:pt x="276" y="196"/>
                  </a:lnTo>
                  <a:lnTo>
                    <a:pt x="1375" y="275"/>
                  </a:lnTo>
                  <a:lnTo>
                    <a:pt x="354" y="2198"/>
                  </a:lnTo>
                  <a:lnTo>
                    <a:pt x="590" y="2198"/>
                  </a:lnTo>
                  <a:lnTo>
                    <a:pt x="1610" y="275"/>
                  </a:lnTo>
                  <a:lnTo>
                    <a:pt x="1610" y="118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7" name="Google Shape;3267;p65"/>
            <p:cNvSpPr/>
            <p:nvPr/>
          </p:nvSpPr>
          <p:spPr>
            <a:xfrm>
              <a:off x="1705231" y="4342366"/>
              <a:ext cx="35784" cy="47979"/>
            </a:xfrm>
            <a:custGeom>
              <a:avLst/>
              <a:gdLst/>
              <a:ahLst/>
              <a:cxnLst/>
              <a:rect l="l" t="t" r="r" b="b"/>
              <a:pathLst>
                <a:path w="1611" h="2160" extrusionOk="0">
                  <a:moveTo>
                    <a:pt x="79" y="1"/>
                  </a:moveTo>
                  <a:lnTo>
                    <a:pt x="1" y="589"/>
                  </a:lnTo>
                  <a:lnTo>
                    <a:pt x="236" y="589"/>
                  </a:lnTo>
                  <a:lnTo>
                    <a:pt x="276" y="197"/>
                  </a:lnTo>
                  <a:lnTo>
                    <a:pt x="1375" y="275"/>
                  </a:lnTo>
                  <a:lnTo>
                    <a:pt x="354" y="2160"/>
                  </a:lnTo>
                  <a:lnTo>
                    <a:pt x="590" y="2160"/>
                  </a:lnTo>
                  <a:lnTo>
                    <a:pt x="1610" y="236"/>
                  </a:lnTo>
                  <a:lnTo>
                    <a:pt x="1610" y="79"/>
                  </a:lnTo>
                  <a:lnTo>
                    <a:pt x="79" y="1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8" name="Google Shape;3268;p65"/>
            <p:cNvSpPr/>
            <p:nvPr/>
          </p:nvSpPr>
          <p:spPr>
            <a:xfrm>
              <a:off x="1747968" y="4346608"/>
              <a:ext cx="38383" cy="48201"/>
            </a:xfrm>
            <a:custGeom>
              <a:avLst/>
              <a:gdLst/>
              <a:ahLst/>
              <a:cxnLst/>
              <a:rect l="l" t="t" r="r" b="b"/>
              <a:pathLst>
                <a:path w="1728" h="2170" extrusionOk="0">
                  <a:moveTo>
                    <a:pt x="982" y="163"/>
                  </a:moveTo>
                  <a:cubicBezTo>
                    <a:pt x="1296" y="202"/>
                    <a:pt x="1492" y="398"/>
                    <a:pt x="1492" y="595"/>
                  </a:cubicBezTo>
                  <a:cubicBezTo>
                    <a:pt x="1457" y="806"/>
                    <a:pt x="1295" y="954"/>
                    <a:pt x="1008" y="954"/>
                  </a:cubicBezTo>
                  <a:cubicBezTo>
                    <a:pt x="974" y="954"/>
                    <a:pt x="940" y="952"/>
                    <a:pt x="903" y="948"/>
                  </a:cubicBezTo>
                  <a:cubicBezTo>
                    <a:pt x="589" y="909"/>
                    <a:pt x="432" y="752"/>
                    <a:pt x="432" y="516"/>
                  </a:cubicBezTo>
                  <a:cubicBezTo>
                    <a:pt x="432" y="281"/>
                    <a:pt x="668" y="163"/>
                    <a:pt x="982" y="163"/>
                  </a:cubicBezTo>
                  <a:close/>
                  <a:moveTo>
                    <a:pt x="788" y="1099"/>
                  </a:moveTo>
                  <a:cubicBezTo>
                    <a:pt x="825" y="1099"/>
                    <a:pt x="863" y="1101"/>
                    <a:pt x="903" y="1105"/>
                  </a:cubicBezTo>
                  <a:cubicBezTo>
                    <a:pt x="1286" y="1143"/>
                    <a:pt x="1482" y="1331"/>
                    <a:pt x="1492" y="1594"/>
                  </a:cubicBezTo>
                  <a:lnTo>
                    <a:pt x="1492" y="1594"/>
                  </a:lnTo>
                  <a:cubicBezTo>
                    <a:pt x="1481" y="1836"/>
                    <a:pt x="1254" y="2013"/>
                    <a:pt x="923" y="2013"/>
                  </a:cubicBezTo>
                  <a:cubicBezTo>
                    <a:pt x="891" y="2013"/>
                    <a:pt x="858" y="2011"/>
                    <a:pt x="825" y="2008"/>
                  </a:cubicBezTo>
                  <a:cubicBezTo>
                    <a:pt x="471" y="1969"/>
                    <a:pt x="236" y="1772"/>
                    <a:pt x="275" y="1498"/>
                  </a:cubicBezTo>
                  <a:cubicBezTo>
                    <a:pt x="275" y="1251"/>
                    <a:pt x="465" y="1099"/>
                    <a:pt x="788" y="1099"/>
                  </a:cubicBezTo>
                  <a:close/>
                  <a:moveTo>
                    <a:pt x="866" y="1"/>
                  </a:moveTo>
                  <a:cubicBezTo>
                    <a:pt x="460" y="1"/>
                    <a:pt x="197" y="193"/>
                    <a:pt x="197" y="516"/>
                  </a:cubicBezTo>
                  <a:cubicBezTo>
                    <a:pt x="157" y="713"/>
                    <a:pt x="275" y="909"/>
                    <a:pt x="471" y="987"/>
                  </a:cubicBezTo>
                  <a:cubicBezTo>
                    <a:pt x="236" y="1027"/>
                    <a:pt x="40" y="1223"/>
                    <a:pt x="40" y="1498"/>
                  </a:cubicBezTo>
                  <a:cubicBezTo>
                    <a:pt x="0" y="1851"/>
                    <a:pt x="314" y="2126"/>
                    <a:pt x="825" y="2165"/>
                  </a:cubicBezTo>
                  <a:cubicBezTo>
                    <a:pt x="868" y="2168"/>
                    <a:pt x="909" y="2170"/>
                    <a:pt x="950" y="2170"/>
                  </a:cubicBezTo>
                  <a:cubicBezTo>
                    <a:pt x="1392" y="2170"/>
                    <a:pt x="1688" y="1975"/>
                    <a:pt x="1688" y="1615"/>
                  </a:cubicBezTo>
                  <a:cubicBezTo>
                    <a:pt x="1728" y="1380"/>
                    <a:pt x="1571" y="1144"/>
                    <a:pt x="1335" y="1066"/>
                  </a:cubicBezTo>
                  <a:cubicBezTo>
                    <a:pt x="1531" y="1027"/>
                    <a:pt x="1688" y="830"/>
                    <a:pt x="1688" y="595"/>
                  </a:cubicBezTo>
                  <a:cubicBezTo>
                    <a:pt x="1728" y="281"/>
                    <a:pt x="1453" y="6"/>
                    <a:pt x="982" y="6"/>
                  </a:cubicBezTo>
                  <a:cubicBezTo>
                    <a:pt x="942" y="3"/>
                    <a:pt x="903" y="1"/>
                    <a:pt x="866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9" name="Google Shape;3269;p65"/>
            <p:cNvSpPr/>
            <p:nvPr/>
          </p:nvSpPr>
          <p:spPr>
            <a:xfrm>
              <a:off x="1797657" y="4349252"/>
              <a:ext cx="36651" cy="49001"/>
            </a:xfrm>
            <a:custGeom>
              <a:avLst/>
              <a:gdLst/>
              <a:ahLst/>
              <a:cxnLst/>
              <a:rect l="l" t="t" r="r" b="b"/>
              <a:pathLst>
                <a:path w="1650" h="2206" extrusionOk="0">
                  <a:moveTo>
                    <a:pt x="716" y="196"/>
                  </a:moveTo>
                  <a:cubicBezTo>
                    <a:pt x="739" y="196"/>
                    <a:pt x="762" y="198"/>
                    <a:pt x="786" y="201"/>
                  </a:cubicBezTo>
                  <a:cubicBezTo>
                    <a:pt x="1139" y="201"/>
                    <a:pt x="1296" y="436"/>
                    <a:pt x="1296" y="711"/>
                  </a:cubicBezTo>
                  <a:cubicBezTo>
                    <a:pt x="1261" y="963"/>
                    <a:pt x="1028" y="1148"/>
                    <a:pt x="778" y="1148"/>
                  </a:cubicBezTo>
                  <a:cubicBezTo>
                    <a:pt x="755" y="1148"/>
                    <a:pt x="731" y="1146"/>
                    <a:pt x="708" y="1143"/>
                  </a:cubicBezTo>
                  <a:cubicBezTo>
                    <a:pt x="394" y="1143"/>
                    <a:pt x="236" y="908"/>
                    <a:pt x="236" y="633"/>
                  </a:cubicBezTo>
                  <a:cubicBezTo>
                    <a:pt x="236" y="633"/>
                    <a:pt x="236" y="594"/>
                    <a:pt x="236" y="594"/>
                  </a:cubicBezTo>
                  <a:cubicBezTo>
                    <a:pt x="272" y="378"/>
                    <a:pt x="472" y="196"/>
                    <a:pt x="716" y="196"/>
                  </a:cubicBezTo>
                  <a:close/>
                  <a:moveTo>
                    <a:pt x="641" y="1"/>
                  </a:moveTo>
                  <a:cubicBezTo>
                    <a:pt x="315" y="1"/>
                    <a:pt x="38" y="265"/>
                    <a:pt x="1" y="633"/>
                  </a:cubicBezTo>
                  <a:cubicBezTo>
                    <a:pt x="1" y="633"/>
                    <a:pt x="1" y="672"/>
                    <a:pt x="1" y="672"/>
                  </a:cubicBezTo>
                  <a:cubicBezTo>
                    <a:pt x="1" y="1040"/>
                    <a:pt x="276" y="1304"/>
                    <a:pt x="601" y="1304"/>
                  </a:cubicBezTo>
                  <a:cubicBezTo>
                    <a:pt x="623" y="1304"/>
                    <a:pt x="646" y="1303"/>
                    <a:pt x="668" y="1300"/>
                  </a:cubicBezTo>
                  <a:cubicBezTo>
                    <a:pt x="703" y="1305"/>
                    <a:pt x="738" y="1308"/>
                    <a:pt x="773" y="1308"/>
                  </a:cubicBezTo>
                  <a:cubicBezTo>
                    <a:pt x="1011" y="1308"/>
                    <a:pt x="1238" y="1192"/>
                    <a:pt x="1375" y="986"/>
                  </a:cubicBezTo>
                  <a:lnTo>
                    <a:pt x="1375" y="1182"/>
                  </a:lnTo>
                  <a:cubicBezTo>
                    <a:pt x="1338" y="1701"/>
                    <a:pt x="1056" y="2010"/>
                    <a:pt x="628" y="2010"/>
                  </a:cubicBezTo>
                  <a:cubicBezTo>
                    <a:pt x="603" y="2010"/>
                    <a:pt x="577" y="2009"/>
                    <a:pt x="551" y="2007"/>
                  </a:cubicBezTo>
                  <a:cubicBezTo>
                    <a:pt x="394" y="2007"/>
                    <a:pt x="236" y="1928"/>
                    <a:pt x="119" y="1850"/>
                  </a:cubicBezTo>
                  <a:lnTo>
                    <a:pt x="40" y="2046"/>
                  </a:lnTo>
                  <a:cubicBezTo>
                    <a:pt x="197" y="2125"/>
                    <a:pt x="354" y="2164"/>
                    <a:pt x="511" y="2203"/>
                  </a:cubicBezTo>
                  <a:cubicBezTo>
                    <a:pt x="541" y="2205"/>
                    <a:pt x="570" y="2206"/>
                    <a:pt x="598" y="2206"/>
                  </a:cubicBezTo>
                  <a:cubicBezTo>
                    <a:pt x="1142" y="2206"/>
                    <a:pt x="1534" y="1852"/>
                    <a:pt x="1571" y="1143"/>
                  </a:cubicBezTo>
                  <a:cubicBezTo>
                    <a:pt x="1650" y="476"/>
                    <a:pt x="1375" y="44"/>
                    <a:pt x="786" y="5"/>
                  </a:cubicBezTo>
                  <a:lnTo>
                    <a:pt x="708" y="5"/>
                  </a:lnTo>
                  <a:cubicBezTo>
                    <a:pt x="685" y="2"/>
                    <a:pt x="663" y="1"/>
                    <a:pt x="641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0" name="Google Shape;3270;p65"/>
            <p:cNvSpPr/>
            <p:nvPr/>
          </p:nvSpPr>
          <p:spPr>
            <a:xfrm>
              <a:off x="1867426" y="4353694"/>
              <a:ext cx="15726" cy="48868"/>
            </a:xfrm>
            <a:custGeom>
              <a:avLst/>
              <a:gdLst/>
              <a:ahLst/>
              <a:cxnLst/>
              <a:rect l="l" t="t" r="r" b="b"/>
              <a:pathLst>
                <a:path w="708" h="2200" extrusionOk="0">
                  <a:moveTo>
                    <a:pt x="0" y="1"/>
                  </a:moveTo>
                  <a:lnTo>
                    <a:pt x="0" y="197"/>
                  </a:lnTo>
                  <a:lnTo>
                    <a:pt x="472" y="236"/>
                  </a:lnTo>
                  <a:lnTo>
                    <a:pt x="354" y="2199"/>
                  </a:lnTo>
                  <a:lnTo>
                    <a:pt x="550" y="2199"/>
                  </a:lnTo>
                  <a:lnTo>
                    <a:pt x="707" y="40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1" name="Google Shape;3271;p65"/>
            <p:cNvSpPr/>
            <p:nvPr/>
          </p:nvSpPr>
          <p:spPr>
            <a:xfrm>
              <a:off x="1895325" y="4356981"/>
              <a:ext cx="34896" cy="49067"/>
            </a:xfrm>
            <a:custGeom>
              <a:avLst/>
              <a:gdLst/>
              <a:ahLst/>
              <a:cxnLst/>
              <a:rect l="l" t="t" r="r" b="b"/>
              <a:pathLst>
                <a:path w="1571" h="2209" extrusionOk="0">
                  <a:moveTo>
                    <a:pt x="727" y="0"/>
                  </a:moveTo>
                  <a:cubicBezTo>
                    <a:pt x="499" y="0"/>
                    <a:pt x="275" y="82"/>
                    <a:pt x="79" y="246"/>
                  </a:cubicBezTo>
                  <a:lnTo>
                    <a:pt x="236" y="403"/>
                  </a:lnTo>
                  <a:cubicBezTo>
                    <a:pt x="366" y="272"/>
                    <a:pt x="550" y="196"/>
                    <a:pt x="721" y="196"/>
                  </a:cubicBezTo>
                  <a:cubicBezTo>
                    <a:pt x="757" y="196"/>
                    <a:pt x="791" y="200"/>
                    <a:pt x="825" y="206"/>
                  </a:cubicBezTo>
                  <a:cubicBezTo>
                    <a:pt x="1178" y="246"/>
                    <a:pt x="1335" y="403"/>
                    <a:pt x="1335" y="638"/>
                  </a:cubicBezTo>
                  <a:cubicBezTo>
                    <a:pt x="1335" y="756"/>
                    <a:pt x="1257" y="913"/>
                    <a:pt x="982" y="1148"/>
                  </a:cubicBezTo>
                  <a:lnTo>
                    <a:pt x="1" y="1934"/>
                  </a:lnTo>
                  <a:lnTo>
                    <a:pt x="1" y="2091"/>
                  </a:lnTo>
                  <a:lnTo>
                    <a:pt x="1532" y="2208"/>
                  </a:lnTo>
                  <a:lnTo>
                    <a:pt x="1532" y="2012"/>
                  </a:lnTo>
                  <a:lnTo>
                    <a:pt x="354" y="1934"/>
                  </a:lnTo>
                  <a:lnTo>
                    <a:pt x="1139" y="1266"/>
                  </a:lnTo>
                  <a:cubicBezTo>
                    <a:pt x="1375" y="1148"/>
                    <a:pt x="1532" y="913"/>
                    <a:pt x="1532" y="638"/>
                  </a:cubicBezTo>
                  <a:cubicBezTo>
                    <a:pt x="1571" y="285"/>
                    <a:pt x="1296" y="49"/>
                    <a:pt x="864" y="10"/>
                  </a:cubicBezTo>
                  <a:cubicBezTo>
                    <a:pt x="818" y="3"/>
                    <a:pt x="773" y="0"/>
                    <a:pt x="727" y="0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2" name="Google Shape;3272;p65"/>
            <p:cNvSpPr/>
            <p:nvPr/>
          </p:nvSpPr>
          <p:spPr>
            <a:xfrm>
              <a:off x="1938062" y="4358936"/>
              <a:ext cx="35762" cy="49800"/>
            </a:xfrm>
            <a:custGeom>
              <a:avLst/>
              <a:gdLst/>
              <a:ahLst/>
              <a:cxnLst/>
              <a:rect l="l" t="t" r="r" b="b"/>
              <a:pathLst>
                <a:path w="1610" h="2242" extrusionOk="0">
                  <a:moveTo>
                    <a:pt x="196" y="0"/>
                  </a:moveTo>
                  <a:lnTo>
                    <a:pt x="196" y="197"/>
                  </a:lnTo>
                  <a:lnTo>
                    <a:pt x="1296" y="275"/>
                  </a:lnTo>
                  <a:lnTo>
                    <a:pt x="628" y="982"/>
                  </a:lnTo>
                  <a:lnTo>
                    <a:pt x="628" y="1139"/>
                  </a:lnTo>
                  <a:lnTo>
                    <a:pt x="785" y="1139"/>
                  </a:lnTo>
                  <a:cubicBezTo>
                    <a:pt x="1178" y="1178"/>
                    <a:pt x="1374" y="1374"/>
                    <a:pt x="1335" y="1649"/>
                  </a:cubicBezTo>
                  <a:cubicBezTo>
                    <a:pt x="1296" y="1885"/>
                    <a:pt x="1099" y="2042"/>
                    <a:pt x="746" y="2042"/>
                  </a:cubicBezTo>
                  <a:cubicBezTo>
                    <a:pt x="511" y="2003"/>
                    <a:pt x="275" y="1924"/>
                    <a:pt x="118" y="1728"/>
                  </a:cubicBezTo>
                  <a:lnTo>
                    <a:pt x="0" y="1885"/>
                  </a:lnTo>
                  <a:cubicBezTo>
                    <a:pt x="196" y="2081"/>
                    <a:pt x="432" y="2199"/>
                    <a:pt x="746" y="2238"/>
                  </a:cubicBezTo>
                  <a:cubicBezTo>
                    <a:pt x="779" y="2241"/>
                    <a:pt x="810" y="2242"/>
                    <a:pt x="841" y="2242"/>
                  </a:cubicBezTo>
                  <a:cubicBezTo>
                    <a:pt x="1291" y="2242"/>
                    <a:pt x="1534" y="1980"/>
                    <a:pt x="1570" y="1649"/>
                  </a:cubicBezTo>
                  <a:cubicBezTo>
                    <a:pt x="1610" y="1296"/>
                    <a:pt x="1374" y="1060"/>
                    <a:pt x="903" y="982"/>
                  </a:cubicBezTo>
                  <a:lnTo>
                    <a:pt x="1570" y="236"/>
                  </a:lnTo>
                  <a:lnTo>
                    <a:pt x="1570" y="118"/>
                  </a:lnTo>
                  <a:lnTo>
                    <a:pt x="196" y="0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3" name="Google Shape;3273;p65"/>
            <p:cNvSpPr/>
            <p:nvPr/>
          </p:nvSpPr>
          <p:spPr>
            <a:xfrm>
              <a:off x="1600610" y="4418221"/>
              <a:ext cx="384565" cy="47979"/>
            </a:xfrm>
            <a:custGeom>
              <a:avLst/>
              <a:gdLst/>
              <a:ahLst/>
              <a:cxnLst/>
              <a:rect l="l" t="t" r="r" b="b"/>
              <a:pathLst>
                <a:path w="17313" h="2160" extrusionOk="0">
                  <a:moveTo>
                    <a:pt x="39" y="1"/>
                  </a:moveTo>
                  <a:lnTo>
                    <a:pt x="0" y="904"/>
                  </a:lnTo>
                  <a:lnTo>
                    <a:pt x="17234" y="2160"/>
                  </a:lnTo>
                  <a:lnTo>
                    <a:pt x="17312" y="1257"/>
                  </a:lnTo>
                  <a:lnTo>
                    <a:pt x="39" y="1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4" name="Google Shape;3274;p65"/>
            <p:cNvSpPr/>
            <p:nvPr/>
          </p:nvSpPr>
          <p:spPr>
            <a:xfrm>
              <a:off x="1787195" y="4454850"/>
              <a:ext cx="198846" cy="34896"/>
            </a:xfrm>
            <a:custGeom>
              <a:avLst/>
              <a:gdLst/>
              <a:ahLst/>
              <a:cxnLst/>
              <a:rect l="l" t="t" r="r" b="b"/>
              <a:pathLst>
                <a:path w="8952" h="1571" extrusionOk="0">
                  <a:moveTo>
                    <a:pt x="79" y="1"/>
                  </a:moveTo>
                  <a:lnTo>
                    <a:pt x="1" y="943"/>
                  </a:lnTo>
                  <a:lnTo>
                    <a:pt x="8873" y="1571"/>
                  </a:lnTo>
                  <a:lnTo>
                    <a:pt x="8951" y="629"/>
                  </a:lnTo>
                  <a:lnTo>
                    <a:pt x="79" y="1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5" name="Google Shape;3275;p65"/>
            <p:cNvSpPr/>
            <p:nvPr/>
          </p:nvSpPr>
          <p:spPr>
            <a:xfrm>
              <a:off x="1228262" y="4147873"/>
              <a:ext cx="167438" cy="127544"/>
            </a:xfrm>
            <a:custGeom>
              <a:avLst/>
              <a:gdLst/>
              <a:ahLst/>
              <a:cxnLst/>
              <a:rect l="l" t="t" r="r" b="b"/>
              <a:pathLst>
                <a:path w="7538" h="5742" extrusionOk="0">
                  <a:moveTo>
                    <a:pt x="1458" y="0"/>
                  </a:moveTo>
                  <a:cubicBezTo>
                    <a:pt x="859" y="0"/>
                    <a:pt x="313" y="460"/>
                    <a:pt x="275" y="1102"/>
                  </a:cubicBezTo>
                  <a:lnTo>
                    <a:pt x="40" y="4124"/>
                  </a:lnTo>
                  <a:cubicBezTo>
                    <a:pt x="1" y="4792"/>
                    <a:pt x="511" y="5341"/>
                    <a:pt x="1139" y="5381"/>
                  </a:cubicBezTo>
                  <a:lnTo>
                    <a:pt x="6007" y="5734"/>
                  </a:lnTo>
                  <a:cubicBezTo>
                    <a:pt x="6052" y="5739"/>
                    <a:pt x="6098" y="5742"/>
                    <a:pt x="6142" y="5742"/>
                  </a:cubicBezTo>
                  <a:cubicBezTo>
                    <a:pt x="6747" y="5742"/>
                    <a:pt x="7229" y="5256"/>
                    <a:pt x="7302" y="4635"/>
                  </a:cubicBezTo>
                  <a:lnTo>
                    <a:pt x="7499" y="1612"/>
                  </a:lnTo>
                  <a:cubicBezTo>
                    <a:pt x="7538" y="945"/>
                    <a:pt x="7067" y="395"/>
                    <a:pt x="6399" y="356"/>
                  </a:cubicBezTo>
                  <a:lnTo>
                    <a:pt x="1532" y="2"/>
                  </a:lnTo>
                  <a:cubicBezTo>
                    <a:pt x="1507" y="1"/>
                    <a:pt x="1483" y="0"/>
                    <a:pt x="1458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6" name="Google Shape;3276;p65"/>
            <p:cNvSpPr/>
            <p:nvPr/>
          </p:nvSpPr>
          <p:spPr>
            <a:xfrm>
              <a:off x="1230017" y="4182791"/>
              <a:ext cx="117771" cy="55931"/>
            </a:xfrm>
            <a:custGeom>
              <a:avLst/>
              <a:gdLst/>
              <a:ahLst/>
              <a:cxnLst/>
              <a:rect l="l" t="t" r="r" b="b"/>
              <a:pathLst>
                <a:path w="5302" h="2518" extrusionOk="0">
                  <a:moveTo>
                    <a:pt x="118" y="1"/>
                  </a:moveTo>
                  <a:lnTo>
                    <a:pt x="118" y="354"/>
                  </a:lnTo>
                  <a:lnTo>
                    <a:pt x="3847" y="629"/>
                  </a:lnTo>
                  <a:lnTo>
                    <a:pt x="3887" y="629"/>
                  </a:lnTo>
                  <a:cubicBezTo>
                    <a:pt x="4870" y="704"/>
                    <a:pt x="4760" y="2166"/>
                    <a:pt x="3837" y="2166"/>
                  </a:cubicBezTo>
                  <a:cubicBezTo>
                    <a:pt x="3802" y="2166"/>
                    <a:pt x="3766" y="2164"/>
                    <a:pt x="3729" y="2160"/>
                  </a:cubicBezTo>
                  <a:lnTo>
                    <a:pt x="0" y="1885"/>
                  </a:lnTo>
                  <a:lnTo>
                    <a:pt x="0" y="2238"/>
                  </a:lnTo>
                  <a:lnTo>
                    <a:pt x="3690" y="2513"/>
                  </a:lnTo>
                  <a:cubicBezTo>
                    <a:pt x="3728" y="2516"/>
                    <a:pt x="3765" y="2518"/>
                    <a:pt x="3800" y="2518"/>
                  </a:cubicBezTo>
                  <a:cubicBezTo>
                    <a:pt x="5189" y="2518"/>
                    <a:pt x="5301" y="352"/>
                    <a:pt x="3847" y="276"/>
                  </a:cubicBezTo>
                  <a:lnTo>
                    <a:pt x="118" y="1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7" name="Google Shape;3277;p65"/>
            <p:cNvSpPr/>
            <p:nvPr/>
          </p:nvSpPr>
          <p:spPr>
            <a:xfrm>
              <a:off x="1335526" y="4211578"/>
              <a:ext cx="57575" cy="11351"/>
            </a:xfrm>
            <a:custGeom>
              <a:avLst/>
              <a:gdLst/>
              <a:ahLst/>
              <a:cxnLst/>
              <a:rect l="l" t="t" r="r" b="b"/>
              <a:pathLst>
                <a:path w="2592" h="511" extrusionOk="0">
                  <a:moveTo>
                    <a:pt x="0" y="0"/>
                  </a:moveTo>
                  <a:lnTo>
                    <a:pt x="0" y="314"/>
                  </a:lnTo>
                  <a:lnTo>
                    <a:pt x="2552" y="511"/>
                  </a:lnTo>
                  <a:lnTo>
                    <a:pt x="2591" y="1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8" name="Google Shape;3278;p65"/>
            <p:cNvSpPr/>
            <p:nvPr/>
          </p:nvSpPr>
          <p:spPr>
            <a:xfrm>
              <a:off x="1259648" y="4048516"/>
              <a:ext cx="415973" cy="65416"/>
            </a:xfrm>
            <a:custGeom>
              <a:avLst/>
              <a:gdLst/>
              <a:ahLst/>
              <a:cxnLst/>
              <a:rect l="l" t="t" r="r" b="b"/>
              <a:pathLst>
                <a:path w="18727" h="2945" extrusionOk="0">
                  <a:moveTo>
                    <a:pt x="119" y="0"/>
                  </a:moveTo>
                  <a:lnTo>
                    <a:pt x="1" y="1571"/>
                  </a:lnTo>
                  <a:lnTo>
                    <a:pt x="18608" y="2944"/>
                  </a:lnTo>
                  <a:lnTo>
                    <a:pt x="18726" y="1335"/>
                  </a:lnTo>
                  <a:lnTo>
                    <a:pt x="119" y="0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9" name="Google Shape;3279;p65"/>
            <p:cNvSpPr/>
            <p:nvPr/>
          </p:nvSpPr>
          <p:spPr>
            <a:xfrm>
              <a:off x="2210121" y="3927303"/>
              <a:ext cx="14838" cy="75012"/>
            </a:xfrm>
            <a:custGeom>
              <a:avLst/>
              <a:gdLst/>
              <a:ahLst/>
              <a:cxnLst/>
              <a:rect l="l" t="t" r="r" b="b"/>
              <a:pathLst>
                <a:path w="668" h="3377" extrusionOk="0">
                  <a:moveTo>
                    <a:pt x="667" y="1"/>
                  </a:moveTo>
                  <a:lnTo>
                    <a:pt x="667" y="1"/>
                  </a:lnTo>
                  <a:cubicBezTo>
                    <a:pt x="196" y="432"/>
                    <a:pt x="0" y="1021"/>
                    <a:pt x="39" y="1649"/>
                  </a:cubicBezTo>
                  <a:cubicBezTo>
                    <a:pt x="79" y="2238"/>
                    <a:pt x="275" y="2827"/>
                    <a:pt x="628" y="3377"/>
                  </a:cubicBezTo>
                  <a:lnTo>
                    <a:pt x="667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0" name="Google Shape;3280;p65"/>
            <p:cNvSpPr/>
            <p:nvPr/>
          </p:nvSpPr>
          <p:spPr>
            <a:xfrm>
              <a:off x="2217962" y="3917707"/>
              <a:ext cx="129943" cy="258265"/>
            </a:xfrm>
            <a:custGeom>
              <a:avLst/>
              <a:gdLst/>
              <a:ahLst/>
              <a:cxnLst/>
              <a:rect l="l" t="t" r="r" b="b"/>
              <a:pathLst>
                <a:path w="5850" h="11627" extrusionOk="0">
                  <a:moveTo>
                    <a:pt x="2827" y="1"/>
                  </a:moveTo>
                  <a:lnTo>
                    <a:pt x="118" y="1336"/>
                  </a:lnTo>
                  <a:cubicBezTo>
                    <a:pt x="118" y="1336"/>
                    <a:pt x="0" y="4790"/>
                    <a:pt x="118" y="6243"/>
                  </a:cubicBezTo>
                  <a:cubicBezTo>
                    <a:pt x="157" y="7106"/>
                    <a:pt x="825" y="7813"/>
                    <a:pt x="1688" y="7891"/>
                  </a:cubicBezTo>
                  <a:cubicBezTo>
                    <a:pt x="1688" y="7891"/>
                    <a:pt x="1649" y="8716"/>
                    <a:pt x="1610" y="9579"/>
                  </a:cubicBezTo>
                  <a:cubicBezTo>
                    <a:pt x="1531" y="10639"/>
                    <a:pt x="2356" y="11581"/>
                    <a:pt x="3416" y="11621"/>
                  </a:cubicBezTo>
                  <a:cubicBezTo>
                    <a:pt x="3466" y="11624"/>
                    <a:pt x="3517" y="11626"/>
                    <a:pt x="3567" y="11626"/>
                  </a:cubicBezTo>
                  <a:cubicBezTo>
                    <a:pt x="4600" y="11626"/>
                    <a:pt x="5461" y="10863"/>
                    <a:pt x="5536" y="9815"/>
                  </a:cubicBezTo>
                  <a:lnTo>
                    <a:pt x="5850" y="2278"/>
                  </a:lnTo>
                  <a:lnTo>
                    <a:pt x="2827" y="1"/>
                  </a:lnTo>
                  <a:close/>
                </a:path>
              </a:pathLst>
            </a:custGeom>
            <a:solidFill>
              <a:srgbClr val="FFBE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1" name="Google Shape;3281;p65"/>
            <p:cNvSpPr/>
            <p:nvPr/>
          </p:nvSpPr>
          <p:spPr>
            <a:xfrm>
              <a:off x="2231045" y="3998805"/>
              <a:ext cx="8730" cy="8752"/>
            </a:xfrm>
            <a:custGeom>
              <a:avLst/>
              <a:gdLst/>
              <a:ahLst/>
              <a:cxnLst/>
              <a:rect l="l" t="t" r="r" b="b"/>
              <a:pathLst>
                <a:path w="393" h="394" extrusionOk="0">
                  <a:moveTo>
                    <a:pt x="197" y="1"/>
                  </a:moveTo>
                  <a:cubicBezTo>
                    <a:pt x="79" y="1"/>
                    <a:pt x="0" y="79"/>
                    <a:pt x="0" y="197"/>
                  </a:cubicBezTo>
                  <a:cubicBezTo>
                    <a:pt x="0" y="275"/>
                    <a:pt x="79" y="393"/>
                    <a:pt x="197" y="393"/>
                  </a:cubicBezTo>
                  <a:cubicBezTo>
                    <a:pt x="314" y="393"/>
                    <a:pt x="393" y="275"/>
                    <a:pt x="393" y="197"/>
                  </a:cubicBezTo>
                  <a:cubicBezTo>
                    <a:pt x="393" y="79"/>
                    <a:pt x="314" y="1"/>
                    <a:pt x="197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2" name="Google Shape;3282;p65"/>
            <p:cNvSpPr/>
            <p:nvPr/>
          </p:nvSpPr>
          <p:spPr>
            <a:xfrm>
              <a:off x="2222316" y="3992696"/>
              <a:ext cx="17459" cy="5442"/>
            </a:xfrm>
            <a:custGeom>
              <a:avLst/>
              <a:gdLst/>
              <a:ahLst/>
              <a:cxnLst/>
              <a:rect l="l" t="t" r="r" b="b"/>
              <a:pathLst>
                <a:path w="786" h="245" extrusionOk="0">
                  <a:moveTo>
                    <a:pt x="393" y="1"/>
                  </a:moveTo>
                  <a:cubicBezTo>
                    <a:pt x="276" y="40"/>
                    <a:pt x="158" y="79"/>
                    <a:pt x="79" y="119"/>
                  </a:cubicBezTo>
                  <a:cubicBezTo>
                    <a:pt x="40" y="197"/>
                    <a:pt x="1" y="236"/>
                    <a:pt x="40" y="236"/>
                  </a:cubicBezTo>
                  <a:cubicBezTo>
                    <a:pt x="40" y="242"/>
                    <a:pt x="43" y="244"/>
                    <a:pt x="49" y="244"/>
                  </a:cubicBezTo>
                  <a:cubicBezTo>
                    <a:pt x="86" y="244"/>
                    <a:pt x="225" y="158"/>
                    <a:pt x="393" y="158"/>
                  </a:cubicBezTo>
                  <a:cubicBezTo>
                    <a:pt x="422" y="152"/>
                    <a:pt x="450" y="150"/>
                    <a:pt x="477" y="150"/>
                  </a:cubicBezTo>
                  <a:cubicBezTo>
                    <a:pt x="606" y="150"/>
                    <a:pt x="710" y="205"/>
                    <a:pt x="761" y="205"/>
                  </a:cubicBezTo>
                  <a:cubicBezTo>
                    <a:pt x="772" y="205"/>
                    <a:pt x="780" y="203"/>
                    <a:pt x="786" y="197"/>
                  </a:cubicBezTo>
                  <a:cubicBezTo>
                    <a:pt x="786" y="197"/>
                    <a:pt x="786" y="158"/>
                    <a:pt x="707" y="79"/>
                  </a:cubicBezTo>
                  <a:cubicBezTo>
                    <a:pt x="590" y="40"/>
                    <a:pt x="511" y="1"/>
                    <a:pt x="393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3" name="Google Shape;3283;p65"/>
            <p:cNvSpPr/>
            <p:nvPr/>
          </p:nvSpPr>
          <p:spPr>
            <a:xfrm>
              <a:off x="2279868" y="3998805"/>
              <a:ext cx="10484" cy="8752"/>
            </a:xfrm>
            <a:custGeom>
              <a:avLst/>
              <a:gdLst/>
              <a:ahLst/>
              <a:cxnLst/>
              <a:rect l="l" t="t" r="r" b="b"/>
              <a:pathLst>
                <a:path w="472" h="394" extrusionOk="0">
                  <a:moveTo>
                    <a:pt x="197" y="1"/>
                  </a:moveTo>
                  <a:cubicBezTo>
                    <a:pt x="118" y="1"/>
                    <a:pt x="1" y="79"/>
                    <a:pt x="40" y="197"/>
                  </a:cubicBezTo>
                  <a:cubicBezTo>
                    <a:pt x="40" y="275"/>
                    <a:pt x="118" y="393"/>
                    <a:pt x="197" y="393"/>
                  </a:cubicBezTo>
                  <a:cubicBezTo>
                    <a:pt x="472" y="354"/>
                    <a:pt x="472" y="1"/>
                    <a:pt x="197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4" name="Google Shape;3284;p65"/>
            <p:cNvSpPr/>
            <p:nvPr/>
          </p:nvSpPr>
          <p:spPr>
            <a:xfrm>
              <a:off x="2272893" y="3992874"/>
              <a:ext cx="17459" cy="5264"/>
            </a:xfrm>
            <a:custGeom>
              <a:avLst/>
              <a:gdLst/>
              <a:ahLst/>
              <a:cxnLst/>
              <a:rect l="l" t="t" r="r" b="b"/>
              <a:pathLst>
                <a:path w="786" h="237" extrusionOk="0">
                  <a:moveTo>
                    <a:pt x="446" y="0"/>
                  </a:moveTo>
                  <a:cubicBezTo>
                    <a:pt x="320" y="0"/>
                    <a:pt x="193" y="42"/>
                    <a:pt x="79" y="111"/>
                  </a:cubicBezTo>
                  <a:cubicBezTo>
                    <a:pt x="40" y="189"/>
                    <a:pt x="1" y="228"/>
                    <a:pt x="40" y="228"/>
                  </a:cubicBezTo>
                  <a:cubicBezTo>
                    <a:pt x="40" y="234"/>
                    <a:pt x="43" y="236"/>
                    <a:pt x="49" y="236"/>
                  </a:cubicBezTo>
                  <a:cubicBezTo>
                    <a:pt x="86" y="236"/>
                    <a:pt x="225" y="150"/>
                    <a:pt x="393" y="150"/>
                  </a:cubicBezTo>
                  <a:cubicBezTo>
                    <a:pt x="422" y="144"/>
                    <a:pt x="450" y="142"/>
                    <a:pt x="477" y="142"/>
                  </a:cubicBezTo>
                  <a:cubicBezTo>
                    <a:pt x="606" y="142"/>
                    <a:pt x="710" y="197"/>
                    <a:pt x="761" y="197"/>
                  </a:cubicBezTo>
                  <a:cubicBezTo>
                    <a:pt x="772" y="197"/>
                    <a:pt x="780" y="195"/>
                    <a:pt x="786" y="189"/>
                  </a:cubicBezTo>
                  <a:cubicBezTo>
                    <a:pt x="786" y="189"/>
                    <a:pt x="786" y="150"/>
                    <a:pt x="707" y="71"/>
                  </a:cubicBezTo>
                  <a:cubicBezTo>
                    <a:pt x="625" y="22"/>
                    <a:pt x="536" y="0"/>
                    <a:pt x="446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5" name="Google Shape;3285;p65"/>
            <p:cNvSpPr/>
            <p:nvPr/>
          </p:nvSpPr>
          <p:spPr>
            <a:xfrm>
              <a:off x="2250214" y="4041542"/>
              <a:ext cx="22701" cy="12550"/>
            </a:xfrm>
            <a:custGeom>
              <a:avLst/>
              <a:gdLst/>
              <a:ahLst/>
              <a:cxnLst/>
              <a:rect l="l" t="t" r="r" b="b"/>
              <a:pathLst>
                <a:path w="1022" h="565" extrusionOk="0">
                  <a:moveTo>
                    <a:pt x="982" y="0"/>
                  </a:moveTo>
                  <a:cubicBezTo>
                    <a:pt x="668" y="157"/>
                    <a:pt x="354" y="275"/>
                    <a:pt x="1" y="314"/>
                  </a:cubicBezTo>
                  <a:cubicBezTo>
                    <a:pt x="109" y="477"/>
                    <a:pt x="274" y="565"/>
                    <a:pt x="443" y="565"/>
                  </a:cubicBezTo>
                  <a:cubicBezTo>
                    <a:pt x="519" y="565"/>
                    <a:pt x="595" y="547"/>
                    <a:pt x="668" y="511"/>
                  </a:cubicBezTo>
                  <a:cubicBezTo>
                    <a:pt x="904" y="471"/>
                    <a:pt x="1022" y="236"/>
                    <a:pt x="982" y="39"/>
                  </a:cubicBezTo>
                  <a:cubicBezTo>
                    <a:pt x="982" y="0"/>
                    <a:pt x="982" y="0"/>
                    <a:pt x="982" y="0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6" name="Google Shape;3286;p65"/>
            <p:cNvSpPr/>
            <p:nvPr/>
          </p:nvSpPr>
          <p:spPr>
            <a:xfrm>
              <a:off x="2255457" y="4079036"/>
              <a:ext cx="43625" cy="22901"/>
            </a:xfrm>
            <a:custGeom>
              <a:avLst/>
              <a:gdLst/>
              <a:ahLst/>
              <a:cxnLst/>
              <a:rect l="l" t="t" r="r" b="b"/>
              <a:pathLst>
                <a:path w="1964" h="1031" extrusionOk="0">
                  <a:moveTo>
                    <a:pt x="1963" y="0"/>
                  </a:moveTo>
                  <a:lnTo>
                    <a:pt x="1963" y="0"/>
                  </a:lnTo>
                  <a:cubicBezTo>
                    <a:pt x="1414" y="393"/>
                    <a:pt x="707" y="628"/>
                    <a:pt x="0" y="668"/>
                  </a:cubicBezTo>
                  <a:lnTo>
                    <a:pt x="0" y="1021"/>
                  </a:lnTo>
                  <a:cubicBezTo>
                    <a:pt x="70" y="1028"/>
                    <a:pt x="140" y="1031"/>
                    <a:pt x="208" y="1031"/>
                  </a:cubicBezTo>
                  <a:cubicBezTo>
                    <a:pt x="954" y="1031"/>
                    <a:pt x="1640" y="647"/>
                    <a:pt x="1963" y="0"/>
                  </a:cubicBezTo>
                  <a:close/>
                </a:path>
              </a:pathLst>
            </a:custGeom>
            <a:solidFill>
              <a:srgbClr val="EB99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7" name="Google Shape;3287;p65"/>
            <p:cNvSpPr/>
            <p:nvPr/>
          </p:nvSpPr>
          <p:spPr>
            <a:xfrm>
              <a:off x="2244995" y="3997939"/>
              <a:ext cx="12217" cy="40138"/>
            </a:xfrm>
            <a:custGeom>
              <a:avLst/>
              <a:gdLst/>
              <a:ahLst/>
              <a:cxnLst/>
              <a:rect l="l" t="t" r="r" b="b"/>
              <a:pathLst>
                <a:path w="550" h="1807" extrusionOk="0">
                  <a:moveTo>
                    <a:pt x="550" y="0"/>
                  </a:moveTo>
                  <a:lnTo>
                    <a:pt x="550" y="0"/>
                  </a:lnTo>
                  <a:cubicBezTo>
                    <a:pt x="511" y="79"/>
                    <a:pt x="471" y="197"/>
                    <a:pt x="432" y="314"/>
                  </a:cubicBezTo>
                  <a:cubicBezTo>
                    <a:pt x="354" y="511"/>
                    <a:pt x="275" y="786"/>
                    <a:pt x="157" y="1060"/>
                  </a:cubicBezTo>
                  <a:cubicBezTo>
                    <a:pt x="118" y="1217"/>
                    <a:pt x="79" y="1374"/>
                    <a:pt x="40" y="1492"/>
                  </a:cubicBezTo>
                  <a:cubicBezTo>
                    <a:pt x="0" y="1571"/>
                    <a:pt x="0" y="1649"/>
                    <a:pt x="40" y="1728"/>
                  </a:cubicBezTo>
                  <a:cubicBezTo>
                    <a:pt x="40" y="1767"/>
                    <a:pt x="79" y="1767"/>
                    <a:pt x="118" y="1806"/>
                  </a:cubicBezTo>
                  <a:lnTo>
                    <a:pt x="197" y="1806"/>
                  </a:lnTo>
                  <a:cubicBezTo>
                    <a:pt x="314" y="1806"/>
                    <a:pt x="432" y="1806"/>
                    <a:pt x="550" y="1767"/>
                  </a:cubicBezTo>
                  <a:cubicBezTo>
                    <a:pt x="432" y="1767"/>
                    <a:pt x="314" y="1728"/>
                    <a:pt x="197" y="1728"/>
                  </a:cubicBezTo>
                  <a:cubicBezTo>
                    <a:pt x="157" y="1728"/>
                    <a:pt x="118" y="1728"/>
                    <a:pt x="79" y="1688"/>
                  </a:cubicBezTo>
                  <a:cubicBezTo>
                    <a:pt x="79" y="1649"/>
                    <a:pt x="79" y="1571"/>
                    <a:pt x="118" y="1531"/>
                  </a:cubicBezTo>
                  <a:cubicBezTo>
                    <a:pt x="157" y="1374"/>
                    <a:pt x="197" y="1257"/>
                    <a:pt x="236" y="1100"/>
                  </a:cubicBezTo>
                  <a:cubicBezTo>
                    <a:pt x="354" y="786"/>
                    <a:pt x="432" y="511"/>
                    <a:pt x="511" y="314"/>
                  </a:cubicBezTo>
                  <a:cubicBezTo>
                    <a:pt x="550" y="197"/>
                    <a:pt x="550" y="118"/>
                    <a:pt x="55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8" name="Google Shape;3288;p65"/>
            <p:cNvSpPr/>
            <p:nvPr/>
          </p:nvSpPr>
          <p:spPr>
            <a:xfrm>
              <a:off x="2342663" y="4000560"/>
              <a:ext cx="28787" cy="29010"/>
            </a:xfrm>
            <a:custGeom>
              <a:avLst/>
              <a:gdLst/>
              <a:ahLst/>
              <a:cxnLst/>
              <a:rect l="l" t="t" r="r" b="b"/>
              <a:pathLst>
                <a:path w="1296" h="1306" extrusionOk="0">
                  <a:moveTo>
                    <a:pt x="628" y="0"/>
                  </a:moveTo>
                  <a:cubicBezTo>
                    <a:pt x="393" y="39"/>
                    <a:pt x="196" y="236"/>
                    <a:pt x="118" y="471"/>
                  </a:cubicBezTo>
                  <a:cubicBezTo>
                    <a:pt x="39" y="707"/>
                    <a:pt x="0" y="982"/>
                    <a:pt x="39" y="1217"/>
                  </a:cubicBezTo>
                  <a:cubicBezTo>
                    <a:pt x="177" y="1276"/>
                    <a:pt x="324" y="1305"/>
                    <a:pt x="466" y="1305"/>
                  </a:cubicBezTo>
                  <a:cubicBezTo>
                    <a:pt x="609" y="1305"/>
                    <a:pt x="746" y="1276"/>
                    <a:pt x="864" y="1217"/>
                  </a:cubicBezTo>
                  <a:cubicBezTo>
                    <a:pt x="1139" y="1099"/>
                    <a:pt x="1296" y="785"/>
                    <a:pt x="1256" y="510"/>
                  </a:cubicBezTo>
                  <a:cubicBezTo>
                    <a:pt x="1178" y="196"/>
                    <a:pt x="942" y="0"/>
                    <a:pt x="628" y="0"/>
                  </a:cubicBezTo>
                  <a:close/>
                </a:path>
              </a:pathLst>
            </a:custGeom>
            <a:solidFill>
              <a:srgbClr val="FFBE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9" name="Google Shape;3289;p65"/>
            <p:cNvSpPr/>
            <p:nvPr/>
          </p:nvSpPr>
          <p:spPr>
            <a:xfrm>
              <a:off x="2352414" y="4007534"/>
              <a:ext cx="12061" cy="16815"/>
            </a:xfrm>
            <a:custGeom>
              <a:avLst/>
              <a:gdLst/>
              <a:ahLst/>
              <a:cxnLst/>
              <a:rect l="l" t="t" r="r" b="b"/>
              <a:pathLst>
                <a:path w="543" h="757" extrusionOk="0">
                  <a:moveTo>
                    <a:pt x="189" y="0"/>
                  </a:moveTo>
                  <a:cubicBezTo>
                    <a:pt x="71" y="39"/>
                    <a:pt x="32" y="79"/>
                    <a:pt x="32" y="118"/>
                  </a:cubicBezTo>
                  <a:cubicBezTo>
                    <a:pt x="32" y="131"/>
                    <a:pt x="41" y="135"/>
                    <a:pt x="57" y="135"/>
                  </a:cubicBezTo>
                  <a:cubicBezTo>
                    <a:pt x="89" y="135"/>
                    <a:pt x="150" y="118"/>
                    <a:pt x="228" y="118"/>
                  </a:cubicBezTo>
                  <a:cubicBezTo>
                    <a:pt x="268" y="118"/>
                    <a:pt x="346" y="118"/>
                    <a:pt x="385" y="157"/>
                  </a:cubicBezTo>
                  <a:cubicBezTo>
                    <a:pt x="425" y="236"/>
                    <a:pt x="425" y="275"/>
                    <a:pt x="425" y="354"/>
                  </a:cubicBezTo>
                  <a:cubicBezTo>
                    <a:pt x="425" y="511"/>
                    <a:pt x="346" y="628"/>
                    <a:pt x="189" y="668"/>
                  </a:cubicBezTo>
                  <a:cubicBezTo>
                    <a:pt x="163" y="681"/>
                    <a:pt x="137" y="685"/>
                    <a:pt x="114" y="685"/>
                  </a:cubicBezTo>
                  <a:cubicBezTo>
                    <a:pt x="67" y="685"/>
                    <a:pt x="32" y="668"/>
                    <a:pt x="32" y="668"/>
                  </a:cubicBezTo>
                  <a:lnTo>
                    <a:pt x="32" y="668"/>
                  </a:lnTo>
                  <a:cubicBezTo>
                    <a:pt x="0" y="699"/>
                    <a:pt x="46" y="757"/>
                    <a:pt x="147" y="757"/>
                  </a:cubicBezTo>
                  <a:cubicBezTo>
                    <a:pt x="171" y="757"/>
                    <a:pt x="198" y="754"/>
                    <a:pt x="228" y="746"/>
                  </a:cubicBezTo>
                  <a:cubicBezTo>
                    <a:pt x="307" y="746"/>
                    <a:pt x="385" y="707"/>
                    <a:pt x="425" y="628"/>
                  </a:cubicBezTo>
                  <a:cubicBezTo>
                    <a:pt x="503" y="550"/>
                    <a:pt x="542" y="471"/>
                    <a:pt x="542" y="354"/>
                  </a:cubicBezTo>
                  <a:cubicBezTo>
                    <a:pt x="542" y="236"/>
                    <a:pt x="503" y="118"/>
                    <a:pt x="425" y="79"/>
                  </a:cubicBezTo>
                  <a:cubicBezTo>
                    <a:pt x="385" y="0"/>
                    <a:pt x="268" y="0"/>
                    <a:pt x="189" y="0"/>
                  </a:cubicBezTo>
                  <a:close/>
                </a:path>
              </a:pathLst>
            </a:custGeom>
            <a:solidFill>
              <a:srgbClr val="EB99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0" name="Google Shape;3290;p65"/>
            <p:cNvSpPr/>
            <p:nvPr/>
          </p:nvSpPr>
          <p:spPr>
            <a:xfrm>
              <a:off x="2205745" y="3909000"/>
              <a:ext cx="148268" cy="97069"/>
            </a:xfrm>
            <a:custGeom>
              <a:avLst/>
              <a:gdLst/>
              <a:ahLst/>
              <a:cxnLst/>
              <a:rect l="l" t="t" r="r" b="b"/>
              <a:pathLst>
                <a:path w="6675" h="4370" extrusionOk="0">
                  <a:moveTo>
                    <a:pt x="3175" y="0"/>
                  </a:moveTo>
                  <a:cubicBezTo>
                    <a:pt x="2258" y="0"/>
                    <a:pt x="1354" y="322"/>
                    <a:pt x="668" y="942"/>
                  </a:cubicBezTo>
                  <a:cubicBezTo>
                    <a:pt x="1" y="1767"/>
                    <a:pt x="904" y="2277"/>
                    <a:pt x="1336" y="2630"/>
                  </a:cubicBezTo>
                  <a:cubicBezTo>
                    <a:pt x="1624" y="2855"/>
                    <a:pt x="2331" y="3341"/>
                    <a:pt x="3051" y="3341"/>
                  </a:cubicBezTo>
                  <a:cubicBezTo>
                    <a:pt x="3213" y="3341"/>
                    <a:pt x="3375" y="3316"/>
                    <a:pt x="3534" y="3259"/>
                  </a:cubicBezTo>
                  <a:cubicBezTo>
                    <a:pt x="3220" y="2866"/>
                    <a:pt x="2867" y="2670"/>
                    <a:pt x="2749" y="2277"/>
                  </a:cubicBezTo>
                  <a:lnTo>
                    <a:pt x="2749" y="2277"/>
                  </a:lnTo>
                  <a:cubicBezTo>
                    <a:pt x="3024" y="2787"/>
                    <a:pt x="3534" y="3141"/>
                    <a:pt x="4084" y="3219"/>
                  </a:cubicBezTo>
                  <a:cubicBezTo>
                    <a:pt x="3966" y="2866"/>
                    <a:pt x="3809" y="2159"/>
                    <a:pt x="3926" y="2120"/>
                  </a:cubicBezTo>
                  <a:lnTo>
                    <a:pt x="3926" y="2120"/>
                  </a:lnTo>
                  <a:cubicBezTo>
                    <a:pt x="4061" y="3331"/>
                    <a:pt x="5061" y="4370"/>
                    <a:pt x="5937" y="4370"/>
                  </a:cubicBezTo>
                  <a:cubicBezTo>
                    <a:pt x="6083" y="4370"/>
                    <a:pt x="6226" y="4341"/>
                    <a:pt x="6360" y="4279"/>
                  </a:cubicBezTo>
                  <a:cubicBezTo>
                    <a:pt x="6674" y="3376"/>
                    <a:pt x="6596" y="2356"/>
                    <a:pt x="6046" y="1531"/>
                  </a:cubicBezTo>
                  <a:cubicBezTo>
                    <a:pt x="5536" y="746"/>
                    <a:pt x="4672" y="197"/>
                    <a:pt x="3730" y="40"/>
                  </a:cubicBezTo>
                  <a:cubicBezTo>
                    <a:pt x="3546" y="13"/>
                    <a:pt x="3360" y="0"/>
                    <a:pt x="3175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1" name="Google Shape;3291;p65"/>
            <p:cNvSpPr/>
            <p:nvPr/>
          </p:nvSpPr>
          <p:spPr>
            <a:xfrm>
              <a:off x="2341774" y="4024105"/>
              <a:ext cx="20946" cy="20502"/>
            </a:xfrm>
            <a:custGeom>
              <a:avLst/>
              <a:gdLst/>
              <a:ahLst/>
              <a:cxnLst/>
              <a:rect l="l" t="t" r="r" b="b"/>
              <a:pathLst>
                <a:path w="943" h="923" extrusionOk="0">
                  <a:moveTo>
                    <a:pt x="354" y="0"/>
                  </a:moveTo>
                  <a:cubicBezTo>
                    <a:pt x="354" y="0"/>
                    <a:pt x="236" y="0"/>
                    <a:pt x="119" y="157"/>
                  </a:cubicBezTo>
                  <a:cubicBezTo>
                    <a:pt x="40" y="275"/>
                    <a:pt x="1" y="393"/>
                    <a:pt x="1" y="510"/>
                  </a:cubicBezTo>
                  <a:cubicBezTo>
                    <a:pt x="40" y="628"/>
                    <a:pt x="119" y="785"/>
                    <a:pt x="236" y="864"/>
                  </a:cubicBezTo>
                  <a:cubicBezTo>
                    <a:pt x="315" y="903"/>
                    <a:pt x="393" y="923"/>
                    <a:pt x="467" y="923"/>
                  </a:cubicBezTo>
                  <a:cubicBezTo>
                    <a:pt x="541" y="923"/>
                    <a:pt x="609" y="903"/>
                    <a:pt x="668" y="864"/>
                  </a:cubicBezTo>
                  <a:cubicBezTo>
                    <a:pt x="786" y="824"/>
                    <a:pt x="864" y="707"/>
                    <a:pt x="904" y="589"/>
                  </a:cubicBezTo>
                  <a:cubicBezTo>
                    <a:pt x="943" y="393"/>
                    <a:pt x="825" y="314"/>
                    <a:pt x="825" y="314"/>
                  </a:cubicBezTo>
                  <a:lnTo>
                    <a:pt x="825" y="314"/>
                  </a:lnTo>
                  <a:cubicBezTo>
                    <a:pt x="864" y="393"/>
                    <a:pt x="825" y="471"/>
                    <a:pt x="825" y="550"/>
                  </a:cubicBezTo>
                  <a:cubicBezTo>
                    <a:pt x="786" y="628"/>
                    <a:pt x="707" y="707"/>
                    <a:pt x="629" y="746"/>
                  </a:cubicBezTo>
                  <a:cubicBezTo>
                    <a:pt x="570" y="766"/>
                    <a:pt x="511" y="775"/>
                    <a:pt x="457" y="775"/>
                  </a:cubicBezTo>
                  <a:cubicBezTo>
                    <a:pt x="403" y="775"/>
                    <a:pt x="354" y="766"/>
                    <a:pt x="315" y="746"/>
                  </a:cubicBezTo>
                  <a:cubicBezTo>
                    <a:pt x="197" y="707"/>
                    <a:pt x="158" y="589"/>
                    <a:pt x="119" y="471"/>
                  </a:cubicBezTo>
                  <a:cubicBezTo>
                    <a:pt x="119" y="393"/>
                    <a:pt x="119" y="275"/>
                    <a:pt x="158" y="196"/>
                  </a:cubicBezTo>
                  <a:cubicBezTo>
                    <a:pt x="236" y="118"/>
                    <a:pt x="276" y="39"/>
                    <a:pt x="354" y="0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2" name="Google Shape;3292;p65"/>
            <p:cNvSpPr/>
            <p:nvPr/>
          </p:nvSpPr>
          <p:spPr>
            <a:xfrm>
              <a:off x="2086286" y="4134834"/>
              <a:ext cx="368883" cy="447360"/>
            </a:xfrm>
            <a:custGeom>
              <a:avLst/>
              <a:gdLst/>
              <a:ahLst/>
              <a:cxnLst/>
              <a:rect l="l" t="t" r="r" b="b"/>
              <a:pathLst>
                <a:path w="16607" h="20140" extrusionOk="0">
                  <a:moveTo>
                    <a:pt x="11464" y="1"/>
                  </a:moveTo>
                  <a:cubicBezTo>
                    <a:pt x="11464" y="1"/>
                    <a:pt x="11518" y="361"/>
                    <a:pt x="10280" y="361"/>
                  </a:cubicBezTo>
                  <a:cubicBezTo>
                    <a:pt x="9693" y="361"/>
                    <a:pt x="8813" y="280"/>
                    <a:pt x="7499" y="40"/>
                  </a:cubicBezTo>
                  <a:cubicBezTo>
                    <a:pt x="7435" y="28"/>
                    <a:pt x="7363" y="23"/>
                    <a:pt x="7284" y="23"/>
                  </a:cubicBezTo>
                  <a:cubicBezTo>
                    <a:pt x="5478" y="23"/>
                    <a:pt x="1" y="2906"/>
                    <a:pt x="1" y="2906"/>
                  </a:cubicBezTo>
                  <a:lnTo>
                    <a:pt x="1964" y="7656"/>
                  </a:lnTo>
                  <a:lnTo>
                    <a:pt x="4201" y="7185"/>
                  </a:lnTo>
                  <a:lnTo>
                    <a:pt x="4869" y="10992"/>
                  </a:lnTo>
                  <a:cubicBezTo>
                    <a:pt x="4319" y="12916"/>
                    <a:pt x="3848" y="14879"/>
                    <a:pt x="3455" y="16881"/>
                  </a:cubicBezTo>
                  <a:lnTo>
                    <a:pt x="8755" y="20139"/>
                  </a:lnTo>
                  <a:lnTo>
                    <a:pt x="9540" y="18608"/>
                  </a:lnTo>
                  <a:lnTo>
                    <a:pt x="10875" y="19864"/>
                  </a:lnTo>
                  <a:lnTo>
                    <a:pt x="16488" y="16881"/>
                  </a:lnTo>
                  <a:cubicBezTo>
                    <a:pt x="15782" y="13269"/>
                    <a:pt x="14015" y="12327"/>
                    <a:pt x="14015" y="11738"/>
                  </a:cubicBezTo>
                  <a:cubicBezTo>
                    <a:pt x="14015" y="10050"/>
                    <a:pt x="13780" y="11699"/>
                    <a:pt x="15193" y="6125"/>
                  </a:cubicBezTo>
                  <a:cubicBezTo>
                    <a:pt x="16606" y="550"/>
                    <a:pt x="11464" y="1"/>
                    <a:pt x="11464" y="1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3" name="Google Shape;3293;p65"/>
            <p:cNvSpPr/>
            <p:nvPr/>
          </p:nvSpPr>
          <p:spPr>
            <a:xfrm>
              <a:off x="2251214" y="4134834"/>
              <a:ext cx="89716" cy="86651"/>
            </a:xfrm>
            <a:custGeom>
              <a:avLst/>
              <a:gdLst/>
              <a:ahLst/>
              <a:cxnLst/>
              <a:rect l="l" t="t" r="r" b="b"/>
              <a:pathLst>
                <a:path w="4039" h="3901" extrusionOk="0">
                  <a:moveTo>
                    <a:pt x="4039" y="1"/>
                  </a:moveTo>
                  <a:lnTo>
                    <a:pt x="74" y="40"/>
                  </a:lnTo>
                  <a:cubicBezTo>
                    <a:pt x="74" y="40"/>
                    <a:pt x="0" y="3900"/>
                    <a:pt x="885" y="3900"/>
                  </a:cubicBezTo>
                  <a:cubicBezTo>
                    <a:pt x="914" y="3900"/>
                    <a:pt x="945" y="3896"/>
                    <a:pt x="977" y="3887"/>
                  </a:cubicBezTo>
                  <a:cubicBezTo>
                    <a:pt x="1958" y="3612"/>
                    <a:pt x="3921" y="1846"/>
                    <a:pt x="4039" y="1"/>
                  </a:cubicBezTo>
                  <a:close/>
                </a:path>
              </a:pathLst>
            </a:custGeom>
            <a:solidFill>
              <a:srgbClr val="FFBE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4" name="Google Shape;3294;p65"/>
            <p:cNvSpPr/>
            <p:nvPr/>
          </p:nvSpPr>
          <p:spPr>
            <a:xfrm>
              <a:off x="2258078" y="4231636"/>
              <a:ext cx="6997" cy="64550"/>
            </a:xfrm>
            <a:custGeom>
              <a:avLst/>
              <a:gdLst/>
              <a:ahLst/>
              <a:cxnLst/>
              <a:rect l="l" t="t" r="r" b="b"/>
              <a:pathLst>
                <a:path w="315" h="2906" extrusionOk="0">
                  <a:moveTo>
                    <a:pt x="314" y="0"/>
                  </a:moveTo>
                  <a:cubicBezTo>
                    <a:pt x="197" y="471"/>
                    <a:pt x="118" y="942"/>
                    <a:pt x="79" y="1453"/>
                  </a:cubicBezTo>
                  <a:cubicBezTo>
                    <a:pt x="0" y="1924"/>
                    <a:pt x="0" y="2395"/>
                    <a:pt x="0" y="2905"/>
                  </a:cubicBezTo>
                  <a:cubicBezTo>
                    <a:pt x="118" y="2434"/>
                    <a:pt x="197" y="1963"/>
                    <a:pt x="197" y="1453"/>
                  </a:cubicBezTo>
                  <a:cubicBezTo>
                    <a:pt x="275" y="981"/>
                    <a:pt x="314" y="471"/>
                    <a:pt x="31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5" name="Google Shape;3295;p65"/>
            <p:cNvSpPr/>
            <p:nvPr/>
          </p:nvSpPr>
          <p:spPr>
            <a:xfrm>
              <a:off x="2269406" y="4236856"/>
              <a:ext cx="4376" cy="52333"/>
            </a:xfrm>
            <a:custGeom>
              <a:avLst/>
              <a:gdLst/>
              <a:ahLst/>
              <a:cxnLst/>
              <a:rect l="l" t="t" r="r" b="b"/>
              <a:pathLst>
                <a:path w="197" h="2356" extrusionOk="0">
                  <a:moveTo>
                    <a:pt x="40" y="1"/>
                  </a:moveTo>
                  <a:cubicBezTo>
                    <a:pt x="1" y="393"/>
                    <a:pt x="1" y="786"/>
                    <a:pt x="40" y="1178"/>
                  </a:cubicBezTo>
                  <a:cubicBezTo>
                    <a:pt x="1" y="1571"/>
                    <a:pt x="40" y="1963"/>
                    <a:pt x="118" y="2356"/>
                  </a:cubicBezTo>
                  <a:cubicBezTo>
                    <a:pt x="158" y="1963"/>
                    <a:pt x="197" y="1571"/>
                    <a:pt x="158" y="1178"/>
                  </a:cubicBezTo>
                  <a:cubicBezTo>
                    <a:pt x="158" y="786"/>
                    <a:pt x="118" y="393"/>
                    <a:pt x="4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6" name="Google Shape;3296;p65"/>
            <p:cNvSpPr/>
            <p:nvPr/>
          </p:nvSpPr>
          <p:spPr>
            <a:xfrm>
              <a:off x="2251103" y="4296808"/>
              <a:ext cx="6108" cy="8085"/>
            </a:xfrm>
            <a:custGeom>
              <a:avLst/>
              <a:gdLst/>
              <a:ahLst/>
              <a:cxnLst/>
              <a:rect l="l" t="t" r="r" b="b"/>
              <a:pathLst>
                <a:path w="275" h="364" extrusionOk="0">
                  <a:moveTo>
                    <a:pt x="212" y="0"/>
                  </a:moveTo>
                  <a:cubicBezTo>
                    <a:pt x="170" y="0"/>
                    <a:pt x="111" y="70"/>
                    <a:pt x="79" y="167"/>
                  </a:cubicBezTo>
                  <a:cubicBezTo>
                    <a:pt x="0" y="285"/>
                    <a:pt x="39" y="364"/>
                    <a:pt x="79" y="364"/>
                  </a:cubicBezTo>
                  <a:cubicBezTo>
                    <a:pt x="79" y="364"/>
                    <a:pt x="118" y="285"/>
                    <a:pt x="196" y="207"/>
                  </a:cubicBezTo>
                  <a:cubicBezTo>
                    <a:pt x="236" y="128"/>
                    <a:pt x="275" y="10"/>
                    <a:pt x="236" y="10"/>
                  </a:cubicBezTo>
                  <a:cubicBezTo>
                    <a:pt x="229" y="3"/>
                    <a:pt x="221" y="0"/>
                    <a:pt x="212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7" name="Google Shape;3297;p65"/>
            <p:cNvSpPr/>
            <p:nvPr/>
          </p:nvSpPr>
          <p:spPr>
            <a:xfrm>
              <a:off x="2254590" y="4297896"/>
              <a:ext cx="3510" cy="6997"/>
            </a:xfrm>
            <a:custGeom>
              <a:avLst/>
              <a:gdLst/>
              <a:ahLst/>
              <a:cxnLst/>
              <a:rect l="l" t="t" r="r" b="b"/>
              <a:pathLst>
                <a:path w="158" h="315" extrusionOk="0">
                  <a:moveTo>
                    <a:pt x="118" y="1"/>
                  </a:moveTo>
                  <a:cubicBezTo>
                    <a:pt x="79" y="1"/>
                    <a:pt x="39" y="40"/>
                    <a:pt x="0" y="158"/>
                  </a:cubicBezTo>
                  <a:cubicBezTo>
                    <a:pt x="0" y="236"/>
                    <a:pt x="0" y="315"/>
                    <a:pt x="39" y="315"/>
                  </a:cubicBezTo>
                  <a:cubicBezTo>
                    <a:pt x="79" y="315"/>
                    <a:pt x="118" y="275"/>
                    <a:pt x="157" y="158"/>
                  </a:cubicBezTo>
                  <a:cubicBezTo>
                    <a:pt x="157" y="79"/>
                    <a:pt x="157" y="1"/>
                    <a:pt x="118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8" name="Google Shape;3298;p65"/>
            <p:cNvSpPr/>
            <p:nvPr/>
          </p:nvSpPr>
          <p:spPr>
            <a:xfrm>
              <a:off x="2256323" y="4297896"/>
              <a:ext cx="2643" cy="6997"/>
            </a:xfrm>
            <a:custGeom>
              <a:avLst/>
              <a:gdLst/>
              <a:ahLst/>
              <a:cxnLst/>
              <a:rect l="l" t="t" r="r" b="b"/>
              <a:pathLst>
                <a:path w="119" h="315" extrusionOk="0">
                  <a:moveTo>
                    <a:pt x="79" y="1"/>
                  </a:moveTo>
                  <a:cubicBezTo>
                    <a:pt x="1" y="1"/>
                    <a:pt x="1" y="79"/>
                    <a:pt x="1" y="158"/>
                  </a:cubicBezTo>
                  <a:cubicBezTo>
                    <a:pt x="40" y="275"/>
                    <a:pt x="40" y="315"/>
                    <a:pt x="79" y="315"/>
                  </a:cubicBezTo>
                  <a:cubicBezTo>
                    <a:pt x="118" y="315"/>
                    <a:pt x="118" y="236"/>
                    <a:pt x="118" y="158"/>
                  </a:cubicBezTo>
                  <a:cubicBezTo>
                    <a:pt x="118" y="79"/>
                    <a:pt x="118" y="1"/>
                    <a:pt x="7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9" name="Google Shape;3299;p65"/>
            <p:cNvSpPr/>
            <p:nvPr/>
          </p:nvSpPr>
          <p:spPr>
            <a:xfrm>
              <a:off x="2257189" y="4295275"/>
              <a:ext cx="7019" cy="11373"/>
            </a:xfrm>
            <a:custGeom>
              <a:avLst/>
              <a:gdLst/>
              <a:ahLst/>
              <a:cxnLst/>
              <a:rect l="l" t="t" r="r" b="b"/>
              <a:pathLst>
                <a:path w="316" h="512" extrusionOk="0">
                  <a:moveTo>
                    <a:pt x="40" y="1"/>
                  </a:moveTo>
                  <a:lnTo>
                    <a:pt x="40" y="1"/>
                  </a:lnTo>
                  <a:cubicBezTo>
                    <a:pt x="1" y="40"/>
                    <a:pt x="79" y="158"/>
                    <a:pt x="119" y="276"/>
                  </a:cubicBezTo>
                  <a:cubicBezTo>
                    <a:pt x="197" y="393"/>
                    <a:pt x="237" y="511"/>
                    <a:pt x="276" y="511"/>
                  </a:cubicBezTo>
                  <a:cubicBezTo>
                    <a:pt x="276" y="511"/>
                    <a:pt x="315" y="393"/>
                    <a:pt x="237" y="236"/>
                  </a:cubicBezTo>
                  <a:cubicBezTo>
                    <a:pt x="158" y="79"/>
                    <a:pt x="40" y="1"/>
                    <a:pt x="4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0" name="Google Shape;3300;p65"/>
            <p:cNvSpPr/>
            <p:nvPr/>
          </p:nvSpPr>
          <p:spPr>
            <a:xfrm>
              <a:off x="2270272" y="4286568"/>
              <a:ext cx="3510" cy="10484"/>
            </a:xfrm>
            <a:custGeom>
              <a:avLst/>
              <a:gdLst/>
              <a:ahLst/>
              <a:cxnLst/>
              <a:rect l="l" t="t" r="r" b="b"/>
              <a:pathLst>
                <a:path w="158" h="472" extrusionOk="0">
                  <a:moveTo>
                    <a:pt x="119" y="0"/>
                  </a:moveTo>
                  <a:cubicBezTo>
                    <a:pt x="79" y="0"/>
                    <a:pt x="1" y="79"/>
                    <a:pt x="1" y="236"/>
                  </a:cubicBezTo>
                  <a:cubicBezTo>
                    <a:pt x="1" y="393"/>
                    <a:pt x="79" y="471"/>
                    <a:pt x="119" y="471"/>
                  </a:cubicBezTo>
                  <a:cubicBezTo>
                    <a:pt x="158" y="471"/>
                    <a:pt x="119" y="354"/>
                    <a:pt x="119" y="236"/>
                  </a:cubicBezTo>
                  <a:cubicBezTo>
                    <a:pt x="119" y="118"/>
                    <a:pt x="119" y="0"/>
                    <a:pt x="11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1" name="Google Shape;3301;p65"/>
            <p:cNvSpPr/>
            <p:nvPr/>
          </p:nvSpPr>
          <p:spPr>
            <a:xfrm>
              <a:off x="2273760" y="4287434"/>
              <a:ext cx="2643" cy="7863"/>
            </a:xfrm>
            <a:custGeom>
              <a:avLst/>
              <a:gdLst/>
              <a:ahLst/>
              <a:cxnLst/>
              <a:rect l="l" t="t" r="r" b="b"/>
              <a:pathLst>
                <a:path w="119" h="354" extrusionOk="0">
                  <a:moveTo>
                    <a:pt x="40" y="0"/>
                  </a:moveTo>
                  <a:cubicBezTo>
                    <a:pt x="1" y="0"/>
                    <a:pt x="1" y="79"/>
                    <a:pt x="1" y="197"/>
                  </a:cubicBezTo>
                  <a:cubicBezTo>
                    <a:pt x="1" y="275"/>
                    <a:pt x="40" y="354"/>
                    <a:pt x="79" y="354"/>
                  </a:cubicBezTo>
                  <a:cubicBezTo>
                    <a:pt x="119" y="354"/>
                    <a:pt x="119" y="275"/>
                    <a:pt x="119" y="157"/>
                  </a:cubicBezTo>
                  <a:cubicBezTo>
                    <a:pt x="119" y="79"/>
                    <a:pt x="79" y="0"/>
                    <a:pt x="4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2" name="Google Shape;3302;p65"/>
            <p:cNvSpPr/>
            <p:nvPr/>
          </p:nvSpPr>
          <p:spPr>
            <a:xfrm>
              <a:off x="2274648" y="4287989"/>
              <a:ext cx="6108" cy="6442"/>
            </a:xfrm>
            <a:custGeom>
              <a:avLst/>
              <a:gdLst/>
              <a:ahLst/>
              <a:cxnLst/>
              <a:rect l="l" t="t" r="r" b="b"/>
              <a:pathLst>
                <a:path w="275" h="290" extrusionOk="0">
                  <a:moveTo>
                    <a:pt x="36" y="0"/>
                  </a:moveTo>
                  <a:cubicBezTo>
                    <a:pt x="22" y="0"/>
                    <a:pt x="10" y="5"/>
                    <a:pt x="0" y="15"/>
                  </a:cubicBezTo>
                  <a:cubicBezTo>
                    <a:pt x="0" y="15"/>
                    <a:pt x="0" y="93"/>
                    <a:pt x="79" y="211"/>
                  </a:cubicBezTo>
                  <a:cubicBezTo>
                    <a:pt x="157" y="290"/>
                    <a:pt x="196" y="290"/>
                    <a:pt x="236" y="290"/>
                  </a:cubicBezTo>
                  <a:cubicBezTo>
                    <a:pt x="275" y="290"/>
                    <a:pt x="236" y="211"/>
                    <a:pt x="157" y="132"/>
                  </a:cubicBezTo>
                  <a:cubicBezTo>
                    <a:pt x="128" y="44"/>
                    <a:pt x="76" y="0"/>
                    <a:pt x="36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3" name="Google Shape;3303;p65"/>
            <p:cNvSpPr/>
            <p:nvPr/>
          </p:nvSpPr>
          <p:spPr>
            <a:xfrm>
              <a:off x="2274648" y="4286857"/>
              <a:ext cx="7863" cy="6708"/>
            </a:xfrm>
            <a:custGeom>
              <a:avLst/>
              <a:gdLst/>
              <a:ahLst/>
              <a:cxnLst/>
              <a:rect l="l" t="t" r="r" b="b"/>
              <a:pathLst>
                <a:path w="354" h="302" extrusionOk="0">
                  <a:moveTo>
                    <a:pt x="52" y="1"/>
                  </a:moveTo>
                  <a:cubicBezTo>
                    <a:pt x="20" y="1"/>
                    <a:pt x="0" y="10"/>
                    <a:pt x="0" y="26"/>
                  </a:cubicBezTo>
                  <a:cubicBezTo>
                    <a:pt x="0" y="66"/>
                    <a:pt x="39" y="105"/>
                    <a:pt x="118" y="183"/>
                  </a:cubicBezTo>
                  <a:cubicBezTo>
                    <a:pt x="236" y="223"/>
                    <a:pt x="275" y="301"/>
                    <a:pt x="314" y="301"/>
                  </a:cubicBezTo>
                  <a:cubicBezTo>
                    <a:pt x="353" y="262"/>
                    <a:pt x="314" y="144"/>
                    <a:pt x="236" y="66"/>
                  </a:cubicBezTo>
                  <a:cubicBezTo>
                    <a:pt x="167" y="20"/>
                    <a:pt x="98" y="1"/>
                    <a:pt x="52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4" name="Google Shape;3304;p65"/>
            <p:cNvSpPr/>
            <p:nvPr/>
          </p:nvSpPr>
          <p:spPr>
            <a:xfrm>
              <a:off x="2241507" y="4145963"/>
              <a:ext cx="9618" cy="8507"/>
            </a:xfrm>
            <a:custGeom>
              <a:avLst/>
              <a:gdLst/>
              <a:ahLst/>
              <a:cxnLst/>
              <a:rect l="l" t="t" r="r" b="b"/>
              <a:pathLst>
                <a:path w="433" h="383" extrusionOk="0">
                  <a:moveTo>
                    <a:pt x="246" y="0"/>
                  </a:moveTo>
                  <a:cubicBezTo>
                    <a:pt x="216" y="0"/>
                    <a:pt x="197" y="10"/>
                    <a:pt x="197" y="10"/>
                  </a:cubicBezTo>
                  <a:cubicBezTo>
                    <a:pt x="197" y="10"/>
                    <a:pt x="275" y="49"/>
                    <a:pt x="314" y="128"/>
                  </a:cubicBezTo>
                  <a:cubicBezTo>
                    <a:pt x="354" y="206"/>
                    <a:pt x="354" y="285"/>
                    <a:pt x="236" y="285"/>
                  </a:cubicBezTo>
                  <a:cubicBezTo>
                    <a:pt x="225" y="290"/>
                    <a:pt x="215" y="293"/>
                    <a:pt x="205" y="293"/>
                  </a:cubicBezTo>
                  <a:cubicBezTo>
                    <a:pt x="148" y="293"/>
                    <a:pt x="124" y="201"/>
                    <a:pt x="157" y="167"/>
                  </a:cubicBezTo>
                  <a:cubicBezTo>
                    <a:pt x="157" y="128"/>
                    <a:pt x="197" y="88"/>
                    <a:pt x="236" y="49"/>
                  </a:cubicBezTo>
                  <a:cubicBezTo>
                    <a:pt x="236" y="49"/>
                    <a:pt x="223" y="43"/>
                    <a:pt x="203" y="43"/>
                  </a:cubicBezTo>
                  <a:cubicBezTo>
                    <a:pt x="173" y="43"/>
                    <a:pt x="126" y="57"/>
                    <a:pt x="79" y="128"/>
                  </a:cubicBezTo>
                  <a:cubicBezTo>
                    <a:pt x="40" y="167"/>
                    <a:pt x="0" y="245"/>
                    <a:pt x="40" y="285"/>
                  </a:cubicBezTo>
                  <a:lnTo>
                    <a:pt x="79" y="324"/>
                  </a:lnTo>
                  <a:cubicBezTo>
                    <a:pt x="118" y="363"/>
                    <a:pt x="167" y="383"/>
                    <a:pt x="216" y="383"/>
                  </a:cubicBezTo>
                  <a:cubicBezTo>
                    <a:pt x="265" y="383"/>
                    <a:pt x="314" y="363"/>
                    <a:pt x="354" y="324"/>
                  </a:cubicBezTo>
                  <a:cubicBezTo>
                    <a:pt x="432" y="245"/>
                    <a:pt x="432" y="128"/>
                    <a:pt x="354" y="49"/>
                  </a:cubicBezTo>
                  <a:cubicBezTo>
                    <a:pt x="314" y="10"/>
                    <a:pt x="275" y="0"/>
                    <a:pt x="246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5" name="Google Shape;3305;p65"/>
            <p:cNvSpPr/>
            <p:nvPr/>
          </p:nvSpPr>
          <p:spPr>
            <a:xfrm>
              <a:off x="2242373" y="4159246"/>
              <a:ext cx="6131" cy="3909"/>
            </a:xfrm>
            <a:custGeom>
              <a:avLst/>
              <a:gdLst/>
              <a:ahLst/>
              <a:cxnLst/>
              <a:rect l="l" t="t" r="r" b="b"/>
              <a:pathLst>
                <a:path w="276" h="176" extrusionOk="0">
                  <a:moveTo>
                    <a:pt x="40" y="1"/>
                  </a:moveTo>
                  <a:lnTo>
                    <a:pt x="40" y="1"/>
                  </a:lnTo>
                  <a:cubicBezTo>
                    <a:pt x="1" y="40"/>
                    <a:pt x="40" y="119"/>
                    <a:pt x="118" y="158"/>
                  </a:cubicBezTo>
                  <a:cubicBezTo>
                    <a:pt x="145" y="158"/>
                    <a:pt x="206" y="175"/>
                    <a:pt x="243" y="175"/>
                  </a:cubicBezTo>
                  <a:cubicBezTo>
                    <a:pt x="262" y="175"/>
                    <a:pt x="275" y="171"/>
                    <a:pt x="275" y="158"/>
                  </a:cubicBezTo>
                  <a:cubicBezTo>
                    <a:pt x="275" y="158"/>
                    <a:pt x="236" y="79"/>
                    <a:pt x="158" y="40"/>
                  </a:cubicBezTo>
                  <a:cubicBezTo>
                    <a:pt x="118" y="1"/>
                    <a:pt x="40" y="1"/>
                    <a:pt x="4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6" name="Google Shape;3306;p65"/>
            <p:cNvSpPr/>
            <p:nvPr/>
          </p:nvSpPr>
          <p:spPr>
            <a:xfrm>
              <a:off x="2243506" y="4166709"/>
              <a:ext cx="6730" cy="3399"/>
            </a:xfrm>
            <a:custGeom>
              <a:avLst/>
              <a:gdLst/>
              <a:ahLst/>
              <a:cxnLst/>
              <a:rect l="l" t="t" r="r" b="b"/>
              <a:pathLst>
                <a:path w="303" h="153" extrusionOk="0">
                  <a:moveTo>
                    <a:pt x="224" y="1"/>
                  </a:moveTo>
                  <a:cubicBezTo>
                    <a:pt x="198" y="1"/>
                    <a:pt x="172" y="18"/>
                    <a:pt x="146" y="18"/>
                  </a:cubicBezTo>
                  <a:cubicBezTo>
                    <a:pt x="67" y="57"/>
                    <a:pt x="28" y="97"/>
                    <a:pt x="28" y="97"/>
                  </a:cubicBezTo>
                  <a:cubicBezTo>
                    <a:pt x="0" y="124"/>
                    <a:pt x="31" y="152"/>
                    <a:pt x="94" y="152"/>
                  </a:cubicBezTo>
                  <a:cubicBezTo>
                    <a:pt x="120" y="152"/>
                    <a:pt x="151" y="147"/>
                    <a:pt x="185" y="136"/>
                  </a:cubicBezTo>
                  <a:cubicBezTo>
                    <a:pt x="264" y="97"/>
                    <a:pt x="303" y="18"/>
                    <a:pt x="264" y="18"/>
                  </a:cubicBezTo>
                  <a:cubicBezTo>
                    <a:pt x="251" y="5"/>
                    <a:pt x="237" y="1"/>
                    <a:pt x="22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7" name="Google Shape;3307;p65"/>
            <p:cNvSpPr/>
            <p:nvPr/>
          </p:nvSpPr>
          <p:spPr>
            <a:xfrm>
              <a:off x="2244995" y="4175816"/>
              <a:ext cx="5242" cy="4731"/>
            </a:xfrm>
            <a:custGeom>
              <a:avLst/>
              <a:gdLst/>
              <a:ahLst/>
              <a:cxnLst/>
              <a:rect l="l" t="t" r="r" b="b"/>
              <a:pathLst>
                <a:path w="236" h="213" extrusionOk="0">
                  <a:moveTo>
                    <a:pt x="197" y="1"/>
                  </a:moveTo>
                  <a:cubicBezTo>
                    <a:pt x="157" y="1"/>
                    <a:pt x="118" y="1"/>
                    <a:pt x="79" y="40"/>
                  </a:cubicBezTo>
                  <a:cubicBezTo>
                    <a:pt x="40" y="118"/>
                    <a:pt x="0" y="158"/>
                    <a:pt x="40" y="197"/>
                  </a:cubicBezTo>
                  <a:cubicBezTo>
                    <a:pt x="50" y="207"/>
                    <a:pt x="61" y="212"/>
                    <a:pt x="71" y="212"/>
                  </a:cubicBezTo>
                  <a:cubicBezTo>
                    <a:pt x="100" y="212"/>
                    <a:pt x="129" y="176"/>
                    <a:pt x="157" y="118"/>
                  </a:cubicBezTo>
                  <a:cubicBezTo>
                    <a:pt x="197" y="79"/>
                    <a:pt x="236" y="1"/>
                    <a:pt x="197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8" name="Google Shape;3308;p65"/>
            <p:cNvSpPr/>
            <p:nvPr/>
          </p:nvSpPr>
          <p:spPr>
            <a:xfrm>
              <a:off x="2241507" y="4185279"/>
              <a:ext cx="12217" cy="11706"/>
            </a:xfrm>
            <a:custGeom>
              <a:avLst/>
              <a:gdLst/>
              <a:ahLst/>
              <a:cxnLst/>
              <a:rect l="l" t="t" r="r" b="b"/>
              <a:pathLst>
                <a:path w="550" h="527" extrusionOk="0">
                  <a:moveTo>
                    <a:pt x="360" y="84"/>
                  </a:moveTo>
                  <a:lnTo>
                    <a:pt x="360" y="84"/>
                  </a:lnTo>
                  <a:cubicBezTo>
                    <a:pt x="373" y="95"/>
                    <a:pt x="385" y="108"/>
                    <a:pt x="393" y="124"/>
                  </a:cubicBezTo>
                  <a:cubicBezTo>
                    <a:pt x="432" y="124"/>
                    <a:pt x="432" y="164"/>
                    <a:pt x="432" y="203"/>
                  </a:cubicBezTo>
                  <a:cubicBezTo>
                    <a:pt x="432" y="281"/>
                    <a:pt x="393" y="360"/>
                    <a:pt x="275" y="399"/>
                  </a:cubicBezTo>
                  <a:cubicBezTo>
                    <a:pt x="236" y="360"/>
                    <a:pt x="157" y="321"/>
                    <a:pt x="157" y="281"/>
                  </a:cubicBezTo>
                  <a:cubicBezTo>
                    <a:pt x="118" y="203"/>
                    <a:pt x="157" y="164"/>
                    <a:pt x="197" y="124"/>
                  </a:cubicBezTo>
                  <a:cubicBezTo>
                    <a:pt x="236" y="85"/>
                    <a:pt x="314" y="85"/>
                    <a:pt x="354" y="85"/>
                  </a:cubicBezTo>
                  <a:cubicBezTo>
                    <a:pt x="356" y="85"/>
                    <a:pt x="358" y="85"/>
                    <a:pt x="360" y="84"/>
                  </a:cubicBezTo>
                  <a:close/>
                  <a:moveTo>
                    <a:pt x="310" y="0"/>
                  </a:moveTo>
                  <a:cubicBezTo>
                    <a:pt x="288" y="0"/>
                    <a:pt x="275" y="6"/>
                    <a:pt x="275" y="6"/>
                  </a:cubicBezTo>
                  <a:cubicBezTo>
                    <a:pt x="253" y="28"/>
                    <a:pt x="280" y="38"/>
                    <a:pt x="314" y="56"/>
                  </a:cubicBezTo>
                  <a:lnTo>
                    <a:pt x="314" y="56"/>
                  </a:lnTo>
                  <a:cubicBezTo>
                    <a:pt x="301" y="52"/>
                    <a:pt x="286" y="50"/>
                    <a:pt x="269" y="50"/>
                  </a:cubicBezTo>
                  <a:cubicBezTo>
                    <a:pt x="236" y="50"/>
                    <a:pt x="197" y="59"/>
                    <a:pt x="157" y="85"/>
                  </a:cubicBezTo>
                  <a:cubicBezTo>
                    <a:pt x="79" y="124"/>
                    <a:pt x="0" y="203"/>
                    <a:pt x="40" y="321"/>
                  </a:cubicBezTo>
                  <a:cubicBezTo>
                    <a:pt x="59" y="458"/>
                    <a:pt x="167" y="527"/>
                    <a:pt x="280" y="527"/>
                  </a:cubicBezTo>
                  <a:cubicBezTo>
                    <a:pt x="393" y="527"/>
                    <a:pt x="511" y="458"/>
                    <a:pt x="550" y="321"/>
                  </a:cubicBezTo>
                  <a:cubicBezTo>
                    <a:pt x="550" y="242"/>
                    <a:pt x="550" y="124"/>
                    <a:pt x="471" y="85"/>
                  </a:cubicBezTo>
                  <a:cubicBezTo>
                    <a:pt x="401" y="14"/>
                    <a:pt x="344" y="0"/>
                    <a:pt x="31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9" name="Google Shape;3309;p65"/>
            <p:cNvSpPr/>
            <p:nvPr/>
          </p:nvSpPr>
          <p:spPr>
            <a:xfrm>
              <a:off x="2247616" y="4200583"/>
              <a:ext cx="5242" cy="6642"/>
            </a:xfrm>
            <a:custGeom>
              <a:avLst/>
              <a:gdLst/>
              <a:ahLst/>
              <a:cxnLst/>
              <a:rect l="l" t="t" r="r" b="b"/>
              <a:pathLst>
                <a:path w="236" h="299" extrusionOk="0">
                  <a:moveTo>
                    <a:pt x="198" y="1"/>
                  </a:moveTo>
                  <a:cubicBezTo>
                    <a:pt x="160" y="1"/>
                    <a:pt x="104" y="28"/>
                    <a:pt x="79" y="103"/>
                  </a:cubicBezTo>
                  <a:cubicBezTo>
                    <a:pt x="0" y="181"/>
                    <a:pt x="0" y="260"/>
                    <a:pt x="39" y="299"/>
                  </a:cubicBezTo>
                  <a:cubicBezTo>
                    <a:pt x="39" y="299"/>
                    <a:pt x="79" y="220"/>
                    <a:pt x="157" y="181"/>
                  </a:cubicBezTo>
                  <a:cubicBezTo>
                    <a:pt x="236" y="103"/>
                    <a:pt x="236" y="63"/>
                    <a:pt x="236" y="24"/>
                  </a:cubicBezTo>
                  <a:cubicBezTo>
                    <a:pt x="236" y="10"/>
                    <a:pt x="220" y="1"/>
                    <a:pt x="198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0" name="Google Shape;3310;p65"/>
            <p:cNvSpPr/>
            <p:nvPr/>
          </p:nvSpPr>
          <p:spPr>
            <a:xfrm>
              <a:off x="2251103" y="4210690"/>
              <a:ext cx="6108" cy="6486"/>
            </a:xfrm>
            <a:custGeom>
              <a:avLst/>
              <a:gdLst/>
              <a:ahLst/>
              <a:cxnLst/>
              <a:rect l="l" t="t" r="r" b="b"/>
              <a:pathLst>
                <a:path w="275" h="292" extrusionOk="0">
                  <a:moveTo>
                    <a:pt x="236" y="1"/>
                  </a:moveTo>
                  <a:cubicBezTo>
                    <a:pt x="196" y="1"/>
                    <a:pt x="157" y="40"/>
                    <a:pt x="79" y="119"/>
                  </a:cubicBezTo>
                  <a:cubicBezTo>
                    <a:pt x="39" y="158"/>
                    <a:pt x="0" y="236"/>
                    <a:pt x="0" y="276"/>
                  </a:cubicBezTo>
                  <a:cubicBezTo>
                    <a:pt x="0" y="286"/>
                    <a:pt x="9" y="291"/>
                    <a:pt x="23" y="291"/>
                  </a:cubicBezTo>
                  <a:cubicBezTo>
                    <a:pt x="60" y="291"/>
                    <a:pt x="139" y="255"/>
                    <a:pt x="196" y="197"/>
                  </a:cubicBezTo>
                  <a:cubicBezTo>
                    <a:pt x="275" y="119"/>
                    <a:pt x="275" y="1"/>
                    <a:pt x="236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1" name="Google Shape;3311;p65"/>
            <p:cNvSpPr/>
            <p:nvPr/>
          </p:nvSpPr>
          <p:spPr>
            <a:xfrm>
              <a:off x="2256323" y="4218375"/>
              <a:ext cx="2643" cy="8041"/>
            </a:xfrm>
            <a:custGeom>
              <a:avLst/>
              <a:gdLst/>
              <a:ahLst/>
              <a:cxnLst/>
              <a:rect l="l" t="t" r="r" b="b"/>
              <a:pathLst>
                <a:path w="119" h="362" extrusionOk="0">
                  <a:moveTo>
                    <a:pt x="56" y="0"/>
                  </a:moveTo>
                  <a:cubicBezTo>
                    <a:pt x="51" y="0"/>
                    <a:pt x="45" y="3"/>
                    <a:pt x="40" y="8"/>
                  </a:cubicBezTo>
                  <a:cubicBezTo>
                    <a:pt x="1" y="8"/>
                    <a:pt x="1" y="87"/>
                    <a:pt x="1" y="165"/>
                  </a:cubicBezTo>
                  <a:cubicBezTo>
                    <a:pt x="1" y="283"/>
                    <a:pt x="40" y="362"/>
                    <a:pt x="79" y="362"/>
                  </a:cubicBezTo>
                  <a:cubicBezTo>
                    <a:pt x="118" y="362"/>
                    <a:pt x="118" y="283"/>
                    <a:pt x="118" y="165"/>
                  </a:cubicBezTo>
                  <a:cubicBezTo>
                    <a:pt x="118" y="97"/>
                    <a:pt x="89" y="0"/>
                    <a:pt x="56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2" name="Google Shape;3312;p65"/>
            <p:cNvSpPr/>
            <p:nvPr/>
          </p:nvSpPr>
          <p:spPr>
            <a:xfrm>
              <a:off x="2278136" y="4226017"/>
              <a:ext cx="6108" cy="3399"/>
            </a:xfrm>
            <a:custGeom>
              <a:avLst/>
              <a:gdLst/>
              <a:ahLst/>
              <a:cxnLst/>
              <a:rect l="l" t="t" r="r" b="b"/>
              <a:pathLst>
                <a:path w="275" h="153" extrusionOk="0">
                  <a:moveTo>
                    <a:pt x="50" y="0"/>
                  </a:moveTo>
                  <a:cubicBezTo>
                    <a:pt x="31" y="0"/>
                    <a:pt x="13" y="4"/>
                    <a:pt x="0" y="18"/>
                  </a:cubicBezTo>
                  <a:cubicBezTo>
                    <a:pt x="0" y="57"/>
                    <a:pt x="39" y="96"/>
                    <a:pt x="118" y="135"/>
                  </a:cubicBezTo>
                  <a:cubicBezTo>
                    <a:pt x="144" y="135"/>
                    <a:pt x="188" y="153"/>
                    <a:pt x="214" y="153"/>
                  </a:cubicBezTo>
                  <a:cubicBezTo>
                    <a:pt x="227" y="153"/>
                    <a:pt x="236" y="148"/>
                    <a:pt x="236" y="135"/>
                  </a:cubicBezTo>
                  <a:cubicBezTo>
                    <a:pt x="275" y="96"/>
                    <a:pt x="236" y="18"/>
                    <a:pt x="157" y="18"/>
                  </a:cubicBezTo>
                  <a:cubicBezTo>
                    <a:pt x="131" y="18"/>
                    <a:pt x="87" y="0"/>
                    <a:pt x="5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3" name="Google Shape;3313;p65"/>
            <p:cNvSpPr/>
            <p:nvPr/>
          </p:nvSpPr>
          <p:spPr>
            <a:xfrm>
              <a:off x="2286843" y="4218198"/>
              <a:ext cx="6997" cy="5953"/>
            </a:xfrm>
            <a:custGeom>
              <a:avLst/>
              <a:gdLst/>
              <a:ahLst/>
              <a:cxnLst/>
              <a:rect l="l" t="t" r="r" b="b"/>
              <a:pathLst>
                <a:path w="315" h="268" extrusionOk="0">
                  <a:moveTo>
                    <a:pt x="243" y="1"/>
                  </a:moveTo>
                  <a:cubicBezTo>
                    <a:pt x="212" y="1"/>
                    <a:pt x="176" y="37"/>
                    <a:pt x="118" y="95"/>
                  </a:cubicBezTo>
                  <a:cubicBezTo>
                    <a:pt x="1" y="173"/>
                    <a:pt x="1" y="252"/>
                    <a:pt x="1" y="252"/>
                  </a:cubicBezTo>
                  <a:cubicBezTo>
                    <a:pt x="11" y="262"/>
                    <a:pt x="25" y="267"/>
                    <a:pt x="40" y="267"/>
                  </a:cubicBezTo>
                  <a:cubicBezTo>
                    <a:pt x="82" y="267"/>
                    <a:pt x="139" y="231"/>
                    <a:pt x="197" y="173"/>
                  </a:cubicBezTo>
                  <a:cubicBezTo>
                    <a:pt x="275" y="95"/>
                    <a:pt x="315" y="16"/>
                    <a:pt x="275" y="16"/>
                  </a:cubicBezTo>
                  <a:cubicBezTo>
                    <a:pt x="265" y="6"/>
                    <a:pt x="254" y="1"/>
                    <a:pt x="243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4" name="Google Shape;3314;p65"/>
            <p:cNvSpPr/>
            <p:nvPr/>
          </p:nvSpPr>
          <p:spPr>
            <a:xfrm>
              <a:off x="2296439" y="4211445"/>
              <a:ext cx="8752" cy="7130"/>
            </a:xfrm>
            <a:custGeom>
              <a:avLst/>
              <a:gdLst/>
              <a:ahLst/>
              <a:cxnLst/>
              <a:rect l="l" t="t" r="r" b="b"/>
              <a:pathLst>
                <a:path w="394" h="321" extrusionOk="0">
                  <a:moveTo>
                    <a:pt x="194" y="59"/>
                  </a:moveTo>
                  <a:cubicBezTo>
                    <a:pt x="220" y="81"/>
                    <a:pt x="254" y="102"/>
                    <a:pt x="275" y="124"/>
                  </a:cubicBezTo>
                  <a:lnTo>
                    <a:pt x="236" y="124"/>
                  </a:lnTo>
                  <a:cubicBezTo>
                    <a:pt x="275" y="124"/>
                    <a:pt x="275" y="242"/>
                    <a:pt x="197" y="242"/>
                  </a:cubicBezTo>
                  <a:cubicBezTo>
                    <a:pt x="158" y="242"/>
                    <a:pt x="158" y="202"/>
                    <a:pt x="118" y="202"/>
                  </a:cubicBezTo>
                  <a:cubicBezTo>
                    <a:pt x="118" y="163"/>
                    <a:pt x="118" y="124"/>
                    <a:pt x="118" y="124"/>
                  </a:cubicBezTo>
                  <a:cubicBezTo>
                    <a:pt x="151" y="58"/>
                    <a:pt x="185" y="75"/>
                    <a:pt x="194" y="59"/>
                  </a:cubicBezTo>
                  <a:close/>
                  <a:moveTo>
                    <a:pt x="133" y="0"/>
                  </a:moveTo>
                  <a:cubicBezTo>
                    <a:pt x="106" y="0"/>
                    <a:pt x="73" y="12"/>
                    <a:pt x="40" y="45"/>
                  </a:cubicBezTo>
                  <a:cubicBezTo>
                    <a:pt x="1" y="85"/>
                    <a:pt x="1" y="163"/>
                    <a:pt x="1" y="202"/>
                  </a:cubicBezTo>
                  <a:cubicBezTo>
                    <a:pt x="40" y="281"/>
                    <a:pt x="118" y="320"/>
                    <a:pt x="197" y="320"/>
                  </a:cubicBezTo>
                  <a:cubicBezTo>
                    <a:pt x="275" y="320"/>
                    <a:pt x="354" y="281"/>
                    <a:pt x="354" y="202"/>
                  </a:cubicBezTo>
                  <a:cubicBezTo>
                    <a:pt x="393" y="124"/>
                    <a:pt x="354" y="45"/>
                    <a:pt x="315" y="6"/>
                  </a:cubicBezTo>
                  <a:lnTo>
                    <a:pt x="165" y="6"/>
                  </a:lnTo>
                  <a:cubicBezTo>
                    <a:pt x="156" y="2"/>
                    <a:pt x="145" y="0"/>
                    <a:pt x="133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5" name="Google Shape;3315;p65"/>
            <p:cNvSpPr/>
            <p:nvPr/>
          </p:nvSpPr>
          <p:spPr>
            <a:xfrm>
              <a:off x="2306901" y="4203493"/>
              <a:ext cx="3510" cy="7219"/>
            </a:xfrm>
            <a:custGeom>
              <a:avLst/>
              <a:gdLst/>
              <a:ahLst/>
              <a:cxnLst/>
              <a:rect l="l" t="t" r="r" b="b"/>
              <a:pathLst>
                <a:path w="158" h="325" extrusionOk="0">
                  <a:moveTo>
                    <a:pt x="97" y="0"/>
                  </a:moveTo>
                  <a:cubicBezTo>
                    <a:pt x="65" y="0"/>
                    <a:pt x="33" y="65"/>
                    <a:pt x="1" y="129"/>
                  </a:cubicBezTo>
                  <a:cubicBezTo>
                    <a:pt x="1" y="246"/>
                    <a:pt x="1" y="325"/>
                    <a:pt x="40" y="325"/>
                  </a:cubicBezTo>
                  <a:cubicBezTo>
                    <a:pt x="79" y="325"/>
                    <a:pt x="79" y="286"/>
                    <a:pt x="118" y="168"/>
                  </a:cubicBezTo>
                  <a:cubicBezTo>
                    <a:pt x="158" y="89"/>
                    <a:pt x="118" y="11"/>
                    <a:pt x="118" y="11"/>
                  </a:cubicBezTo>
                  <a:cubicBezTo>
                    <a:pt x="111" y="4"/>
                    <a:pt x="104" y="0"/>
                    <a:pt x="97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6" name="Google Shape;3316;p65"/>
            <p:cNvSpPr/>
            <p:nvPr/>
          </p:nvSpPr>
          <p:spPr>
            <a:xfrm>
              <a:off x="2312143" y="4199584"/>
              <a:ext cx="7863" cy="3687"/>
            </a:xfrm>
            <a:custGeom>
              <a:avLst/>
              <a:gdLst/>
              <a:ahLst/>
              <a:cxnLst/>
              <a:rect l="l" t="t" r="r" b="b"/>
              <a:pathLst>
                <a:path w="354" h="166" extrusionOk="0">
                  <a:moveTo>
                    <a:pt x="88" y="0"/>
                  </a:moveTo>
                  <a:cubicBezTo>
                    <a:pt x="59" y="0"/>
                    <a:pt x="39" y="10"/>
                    <a:pt x="39" y="30"/>
                  </a:cubicBezTo>
                  <a:cubicBezTo>
                    <a:pt x="0" y="30"/>
                    <a:pt x="79" y="108"/>
                    <a:pt x="157" y="148"/>
                  </a:cubicBezTo>
                  <a:cubicBezTo>
                    <a:pt x="209" y="148"/>
                    <a:pt x="262" y="165"/>
                    <a:pt x="291" y="165"/>
                  </a:cubicBezTo>
                  <a:cubicBezTo>
                    <a:pt x="305" y="165"/>
                    <a:pt x="314" y="161"/>
                    <a:pt x="314" y="148"/>
                  </a:cubicBezTo>
                  <a:cubicBezTo>
                    <a:pt x="353" y="108"/>
                    <a:pt x="275" y="30"/>
                    <a:pt x="196" y="30"/>
                  </a:cubicBezTo>
                  <a:cubicBezTo>
                    <a:pt x="157" y="10"/>
                    <a:pt x="118" y="0"/>
                    <a:pt x="88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7" name="Google Shape;3317;p65"/>
            <p:cNvSpPr/>
            <p:nvPr/>
          </p:nvSpPr>
          <p:spPr>
            <a:xfrm>
              <a:off x="2319118" y="4190277"/>
              <a:ext cx="7863" cy="7375"/>
            </a:xfrm>
            <a:custGeom>
              <a:avLst/>
              <a:gdLst/>
              <a:ahLst/>
              <a:cxnLst/>
              <a:rect l="l" t="t" r="r" b="b"/>
              <a:pathLst>
                <a:path w="354" h="332" extrusionOk="0">
                  <a:moveTo>
                    <a:pt x="200" y="1"/>
                  </a:moveTo>
                  <a:cubicBezTo>
                    <a:pt x="184" y="1"/>
                    <a:pt x="169" y="6"/>
                    <a:pt x="157" y="17"/>
                  </a:cubicBezTo>
                  <a:cubicBezTo>
                    <a:pt x="79" y="17"/>
                    <a:pt x="79" y="96"/>
                    <a:pt x="79" y="96"/>
                  </a:cubicBezTo>
                  <a:lnTo>
                    <a:pt x="157" y="96"/>
                  </a:lnTo>
                  <a:cubicBezTo>
                    <a:pt x="196" y="96"/>
                    <a:pt x="236" y="135"/>
                    <a:pt x="196" y="174"/>
                  </a:cubicBezTo>
                  <a:cubicBezTo>
                    <a:pt x="177" y="194"/>
                    <a:pt x="167" y="203"/>
                    <a:pt x="157" y="203"/>
                  </a:cubicBezTo>
                  <a:cubicBezTo>
                    <a:pt x="147" y="203"/>
                    <a:pt x="138" y="194"/>
                    <a:pt x="118" y="174"/>
                  </a:cubicBezTo>
                  <a:cubicBezTo>
                    <a:pt x="79" y="135"/>
                    <a:pt x="79" y="96"/>
                    <a:pt x="79" y="96"/>
                  </a:cubicBezTo>
                  <a:cubicBezTo>
                    <a:pt x="79" y="96"/>
                    <a:pt x="0" y="135"/>
                    <a:pt x="0" y="213"/>
                  </a:cubicBezTo>
                  <a:cubicBezTo>
                    <a:pt x="39" y="253"/>
                    <a:pt x="79" y="292"/>
                    <a:pt x="118" y="331"/>
                  </a:cubicBezTo>
                  <a:cubicBezTo>
                    <a:pt x="196" y="331"/>
                    <a:pt x="275" y="292"/>
                    <a:pt x="314" y="253"/>
                  </a:cubicBezTo>
                  <a:cubicBezTo>
                    <a:pt x="353" y="174"/>
                    <a:pt x="353" y="96"/>
                    <a:pt x="314" y="56"/>
                  </a:cubicBezTo>
                  <a:cubicBezTo>
                    <a:pt x="286" y="29"/>
                    <a:pt x="239" y="1"/>
                    <a:pt x="20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8" name="Google Shape;3318;p65"/>
            <p:cNvSpPr/>
            <p:nvPr/>
          </p:nvSpPr>
          <p:spPr>
            <a:xfrm>
              <a:off x="2326959" y="4179304"/>
              <a:ext cx="2643" cy="4376"/>
            </a:xfrm>
            <a:custGeom>
              <a:avLst/>
              <a:gdLst/>
              <a:ahLst/>
              <a:cxnLst/>
              <a:rect l="l" t="t" r="r" b="b"/>
              <a:pathLst>
                <a:path w="119" h="197" extrusionOk="0">
                  <a:moveTo>
                    <a:pt x="0" y="1"/>
                  </a:moveTo>
                  <a:cubicBezTo>
                    <a:pt x="0" y="40"/>
                    <a:pt x="0" y="79"/>
                    <a:pt x="0" y="118"/>
                  </a:cubicBezTo>
                  <a:cubicBezTo>
                    <a:pt x="0" y="158"/>
                    <a:pt x="40" y="197"/>
                    <a:pt x="79" y="197"/>
                  </a:cubicBezTo>
                  <a:cubicBezTo>
                    <a:pt x="118" y="197"/>
                    <a:pt x="118" y="158"/>
                    <a:pt x="118" y="79"/>
                  </a:cubicBezTo>
                  <a:cubicBezTo>
                    <a:pt x="79" y="1"/>
                    <a:pt x="40" y="1"/>
                    <a:pt x="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9" name="Google Shape;3319;p65"/>
            <p:cNvSpPr/>
            <p:nvPr/>
          </p:nvSpPr>
          <p:spPr>
            <a:xfrm>
              <a:off x="2331312" y="4173417"/>
              <a:ext cx="5264" cy="3954"/>
            </a:xfrm>
            <a:custGeom>
              <a:avLst/>
              <a:gdLst/>
              <a:ahLst/>
              <a:cxnLst/>
              <a:rect l="l" t="t" r="r" b="b"/>
              <a:pathLst>
                <a:path w="237" h="178" extrusionOk="0">
                  <a:moveTo>
                    <a:pt x="65" y="1"/>
                  </a:moveTo>
                  <a:cubicBezTo>
                    <a:pt x="40" y="1"/>
                    <a:pt x="20" y="11"/>
                    <a:pt x="1" y="30"/>
                  </a:cubicBezTo>
                  <a:cubicBezTo>
                    <a:pt x="1" y="69"/>
                    <a:pt x="40" y="109"/>
                    <a:pt x="119" y="148"/>
                  </a:cubicBezTo>
                  <a:cubicBezTo>
                    <a:pt x="138" y="168"/>
                    <a:pt x="168" y="177"/>
                    <a:pt x="192" y="177"/>
                  </a:cubicBezTo>
                  <a:cubicBezTo>
                    <a:pt x="217" y="177"/>
                    <a:pt x="236" y="168"/>
                    <a:pt x="236" y="148"/>
                  </a:cubicBezTo>
                  <a:cubicBezTo>
                    <a:pt x="236" y="109"/>
                    <a:pt x="236" y="69"/>
                    <a:pt x="158" y="30"/>
                  </a:cubicBezTo>
                  <a:cubicBezTo>
                    <a:pt x="119" y="11"/>
                    <a:pt x="89" y="1"/>
                    <a:pt x="65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0" name="Google Shape;3320;p65"/>
            <p:cNvSpPr/>
            <p:nvPr/>
          </p:nvSpPr>
          <p:spPr>
            <a:xfrm>
              <a:off x="2334800" y="4164710"/>
              <a:ext cx="6997" cy="3932"/>
            </a:xfrm>
            <a:custGeom>
              <a:avLst/>
              <a:gdLst/>
              <a:ahLst/>
              <a:cxnLst/>
              <a:rect l="l" t="t" r="r" b="b"/>
              <a:pathLst>
                <a:path w="315" h="177" extrusionOk="0">
                  <a:moveTo>
                    <a:pt x="217" y="0"/>
                  </a:moveTo>
                  <a:cubicBezTo>
                    <a:pt x="187" y="0"/>
                    <a:pt x="158" y="10"/>
                    <a:pt x="119" y="30"/>
                  </a:cubicBezTo>
                  <a:cubicBezTo>
                    <a:pt x="40" y="69"/>
                    <a:pt x="1" y="108"/>
                    <a:pt x="1" y="147"/>
                  </a:cubicBezTo>
                  <a:cubicBezTo>
                    <a:pt x="20" y="167"/>
                    <a:pt x="40" y="177"/>
                    <a:pt x="69" y="177"/>
                  </a:cubicBezTo>
                  <a:cubicBezTo>
                    <a:pt x="99" y="177"/>
                    <a:pt x="138" y="167"/>
                    <a:pt x="197" y="147"/>
                  </a:cubicBezTo>
                  <a:cubicBezTo>
                    <a:pt x="276" y="108"/>
                    <a:pt x="315" y="69"/>
                    <a:pt x="315" y="30"/>
                  </a:cubicBezTo>
                  <a:cubicBezTo>
                    <a:pt x="276" y="10"/>
                    <a:pt x="246" y="0"/>
                    <a:pt x="217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1" name="Google Shape;3321;p65"/>
            <p:cNvSpPr/>
            <p:nvPr/>
          </p:nvSpPr>
          <p:spPr>
            <a:xfrm>
              <a:off x="2340908" y="4151494"/>
              <a:ext cx="7863" cy="7286"/>
            </a:xfrm>
            <a:custGeom>
              <a:avLst/>
              <a:gdLst/>
              <a:ahLst/>
              <a:cxnLst/>
              <a:rect l="l" t="t" r="r" b="b"/>
              <a:pathLst>
                <a:path w="354" h="328" extrusionOk="0">
                  <a:moveTo>
                    <a:pt x="210" y="1"/>
                  </a:moveTo>
                  <a:cubicBezTo>
                    <a:pt x="175" y="1"/>
                    <a:pt x="158" y="36"/>
                    <a:pt x="158" y="36"/>
                  </a:cubicBezTo>
                  <a:cubicBezTo>
                    <a:pt x="158" y="36"/>
                    <a:pt x="197" y="36"/>
                    <a:pt x="236" y="75"/>
                  </a:cubicBezTo>
                  <a:cubicBezTo>
                    <a:pt x="275" y="154"/>
                    <a:pt x="275" y="193"/>
                    <a:pt x="197" y="193"/>
                  </a:cubicBezTo>
                  <a:cubicBezTo>
                    <a:pt x="185" y="204"/>
                    <a:pt x="174" y="209"/>
                    <a:pt x="163" y="209"/>
                  </a:cubicBezTo>
                  <a:cubicBezTo>
                    <a:pt x="138" y="209"/>
                    <a:pt x="118" y="181"/>
                    <a:pt x="118" y="154"/>
                  </a:cubicBezTo>
                  <a:lnTo>
                    <a:pt x="118" y="36"/>
                  </a:lnTo>
                  <a:cubicBezTo>
                    <a:pt x="118" y="36"/>
                    <a:pt x="40" y="36"/>
                    <a:pt x="40" y="114"/>
                  </a:cubicBezTo>
                  <a:cubicBezTo>
                    <a:pt x="1" y="154"/>
                    <a:pt x="1" y="232"/>
                    <a:pt x="40" y="271"/>
                  </a:cubicBezTo>
                  <a:cubicBezTo>
                    <a:pt x="79" y="311"/>
                    <a:pt x="127" y="328"/>
                    <a:pt x="174" y="328"/>
                  </a:cubicBezTo>
                  <a:cubicBezTo>
                    <a:pt x="267" y="328"/>
                    <a:pt x="354" y="258"/>
                    <a:pt x="354" y="154"/>
                  </a:cubicBezTo>
                  <a:cubicBezTo>
                    <a:pt x="354" y="114"/>
                    <a:pt x="315" y="36"/>
                    <a:pt x="275" y="36"/>
                  </a:cubicBezTo>
                  <a:cubicBezTo>
                    <a:pt x="249" y="10"/>
                    <a:pt x="227" y="1"/>
                    <a:pt x="21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2" name="Google Shape;3322;p65"/>
            <p:cNvSpPr/>
            <p:nvPr/>
          </p:nvSpPr>
          <p:spPr>
            <a:xfrm>
              <a:off x="2344395" y="4139677"/>
              <a:ext cx="6997" cy="3021"/>
            </a:xfrm>
            <a:custGeom>
              <a:avLst/>
              <a:gdLst/>
              <a:ahLst/>
              <a:cxnLst/>
              <a:rect l="l" t="t" r="r" b="b"/>
              <a:pathLst>
                <a:path w="315" h="136" extrusionOk="0">
                  <a:moveTo>
                    <a:pt x="233" y="1"/>
                  </a:moveTo>
                  <a:cubicBezTo>
                    <a:pt x="210" y="1"/>
                    <a:pt x="184" y="5"/>
                    <a:pt x="158" y="18"/>
                  </a:cubicBezTo>
                  <a:cubicBezTo>
                    <a:pt x="79" y="18"/>
                    <a:pt x="1" y="57"/>
                    <a:pt x="1" y="97"/>
                  </a:cubicBezTo>
                  <a:cubicBezTo>
                    <a:pt x="40" y="136"/>
                    <a:pt x="79" y="136"/>
                    <a:pt x="197" y="136"/>
                  </a:cubicBezTo>
                  <a:cubicBezTo>
                    <a:pt x="275" y="97"/>
                    <a:pt x="315" y="57"/>
                    <a:pt x="315" y="18"/>
                  </a:cubicBezTo>
                  <a:cubicBezTo>
                    <a:pt x="315" y="18"/>
                    <a:pt x="280" y="1"/>
                    <a:pt x="233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3" name="Google Shape;3323;p65"/>
            <p:cNvSpPr/>
            <p:nvPr/>
          </p:nvSpPr>
          <p:spPr>
            <a:xfrm>
              <a:off x="2343529" y="4133968"/>
              <a:ext cx="3510" cy="2643"/>
            </a:xfrm>
            <a:custGeom>
              <a:avLst/>
              <a:gdLst/>
              <a:ahLst/>
              <a:cxnLst/>
              <a:rect l="l" t="t" r="r" b="b"/>
              <a:pathLst>
                <a:path w="158" h="119" extrusionOk="0">
                  <a:moveTo>
                    <a:pt x="0" y="118"/>
                  </a:moveTo>
                  <a:lnTo>
                    <a:pt x="157" y="0"/>
                  </a:lnTo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4" name="Google Shape;3324;p65"/>
            <p:cNvSpPr/>
            <p:nvPr/>
          </p:nvSpPr>
          <p:spPr>
            <a:xfrm>
              <a:off x="2101124" y="4207203"/>
              <a:ext cx="3510" cy="5264"/>
            </a:xfrm>
            <a:custGeom>
              <a:avLst/>
              <a:gdLst/>
              <a:ahLst/>
              <a:cxnLst/>
              <a:rect l="l" t="t" r="r" b="b"/>
              <a:pathLst>
                <a:path w="158" h="237" extrusionOk="0">
                  <a:moveTo>
                    <a:pt x="118" y="1"/>
                  </a:moveTo>
                  <a:cubicBezTo>
                    <a:pt x="79" y="1"/>
                    <a:pt x="79" y="40"/>
                    <a:pt x="39" y="119"/>
                  </a:cubicBezTo>
                  <a:cubicBezTo>
                    <a:pt x="0" y="158"/>
                    <a:pt x="0" y="236"/>
                    <a:pt x="39" y="236"/>
                  </a:cubicBezTo>
                  <a:cubicBezTo>
                    <a:pt x="79" y="236"/>
                    <a:pt x="79" y="197"/>
                    <a:pt x="118" y="158"/>
                  </a:cubicBezTo>
                  <a:cubicBezTo>
                    <a:pt x="157" y="79"/>
                    <a:pt x="157" y="40"/>
                    <a:pt x="118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5" name="Google Shape;3325;p65"/>
            <p:cNvSpPr/>
            <p:nvPr/>
          </p:nvSpPr>
          <p:spPr>
            <a:xfrm>
              <a:off x="2104612" y="4219175"/>
              <a:ext cx="8730" cy="7885"/>
            </a:xfrm>
            <a:custGeom>
              <a:avLst/>
              <a:gdLst/>
              <a:ahLst/>
              <a:cxnLst/>
              <a:rect l="l" t="t" r="r" b="b"/>
              <a:pathLst>
                <a:path w="393" h="355" extrusionOk="0">
                  <a:moveTo>
                    <a:pt x="233" y="0"/>
                  </a:moveTo>
                  <a:cubicBezTo>
                    <a:pt x="182" y="0"/>
                    <a:pt x="157" y="51"/>
                    <a:pt x="157" y="51"/>
                  </a:cubicBezTo>
                  <a:cubicBezTo>
                    <a:pt x="157" y="51"/>
                    <a:pt x="157" y="90"/>
                    <a:pt x="236" y="129"/>
                  </a:cubicBezTo>
                  <a:cubicBezTo>
                    <a:pt x="275" y="169"/>
                    <a:pt x="275" y="208"/>
                    <a:pt x="236" y="247"/>
                  </a:cubicBezTo>
                  <a:cubicBezTo>
                    <a:pt x="215" y="258"/>
                    <a:pt x="196" y="262"/>
                    <a:pt x="181" y="262"/>
                  </a:cubicBezTo>
                  <a:cubicBezTo>
                    <a:pt x="139" y="262"/>
                    <a:pt x="118" y="226"/>
                    <a:pt x="118" y="169"/>
                  </a:cubicBezTo>
                  <a:cubicBezTo>
                    <a:pt x="118" y="129"/>
                    <a:pt x="118" y="90"/>
                    <a:pt x="118" y="90"/>
                  </a:cubicBezTo>
                  <a:cubicBezTo>
                    <a:pt x="118" y="79"/>
                    <a:pt x="112" y="75"/>
                    <a:pt x="104" y="75"/>
                  </a:cubicBezTo>
                  <a:cubicBezTo>
                    <a:pt x="81" y="75"/>
                    <a:pt x="39" y="111"/>
                    <a:pt x="39" y="169"/>
                  </a:cubicBezTo>
                  <a:cubicBezTo>
                    <a:pt x="0" y="247"/>
                    <a:pt x="39" y="286"/>
                    <a:pt x="79" y="326"/>
                  </a:cubicBezTo>
                  <a:cubicBezTo>
                    <a:pt x="98" y="345"/>
                    <a:pt x="128" y="355"/>
                    <a:pt x="162" y="355"/>
                  </a:cubicBezTo>
                  <a:cubicBezTo>
                    <a:pt x="196" y="355"/>
                    <a:pt x="236" y="345"/>
                    <a:pt x="275" y="326"/>
                  </a:cubicBezTo>
                  <a:cubicBezTo>
                    <a:pt x="314" y="326"/>
                    <a:pt x="353" y="286"/>
                    <a:pt x="353" y="247"/>
                  </a:cubicBezTo>
                  <a:cubicBezTo>
                    <a:pt x="393" y="169"/>
                    <a:pt x="353" y="51"/>
                    <a:pt x="275" y="11"/>
                  </a:cubicBezTo>
                  <a:cubicBezTo>
                    <a:pt x="259" y="4"/>
                    <a:pt x="245" y="0"/>
                    <a:pt x="233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6" name="Google Shape;3326;p65"/>
            <p:cNvSpPr/>
            <p:nvPr/>
          </p:nvSpPr>
          <p:spPr>
            <a:xfrm>
              <a:off x="2109831" y="4234457"/>
              <a:ext cx="6997" cy="3954"/>
            </a:xfrm>
            <a:custGeom>
              <a:avLst/>
              <a:gdLst/>
              <a:ahLst/>
              <a:cxnLst/>
              <a:rect l="l" t="t" r="r" b="b"/>
              <a:pathLst>
                <a:path w="315" h="178" extrusionOk="0">
                  <a:moveTo>
                    <a:pt x="50" y="1"/>
                  </a:moveTo>
                  <a:cubicBezTo>
                    <a:pt x="20" y="1"/>
                    <a:pt x="1" y="10"/>
                    <a:pt x="1" y="30"/>
                  </a:cubicBezTo>
                  <a:cubicBezTo>
                    <a:pt x="1" y="69"/>
                    <a:pt x="40" y="109"/>
                    <a:pt x="118" y="148"/>
                  </a:cubicBezTo>
                  <a:cubicBezTo>
                    <a:pt x="158" y="167"/>
                    <a:pt x="197" y="177"/>
                    <a:pt x="226" y="177"/>
                  </a:cubicBezTo>
                  <a:cubicBezTo>
                    <a:pt x="256" y="177"/>
                    <a:pt x="275" y="167"/>
                    <a:pt x="275" y="148"/>
                  </a:cubicBezTo>
                  <a:cubicBezTo>
                    <a:pt x="315" y="109"/>
                    <a:pt x="236" y="69"/>
                    <a:pt x="158" y="30"/>
                  </a:cubicBezTo>
                  <a:cubicBezTo>
                    <a:pt x="118" y="10"/>
                    <a:pt x="79" y="1"/>
                    <a:pt x="5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7" name="Google Shape;3327;p65"/>
            <p:cNvSpPr/>
            <p:nvPr/>
          </p:nvSpPr>
          <p:spPr>
            <a:xfrm>
              <a:off x="2113319" y="4245786"/>
              <a:ext cx="5264" cy="3310"/>
            </a:xfrm>
            <a:custGeom>
              <a:avLst/>
              <a:gdLst/>
              <a:ahLst/>
              <a:cxnLst/>
              <a:rect l="l" t="t" r="r" b="b"/>
              <a:pathLst>
                <a:path w="237" h="149" extrusionOk="0">
                  <a:moveTo>
                    <a:pt x="69" y="1"/>
                  </a:moveTo>
                  <a:cubicBezTo>
                    <a:pt x="50" y="1"/>
                    <a:pt x="40" y="11"/>
                    <a:pt x="40" y="30"/>
                  </a:cubicBezTo>
                  <a:cubicBezTo>
                    <a:pt x="1" y="70"/>
                    <a:pt x="40" y="109"/>
                    <a:pt x="118" y="148"/>
                  </a:cubicBezTo>
                  <a:cubicBezTo>
                    <a:pt x="197" y="148"/>
                    <a:pt x="236" y="148"/>
                    <a:pt x="236" y="109"/>
                  </a:cubicBezTo>
                  <a:cubicBezTo>
                    <a:pt x="236" y="70"/>
                    <a:pt x="236" y="30"/>
                    <a:pt x="158" y="30"/>
                  </a:cubicBezTo>
                  <a:cubicBezTo>
                    <a:pt x="118" y="11"/>
                    <a:pt x="89" y="1"/>
                    <a:pt x="6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8" name="Google Shape;3328;p65"/>
            <p:cNvSpPr/>
            <p:nvPr/>
          </p:nvSpPr>
          <p:spPr>
            <a:xfrm>
              <a:off x="2117672" y="4255159"/>
              <a:ext cx="4398" cy="6131"/>
            </a:xfrm>
            <a:custGeom>
              <a:avLst/>
              <a:gdLst/>
              <a:ahLst/>
              <a:cxnLst/>
              <a:rect l="l" t="t" r="r" b="b"/>
              <a:pathLst>
                <a:path w="198" h="276" extrusionOk="0">
                  <a:moveTo>
                    <a:pt x="158" y="1"/>
                  </a:moveTo>
                  <a:cubicBezTo>
                    <a:pt x="119" y="1"/>
                    <a:pt x="79" y="40"/>
                    <a:pt x="40" y="119"/>
                  </a:cubicBezTo>
                  <a:cubicBezTo>
                    <a:pt x="40" y="158"/>
                    <a:pt x="1" y="237"/>
                    <a:pt x="40" y="276"/>
                  </a:cubicBezTo>
                  <a:cubicBezTo>
                    <a:pt x="79" y="276"/>
                    <a:pt x="158" y="237"/>
                    <a:pt x="158" y="158"/>
                  </a:cubicBezTo>
                  <a:cubicBezTo>
                    <a:pt x="158" y="119"/>
                    <a:pt x="197" y="1"/>
                    <a:pt x="158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9" name="Google Shape;3329;p65"/>
            <p:cNvSpPr/>
            <p:nvPr/>
          </p:nvSpPr>
          <p:spPr>
            <a:xfrm>
              <a:off x="2120294" y="4261912"/>
              <a:ext cx="10484" cy="8685"/>
            </a:xfrm>
            <a:custGeom>
              <a:avLst/>
              <a:gdLst/>
              <a:ahLst/>
              <a:cxnLst/>
              <a:rect l="l" t="t" r="r" b="b"/>
              <a:pathLst>
                <a:path w="472" h="391" extrusionOk="0">
                  <a:moveTo>
                    <a:pt x="253" y="0"/>
                  </a:moveTo>
                  <a:cubicBezTo>
                    <a:pt x="183" y="0"/>
                    <a:pt x="158" y="50"/>
                    <a:pt x="158" y="50"/>
                  </a:cubicBezTo>
                  <a:cubicBezTo>
                    <a:pt x="158" y="50"/>
                    <a:pt x="175" y="33"/>
                    <a:pt x="210" y="33"/>
                  </a:cubicBezTo>
                  <a:cubicBezTo>
                    <a:pt x="228" y="33"/>
                    <a:pt x="249" y="37"/>
                    <a:pt x="276" y="50"/>
                  </a:cubicBezTo>
                  <a:cubicBezTo>
                    <a:pt x="315" y="90"/>
                    <a:pt x="354" y="207"/>
                    <a:pt x="276" y="247"/>
                  </a:cubicBezTo>
                  <a:lnTo>
                    <a:pt x="119" y="247"/>
                  </a:lnTo>
                  <a:cubicBezTo>
                    <a:pt x="119" y="207"/>
                    <a:pt x="119" y="168"/>
                    <a:pt x="119" y="168"/>
                  </a:cubicBezTo>
                  <a:lnTo>
                    <a:pt x="236" y="168"/>
                  </a:lnTo>
                  <a:cubicBezTo>
                    <a:pt x="236" y="168"/>
                    <a:pt x="236" y="129"/>
                    <a:pt x="236" y="90"/>
                  </a:cubicBezTo>
                  <a:cubicBezTo>
                    <a:pt x="217" y="70"/>
                    <a:pt x="187" y="60"/>
                    <a:pt x="158" y="60"/>
                  </a:cubicBezTo>
                  <a:cubicBezTo>
                    <a:pt x="128" y="60"/>
                    <a:pt x="99" y="70"/>
                    <a:pt x="79" y="90"/>
                  </a:cubicBezTo>
                  <a:cubicBezTo>
                    <a:pt x="1" y="168"/>
                    <a:pt x="1" y="247"/>
                    <a:pt x="79" y="325"/>
                  </a:cubicBezTo>
                  <a:cubicBezTo>
                    <a:pt x="102" y="371"/>
                    <a:pt x="152" y="390"/>
                    <a:pt x="205" y="390"/>
                  </a:cubicBezTo>
                  <a:cubicBezTo>
                    <a:pt x="243" y="390"/>
                    <a:pt x="282" y="381"/>
                    <a:pt x="315" y="364"/>
                  </a:cubicBezTo>
                  <a:cubicBezTo>
                    <a:pt x="433" y="325"/>
                    <a:pt x="472" y="247"/>
                    <a:pt x="472" y="129"/>
                  </a:cubicBezTo>
                  <a:cubicBezTo>
                    <a:pt x="433" y="50"/>
                    <a:pt x="354" y="11"/>
                    <a:pt x="315" y="11"/>
                  </a:cubicBezTo>
                  <a:cubicBezTo>
                    <a:pt x="291" y="3"/>
                    <a:pt x="271" y="0"/>
                    <a:pt x="253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0" name="Google Shape;3330;p65"/>
            <p:cNvSpPr/>
            <p:nvPr/>
          </p:nvSpPr>
          <p:spPr>
            <a:xfrm>
              <a:off x="2127268" y="4276617"/>
              <a:ext cx="4398" cy="4509"/>
            </a:xfrm>
            <a:custGeom>
              <a:avLst/>
              <a:gdLst/>
              <a:ahLst/>
              <a:cxnLst/>
              <a:rect l="l" t="t" r="r" b="b"/>
              <a:pathLst>
                <a:path w="198" h="203" extrusionOk="0">
                  <a:moveTo>
                    <a:pt x="154" y="0"/>
                  </a:moveTo>
                  <a:cubicBezTo>
                    <a:pt x="115" y="0"/>
                    <a:pt x="68" y="28"/>
                    <a:pt x="40" y="56"/>
                  </a:cubicBezTo>
                  <a:cubicBezTo>
                    <a:pt x="1" y="95"/>
                    <a:pt x="1" y="173"/>
                    <a:pt x="1" y="173"/>
                  </a:cubicBezTo>
                  <a:cubicBezTo>
                    <a:pt x="20" y="193"/>
                    <a:pt x="40" y="203"/>
                    <a:pt x="65" y="203"/>
                  </a:cubicBezTo>
                  <a:cubicBezTo>
                    <a:pt x="89" y="203"/>
                    <a:pt x="119" y="193"/>
                    <a:pt x="158" y="173"/>
                  </a:cubicBezTo>
                  <a:cubicBezTo>
                    <a:pt x="197" y="95"/>
                    <a:pt x="197" y="56"/>
                    <a:pt x="197" y="16"/>
                  </a:cubicBezTo>
                  <a:cubicBezTo>
                    <a:pt x="186" y="5"/>
                    <a:pt x="171" y="0"/>
                    <a:pt x="15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1" name="Google Shape;3331;p65"/>
            <p:cNvSpPr/>
            <p:nvPr/>
          </p:nvSpPr>
          <p:spPr>
            <a:xfrm>
              <a:off x="2129889" y="4285679"/>
              <a:ext cx="4376" cy="4753"/>
            </a:xfrm>
            <a:custGeom>
              <a:avLst/>
              <a:gdLst/>
              <a:ahLst/>
              <a:cxnLst/>
              <a:rect l="l" t="t" r="r" b="b"/>
              <a:pathLst>
                <a:path w="197" h="214" extrusionOk="0">
                  <a:moveTo>
                    <a:pt x="197" y="1"/>
                  </a:moveTo>
                  <a:cubicBezTo>
                    <a:pt x="158" y="1"/>
                    <a:pt x="118" y="1"/>
                    <a:pt x="79" y="79"/>
                  </a:cubicBezTo>
                  <a:cubicBezTo>
                    <a:pt x="1" y="119"/>
                    <a:pt x="1" y="158"/>
                    <a:pt x="1" y="197"/>
                  </a:cubicBezTo>
                  <a:cubicBezTo>
                    <a:pt x="12" y="209"/>
                    <a:pt x="27" y="214"/>
                    <a:pt x="43" y="214"/>
                  </a:cubicBezTo>
                  <a:cubicBezTo>
                    <a:pt x="82" y="214"/>
                    <a:pt x="130" y="186"/>
                    <a:pt x="158" y="158"/>
                  </a:cubicBezTo>
                  <a:cubicBezTo>
                    <a:pt x="197" y="119"/>
                    <a:pt x="197" y="1"/>
                    <a:pt x="197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2" name="Google Shape;3332;p65"/>
            <p:cNvSpPr/>
            <p:nvPr/>
          </p:nvSpPr>
          <p:spPr>
            <a:xfrm>
              <a:off x="2183955" y="4516534"/>
              <a:ext cx="5242" cy="6353"/>
            </a:xfrm>
            <a:custGeom>
              <a:avLst/>
              <a:gdLst/>
              <a:ahLst/>
              <a:cxnLst/>
              <a:rect l="l" t="t" r="r" b="b"/>
              <a:pathLst>
                <a:path w="236" h="286" extrusionOk="0">
                  <a:moveTo>
                    <a:pt x="62" y="0"/>
                  </a:moveTo>
                  <a:cubicBezTo>
                    <a:pt x="54" y="0"/>
                    <a:pt x="47" y="4"/>
                    <a:pt x="40" y="11"/>
                  </a:cubicBezTo>
                  <a:cubicBezTo>
                    <a:pt x="0" y="11"/>
                    <a:pt x="40" y="89"/>
                    <a:pt x="79" y="168"/>
                  </a:cubicBezTo>
                  <a:cubicBezTo>
                    <a:pt x="118" y="246"/>
                    <a:pt x="157" y="286"/>
                    <a:pt x="197" y="286"/>
                  </a:cubicBezTo>
                  <a:cubicBezTo>
                    <a:pt x="236" y="286"/>
                    <a:pt x="236" y="207"/>
                    <a:pt x="197" y="129"/>
                  </a:cubicBezTo>
                  <a:cubicBezTo>
                    <a:pt x="133" y="65"/>
                    <a:pt x="95" y="0"/>
                    <a:pt x="62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3" name="Google Shape;3333;p65"/>
            <p:cNvSpPr/>
            <p:nvPr/>
          </p:nvSpPr>
          <p:spPr>
            <a:xfrm>
              <a:off x="2189175" y="4516534"/>
              <a:ext cx="5264" cy="6353"/>
            </a:xfrm>
            <a:custGeom>
              <a:avLst/>
              <a:gdLst/>
              <a:ahLst/>
              <a:cxnLst/>
              <a:rect l="l" t="t" r="r" b="b"/>
              <a:pathLst>
                <a:path w="237" h="286" extrusionOk="0">
                  <a:moveTo>
                    <a:pt x="65" y="0"/>
                  </a:moveTo>
                  <a:cubicBezTo>
                    <a:pt x="56" y="0"/>
                    <a:pt x="47" y="4"/>
                    <a:pt x="40" y="11"/>
                  </a:cubicBezTo>
                  <a:cubicBezTo>
                    <a:pt x="1" y="11"/>
                    <a:pt x="40" y="89"/>
                    <a:pt x="40" y="168"/>
                  </a:cubicBezTo>
                  <a:cubicBezTo>
                    <a:pt x="79" y="246"/>
                    <a:pt x="158" y="286"/>
                    <a:pt x="197" y="286"/>
                  </a:cubicBezTo>
                  <a:cubicBezTo>
                    <a:pt x="197" y="286"/>
                    <a:pt x="237" y="207"/>
                    <a:pt x="197" y="129"/>
                  </a:cubicBezTo>
                  <a:cubicBezTo>
                    <a:pt x="165" y="65"/>
                    <a:pt x="107" y="0"/>
                    <a:pt x="65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4" name="Google Shape;3334;p65"/>
            <p:cNvSpPr/>
            <p:nvPr/>
          </p:nvSpPr>
          <p:spPr>
            <a:xfrm>
              <a:off x="2197904" y="4525130"/>
              <a:ext cx="6997" cy="6264"/>
            </a:xfrm>
            <a:custGeom>
              <a:avLst/>
              <a:gdLst/>
              <a:ahLst/>
              <a:cxnLst/>
              <a:rect l="l" t="t" r="r" b="b"/>
              <a:pathLst>
                <a:path w="315" h="282" extrusionOk="0">
                  <a:moveTo>
                    <a:pt x="138" y="0"/>
                  </a:moveTo>
                  <a:cubicBezTo>
                    <a:pt x="99" y="0"/>
                    <a:pt x="79" y="28"/>
                    <a:pt x="79" y="56"/>
                  </a:cubicBezTo>
                  <a:cubicBezTo>
                    <a:pt x="79" y="56"/>
                    <a:pt x="118" y="56"/>
                    <a:pt x="158" y="95"/>
                  </a:cubicBezTo>
                  <a:cubicBezTo>
                    <a:pt x="197" y="134"/>
                    <a:pt x="197" y="134"/>
                    <a:pt x="158" y="173"/>
                  </a:cubicBezTo>
                  <a:cubicBezTo>
                    <a:pt x="118" y="173"/>
                    <a:pt x="79" y="173"/>
                    <a:pt x="79" y="134"/>
                  </a:cubicBezTo>
                  <a:lnTo>
                    <a:pt x="79" y="56"/>
                  </a:lnTo>
                  <a:cubicBezTo>
                    <a:pt x="79" y="56"/>
                    <a:pt x="1" y="56"/>
                    <a:pt x="1" y="134"/>
                  </a:cubicBezTo>
                  <a:cubicBezTo>
                    <a:pt x="1" y="173"/>
                    <a:pt x="1" y="213"/>
                    <a:pt x="40" y="252"/>
                  </a:cubicBezTo>
                  <a:cubicBezTo>
                    <a:pt x="59" y="272"/>
                    <a:pt x="89" y="281"/>
                    <a:pt x="123" y="281"/>
                  </a:cubicBezTo>
                  <a:cubicBezTo>
                    <a:pt x="158" y="281"/>
                    <a:pt x="197" y="272"/>
                    <a:pt x="236" y="252"/>
                  </a:cubicBezTo>
                  <a:cubicBezTo>
                    <a:pt x="236" y="252"/>
                    <a:pt x="275" y="213"/>
                    <a:pt x="275" y="173"/>
                  </a:cubicBezTo>
                  <a:cubicBezTo>
                    <a:pt x="315" y="95"/>
                    <a:pt x="275" y="16"/>
                    <a:pt x="197" y="16"/>
                  </a:cubicBezTo>
                  <a:cubicBezTo>
                    <a:pt x="174" y="5"/>
                    <a:pt x="154" y="0"/>
                    <a:pt x="138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5" name="Google Shape;3335;p65"/>
            <p:cNvSpPr/>
            <p:nvPr/>
          </p:nvSpPr>
          <p:spPr>
            <a:xfrm>
              <a:off x="2209232" y="4529839"/>
              <a:ext cx="7885" cy="5264"/>
            </a:xfrm>
            <a:custGeom>
              <a:avLst/>
              <a:gdLst/>
              <a:ahLst/>
              <a:cxnLst/>
              <a:rect l="l" t="t" r="r" b="b"/>
              <a:pathLst>
                <a:path w="355" h="237" extrusionOk="0">
                  <a:moveTo>
                    <a:pt x="315" y="1"/>
                  </a:moveTo>
                  <a:cubicBezTo>
                    <a:pt x="276" y="1"/>
                    <a:pt x="197" y="1"/>
                    <a:pt x="119" y="79"/>
                  </a:cubicBezTo>
                  <a:cubicBezTo>
                    <a:pt x="79" y="118"/>
                    <a:pt x="1" y="197"/>
                    <a:pt x="40" y="236"/>
                  </a:cubicBezTo>
                  <a:cubicBezTo>
                    <a:pt x="40" y="236"/>
                    <a:pt x="158" y="236"/>
                    <a:pt x="197" y="158"/>
                  </a:cubicBezTo>
                  <a:cubicBezTo>
                    <a:pt x="276" y="118"/>
                    <a:pt x="354" y="40"/>
                    <a:pt x="315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6" name="Google Shape;3336;p65"/>
            <p:cNvSpPr/>
            <p:nvPr/>
          </p:nvSpPr>
          <p:spPr>
            <a:xfrm>
              <a:off x="2217096" y="4535303"/>
              <a:ext cx="4376" cy="2799"/>
            </a:xfrm>
            <a:custGeom>
              <a:avLst/>
              <a:gdLst/>
              <a:ahLst/>
              <a:cxnLst/>
              <a:rect l="l" t="t" r="r" b="b"/>
              <a:pathLst>
                <a:path w="197" h="126" extrusionOk="0">
                  <a:moveTo>
                    <a:pt x="167" y="0"/>
                  </a:moveTo>
                  <a:cubicBezTo>
                    <a:pt x="147" y="0"/>
                    <a:pt x="118" y="10"/>
                    <a:pt x="79" y="30"/>
                  </a:cubicBezTo>
                  <a:cubicBezTo>
                    <a:pt x="0" y="30"/>
                    <a:pt x="0" y="108"/>
                    <a:pt x="0" y="108"/>
                  </a:cubicBezTo>
                  <a:cubicBezTo>
                    <a:pt x="0" y="108"/>
                    <a:pt x="18" y="125"/>
                    <a:pt x="53" y="125"/>
                  </a:cubicBezTo>
                  <a:cubicBezTo>
                    <a:pt x="70" y="125"/>
                    <a:pt x="92" y="121"/>
                    <a:pt x="118" y="108"/>
                  </a:cubicBezTo>
                  <a:cubicBezTo>
                    <a:pt x="196" y="108"/>
                    <a:pt x="196" y="30"/>
                    <a:pt x="196" y="30"/>
                  </a:cubicBezTo>
                  <a:cubicBezTo>
                    <a:pt x="196" y="10"/>
                    <a:pt x="187" y="0"/>
                    <a:pt x="167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7" name="Google Shape;3337;p65"/>
            <p:cNvSpPr/>
            <p:nvPr/>
          </p:nvSpPr>
          <p:spPr>
            <a:xfrm>
              <a:off x="2226691" y="4538569"/>
              <a:ext cx="3510" cy="5242"/>
            </a:xfrm>
            <a:custGeom>
              <a:avLst/>
              <a:gdLst/>
              <a:ahLst/>
              <a:cxnLst/>
              <a:rect l="l" t="t" r="r" b="b"/>
              <a:pathLst>
                <a:path w="158" h="236" extrusionOk="0">
                  <a:moveTo>
                    <a:pt x="79" y="0"/>
                  </a:moveTo>
                  <a:cubicBezTo>
                    <a:pt x="39" y="0"/>
                    <a:pt x="0" y="40"/>
                    <a:pt x="39" y="118"/>
                  </a:cubicBezTo>
                  <a:cubicBezTo>
                    <a:pt x="39" y="197"/>
                    <a:pt x="79" y="236"/>
                    <a:pt x="118" y="236"/>
                  </a:cubicBezTo>
                  <a:cubicBezTo>
                    <a:pt x="157" y="236"/>
                    <a:pt x="157" y="197"/>
                    <a:pt x="157" y="118"/>
                  </a:cubicBezTo>
                  <a:cubicBezTo>
                    <a:pt x="157" y="40"/>
                    <a:pt x="118" y="0"/>
                    <a:pt x="7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8" name="Google Shape;3338;p65"/>
            <p:cNvSpPr/>
            <p:nvPr/>
          </p:nvSpPr>
          <p:spPr>
            <a:xfrm>
              <a:off x="2238886" y="4542567"/>
              <a:ext cx="8752" cy="7352"/>
            </a:xfrm>
            <a:custGeom>
              <a:avLst/>
              <a:gdLst/>
              <a:ahLst/>
              <a:cxnLst/>
              <a:rect l="l" t="t" r="r" b="b"/>
              <a:pathLst>
                <a:path w="394" h="331" extrusionOk="0">
                  <a:moveTo>
                    <a:pt x="177" y="0"/>
                  </a:moveTo>
                  <a:cubicBezTo>
                    <a:pt x="138" y="0"/>
                    <a:pt x="118" y="28"/>
                    <a:pt x="118" y="56"/>
                  </a:cubicBezTo>
                  <a:cubicBezTo>
                    <a:pt x="118" y="75"/>
                    <a:pt x="128" y="75"/>
                    <a:pt x="143" y="75"/>
                  </a:cubicBezTo>
                  <a:cubicBezTo>
                    <a:pt x="158" y="75"/>
                    <a:pt x="177" y="75"/>
                    <a:pt x="197" y="95"/>
                  </a:cubicBezTo>
                  <a:cubicBezTo>
                    <a:pt x="236" y="134"/>
                    <a:pt x="275" y="174"/>
                    <a:pt x="197" y="213"/>
                  </a:cubicBezTo>
                  <a:cubicBezTo>
                    <a:pt x="186" y="223"/>
                    <a:pt x="176" y="228"/>
                    <a:pt x="166" y="228"/>
                  </a:cubicBezTo>
                  <a:cubicBezTo>
                    <a:pt x="139" y="228"/>
                    <a:pt x="118" y="192"/>
                    <a:pt x="118" y="134"/>
                  </a:cubicBezTo>
                  <a:cubicBezTo>
                    <a:pt x="118" y="134"/>
                    <a:pt x="118" y="95"/>
                    <a:pt x="118" y="56"/>
                  </a:cubicBezTo>
                  <a:cubicBezTo>
                    <a:pt x="118" y="45"/>
                    <a:pt x="113" y="40"/>
                    <a:pt x="104" y="40"/>
                  </a:cubicBezTo>
                  <a:cubicBezTo>
                    <a:pt x="82" y="40"/>
                    <a:pt x="40" y="77"/>
                    <a:pt x="40" y="134"/>
                  </a:cubicBezTo>
                  <a:cubicBezTo>
                    <a:pt x="1" y="213"/>
                    <a:pt x="40" y="252"/>
                    <a:pt x="79" y="291"/>
                  </a:cubicBezTo>
                  <a:cubicBezTo>
                    <a:pt x="118" y="331"/>
                    <a:pt x="158" y="331"/>
                    <a:pt x="236" y="331"/>
                  </a:cubicBezTo>
                  <a:cubicBezTo>
                    <a:pt x="315" y="291"/>
                    <a:pt x="393" y="213"/>
                    <a:pt x="354" y="134"/>
                  </a:cubicBezTo>
                  <a:cubicBezTo>
                    <a:pt x="354" y="56"/>
                    <a:pt x="315" y="17"/>
                    <a:pt x="236" y="17"/>
                  </a:cubicBezTo>
                  <a:cubicBezTo>
                    <a:pt x="213" y="5"/>
                    <a:pt x="194" y="0"/>
                    <a:pt x="177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9" name="Google Shape;3339;p65"/>
            <p:cNvSpPr/>
            <p:nvPr/>
          </p:nvSpPr>
          <p:spPr>
            <a:xfrm>
              <a:off x="2250214" y="4549542"/>
              <a:ext cx="6131" cy="5109"/>
            </a:xfrm>
            <a:custGeom>
              <a:avLst/>
              <a:gdLst/>
              <a:ahLst/>
              <a:cxnLst/>
              <a:rect l="l" t="t" r="r" b="b"/>
              <a:pathLst>
                <a:path w="276" h="230" extrusionOk="0">
                  <a:moveTo>
                    <a:pt x="218" y="0"/>
                  </a:moveTo>
                  <a:cubicBezTo>
                    <a:pt x="190" y="0"/>
                    <a:pt x="135" y="28"/>
                    <a:pt x="79" y="56"/>
                  </a:cubicBezTo>
                  <a:cubicBezTo>
                    <a:pt x="1" y="134"/>
                    <a:pt x="1" y="213"/>
                    <a:pt x="1" y="213"/>
                  </a:cubicBezTo>
                  <a:cubicBezTo>
                    <a:pt x="12" y="224"/>
                    <a:pt x="24" y="229"/>
                    <a:pt x="36" y="229"/>
                  </a:cubicBezTo>
                  <a:cubicBezTo>
                    <a:pt x="67" y="229"/>
                    <a:pt x="102" y="201"/>
                    <a:pt x="158" y="174"/>
                  </a:cubicBezTo>
                  <a:cubicBezTo>
                    <a:pt x="236" y="95"/>
                    <a:pt x="276" y="56"/>
                    <a:pt x="236" y="17"/>
                  </a:cubicBezTo>
                  <a:cubicBezTo>
                    <a:pt x="236" y="5"/>
                    <a:pt x="230" y="0"/>
                    <a:pt x="218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0" name="Google Shape;3340;p65"/>
            <p:cNvSpPr/>
            <p:nvPr/>
          </p:nvSpPr>
          <p:spPr>
            <a:xfrm>
              <a:off x="2258944" y="4554762"/>
              <a:ext cx="6997" cy="4265"/>
            </a:xfrm>
            <a:custGeom>
              <a:avLst/>
              <a:gdLst/>
              <a:ahLst/>
              <a:cxnLst/>
              <a:rect l="l" t="t" r="r" b="b"/>
              <a:pathLst>
                <a:path w="315" h="192" extrusionOk="0">
                  <a:moveTo>
                    <a:pt x="257" y="1"/>
                  </a:moveTo>
                  <a:cubicBezTo>
                    <a:pt x="229" y="1"/>
                    <a:pt x="174" y="29"/>
                    <a:pt x="118" y="56"/>
                  </a:cubicBezTo>
                  <a:cubicBezTo>
                    <a:pt x="79" y="96"/>
                    <a:pt x="0" y="174"/>
                    <a:pt x="0" y="174"/>
                  </a:cubicBezTo>
                  <a:cubicBezTo>
                    <a:pt x="0" y="174"/>
                    <a:pt x="35" y="192"/>
                    <a:pt x="94" y="192"/>
                  </a:cubicBezTo>
                  <a:cubicBezTo>
                    <a:pt x="123" y="192"/>
                    <a:pt x="158" y="187"/>
                    <a:pt x="197" y="174"/>
                  </a:cubicBezTo>
                  <a:cubicBezTo>
                    <a:pt x="275" y="135"/>
                    <a:pt x="315" y="17"/>
                    <a:pt x="275" y="17"/>
                  </a:cubicBezTo>
                  <a:cubicBezTo>
                    <a:pt x="275" y="6"/>
                    <a:pt x="269" y="1"/>
                    <a:pt x="257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1" name="Google Shape;3341;p65"/>
            <p:cNvSpPr/>
            <p:nvPr/>
          </p:nvSpPr>
          <p:spPr>
            <a:xfrm>
              <a:off x="2270272" y="4560892"/>
              <a:ext cx="3510" cy="4731"/>
            </a:xfrm>
            <a:custGeom>
              <a:avLst/>
              <a:gdLst/>
              <a:ahLst/>
              <a:cxnLst/>
              <a:rect l="l" t="t" r="r" b="b"/>
              <a:pathLst>
                <a:path w="158" h="213" extrusionOk="0">
                  <a:moveTo>
                    <a:pt x="71" y="1"/>
                  </a:moveTo>
                  <a:cubicBezTo>
                    <a:pt x="61" y="1"/>
                    <a:pt x="51" y="5"/>
                    <a:pt x="40" y="16"/>
                  </a:cubicBezTo>
                  <a:cubicBezTo>
                    <a:pt x="1" y="16"/>
                    <a:pt x="1" y="55"/>
                    <a:pt x="1" y="134"/>
                  </a:cubicBezTo>
                  <a:cubicBezTo>
                    <a:pt x="40" y="173"/>
                    <a:pt x="79" y="212"/>
                    <a:pt x="119" y="212"/>
                  </a:cubicBezTo>
                  <a:cubicBezTo>
                    <a:pt x="158" y="212"/>
                    <a:pt x="158" y="134"/>
                    <a:pt x="119" y="94"/>
                  </a:cubicBezTo>
                  <a:cubicBezTo>
                    <a:pt x="119" y="37"/>
                    <a:pt x="98" y="1"/>
                    <a:pt x="7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2" name="Google Shape;3342;p65"/>
            <p:cNvSpPr/>
            <p:nvPr/>
          </p:nvSpPr>
          <p:spPr>
            <a:xfrm>
              <a:off x="2279002" y="4559493"/>
              <a:ext cx="7863" cy="6686"/>
            </a:xfrm>
            <a:custGeom>
              <a:avLst/>
              <a:gdLst/>
              <a:ahLst/>
              <a:cxnLst/>
              <a:rect l="l" t="t" r="r" b="b"/>
              <a:pathLst>
                <a:path w="354" h="301" extrusionOk="0">
                  <a:moveTo>
                    <a:pt x="148" y="51"/>
                  </a:moveTo>
                  <a:cubicBezTo>
                    <a:pt x="165" y="57"/>
                    <a:pt x="183" y="66"/>
                    <a:pt x="197" y="79"/>
                  </a:cubicBezTo>
                  <a:cubicBezTo>
                    <a:pt x="236" y="118"/>
                    <a:pt x="236" y="118"/>
                    <a:pt x="197" y="157"/>
                  </a:cubicBezTo>
                  <a:cubicBezTo>
                    <a:pt x="174" y="169"/>
                    <a:pt x="157" y="174"/>
                    <a:pt x="146" y="174"/>
                  </a:cubicBezTo>
                  <a:cubicBezTo>
                    <a:pt x="118" y="174"/>
                    <a:pt x="118" y="146"/>
                    <a:pt x="118" y="118"/>
                  </a:cubicBezTo>
                  <a:cubicBezTo>
                    <a:pt x="118" y="92"/>
                    <a:pt x="136" y="65"/>
                    <a:pt x="148" y="51"/>
                  </a:cubicBezTo>
                  <a:close/>
                  <a:moveTo>
                    <a:pt x="197" y="0"/>
                  </a:moveTo>
                  <a:cubicBezTo>
                    <a:pt x="97" y="0"/>
                    <a:pt x="82" y="29"/>
                    <a:pt x="79" y="37"/>
                  </a:cubicBezTo>
                  <a:lnTo>
                    <a:pt x="79" y="37"/>
                  </a:lnTo>
                  <a:cubicBezTo>
                    <a:pt x="65" y="44"/>
                    <a:pt x="51" y="57"/>
                    <a:pt x="40" y="79"/>
                  </a:cubicBezTo>
                  <a:cubicBezTo>
                    <a:pt x="0" y="118"/>
                    <a:pt x="0" y="197"/>
                    <a:pt x="40" y="236"/>
                  </a:cubicBezTo>
                  <a:cubicBezTo>
                    <a:pt x="63" y="282"/>
                    <a:pt x="113" y="301"/>
                    <a:pt x="158" y="301"/>
                  </a:cubicBezTo>
                  <a:cubicBezTo>
                    <a:pt x="190" y="301"/>
                    <a:pt x="220" y="291"/>
                    <a:pt x="236" y="275"/>
                  </a:cubicBezTo>
                  <a:cubicBezTo>
                    <a:pt x="314" y="236"/>
                    <a:pt x="354" y="157"/>
                    <a:pt x="314" y="79"/>
                  </a:cubicBezTo>
                  <a:cubicBezTo>
                    <a:pt x="275" y="40"/>
                    <a:pt x="236" y="0"/>
                    <a:pt x="197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3" name="Google Shape;3343;p65"/>
            <p:cNvSpPr/>
            <p:nvPr/>
          </p:nvSpPr>
          <p:spPr>
            <a:xfrm>
              <a:off x="2285110" y="4549031"/>
              <a:ext cx="4376" cy="4376"/>
            </a:xfrm>
            <a:custGeom>
              <a:avLst/>
              <a:gdLst/>
              <a:ahLst/>
              <a:cxnLst/>
              <a:rect l="l" t="t" r="r" b="b"/>
              <a:pathLst>
                <a:path w="197" h="197" extrusionOk="0">
                  <a:moveTo>
                    <a:pt x="39" y="0"/>
                  </a:moveTo>
                  <a:cubicBezTo>
                    <a:pt x="0" y="40"/>
                    <a:pt x="0" y="79"/>
                    <a:pt x="39" y="118"/>
                  </a:cubicBezTo>
                  <a:cubicBezTo>
                    <a:pt x="79" y="197"/>
                    <a:pt x="118" y="197"/>
                    <a:pt x="157" y="197"/>
                  </a:cubicBezTo>
                  <a:cubicBezTo>
                    <a:pt x="196" y="157"/>
                    <a:pt x="196" y="118"/>
                    <a:pt x="157" y="79"/>
                  </a:cubicBezTo>
                  <a:cubicBezTo>
                    <a:pt x="118" y="0"/>
                    <a:pt x="79" y="0"/>
                    <a:pt x="3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4" name="Google Shape;3344;p65"/>
            <p:cNvSpPr/>
            <p:nvPr/>
          </p:nvSpPr>
          <p:spPr>
            <a:xfrm>
              <a:off x="2288598" y="4543789"/>
              <a:ext cx="4376" cy="3510"/>
            </a:xfrm>
            <a:custGeom>
              <a:avLst/>
              <a:gdLst/>
              <a:ahLst/>
              <a:cxnLst/>
              <a:rect l="l" t="t" r="r" b="b"/>
              <a:pathLst>
                <a:path w="197" h="158" extrusionOk="0">
                  <a:moveTo>
                    <a:pt x="39" y="1"/>
                  </a:moveTo>
                  <a:cubicBezTo>
                    <a:pt x="0" y="40"/>
                    <a:pt x="0" y="79"/>
                    <a:pt x="39" y="119"/>
                  </a:cubicBezTo>
                  <a:cubicBezTo>
                    <a:pt x="79" y="158"/>
                    <a:pt x="157" y="158"/>
                    <a:pt x="157" y="158"/>
                  </a:cubicBezTo>
                  <a:cubicBezTo>
                    <a:pt x="196" y="119"/>
                    <a:pt x="196" y="40"/>
                    <a:pt x="157" y="40"/>
                  </a:cubicBezTo>
                  <a:cubicBezTo>
                    <a:pt x="118" y="1"/>
                    <a:pt x="39" y="1"/>
                    <a:pt x="3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5" name="Google Shape;3345;p65"/>
            <p:cNvSpPr/>
            <p:nvPr/>
          </p:nvSpPr>
          <p:spPr>
            <a:xfrm>
              <a:off x="2293818" y="4534193"/>
              <a:ext cx="6131" cy="5264"/>
            </a:xfrm>
            <a:custGeom>
              <a:avLst/>
              <a:gdLst/>
              <a:ahLst/>
              <a:cxnLst/>
              <a:rect l="l" t="t" r="r" b="b"/>
              <a:pathLst>
                <a:path w="276" h="237" extrusionOk="0">
                  <a:moveTo>
                    <a:pt x="119" y="1"/>
                  </a:moveTo>
                  <a:cubicBezTo>
                    <a:pt x="119" y="1"/>
                    <a:pt x="79" y="1"/>
                    <a:pt x="40" y="80"/>
                  </a:cubicBezTo>
                  <a:cubicBezTo>
                    <a:pt x="1" y="80"/>
                    <a:pt x="1" y="158"/>
                    <a:pt x="40" y="197"/>
                  </a:cubicBezTo>
                  <a:cubicBezTo>
                    <a:pt x="40" y="237"/>
                    <a:pt x="79" y="237"/>
                    <a:pt x="158" y="237"/>
                  </a:cubicBezTo>
                  <a:cubicBezTo>
                    <a:pt x="236" y="237"/>
                    <a:pt x="276" y="197"/>
                    <a:pt x="276" y="119"/>
                  </a:cubicBezTo>
                  <a:cubicBezTo>
                    <a:pt x="276" y="80"/>
                    <a:pt x="276" y="40"/>
                    <a:pt x="197" y="1"/>
                  </a:cubicBezTo>
                  <a:cubicBezTo>
                    <a:pt x="119" y="1"/>
                    <a:pt x="119" y="40"/>
                    <a:pt x="119" y="40"/>
                  </a:cubicBezTo>
                  <a:cubicBezTo>
                    <a:pt x="119" y="80"/>
                    <a:pt x="158" y="80"/>
                    <a:pt x="158" y="80"/>
                  </a:cubicBezTo>
                  <a:lnTo>
                    <a:pt x="158" y="119"/>
                  </a:lnTo>
                  <a:lnTo>
                    <a:pt x="119" y="119"/>
                  </a:lnTo>
                  <a:cubicBezTo>
                    <a:pt x="119" y="119"/>
                    <a:pt x="119" y="80"/>
                    <a:pt x="119" y="80"/>
                  </a:cubicBezTo>
                  <a:cubicBezTo>
                    <a:pt x="119" y="40"/>
                    <a:pt x="119" y="40"/>
                    <a:pt x="11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6" name="Google Shape;3346;p65"/>
            <p:cNvSpPr/>
            <p:nvPr/>
          </p:nvSpPr>
          <p:spPr>
            <a:xfrm>
              <a:off x="2303413" y="4540301"/>
              <a:ext cx="3510" cy="3510"/>
            </a:xfrm>
            <a:custGeom>
              <a:avLst/>
              <a:gdLst/>
              <a:ahLst/>
              <a:cxnLst/>
              <a:rect l="l" t="t" r="r" b="b"/>
              <a:pathLst>
                <a:path w="158" h="158" extrusionOk="0">
                  <a:moveTo>
                    <a:pt x="118" y="1"/>
                  </a:moveTo>
                  <a:cubicBezTo>
                    <a:pt x="79" y="1"/>
                    <a:pt x="40" y="40"/>
                    <a:pt x="40" y="79"/>
                  </a:cubicBezTo>
                  <a:cubicBezTo>
                    <a:pt x="1" y="119"/>
                    <a:pt x="40" y="158"/>
                    <a:pt x="79" y="158"/>
                  </a:cubicBezTo>
                  <a:cubicBezTo>
                    <a:pt x="118" y="158"/>
                    <a:pt x="158" y="119"/>
                    <a:pt x="158" y="79"/>
                  </a:cubicBezTo>
                  <a:cubicBezTo>
                    <a:pt x="158" y="40"/>
                    <a:pt x="158" y="1"/>
                    <a:pt x="118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7" name="Google Shape;3347;p65"/>
            <p:cNvSpPr/>
            <p:nvPr/>
          </p:nvSpPr>
          <p:spPr>
            <a:xfrm>
              <a:off x="2307767" y="4544677"/>
              <a:ext cx="3510" cy="3843"/>
            </a:xfrm>
            <a:custGeom>
              <a:avLst/>
              <a:gdLst/>
              <a:ahLst/>
              <a:cxnLst/>
              <a:rect l="l" t="t" r="r" b="b"/>
              <a:pathLst>
                <a:path w="158" h="173" extrusionOk="0">
                  <a:moveTo>
                    <a:pt x="79" y="0"/>
                  </a:moveTo>
                  <a:cubicBezTo>
                    <a:pt x="40" y="0"/>
                    <a:pt x="40" y="39"/>
                    <a:pt x="40" y="79"/>
                  </a:cubicBezTo>
                  <a:cubicBezTo>
                    <a:pt x="1" y="118"/>
                    <a:pt x="40" y="157"/>
                    <a:pt x="40" y="157"/>
                  </a:cubicBezTo>
                  <a:cubicBezTo>
                    <a:pt x="51" y="168"/>
                    <a:pt x="61" y="172"/>
                    <a:pt x="72" y="172"/>
                  </a:cubicBezTo>
                  <a:cubicBezTo>
                    <a:pt x="100" y="172"/>
                    <a:pt x="129" y="136"/>
                    <a:pt x="158" y="79"/>
                  </a:cubicBezTo>
                  <a:cubicBezTo>
                    <a:pt x="158" y="39"/>
                    <a:pt x="119" y="0"/>
                    <a:pt x="7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8" name="Google Shape;3348;p65"/>
            <p:cNvSpPr/>
            <p:nvPr/>
          </p:nvSpPr>
          <p:spPr>
            <a:xfrm>
              <a:off x="2310388" y="4552518"/>
              <a:ext cx="4376" cy="3021"/>
            </a:xfrm>
            <a:custGeom>
              <a:avLst/>
              <a:gdLst/>
              <a:ahLst/>
              <a:cxnLst/>
              <a:rect l="l" t="t" r="r" b="b"/>
              <a:pathLst>
                <a:path w="197" h="136" extrusionOk="0">
                  <a:moveTo>
                    <a:pt x="79" y="0"/>
                  </a:moveTo>
                  <a:cubicBezTo>
                    <a:pt x="40" y="0"/>
                    <a:pt x="1" y="40"/>
                    <a:pt x="1" y="79"/>
                  </a:cubicBezTo>
                  <a:cubicBezTo>
                    <a:pt x="1" y="118"/>
                    <a:pt x="40" y="118"/>
                    <a:pt x="79" y="118"/>
                  </a:cubicBezTo>
                  <a:cubicBezTo>
                    <a:pt x="92" y="131"/>
                    <a:pt x="105" y="136"/>
                    <a:pt x="117" y="136"/>
                  </a:cubicBezTo>
                  <a:cubicBezTo>
                    <a:pt x="140" y="136"/>
                    <a:pt x="158" y="118"/>
                    <a:pt x="158" y="118"/>
                  </a:cubicBezTo>
                  <a:cubicBezTo>
                    <a:pt x="197" y="79"/>
                    <a:pt x="158" y="40"/>
                    <a:pt x="7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9" name="Google Shape;3349;p65"/>
            <p:cNvSpPr/>
            <p:nvPr/>
          </p:nvSpPr>
          <p:spPr>
            <a:xfrm>
              <a:off x="2317363" y="4558627"/>
              <a:ext cx="6131" cy="6108"/>
            </a:xfrm>
            <a:custGeom>
              <a:avLst/>
              <a:gdLst/>
              <a:ahLst/>
              <a:cxnLst/>
              <a:rect l="l" t="t" r="r" b="b"/>
              <a:pathLst>
                <a:path w="276" h="275" extrusionOk="0">
                  <a:moveTo>
                    <a:pt x="158" y="0"/>
                  </a:moveTo>
                  <a:cubicBezTo>
                    <a:pt x="66" y="0"/>
                    <a:pt x="46" y="48"/>
                    <a:pt x="41" y="69"/>
                  </a:cubicBezTo>
                  <a:lnTo>
                    <a:pt x="41" y="69"/>
                  </a:lnTo>
                  <a:cubicBezTo>
                    <a:pt x="26" y="79"/>
                    <a:pt x="12" y="96"/>
                    <a:pt x="1" y="118"/>
                  </a:cubicBezTo>
                  <a:cubicBezTo>
                    <a:pt x="1" y="157"/>
                    <a:pt x="1" y="196"/>
                    <a:pt x="1" y="236"/>
                  </a:cubicBezTo>
                  <a:cubicBezTo>
                    <a:pt x="40" y="275"/>
                    <a:pt x="118" y="275"/>
                    <a:pt x="158" y="275"/>
                  </a:cubicBezTo>
                  <a:cubicBezTo>
                    <a:pt x="236" y="275"/>
                    <a:pt x="275" y="157"/>
                    <a:pt x="236" y="118"/>
                  </a:cubicBezTo>
                  <a:cubicBezTo>
                    <a:pt x="236" y="39"/>
                    <a:pt x="197" y="0"/>
                    <a:pt x="158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0" name="Google Shape;3350;p65"/>
            <p:cNvSpPr/>
            <p:nvPr/>
          </p:nvSpPr>
          <p:spPr>
            <a:xfrm>
              <a:off x="2324338" y="4567334"/>
              <a:ext cx="3510" cy="3510"/>
            </a:xfrm>
            <a:custGeom>
              <a:avLst/>
              <a:gdLst/>
              <a:ahLst/>
              <a:cxnLst/>
              <a:rect l="l" t="t" r="r" b="b"/>
              <a:pathLst>
                <a:path w="158" h="158" extrusionOk="0">
                  <a:moveTo>
                    <a:pt x="79" y="1"/>
                  </a:moveTo>
                  <a:cubicBezTo>
                    <a:pt x="40" y="1"/>
                    <a:pt x="1" y="1"/>
                    <a:pt x="1" y="40"/>
                  </a:cubicBezTo>
                  <a:cubicBezTo>
                    <a:pt x="1" y="79"/>
                    <a:pt x="40" y="119"/>
                    <a:pt x="79" y="158"/>
                  </a:cubicBezTo>
                  <a:cubicBezTo>
                    <a:pt x="118" y="158"/>
                    <a:pt x="158" y="119"/>
                    <a:pt x="158" y="79"/>
                  </a:cubicBezTo>
                  <a:cubicBezTo>
                    <a:pt x="158" y="40"/>
                    <a:pt x="118" y="1"/>
                    <a:pt x="7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1" name="Google Shape;3351;p65"/>
            <p:cNvSpPr/>
            <p:nvPr/>
          </p:nvSpPr>
          <p:spPr>
            <a:xfrm>
              <a:off x="2330446" y="4562980"/>
              <a:ext cx="5264" cy="2999"/>
            </a:xfrm>
            <a:custGeom>
              <a:avLst/>
              <a:gdLst/>
              <a:ahLst/>
              <a:cxnLst/>
              <a:rect l="l" t="t" r="r" b="b"/>
              <a:pathLst>
                <a:path w="237" h="135" extrusionOk="0">
                  <a:moveTo>
                    <a:pt x="118" y="0"/>
                  </a:moveTo>
                  <a:cubicBezTo>
                    <a:pt x="79" y="0"/>
                    <a:pt x="0" y="0"/>
                    <a:pt x="0" y="40"/>
                  </a:cubicBezTo>
                  <a:cubicBezTo>
                    <a:pt x="0" y="79"/>
                    <a:pt x="40" y="118"/>
                    <a:pt x="118" y="118"/>
                  </a:cubicBezTo>
                  <a:cubicBezTo>
                    <a:pt x="130" y="130"/>
                    <a:pt x="145" y="134"/>
                    <a:pt x="160" y="134"/>
                  </a:cubicBezTo>
                  <a:cubicBezTo>
                    <a:pt x="197" y="134"/>
                    <a:pt x="236" y="107"/>
                    <a:pt x="236" y="79"/>
                  </a:cubicBezTo>
                  <a:cubicBezTo>
                    <a:pt x="236" y="79"/>
                    <a:pt x="197" y="0"/>
                    <a:pt x="118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2" name="Google Shape;3352;p65"/>
            <p:cNvSpPr/>
            <p:nvPr/>
          </p:nvSpPr>
          <p:spPr>
            <a:xfrm>
              <a:off x="2338287" y="4559493"/>
              <a:ext cx="2643" cy="3510"/>
            </a:xfrm>
            <a:custGeom>
              <a:avLst/>
              <a:gdLst/>
              <a:ahLst/>
              <a:cxnLst/>
              <a:rect l="l" t="t" r="r" b="b"/>
              <a:pathLst>
                <a:path w="119" h="158" extrusionOk="0">
                  <a:moveTo>
                    <a:pt x="40" y="0"/>
                  </a:moveTo>
                  <a:cubicBezTo>
                    <a:pt x="1" y="0"/>
                    <a:pt x="1" y="40"/>
                    <a:pt x="1" y="79"/>
                  </a:cubicBezTo>
                  <a:cubicBezTo>
                    <a:pt x="1" y="118"/>
                    <a:pt x="40" y="157"/>
                    <a:pt x="79" y="157"/>
                  </a:cubicBezTo>
                  <a:cubicBezTo>
                    <a:pt x="79" y="157"/>
                    <a:pt x="119" y="118"/>
                    <a:pt x="119" y="79"/>
                  </a:cubicBezTo>
                  <a:cubicBezTo>
                    <a:pt x="119" y="40"/>
                    <a:pt x="79" y="0"/>
                    <a:pt x="4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3" name="Google Shape;3353;p65"/>
            <p:cNvSpPr/>
            <p:nvPr/>
          </p:nvSpPr>
          <p:spPr>
            <a:xfrm>
              <a:off x="2345262" y="4553384"/>
              <a:ext cx="2643" cy="4376"/>
            </a:xfrm>
            <a:custGeom>
              <a:avLst/>
              <a:gdLst/>
              <a:ahLst/>
              <a:cxnLst/>
              <a:rect l="l" t="t" r="r" b="b"/>
              <a:pathLst>
                <a:path w="119" h="197" extrusionOk="0">
                  <a:moveTo>
                    <a:pt x="79" y="1"/>
                  </a:moveTo>
                  <a:cubicBezTo>
                    <a:pt x="40" y="1"/>
                    <a:pt x="1" y="40"/>
                    <a:pt x="1" y="79"/>
                  </a:cubicBezTo>
                  <a:cubicBezTo>
                    <a:pt x="1" y="158"/>
                    <a:pt x="40" y="197"/>
                    <a:pt x="79" y="197"/>
                  </a:cubicBezTo>
                  <a:cubicBezTo>
                    <a:pt x="119" y="197"/>
                    <a:pt x="119" y="158"/>
                    <a:pt x="119" y="79"/>
                  </a:cubicBezTo>
                  <a:cubicBezTo>
                    <a:pt x="119" y="40"/>
                    <a:pt x="119" y="1"/>
                    <a:pt x="7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4" name="Google Shape;3354;p65"/>
            <p:cNvSpPr/>
            <p:nvPr/>
          </p:nvSpPr>
          <p:spPr>
            <a:xfrm>
              <a:off x="2349638" y="4549120"/>
              <a:ext cx="6997" cy="6908"/>
            </a:xfrm>
            <a:custGeom>
              <a:avLst/>
              <a:gdLst/>
              <a:ahLst/>
              <a:cxnLst/>
              <a:rect l="l" t="t" r="r" b="b"/>
              <a:pathLst>
                <a:path w="315" h="311" extrusionOk="0">
                  <a:moveTo>
                    <a:pt x="181" y="78"/>
                  </a:moveTo>
                  <a:cubicBezTo>
                    <a:pt x="209" y="96"/>
                    <a:pt x="236" y="114"/>
                    <a:pt x="236" y="114"/>
                  </a:cubicBezTo>
                  <a:cubicBezTo>
                    <a:pt x="236" y="114"/>
                    <a:pt x="236" y="153"/>
                    <a:pt x="236" y="153"/>
                  </a:cubicBezTo>
                  <a:lnTo>
                    <a:pt x="157" y="153"/>
                  </a:lnTo>
                  <a:cubicBezTo>
                    <a:pt x="118" y="153"/>
                    <a:pt x="118" y="114"/>
                    <a:pt x="157" y="114"/>
                  </a:cubicBezTo>
                  <a:cubicBezTo>
                    <a:pt x="157" y="91"/>
                    <a:pt x="170" y="82"/>
                    <a:pt x="181" y="78"/>
                  </a:cubicBezTo>
                  <a:close/>
                  <a:moveTo>
                    <a:pt x="170" y="1"/>
                  </a:moveTo>
                  <a:cubicBezTo>
                    <a:pt x="151" y="1"/>
                    <a:pt x="138" y="11"/>
                    <a:pt x="129" y="20"/>
                  </a:cubicBezTo>
                  <a:lnTo>
                    <a:pt x="129" y="20"/>
                  </a:lnTo>
                  <a:cubicBezTo>
                    <a:pt x="113" y="22"/>
                    <a:pt x="96" y="27"/>
                    <a:pt x="79" y="36"/>
                  </a:cubicBezTo>
                  <a:cubicBezTo>
                    <a:pt x="39" y="75"/>
                    <a:pt x="0" y="114"/>
                    <a:pt x="0" y="193"/>
                  </a:cubicBezTo>
                  <a:cubicBezTo>
                    <a:pt x="20" y="271"/>
                    <a:pt x="88" y="310"/>
                    <a:pt x="157" y="310"/>
                  </a:cubicBezTo>
                  <a:cubicBezTo>
                    <a:pt x="226" y="310"/>
                    <a:pt x="295" y="271"/>
                    <a:pt x="314" y="193"/>
                  </a:cubicBezTo>
                  <a:cubicBezTo>
                    <a:pt x="314" y="114"/>
                    <a:pt x="314" y="75"/>
                    <a:pt x="236" y="36"/>
                  </a:cubicBezTo>
                  <a:cubicBezTo>
                    <a:pt x="209" y="9"/>
                    <a:pt x="188" y="1"/>
                    <a:pt x="17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5" name="Google Shape;3355;p65"/>
            <p:cNvSpPr/>
            <p:nvPr/>
          </p:nvSpPr>
          <p:spPr>
            <a:xfrm>
              <a:off x="2361832" y="4542056"/>
              <a:ext cx="5264" cy="3510"/>
            </a:xfrm>
            <a:custGeom>
              <a:avLst/>
              <a:gdLst/>
              <a:ahLst/>
              <a:cxnLst/>
              <a:rect l="l" t="t" r="r" b="b"/>
              <a:pathLst>
                <a:path w="237" h="158" extrusionOk="0">
                  <a:moveTo>
                    <a:pt x="118" y="0"/>
                  </a:moveTo>
                  <a:cubicBezTo>
                    <a:pt x="40" y="0"/>
                    <a:pt x="1" y="40"/>
                    <a:pt x="1" y="79"/>
                  </a:cubicBezTo>
                  <a:cubicBezTo>
                    <a:pt x="1" y="157"/>
                    <a:pt x="79" y="157"/>
                    <a:pt x="118" y="157"/>
                  </a:cubicBezTo>
                  <a:lnTo>
                    <a:pt x="236" y="157"/>
                  </a:lnTo>
                  <a:cubicBezTo>
                    <a:pt x="236" y="118"/>
                    <a:pt x="236" y="40"/>
                    <a:pt x="118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6" name="Google Shape;3356;p65"/>
            <p:cNvSpPr/>
            <p:nvPr/>
          </p:nvSpPr>
          <p:spPr>
            <a:xfrm>
              <a:off x="2367319" y="4538213"/>
              <a:ext cx="7619" cy="3643"/>
            </a:xfrm>
            <a:custGeom>
              <a:avLst/>
              <a:gdLst/>
              <a:ahLst/>
              <a:cxnLst/>
              <a:rect l="l" t="t" r="r" b="b"/>
              <a:pathLst>
                <a:path w="343" h="164" extrusionOk="0">
                  <a:moveTo>
                    <a:pt x="94" y="0"/>
                  </a:moveTo>
                  <a:cubicBezTo>
                    <a:pt x="32" y="0"/>
                    <a:pt x="1" y="28"/>
                    <a:pt x="29" y="56"/>
                  </a:cubicBezTo>
                  <a:cubicBezTo>
                    <a:pt x="29" y="95"/>
                    <a:pt x="107" y="95"/>
                    <a:pt x="146" y="134"/>
                  </a:cubicBezTo>
                  <a:cubicBezTo>
                    <a:pt x="186" y="154"/>
                    <a:pt x="225" y="163"/>
                    <a:pt x="254" y="163"/>
                  </a:cubicBezTo>
                  <a:cubicBezTo>
                    <a:pt x="284" y="163"/>
                    <a:pt x="303" y="154"/>
                    <a:pt x="303" y="134"/>
                  </a:cubicBezTo>
                  <a:cubicBezTo>
                    <a:pt x="343" y="95"/>
                    <a:pt x="264" y="16"/>
                    <a:pt x="186" y="16"/>
                  </a:cubicBezTo>
                  <a:cubicBezTo>
                    <a:pt x="151" y="5"/>
                    <a:pt x="120" y="0"/>
                    <a:pt x="9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7" name="Google Shape;3357;p65"/>
            <p:cNvSpPr/>
            <p:nvPr/>
          </p:nvSpPr>
          <p:spPr>
            <a:xfrm>
              <a:off x="2377537" y="4534193"/>
              <a:ext cx="2643" cy="3532"/>
            </a:xfrm>
            <a:custGeom>
              <a:avLst/>
              <a:gdLst/>
              <a:ahLst/>
              <a:cxnLst/>
              <a:rect l="l" t="t" r="r" b="b"/>
              <a:pathLst>
                <a:path w="119" h="159" extrusionOk="0">
                  <a:moveTo>
                    <a:pt x="40" y="1"/>
                  </a:moveTo>
                  <a:cubicBezTo>
                    <a:pt x="0" y="1"/>
                    <a:pt x="0" y="40"/>
                    <a:pt x="0" y="80"/>
                  </a:cubicBezTo>
                  <a:cubicBezTo>
                    <a:pt x="0" y="119"/>
                    <a:pt x="0" y="158"/>
                    <a:pt x="40" y="158"/>
                  </a:cubicBezTo>
                  <a:cubicBezTo>
                    <a:pt x="79" y="158"/>
                    <a:pt x="118" y="119"/>
                    <a:pt x="118" y="80"/>
                  </a:cubicBezTo>
                  <a:cubicBezTo>
                    <a:pt x="118" y="40"/>
                    <a:pt x="79" y="1"/>
                    <a:pt x="4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8" name="Google Shape;3358;p65"/>
            <p:cNvSpPr/>
            <p:nvPr/>
          </p:nvSpPr>
          <p:spPr>
            <a:xfrm>
              <a:off x="2382756" y="4526974"/>
              <a:ext cx="6997" cy="6375"/>
            </a:xfrm>
            <a:custGeom>
              <a:avLst/>
              <a:gdLst/>
              <a:ahLst/>
              <a:cxnLst/>
              <a:rect l="l" t="t" r="r" b="b"/>
              <a:pathLst>
                <a:path w="315" h="287" extrusionOk="0">
                  <a:moveTo>
                    <a:pt x="158" y="51"/>
                  </a:moveTo>
                  <a:cubicBezTo>
                    <a:pt x="197" y="51"/>
                    <a:pt x="197" y="90"/>
                    <a:pt x="158" y="90"/>
                  </a:cubicBezTo>
                  <a:cubicBezTo>
                    <a:pt x="158" y="130"/>
                    <a:pt x="158" y="130"/>
                    <a:pt x="158" y="130"/>
                  </a:cubicBezTo>
                  <a:lnTo>
                    <a:pt x="119" y="130"/>
                  </a:lnTo>
                  <a:lnTo>
                    <a:pt x="119" y="90"/>
                  </a:lnTo>
                  <a:cubicBezTo>
                    <a:pt x="119" y="90"/>
                    <a:pt x="158" y="51"/>
                    <a:pt x="158" y="51"/>
                  </a:cubicBezTo>
                  <a:close/>
                  <a:moveTo>
                    <a:pt x="155" y="1"/>
                  </a:moveTo>
                  <a:cubicBezTo>
                    <a:pt x="136" y="1"/>
                    <a:pt x="121" y="8"/>
                    <a:pt x="109" y="16"/>
                  </a:cubicBezTo>
                  <a:lnTo>
                    <a:pt x="109" y="16"/>
                  </a:lnTo>
                  <a:cubicBezTo>
                    <a:pt x="89" y="18"/>
                    <a:pt x="64" y="27"/>
                    <a:pt x="40" y="51"/>
                  </a:cubicBezTo>
                  <a:cubicBezTo>
                    <a:pt x="1" y="90"/>
                    <a:pt x="1" y="169"/>
                    <a:pt x="40" y="208"/>
                  </a:cubicBezTo>
                  <a:cubicBezTo>
                    <a:pt x="40" y="287"/>
                    <a:pt x="119" y="287"/>
                    <a:pt x="197" y="287"/>
                  </a:cubicBezTo>
                  <a:cubicBezTo>
                    <a:pt x="276" y="247"/>
                    <a:pt x="315" y="169"/>
                    <a:pt x="315" y="130"/>
                  </a:cubicBezTo>
                  <a:cubicBezTo>
                    <a:pt x="276" y="51"/>
                    <a:pt x="236" y="12"/>
                    <a:pt x="197" y="12"/>
                  </a:cubicBezTo>
                  <a:cubicBezTo>
                    <a:pt x="181" y="4"/>
                    <a:pt x="167" y="1"/>
                    <a:pt x="155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9" name="Google Shape;3359;p65"/>
            <p:cNvSpPr/>
            <p:nvPr/>
          </p:nvSpPr>
          <p:spPr>
            <a:xfrm>
              <a:off x="2392352" y="4524242"/>
              <a:ext cx="3510" cy="3887"/>
            </a:xfrm>
            <a:custGeom>
              <a:avLst/>
              <a:gdLst/>
              <a:ahLst/>
              <a:cxnLst/>
              <a:rect l="l" t="t" r="r" b="b"/>
              <a:pathLst>
                <a:path w="158" h="175" extrusionOk="0">
                  <a:moveTo>
                    <a:pt x="61" y="1"/>
                  </a:moveTo>
                  <a:cubicBezTo>
                    <a:pt x="24" y="1"/>
                    <a:pt x="12" y="29"/>
                    <a:pt x="40" y="56"/>
                  </a:cubicBezTo>
                  <a:cubicBezTo>
                    <a:pt x="1" y="96"/>
                    <a:pt x="40" y="135"/>
                    <a:pt x="79" y="174"/>
                  </a:cubicBezTo>
                  <a:cubicBezTo>
                    <a:pt x="118" y="174"/>
                    <a:pt x="118" y="135"/>
                    <a:pt x="158" y="96"/>
                  </a:cubicBezTo>
                  <a:cubicBezTo>
                    <a:pt x="158" y="56"/>
                    <a:pt x="118" y="17"/>
                    <a:pt x="118" y="17"/>
                  </a:cubicBezTo>
                  <a:cubicBezTo>
                    <a:pt x="95" y="6"/>
                    <a:pt x="76" y="1"/>
                    <a:pt x="6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0" name="Google Shape;3360;p65"/>
            <p:cNvSpPr/>
            <p:nvPr/>
          </p:nvSpPr>
          <p:spPr>
            <a:xfrm>
              <a:off x="2400193" y="4517644"/>
              <a:ext cx="2643" cy="3510"/>
            </a:xfrm>
            <a:custGeom>
              <a:avLst/>
              <a:gdLst/>
              <a:ahLst/>
              <a:cxnLst/>
              <a:rect l="l" t="t" r="r" b="b"/>
              <a:pathLst>
                <a:path w="119" h="158" extrusionOk="0">
                  <a:moveTo>
                    <a:pt x="80" y="0"/>
                  </a:moveTo>
                  <a:cubicBezTo>
                    <a:pt x="40" y="0"/>
                    <a:pt x="1" y="39"/>
                    <a:pt x="1" y="79"/>
                  </a:cubicBezTo>
                  <a:cubicBezTo>
                    <a:pt x="1" y="118"/>
                    <a:pt x="40" y="157"/>
                    <a:pt x="80" y="157"/>
                  </a:cubicBezTo>
                  <a:cubicBezTo>
                    <a:pt x="119" y="157"/>
                    <a:pt x="119" y="118"/>
                    <a:pt x="119" y="79"/>
                  </a:cubicBezTo>
                  <a:cubicBezTo>
                    <a:pt x="119" y="39"/>
                    <a:pt x="80" y="0"/>
                    <a:pt x="8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1" name="Google Shape;3361;p65"/>
            <p:cNvSpPr/>
            <p:nvPr/>
          </p:nvSpPr>
          <p:spPr>
            <a:xfrm>
              <a:off x="2406302" y="4512047"/>
              <a:ext cx="6997" cy="3643"/>
            </a:xfrm>
            <a:custGeom>
              <a:avLst/>
              <a:gdLst/>
              <a:ahLst/>
              <a:cxnLst/>
              <a:rect l="l" t="t" r="r" b="b"/>
              <a:pathLst>
                <a:path w="315" h="164" extrusionOk="0">
                  <a:moveTo>
                    <a:pt x="91" y="0"/>
                  </a:moveTo>
                  <a:cubicBezTo>
                    <a:pt x="40" y="0"/>
                    <a:pt x="1" y="28"/>
                    <a:pt x="1" y="56"/>
                  </a:cubicBezTo>
                  <a:cubicBezTo>
                    <a:pt x="1" y="95"/>
                    <a:pt x="79" y="95"/>
                    <a:pt x="119" y="134"/>
                  </a:cubicBezTo>
                  <a:cubicBezTo>
                    <a:pt x="158" y="154"/>
                    <a:pt x="197" y="164"/>
                    <a:pt x="227" y="164"/>
                  </a:cubicBezTo>
                  <a:cubicBezTo>
                    <a:pt x="256" y="164"/>
                    <a:pt x="276" y="154"/>
                    <a:pt x="276" y="134"/>
                  </a:cubicBezTo>
                  <a:cubicBezTo>
                    <a:pt x="315" y="95"/>
                    <a:pt x="236" y="17"/>
                    <a:pt x="158" y="17"/>
                  </a:cubicBezTo>
                  <a:cubicBezTo>
                    <a:pt x="135" y="5"/>
                    <a:pt x="112" y="0"/>
                    <a:pt x="9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2" name="Google Shape;3362;p65"/>
            <p:cNvSpPr/>
            <p:nvPr/>
          </p:nvSpPr>
          <p:spPr>
            <a:xfrm>
              <a:off x="2415897" y="4507693"/>
              <a:ext cx="2643" cy="3865"/>
            </a:xfrm>
            <a:custGeom>
              <a:avLst/>
              <a:gdLst/>
              <a:ahLst/>
              <a:cxnLst/>
              <a:rect l="l" t="t" r="r" b="b"/>
              <a:pathLst>
                <a:path w="119" h="174" extrusionOk="0">
                  <a:moveTo>
                    <a:pt x="101" y="0"/>
                  </a:moveTo>
                  <a:cubicBezTo>
                    <a:pt x="76" y="0"/>
                    <a:pt x="28" y="28"/>
                    <a:pt x="1" y="56"/>
                  </a:cubicBezTo>
                  <a:cubicBezTo>
                    <a:pt x="1" y="134"/>
                    <a:pt x="40" y="173"/>
                    <a:pt x="79" y="173"/>
                  </a:cubicBezTo>
                  <a:cubicBezTo>
                    <a:pt x="79" y="134"/>
                    <a:pt x="118" y="134"/>
                    <a:pt x="118" y="95"/>
                  </a:cubicBezTo>
                  <a:cubicBezTo>
                    <a:pt x="118" y="56"/>
                    <a:pt x="118" y="56"/>
                    <a:pt x="118" y="16"/>
                  </a:cubicBezTo>
                  <a:cubicBezTo>
                    <a:pt x="118" y="5"/>
                    <a:pt x="112" y="0"/>
                    <a:pt x="10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3" name="Google Shape;3363;p65"/>
            <p:cNvSpPr/>
            <p:nvPr/>
          </p:nvSpPr>
          <p:spPr>
            <a:xfrm>
              <a:off x="2422872" y="4501940"/>
              <a:ext cx="2643" cy="3510"/>
            </a:xfrm>
            <a:custGeom>
              <a:avLst/>
              <a:gdLst/>
              <a:ahLst/>
              <a:cxnLst/>
              <a:rect l="l" t="t" r="r" b="b"/>
              <a:pathLst>
                <a:path w="119" h="158" extrusionOk="0">
                  <a:moveTo>
                    <a:pt x="79" y="1"/>
                  </a:moveTo>
                  <a:cubicBezTo>
                    <a:pt x="40" y="1"/>
                    <a:pt x="1" y="1"/>
                    <a:pt x="1" y="40"/>
                  </a:cubicBezTo>
                  <a:cubicBezTo>
                    <a:pt x="1" y="79"/>
                    <a:pt x="1" y="118"/>
                    <a:pt x="40" y="158"/>
                  </a:cubicBezTo>
                  <a:cubicBezTo>
                    <a:pt x="79" y="158"/>
                    <a:pt x="118" y="118"/>
                    <a:pt x="118" y="79"/>
                  </a:cubicBezTo>
                  <a:cubicBezTo>
                    <a:pt x="118" y="40"/>
                    <a:pt x="118" y="1"/>
                    <a:pt x="7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4" name="Google Shape;3364;p65"/>
            <p:cNvSpPr/>
            <p:nvPr/>
          </p:nvSpPr>
          <p:spPr>
            <a:xfrm>
              <a:off x="2312143" y="4221374"/>
              <a:ext cx="120547" cy="120147"/>
            </a:xfrm>
            <a:custGeom>
              <a:avLst/>
              <a:gdLst/>
              <a:ahLst/>
              <a:cxnLst/>
              <a:rect l="l" t="t" r="r" b="b"/>
              <a:pathLst>
                <a:path w="5427" h="5409" extrusionOk="0">
                  <a:moveTo>
                    <a:pt x="2455" y="1"/>
                  </a:moveTo>
                  <a:cubicBezTo>
                    <a:pt x="1946" y="1"/>
                    <a:pt x="1570" y="30"/>
                    <a:pt x="1570" y="30"/>
                  </a:cubicBezTo>
                  <a:lnTo>
                    <a:pt x="0" y="1640"/>
                  </a:lnTo>
                  <a:lnTo>
                    <a:pt x="3847" y="5408"/>
                  </a:lnTo>
                  <a:cubicBezTo>
                    <a:pt x="3847" y="5408"/>
                    <a:pt x="4632" y="3131"/>
                    <a:pt x="5182" y="1129"/>
                  </a:cubicBezTo>
                  <a:cubicBezTo>
                    <a:pt x="5427" y="151"/>
                    <a:pt x="3601" y="1"/>
                    <a:pt x="2455" y="1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5" name="Google Shape;3365;p65"/>
            <p:cNvSpPr/>
            <p:nvPr/>
          </p:nvSpPr>
          <p:spPr>
            <a:xfrm>
              <a:off x="2331312" y="4253427"/>
              <a:ext cx="3510" cy="7863"/>
            </a:xfrm>
            <a:custGeom>
              <a:avLst/>
              <a:gdLst/>
              <a:ahLst/>
              <a:cxnLst/>
              <a:rect l="l" t="t" r="r" b="b"/>
              <a:pathLst>
                <a:path w="158" h="354" extrusionOk="0">
                  <a:moveTo>
                    <a:pt x="40" y="0"/>
                  </a:moveTo>
                  <a:cubicBezTo>
                    <a:pt x="1" y="0"/>
                    <a:pt x="1" y="79"/>
                    <a:pt x="1" y="158"/>
                  </a:cubicBezTo>
                  <a:cubicBezTo>
                    <a:pt x="1" y="275"/>
                    <a:pt x="40" y="354"/>
                    <a:pt x="79" y="354"/>
                  </a:cubicBezTo>
                  <a:cubicBezTo>
                    <a:pt x="119" y="354"/>
                    <a:pt x="158" y="275"/>
                    <a:pt x="119" y="158"/>
                  </a:cubicBezTo>
                  <a:cubicBezTo>
                    <a:pt x="119" y="79"/>
                    <a:pt x="79" y="0"/>
                    <a:pt x="4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6" name="Google Shape;3366;p65"/>
            <p:cNvSpPr/>
            <p:nvPr/>
          </p:nvSpPr>
          <p:spPr>
            <a:xfrm>
              <a:off x="2335688" y="4261268"/>
              <a:ext cx="6108" cy="2643"/>
            </a:xfrm>
            <a:custGeom>
              <a:avLst/>
              <a:gdLst/>
              <a:ahLst/>
              <a:cxnLst/>
              <a:rect l="l" t="t" r="r" b="b"/>
              <a:pathLst>
                <a:path w="275" h="119" extrusionOk="0">
                  <a:moveTo>
                    <a:pt x="118" y="1"/>
                  </a:moveTo>
                  <a:cubicBezTo>
                    <a:pt x="39" y="1"/>
                    <a:pt x="0" y="40"/>
                    <a:pt x="0" y="40"/>
                  </a:cubicBezTo>
                  <a:cubicBezTo>
                    <a:pt x="0" y="79"/>
                    <a:pt x="39" y="119"/>
                    <a:pt x="118" y="119"/>
                  </a:cubicBezTo>
                  <a:cubicBezTo>
                    <a:pt x="196" y="119"/>
                    <a:pt x="275" y="79"/>
                    <a:pt x="275" y="40"/>
                  </a:cubicBezTo>
                  <a:cubicBezTo>
                    <a:pt x="275" y="40"/>
                    <a:pt x="196" y="1"/>
                    <a:pt x="118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7" name="Google Shape;3367;p65"/>
            <p:cNvSpPr/>
            <p:nvPr/>
          </p:nvSpPr>
          <p:spPr>
            <a:xfrm>
              <a:off x="2342663" y="4268243"/>
              <a:ext cx="3510" cy="6375"/>
            </a:xfrm>
            <a:custGeom>
              <a:avLst/>
              <a:gdLst/>
              <a:ahLst/>
              <a:cxnLst/>
              <a:rect l="l" t="t" r="r" b="b"/>
              <a:pathLst>
                <a:path w="158" h="287" extrusionOk="0">
                  <a:moveTo>
                    <a:pt x="39" y="1"/>
                  </a:moveTo>
                  <a:cubicBezTo>
                    <a:pt x="0" y="40"/>
                    <a:pt x="0" y="79"/>
                    <a:pt x="0" y="158"/>
                  </a:cubicBezTo>
                  <a:cubicBezTo>
                    <a:pt x="0" y="197"/>
                    <a:pt x="0" y="276"/>
                    <a:pt x="39" y="276"/>
                  </a:cubicBezTo>
                  <a:cubicBezTo>
                    <a:pt x="47" y="283"/>
                    <a:pt x="55" y="286"/>
                    <a:pt x="64" y="286"/>
                  </a:cubicBezTo>
                  <a:cubicBezTo>
                    <a:pt x="105" y="286"/>
                    <a:pt x="157" y="222"/>
                    <a:pt x="157" y="158"/>
                  </a:cubicBezTo>
                  <a:cubicBezTo>
                    <a:pt x="157" y="40"/>
                    <a:pt x="79" y="1"/>
                    <a:pt x="3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8" name="Google Shape;3368;p65"/>
            <p:cNvSpPr/>
            <p:nvPr/>
          </p:nvSpPr>
          <p:spPr>
            <a:xfrm>
              <a:off x="2347883" y="4274107"/>
              <a:ext cx="8752" cy="8108"/>
            </a:xfrm>
            <a:custGeom>
              <a:avLst/>
              <a:gdLst/>
              <a:ahLst/>
              <a:cxnLst/>
              <a:rect l="l" t="t" r="r" b="b"/>
              <a:pathLst>
                <a:path w="394" h="365" extrusionOk="0">
                  <a:moveTo>
                    <a:pt x="236" y="90"/>
                  </a:moveTo>
                  <a:cubicBezTo>
                    <a:pt x="275" y="129"/>
                    <a:pt x="315" y="208"/>
                    <a:pt x="236" y="247"/>
                  </a:cubicBezTo>
                  <a:cubicBezTo>
                    <a:pt x="158" y="247"/>
                    <a:pt x="118" y="208"/>
                    <a:pt x="158" y="129"/>
                  </a:cubicBezTo>
                  <a:cubicBezTo>
                    <a:pt x="197" y="90"/>
                    <a:pt x="197" y="90"/>
                    <a:pt x="236" y="90"/>
                  </a:cubicBezTo>
                  <a:close/>
                  <a:moveTo>
                    <a:pt x="214" y="1"/>
                  </a:moveTo>
                  <a:cubicBezTo>
                    <a:pt x="144" y="1"/>
                    <a:pt x="118" y="51"/>
                    <a:pt x="118" y="51"/>
                  </a:cubicBezTo>
                  <a:cubicBezTo>
                    <a:pt x="118" y="56"/>
                    <a:pt x="119" y="59"/>
                    <a:pt x="120" y="62"/>
                  </a:cubicBezTo>
                  <a:lnTo>
                    <a:pt x="120" y="62"/>
                  </a:lnTo>
                  <a:cubicBezTo>
                    <a:pt x="106" y="68"/>
                    <a:pt x="93" y="77"/>
                    <a:pt x="79" y="90"/>
                  </a:cubicBezTo>
                  <a:cubicBezTo>
                    <a:pt x="40" y="129"/>
                    <a:pt x="1" y="208"/>
                    <a:pt x="40" y="247"/>
                  </a:cubicBezTo>
                  <a:cubicBezTo>
                    <a:pt x="79" y="326"/>
                    <a:pt x="158" y="365"/>
                    <a:pt x="236" y="365"/>
                  </a:cubicBezTo>
                  <a:cubicBezTo>
                    <a:pt x="315" y="365"/>
                    <a:pt x="393" y="247"/>
                    <a:pt x="393" y="169"/>
                  </a:cubicBezTo>
                  <a:cubicBezTo>
                    <a:pt x="393" y="90"/>
                    <a:pt x="354" y="51"/>
                    <a:pt x="275" y="12"/>
                  </a:cubicBezTo>
                  <a:cubicBezTo>
                    <a:pt x="252" y="4"/>
                    <a:pt x="231" y="1"/>
                    <a:pt x="21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9" name="Google Shape;3369;p65"/>
            <p:cNvSpPr/>
            <p:nvPr/>
          </p:nvSpPr>
          <p:spPr>
            <a:xfrm>
              <a:off x="2359211" y="4285346"/>
              <a:ext cx="3510" cy="4731"/>
            </a:xfrm>
            <a:custGeom>
              <a:avLst/>
              <a:gdLst/>
              <a:ahLst/>
              <a:cxnLst/>
              <a:rect l="l" t="t" r="r" b="b"/>
              <a:pathLst>
                <a:path w="158" h="213" extrusionOk="0">
                  <a:moveTo>
                    <a:pt x="87" y="1"/>
                  </a:moveTo>
                  <a:cubicBezTo>
                    <a:pt x="58" y="1"/>
                    <a:pt x="30" y="37"/>
                    <a:pt x="1" y="94"/>
                  </a:cubicBezTo>
                  <a:cubicBezTo>
                    <a:pt x="1" y="134"/>
                    <a:pt x="1" y="212"/>
                    <a:pt x="40" y="212"/>
                  </a:cubicBezTo>
                  <a:cubicBezTo>
                    <a:pt x="79" y="212"/>
                    <a:pt x="119" y="173"/>
                    <a:pt x="119" y="134"/>
                  </a:cubicBezTo>
                  <a:cubicBezTo>
                    <a:pt x="158" y="55"/>
                    <a:pt x="119" y="16"/>
                    <a:pt x="119" y="16"/>
                  </a:cubicBezTo>
                  <a:cubicBezTo>
                    <a:pt x="108" y="5"/>
                    <a:pt x="98" y="1"/>
                    <a:pt x="87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0" name="Google Shape;3370;p65"/>
            <p:cNvSpPr/>
            <p:nvPr/>
          </p:nvSpPr>
          <p:spPr>
            <a:xfrm>
              <a:off x="2365320" y="4288300"/>
              <a:ext cx="3510" cy="8752"/>
            </a:xfrm>
            <a:custGeom>
              <a:avLst/>
              <a:gdLst/>
              <a:ahLst/>
              <a:cxnLst/>
              <a:rect l="l" t="t" r="r" b="b"/>
              <a:pathLst>
                <a:path w="158" h="394" extrusionOk="0">
                  <a:moveTo>
                    <a:pt x="119" y="1"/>
                  </a:moveTo>
                  <a:cubicBezTo>
                    <a:pt x="79" y="1"/>
                    <a:pt x="79" y="79"/>
                    <a:pt x="40" y="197"/>
                  </a:cubicBezTo>
                  <a:cubicBezTo>
                    <a:pt x="1" y="315"/>
                    <a:pt x="1" y="393"/>
                    <a:pt x="40" y="393"/>
                  </a:cubicBezTo>
                  <a:cubicBezTo>
                    <a:pt x="79" y="393"/>
                    <a:pt x="119" y="315"/>
                    <a:pt x="158" y="197"/>
                  </a:cubicBezTo>
                  <a:cubicBezTo>
                    <a:pt x="158" y="79"/>
                    <a:pt x="158" y="1"/>
                    <a:pt x="11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1" name="Google Shape;3371;p65"/>
            <p:cNvSpPr/>
            <p:nvPr/>
          </p:nvSpPr>
          <p:spPr>
            <a:xfrm>
              <a:off x="2369695" y="4297030"/>
              <a:ext cx="6997" cy="2999"/>
            </a:xfrm>
            <a:custGeom>
              <a:avLst/>
              <a:gdLst/>
              <a:ahLst/>
              <a:cxnLst/>
              <a:rect l="l" t="t" r="r" b="b"/>
              <a:pathLst>
                <a:path w="315" h="135" extrusionOk="0">
                  <a:moveTo>
                    <a:pt x="157" y="0"/>
                  </a:moveTo>
                  <a:cubicBezTo>
                    <a:pt x="79" y="0"/>
                    <a:pt x="0" y="40"/>
                    <a:pt x="0" y="79"/>
                  </a:cubicBezTo>
                  <a:cubicBezTo>
                    <a:pt x="0" y="107"/>
                    <a:pt x="39" y="134"/>
                    <a:pt x="90" y="134"/>
                  </a:cubicBezTo>
                  <a:cubicBezTo>
                    <a:pt x="111" y="134"/>
                    <a:pt x="134" y="130"/>
                    <a:pt x="157" y="118"/>
                  </a:cubicBezTo>
                  <a:cubicBezTo>
                    <a:pt x="236" y="118"/>
                    <a:pt x="314" y="79"/>
                    <a:pt x="314" y="40"/>
                  </a:cubicBezTo>
                  <a:cubicBezTo>
                    <a:pt x="314" y="0"/>
                    <a:pt x="236" y="0"/>
                    <a:pt x="157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2" name="Google Shape;3372;p65"/>
            <p:cNvSpPr/>
            <p:nvPr/>
          </p:nvSpPr>
          <p:spPr>
            <a:xfrm>
              <a:off x="2378403" y="4301472"/>
              <a:ext cx="7863" cy="8730"/>
            </a:xfrm>
            <a:custGeom>
              <a:avLst/>
              <a:gdLst/>
              <a:ahLst/>
              <a:cxnLst/>
              <a:rect l="l" t="t" r="r" b="b"/>
              <a:pathLst>
                <a:path w="354" h="393" extrusionOk="0">
                  <a:moveTo>
                    <a:pt x="161" y="1"/>
                  </a:moveTo>
                  <a:cubicBezTo>
                    <a:pt x="114" y="1"/>
                    <a:pt x="79" y="36"/>
                    <a:pt x="79" y="36"/>
                  </a:cubicBezTo>
                  <a:cubicBezTo>
                    <a:pt x="79" y="36"/>
                    <a:pt x="158" y="75"/>
                    <a:pt x="197" y="114"/>
                  </a:cubicBezTo>
                  <a:cubicBezTo>
                    <a:pt x="236" y="154"/>
                    <a:pt x="275" y="232"/>
                    <a:pt x="197" y="271"/>
                  </a:cubicBezTo>
                  <a:cubicBezTo>
                    <a:pt x="118" y="271"/>
                    <a:pt x="118" y="232"/>
                    <a:pt x="118" y="193"/>
                  </a:cubicBezTo>
                  <a:cubicBezTo>
                    <a:pt x="158" y="154"/>
                    <a:pt x="158" y="154"/>
                    <a:pt x="197" y="154"/>
                  </a:cubicBezTo>
                  <a:cubicBezTo>
                    <a:pt x="197" y="114"/>
                    <a:pt x="197" y="114"/>
                    <a:pt x="158" y="114"/>
                  </a:cubicBezTo>
                  <a:cubicBezTo>
                    <a:pt x="145" y="101"/>
                    <a:pt x="131" y="97"/>
                    <a:pt x="118" y="97"/>
                  </a:cubicBezTo>
                  <a:cubicBezTo>
                    <a:pt x="92" y="97"/>
                    <a:pt x="66" y="114"/>
                    <a:pt x="40" y="114"/>
                  </a:cubicBezTo>
                  <a:cubicBezTo>
                    <a:pt x="1" y="193"/>
                    <a:pt x="1" y="271"/>
                    <a:pt x="1" y="311"/>
                  </a:cubicBezTo>
                  <a:cubicBezTo>
                    <a:pt x="49" y="359"/>
                    <a:pt x="98" y="393"/>
                    <a:pt x="146" y="393"/>
                  </a:cubicBezTo>
                  <a:cubicBezTo>
                    <a:pt x="176" y="393"/>
                    <a:pt x="206" y="380"/>
                    <a:pt x="236" y="350"/>
                  </a:cubicBezTo>
                  <a:cubicBezTo>
                    <a:pt x="315" y="311"/>
                    <a:pt x="354" y="232"/>
                    <a:pt x="354" y="154"/>
                  </a:cubicBezTo>
                  <a:cubicBezTo>
                    <a:pt x="315" y="114"/>
                    <a:pt x="275" y="75"/>
                    <a:pt x="236" y="36"/>
                  </a:cubicBezTo>
                  <a:cubicBezTo>
                    <a:pt x="210" y="10"/>
                    <a:pt x="184" y="1"/>
                    <a:pt x="16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3" name="Google Shape;3373;p65"/>
            <p:cNvSpPr/>
            <p:nvPr/>
          </p:nvSpPr>
          <p:spPr>
            <a:xfrm>
              <a:off x="2387132" y="4311846"/>
              <a:ext cx="2621" cy="8752"/>
            </a:xfrm>
            <a:custGeom>
              <a:avLst/>
              <a:gdLst/>
              <a:ahLst/>
              <a:cxnLst/>
              <a:rect l="l" t="t" r="r" b="b"/>
              <a:pathLst>
                <a:path w="118" h="394" extrusionOk="0">
                  <a:moveTo>
                    <a:pt x="79" y="1"/>
                  </a:moveTo>
                  <a:cubicBezTo>
                    <a:pt x="39" y="1"/>
                    <a:pt x="0" y="79"/>
                    <a:pt x="0" y="197"/>
                  </a:cubicBezTo>
                  <a:cubicBezTo>
                    <a:pt x="0" y="315"/>
                    <a:pt x="39" y="393"/>
                    <a:pt x="79" y="393"/>
                  </a:cubicBezTo>
                  <a:cubicBezTo>
                    <a:pt x="118" y="393"/>
                    <a:pt x="118" y="315"/>
                    <a:pt x="118" y="197"/>
                  </a:cubicBezTo>
                  <a:cubicBezTo>
                    <a:pt x="118" y="79"/>
                    <a:pt x="118" y="1"/>
                    <a:pt x="7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4" name="Google Shape;3374;p65"/>
            <p:cNvSpPr/>
            <p:nvPr/>
          </p:nvSpPr>
          <p:spPr>
            <a:xfrm>
              <a:off x="2314742" y="4185412"/>
              <a:ext cx="61062" cy="71524"/>
            </a:xfrm>
            <a:custGeom>
              <a:avLst/>
              <a:gdLst/>
              <a:ahLst/>
              <a:cxnLst/>
              <a:rect l="l" t="t" r="r" b="b"/>
              <a:pathLst>
                <a:path w="2749" h="3220" extrusionOk="0">
                  <a:moveTo>
                    <a:pt x="2749" y="0"/>
                  </a:moveTo>
                  <a:cubicBezTo>
                    <a:pt x="2592" y="158"/>
                    <a:pt x="2474" y="315"/>
                    <a:pt x="2356" y="472"/>
                  </a:cubicBezTo>
                  <a:lnTo>
                    <a:pt x="1375" y="1571"/>
                  </a:lnTo>
                  <a:cubicBezTo>
                    <a:pt x="982" y="2042"/>
                    <a:pt x="629" y="2434"/>
                    <a:pt x="393" y="2709"/>
                  </a:cubicBezTo>
                  <a:cubicBezTo>
                    <a:pt x="236" y="2866"/>
                    <a:pt x="119" y="3023"/>
                    <a:pt x="1" y="3220"/>
                  </a:cubicBezTo>
                  <a:cubicBezTo>
                    <a:pt x="158" y="3062"/>
                    <a:pt x="315" y="2945"/>
                    <a:pt x="433" y="2788"/>
                  </a:cubicBezTo>
                  <a:cubicBezTo>
                    <a:pt x="707" y="2474"/>
                    <a:pt x="1061" y="2081"/>
                    <a:pt x="1453" y="1649"/>
                  </a:cubicBezTo>
                  <a:cubicBezTo>
                    <a:pt x="1846" y="1257"/>
                    <a:pt x="2160" y="825"/>
                    <a:pt x="2396" y="511"/>
                  </a:cubicBezTo>
                  <a:cubicBezTo>
                    <a:pt x="2553" y="354"/>
                    <a:pt x="2670" y="197"/>
                    <a:pt x="274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5" name="Google Shape;3375;p65"/>
            <p:cNvSpPr/>
            <p:nvPr/>
          </p:nvSpPr>
          <p:spPr>
            <a:xfrm>
              <a:off x="2429847" y="4502162"/>
              <a:ext cx="6131" cy="3287"/>
            </a:xfrm>
            <a:custGeom>
              <a:avLst/>
              <a:gdLst/>
              <a:ahLst/>
              <a:cxnLst/>
              <a:rect l="l" t="t" r="r" b="b"/>
              <a:pathLst>
                <a:path w="276" h="148" extrusionOk="0">
                  <a:moveTo>
                    <a:pt x="50" y="0"/>
                  </a:moveTo>
                  <a:cubicBezTo>
                    <a:pt x="20" y="0"/>
                    <a:pt x="1" y="10"/>
                    <a:pt x="1" y="30"/>
                  </a:cubicBezTo>
                  <a:cubicBezTo>
                    <a:pt x="1" y="69"/>
                    <a:pt x="40" y="108"/>
                    <a:pt x="118" y="148"/>
                  </a:cubicBezTo>
                  <a:cubicBezTo>
                    <a:pt x="197" y="148"/>
                    <a:pt x="275" y="148"/>
                    <a:pt x="275" y="108"/>
                  </a:cubicBezTo>
                  <a:cubicBezTo>
                    <a:pt x="275" y="69"/>
                    <a:pt x="236" y="30"/>
                    <a:pt x="158" y="30"/>
                  </a:cubicBezTo>
                  <a:cubicBezTo>
                    <a:pt x="118" y="10"/>
                    <a:pt x="79" y="0"/>
                    <a:pt x="5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6" name="Google Shape;3376;p65"/>
            <p:cNvSpPr/>
            <p:nvPr/>
          </p:nvSpPr>
          <p:spPr>
            <a:xfrm>
              <a:off x="2437821" y="4496698"/>
              <a:ext cx="6886" cy="5442"/>
            </a:xfrm>
            <a:custGeom>
              <a:avLst/>
              <a:gdLst/>
              <a:ahLst/>
              <a:cxnLst/>
              <a:rect l="l" t="t" r="r" b="b"/>
              <a:pathLst>
                <a:path w="310" h="245" extrusionOk="0">
                  <a:moveTo>
                    <a:pt x="152" y="40"/>
                  </a:moveTo>
                  <a:lnTo>
                    <a:pt x="152" y="79"/>
                  </a:lnTo>
                  <a:cubicBezTo>
                    <a:pt x="152" y="93"/>
                    <a:pt x="148" y="97"/>
                    <a:pt x="142" y="97"/>
                  </a:cubicBezTo>
                  <a:cubicBezTo>
                    <a:pt x="130" y="97"/>
                    <a:pt x="113" y="79"/>
                    <a:pt x="113" y="79"/>
                  </a:cubicBezTo>
                  <a:cubicBezTo>
                    <a:pt x="113" y="79"/>
                    <a:pt x="113" y="66"/>
                    <a:pt x="113" y="55"/>
                  </a:cubicBezTo>
                  <a:lnTo>
                    <a:pt x="113" y="55"/>
                  </a:lnTo>
                  <a:cubicBezTo>
                    <a:pt x="132" y="50"/>
                    <a:pt x="152" y="40"/>
                    <a:pt x="152" y="40"/>
                  </a:cubicBezTo>
                  <a:close/>
                  <a:moveTo>
                    <a:pt x="113" y="1"/>
                  </a:moveTo>
                  <a:cubicBezTo>
                    <a:pt x="74" y="1"/>
                    <a:pt x="34" y="1"/>
                    <a:pt x="34" y="40"/>
                  </a:cubicBezTo>
                  <a:cubicBezTo>
                    <a:pt x="0" y="142"/>
                    <a:pt x="55" y="244"/>
                    <a:pt x="146" y="244"/>
                  </a:cubicBezTo>
                  <a:cubicBezTo>
                    <a:pt x="160" y="244"/>
                    <a:pt x="176" y="242"/>
                    <a:pt x="191" y="237"/>
                  </a:cubicBezTo>
                  <a:lnTo>
                    <a:pt x="231" y="237"/>
                  </a:lnTo>
                  <a:cubicBezTo>
                    <a:pt x="309" y="158"/>
                    <a:pt x="270" y="1"/>
                    <a:pt x="191" y="1"/>
                  </a:cubicBezTo>
                  <a:cubicBezTo>
                    <a:pt x="155" y="1"/>
                    <a:pt x="130" y="5"/>
                    <a:pt x="113" y="10"/>
                  </a:cubicBezTo>
                  <a:lnTo>
                    <a:pt x="113" y="10"/>
                  </a:lnTo>
                  <a:lnTo>
                    <a:pt x="113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7" name="Google Shape;3377;p65"/>
            <p:cNvSpPr/>
            <p:nvPr/>
          </p:nvSpPr>
          <p:spPr>
            <a:xfrm>
              <a:off x="1945037" y="4239922"/>
              <a:ext cx="439497" cy="201845"/>
            </a:xfrm>
            <a:custGeom>
              <a:avLst/>
              <a:gdLst/>
              <a:ahLst/>
              <a:cxnLst/>
              <a:rect l="l" t="t" r="r" b="b"/>
              <a:pathLst>
                <a:path w="19786" h="9087" extrusionOk="0">
                  <a:moveTo>
                    <a:pt x="4588" y="0"/>
                  </a:moveTo>
                  <a:cubicBezTo>
                    <a:pt x="4525" y="0"/>
                    <a:pt x="4456" y="20"/>
                    <a:pt x="4397" y="59"/>
                  </a:cubicBezTo>
                  <a:cubicBezTo>
                    <a:pt x="4161" y="530"/>
                    <a:pt x="4122" y="1040"/>
                    <a:pt x="4240" y="1551"/>
                  </a:cubicBezTo>
                  <a:lnTo>
                    <a:pt x="4240" y="1590"/>
                  </a:lnTo>
                  <a:cubicBezTo>
                    <a:pt x="4275" y="1799"/>
                    <a:pt x="4224" y="1877"/>
                    <a:pt x="4127" y="1877"/>
                  </a:cubicBezTo>
                  <a:cubicBezTo>
                    <a:pt x="3895" y="1877"/>
                    <a:pt x="3401" y="1430"/>
                    <a:pt x="3180" y="1237"/>
                  </a:cubicBezTo>
                  <a:cubicBezTo>
                    <a:pt x="2912" y="968"/>
                    <a:pt x="1931" y="175"/>
                    <a:pt x="1740" y="175"/>
                  </a:cubicBezTo>
                  <a:cubicBezTo>
                    <a:pt x="1735" y="175"/>
                    <a:pt x="1731" y="176"/>
                    <a:pt x="1728" y="177"/>
                  </a:cubicBezTo>
                  <a:cubicBezTo>
                    <a:pt x="1492" y="216"/>
                    <a:pt x="1492" y="491"/>
                    <a:pt x="1806" y="766"/>
                  </a:cubicBezTo>
                  <a:cubicBezTo>
                    <a:pt x="2120" y="1040"/>
                    <a:pt x="3023" y="1904"/>
                    <a:pt x="2866" y="2061"/>
                  </a:cubicBezTo>
                  <a:cubicBezTo>
                    <a:pt x="2859" y="2073"/>
                    <a:pt x="2846" y="2079"/>
                    <a:pt x="2828" y="2079"/>
                  </a:cubicBezTo>
                  <a:cubicBezTo>
                    <a:pt x="2556" y="2079"/>
                    <a:pt x="1139" y="766"/>
                    <a:pt x="1139" y="766"/>
                  </a:cubicBezTo>
                  <a:cubicBezTo>
                    <a:pt x="1139" y="766"/>
                    <a:pt x="970" y="549"/>
                    <a:pt x="803" y="549"/>
                  </a:cubicBezTo>
                  <a:cubicBezTo>
                    <a:pt x="757" y="549"/>
                    <a:pt x="710" y="566"/>
                    <a:pt x="668" y="608"/>
                  </a:cubicBezTo>
                  <a:cubicBezTo>
                    <a:pt x="354" y="923"/>
                    <a:pt x="2199" y="2375"/>
                    <a:pt x="2316" y="2454"/>
                  </a:cubicBezTo>
                  <a:cubicBezTo>
                    <a:pt x="2412" y="2549"/>
                    <a:pt x="2326" y="2671"/>
                    <a:pt x="2206" y="2671"/>
                  </a:cubicBezTo>
                  <a:cubicBezTo>
                    <a:pt x="2179" y="2671"/>
                    <a:pt x="2149" y="2664"/>
                    <a:pt x="2120" y="2650"/>
                  </a:cubicBezTo>
                  <a:cubicBezTo>
                    <a:pt x="2014" y="2544"/>
                    <a:pt x="864" y="1426"/>
                    <a:pt x="403" y="1426"/>
                  </a:cubicBezTo>
                  <a:cubicBezTo>
                    <a:pt x="351" y="1426"/>
                    <a:pt x="307" y="1440"/>
                    <a:pt x="275" y="1472"/>
                  </a:cubicBezTo>
                  <a:cubicBezTo>
                    <a:pt x="0" y="1747"/>
                    <a:pt x="1728" y="2650"/>
                    <a:pt x="1845" y="3121"/>
                  </a:cubicBezTo>
                  <a:cubicBezTo>
                    <a:pt x="1869" y="3193"/>
                    <a:pt x="1858" y="3223"/>
                    <a:pt x="1820" y="3223"/>
                  </a:cubicBezTo>
                  <a:cubicBezTo>
                    <a:pt x="1637" y="3223"/>
                    <a:pt x="842" y="2523"/>
                    <a:pt x="533" y="2523"/>
                  </a:cubicBezTo>
                  <a:cubicBezTo>
                    <a:pt x="488" y="2523"/>
                    <a:pt x="453" y="2538"/>
                    <a:pt x="432" y="2571"/>
                  </a:cubicBezTo>
                  <a:cubicBezTo>
                    <a:pt x="354" y="2650"/>
                    <a:pt x="275" y="2768"/>
                    <a:pt x="1178" y="3356"/>
                  </a:cubicBezTo>
                  <a:cubicBezTo>
                    <a:pt x="1924" y="3827"/>
                    <a:pt x="2670" y="4259"/>
                    <a:pt x="3455" y="4652"/>
                  </a:cubicBezTo>
                  <a:lnTo>
                    <a:pt x="3573" y="4691"/>
                  </a:lnTo>
                  <a:cubicBezTo>
                    <a:pt x="3573" y="4691"/>
                    <a:pt x="9680" y="9087"/>
                    <a:pt x="14010" y="9087"/>
                  </a:cubicBezTo>
                  <a:cubicBezTo>
                    <a:pt x="15320" y="9087"/>
                    <a:pt x="16468" y="8684"/>
                    <a:pt x="17234" y="7635"/>
                  </a:cubicBezTo>
                  <a:cubicBezTo>
                    <a:pt x="19275" y="4887"/>
                    <a:pt x="19393" y="4730"/>
                    <a:pt x="19785" y="4024"/>
                  </a:cubicBezTo>
                  <a:lnTo>
                    <a:pt x="16841" y="1080"/>
                  </a:lnTo>
                  <a:cubicBezTo>
                    <a:pt x="16841" y="1080"/>
                    <a:pt x="13810" y="4966"/>
                    <a:pt x="13199" y="4966"/>
                  </a:cubicBezTo>
                  <a:cubicBezTo>
                    <a:pt x="13196" y="4966"/>
                    <a:pt x="13193" y="4966"/>
                    <a:pt x="13190" y="4966"/>
                  </a:cubicBezTo>
                  <a:cubicBezTo>
                    <a:pt x="9893" y="4730"/>
                    <a:pt x="6556" y="3042"/>
                    <a:pt x="5418" y="2414"/>
                  </a:cubicBezTo>
                  <a:cubicBezTo>
                    <a:pt x="5339" y="2257"/>
                    <a:pt x="5221" y="2061"/>
                    <a:pt x="5104" y="1825"/>
                  </a:cubicBezTo>
                  <a:cubicBezTo>
                    <a:pt x="4986" y="1629"/>
                    <a:pt x="4907" y="1433"/>
                    <a:pt x="4868" y="1197"/>
                  </a:cubicBezTo>
                  <a:cubicBezTo>
                    <a:pt x="4829" y="923"/>
                    <a:pt x="4829" y="687"/>
                    <a:pt x="4829" y="412"/>
                  </a:cubicBezTo>
                  <a:lnTo>
                    <a:pt x="4829" y="373"/>
                  </a:lnTo>
                  <a:cubicBezTo>
                    <a:pt x="4829" y="334"/>
                    <a:pt x="4829" y="294"/>
                    <a:pt x="4829" y="255"/>
                  </a:cubicBezTo>
                  <a:cubicBezTo>
                    <a:pt x="4829" y="177"/>
                    <a:pt x="4829" y="98"/>
                    <a:pt x="4750" y="59"/>
                  </a:cubicBezTo>
                  <a:cubicBezTo>
                    <a:pt x="4711" y="20"/>
                    <a:pt x="4652" y="0"/>
                    <a:pt x="4588" y="0"/>
                  </a:cubicBezTo>
                  <a:close/>
                </a:path>
              </a:pathLst>
            </a:custGeom>
            <a:solidFill>
              <a:srgbClr val="FFBE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378" name="Google Shape;3378;p65"/>
          <p:cNvGrpSpPr/>
          <p:nvPr/>
        </p:nvGrpSpPr>
        <p:grpSpPr>
          <a:xfrm>
            <a:off x="6028172" y="2722939"/>
            <a:ext cx="1761558" cy="1314138"/>
            <a:chOff x="3801469" y="818708"/>
            <a:chExt cx="2569742" cy="1917050"/>
          </a:xfrm>
        </p:grpSpPr>
        <p:sp>
          <p:nvSpPr>
            <p:cNvPr id="3379" name="Google Shape;3379;p65"/>
            <p:cNvSpPr/>
            <p:nvPr/>
          </p:nvSpPr>
          <p:spPr>
            <a:xfrm>
              <a:off x="3902625" y="981303"/>
              <a:ext cx="2360478" cy="1710340"/>
            </a:xfrm>
            <a:custGeom>
              <a:avLst/>
              <a:gdLst/>
              <a:ahLst/>
              <a:cxnLst/>
              <a:rect l="l" t="t" r="r" b="b"/>
              <a:pathLst>
                <a:path w="106268" h="76999" extrusionOk="0">
                  <a:moveTo>
                    <a:pt x="78471" y="1"/>
                  </a:moveTo>
                  <a:cubicBezTo>
                    <a:pt x="70722" y="1"/>
                    <a:pt x="62665" y="2681"/>
                    <a:pt x="57040" y="7323"/>
                  </a:cubicBezTo>
                  <a:cubicBezTo>
                    <a:pt x="53350" y="10345"/>
                    <a:pt x="50719" y="14428"/>
                    <a:pt x="47343" y="17843"/>
                  </a:cubicBezTo>
                  <a:cubicBezTo>
                    <a:pt x="42986" y="22279"/>
                    <a:pt x="37529" y="25459"/>
                    <a:pt x="31523" y="27029"/>
                  </a:cubicBezTo>
                  <a:cubicBezTo>
                    <a:pt x="23005" y="29267"/>
                    <a:pt x="13073" y="28560"/>
                    <a:pt x="6596" y="34527"/>
                  </a:cubicBezTo>
                  <a:cubicBezTo>
                    <a:pt x="2552" y="38217"/>
                    <a:pt x="786" y="43909"/>
                    <a:pt x="432" y="49366"/>
                  </a:cubicBezTo>
                  <a:cubicBezTo>
                    <a:pt x="0" y="56275"/>
                    <a:pt x="1610" y="63498"/>
                    <a:pt x="5850" y="68955"/>
                  </a:cubicBezTo>
                  <a:cubicBezTo>
                    <a:pt x="9570" y="73778"/>
                    <a:pt x="15468" y="76999"/>
                    <a:pt x="21472" y="76999"/>
                  </a:cubicBezTo>
                  <a:cubicBezTo>
                    <a:pt x="22310" y="76999"/>
                    <a:pt x="23150" y="76936"/>
                    <a:pt x="23986" y="76806"/>
                  </a:cubicBezTo>
                  <a:lnTo>
                    <a:pt x="78356" y="76806"/>
                  </a:lnTo>
                  <a:cubicBezTo>
                    <a:pt x="95315" y="71938"/>
                    <a:pt x="102734" y="47521"/>
                    <a:pt x="105168" y="32290"/>
                  </a:cubicBezTo>
                  <a:cubicBezTo>
                    <a:pt x="106267" y="25616"/>
                    <a:pt x="105914" y="18511"/>
                    <a:pt x="102145" y="12858"/>
                  </a:cubicBezTo>
                  <a:cubicBezTo>
                    <a:pt x="99476" y="8814"/>
                    <a:pt x="97081" y="5792"/>
                    <a:pt x="90643" y="2612"/>
                  </a:cubicBezTo>
                  <a:cubicBezTo>
                    <a:pt x="86995" y="830"/>
                    <a:pt x="82781" y="1"/>
                    <a:pt x="7847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0" name="Google Shape;3380;p65"/>
            <p:cNvSpPr/>
            <p:nvPr/>
          </p:nvSpPr>
          <p:spPr>
            <a:xfrm>
              <a:off x="3801469" y="1102961"/>
              <a:ext cx="382832" cy="382832"/>
            </a:xfrm>
            <a:custGeom>
              <a:avLst/>
              <a:gdLst/>
              <a:ahLst/>
              <a:cxnLst/>
              <a:rect l="l" t="t" r="r" b="b"/>
              <a:pathLst>
                <a:path w="17235" h="17235" extrusionOk="0">
                  <a:moveTo>
                    <a:pt x="8637" y="1"/>
                  </a:moveTo>
                  <a:cubicBezTo>
                    <a:pt x="3848" y="1"/>
                    <a:pt x="1" y="3848"/>
                    <a:pt x="1" y="8598"/>
                  </a:cubicBezTo>
                  <a:cubicBezTo>
                    <a:pt x="1" y="13387"/>
                    <a:pt x="3848" y="17234"/>
                    <a:pt x="8637" y="17234"/>
                  </a:cubicBezTo>
                  <a:cubicBezTo>
                    <a:pt x="13387" y="17234"/>
                    <a:pt x="17234" y="13387"/>
                    <a:pt x="17234" y="8598"/>
                  </a:cubicBezTo>
                  <a:cubicBezTo>
                    <a:pt x="17234" y="3848"/>
                    <a:pt x="13387" y="1"/>
                    <a:pt x="863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1" name="Google Shape;3381;p65"/>
            <p:cNvSpPr/>
            <p:nvPr/>
          </p:nvSpPr>
          <p:spPr>
            <a:xfrm>
              <a:off x="6215101" y="2527782"/>
              <a:ext cx="156109" cy="207976"/>
            </a:xfrm>
            <a:custGeom>
              <a:avLst/>
              <a:gdLst/>
              <a:ahLst/>
              <a:cxnLst/>
              <a:rect l="l" t="t" r="r" b="b"/>
              <a:pathLst>
                <a:path w="7028" h="9363" extrusionOk="0">
                  <a:moveTo>
                    <a:pt x="3534" y="0"/>
                  </a:moveTo>
                  <a:lnTo>
                    <a:pt x="1" y="1374"/>
                  </a:lnTo>
                  <a:cubicBezTo>
                    <a:pt x="1" y="1374"/>
                    <a:pt x="1610" y="6164"/>
                    <a:pt x="1650" y="6517"/>
                  </a:cubicBezTo>
                  <a:cubicBezTo>
                    <a:pt x="1728" y="6870"/>
                    <a:pt x="5222" y="8794"/>
                    <a:pt x="6164" y="9304"/>
                  </a:cubicBezTo>
                  <a:cubicBezTo>
                    <a:pt x="6243" y="9343"/>
                    <a:pt x="6331" y="9363"/>
                    <a:pt x="6419" y="9363"/>
                  </a:cubicBezTo>
                  <a:cubicBezTo>
                    <a:pt x="6508" y="9363"/>
                    <a:pt x="6596" y="9343"/>
                    <a:pt x="6675" y="9304"/>
                  </a:cubicBezTo>
                  <a:lnTo>
                    <a:pt x="6714" y="9304"/>
                  </a:lnTo>
                  <a:cubicBezTo>
                    <a:pt x="6949" y="9147"/>
                    <a:pt x="7028" y="8833"/>
                    <a:pt x="6910" y="8597"/>
                  </a:cubicBezTo>
                  <a:lnTo>
                    <a:pt x="4751" y="4947"/>
                  </a:lnTo>
                  <a:lnTo>
                    <a:pt x="3534" y="0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2" name="Google Shape;3382;p65"/>
            <p:cNvSpPr/>
            <p:nvPr/>
          </p:nvSpPr>
          <p:spPr>
            <a:xfrm>
              <a:off x="6249997" y="2665544"/>
              <a:ext cx="113373" cy="70214"/>
            </a:xfrm>
            <a:custGeom>
              <a:avLst/>
              <a:gdLst/>
              <a:ahLst/>
              <a:cxnLst/>
              <a:rect l="l" t="t" r="r" b="b"/>
              <a:pathLst>
                <a:path w="5104" h="3161" extrusionOk="0">
                  <a:moveTo>
                    <a:pt x="0" y="1"/>
                  </a:moveTo>
                  <a:lnTo>
                    <a:pt x="39" y="197"/>
                  </a:lnTo>
                  <a:cubicBezTo>
                    <a:pt x="118" y="354"/>
                    <a:pt x="196" y="511"/>
                    <a:pt x="354" y="629"/>
                  </a:cubicBezTo>
                  <a:cubicBezTo>
                    <a:pt x="785" y="904"/>
                    <a:pt x="1963" y="1650"/>
                    <a:pt x="4593" y="3102"/>
                  </a:cubicBezTo>
                  <a:cubicBezTo>
                    <a:pt x="4672" y="3141"/>
                    <a:pt x="4750" y="3161"/>
                    <a:pt x="4829" y="3161"/>
                  </a:cubicBezTo>
                  <a:cubicBezTo>
                    <a:pt x="4907" y="3161"/>
                    <a:pt x="4986" y="3141"/>
                    <a:pt x="5064" y="3102"/>
                  </a:cubicBezTo>
                  <a:lnTo>
                    <a:pt x="5104" y="3102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3" name="Google Shape;3383;p65"/>
            <p:cNvSpPr/>
            <p:nvPr/>
          </p:nvSpPr>
          <p:spPr>
            <a:xfrm>
              <a:off x="6253484" y="2623385"/>
              <a:ext cx="14838" cy="13638"/>
            </a:xfrm>
            <a:custGeom>
              <a:avLst/>
              <a:gdLst/>
              <a:ahLst/>
              <a:cxnLst/>
              <a:rect l="l" t="t" r="r" b="b"/>
              <a:pathLst>
                <a:path w="668" h="614" extrusionOk="0">
                  <a:moveTo>
                    <a:pt x="339" y="0"/>
                  </a:moveTo>
                  <a:cubicBezTo>
                    <a:pt x="205" y="0"/>
                    <a:pt x="99" y="52"/>
                    <a:pt x="39" y="172"/>
                  </a:cubicBezTo>
                  <a:cubicBezTo>
                    <a:pt x="0" y="368"/>
                    <a:pt x="79" y="525"/>
                    <a:pt x="236" y="603"/>
                  </a:cubicBezTo>
                  <a:cubicBezTo>
                    <a:pt x="263" y="610"/>
                    <a:pt x="290" y="613"/>
                    <a:pt x="316" y="613"/>
                  </a:cubicBezTo>
                  <a:cubicBezTo>
                    <a:pt x="444" y="613"/>
                    <a:pt x="563" y="537"/>
                    <a:pt x="628" y="407"/>
                  </a:cubicBezTo>
                  <a:cubicBezTo>
                    <a:pt x="668" y="250"/>
                    <a:pt x="589" y="54"/>
                    <a:pt x="432" y="14"/>
                  </a:cubicBezTo>
                  <a:lnTo>
                    <a:pt x="471" y="14"/>
                  </a:lnTo>
                  <a:cubicBezTo>
                    <a:pt x="425" y="5"/>
                    <a:pt x="381" y="0"/>
                    <a:pt x="33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4" name="Google Shape;3384;p65"/>
            <p:cNvSpPr/>
            <p:nvPr/>
          </p:nvSpPr>
          <p:spPr>
            <a:xfrm>
              <a:off x="6324098" y="2676495"/>
              <a:ext cx="20080" cy="16970"/>
            </a:xfrm>
            <a:custGeom>
              <a:avLst/>
              <a:gdLst/>
              <a:ahLst/>
              <a:cxnLst/>
              <a:rect l="l" t="t" r="r" b="b"/>
              <a:pathLst>
                <a:path w="904" h="764" extrusionOk="0">
                  <a:moveTo>
                    <a:pt x="811" y="1"/>
                  </a:moveTo>
                  <a:cubicBezTo>
                    <a:pt x="782" y="1"/>
                    <a:pt x="747" y="5"/>
                    <a:pt x="708" y="18"/>
                  </a:cubicBezTo>
                  <a:cubicBezTo>
                    <a:pt x="394" y="97"/>
                    <a:pt x="119" y="293"/>
                    <a:pt x="40" y="607"/>
                  </a:cubicBezTo>
                  <a:cubicBezTo>
                    <a:pt x="1" y="685"/>
                    <a:pt x="40" y="764"/>
                    <a:pt x="40" y="764"/>
                  </a:cubicBezTo>
                  <a:cubicBezTo>
                    <a:pt x="119" y="607"/>
                    <a:pt x="237" y="450"/>
                    <a:pt x="354" y="293"/>
                  </a:cubicBezTo>
                  <a:cubicBezTo>
                    <a:pt x="511" y="175"/>
                    <a:pt x="708" y="57"/>
                    <a:pt x="904" y="18"/>
                  </a:cubicBezTo>
                  <a:cubicBezTo>
                    <a:pt x="904" y="18"/>
                    <a:pt x="869" y="1"/>
                    <a:pt x="81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5" name="Google Shape;3385;p65"/>
            <p:cNvSpPr/>
            <p:nvPr/>
          </p:nvSpPr>
          <p:spPr>
            <a:xfrm>
              <a:off x="6336315" y="2693998"/>
              <a:ext cx="20080" cy="12550"/>
            </a:xfrm>
            <a:custGeom>
              <a:avLst/>
              <a:gdLst/>
              <a:ahLst/>
              <a:cxnLst/>
              <a:rect l="l" t="t" r="r" b="b"/>
              <a:pathLst>
                <a:path w="904" h="565" extrusionOk="0">
                  <a:moveTo>
                    <a:pt x="757" y="1"/>
                  </a:moveTo>
                  <a:cubicBezTo>
                    <a:pt x="612" y="1"/>
                    <a:pt x="472" y="45"/>
                    <a:pt x="354" y="133"/>
                  </a:cubicBezTo>
                  <a:cubicBezTo>
                    <a:pt x="79" y="290"/>
                    <a:pt x="1" y="565"/>
                    <a:pt x="40" y="565"/>
                  </a:cubicBezTo>
                  <a:cubicBezTo>
                    <a:pt x="40" y="565"/>
                    <a:pt x="158" y="369"/>
                    <a:pt x="393" y="212"/>
                  </a:cubicBezTo>
                  <a:cubicBezTo>
                    <a:pt x="550" y="133"/>
                    <a:pt x="746" y="94"/>
                    <a:pt x="903" y="15"/>
                  </a:cubicBezTo>
                  <a:cubicBezTo>
                    <a:pt x="854" y="5"/>
                    <a:pt x="805" y="1"/>
                    <a:pt x="757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6" name="Google Shape;3386;p65"/>
            <p:cNvSpPr/>
            <p:nvPr/>
          </p:nvSpPr>
          <p:spPr>
            <a:xfrm>
              <a:off x="6304929" y="2658569"/>
              <a:ext cx="27921" cy="20080"/>
            </a:xfrm>
            <a:custGeom>
              <a:avLst/>
              <a:gdLst/>
              <a:ahLst/>
              <a:cxnLst/>
              <a:rect l="l" t="t" r="r" b="b"/>
              <a:pathLst>
                <a:path w="1257" h="904" extrusionOk="0">
                  <a:moveTo>
                    <a:pt x="1257" y="1"/>
                  </a:moveTo>
                  <a:cubicBezTo>
                    <a:pt x="668" y="40"/>
                    <a:pt x="197" y="393"/>
                    <a:pt x="0" y="904"/>
                  </a:cubicBezTo>
                  <a:cubicBezTo>
                    <a:pt x="314" y="511"/>
                    <a:pt x="746" y="158"/>
                    <a:pt x="1257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7" name="Google Shape;3387;p65"/>
            <p:cNvSpPr/>
            <p:nvPr/>
          </p:nvSpPr>
          <p:spPr>
            <a:xfrm>
              <a:off x="6293600" y="2635824"/>
              <a:ext cx="28787" cy="10684"/>
            </a:xfrm>
            <a:custGeom>
              <a:avLst/>
              <a:gdLst/>
              <a:ahLst/>
              <a:cxnLst/>
              <a:rect l="l" t="t" r="r" b="b"/>
              <a:pathLst>
                <a:path w="1296" h="481" extrusionOk="0">
                  <a:moveTo>
                    <a:pt x="1026" y="1"/>
                  </a:moveTo>
                  <a:cubicBezTo>
                    <a:pt x="880" y="1"/>
                    <a:pt x="734" y="34"/>
                    <a:pt x="589" y="83"/>
                  </a:cubicBezTo>
                  <a:cubicBezTo>
                    <a:pt x="353" y="122"/>
                    <a:pt x="157" y="279"/>
                    <a:pt x="0" y="475"/>
                  </a:cubicBezTo>
                  <a:cubicBezTo>
                    <a:pt x="0" y="479"/>
                    <a:pt x="2" y="480"/>
                    <a:pt x="6" y="480"/>
                  </a:cubicBezTo>
                  <a:cubicBezTo>
                    <a:pt x="49" y="480"/>
                    <a:pt x="306" y="308"/>
                    <a:pt x="628" y="200"/>
                  </a:cubicBezTo>
                  <a:cubicBezTo>
                    <a:pt x="981" y="83"/>
                    <a:pt x="1295" y="83"/>
                    <a:pt x="1295" y="43"/>
                  </a:cubicBezTo>
                  <a:cubicBezTo>
                    <a:pt x="1206" y="13"/>
                    <a:pt x="1116" y="1"/>
                    <a:pt x="1026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8" name="Google Shape;3388;p65"/>
            <p:cNvSpPr/>
            <p:nvPr/>
          </p:nvSpPr>
          <p:spPr>
            <a:xfrm>
              <a:off x="6284871" y="2604726"/>
              <a:ext cx="29676" cy="9396"/>
            </a:xfrm>
            <a:custGeom>
              <a:avLst/>
              <a:gdLst/>
              <a:ahLst/>
              <a:cxnLst/>
              <a:rect l="l" t="t" r="r" b="b"/>
              <a:pathLst>
                <a:path w="1336" h="423" extrusionOk="0">
                  <a:moveTo>
                    <a:pt x="875" y="1"/>
                  </a:moveTo>
                  <a:cubicBezTo>
                    <a:pt x="614" y="1"/>
                    <a:pt x="364" y="89"/>
                    <a:pt x="157" y="266"/>
                  </a:cubicBezTo>
                  <a:cubicBezTo>
                    <a:pt x="40" y="344"/>
                    <a:pt x="0" y="423"/>
                    <a:pt x="0" y="423"/>
                  </a:cubicBezTo>
                  <a:cubicBezTo>
                    <a:pt x="197" y="305"/>
                    <a:pt x="393" y="187"/>
                    <a:pt x="629" y="109"/>
                  </a:cubicBezTo>
                  <a:cubicBezTo>
                    <a:pt x="746" y="89"/>
                    <a:pt x="864" y="79"/>
                    <a:pt x="982" y="79"/>
                  </a:cubicBezTo>
                  <a:cubicBezTo>
                    <a:pt x="1100" y="79"/>
                    <a:pt x="1217" y="89"/>
                    <a:pt x="1335" y="109"/>
                  </a:cubicBezTo>
                  <a:cubicBezTo>
                    <a:pt x="1335" y="109"/>
                    <a:pt x="1257" y="69"/>
                    <a:pt x="1139" y="30"/>
                  </a:cubicBezTo>
                  <a:cubicBezTo>
                    <a:pt x="1051" y="10"/>
                    <a:pt x="962" y="1"/>
                    <a:pt x="875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9" name="Google Shape;3389;p65"/>
            <p:cNvSpPr/>
            <p:nvPr/>
          </p:nvSpPr>
          <p:spPr>
            <a:xfrm>
              <a:off x="6277030" y="2579515"/>
              <a:ext cx="34896" cy="21879"/>
            </a:xfrm>
            <a:custGeom>
              <a:avLst/>
              <a:gdLst/>
              <a:ahLst/>
              <a:cxnLst/>
              <a:rect l="l" t="t" r="r" b="b"/>
              <a:pathLst>
                <a:path w="1571" h="985" extrusionOk="0">
                  <a:moveTo>
                    <a:pt x="1350" y="115"/>
                  </a:moveTo>
                  <a:cubicBezTo>
                    <a:pt x="1374" y="115"/>
                    <a:pt x="1394" y="125"/>
                    <a:pt x="1413" y="144"/>
                  </a:cubicBezTo>
                  <a:cubicBezTo>
                    <a:pt x="1413" y="223"/>
                    <a:pt x="1413" y="262"/>
                    <a:pt x="1413" y="341"/>
                  </a:cubicBezTo>
                  <a:cubicBezTo>
                    <a:pt x="1343" y="588"/>
                    <a:pt x="1145" y="772"/>
                    <a:pt x="877" y="863"/>
                  </a:cubicBezTo>
                  <a:lnTo>
                    <a:pt x="877" y="863"/>
                  </a:lnTo>
                  <a:cubicBezTo>
                    <a:pt x="870" y="835"/>
                    <a:pt x="864" y="804"/>
                    <a:pt x="864" y="773"/>
                  </a:cubicBezTo>
                  <a:cubicBezTo>
                    <a:pt x="850" y="745"/>
                    <a:pt x="837" y="718"/>
                    <a:pt x="823" y="691"/>
                  </a:cubicBezTo>
                  <a:lnTo>
                    <a:pt x="823" y="691"/>
                  </a:lnTo>
                  <a:cubicBezTo>
                    <a:pt x="884" y="569"/>
                    <a:pt x="952" y="455"/>
                    <a:pt x="1021" y="341"/>
                  </a:cubicBezTo>
                  <a:cubicBezTo>
                    <a:pt x="1099" y="262"/>
                    <a:pt x="1178" y="184"/>
                    <a:pt x="1256" y="144"/>
                  </a:cubicBezTo>
                  <a:cubicBezTo>
                    <a:pt x="1296" y="125"/>
                    <a:pt x="1325" y="115"/>
                    <a:pt x="1350" y="115"/>
                  </a:cubicBezTo>
                  <a:close/>
                  <a:moveTo>
                    <a:pt x="784" y="774"/>
                  </a:moveTo>
                  <a:lnTo>
                    <a:pt x="784" y="774"/>
                  </a:lnTo>
                  <a:cubicBezTo>
                    <a:pt x="805" y="807"/>
                    <a:pt x="825" y="840"/>
                    <a:pt x="846" y="874"/>
                  </a:cubicBezTo>
                  <a:lnTo>
                    <a:pt x="846" y="874"/>
                  </a:lnTo>
                  <a:cubicBezTo>
                    <a:pt x="826" y="880"/>
                    <a:pt x="806" y="885"/>
                    <a:pt x="785" y="890"/>
                  </a:cubicBezTo>
                  <a:cubicBezTo>
                    <a:pt x="768" y="893"/>
                    <a:pt x="750" y="894"/>
                    <a:pt x="733" y="895"/>
                  </a:cubicBezTo>
                  <a:lnTo>
                    <a:pt x="733" y="895"/>
                  </a:lnTo>
                  <a:cubicBezTo>
                    <a:pt x="749" y="854"/>
                    <a:pt x="766" y="813"/>
                    <a:pt x="784" y="774"/>
                  </a:cubicBezTo>
                  <a:close/>
                  <a:moveTo>
                    <a:pt x="194" y="246"/>
                  </a:moveTo>
                  <a:cubicBezTo>
                    <a:pt x="209" y="246"/>
                    <a:pt x="224" y="251"/>
                    <a:pt x="236" y="262"/>
                  </a:cubicBezTo>
                  <a:cubicBezTo>
                    <a:pt x="314" y="262"/>
                    <a:pt x="432" y="341"/>
                    <a:pt x="510" y="419"/>
                  </a:cubicBezTo>
                  <a:cubicBezTo>
                    <a:pt x="604" y="512"/>
                    <a:pt x="683" y="619"/>
                    <a:pt x="757" y="732"/>
                  </a:cubicBezTo>
                  <a:lnTo>
                    <a:pt x="757" y="732"/>
                  </a:lnTo>
                  <a:cubicBezTo>
                    <a:pt x="753" y="746"/>
                    <a:pt x="749" y="759"/>
                    <a:pt x="746" y="773"/>
                  </a:cubicBezTo>
                  <a:cubicBezTo>
                    <a:pt x="721" y="823"/>
                    <a:pt x="712" y="857"/>
                    <a:pt x="709" y="896"/>
                  </a:cubicBezTo>
                  <a:lnTo>
                    <a:pt x="709" y="896"/>
                  </a:lnTo>
                  <a:cubicBezTo>
                    <a:pt x="706" y="896"/>
                    <a:pt x="704" y="896"/>
                    <a:pt x="701" y="896"/>
                  </a:cubicBezTo>
                  <a:cubicBezTo>
                    <a:pt x="449" y="896"/>
                    <a:pt x="189" y="741"/>
                    <a:pt x="118" y="458"/>
                  </a:cubicBezTo>
                  <a:cubicBezTo>
                    <a:pt x="79" y="419"/>
                    <a:pt x="79" y="341"/>
                    <a:pt x="118" y="301"/>
                  </a:cubicBezTo>
                  <a:cubicBezTo>
                    <a:pt x="118" y="274"/>
                    <a:pt x="157" y="246"/>
                    <a:pt x="194" y="246"/>
                  </a:cubicBezTo>
                  <a:close/>
                  <a:moveTo>
                    <a:pt x="1354" y="1"/>
                  </a:moveTo>
                  <a:cubicBezTo>
                    <a:pt x="1321" y="1"/>
                    <a:pt x="1289" y="10"/>
                    <a:pt x="1256" y="27"/>
                  </a:cubicBezTo>
                  <a:cubicBezTo>
                    <a:pt x="1139" y="105"/>
                    <a:pt x="1021" y="184"/>
                    <a:pt x="982" y="301"/>
                  </a:cubicBezTo>
                  <a:cubicBezTo>
                    <a:pt x="898" y="385"/>
                    <a:pt x="834" y="508"/>
                    <a:pt x="790" y="629"/>
                  </a:cubicBezTo>
                  <a:lnTo>
                    <a:pt x="790" y="629"/>
                  </a:lnTo>
                  <a:cubicBezTo>
                    <a:pt x="733" y="523"/>
                    <a:pt x="671" y="422"/>
                    <a:pt x="589" y="341"/>
                  </a:cubicBezTo>
                  <a:cubicBezTo>
                    <a:pt x="510" y="223"/>
                    <a:pt x="393" y="184"/>
                    <a:pt x="236" y="144"/>
                  </a:cubicBezTo>
                  <a:cubicBezTo>
                    <a:pt x="216" y="135"/>
                    <a:pt x="196" y="130"/>
                    <a:pt x="177" y="130"/>
                  </a:cubicBezTo>
                  <a:cubicBezTo>
                    <a:pt x="120" y="130"/>
                    <a:pt x="69" y="174"/>
                    <a:pt x="39" y="262"/>
                  </a:cubicBezTo>
                  <a:cubicBezTo>
                    <a:pt x="0" y="341"/>
                    <a:pt x="0" y="419"/>
                    <a:pt x="39" y="498"/>
                  </a:cubicBezTo>
                  <a:cubicBezTo>
                    <a:pt x="142" y="771"/>
                    <a:pt x="392" y="984"/>
                    <a:pt x="688" y="984"/>
                  </a:cubicBezTo>
                  <a:cubicBezTo>
                    <a:pt x="732" y="984"/>
                    <a:pt x="778" y="979"/>
                    <a:pt x="825" y="969"/>
                  </a:cubicBezTo>
                  <a:cubicBezTo>
                    <a:pt x="849" y="966"/>
                    <a:pt x="873" y="962"/>
                    <a:pt x="896" y="957"/>
                  </a:cubicBezTo>
                  <a:lnTo>
                    <a:pt x="896" y="957"/>
                  </a:lnTo>
                  <a:cubicBezTo>
                    <a:pt x="899" y="961"/>
                    <a:pt x="901" y="965"/>
                    <a:pt x="903" y="969"/>
                  </a:cubicBezTo>
                  <a:cubicBezTo>
                    <a:pt x="903" y="965"/>
                    <a:pt x="903" y="961"/>
                    <a:pt x="902" y="956"/>
                  </a:cubicBezTo>
                  <a:lnTo>
                    <a:pt x="902" y="956"/>
                  </a:lnTo>
                  <a:cubicBezTo>
                    <a:pt x="1218" y="888"/>
                    <a:pt x="1458" y="631"/>
                    <a:pt x="1531" y="341"/>
                  </a:cubicBezTo>
                  <a:cubicBezTo>
                    <a:pt x="1570" y="223"/>
                    <a:pt x="1531" y="144"/>
                    <a:pt x="1492" y="66"/>
                  </a:cubicBezTo>
                  <a:cubicBezTo>
                    <a:pt x="1446" y="20"/>
                    <a:pt x="1400" y="1"/>
                    <a:pt x="135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0" name="Google Shape;3390;p65"/>
            <p:cNvSpPr/>
            <p:nvPr/>
          </p:nvSpPr>
          <p:spPr>
            <a:xfrm>
              <a:off x="5835801" y="2541732"/>
              <a:ext cx="179655" cy="144759"/>
            </a:xfrm>
            <a:custGeom>
              <a:avLst/>
              <a:gdLst/>
              <a:ahLst/>
              <a:cxnLst/>
              <a:rect l="l" t="t" r="r" b="b"/>
              <a:pathLst>
                <a:path w="8088" h="6517" extrusionOk="0">
                  <a:moveTo>
                    <a:pt x="7930" y="0"/>
                  </a:moveTo>
                  <a:lnTo>
                    <a:pt x="3887" y="157"/>
                  </a:lnTo>
                  <a:lnTo>
                    <a:pt x="4162" y="4319"/>
                  </a:lnTo>
                  <a:cubicBezTo>
                    <a:pt x="4162" y="4319"/>
                    <a:pt x="1" y="5693"/>
                    <a:pt x="1" y="6478"/>
                  </a:cubicBezTo>
                  <a:lnTo>
                    <a:pt x="8087" y="6517"/>
                  </a:lnTo>
                  <a:lnTo>
                    <a:pt x="7930" y="0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1" name="Google Shape;3391;p65"/>
            <p:cNvSpPr/>
            <p:nvPr/>
          </p:nvSpPr>
          <p:spPr>
            <a:xfrm>
              <a:off x="5974451" y="2627827"/>
              <a:ext cx="14838" cy="13505"/>
            </a:xfrm>
            <a:custGeom>
              <a:avLst/>
              <a:gdLst/>
              <a:ahLst/>
              <a:cxnLst/>
              <a:rect l="l" t="t" r="r" b="b"/>
              <a:pathLst>
                <a:path w="668" h="608" extrusionOk="0">
                  <a:moveTo>
                    <a:pt x="351" y="1"/>
                  </a:moveTo>
                  <a:cubicBezTo>
                    <a:pt x="214" y="1"/>
                    <a:pt x="72" y="83"/>
                    <a:pt x="40" y="246"/>
                  </a:cubicBezTo>
                  <a:cubicBezTo>
                    <a:pt x="0" y="403"/>
                    <a:pt x="118" y="560"/>
                    <a:pt x="314" y="600"/>
                  </a:cubicBezTo>
                  <a:cubicBezTo>
                    <a:pt x="335" y="605"/>
                    <a:pt x="356" y="607"/>
                    <a:pt x="376" y="607"/>
                  </a:cubicBezTo>
                  <a:cubicBezTo>
                    <a:pt x="511" y="607"/>
                    <a:pt x="634" y="500"/>
                    <a:pt x="668" y="364"/>
                  </a:cubicBezTo>
                  <a:cubicBezTo>
                    <a:pt x="668" y="207"/>
                    <a:pt x="589" y="50"/>
                    <a:pt x="432" y="11"/>
                  </a:cubicBezTo>
                  <a:cubicBezTo>
                    <a:pt x="406" y="4"/>
                    <a:pt x="379" y="1"/>
                    <a:pt x="35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2" name="Google Shape;3392;p65"/>
            <p:cNvSpPr/>
            <p:nvPr/>
          </p:nvSpPr>
          <p:spPr>
            <a:xfrm>
              <a:off x="5834046" y="2671652"/>
              <a:ext cx="181409" cy="14838"/>
            </a:xfrm>
            <a:custGeom>
              <a:avLst/>
              <a:gdLst/>
              <a:ahLst/>
              <a:cxnLst/>
              <a:rect l="l" t="t" r="r" b="b"/>
              <a:pathLst>
                <a:path w="8167" h="668" extrusionOk="0">
                  <a:moveTo>
                    <a:pt x="8166" y="1"/>
                  </a:moveTo>
                  <a:lnTo>
                    <a:pt x="315" y="236"/>
                  </a:lnTo>
                  <a:cubicBezTo>
                    <a:pt x="158" y="315"/>
                    <a:pt x="40" y="472"/>
                    <a:pt x="1" y="668"/>
                  </a:cubicBezTo>
                  <a:lnTo>
                    <a:pt x="8166" y="668"/>
                  </a:lnTo>
                  <a:lnTo>
                    <a:pt x="816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3" name="Google Shape;3393;p65"/>
            <p:cNvSpPr/>
            <p:nvPr/>
          </p:nvSpPr>
          <p:spPr>
            <a:xfrm>
              <a:off x="5925139" y="2635557"/>
              <a:ext cx="17059" cy="10840"/>
            </a:xfrm>
            <a:custGeom>
              <a:avLst/>
              <a:gdLst/>
              <a:ahLst/>
              <a:cxnLst/>
              <a:rect l="l" t="t" r="r" b="b"/>
              <a:pathLst>
                <a:path w="768" h="488" extrusionOk="0">
                  <a:moveTo>
                    <a:pt x="159" y="1"/>
                  </a:moveTo>
                  <a:cubicBezTo>
                    <a:pt x="61" y="1"/>
                    <a:pt x="0" y="34"/>
                    <a:pt x="22" y="55"/>
                  </a:cubicBezTo>
                  <a:cubicBezTo>
                    <a:pt x="22" y="95"/>
                    <a:pt x="218" y="95"/>
                    <a:pt x="414" y="212"/>
                  </a:cubicBezTo>
                  <a:cubicBezTo>
                    <a:pt x="571" y="330"/>
                    <a:pt x="689" y="487"/>
                    <a:pt x="729" y="487"/>
                  </a:cubicBezTo>
                  <a:cubicBezTo>
                    <a:pt x="768" y="487"/>
                    <a:pt x="689" y="252"/>
                    <a:pt x="454" y="95"/>
                  </a:cubicBezTo>
                  <a:cubicBezTo>
                    <a:pt x="347" y="23"/>
                    <a:pt x="240" y="1"/>
                    <a:pt x="159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4" name="Google Shape;3394;p65"/>
            <p:cNvSpPr/>
            <p:nvPr/>
          </p:nvSpPr>
          <p:spPr>
            <a:xfrm>
              <a:off x="5906436" y="2644309"/>
              <a:ext cx="13105" cy="14283"/>
            </a:xfrm>
            <a:custGeom>
              <a:avLst/>
              <a:gdLst/>
              <a:ahLst/>
              <a:cxnLst/>
              <a:rect l="l" t="t" r="r" b="b"/>
              <a:pathLst>
                <a:path w="590" h="643" extrusionOk="0">
                  <a:moveTo>
                    <a:pt x="33" y="1"/>
                  </a:moveTo>
                  <a:cubicBezTo>
                    <a:pt x="12" y="1"/>
                    <a:pt x="0" y="6"/>
                    <a:pt x="0" y="15"/>
                  </a:cubicBezTo>
                  <a:cubicBezTo>
                    <a:pt x="0" y="54"/>
                    <a:pt x="157" y="132"/>
                    <a:pt x="314" y="289"/>
                  </a:cubicBezTo>
                  <a:cubicBezTo>
                    <a:pt x="432" y="446"/>
                    <a:pt x="511" y="643"/>
                    <a:pt x="550" y="643"/>
                  </a:cubicBezTo>
                  <a:cubicBezTo>
                    <a:pt x="589" y="643"/>
                    <a:pt x="589" y="407"/>
                    <a:pt x="432" y="211"/>
                  </a:cubicBezTo>
                  <a:cubicBezTo>
                    <a:pt x="280" y="59"/>
                    <a:pt x="104" y="1"/>
                    <a:pt x="33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5" name="Google Shape;3395;p65"/>
            <p:cNvSpPr/>
            <p:nvPr/>
          </p:nvSpPr>
          <p:spPr>
            <a:xfrm>
              <a:off x="5889000" y="2653127"/>
              <a:ext cx="9596" cy="15060"/>
            </a:xfrm>
            <a:custGeom>
              <a:avLst/>
              <a:gdLst/>
              <a:ahLst/>
              <a:cxnLst/>
              <a:rect l="l" t="t" r="r" b="b"/>
              <a:pathLst>
                <a:path w="432" h="678" extrusionOk="0">
                  <a:moveTo>
                    <a:pt x="29" y="0"/>
                  </a:moveTo>
                  <a:cubicBezTo>
                    <a:pt x="16" y="0"/>
                    <a:pt x="7" y="4"/>
                    <a:pt x="0" y="10"/>
                  </a:cubicBezTo>
                  <a:cubicBezTo>
                    <a:pt x="0" y="49"/>
                    <a:pt x="118" y="128"/>
                    <a:pt x="196" y="324"/>
                  </a:cubicBezTo>
                  <a:cubicBezTo>
                    <a:pt x="314" y="481"/>
                    <a:pt x="314" y="678"/>
                    <a:pt x="353" y="678"/>
                  </a:cubicBezTo>
                  <a:cubicBezTo>
                    <a:pt x="393" y="678"/>
                    <a:pt x="432" y="481"/>
                    <a:pt x="314" y="246"/>
                  </a:cubicBezTo>
                  <a:cubicBezTo>
                    <a:pt x="216" y="82"/>
                    <a:pt x="91" y="0"/>
                    <a:pt x="2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6" name="Google Shape;3396;p65"/>
            <p:cNvSpPr/>
            <p:nvPr/>
          </p:nvSpPr>
          <p:spPr>
            <a:xfrm>
              <a:off x="5925606" y="2612367"/>
              <a:ext cx="20080" cy="3865"/>
            </a:xfrm>
            <a:custGeom>
              <a:avLst/>
              <a:gdLst/>
              <a:ahLst/>
              <a:cxnLst/>
              <a:rect l="l" t="t" r="r" b="b"/>
              <a:pathLst>
                <a:path w="904" h="174" extrusionOk="0">
                  <a:moveTo>
                    <a:pt x="433" y="0"/>
                  </a:moveTo>
                  <a:cubicBezTo>
                    <a:pt x="197" y="0"/>
                    <a:pt x="1" y="118"/>
                    <a:pt x="40" y="118"/>
                  </a:cubicBezTo>
                  <a:cubicBezTo>
                    <a:pt x="40" y="131"/>
                    <a:pt x="62" y="135"/>
                    <a:pt x="98" y="135"/>
                  </a:cubicBezTo>
                  <a:cubicBezTo>
                    <a:pt x="171" y="135"/>
                    <a:pt x="302" y="118"/>
                    <a:pt x="433" y="118"/>
                  </a:cubicBezTo>
                  <a:cubicBezTo>
                    <a:pt x="599" y="146"/>
                    <a:pt x="746" y="173"/>
                    <a:pt x="818" y="173"/>
                  </a:cubicBezTo>
                  <a:cubicBezTo>
                    <a:pt x="848" y="173"/>
                    <a:pt x="865" y="169"/>
                    <a:pt x="865" y="157"/>
                  </a:cubicBezTo>
                  <a:cubicBezTo>
                    <a:pt x="904" y="157"/>
                    <a:pt x="708" y="0"/>
                    <a:pt x="433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7" name="Google Shape;3397;p65"/>
            <p:cNvSpPr/>
            <p:nvPr/>
          </p:nvSpPr>
          <p:spPr>
            <a:xfrm>
              <a:off x="5923007" y="2560923"/>
              <a:ext cx="89827" cy="19192"/>
            </a:xfrm>
            <a:custGeom>
              <a:avLst/>
              <a:gdLst/>
              <a:ahLst/>
              <a:cxnLst/>
              <a:rect l="l" t="t" r="r" b="b"/>
              <a:pathLst>
                <a:path w="4044" h="864" extrusionOk="0">
                  <a:moveTo>
                    <a:pt x="4044" y="0"/>
                  </a:moveTo>
                  <a:lnTo>
                    <a:pt x="0" y="118"/>
                  </a:lnTo>
                  <a:lnTo>
                    <a:pt x="79" y="864"/>
                  </a:lnTo>
                  <a:lnTo>
                    <a:pt x="4044" y="707"/>
                  </a:lnTo>
                  <a:lnTo>
                    <a:pt x="4044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8" name="Google Shape;3398;p65"/>
            <p:cNvSpPr/>
            <p:nvPr/>
          </p:nvSpPr>
          <p:spPr>
            <a:xfrm>
              <a:off x="5924739" y="2581847"/>
              <a:ext cx="27921" cy="15838"/>
            </a:xfrm>
            <a:custGeom>
              <a:avLst/>
              <a:gdLst/>
              <a:ahLst/>
              <a:cxnLst/>
              <a:rect l="l" t="t" r="r" b="b"/>
              <a:pathLst>
                <a:path w="1257" h="713" extrusionOk="0">
                  <a:moveTo>
                    <a:pt x="1049" y="140"/>
                  </a:moveTo>
                  <a:cubicBezTo>
                    <a:pt x="1069" y="140"/>
                    <a:pt x="1087" y="144"/>
                    <a:pt x="1100" y="157"/>
                  </a:cubicBezTo>
                  <a:cubicBezTo>
                    <a:pt x="1100" y="177"/>
                    <a:pt x="1100" y="177"/>
                    <a:pt x="1100" y="177"/>
                  </a:cubicBezTo>
                  <a:cubicBezTo>
                    <a:pt x="1100" y="177"/>
                    <a:pt x="1100" y="177"/>
                    <a:pt x="1100" y="196"/>
                  </a:cubicBezTo>
                  <a:cubicBezTo>
                    <a:pt x="1061" y="236"/>
                    <a:pt x="1021" y="275"/>
                    <a:pt x="1021" y="275"/>
                  </a:cubicBezTo>
                  <a:cubicBezTo>
                    <a:pt x="825" y="393"/>
                    <a:pt x="629" y="511"/>
                    <a:pt x="393" y="550"/>
                  </a:cubicBezTo>
                  <a:cubicBezTo>
                    <a:pt x="297" y="582"/>
                    <a:pt x="202" y="614"/>
                    <a:pt x="106" y="646"/>
                  </a:cubicBezTo>
                  <a:lnTo>
                    <a:pt x="106" y="646"/>
                  </a:lnTo>
                  <a:cubicBezTo>
                    <a:pt x="150" y="597"/>
                    <a:pt x="218" y="529"/>
                    <a:pt x="315" y="471"/>
                  </a:cubicBezTo>
                  <a:cubicBezTo>
                    <a:pt x="432" y="353"/>
                    <a:pt x="550" y="275"/>
                    <a:pt x="668" y="236"/>
                  </a:cubicBezTo>
                  <a:cubicBezTo>
                    <a:pt x="747" y="196"/>
                    <a:pt x="825" y="157"/>
                    <a:pt x="904" y="157"/>
                  </a:cubicBezTo>
                  <a:cubicBezTo>
                    <a:pt x="956" y="157"/>
                    <a:pt x="1008" y="140"/>
                    <a:pt x="1049" y="140"/>
                  </a:cubicBezTo>
                  <a:close/>
                  <a:moveTo>
                    <a:pt x="1021" y="0"/>
                  </a:moveTo>
                  <a:cubicBezTo>
                    <a:pt x="982" y="0"/>
                    <a:pt x="943" y="0"/>
                    <a:pt x="864" y="39"/>
                  </a:cubicBezTo>
                  <a:cubicBezTo>
                    <a:pt x="786" y="39"/>
                    <a:pt x="707" y="79"/>
                    <a:pt x="629" y="118"/>
                  </a:cubicBezTo>
                  <a:cubicBezTo>
                    <a:pt x="472" y="196"/>
                    <a:pt x="354" y="275"/>
                    <a:pt x="275" y="393"/>
                  </a:cubicBezTo>
                  <a:cubicBezTo>
                    <a:pt x="79" y="550"/>
                    <a:pt x="1" y="707"/>
                    <a:pt x="40" y="707"/>
                  </a:cubicBezTo>
                  <a:cubicBezTo>
                    <a:pt x="40" y="711"/>
                    <a:pt x="41" y="713"/>
                    <a:pt x="43" y="713"/>
                  </a:cubicBezTo>
                  <a:cubicBezTo>
                    <a:pt x="47" y="713"/>
                    <a:pt x="59" y="700"/>
                    <a:pt x="77" y="678"/>
                  </a:cubicBezTo>
                  <a:lnTo>
                    <a:pt x="77" y="678"/>
                  </a:lnTo>
                  <a:cubicBezTo>
                    <a:pt x="127" y="691"/>
                    <a:pt x="181" y="697"/>
                    <a:pt x="236" y="697"/>
                  </a:cubicBezTo>
                  <a:cubicBezTo>
                    <a:pt x="305" y="697"/>
                    <a:pt x="374" y="687"/>
                    <a:pt x="432" y="668"/>
                  </a:cubicBezTo>
                  <a:cubicBezTo>
                    <a:pt x="589" y="628"/>
                    <a:pt x="707" y="589"/>
                    <a:pt x="864" y="511"/>
                  </a:cubicBezTo>
                  <a:cubicBezTo>
                    <a:pt x="943" y="471"/>
                    <a:pt x="1021" y="432"/>
                    <a:pt x="1100" y="393"/>
                  </a:cubicBezTo>
                  <a:cubicBezTo>
                    <a:pt x="1139" y="353"/>
                    <a:pt x="1178" y="353"/>
                    <a:pt x="1218" y="314"/>
                  </a:cubicBezTo>
                  <a:cubicBezTo>
                    <a:pt x="1257" y="236"/>
                    <a:pt x="1257" y="157"/>
                    <a:pt x="1218" y="79"/>
                  </a:cubicBezTo>
                  <a:cubicBezTo>
                    <a:pt x="1178" y="39"/>
                    <a:pt x="1100" y="0"/>
                    <a:pt x="102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9" name="Google Shape;3399;p65"/>
            <p:cNvSpPr/>
            <p:nvPr/>
          </p:nvSpPr>
          <p:spPr>
            <a:xfrm>
              <a:off x="5913411" y="2569630"/>
              <a:ext cx="15704" cy="27921"/>
            </a:xfrm>
            <a:custGeom>
              <a:avLst/>
              <a:gdLst/>
              <a:ahLst/>
              <a:cxnLst/>
              <a:rect l="l" t="t" r="r" b="b"/>
              <a:pathLst>
                <a:path w="707" h="1257" extrusionOk="0">
                  <a:moveTo>
                    <a:pt x="236" y="1"/>
                  </a:moveTo>
                  <a:cubicBezTo>
                    <a:pt x="157" y="1"/>
                    <a:pt x="118" y="40"/>
                    <a:pt x="79" y="118"/>
                  </a:cubicBezTo>
                  <a:cubicBezTo>
                    <a:pt x="40" y="158"/>
                    <a:pt x="40" y="236"/>
                    <a:pt x="40" y="275"/>
                  </a:cubicBezTo>
                  <a:cubicBezTo>
                    <a:pt x="0" y="354"/>
                    <a:pt x="0" y="432"/>
                    <a:pt x="40" y="550"/>
                  </a:cubicBezTo>
                  <a:cubicBezTo>
                    <a:pt x="79" y="707"/>
                    <a:pt x="118" y="825"/>
                    <a:pt x="236" y="943"/>
                  </a:cubicBezTo>
                  <a:cubicBezTo>
                    <a:pt x="367" y="1106"/>
                    <a:pt x="498" y="1188"/>
                    <a:pt x="538" y="1188"/>
                  </a:cubicBezTo>
                  <a:cubicBezTo>
                    <a:pt x="546" y="1188"/>
                    <a:pt x="550" y="1185"/>
                    <a:pt x="550" y="1178"/>
                  </a:cubicBezTo>
                  <a:cubicBezTo>
                    <a:pt x="550" y="1178"/>
                    <a:pt x="432" y="1100"/>
                    <a:pt x="314" y="903"/>
                  </a:cubicBezTo>
                  <a:cubicBezTo>
                    <a:pt x="236" y="786"/>
                    <a:pt x="197" y="668"/>
                    <a:pt x="157" y="511"/>
                  </a:cubicBezTo>
                  <a:cubicBezTo>
                    <a:pt x="157" y="432"/>
                    <a:pt x="157" y="354"/>
                    <a:pt x="157" y="275"/>
                  </a:cubicBezTo>
                  <a:cubicBezTo>
                    <a:pt x="157" y="197"/>
                    <a:pt x="197" y="118"/>
                    <a:pt x="236" y="118"/>
                  </a:cubicBezTo>
                  <a:cubicBezTo>
                    <a:pt x="314" y="158"/>
                    <a:pt x="354" y="197"/>
                    <a:pt x="393" y="275"/>
                  </a:cubicBezTo>
                  <a:cubicBezTo>
                    <a:pt x="432" y="354"/>
                    <a:pt x="471" y="393"/>
                    <a:pt x="511" y="472"/>
                  </a:cubicBezTo>
                  <a:cubicBezTo>
                    <a:pt x="550" y="629"/>
                    <a:pt x="589" y="746"/>
                    <a:pt x="589" y="903"/>
                  </a:cubicBezTo>
                  <a:cubicBezTo>
                    <a:pt x="589" y="1100"/>
                    <a:pt x="550" y="1257"/>
                    <a:pt x="589" y="1257"/>
                  </a:cubicBezTo>
                  <a:cubicBezTo>
                    <a:pt x="668" y="1139"/>
                    <a:pt x="707" y="1021"/>
                    <a:pt x="668" y="864"/>
                  </a:cubicBezTo>
                  <a:cubicBezTo>
                    <a:pt x="668" y="746"/>
                    <a:pt x="668" y="589"/>
                    <a:pt x="628" y="432"/>
                  </a:cubicBezTo>
                  <a:cubicBezTo>
                    <a:pt x="589" y="354"/>
                    <a:pt x="550" y="275"/>
                    <a:pt x="511" y="197"/>
                  </a:cubicBezTo>
                  <a:cubicBezTo>
                    <a:pt x="471" y="79"/>
                    <a:pt x="354" y="1"/>
                    <a:pt x="236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0" name="Google Shape;3400;p65"/>
            <p:cNvSpPr/>
            <p:nvPr/>
          </p:nvSpPr>
          <p:spPr>
            <a:xfrm>
              <a:off x="5902061" y="1736018"/>
              <a:ext cx="426436" cy="889433"/>
            </a:xfrm>
            <a:custGeom>
              <a:avLst/>
              <a:gdLst/>
              <a:ahLst/>
              <a:cxnLst/>
              <a:rect l="l" t="t" r="r" b="b"/>
              <a:pathLst>
                <a:path w="19198" h="40042" extrusionOk="0">
                  <a:moveTo>
                    <a:pt x="13230" y="1"/>
                  </a:moveTo>
                  <a:lnTo>
                    <a:pt x="865" y="79"/>
                  </a:lnTo>
                  <a:lnTo>
                    <a:pt x="1" y="39924"/>
                  </a:lnTo>
                  <a:lnTo>
                    <a:pt x="5536" y="40042"/>
                  </a:lnTo>
                  <a:lnTo>
                    <a:pt x="5536" y="39924"/>
                  </a:lnTo>
                  <a:lnTo>
                    <a:pt x="7499" y="7616"/>
                  </a:lnTo>
                  <a:lnTo>
                    <a:pt x="14055" y="39806"/>
                  </a:lnTo>
                  <a:lnTo>
                    <a:pt x="19197" y="39178"/>
                  </a:lnTo>
                  <a:lnTo>
                    <a:pt x="13230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1" name="Google Shape;3401;p65"/>
            <p:cNvSpPr/>
            <p:nvPr/>
          </p:nvSpPr>
          <p:spPr>
            <a:xfrm>
              <a:off x="6053794" y="1813628"/>
              <a:ext cx="6131" cy="72391"/>
            </a:xfrm>
            <a:custGeom>
              <a:avLst/>
              <a:gdLst/>
              <a:ahLst/>
              <a:cxnLst/>
              <a:rect l="l" t="t" r="r" b="b"/>
              <a:pathLst>
                <a:path w="276" h="3259" extrusionOk="0">
                  <a:moveTo>
                    <a:pt x="158" y="0"/>
                  </a:moveTo>
                  <a:cubicBezTo>
                    <a:pt x="118" y="157"/>
                    <a:pt x="79" y="314"/>
                    <a:pt x="79" y="471"/>
                  </a:cubicBezTo>
                  <a:cubicBezTo>
                    <a:pt x="1" y="1257"/>
                    <a:pt x="40" y="2042"/>
                    <a:pt x="158" y="2788"/>
                  </a:cubicBezTo>
                  <a:cubicBezTo>
                    <a:pt x="158" y="2945"/>
                    <a:pt x="197" y="3102"/>
                    <a:pt x="236" y="3259"/>
                  </a:cubicBezTo>
                  <a:cubicBezTo>
                    <a:pt x="275" y="3102"/>
                    <a:pt x="236" y="2945"/>
                    <a:pt x="236" y="2788"/>
                  </a:cubicBezTo>
                  <a:cubicBezTo>
                    <a:pt x="197" y="2474"/>
                    <a:pt x="158" y="2081"/>
                    <a:pt x="158" y="1649"/>
                  </a:cubicBezTo>
                  <a:cubicBezTo>
                    <a:pt x="158" y="1178"/>
                    <a:pt x="158" y="786"/>
                    <a:pt x="158" y="471"/>
                  </a:cubicBezTo>
                  <a:cubicBezTo>
                    <a:pt x="158" y="314"/>
                    <a:pt x="158" y="157"/>
                    <a:pt x="158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2" name="Google Shape;3402;p65"/>
            <p:cNvSpPr/>
            <p:nvPr/>
          </p:nvSpPr>
          <p:spPr>
            <a:xfrm>
              <a:off x="6024674" y="1816249"/>
              <a:ext cx="18681" cy="15038"/>
            </a:xfrm>
            <a:custGeom>
              <a:avLst/>
              <a:gdLst/>
              <a:ahLst/>
              <a:cxnLst/>
              <a:rect l="l" t="t" r="r" b="b"/>
              <a:pathLst>
                <a:path w="841" h="677" extrusionOk="0">
                  <a:moveTo>
                    <a:pt x="487" y="0"/>
                  </a:moveTo>
                  <a:cubicBezTo>
                    <a:pt x="409" y="0"/>
                    <a:pt x="330" y="39"/>
                    <a:pt x="291" y="79"/>
                  </a:cubicBezTo>
                  <a:cubicBezTo>
                    <a:pt x="1" y="260"/>
                    <a:pt x="146" y="676"/>
                    <a:pt x="449" y="676"/>
                  </a:cubicBezTo>
                  <a:cubicBezTo>
                    <a:pt x="474" y="676"/>
                    <a:pt x="500" y="673"/>
                    <a:pt x="526" y="668"/>
                  </a:cubicBezTo>
                  <a:cubicBezTo>
                    <a:pt x="605" y="668"/>
                    <a:pt x="683" y="628"/>
                    <a:pt x="762" y="550"/>
                  </a:cubicBezTo>
                  <a:cubicBezTo>
                    <a:pt x="801" y="471"/>
                    <a:pt x="840" y="353"/>
                    <a:pt x="801" y="236"/>
                  </a:cubicBezTo>
                  <a:cubicBezTo>
                    <a:pt x="801" y="157"/>
                    <a:pt x="723" y="118"/>
                    <a:pt x="683" y="79"/>
                  </a:cubicBezTo>
                  <a:cubicBezTo>
                    <a:pt x="644" y="39"/>
                    <a:pt x="605" y="39"/>
                    <a:pt x="605" y="39"/>
                  </a:cubicBezTo>
                  <a:lnTo>
                    <a:pt x="605" y="39"/>
                  </a:lnTo>
                  <a:cubicBezTo>
                    <a:pt x="683" y="118"/>
                    <a:pt x="723" y="157"/>
                    <a:pt x="723" y="275"/>
                  </a:cubicBezTo>
                  <a:cubicBezTo>
                    <a:pt x="762" y="353"/>
                    <a:pt x="723" y="432"/>
                    <a:pt x="683" y="511"/>
                  </a:cubicBezTo>
                  <a:cubicBezTo>
                    <a:pt x="625" y="569"/>
                    <a:pt x="556" y="599"/>
                    <a:pt x="487" y="599"/>
                  </a:cubicBezTo>
                  <a:cubicBezTo>
                    <a:pt x="418" y="599"/>
                    <a:pt x="350" y="569"/>
                    <a:pt x="291" y="511"/>
                  </a:cubicBezTo>
                  <a:cubicBezTo>
                    <a:pt x="252" y="471"/>
                    <a:pt x="212" y="432"/>
                    <a:pt x="212" y="353"/>
                  </a:cubicBezTo>
                  <a:cubicBezTo>
                    <a:pt x="212" y="275"/>
                    <a:pt x="252" y="196"/>
                    <a:pt x="330" y="118"/>
                  </a:cubicBezTo>
                  <a:cubicBezTo>
                    <a:pt x="369" y="79"/>
                    <a:pt x="448" y="39"/>
                    <a:pt x="566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3" name="Google Shape;3403;p65"/>
            <p:cNvSpPr/>
            <p:nvPr/>
          </p:nvSpPr>
          <p:spPr>
            <a:xfrm>
              <a:off x="6106993" y="1798812"/>
              <a:ext cx="80232" cy="13972"/>
            </a:xfrm>
            <a:custGeom>
              <a:avLst/>
              <a:gdLst/>
              <a:ahLst/>
              <a:cxnLst/>
              <a:rect l="l" t="t" r="r" b="b"/>
              <a:pathLst>
                <a:path w="3612" h="629" extrusionOk="0">
                  <a:moveTo>
                    <a:pt x="0" y="0"/>
                  </a:moveTo>
                  <a:lnTo>
                    <a:pt x="0" y="0"/>
                  </a:lnTo>
                  <a:cubicBezTo>
                    <a:pt x="39" y="39"/>
                    <a:pt x="79" y="79"/>
                    <a:pt x="118" y="118"/>
                  </a:cubicBezTo>
                  <a:cubicBezTo>
                    <a:pt x="236" y="196"/>
                    <a:pt x="354" y="275"/>
                    <a:pt x="471" y="314"/>
                  </a:cubicBezTo>
                  <a:cubicBezTo>
                    <a:pt x="668" y="432"/>
                    <a:pt x="864" y="510"/>
                    <a:pt x="1060" y="550"/>
                  </a:cubicBezTo>
                  <a:cubicBezTo>
                    <a:pt x="1296" y="589"/>
                    <a:pt x="1570" y="628"/>
                    <a:pt x="1806" y="628"/>
                  </a:cubicBezTo>
                  <a:cubicBezTo>
                    <a:pt x="2042" y="628"/>
                    <a:pt x="2316" y="589"/>
                    <a:pt x="2552" y="550"/>
                  </a:cubicBezTo>
                  <a:cubicBezTo>
                    <a:pt x="2748" y="510"/>
                    <a:pt x="2944" y="432"/>
                    <a:pt x="3141" y="314"/>
                  </a:cubicBezTo>
                  <a:cubicBezTo>
                    <a:pt x="3258" y="275"/>
                    <a:pt x="3376" y="196"/>
                    <a:pt x="3494" y="118"/>
                  </a:cubicBezTo>
                  <a:cubicBezTo>
                    <a:pt x="3533" y="79"/>
                    <a:pt x="3573" y="39"/>
                    <a:pt x="3612" y="0"/>
                  </a:cubicBezTo>
                  <a:lnTo>
                    <a:pt x="3612" y="0"/>
                  </a:lnTo>
                  <a:cubicBezTo>
                    <a:pt x="3612" y="0"/>
                    <a:pt x="3415" y="118"/>
                    <a:pt x="3101" y="275"/>
                  </a:cubicBezTo>
                  <a:cubicBezTo>
                    <a:pt x="2944" y="353"/>
                    <a:pt x="2748" y="393"/>
                    <a:pt x="2552" y="471"/>
                  </a:cubicBezTo>
                  <a:cubicBezTo>
                    <a:pt x="2297" y="530"/>
                    <a:pt x="2051" y="559"/>
                    <a:pt x="1806" y="559"/>
                  </a:cubicBezTo>
                  <a:cubicBezTo>
                    <a:pt x="1561" y="559"/>
                    <a:pt x="1315" y="530"/>
                    <a:pt x="1060" y="471"/>
                  </a:cubicBezTo>
                  <a:cubicBezTo>
                    <a:pt x="864" y="432"/>
                    <a:pt x="668" y="353"/>
                    <a:pt x="511" y="275"/>
                  </a:cubicBezTo>
                  <a:cubicBezTo>
                    <a:pt x="197" y="118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4" name="Google Shape;3404;p65"/>
            <p:cNvSpPr/>
            <p:nvPr/>
          </p:nvSpPr>
          <p:spPr>
            <a:xfrm>
              <a:off x="5937823" y="1803166"/>
              <a:ext cx="47979" cy="15838"/>
            </a:xfrm>
            <a:custGeom>
              <a:avLst/>
              <a:gdLst/>
              <a:ahLst/>
              <a:cxnLst/>
              <a:rect l="l" t="t" r="r" b="b"/>
              <a:pathLst>
                <a:path w="2160" h="713" extrusionOk="0">
                  <a:moveTo>
                    <a:pt x="2160" y="0"/>
                  </a:moveTo>
                  <a:lnTo>
                    <a:pt x="2160" y="0"/>
                  </a:lnTo>
                  <a:cubicBezTo>
                    <a:pt x="1611" y="412"/>
                    <a:pt x="943" y="643"/>
                    <a:pt x="286" y="643"/>
                  </a:cubicBezTo>
                  <a:cubicBezTo>
                    <a:pt x="191" y="643"/>
                    <a:pt x="95" y="638"/>
                    <a:pt x="0" y="628"/>
                  </a:cubicBezTo>
                  <a:lnTo>
                    <a:pt x="0" y="628"/>
                  </a:lnTo>
                  <a:cubicBezTo>
                    <a:pt x="79" y="668"/>
                    <a:pt x="197" y="707"/>
                    <a:pt x="315" y="707"/>
                  </a:cubicBezTo>
                  <a:cubicBezTo>
                    <a:pt x="370" y="711"/>
                    <a:pt x="426" y="713"/>
                    <a:pt x="482" y="713"/>
                  </a:cubicBezTo>
                  <a:cubicBezTo>
                    <a:pt x="981" y="713"/>
                    <a:pt x="1497" y="557"/>
                    <a:pt x="1885" y="275"/>
                  </a:cubicBezTo>
                  <a:cubicBezTo>
                    <a:pt x="2003" y="197"/>
                    <a:pt x="2081" y="118"/>
                    <a:pt x="2160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5" name="Google Shape;3405;p65"/>
            <p:cNvSpPr/>
            <p:nvPr/>
          </p:nvSpPr>
          <p:spPr>
            <a:xfrm>
              <a:off x="6144488" y="1840661"/>
              <a:ext cx="140405" cy="773461"/>
            </a:xfrm>
            <a:custGeom>
              <a:avLst/>
              <a:gdLst/>
              <a:ahLst/>
              <a:cxnLst/>
              <a:rect l="l" t="t" r="r" b="b"/>
              <a:pathLst>
                <a:path w="6321" h="34821" extrusionOk="0">
                  <a:moveTo>
                    <a:pt x="0" y="0"/>
                  </a:moveTo>
                  <a:cubicBezTo>
                    <a:pt x="0" y="40"/>
                    <a:pt x="0" y="157"/>
                    <a:pt x="39" y="275"/>
                  </a:cubicBezTo>
                  <a:lnTo>
                    <a:pt x="196" y="1257"/>
                  </a:lnTo>
                  <a:cubicBezTo>
                    <a:pt x="354" y="2159"/>
                    <a:pt x="589" y="3455"/>
                    <a:pt x="864" y="5025"/>
                  </a:cubicBezTo>
                  <a:lnTo>
                    <a:pt x="2984" y="17391"/>
                  </a:lnTo>
                  <a:cubicBezTo>
                    <a:pt x="3847" y="22219"/>
                    <a:pt x="4593" y="26577"/>
                    <a:pt x="5221" y="29757"/>
                  </a:cubicBezTo>
                  <a:cubicBezTo>
                    <a:pt x="5496" y="31327"/>
                    <a:pt x="5771" y="32583"/>
                    <a:pt x="5928" y="33486"/>
                  </a:cubicBezTo>
                  <a:cubicBezTo>
                    <a:pt x="5998" y="33869"/>
                    <a:pt x="6098" y="34283"/>
                    <a:pt x="6257" y="34672"/>
                  </a:cubicBezTo>
                  <a:lnTo>
                    <a:pt x="6257" y="34672"/>
                  </a:lnTo>
                  <a:cubicBezTo>
                    <a:pt x="6239" y="34604"/>
                    <a:pt x="6231" y="34525"/>
                    <a:pt x="6203" y="34467"/>
                  </a:cubicBezTo>
                  <a:cubicBezTo>
                    <a:pt x="6163" y="34232"/>
                    <a:pt x="6085" y="33918"/>
                    <a:pt x="6006" y="33486"/>
                  </a:cubicBezTo>
                  <a:cubicBezTo>
                    <a:pt x="5810" y="32583"/>
                    <a:pt x="5575" y="31327"/>
                    <a:pt x="5300" y="29717"/>
                  </a:cubicBezTo>
                  <a:cubicBezTo>
                    <a:pt x="4711" y="26577"/>
                    <a:pt x="3965" y="22219"/>
                    <a:pt x="3101" y="17391"/>
                  </a:cubicBezTo>
                  <a:cubicBezTo>
                    <a:pt x="2277" y="12562"/>
                    <a:pt x="1492" y="8166"/>
                    <a:pt x="942" y="5025"/>
                  </a:cubicBezTo>
                  <a:cubicBezTo>
                    <a:pt x="668" y="3416"/>
                    <a:pt x="432" y="2159"/>
                    <a:pt x="275" y="1257"/>
                  </a:cubicBezTo>
                  <a:cubicBezTo>
                    <a:pt x="157" y="825"/>
                    <a:pt x="118" y="471"/>
                    <a:pt x="79" y="236"/>
                  </a:cubicBezTo>
                  <a:cubicBezTo>
                    <a:pt x="39" y="157"/>
                    <a:pt x="39" y="40"/>
                    <a:pt x="0" y="0"/>
                  </a:cubicBezTo>
                  <a:close/>
                  <a:moveTo>
                    <a:pt x="6257" y="34672"/>
                  </a:moveTo>
                  <a:cubicBezTo>
                    <a:pt x="6263" y="34697"/>
                    <a:pt x="6271" y="34721"/>
                    <a:pt x="6281" y="34742"/>
                  </a:cubicBezTo>
                  <a:cubicBezTo>
                    <a:pt x="6281" y="34764"/>
                    <a:pt x="6294" y="34774"/>
                    <a:pt x="6305" y="34785"/>
                  </a:cubicBezTo>
                  <a:lnTo>
                    <a:pt x="6305" y="34785"/>
                  </a:lnTo>
                  <a:cubicBezTo>
                    <a:pt x="6288" y="34748"/>
                    <a:pt x="6272" y="34710"/>
                    <a:pt x="6257" y="34672"/>
                  </a:cubicBezTo>
                  <a:close/>
                  <a:moveTo>
                    <a:pt x="6305" y="34785"/>
                  </a:moveTo>
                  <a:cubicBezTo>
                    <a:pt x="6310" y="34797"/>
                    <a:pt x="6315" y="34809"/>
                    <a:pt x="6320" y="34821"/>
                  </a:cubicBezTo>
                  <a:cubicBezTo>
                    <a:pt x="6320" y="34804"/>
                    <a:pt x="6313" y="34794"/>
                    <a:pt x="6305" y="34785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6" name="Google Shape;3406;p65"/>
            <p:cNvSpPr/>
            <p:nvPr/>
          </p:nvSpPr>
          <p:spPr>
            <a:xfrm>
              <a:off x="5934335" y="1831931"/>
              <a:ext cx="58441" cy="772595"/>
            </a:xfrm>
            <a:custGeom>
              <a:avLst/>
              <a:gdLst/>
              <a:ahLst/>
              <a:cxnLst/>
              <a:rect l="l" t="t" r="r" b="b"/>
              <a:pathLst>
                <a:path w="2631" h="34782" extrusionOk="0">
                  <a:moveTo>
                    <a:pt x="2631" y="1"/>
                  </a:moveTo>
                  <a:lnTo>
                    <a:pt x="2631" y="1"/>
                  </a:lnTo>
                  <a:cubicBezTo>
                    <a:pt x="2591" y="79"/>
                    <a:pt x="2591" y="158"/>
                    <a:pt x="2591" y="236"/>
                  </a:cubicBezTo>
                  <a:cubicBezTo>
                    <a:pt x="2591" y="158"/>
                    <a:pt x="2631" y="79"/>
                    <a:pt x="2631" y="1"/>
                  </a:cubicBezTo>
                  <a:close/>
                  <a:moveTo>
                    <a:pt x="2591" y="237"/>
                  </a:moveTo>
                  <a:cubicBezTo>
                    <a:pt x="2552" y="472"/>
                    <a:pt x="2474" y="825"/>
                    <a:pt x="2434" y="1257"/>
                  </a:cubicBezTo>
                  <a:cubicBezTo>
                    <a:pt x="2513" y="825"/>
                    <a:pt x="2552" y="472"/>
                    <a:pt x="2591" y="237"/>
                  </a:cubicBezTo>
                  <a:close/>
                  <a:moveTo>
                    <a:pt x="2434" y="1257"/>
                  </a:moveTo>
                  <a:cubicBezTo>
                    <a:pt x="2356" y="1689"/>
                    <a:pt x="2277" y="2238"/>
                    <a:pt x="2160" y="2867"/>
                  </a:cubicBezTo>
                  <a:cubicBezTo>
                    <a:pt x="2081" y="3455"/>
                    <a:pt x="1963" y="4201"/>
                    <a:pt x="1885" y="4986"/>
                  </a:cubicBezTo>
                  <a:cubicBezTo>
                    <a:pt x="1649" y="6557"/>
                    <a:pt x="1414" y="8402"/>
                    <a:pt x="1217" y="10482"/>
                  </a:cubicBezTo>
                  <a:cubicBezTo>
                    <a:pt x="982" y="12602"/>
                    <a:pt x="786" y="14879"/>
                    <a:pt x="589" y="17274"/>
                  </a:cubicBezTo>
                  <a:cubicBezTo>
                    <a:pt x="393" y="19707"/>
                    <a:pt x="275" y="21984"/>
                    <a:pt x="197" y="24104"/>
                  </a:cubicBezTo>
                  <a:cubicBezTo>
                    <a:pt x="79" y="26185"/>
                    <a:pt x="40" y="28069"/>
                    <a:pt x="40" y="29639"/>
                  </a:cubicBezTo>
                  <a:lnTo>
                    <a:pt x="40" y="31798"/>
                  </a:lnTo>
                  <a:cubicBezTo>
                    <a:pt x="40" y="31170"/>
                    <a:pt x="40" y="30424"/>
                    <a:pt x="79" y="29639"/>
                  </a:cubicBezTo>
                  <a:cubicBezTo>
                    <a:pt x="118" y="28069"/>
                    <a:pt x="157" y="26185"/>
                    <a:pt x="275" y="24065"/>
                  </a:cubicBezTo>
                  <a:cubicBezTo>
                    <a:pt x="354" y="21984"/>
                    <a:pt x="511" y="19707"/>
                    <a:pt x="668" y="17274"/>
                  </a:cubicBezTo>
                  <a:cubicBezTo>
                    <a:pt x="864" y="14879"/>
                    <a:pt x="1060" y="12602"/>
                    <a:pt x="1296" y="10521"/>
                  </a:cubicBezTo>
                  <a:cubicBezTo>
                    <a:pt x="1492" y="8441"/>
                    <a:pt x="1728" y="6557"/>
                    <a:pt x="1924" y="4986"/>
                  </a:cubicBezTo>
                  <a:cubicBezTo>
                    <a:pt x="2042" y="4201"/>
                    <a:pt x="2120" y="3495"/>
                    <a:pt x="2238" y="2867"/>
                  </a:cubicBezTo>
                  <a:cubicBezTo>
                    <a:pt x="2317" y="2238"/>
                    <a:pt x="2395" y="1689"/>
                    <a:pt x="2434" y="1257"/>
                  </a:cubicBezTo>
                  <a:close/>
                  <a:moveTo>
                    <a:pt x="40" y="34703"/>
                  </a:moveTo>
                  <a:cubicBezTo>
                    <a:pt x="0" y="34743"/>
                    <a:pt x="40" y="34782"/>
                    <a:pt x="40" y="34782"/>
                  </a:cubicBezTo>
                  <a:lnTo>
                    <a:pt x="40" y="34703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7" name="Google Shape;3407;p65"/>
            <p:cNvSpPr/>
            <p:nvPr/>
          </p:nvSpPr>
          <p:spPr>
            <a:xfrm>
              <a:off x="5627403" y="1395944"/>
              <a:ext cx="364507" cy="151334"/>
            </a:xfrm>
            <a:custGeom>
              <a:avLst/>
              <a:gdLst/>
              <a:ahLst/>
              <a:cxnLst/>
              <a:rect l="l" t="t" r="r" b="b"/>
              <a:pathLst>
                <a:path w="16410" h="6813" extrusionOk="0">
                  <a:moveTo>
                    <a:pt x="13151" y="1"/>
                  </a:moveTo>
                  <a:lnTo>
                    <a:pt x="8833" y="2552"/>
                  </a:lnTo>
                  <a:lnTo>
                    <a:pt x="1099" y="275"/>
                  </a:lnTo>
                  <a:lnTo>
                    <a:pt x="0" y="2592"/>
                  </a:lnTo>
                  <a:lnTo>
                    <a:pt x="7577" y="6478"/>
                  </a:lnTo>
                  <a:cubicBezTo>
                    <a:pt x="8030" y="6705"/>
                    <a:pt x="8516" y="6812"/>
                    <a:pt x="9000" y="6812"/>
                  </a:cubicBezTo>
                  <a:cubicBezTo>
                    <a:pt x="9438" y="6812"/>
                    <a:pt x="9875" y="6724"/>
                    <a:pt x="10285" y="6556"/>
                  </a:cubicBezTo>
                  <a:lnTo>
                    <a:pt x="16409" y="3887"/>
                  </a:lnTo>
                  <a:lnTo>
                    <a:pt x="13151" y="1"/>
                  </a:lnTo>
                  <a:close/>
                </a:path>
              </a:pathLst>
            </a:custGeom>
            <a:solidFill>
              <a:srgbClr val="FFBE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8" name="Google Shape;3408;p65"/>
            <p:cNvSpPr/>
            <p:nvPr/>
          </p:nvSpPr>
          <p:spPr>
            <a:xfrm>
              <a:off x="5519273" y="1343789"/>
              <a:ext cx="157842" cy="119326"/>
            </a:xfrm>
            <a:custGeom>
              <a:avLst/>
              <a:gdLst/>
              <a:ahLst/>
              <a:cxnLst/>
              <a:rect l="l" t="t" r="r" b="b"/>
              <a:pathLst>
                <a:path w="7106" h="5372" extrusionOk="0">
                  <a:moveTo>
                    <a:pt x="485" y="1"/>
                  </a:moveTo>
                  <a:cubicBezTo>
                    <a:pt x="393" y="1"/>
                    <a:pt x="304" y="65"/>
                    <a:pt x="275" y="150"/>
                  </a:cubicBezTo>
                  <a:cubicBezTo>
                    <a:pt x="236" y="229"/>
                    <a:pt x="236" y="307"/>
                    <a:pt x="275" y="386"/>
                  </a:cubicBezTo>
                  <a:lnTo>
                    <a:pt x="1963" y="1760"/>
                  </a:lnTo>
                  <a:lnTo>
                    <a:pt x="1257" y="2035"/>
                  </a:lnTo>
                  <a:cubicBezTo>
                    <a:pt x="1100" y="2074"/>
                    <a:pt x="982" y="2192"/>
                    <a:pt x="943" y="2309"/>
                  </a:cubicBezTo>
                  <a:lnTo>
                    <a:pt x="550" y="3055"/>
                  </a:lnTo>
                  <a:cubicBezTo>
                    <a:pt x="550" y="3055"/>
                    <a:pt x="118" y="3134"/>
                    <a:pt x="79" y="3409"/>
                  </a:cubicBezTo>
                  <a:cubicBezTo>
                    <a:pt x="0" y="3683"/>
                    <a:pt x="354" y="3762"/>
                    <a:pt x="354" y="3762"/>
                  </a:cubicBezTo>
                  <a:lnTo>
                    <a:pt x="275" y="4115"/>
                  </a:lnTo>
                  <a:cubicBezTo>
                    <a:pt x="236" y="4233"/>
                    <a:pt x="236" y="4429"/>
                    <a:pt x="354" y="4547"/>
                  </a:cubicBezTo>
                  <a:cubicBezTo>
                    <a:pt x="387" y="4560"/>
                    <a:pt x="419" y="4566"/>
                    <a:pt x="450" y="4566"/>
                  </a:cubicBezTo>
                  <a:cubicBezTo>
                    <a:pt x="797" y="4566"/>
                    <a:pt x="1060" y="3840"/>
                    <a:pt x="1060" y="3840"/>
                  </a:cubicBezTo>
                  <a:lnTo>
                    <a:pt x="1531" y="3919"/>
                  </a:lnTo>
                  <a:lnTo>
                    <a:pt x="2003" y="4900"/>
                  </a:lnTo>
                  <a:cubicBezTo>
                    <a:pt x="2040" y="4907"/>
                    <a:pt x="2073" y="4911"/>
                    <a:pt x="2104" y="4911"/>
                  </a:cubicBezTo>
                  <a:cubicBezTo>
                    <a:pt x="2595" y="4911"/>
                    <a:pt x="2317" y="4076"/>
                    <a:pt x="2317" y="4076"/>
                  </a:cubicBezTo>
                  <a:lnTo>
                    <a:pt x="2317" y="4076"/>
                  </a:lnTo>
                  <a:lnTo>
                    <a:pt x="2591" y="4154"/>
                  </a:lnTo>
                  <a:cubicBezTo>
                    <a:pt x="2866" y="4194"/>
                    <a:pt x="3023" y="4390"/>
                    <a:pt x="3416" y="4626"/>
                  </a:cubicBezTo>
                  <a:cubicBezTo>
                    <a:pt x="3808" y="4783"/>
                    <a:pt x="4240" y="4861"/>
                    <a:pt x="4672" y="4900"/>
                  </a:cubicBezTo>
                  <a:lnTo>
                    <a:pt x="5261" y="5371"/>
                  </a:lnTo>
                  <a:lnTo>
                    <a:pt x="7106" y="2859"/>
                  </a:lnTo>
                  <a:lnTo>
                    <a:pt x="4201" y="1917"/>
                  </a:lnTo>
                  <a:lnTo>
                    <a:pt x="3259" y="1407"/>
                  </a:lnTo>
                  <a:lnTo>
                    <a:pt x="589" y="33"/>
                  </a:lnTo>
                  <a:cubicBezTo>
                    <a:pt x="556" y="11"/>
                    <a:pt x="521" y="1"/>
                    <a:pt x="485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9" name="Google Shape;3409;p65"/>
            <p:cNvSpPr/>
            <p:nvPr/>
          </p:nvSpPr>
          <p:spPr>
            <a:xfrm>
              <a:off x="5521027" y="1343323"/>
              <a:ext cx="157842" cy="119792"/>
            </a:xfrm>
            <a:custGeom>
              <a:avLst/>
              <a:gdLst/>
              <a:ahLst/>
              <a:cxnLst/>
              <a:rect l="l" t="t" r="r" b="b"/>
              <a:pathLst>
                <a:path w="7106" h="5393" extrusionOk="0">
                  <a:moveTo>
                    <a:pt x="235" y="182"/>
                  </a:moveTo>
                  <a:cubicBezTo>
                    <a:pt x="221" y="206"/>
                    <a:pt x="213" y="230"/>
                    <a:pt x="211" y="254"/>
                  </a:cubicBezTo>
                  <a:lnTo>
                    <a:pt x="211" y="254"/>
                  </a:lnTo>
                  <a:cubicBezTo>
                    <a:pt x="216" y="229"/>
                    <a:pt x="224" y="205"/>
                    <a:pt x="235" y="182"/>
                  </a:cubicBezTo>
                  <a:close/>
                  <a:moveTo>
                    <a:pt x="505" y="1"/>
                  </a:moveTo>
                  <a:cubicBezTo>
                    <a:pt x="390" y="1"/>
                    <a:pt x="285" y="78"/>
                    <a:pt x="235" y="182"/>
                  </a:cubicBezTo>
                  <a:lnTo>
                    <a:pt x="235" y="182"/>
                  </a:lnTo>
                  <a:cubicBezTo>
                    <a:pt x="245" y="166"/>
                    <a:pt x="258" y="149"/>
                    <a:pt x="275" y="132"/>
                  </a:cubicBezTo>
                  <a:cubicBezTo>
                    <a:pt x="330" y="104"/>
                    <a:pt x="386" y="77"/>
                    <a:pt x="441" y="77"/>
                  </a:cubicBezTo>
                  <a:cubicBezTo>
                    <a:pt x="464" y="77"/>
                    <a:pt x="487" y="81"/>
                    <a:pt x="510" y="93"/>
                  </a:cubicBezTo>
                  <a:lnTo>
                    <a:pt x="3219" y="1467"/>
                  </a:lnTo>
                  <a:lnTo>
                    <a:pt x="3926" y="1820"/>
                  </a:lnTo>
                  <a:lnTo>
                    <a:pt x="4122" y="1938"/>
                  </a:lnTo>
                  <a:lnTo>
                    <a:pt x="4161" y="1938"/>
                  </a:lnTo>
                  <a:lnTo>
                    <a:pt x="4318" y="1977"/>
                  </a:lnTo>
                  <a:lnTo>
                    <a:pt x="4200" y="1938"/>
                  </a:lnTo>
                  <a:lnTo>
                    <a:pt x="4122" y="1899"/>
                  </a:lnTo>
                  <a:lnTo>
                    <a:pt x="3965" y="1820"/>
                  </a:lnTo>
                  <a:lnTo>
                    <a:pt x="3258" y="1428"/>
                  </a:lnTo>
                  <a:lnTo>
                    <a:pt x="589" y="14"/>
                  </a:lnTo>
                  <a:cubicBezTo>
                    <a:pt x="561" y="5"/>
                    <a:pt x="533" y="1"/>
                    <a:pt x="505" y="1"/>
                  </a:cubicBezTo>
                  <a:close/>
                  <a:moveTo>
                    <a:pt x="211" y="254"/>
                  </a:moveTo>
                  <a:cubicBezTo>
                    <a:pt x="198" y="316"/>
                    <a:pt x="204" y="382"/>
                    <a:pt x="236" y="446"/>
                  </a:cubicBezTo>
                  <a:lnTo>
                    <a:pt x="1862" y="1770"/>
                  </a:lnTo>
                  <a:lnTo>
                    <a:pt x="1492" y="1938"/>
                  </a:lnTo>
                  <a:lnTo>
                    <a:pt x="1256" y="2016"/>
                  </a:lnTo>
                  <a:cubicBezTo>
                    <a:pt x="1138" y="2056"/>
                    <a:pt x="1060" y="2095"/>
                    <a:pt x="1021" y="2173"/>
                  </a:cubicBezTo>
                  <a:cubicBezTo>
                    <a:pt x="942" y="2213"/>
                    <a:pt x="903" y="2291"/>
                    <a:pt x="864" y="2370"/>
                  </a:cubicBezTo>
                  <a:lnTo>
                    <a:pt x="746" y="2605"/>
                  </a:lnTo>
                  <a:lnTo>
                    <a:pt x="525" y="3084"/>
                  </a:lnTo>
                  <a:lnTo>
                    <a:pt x="525" y="3084"/>
                  </a:lnTo>
                  <a:cubicBezTo>
                    <a:pt x="421" y="3116"/>
                    <a:pt x="348" y="3118"/>
                    <a:pt x="275" y="3155"/>
                  </a:cubicBezTo>
                  <a:cubicBezTo>
                    <a:pt x="157" y="3194"/>
                    <a:pt x="79" y="3273"/>
                    <a:pt x="39" y="3390"/>
                  </a:cubicBezTo>
                  <a:cubicBezTo>
                    <a:pt x="0" y="3508"/>
                    <a:pt x="0" y="3626"/>
                    <a:pt x="79" y="3704"/>
                  </a:cubicBezTo>
                  <a:cubicBezTo>
                    <a:pt x="145" y="3771"/>
                    <a:pt x="212" y="3838"/>
                    <a:pt x="303" y="3856"/>
                  </a:cubicBezTo>
                  <a:lnTo>
                    <a:pt x="303" y="3856"/>
                  </a:lnTo>
                  <a:lnTo>
                    <a:pt x="236" y="4058"/>
                  </a:lnTo>
                  <a:cubicBezTo>
                    <a:pt x="236" y="4136"/>
                    <a:pt x="196" y="4215"/>
                    <a:pt x="196" y="4293"/>
                  </a:cubicBezTo>
                  <a:cubicBezTo>
                    <a:pt x="196" y="4372"/>
                    <a:pt x="236" y="4450"/>
                    <a:pt x="275" y="4529"/>
                  </a:cubicBezTo>
                  <a:lnTo>
                    <a:pt x="275" y="4607"/>
                  </a:lnTo>
                  <a:lnTo>
                    <a:pt x="314" y="4607"/>
                  </a:lnTo>
                  <a:cubicBezTo>
                    <a:pt x="314" y="4627"/>
                    <a:pt x="324" y="4637"/>
                    <a:pt x="339" y="4637"/>
                  </a:cubicBezTo>
                  <a:cubicBezTo>
                    <a:pt x="353" y="4637"/>
                    <a:pt x="373" y="4627"/>
                    <a:pt x="393" y="4607"/>
                  </a:cubicBezTo>
                  <a:lnTo>
                    <a:pt x="432" y="4607"/>
                  </a:lnTo>
                  <a:cubicBezTo>
                    <a:pt x="628" y="4568"/>
                    <a:pt x="785" y="4489"/>
                    <a:pt x="864" y="4332"/>
                  </a:cubicBezTo>
                  <a:cubicBezTo>
                    <a:pt x="942" y="4175"/>
                    <a:pt x="1021" y="4058"/>
                    <a:pt x="1099" y="3901"/>
                  </a:cubicBezTo>
                  <a:lnTo>
                    <a:pt x="1492" y="3940"/>
                  </a:lnTo>
                  <a:lnTo>
                    <a:pt x="1452" y="3940"/>
                  </a:lnTo>
                  <a:lnTo>
                    <a:pt x="1924" y="4921"/>
                  </a:lnTo>
                  <a:cubicBezTo>
                    <a:pt x="2041" y="4921"/>
                    <a:pt x="2159" y="4921"/>
                    <a:pt x="2238" y="4882"/>
                  </a:cubicBezTo>
                  <a:cubicBezTo>
                    <a:pt x="2316" y="4804"/>
                    <a:pt x="2355" y="4686"/>
                    <a:pt x="2355" y="4568"/>
                  </a:cubicBezTo>
                  <a:cubicBezTo>
                    <a:pt x="2388" y="4439"/>
                    <a:pt x="2367" y="4283"/>
                    <a:pt x="2337" y="4123"/>
                  </a:cubicBezTo>
                  <a:lnTo>
                    <a:pt x="2337" y="4123"/>
                  </a:lnTo>
                  <a:cubicBezTo>
                    <a:pt x="2419" y="4139"/>
                    <a:pt x="2495" y="4147"/>
                    <a:pt x="2552" y="4175"/>
                  </a:cubicBezTo>
                  <a:cubicBezTo>
                    <a:pt x="2669" y="4215"/>
                    <a:pt x="2748" y="4254"/>
                    <a:pt x="2826" y="4332"/>
                  </a:cubicBezTo>
                  <a:cubicBezTo>
                    <a:pt x="3023" y="4450"/>
                    <a:pt x="3180" y="4568"/>
                    <a:pt x="3376" y="4647"/>
                  </a:cubicBezTo>
                  <a:cubicBezTo>
                    <a:pt x="3769" y="4804"/>
                    <a:pt x="4161" y="4882"/>
                    <a:pt x="4593" y="4921"/>
                  </a:cubicBezTo>
                  <a:lnTo>
                    <a:pt x="5182" y="5353"/>
                  </a:lnTo>
                  <a:lnTo>
                    <a:pt x="5221" y="5392"/>
                  </a:lnTo>
                  <a:lnTo>
                    <a:pt x="5260" y="5353"/>
                  </a:lnTo>
                  <a:lnTo>
                    <a:pt x="7105" y="2841"/>
                  </a:lnTo>
                  <a:lnTo>
                    <a:pt x="7105" y="2801"/>
                  </a:lnTo>
                  <a:lnTo>
                    <a:pt x="7066" y="2801"/>
                  </a:lnTo>
                  <a:lnTo>
                    <a:pt x="4907" y="2134"/>
                  </a:lnTo>
                  <a:lnTo>
                    <a:pt x="4318" y="1977"/>
                  </a:lnTo>
                  <a:lnTo>
                    <a:pt x="4868" y="2173"/>
                  </a:lnTo>
                  <a:lnTo>
                    <a:pt x="6980" y="2865"/>
                  </a:lnTo>
                  <a:lnTo>
                    <a:pt x="5196" y="5295"/>
                  </a:lnTo>
                  <a:lnTo>
                    <a:pt x="4632" y="4882"/>
                  </a:lnTo>
                  <a:cubicBezTo>
                    <a:pt x="4240" y="4843"/>
                    <a:pt x="3847" y="4764"/>
                    <a:pt x="3455" y="4607"/>
                  </a:cubicBezTo>
                  <a:cubicBezTo>
                    <a:pt x="3258" y="4529"/>
                    <a:pt x="3101" y="4411"/>
                    <a:pt x="2905" y="4293"/>
                  </a:cubicBezTo>
                  <a:cubicBezTo>
                    <a:pt x="2826" y="4215"/>
                    <a:pt x="2709" y="4175"/>
                    <a:pt x="2630" y="4136"/>
                  </a:cubicBezTo>
                  <a:lnTo>
                    <a:pt x="2326" y="4069"/>
                  </a:lnTo>
                  <a:lnTo>
                    <a:pt x="2326" y="4069"/>
                  </a:lnTo>
                  <a:cubicBezTo>
                    <a:pt x="2323" y="4052"/>
                    <a:pt x="2319" y="4035"/>
                    <a:pt x="2316" y="4018"/>
                  </a:cubicBezTo>
                  <a:lnTo>
                    <a:pt x="2277" y="4058"/>
                  </a:lnTo>
                  <a:lnTo>
                    <a:pt x="2198" y="4058"/>
                  </a:lnTo>
                  <a:lnTo>
                    <a:pt x="2238" y="4136"/>
                  </a:lnTo>
                  <a:cubicBezTo>
                    <a:pt x="2277" y="4293"/>
                    <a:pt x="2316" y="4450"/>
                    <a:pt x="2277" y="4607"/>
                  </a:cubicBezTo>
                  <a:cubicBezTo>
                    <a:pt x="2277" y="4686"/>
                    <a:pt x="2277" y="4764"/>
                    <a:pt x="2198" y="4843"/>
                  </a:cubicBezTo>
                  <a:cubicBezTo>
                    <a:pt x="2159" y="4862"/>
                    <a:pt x="2120" y="4872"/>
                    <a:pt x="2081" y="4872"/>
                  </a:cubicBezTo>
                  <a:cubicBezTo>
                    <a:pt x="2041" y="4872"/>
                    <a:pt x="2002" y="4862"/>
                    <a:pt x="1963" y="4843"/>
                  </a:cubicBezTo>
                  <a:lnTo>
                    <a:pt x="2002" y="4843"/>
                  </a:lnTo>
                  <a:lnTo>
                    <a:pt x="1531" y="3861"/>
                  </a:lnTo>
                  <a:lnTo>
                    <a:pt x="1531" y="3822"/>
                  </a:lnTo>
                  <a:lnTo>
                    <a:pt x="1492" y="3822"/>
                  </a:lnTo>
                  <a:lnTo>
                    <a:pt x="1099" y="3783"/>
                  </a:lnTo>
                  <a:lnTo>
                    <a:pt x="1021" y="3783"/>
                  </a:lnTo>
                  <a:lnTo>
                    <a:pt x="1021" y="3822"/>
                  </a:lnTo>
                  <a:cubicBezTo>
                    <a:pt x="942" y="3979"/>
                    <a:pt x="864" y="4097"/>
                    <a:pt x="785" y="4254"/>
                  </a:cubicBezTo>
                  <a:cubicBezTo>
                    <a:pt x="707" y="4372"/>
                    <a:pt x="589" y="4450"/>
                    <a:pt x="471" y="4489"/>
                  </a:cubicBezTo>
                  <a:lnTo>
                    <a:pt x="353" y="4489"/>
                  </a:lnTo>
                  <a:lnTo>
                    <a:pt x="314" y="4450"/>
                  </a:lnTo>
                  <a:cubicBezTo>
                    <a:pt x="314" y="4411"/>
                    <a:pt x="275" y="4332"/>
                    <a:pt x="275" y="4254"/>
                  </a:cubicBezTo>
                  <a:cubicBezTo>
                    <a:pt x="314" y="4175"/>
                    <a:pt x="314" y="4097"/>
                    <a:pt x="314" y="4018"/>
                  </a:cubicBezTo>
                  <a:lnTo>
                    <a:pt x="393" y="3822"/>
                  </a:lnTo>
                  <a:lnTo>
                    <a:pt x="393" y="3744"/>
                  </a:lnTo>
                  <a:lnTo>
                    <a:pt x="353" y="3744"/>
                  </a:lnTo>
                  <a:cubicBezTo>
                    <a:pt x="275" y="3744"/>
                    <a:pt x="196" y="3704"/>
                    <a:pt x="118" y="3626"/>
                  </a:cubicBezTo>
                  <a:cubicBezTo>
                    <a:pt x="79" y="3547"/>
                    <a:pt x="79" y="3469"/>
                    <a:pt x="118" y="3390"/>
                  </a:cubicBezTo>
                  <a:cubicBezTo>
                    <a:pt x="196" y="3233"/>
                    <a:pt x="353" y="3155"/>
                    <a:pt x="510" y="3155"/>
                  </a:cubicBezTo>
                  <a:lnTo>
                    <a:pt x="550" y="3155"/>
                  </a:lnTo>
                  <a:lnTo>
                    <a:pt x="785" y="2684"/>
                  </a:lnTo>
                  <a:lnTo>
                    <a:pt x="903" y="2448"/>
                  </a:lnTo>
                  <a:cubicBezTo>
                    <a:pt x="942" y="2370"/>
                    <a:pt x="981" y="2291"/>
                    <a:pt x="1060" y="2252"/>
                  </a:cubicBezTo>
                  <a:cubicBezTo>
                    <a:pt x="1099" y="2173"/>
                    <a:pt x="1178" y="2134"/>
                    <a:pt x="1256" y="2134"/>
                  </a:cubicBezTo>
                  <a:lnTo>
                    <a:pt x="1492" y="2016"/>
                  </a:lnTo>
                  <a:lnTo>
                    <a:pt x="1924" y="1859"/>
                  </a:lnTo>
                  <a:lnTo>
                    <a:pt x="2002" y="1820"/>
                  </a:lnTo>
                  <a:lnTo>
                    <a:pt x="1963" y="1781"/>
                  </a:lnTo>
                  <a:lnTo>
                    <a:pt x="1924" y="1749"/>
                  </a:lnTo>
                  <a:lnTo>
                    <a:pt x="1924" y="1742"/>
                  </a:lnTo>
                  <a:lnTo>
                    <a:pt x="1918" y="1744"/>
                  </a:lnTo>
                  <a:lnTo>
                    <a:pt x="236" y="368"/>
                  </a:lnTo>
                  <a:cubicBezTo>
                    <a:pt x="217" y="330"/>
                    <a:pt x="207" y="292"/>
                    <a:pt x="211" y="254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0" name="Google Shape;3410;p65"/>
            <p:cNvSpPr/>
            <p:nvPr/>
          </p:nvSpPr>
          <p:spPr>
            <a:xfrm>
              <a:off x="5520139" y="1381995"/>
              <a:ext cx="58441" cy="52333"/>
            </a:xfrm>
            <a:custGeom>
              <a:avLst/>
              <a:gdLst/>
              <a:ahLst/>
              <a:cxnLst/>
              <a:rect l="l" t="t" r="r" b="b"/>
              <a:pathLst>
                <a:path w="2631" h="2356" extrusionOk="0">
                  <a:moveTo>
                    <a:pt x="1846" y="1"/>
                  </a:moveTo>
                  <a:cubicBezTo>
                    <a:pt x="1847" y="1"/>
                    <a:pt x="1925" y="41"/>
                    <a:pt x="2042" y="158"/>
                  </a:cubicBezTo>
                  <a:lnTo>
                    <a:pt x="2278" y="354"/>
                  </a:lnTo>
                  <a:lnTo>
                    <a:pt x="2395" y="511"/>
                  </a:lnTo>
                  <a:cubicBezTo>
                    <a:pt x="2435" y="550"/>
                    <a:pt x="2474" y="589"/>
                    <a:pt x="2513" y="668"/>
                  </a:cubicBezTo>
                  <a:cubicBezTo>
                    <a:pt x="2552" y="707"/>
                    <a:pt x="2513" y="786"/>
                    <a:pt x="2474" y="825"/>
                  </a:cubicBezTo>
                  <a:cubicBezTo>
                    <a:pt x="2435" y="864"/>
                    <a:pt x="2356" y="903"/>
                    <a:pt x="2278" y="903"/>
                  </a:cubicBezTo>
                  <a:cubicBezTo>
                    <a:pt x="2121" y="982"/>
                    <a:pt x="1924" y="1021"/>
                    <a:pt x="1767" y="1060"/>
                  </a:cubicBezTo>
                  <a:cubicBezTo>
                    <a:pt x="1571" y="1100"/>
                    <a:pt x="1375" y="1139"/>
                    <a:pt x="1178" y="1178"/>
                  </a:cubicBezTo>
                  <a:cubicBezTo>
                    <a:pt x="943" y="1218"/>
                    <a:pt x="747" y="1257"/>
                    <a:pt x="511" y="1296"/>
                  </a:cubicBezTo>
                  <a:cubicBezTo>
                    <a:pt x="315" y="1296"/>
                    <a:pt x="119" y="1453"/>
                    <a:pt x="1" y="1649"/>
                  </a:cubicBezTo>
                  <a:cubicBezTo>
                    <a:pt x="1" y="1689"/>
                    <a:pt x="1" y="1728"/>
                    <a:pt x="1" y="1767"/>
                  </a:cubicBezTo>
                  <a:cubicBezTo>
                    <a:pt x="1" y="1963"/>
                    <a:pt x="158" y="2120"/>
                    <a:pt x="354" y="2120"/>
                  </a:cubicBezTo>
                  <a:cubicBezTo>
                    <a:pt x="943" y="2160"/>
                    <a:pt x="1453" y="2199"/>
                    <a:pt x="1807" y="2277"/>
                  </a:cubicBezTo>
                  <a:cubicBezTo>
                    <a:pt x="2160" y="2356"/>
                    <a:pt x="2395" y="2356"/>
                    <a:pt x="2395" y="2356"/>
                  </a:cubicBezTo>
                  <a:cubicBezTo>
                    <a:pt x="2317" y="2317"/>
                    <a:pt x="2238" y="2277"/>
                    <a:pt x="2199" y="2277"/>
                  </a:cubicBezTo>
                  <a:lnTo>
                    <a:pt x="1767" y="2199"/>
                  </a:lnTo>
                  <a:cubicBezTo>
                    <a:pt x="1414" y="2120"/>
                    <a:pt x="904" y="2042"/>
                    <a:pt x="315" y="2003"/>
                  </a:cubicBezTo>
                  <a:lnTo>
                    <a:pt x="236" y="2003"/>
                  </a:lnTo>
                  <a:cubicBezTo>
                    <a:pt x="79" y="1924"/>
                    <a:pt x="40" y="1806"/>
                    <a:pt x="119" y="1689"/>
                  </a:cubicBezTo>
                  <a:cubicBezTo>
                    <a:pt x="197" y="1492"/>
                    <a:pt x="354" y="1414"/>
                    <a:pt x="550" y="1375"/>
                  </a:cubicBezTo>
                  <a:cubicBezTo>
                    <a:pt x="747" y="1335"/>
                    <a:pt x="982" y="1335"/>
                    <a:pt x="1178" y="1296"/>
                  </a:cubicBezTo>
                  <a:cubicBezTo>
                    <a:pt x="1375" y="1257"/>
                    <a:pt x="1571" y="1218"/>
                    <a:pt x="1767" y="1178"/>
                  </a:cubicBezTo>
                  <a:cubicBezTo>
                    <a:pt x="1964" y="1100"/>
                    <a:pt x="2121" y="1060"/>
                    <a:pt x="2317" y="982"/>
                  </a:cubicBezTo>
                  <a:cubicBezTo>
                    <a:pt x="2395" y="982"/>
                    <a:pt x="2474" y="943"/>
                    <a:pt x="2513" y="864"/>
                  </a:cubicBezTo>
                  <a:cubicBezTo>
                    <a:pt x="2592" y="825"/>
                    <a:pt x="2631" y="707"/>
                    <a:pt x="2592" y="629"/>
                  </a:cubicBezTo>
                  <a:cubicBezTo>
                    <a:pt x="2552" y="550"/>
                    <a:pt x="2513" y="511"/>
                    <a:pt x="2435" y="472"/>
                  </a:cubicBezTo>
                  <a:lnTo>
                    <a:pt x="2317" y="315"/>
                  </a:lnTo>
                  <a:cubicBezTo>
                    <a:pt x="2238" y="236"/>
                    <a:pt x="2160" y="197"/>
                    <a:pt x="2081" y="118"/>
                  </a:cubicBezTo>
                  <a:cubicBezTo>
                    <a:pt x="2003" y="79"/>
                    <a:pt x="1924" y="40"/>
                    <a:pt x="1846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1" name="Google Shape;3411;p65"/>
            <p:cNvSpPr/>
            <p:nvPr/>
          </p:nvSpPr>
          <p:spPr>
            <a:xfrm>
              <a:off x="5552414" y="1402919"/>
              <a:ext cx="19192" cy="6131"/>
            </a:xfrm>
            <a:custGeom>
              <a:avLst/>
              <a:gdLst/>
              <a:ahLst/>
              <a:cxnLst/>
              <a:rect l="l" t="t" r="r" b="b"/>
              <a:pathLst>
                <a:path w="864" h="276" extrusionOk="0">
                  <a:moveTo>
                    <a:pt x="79" y="1"/>
                  </a:moveTo>
                  <a:lnTo>
                    <a:pt x="79" y="40"/>
                  </a:lnTo>
                  <a:cubicBezTo>
                    <a:pt x="39" y="197"/>
                    <a:pt x="0" y="276"/>
                    <a:pt x="39" y="276"/>
                  </a:cubicBezTo>
                  <a:cubicBezTo>
                    <a:pt x="39" y="276"/>
                    <a:pt x="78" y="198"/>
                    <a:pt x="155" y="82"/>
                  </a:cubicBezTo>
                  <a:lnTo>
                    <a:pt x="155" y="82"/>
                  </a:lnTo>
                  <a:cubicBezTo>
                    <a:pt x="221" y="91"/>
                    <a:pt x="288" y="118"/>
                    <a:pt x="354" y="118"/>
                  </a:cubicBezTo>
                  <a:cubicBezTo>
                    <a:pt x="550" y="118"/>
                    <a:pt x="707" y="118"/>
                    <a:pt x="864" y="40"/>
                  </a:cubicBezTo>
                  <a:cubicBezTo>
                    <a:pt x="707" y="1"/>
                    <a:pt x="511" y="1"/>
                    <a:pt x="35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2" name="Google Shape;3412;p65"/>
            <p:cNvSpPr/>
            <p:nvPr/>
          </p:nvSpPr>
          <p:spPr>
            <a:xfrm>
              <a:off x="5848018" y="1333172"/>
              <a:ext cx="171791" cy="186629"/>
            </a:xfrm>
            <a:custGeom>
              <a:avLst/>
              <a:gdLst/>
              <a:ahLst/>
              <a:cxnLst/>
              <a:rect l="l" t="t" r="r" b="b"/>
              <a:pathLst>
                <a:path w="7734" h="8402" extrusionOk="0">
                  <a:moveTo>
                    <a:pt x="4986" y="0"/>
                  </a:moveTo>
                  <a:lnTo>
                    <a:pt x="0" y="3808"/>
                  </a:lnTo>
                  <a:lnTo>
                    <a:pt x="3494" y="8401"/>
                  </a:lnTo>
                  <a:lnTo>
                    <a:pt x="7734" y="5967"/>
                  </a:lnTo>
                  <a:lnTo>
                    <a:pt x="4986" y="0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3" name="Google Shape;3413;p65"/>
            <p:cNvSpPr/>
            <p:nvPr/>
          </p:nvSpPr>
          <p:spPr>
            <a:xfrm>
              <a:off x="5906436" y="1300031"/>
              <a:ext cx="322659" cy="519728"/>
            </a:xfrm>
            <a:custGeom>
              <a:avLst/>
              <a:gdLst/>
              <a:ahLst/>
              <a:cxnLst/>
              <a:rect l="l" t="t" r="r" b="b"/>
              <a:pathLst>
                <a:path w="14526" h="23398" extrusionOk="0">
                  <a:moveTo>
                    <a:pt x="10364" y="0"/>
                  </a:moveTo>
                  <a:lnTo>
                    <a:pt x="5535" y="511"/>
                  </a:lnTo>
                  <a:cubicBezTo>
                    <a:pt x="5535" y="511"/>
                    <a:pt x="3062" y="1060"/>
                    <a:pt x="2356" y="1492"/>
                  </a:cubicBezTo>
                  <a:lnTo>
                    <a:pt x="0" y="23397"/>
                  </a:lnTo>
                  <a:lnTo>
                    <a:pt x="14329" y="22612"/>
                  </a:lnTo>
                  <a:lnTo>
                    <a:pt x="12798" y="9069"/>
                  </a:lnTo>
                  <a:lnTo>
                    <a:pt x="14525" y="1885"/>
                  </a:lnTo>
                  <a:lnTo>
                    <a:pt x="10364" y="0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4" name="Google Shape;3414;p65"/>
            <p:cNvSpPr/>
            <p:nvPr/>
          </p:nvSpPr>
          <p:spPr>
            <a:xfrm>
              <a:off x="6085180" y="1466580"/>
              <a:ext cx="54954" cy="14838"/>
            </a:xfrm>
            <a:custGeom>
              <a:avLst/>
              <a:gdLst/>
              <a:ahLst/>
              <a:cxnLst/>
              <a:rect l="l" t="t" r="r" b="b"/>
              <a:pathLst>
                <a:path w="2474" h="668" extrusionOk="0">
                  <a:moveTo>
                    <a:pt x="1" y="0"/>
                  </a:moveTo>
                  <a:lnTo>
                    <a:pt x="1" y="668"/>
                  </a:lnTo>
                  <a:lnTo>
                    <a:pt x="2474" y="668"/>
                  </a:lnTo>
                  <a:lnTo>
                    <a:pt x="2474" y="0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5" name="Google Shape;3415;p65"/>
            <p:cNvSpPr/>
            <p:nvPr/>
          </p:nvSpPr>
          <p:spPr>
            <a:xfrm>
              <a:off x="6085180" y="1466580"/>
              <a:ext cx="54954" cy="14838"/>
            </a:xfrm>
            <a:custGeom>
              <a:avLst/>
              <a:gdLst/>
              <a:ahLst/>
              <a:cxnLst/>
              <a:rect l="l" t="t" r="r" b="b"/>
              <a:pathLst>
                <a:path w="2474" h="668" extrusionOk="0">
                  <a:moveTo>
                    <a:pt x="2474" y="668"/>
                  </a:moveTo>
                  <a:lnTo>
                    <a:pt x="1" y="668"/>
                  </a:lnTo>
                  <a:lnTo>
                    <a:pt x="1" y="0"/>
                  </a:lnTo>
                  <a:lnTo>
                    <a:pt x="2474" y="0"/>
                  </a:lnTo>
                  <a:close/>
                  <a:moveTo>
                    <a:pt x="1" y="668"/>
                  </a:moveTo>
                  <a:lnTo>
                    <a:pt x="2474" y="668"/>
                  </a:lnTo>
                  <a:lnTo>
                    <a:pt x="2474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6" name="Google Shape;3416;p65"/>
            <p:cNvSpPr/>
            <p:nvPr/>
          </p:nvSpPr>
          <p:spPr>
            <a:xfrm>
              <a:off x="5942176" y="1376775"/>
              <a:ext cx="3510" cy="48845"/>
            </a:xfrm>
            <a:custGeom>
              <a:avLst/>
              <a:gdLst/>
              <a:ahLst/>
              <a:cxnLst/>
              <a:rect l="l" t="t" r="r" b="b"/>
              <a:pathLst>
                <a:path w="158" h="2199" extrusionOk="0">
                  <a:moveTo>
                    <a:pt x="79" y="0"/>
                  </a:moveTo>
                  <a:cubicBezTo>
                    <a:pt x="40" y="353"/>
                    <a:pt x="1" y="707"/>
                    <a:pt x="40" y="1099"/>
                  </a:cubicBezTo>
                  <a:cubicBezTo>
                    <a:pt x="40" y="1453"/>
                    <a:pt x="40" y="1806"/>
                    <a:pt x="119" y="2198"/>
                  </a:cubicBezTo>
                  <a:cubicBezTo>
                    <a:pt x="158" y="1806"/>
                    <a:pt x="158" y="1453"/>
                    <a:pt x="119" y="1099"/>
                  </a:cubicBezTo>
                  <a:cubicBezTo>
                    <a:pt x="158" y="707"/>
                    <a:pt x="119" y="353"/>
                    <a:pt x="7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7" name="Google Shape;3417;p65"/>
            <p:cNvSpPr/>
            <p:nvPr/>
          </p:nvSpPr>
          <p:spPr>
            <a:xfrm>
              <a:off x="5991888" y="1072441"/>
              <a:ext cx="156109" cy="294760"/>
            </a:xfrm>
            <a:custGeom>
              <a:avLst/>
              <a:gdLst/>
              <a:ahLst/>
              <a:cxnLst/>
              <a:rect l="l" t="t" r="r" b="b"/>
              <a:pathLst>
                <a:path w="7028" h="13270" extrusionOk="0">
                  <a:moveTo>
                    <a:pt x="2709" y="1"/>
                  </a:moveTo>
                  <a:cubicBezTo>
                    <a:pt x="1453" y="1"/>
                    <a:pt x="432" y="943"/>
                    <a:pt x="314" y="2160"/>
                  </a:cubicBezTo>
                  <a:cubicBezTo>
                    <a:pt x="197" y="3926"/>
                    <a:pt x="0" y="6321"/>
                    <a:pt x="0" y="7381"/>
                  </a:cubicBezTo>
                  <a:cubicBezTo>
                    <a:pt x="40" y="8441"/>
                    <a:pt x="785" y="9304"/>
                    <a:pt x="1845" y="9501"/>
                  </a:cubicBezTo>
                  <a:cubicBezTo>
                    <a:pt x="1845" y="9501"/>
                    <a:pt x="1806" y="10050"/>
                    <a:pt x="1728" y="10757"/>
                  </a:cubicBezTo>
                  <a:lnTo>
                    <a:pt x="1728" y="10914"/>
                  </a:lnTo>
                  <a:cubicBezTo>
                    <a:pt x="1728" y="12209"/>
                    <a:pt x="2788" y="13230"/>
                    <a:pt x="4083" y="13269"/>
                  </a:cubicBezTo>
                  <a:cubicBezTo>
                    <a:pt x="5300" y="13230"/>
                    <a:pt x="6281" y="12288"/>
                    <a:pt x="6399" y="11071"/>
                  </a:cubicBezTo>
                  <a:lnTo>
                    <a:pt x="6909" y="3651"/>
                  </a:lnTo>
                  <a:cubicBezTo>
                    <a:pt x="6909" y="3612"/>
                    <a:pt x="6909" y="3573"/>
                    <a:pt x="6909" y="3534"/>
                  </a:cubicBezTo>
                  <a:cubicBezTo>
                    <a:pt x="7027" y="1689"/>
                    <a:pt x="5614" y="118"/>
                    <a:pt x="3769" y="1"/>
                  </a:cubicBezTo>
                  <a:close/>
                </a:path>
              </a:pathLst>
            </a:custGeom>
            <a:solidFill>
              <a:srgbClr val="FFBE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8" name="Google Shape;3418;p65"/>
            <p:cNvSpPr/>
            <p:nvPr/>
          </p:nvSpPr>
          <p:spPr>
            <a:xfrm>
              <a:off x="6032870" y="1267756"/>
              <a:ext cx="52333" cy="25611"/>
            </a:xfrm>
            <a:custGeom>
              <a:avLst/>
              <a:gdLst/>
              <a:ahLst/>
              <a:cxnLst/>
              <a:rect l="l" t="t" r="r" b="b"/>
              <a:pathLst>
                <a:path w="2356" h="1153" extrusionOk="0">
                  <a:moveTo>
                    <a:pt x="2356" y="1"/>
                  </a:moveTo>
                  <a:cubicBezTo>
                    <a:pt x="1649" y="433"/>
                    <a:pt x="825" y="668"/>
                    <a:pt x="0" y="668"/>
                  </a:cubicBezTo>
                  <a:lnTo>
                    <a:pt x="0" y="1139"/>
                  </a:lnTo>
                  <a:cubicBezTo>
                    <a:pt x="104" y="1148"/>
                    <a:pt x="203" y="1153"/>
                    <a:pt x="298" y="1153"/>
                  </a:cubicBezTo>
                  <a:cubicBezTo>
                    <a:pt x="1867" y="1153"/>
                    <a:pt x="2356" y="1"/>
                    <a:pt x="2356" y="1"/>
                  </a:cubicBezTo>
                  <a:close/>
                </a:path>
              </a:pathLst>
            </a:custGeom>
            <a:solidFill>
              <a:srgbClr val="EB99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9" name="Google Shape;3419;p65"/>
            <p:cNvSpPr/>
            <p:nvPr/>
          </p:nvSpPr>
          <p:spPr>
            <a:xfrm>
              <a:off x="6007570" y="1166622"/>
              <a:ext cx="11373" cy="10484"/>
            </a:xfrm>
            <a:custGeom>
              <a:avLst/>
              <a:gdLst/>
              <a:ahLst/>
              <a:cxnLst/>
              <a:rect l="l" t="t" r="r" b="b"/>
              <a:pathLst>
                <a:path w="512" h="472" extrusionOk="0">
                  <a:moveTo>
                    <a:pt x="237" y="0"/>
                  </a:moveTo>
                  <a:cubicBezTo>
                    <a:pt x="119" y="0"/>
                    <a:pt x="1" y="79"/>
                    <a:pt x="1" y="236"/>
                  </a:cubicBezTo>
                  <a:cubicBezTo>
                    <a:pt x="1" y="354"/>
                    <a:pt x="79" y="471"/>
                    <a:pt x="237" y="471"/>
                  </a:cubicBezTo>
                  <a:cubicBezTo>
                    <a:pt x="354" y="471"/>
                    <a:pt x="472" y="393"/>
                    <a:pt x="511" y="275"/>
                  </a:cubicBezTo>
                  <a:cubicBezTo>
                    <a:pt x="511" y="118"/>
                    <a:pt x="394" y="0"/>
                    <a:pt x="237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0" name="Google Shape;3420;p65"/>
            <p:cNvSpPr/>
            <p:nvPr/>
          </p:nvSpPr>
          <p:spPr>
            <a:xfrm>
              <a:off x="6005837" y="1155272"/>
              <a:ext cx="21813" cy="6131"/>
            </a:xfrm>
            <a:custGeom>
              <a:avLst/>
              <a:gdLst/>
              <a:ahLst/>
              <a:cxnLst/>
              <a:rect l="l" t="t" r="r" b="b"/>
              <a:pathLst>
                <a:path w="982" h="276" extrusionOk="0">
                  <a:moveTo>
                    <a:pt x="472" y="1"/>
                  </a:moveTo>
                  <a:cubicBezTo>
                    <a:pt x="354" y="1"/>
                    <a:pt x="197" y="40"/>
                    <a:pt x="79" y="119"/>
                  </a:cubicBezTo>
                  <a:cubicBezTo>
                    <a:pt x="40" y="197"/>
                    <a:pt x="0" y="236"/>
                    <a:pt x="0" y="276"/>
                  </a:cubicBezTo>
                  <a:cubicBezTo>
                    <a:pt x="40" y="276"/>
                    <a:pt x="236" y="158"/>
                    <a:pt x="511" y="158"/>
                  </a:cubicBezTo>
                  <a:cubicBezTo>
                    <a:pt x="746" y="158"/>
                    <a:pt x="924" y="244"/>
                    <a:pt x="970" y="244"/>
                  </a:cubicBezTo>
                  <a:cubicBezTo>
                    <a:pt x="978" y="244"/>
                    <a:pt x="982" y="242"/>
                    <a:pt x="982" y="236"/>
                  </a:cubicBezTo>
                  <a:cubicBezTo>
                    <a:pt x="982" y="197"/>
                    <a:pt x="982" y="158"/>
                    <a:pt x="903" y="119"/>
                  </a:cubicBezTo>
                  <a:cubicBezTo>
                    <a:pt x="786" y="40"/>
                    <a:pt x="629" y="1"/>
                    <a:pt x="472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1" name="Google Shape;3421;p65"/>
            <p:cNvSpPr/>
            <p:nvPr/>
          </p:nvSpPr>
          <p:spPr>
            <a:xfrm>
              <a:off x="6066877" y="1166445"/>
              <a:ext cx="11351" cy="10662"/>
            </a:xfrm>
            <a:custGeom>
              <a:avLst/>
              <a:gdLst/>
              <a:ahLst/>
              <a:cxnLst/>
              <a:rect l="l" t="t" r="r" b="b"/>
              <a:pathLst>
                <a:path w="511" h="480" extrusionOk="0">
                  <a:moveTo>
                    <a:pt x="215" y="1"/>
                  </a:moveTo>
                  <a:cubicBezTo>
                    <a:pt x="89" y="1"/>
                    <a:pt x="0" y="107"/>
                    <a:pt x="0" y="244"/>
                  </a:cubicBezTo>
                  <a:cubicBezTo>
                    <a:pt x="0" y="362"/>
                    <a:pt x="79" y="479"/>
                    <a:pt x="236" y="479"/>
                  </a:cubicBezTo>
                  <a:cubicBezTo>
                    <a:pt x="354" y="479"/>
                    <a:pt x="471" y="401"/>
                    <a:pt x="511" y="244"/>
                  </a:cubicBezTo>
                  <a:cubicBezTo>
                    <a:pt x="511" y="126"/>
                    <a:pt x="393" y="8"/>
                    <a:pt x="275" y="8"/>
                  </a:cubicBezTo>
                  <a:cubicBezTo>
                    <a:pt x="255" y="3"/>
                    <a:pt x="235" y="1"/>
                    <a:pt x="215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2" name="Google Shape;3422;p65"/>
            <p:cNvSpPr/>
            <p:nvPr/>
          </p:nvSpPr>
          <p:spPr>
            <a:xfrm>
              <a:off x="6066011" y="1156160"/>
              <a:ext cx="22679" cy="6264"/>
            </a:xfrm>
            <a:custGeom>
              <a:avLst/>
              <a:gdLst/>
              <a:ahLst/>
              <a:cxnLst/>
              <a:rect l="l" t="t" r="r" b="b"/>
              <a:pathLst>
                <a:path w="1021" h="282" extrusionOk="0">
                  <a:moveTo>
                    <a:pt x="510" y="0"/>
                  </a:moveTo>
                  <a:cubicBezTo>
                    <a:pt x="353" y="0"/>
                    <a:pt x="196" y="39"/>
                    <a:pt x="79" y="118"/>
                  </a:cubicBezTo>
                  <a:cubicBezTo>
                    <a:pt x="39" y="157"/>
                    <a:pt x="0" y="236"/>
                    <a:pt x="39" y="275"/>
                  </a:cubicBezTo>
                  <a:cubicBezTo>
                    <a:pt x="44" y="279"/>
                    <a:pt x="50" y="281"/>
                    <a:pt x="58" y="281"/>
                  </a:cubicBezTo>
                  <a:cubicBezTo>
                    <a:pt x="123" y="281"/>
                    <a:pt x="301" y="157"/>
                    <a:pt x="510" y="157"/>
                  </a:cubicBezTo>
                  <a:cubicBezTo>
                    <a:pt x="755" y="157"/>
                    <a:pt x="968" y="281"/>
                    <a:pt x="1012" y="281"/>
                  </a:cubicBezTo>
                  <a:cubicBezTo>
                    <a:pt x="1018" y="281"/>
                    <a:pt x="1021" y="279"/>
                    <a:pt x="1021" y="275"/>
                  </a:cubicBezTo>
                  <a:cubicBezTo>
                    <a:pt x="1021" y="236"/>
                    <a:pt x="1021" y="196"/>
                    <a:pt x="903" y="118"/>
                  </a:cubicBezTo>
                  <a:cubicBezTo>
                    <a:pt x="785" y="39"/>
                    <a:pt x="628" y="0"/>
                    <a:pt x="51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3" name="Google Shape;3423;p65"/>
            <p:cNvSpPr/>
            <p:nvPr/>
          </p:nvSpPr>
          <p:spPr>
            <a:xfrm>
              <a:off x="6029383" y="1155272"/>
              <a:ext cx="19192" cy="51489"/>
            </a:xfrm>
            <a:custGeom>
              <a:avLst/>
              <a:gdLst/>
              <a:ahLst/>
              <a:cxnLst/>
              <a:rect l="l" t="t" r="r" b="b"/>
              <a:pathLst>
                <a:path w="864" h="2318" extrusionOk="0">
                  <a:moveTo>
                    <a:pt x="864" y="1"/>
                  </a:moveTo>
                  <a:lnTo>
                    <a:pt x="864" y="1"/>
                  </a:lnTo>
                  <a:cubicBezTo>
                    <a:pt x="628" y="433"/>
                    <a:pt x="432" y="865"/>
                    <a:pt x="275" y="1336"/>
                  </a:cubicBezTo>
                  <a:cubicBezTo>
                    <a:pt x="197" y="1532"/>
                    <a:pt x="118" y="1728"/>
                    <a:pt x="79" y="1885"/>
                  </a:cubicBezTo>
                  <a:cubicBezTo>
                    <a:pt x="40" y="1964"/>
                    <a:pt x="0" y="2082"/>
                    <a:pt x="40" y="2160"/>
                  </a:cubicBezTo>
                  <a:cubicBezTo>
                    <a:pt x="40" y="2199"/>
                    <a:pt x="79" y="2278"/>
                    <a:pt x="157" y="2278"/>
                  </a:cubicBezTo>
                  <a:lnTo>
                    <a:pt x="275" y="2278"/>
                  </a:lnTo>
                  <a:cubicBezTo>
                    <a:pt x="393" y="2317"/>
                    <a:pt x="550" y="2317"/>
                    <a:pt x="707" y="2317"/>
                  </a:cubicBezTo>
                  <a:cubicBezTo>
                    <a:pt x="550" y="2239"/>
                    <a:pt x="393" y="2239"/>
                    <a:pt x="236" y="2199"/>
                  </a:cubicBezTo>
                  <a:cubicBezTo>
                    <a:pt x="197" y="2199"/>
                    <a:pt x="118" y="2199"/>
                    <a:pt x="118" y="2160"/>
                  </a:cubicBezTo>
                  <a:cubicBezTo>
                    <a:pt x="79" y="2082"/>
                    <a:pt x="118" y="2003"/>
                    <a:pt x="157" y="1924"/>
                  </a:cubicBezTo>
                  <a:cubicBezTo>
                    <a:pt x="197" y="1767"/>
                    <a:pt x="275" y="1571"/>
                    <a:pt x="354" y="1414"/>
                  </a:cubicBezTo>
                  <a:cubicBezTo>
                    <a:pt x="550" y="943"/>
                    <a:pt x="707" y="472"/>
                    <a:pt x="86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4" name="Google Shape;3424;p65"/>
            <p:cNvSpPr/>
            <p:nvPr/>
          </p:nvSpPr>
          <p:spPr>
            <a:xfrm>
              <a:off x="6064256" y="1136324"/>
              <a:ext cx="29676" cy="8241"/>
            </a:xfrm>
            <a:custGeom>
              <a:avLst/>
              <a:gdLst/>
              <a:ahLst/>
              <a:cxnLst/>
              <a:rect l="l" t="t" r="r" b="b"/>
              <a:pathLst>
                <a:path w="1336" h="371" extrusionOk="0">
                  <a:moveTo>
                    <a:pt x="582" y="0"/>
                  </a:moveTo>
                  <a:cubicBezTo>
                    <a:pt x="451" y="0"/>
                    <a:pt x="321" y="22"/>
                    <a:pt x="197" y="69"/>
                  </a:cubicBezTo>
                  <a:cubicBezTo>
                    <a:pt x="79" y="69"/>
                    <a:pt x="1" y="147"/>
                    <a:pt x="40" y="187"/>
                  </a:cubicBezTo>
                  <a:cubicBezTo>
                    <a:pt x="79" y="265"/>
                    <a:pt x="354" y="226"/>
                    <a:pt x="668" y="265"/>
                  </a:cubicBezTo>
                  <a:cubicBezTo>
                    <a:pt x="907" y="295"/>
                    <a:pt x="1122" y="370"/>
                    <a:pt x="1230" y="370"/>
                  </a:cubicBezTo>
                  <a:cubicBezTo>
                    <a:pt x="1264" y="370"/>
                    <a:pt x="1287" y="362"/>
                    <a:pt x="1296" y="344"/>
                  </a:cubicBezTo>
                  <a:cubicBezTo>
                    <a:pt x="1335" y="265"/>
                    <a:pt x="1257" y="226"/>
                    <a:pt x="1178" y="147"/>
                  </a:cubicBezTo>
                  <a:cubicBezTo>
                    <a:pt x="988" y="52"/>
                    <a:pt x="784" y="0"/>
                    <a:pt x="582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5" name="Google Shape;3425;p65"/>
            <p:cNvSpPr/>
            <p:nvPr/>
          </p:nvSpPr>
          <p:spPr>
            <a:xfrm>
              <a:off x="6005837" y="1143077"/>
              <a:ext cx="22701" cy="6908"/>
            </a:xfrm>
            <a:custGeom>
              <a:avLst/>
              <a:gdLst/>
              <a:ahLst/>
              <a:cxnLst/>
              <a:rect l="l" t="t" r="r" b="b"/>
              <a:pathLst>
                <a:path w="1022" h="311" extrusionOk="0">
                  <a:moveTo>
                    <a:pt x="506" y="0"/>
                  </a:moveTo>
                  <a:cubicBezTo>
                    <a:pt x="373" y="0"/>
                    <a:pt x="236" y="40"/>
                    <a:pt x="118" y="118"/>
                  </a:cubicBezTo>
                  <a:cubicBezTo>
                    <a:pt x="40" y="157"/>
                    <a:pt x="0" y="236"/>
                    <a:pt x="0" y="275"/>
                  </a:cubicBezTo>
                  <a:cubicBezTo>
                    <a:pt x="27" y="301"/>
                    <a:pt x="66" y="310"/>
                    <a:pt x="115" y="310"/>
                  </a:cubicBezTo>
                  <a:cubicBezTo>
                    <a:pt x="214" y="310"/>
                    <a:pt x="354" y="275"/>
                    <a:pt x="511" y="275"/>
                  </a:cubicBezTo>
                  <a:cubicBezTo>
                    <a:pt x="668" y="275"/>
                    <a:pt x="807" y="293"/>
                    <a:pt x="895" y="293"/>
                  </a:cubicBezTo>
                  <a:cubicBezTo>
                    <a:pt x="938" y="293"/>
                    <a:pt x="969" y="288"/>
                    <a:pt x="982" y="275"/>
                  </a:cubicBezTo>
                  <a:cubicBezTo>
                    <a:pt x="1021" y="236"/>
                    <a:pt x="982" y="197"/>
                    <a:pt x="864" y="118"/>
                  </a:cubicBezTo>
                  <a:cubicBezTo>
                    <a:pt x="766" y="40"/>
                    <a:pt x="638" y="0"/>
                    <a:pt x="506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6" name="Google Shape;3426;p65"/>
            <p:cNvSpPr/>
            <p:nvPr/>
          </p:nvSpPr>
          <p:spPr>
            <a:xfrm>
              <a:off x="6129650" y="1182127"/>
              <a:ext cx="29498" cy="42093"/>
            </a:xfrm>
            <a:custGeom>
              <a:avLst/>
              <a:gdLst/>
              <a:ahLst/>
              <a:cxnLst/>
              <a:rect l="l" t="t" r="r" b="b"/>
              <a:pathLst>
                <a:path w="1328" h="1895" extrusionOk="0">
                  <a:moveTo>
                    <a:pt x="489" y="0"/>
                  </a:moveTo>
                  <a:cubicBezTo>
                    <a:pt x="283" y="0"/>
                    <a:pt x="119" y="48"/>
                    <a:pt x="119" y="48"/>
                  </a:cubicBezTo>
                  <a:cubicBezTo>
                    <a:pt x="119" y="48"/>
                    <a:pt x="1" y="1775"/>
                    <a:pt x="1" y="1815"/>
                  </a:cubicBezTo>
                  <a:cubicBezTo>
                    <a:pt x="125" y="1869"/>
                    <a:pt x="252" y="1894"/>
                    <a:pt x="376" y="1894"/>
                  </a:cubicBezTo>
                  <a:cubicBezTo>
                    <a:pt x="879" y="1894"/>
                    <a:pt x="1328" y="1479"/>
                    <a:pt x="1296" y="912"/>
                  </a:cubicBezTo>
                  <a:cubicBezTo>
                    <a:pt x="1321" y="142"/>
                    <a:pt x="843" y="0"/>
                    <a:pt x="489" y="0"/>
                  </a:cubicBezTo>
                  <a:close/>
                </a:path>
              </a:pathLst>
            </a:custGeom>
            <a:solidFill>
              <a:srgbClr val="FFBE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7" name="Google Shape;3427;p65"/>
            <p:cNvSpPr/>
            <p:nvPr/>
          </p:nvSpPr>
          <p:spPr>
            <a:xfrm>
              <a:off x="6141000" y="1190168"/>
              <a:ext cx="11351" cy="23923"/>
            </a:xfrm>
            <a:custGeom>
              <a:avLst/>
              <a:gdLst/>
              <a:ahLst/>
              <a:cxnLst/>
              <a:rect l="l" t="t" r="r" b="b"/>
              <a:pathLst>
                <a:path w="511" h="1077" extrusionOk="0">
                  <a:moveTo>
                    <a:pt x="236" y="0"/>
                  </a:moveTo>
                  <a:cubicBezTo>
                    <a:pt x="196" y="0"/>
                    <a:pt x="157" y="0"/>
                    <a:pt x="118" y="39"/>
                  </a:cubicBezTo>
                  <a:cubicBezTo>
                    <a:pt x="79" y="39"/>
                    <a:pt x="79" y="79"/>
                    <a:pt x="79" y="118"/>
                  </a:cubicBezTo>
                  <a:cubicBezTo>
                    <a:pt x="79" y="90"/>
                    <a:pt x="118" y="62"/>
                    <a:pt x="155" y="62"/>
                  </a:cubicBezTo>
                  <a:cubicBezTo>
                    <a:pt x="170" y="62"/>
                    <a:pt x="185" y="67"/>
                    <a:pt x="196" y="79"/>
                  </a:cubicBezTo>
                  <a:cubicBezTo>
                    <a:pt x="275" y="79"/>
                    <a:pt x="314" y="157"/>
                    <a:pt x="353" y="236"/>
                  </a:cubicBezTo>
                  <a:cubicBezTo>
                    <a:pt x="393" y="314"/>
                    <a:pt x="393" y="432"/>
                    <a:pt x="393" y="550"/>
                  </a:cubicBezTo>
                  <a:cubicBezTo>
                    <a:pt x="432" y="746"/>
                    <a:pt x="314" y="942"/>
                    <a:pt x="157" y="1021"/>
                  </a:cubicBezTo>
                  <a:cubicBezTo>
                    <a:pt x="118" y="1040"/>
                    <a:pt x="89" y="1050"/>
                    <a:pt x="64" y="1050"/>
                  </a:cubicBezTo>
                  <a:cubicBezTo>
                    <a:pt x="40" y="1050"/>
                    <a:pt x="20" y="1041"/>
                    <a:pt x="1" y="1021"/>
                  </a:cubicBezTo>
                  <a:lnTo>
                    <a:pt x="1" y="1021"/>
                  </a:lnTo>
                  <a:cubicBezTo>
                    <a:pt x="29" y="1049"/>
                    <a:pt x="76" y="1076"/>
                    <a:pt x="128" y="1076"/>
                  </a:cubicBezTo>
                  <a:cubicBezTo>
                    <a:pt x="150" y="1076"/>
                    <a:pt x="173" y="1072"/>
                    <a:pt x="196" y="1060"/>
                  </a:cubicBezTo>
                  <a:cubicBezTo>
                    <a:pt x="393" y="982"/>
                    <a:pt x="511" y="785"/>
                    <a:pt x="511" y="550"/>
                  </a:cubicBezTo>
                  <a:cubicBezTo>
                    <a:pt x="511" y="432"/>
                    <a:pt x="511" y="314"/>
                    <a:pt x="471" y="196"/>
                  </a:cubicBezTo>
                  <a:cubicBezTo>
                    <a:pt x="432" y="118"/>
                    <a:pt x="353" y="39"/>
                    <a:pt x="236" y="0"/>
                  </a:cubicBezTo>
                  <a:close/>
                </a:path>
              </a:pathLst>
            </a:custGeom>
            <a:solidFill>
              <a:srgbClr val="EB99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8" name="Google Shape;3428;p65"/>
            <p:cNvSpPr/>
            <p:nvPr/>
          </p:nvSpPr>
          <p:spPr>
            <a:xfrm>
              <a:off x="6021542" y="1066355"/>
              <a:ext cx="133430" cy="141272"/>
            </a:xfrm>
            <a:custGeom>
              <a:avLst/>
              <a:gdLst/>
              <a:ahLst/>
              <a:cxnLst/>
              <a:rect l="l" t="t" r="r" b="b"/>
              <a:pathLst>
                <a:path w="6007" h="6360" extrusionOk="0">
                  <a:moveTo>
                    <a:pt x="2322" y="1"/>
                  </a:moveTo>
                  <a:cubicBezTo>
                    <a:pt x="1557" y="1"/>
                    <a:pt x="782" y="241"/>
                    <a:pt x="118" y="746"/>
                  </a:cubicBezTo>
                  <a:cubicBezTo>
                    <a:pt x="39" y="863"/>
                    <a:pt x="0" y="1020"/>
                    <a:pt x="0" y="1138"/>
                  </a:cubicBezTo>
                  <a:cubicBezTo>
                    <a:pt x="79" y="1217"/>
                    <a:pt x="157" y="1256"/>
                    <a:pt x="236" y="1334"/>
                  </a:cubicBezTo>
                  <a:cubicBezTo>
                    <a:pt x="496" y="1595"/>
                    <a:pt x="864" y="1747"/>
                    <a:pt x="1250" y="1747"/>
                  </a:cubicBezTo>
                  <a:cubicBezTo>
                    <a:pt x="1330" y="1747"/>
                    <a:pt x="1411" y="1741"/>
                    <a:pt x="1492" y="1727"/>
                  </a:cubicBezTo>
                  <a:cubicBezTo>
                    <a:pt x="1845" y="1688"/>
                    <a:pt x="2198" y="1492"/>
                    <a:pt x="2591" y="1452"/>
                  </a:cubicBezTo>
                  <a:cubicBezTo>
                    <a:pt x="3180" y="1452"/>
                    <a:pt x="3729" y="1727"/>
                    <a:pt x="4043" y="2277"/>
                  </a:cubicBezTo>
                  <a:cubicBezTo>
                    <a:pt x="4318" y="2787"/>
                    <a:pt x="4436" y="3376"/>
                    <a:pt x="4397" y="3925"/>
                  </a:cubicBezTo>
                  <a:cubicBezTo>
                    <a:pt x="4358" y="4514"/>
                    <a:pt x="4240" y="5103"/>
                    <a:pt x="4161" y="5653"/>
                  </a:cubicBezTo>
                  <a:cubicBezTo>
                    <a:pt x="4161" y="5810"/>
                    <a:pt x="4161" y="5927"/>
                    <a:pt x="4161" y="6085"/>
                  </a:cubicBezTo>
                  <a:cubicBezTo>
                    <a:pt x="4201" y="6202"/>
                    <a:pt x="4318" y="6320"/>
                    <a:pt x="4436" y="6359"/>
                  </a:cubicBezTo>
                  <a:cubicBezTo>
                    <a:pt x="4632" y="6359"/>
                    <a:pt x="4829" y="6242"/>
                    <a:pt x="4868" y="6045"/>
                  </a:cubicBezTo>
                  <a:cubicBezTo>
                    <a:pt x="4946" y="5888"/>
                    <a:pt x="4986" y="5692"/>
                    <a:pt x="5064" y="5496"/>
                  </a:cubicBezTo>
                  <a:cubicBezTo>
                    <a:pt x="5182" y="5299"/>
                    <a:pt x="5417" y="5182"/>
                    <a:pt x="5653" y="5182"/>
                  </a:cubicBezTo>
                  <a:cubicBezTo>
                    <a:pt x="5889" y="4239"/>
                    <a:pt x="6006" y="2944"/>
                    <a:pt x="5574" y="2002"/>
                  </a:cubicBezTo>
                  <a:cubicBezTo>
                    <a:pt x="4929" y="711"/>
                    <a:pt x="3640" y="1"/>
                    <a:pt x="2322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9" name="Google Shape;3429;p65"/>
            <p:cNvSpPr/>
            <p:nvPr/>
          </p:nvSpPr>
          <p:spPr>
            <a:xfrm>
              <a:off x="5998863" y="1059447"/>
              <a:ext cx="157842" cy="112417"/>
            </a:xfrm>
            <a:custGeom>
              <a:avLst/>
              <a:gdLst/>
              <a:ahLst/>
              <a:cxnLst/>
              <a:rect l="l" t="t" r="r" b="b"/>
              <a:pathLst>
                <a:path w="7106" h="5061" extrusionOk="0">
                  <a:moveTo>
                    <a:pt x="3224" y="0"/>
                  </a:moveTo>
                  <a:cubicBezTo>
                    <a:pt x="2136" y="0"/>
                    <a:pt x="703" y="432"/>
                    <a:pt x="0" y="2470"/>
                  </a:cubicBezTo>
                  <a:cubicBezTo>
                    <a:pt x="0" y="2470"/>
                    <a:pt x="847" y="2204"/>
                    <a:pt x="1979" y="2204"/>
                  </a:cubicBezTo>
                  <a:cubicBezTo>
                    <a:pt x="3529" y="2204"/>
                    <a:pt x="5612" y="2702"/>
                    <a:pt x="6792" y="5061"/>
                  </a:cubicBezTo>
                  <a:cubicBezTo>
                    <a:pt x="6949" y="4550"/>
                    <a:pt x="7067" y="4001"/>
                    <a:pt x="7106" y="3491"/>
                  </a:cubicBezTo>
                  <a:cubicBezTo>
                    <a:pt x="7067" y="1999"/>
                    <a:pt x="6085" y="703"/>
                    <a:pt x="4633" y="232"/>
                  </a:cubicBezTo>
                  <a:cubicBezTo>
                    <a:pt x="4633" y="232"/>
                    <a:pt x="4021" y="0"/>
                    <a:pt x="3224" y="0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0" name="Google Shape;3430;p65"/>
            <p:cNvSpPr/>
            <p:nvPr/>
          </p:nvSpPr>
          <p:spPr>
            <a:xfrm>
              <a:off x="6003216" y="1097519"/>
              <a:ext cx="88095" cy="30764"/>
            </a:xfrm>
            <a:custGeom>
              <a:avLst/>
              <a:gdLst/>
              <a:ahLst/>
              <a:cxnLst/>
              <a:rect l="l" t="t" r="r" b="b"/>
              <a:pathLst>
                <a:path w="3966" h="1385" extrusionOk="0">
                  <a:moveTo>
                    <a:pt x="2106" y="0"/>
                  </a:moveTo>
                  <a:cubicBezTo>
                    <a:pt x="1605" y="0"/>
                    <a:pt x="1089" y="87"/>
                    <a:pt x="629" y="285"/>
                  </a:cubicBezTo>
                  <a:cubicBezTo>
                    <a:pt x="433" y="363"/>
                    <a:pt x="275" y="481"/>
                    <a:pt x="118" y="638"/>
                  </a:cubicBezTo>
                  <a:cubicBezTo>
                    <a:pt x="1" y="756"/>
                    <a:pt x="1" y="991"/>
                    <a:pt x="79" y="1148"/>
                  </a:cubicBezTo>
                  <a:cubicBezTo>
                    <a:pt x="184" y="1253"/>
                    <a:pt x="306" y="1305"/>
                    <a:pt x="434" y="1305"/>
                  </a:cubicBezTo>
                  <a:cubicBezTo>
                    <a:pt x="498" y="1305"/>
                    <a:pt x="563" y="1292"/>
                    <a:pt x="629" y="1266"/>
                  </a:cubicBezTo>
                  <a:cubicBezTo>
                    <a:pt x="786" y="1188"/>
                    <a:pt x="943" y="1070"/>
                    <a:pt x="1061" y="952"/>
                  </a:cubicBezTo>
                  <a:cubicBezTo>
                    <a:pt x="1162" y="1237"/>
                    <a:pt x="1411" y="1385"/>
                    <a:pt x="1660" y="1385"/>
                  </a:cubicBezTo>
                  <a:cubicBezTo>
                    <a:pt x="1893" y="1385"/>
                    <a:pt x="2125" y="1256"/>
                    <a:pt x="2238" y="991"/>
                  </a:cubicBezTo>
                  <a:cubicBezTo>
                    <a:pt x="2278" y="1070"/>
                    <a:pt x="2356" y="1148"/>
                    <a:pt x="2435" y="1188"/>
                  </a:cubicBezTo>
                  <a:cubicBezTo>
                    <a:pt x="2613" y="1284"/>
                    <a:pt x="2806" y="1332"/>
                    <a:pt x="2995" y="1332"/>
                  </a:cubicBezTo>
                  <a:cubicBezTo>
                    <a:pt x="3346" y="1332"/>
                    <a:pt x="3683" y="1166"/>
                    <a:pt x="3887" y="834"/>
                  </a:cubicBezTo>
                  <a:lnTo>
                    <a:pt x="3966" y="874"/>
                  </a:lnTo>
                  <a:cubicBezTo>
                    <a:pt x="3573" y="403"/>
                    <a:pt x="3023" y="89"/>
                    <a:pt x="2395" y="10"/>
                  </a:cubicBezTo>
                  <a:cubicBezTo>
                    <a:pt x="2300" y="4"/>
                    <a:pt x="2203" y="0"/>
                    <a:pt x="2106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1" name="Google Shape;3431;p65"/>
            <p:cNvSpPr/>
            <p:nvPr/>
          </p:nvSpPr>
          <p:spPr>
            <a:xfrm>
              <a:off x="5998863" y="1059447"/>
              <a:ext cx="156976" cy="112417"/>
            </a:xfrm>
            <a:custGeom>
              <a:avLst/>
              <a:gdLst/>
              <a:ahLst/>
              <a:cxnLst/>
              <a:rect l="l" t="t" r="r" b="b"/>
              <a:pathLst>
                <a:path w="7067" h="5061" extrusionOk="0">
                  <a:moveTo>
                    <a:pt x="3224" y="0"/>
                  </a:moveTo>
                  <a:cubicBezTo>
                    <a:pt x="2136" y="0"/>
                    <a:pt x="703" y="432"/>
                    <a:pt x="0" y="2470"/>
                  </a:cubicBezTo>
                  <a:cubicBezTo>
                    <a:pt x="393" y="2077"/>
                    <a:pt x="903" y="1842"/>
                    <a:pt x="1492" y="1803"/>
                  </a:cubicBezTo>
                  <a:cubicBezTo>
                    <a:pt x="3730" y="1803"/>
                    <a:pt x="5732" y="3059"/>
                    <a:pt x="6752" y="5061"/>
                  </a:cubicBezTo>
                  <a:cubicBezTo>
                    <a:pt x="6910" y="4550"/>
                    <a:pt x="7027" y="4001"/>
                    <a:pt x="7067" y="3491"/>
                  </a:cubicBezTo>
                  <a:cubicBezTo>
                    <a:pt x="7027" y="1999"/>
                    <a:pt x="6046" y="703"/>
                    <a:pt x="4633" y="232"/>
                  </a:cubicBezTo>
                  <a:cubicBezTo>
                    <a:pt x="4633" y="232"/>
                    <a:pt x="4021" y="0"/>
                    <a:pt x="322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2" name="Google Shape;3432;p65"/>
            <p:cNvSpPr/>
            <p:nvPr/>
          </p:nvSpPr>
          <p:spPr>
            <a:xfrm>
              <a:off x="5945664" y="1061935"/>
              <a:ext cx="199713" cy="99468"/>
            </a:xfrm>
            <a:custGeom>
              <a:avLst/>
              <a:gdLst/>
              <a:ahLst/>
              <a:cxnLst/>
              <a:rect l="l" t="t" r="r" b="b"/>
              <a:pathLst>
                <a:path w="8991" h="4478" extrusionOk="0">
                  <a:moveTo>
                    <a:pt x="1358" y="1"/>
                  </a:moveTo>
                  <a:cubicBezTo>
                    <a:pt x="1221" y="1"/>
                    <a:pt x="1082" y="14"/>
                    <a:pt x="943" y="42"/>
                  </a:cubicBezTo>
                  <a:cubicBezTo>
                    <a:pt x="550" y="81"/>
                    <a:pt x="236" y="356"/>
                    <a:pt x="119" y="709"/>
                  </a:cubicBezTo>
                  <a:cubicBezTo>
                    <a:pt x="1" y="1219"/>
                    <a:pt x="825" y="1926"/>
                    <a:pt x="1218" y="2201"/>
                  </a:cubicBezTo>
                  <a:cubicBezTo>
                    <a:pt x="1571" y="2436"/>
                    <a:pt x="2003" y="2672"/>
                    <a:pt x="2395" y="2907"/>
                  </a:cubicBezTo>
                  <a:cubicBezTo>
                    <a:pt x="2395" y="2907"/>
                    <a:pt x="2395" y="2044"/>
                    <a:pt x="3769" y="1848"/>
                  </a:cubicBezTo>
                  <a:cubicBezTo>
                    <a:pt x="3844" y="1838"/>
                    <a:pt x="3920" y="1834"/>
                    <a:pt x="3999" y="1834"/>
                  </a:cubicBezTo>
                  <a:cubicBezTo>
                    <a:pt x="5912" y="1834"/>
                    <a:pt x="8990" y="4478"/>
                    <a:pt x="8990" y="4478"/>
                  </a:cubicBezTo>
                  <a:cubicBezTo>
                    <a:pt x="8245" y="3379"/>
                    <a:pt x="7302" y="2476"/>
                    <a:pt x="6203" y="1808"/>
                  </a:cubicBezTo>
                  <a:cubicBezTo>
                    <a:pt x="4908" y="1102"/>
                    <a:pt x="3534" y="513"/>
                    <a:pt x="2081" y="120"/>
                  </a:cubicBezTo>
                  <a:cubicBezTo>
                    <a:pt x="1853" y="44"/>
                    <a:pt x="1609" y="1"/>
                    <a:pt x="1358" y="1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3" name="Google Shape;3433;p65"/>
            <p:cNvSpPr/>
            <p:nvPr/>
          </p:nvSpPr>
          <p:spPr>
            <a:xfrm>
              <a:off x="6028516" y="1066333"/>
              <a:ext cx="32275" cy="16593"/>
            </a:xfrm>
            <a:custGeom>
              <a:avLst/>
              <a:gdLst/>
              <a:ahLst/>
              <a:cxnLst/>
              <a:rect l="l" t="t" r="r" b="b"/>
              <a:pathLst>
                <a:path w="1453" h="747" extrusionOk="0">
                  <a:moveTo>
                    <a:pt x="393" y="1"/>
                  </a:moveTo>
                  <a:cubicBezTo>
                    <a:pt x="236" y="79"/>
                    <a:pt x="118" y="158"/>
                    <a:pt x="0" y="236"/>
                  </a:cubicBezTo>
                  <a:cubicBezTo>
                    <a:pt x="471" y="315"/>
                    <a:pt x="942" y="511"/>
                    <a:pt x="1374" y="747"/>
                  </a:cubicBezTo>
                  <a:lnTo>
                    <a:pt x="1453" y="393"/>
                  </a:lnTo>
                  <a:cubicBezTo>
                    <a:pt x="1099" y="197"/>
                    <a:pt x="746" y="79"/>
                    <a:pt x="393" y="1"/>
                  </a:cubicBez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4" name="Google Shape;3434;p65"/>
            <p:cNvSpPr/>
            <p:nvPr/>
          </p:nvSpPr>
          <p:spPr>
            <a:xfrm>
              <a:off x="6100018" y="1184059"/>
              <a:ext cx="39249" cy="27921"/>
            </a:xfrm>
            <a:custGeom>
              <a:avLst/>
              <a:gdLst/>
              <a:ahLst/>
              <a:cxnLst/>
              <a:rect l="l" t="t" r="r" b="b"/>
              <a:pathLst>
                <a:path w="1767" h="1257" extrusionOk="0">
                  <a:moveTo>
                    <a:pt x="1767" y="0"/>
                  </a:moveTo>
                  <a:cubicBezTo>
                    <a:pt x="1413" y="118"/>
                    <a:pt x="1139" y="314"/>
                    <a:pt x="864" y="589"/>
                  </a:cubicBezTo>
                  <a:cubicBezTo>
                    <a:pt x="550" y="786"/>
                    <a:pt x="236" y="1021"/>
                    <a:pt x="0" y="1257"/>
                  </a:cubicBezTo>
                  <a:cubicBezTo>
                    <a:pt x="314" y="1100"/>
                    <a:pt x="589" y="864"/>
                    <a:pt x="903" y="668"/>
                  </a:cubicBezTo>
                  <a:lnTo>
                    <a:pt x="1531" y="197"/>
                  </a:lnTo>
                  <a:cubicBezTo>
                    <a:pt x="1610" y="118"/>
                    <a:pt x="1688" y="79"/>
                    <a:pt x="1767" y="0"/>
                  </a:cubicBezTo>
                  <a:close/>
                </a:path>
              </a:pathLst>
            </a:custGeom>
            <a:solidFill>
              <a:srgbClr val="EBEBE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5" name="Google Shape;3435;p65"/>
            <p:cNvSpPr/>
            <p:nvPr/>
          </p:nvSpPr>
          <p:spPr>
            <a:xfrm>
              <a:off x="6105238" y="1224108"/>
              <a:ext cx="36651" cy="31475"/>
            </a:xfrm>
            <a:custGeom>
              <a:avLst/>
              <a:gdLst/>
              <a:ahLst/>
              <a:cxnLst/>
              <a:rect l="l" t="t" r="r" b="b"/>
              <a:pathLst>
                <a:path w="1650" h="1417" extrusionOk="0">
                  <a:moveTo>
                    <a:pt x="1642" y="0"/>
                  </a:moveTo>
                  <a:cubicBezTo>
                    <a:pt x="1581" y="0"/>
                    <a:pt x="1276" y="375"/>
                    <a:pt x="864" y="749"/>
                  </a:cubicBezTo>
                  <a:cubicBezTo>
                    <a:pt x="393" y="1142"/>
                    <a:pt x="1" y="1377"/>
                    <a:pt x="1" y="1416"/>
                  </a:cubicBezTo>
                  <a:cubicBezTo>
                    <a:pt x="668" y="1102"/>
                    <a:pt x="1257" y="631"/>
                    <a:pt x="1649" y="3"/>
                  </a:cubicBezTo>
                  <a:cubicBezTo>
                    <a:pt x="1648" y="1"/>
                    <a:pt x="1645" y="0"/>
                    <a:pt x="1642" y="0"/>
                  </a:cubicBezTo>
                  <a:close/>
                </a:path>
              </a:pathLst>
            </a:custGeom>
            <a:solidFill>
              <a:srgbClr val="EBEBE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6" name="Google Shape;3436;p65"/>
            <p:cNvSpPr/>
            <p:nvPr/>
          </p:nvSpPr>
          <p:spPr>
            <a:xfrm>
              <a:off x="5982292" y="1209759"/>
              <a:ext cx="123835" cy="75722"/>
            </a:xfrm>
            <a:custGeom>
              <a:avLst/>
              <a:gdLst/>
              <a:ahLst/>
              <a:cxnLst/>
              <a:rect l="l" t="t" r="r" b="b"/>
              <a:pathLst>
                <a:path w="5575" h="3409" extrusionOk="0">
                  <a:moveTo>
                    <a:pt x="2571" y="1"/>
                  </a:moveTo>
                  <a:cubicBezTo>
                    <a:pt x="1970" y="1"/>
                    <a:pt x="1629" y="152"/>
                    <a:pt x="1021" y="178"/>
                  </a:cubicBezTo>
                  <a:cubicBezTo>
                    <a:pt x="786" y="139"/>
                    <a:pt x="589" y="100"/>
                    <a:pt x="393" y="60"/>
                  </a:cubicBezTo>
                  <a:lnTo>
                    <a:pt x="393" y="60"/>
                  </a:lnTo>
                  <a:cubicBezTo>
                    <a:pt x="1" y="845"/>
                    <a:pt x="275" y="3201"/>
                    <a:pt x="2277" y="3397"/>
                  </a:cubicBezTo>
                  <a:cubicBezTo>
                    <a:pt x="2354" y="3405"/>
                    <a:pt x="2431" y="3409"/>
                    <a:pt x="2509" y="3409"/>
                  </a:cubicBezTo>
                  <a:cubicBezTo>
                    <a:pt x="3981" y="3409"/>
                    <a:pt x="5575" y="2062"/>
                    <a:pt x="5575" y="2062"/>
                  </a:cubicBezTo>
                  <a:lnTo>
                    <a:pt x="5261" y="100"/>
                  </a:lnTo>
                  <a:cubicBezTo>
                    <a:pt x="4986" y="100"/>
                    <a:pt x="4672" y="100"/>
                    <a:pt x="4397" y="139"/>
                  </a:cubicBezTo>
                  <a:cubicBezTo>
                    <a:pt x="4279" y="158"/>
                    <a:pt x="4162" y="168"/>
                    <a:pt x="4044" y="168"/>
                  </a:cubicBezTo>
                  <a:cubicBezTo>
                    <a:pt x="3926" y="168"/>
                    <a:pt x="3808" y="158"/>
                    <a:pt x="3691" y="139"/>
                  </a:cubicBezTo>
                  <a:cubicBezTo>
                    <a:pt x="3216" y="36"/>
                    <a:pt x="2863" y="1"/>
                    <a:pt x="2571" y="1"/>
                  </a:cubicBez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7" name="Google Shape;3437;p65"/>
            <p:cNvSpPr/>
            <p:nvPr/>
          </p:nvSpPr>
          <p:spPr>
            <a:xfrm>
              <a:off x="5986646" y="1208249"/>
              <a:ext cx="119481" cy="77855"/>
            </a:xfrm>
            <a:custGeom>
              <a:avLst/>
              <a:gdLst/>
              <a:ahLst/>
              <a:cxnLst/>
              <a:rect l="l" t="t" r="r" b="b"/>
              <a:pathLst>
                <a:path w="5379" h="3505" extrusionOk="0">
                  <a:moveTo>
                    <a:pt x="197" y="128"/>
                  </a:moveTo>
                  <a:lnTo>
                    <a:pt x="177" y="187"/>
                  </a:lnTo>
                  <a:lnTo>
                    <a:pt x="177" y="187"/>
                  </a:lnTo>
                  <a:cubicBezTo>
                    <a:pt x="187" y="168"/>
                    <a:pt x="197" y="148"/>
                    <a:pt x="197" y="128"/>
                  </a:cubicBezTo>
                  <a:close/>
                  <a:moveTo>
                    <a:pt x="177" y="187"/>
                  </a:moveTo>
                  <a:cubicBezTo>
                    <a:pt x="168" y="207"/>
                    <a:pt x="158" y="226"/>
                    <a:pt x="158" y="246"/>
                  </a:cubicBezTo>
                  <a:lnTo>
                    <a:pt x="177" y="187"/>
                  </a:lnTo>
                  <a:close/>
                  <a:moveTo>
                    <a:pt x="2337" y="1"/>
                  </a:moveTo>
                  <a:cubicBezTo>
                    <a:pt x="2081" y="1"/>
                    <a:pt x="1826" y="30"/>
                    <a:pt x="1571" y="89"/>
                  </a:cubicBezTo>
                  <a:cubicBezTo>
                    <a:pt x="1336" y="148"/>
                    <a:pt x="1100" y="177"/>
                    <a:pt x="869" y="177"/>
                  </a:cubicBezTo>
                  <a:cubicBezTo>
                    <a:pt x="639" y="177"/>
                    <a:pt x="413" y="148"/>
                    <a:pt x="197" y="89"/>
                  </a:cubicBezTo>
                  <a:lnTo>
                    <a:pt x="197" y="89"/>
                  </a:lnTo>
                  <a:cubicBezTo>
                    <a:pt x="197" y="89"/>
                    <a:pt x="315" y="128"/>
                    <a:pt x="550" y="168"/>
                  </a:cubicBezTo>
                  <a:cubicBezTo>
                    <a:pt x="590" y="207"/>
                    <a:pt x="668" y="207"/>
                    <a:pt x="747" y="207"/>
                  </a:cubicBezTo>
                  <a:lnTo>
                    <a:pt x="982" y="207"/>
                  </a:lnTo>
                  <a:cubicBezTo>
                    <a:pt x="1179" y="207"/>
                    <a:pt x="1375" y="168"/>
                    <a:pt x="1571" y="128"/>
                  </a:cubicBezTo>
                  <a:cubicBezTo>
                    <a:pt x="1807" y="89"/>
                    <a:pt x="2042" y="50"/>
                    <a:pt x="2278" y="50"/>
                  </a:cubicBezTo>
                  <a:cubicBezTo>
                    <a:pt x="2552" y="50"/>
                    <a:pt x="2827" y="89"/>
                    <a:pt x="3102" y="128"/>
                  </a:cubicBezTo>
                  <a:cubicBezTo>
                    <a:pt x="3259" y="128"/>
                    <a:pt x="3416" y="168"/>
                    <a:pt x="3573" y="207"/>
                  </a:cubicBezTo>
                  <a:cubicBezTo>
                    <a:pt x="3730" y="246"/>
                    <a:pt x="3887" y="246"/>
                    <a:pt x="4044" y="246"/>
                  </a:cubicBezTo>
                  <a:cubicBezTo>
                    <a:pt x="4398" y="168"/>
                    <a:pt x="4751" y="168"/>
                    <a:pt x="5065" y="168"/>
                  </a:cubicBezTo>
                  <a:cubicBezTo>
                    <a:pt x="5179" y="775"/>
                    <a:pt x="5256" y="1382"/>
                    <a:pt x="5367" y="2061"/>
                  </a:cubicBezTo>
                  <a:lnTo>
                    <a:pt x="5367" y="2061"/>
                  </a:lnTo>
                  <a:cubicBezTo>
                    <a:pt x="5371" y="2058"/>
                    <a:pt x="5375" y="2055"/>
                    <a:pt x="5379" y="2052"/>
                  </a:cubicBezTo>
                  <a:cubicBezTo>
                    <a:pt x="5261" y="1345"/>
                    <a:pt x="5183" y="678"/>
                    <a:pt x="5104" y="89"/>
                  </a:cubicBezTo>
                  <a:cubicBezTo>
                    <a:pt x="4751" y="89"/>
                    <a:pt x="4398" y="128"/>
                    <a:pt x="4044" y="168"/>
                  </a:cubicBezTo>
                  <a:lnTo>
                    <a:pt x="3573" y="168"/>
                  </a:lnTo>
                  <a:cubicBezTo>
                    <a:pt x="3416" y="128"/>
                    <a:pt x="3259" y="89"/>
                    <a:pt x="3102" y="89"/>
                  </a:cubicBezTo>
                  <a:cubicBezTo>
                    <a:pt x="2847" y="30"/>
                    <a:pt x="2592" y="1"/>
                    <a:pt x="2337" y="1"/>
                  </a:cubicBezTo>
                  <a:close/>
                  <a:moveTo>
                    <a:pt x="5367" y="2061"/>
                  </a:moveTo>
                  <a:cubicBezTo>
                    <a:pt x="5214" y="2175"/>
                    <a:pt x="5060" y="2290"/>
                    <a:pt x="4869" y="2405"/>
                  </a:cubicBezTo>
                  <a:cubicBezTo>
                    <a:pt x="4620" y="2604"/>
                    <a:pt x="4356" y="2787"/>
                    <a:pt x="4087" y="2954"/>
                  </a:cubicBezTo>
                  <a:lnTo>
                    <a:pt x="4087" y="2954"/>
                  </a:lnTo>
                  <a:cubicBezTo>
                    <a:pt x="4367" y="2813"/>
                    <a:pt x="4637" y="2656"/>
                    <a:pt x="4908" y="2484"/>
                  </a:cubicBezTo>
                  <a:cubicBezTo>
                    <a:pt x="5065" y="2366"/>
                    <a:pt x="5222" y="2248"/>
                    <a:pt x="5379" y="2130"/>
                  </a:cubicBezTo>
                  <a:cubicBezTo>
                    <a:pt x="5375" y="2107"/>
                    <a:pt x="5371" y="2084"/>
                    <a:pt x="5367" y="2061"/>
                  </a:cubicBezTo>
                  <a:close/>
                  <a:moveTo>
                    <a:pt x="79" y="678"/>
                  </a:moveTo>
                  <a:cubicBezTo>
                    <a:pt x="1" y="1228"/>
                    <a:pt x="119" y="1738"/>
                    <a:pt x="315" y="2248"/>
                  </a:cubicBezTo>
                  <a:cubicBezTo>
                    <a:pt x="668" y="2994"/>
                    <a:pt x="1414" y="3465"/>
                    <a:pt x="2238" y="3504"/>
                  </a:cubicBezTo>
                  <a:cubicBezTo>
                    <a:pt x="2710" y="3504"/>
                    <a:pt x="3181" y="3426"/>
                    <a:pt x="3612" y="3230"/>
                  </a:cubicBezTo>
                  <a:cubicBezTo>
                    <a:pt x="3771" y="3143"/>
                    <a:pt x="3930" y="3051"/>
                    <a:pt x="4087" y="2954"/>
                  </a:cubicBezTo>
                  <a:lnTo>
                    <a:pt x="4087" y="2954"/>
                  </a:lnTo>
                  <a:cubicBezTo>
                    <a:pt x="3920" y="3038"/>
                    <a:pt x="3749" y="3117"/>
                    <a:pt x="3573" y="3190"/>
                  </a:cubicBezTo>
                  <a:cubicBezTo>
                    <a:pt x="3181" y="3387"/>
                    <a:pt x="2710" y="3465"/>
                    <a:pt x="2238" y="3465"/>
                  </a:cubicBezTo>
                  <a:cubicBezTo>
                    <a:pt x="1807" y="3465"/>
                    <a:pt x="1414" y="3308"/>
                    <a:pt x="1061" y="3073"/>
                  </a:cubicBezTo>
                  <a:cubicBezTo>
                    <a:pt x="747" y="2876"/>
                    <a:pt x="511" y="2562"/>
                    <a:pt x="354" y="2248"/>
                  </a:cubicBezTo>
                  <a:cubicBezTo>
                    <a:pt x="119" y="1738"/>
                    <a:pt x="40" y="1228"/>
                    <a:pt x="79" y="678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8" name="Google Shape;3438;p65"/>
            <p:cNvSpPr/>
            <p:nvPr/>
          </p:nvSpPr>
          <p:spPr>
            <a:xfrm>
              <a:off x="5994509" y="1234637"/>
              <a:ext cx="96802" cy="24012"/>
            </a:xfrm>
            <a:custGeom>
              <a:avLst/>
              <a:gdLst/>
              <a:ahLst/>
              <a:cxnLst/>
              <a:rect l="l" t="t" r="r" b="b"/>
              <a:pathLst>
                <a:path w="4358" h="1081" extrusionOk="0">
                  <a:moveTo>
                    <a:pt x="0" y="79"/>
                  </a:moveTo>
                  <a:cubicBezTo>
                    <a:pt x="18" y="87"/>
                    <a:pt x="36" y="96"/>
                    <a:pt x="54" y="104"/>
                  </a:cubicBezTo>
                  <a:lnTo>
                    <a:pt x="54" y="104"/>
                  </a:lnTo>
                  <a:cubicBezTo>
                    <a:pt x="49" y="96"/>
                    <a:pt x="44" y="87"/>
                    <a:pt x="39" y="79"/>
                  </a:cubicBezTo>
                  <a:close/>
                  <a:moveTo>
                    <a:pt x="4358" y="0"/>
                  </a:moveTo>
                  <a:lnTo>
                    <a:pt x="4358" y="0"/>
                  </a:lnTo>
                  <a:cubicBezTo>
                    <a:pt x="3641" y="369"/>
                    <a:pt x="2861" y="556"/>
                    <a:pt x="2083" y="556"/>
                  </a:cubicBezTo>
                  <a:cubicBezTo>
                    <a:pt x="1389" y="556"/>
                    <a:pt x="696" y="407"/>
                    <a:pt x="54" y="104"/>
                  </a:cubicBezTo>
                  <a:lnTo>
                    <a:pt x="54" y="104"/>
                  </a:lnTo>
                  <a:cubicBezTo>
                    <a:pt x="404" y="712"/>
                    <a:pt x="1047" y="1081"/>
                    <a:pt x="1725" y="1081"/>
                  </a:cubicBezTo>
                  <a:cubicBezTo>
                    <a:pt x="1817" y="1081"/>
                    <a:pt x="1910" y="1074"/>
                    <a:pt x="2002" y="1060"/>
                  </a:cubicBezTo>
                  <a:cubicBezTo>
                    <a:pt x="2087" y="1067"/>
                    <a:pt x="2171" y="1070"/>
                    <a:pt x="2254" y="1070"/>
                  </a:cubicBezTo>
                  <a:cubicBezTo>
                    <a:pt x="2668" y="1070"/>
                    <a:pt x="3056" y="988"/>
                    <a:pt x="3415" y="825"/>
                  </a:cubicBezTo>
                  <a:cubicBezTo>
                    <a:pt x="3769" y="628"/>
                    <a:pt x="4083" y="314"/>
                    <a:pt x="4358" y="0"/>
                  </a:cubicBez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9" name="Google Shape;3439;p65"/>
            <p:cNvSpPr/>
            <p:nvPr/>
          </p:nvSpPr>
          <p:spPr>
            <a:xfrm>
              <a:off x="5999729" y="1225041"/>
              <a:ext cx="86362" cy="7597"/>
            </a:xfrm>
            <a:custGeom>
              <a:avLst/>
              <a:gdLst/>
              <a:ahLst/>
              <a:cxnLst/>
              <a:rect l="l" t="t" r="r" b="b"/>
              <a:pathLst>
                <a:path w="3888" h="342" extrusionOk="0">
                  <a:moveTo>
                    <a:pt x="3887" y="0"/>
                  </a:moveTo>
                  <a:lnTo>
                    <a:pt x="3887" y="0"/>
                  </a:lnTo>
                  <a:cubicBezTo>
                    <a:pt x="3691" y="40"/>
                    <a:pt x="3534" y="40"/>
                    <a:pt x="3337" y="79"/>
                  </a:cubicBezTo>
                  <a:cubicBezTo>
                    <a:pt x="2736" y="184"/>
                    <a:pt x="2116" y="236"/>
                    <a:pt x="1503" y="236"/>
                  </a:cubicBezTo>
                  <a:cubicBezTo>
                    <a:pt x="1196" y="236"/>
                    <a:pt x="890" y="223"/>
                    <a:pt x="590" y="197"/>
                  </a:cubicBezTo>
                  <a:cubicBezTo>
                    <a:pt x="393" y="157"/>
                    <a:pt x="197" y="157"/>
                    <a:pt x="1" y="157"/>
                  </a:cubicBezTo>
                  <a:cubicBezTo>
                    <a:pt x="158" y="197"/>
                    <a:pt x="354" y="236"/>
                    <a:pt x="550" y="275"/>
                  </a:cubicBezTo>
                  <a:cubicBezTo>
                    <a:pt x="904" y="319"/>
                    <a:pt x="1257" y="341"/>
                    <a:pt x="1608" y="341"/>
                  </a:cubicBezTo>
                  <a:cubicBezTo>
                    <a:pt x="2194" y="341"/>
                    <a:pt x="2773" y="280"/>
                    <a:pt x="3337" y="157"/>
                  </a:cubicBezTo>
                  <a:cubicBezTo>
                    <a:pt x="3534" y="118"/>
                    <a:pt x="3730" y="79"/>
                    <a:pt x="3887" y="0"/>
                  </a:cubicBez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0" name="Google Shape;3440;p65"/>
            <p:cNvSpPr/>
            <p:nvPr/>
          </p:nvSpPr>
          <p:spPr>
            <a:xfrm>
              <a:off x="6018054" y="1243344"/>
              <a:ext cx="75878" cy="24234"/>
            </a:xfrm>
            <a:custGeom>
              <a:avLst/>
              <a:gdLst/>
              <a:ahLst/>
              <a:cxnLst/>
              <a:rect l="l" t="t" r="r" b="b"/>
              <a:pathLst>
                <a:path w="3416" h="1091" extrusionOk="0">
                  <a:moveTo>
                    <a:pt x="3415" y="1"/>
                  </a:moveTo>
                  <a:cubicBezTo>
                    <a:pt x="3415" y="1"/>
                    <a:pt x="3258" y="119"/>
                    <a:pt x="2984" y="315"/>
                  </a:cubicBezTo>
                  <a:cubicBezTo>
                    <a:pt x="2327" y="789"/>
                    <a:pt x="1536" y="1026"/>
                    <a:pt x="735" y="1026"/>
                  </a:cubicBezTo>
                  <a:cubicBezTo>
                    <a:pt x="673" y="1026"/>
                    <a:pt x="611" y="1024"/>
                    <a:pt x="550" y="1021"/>
                  </a:cubicBezTo>
                  <a:cubicBezTo>
                    <a:pt x="236" y="982"/>
                    <a:pt x="0" y="943"/>
                    <a:pt x="0" y="943"/>
                  </a:cubicBezTo>
                  <a:lnTo>
                    <a:pt x="0" y="943"/>
                  </a:lnTo>
                  <a:cubicBezTo>
                    <a:pt x="157" y="1021"/>
                    <a:pt x="353" y="1061"/>
                    <a:pt x="550" y="1061"/>
                  </a:cubicBezTo>
                  <a:cubicBezTo>
                    <a:pt x="695" y="1081"/>
                    <a:pt x="841" y="1090"/>
                    <a:pt x="988" y="1090"/>
                  </a:cubicBezTo>
                  <a:cubicBezTo>
                    <a:pt x="1712" y="1090"/>
                    <a:pt x="2435" y="850"/>
                    <a:pt x="3023" y="393"/>
                  </a:cubicBezTo>
                  <a:cubicBezTo>
                    <a:pt x="3180" y="276"/>
                    <a:pt x="3298" y="158"/>
                    <a:pt x="3415" y="1"/>
                  </a:cubicBez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1" name="Google Shape;3441;p65"/>
            <p:cNvSpPr/>
            <p:nvPr/>
          </p:nvSpPr>
          <p:spPr>
            <a:xfrm>
              <a:off x="5993620" y="1233593"/>
              <a:ext cx="101178" cy="13616"/>
            </a:xfrm>
            <a:custGeom>
              <a:avLst/>
              <a:gdLst/>
              <a:ahLst/>
              <a:cxnLst/>
              <a:rect l="l" t="t" r="r" b="b"/>
              <a:pathLst>
                <a:path w="4555" h="613" extrusionOk="0">
                  <a:moveTo>
                    <a:pt x="4531" y="0"/>
                  </a:moveTo>
                  <a:cubicBezTo>
                    <a:pt x="4460" y="0"/>
                    <a:pt x="4262" y="107"/>
                    <a:pt x="3887" y="244"/>
                  </a:cubicBezTo>
                  <a:cubicBezTo>
                    <a:pt x="3652" y="322"/>
                    <a:pt x="3416" y="361"/>
                    <a:pt x="3181" y="440"/>
                  </a:cubicBezTo>
                  <a:cubicBezTo>
                    <a:pt x="2858" y="483"/>
                    <a:pt x="2523" y="514"/>
                    <a:pt x="2189" y="514"/>
                  </a:cubicBezTo>
                  <a:cubicBezTo>
                    <a:pt x="1914" y="514"/>
                    <a:pt x="1641" y="493"/>
                    <a:pt x="1375" y="440"/>
                  </a:cubicBezTo>
                  <a:cubicBezTo>
                    <a:pt x="1139" y="401"/>
                    <a:pt x="904" y="361"/>
                    <a:pt x="668" y="283"/>
                  </a:cubicBezTo>
                  <a:cubicBezTo>
                    <a:pt x="237" y="165"/>
                    <a:pt x="1" y="47"/>
                    <a:pt x="1" y="47"/>
                  </a:cubicBezTo>
                  <a:lnTo>
                    <a:pt x="1" y="47"/>
                  </a:lnTo>
                  <a:cubicBezTo>
                    <a:pt x="40" y="87"/>
                    <a:pt x="119" y="126"/>
                    <a:pt x="158" y="165"/>
                  </a:cubicBezTo>
                  <a:cubicBezTo>
                    <a:pt x="315" y="244"/>
                    <a:pt x="472" y="283"/>
                    <a:pt x="668" y="361"/>
                  </a:cubicBezTo>
                  <a:cubicBezTo>
                    <a:pt x="904" y="440"/>
                    <a:pt x="1139" y="518"/>
                    <a:pt x="1375" y="558"/>
                  </a:cubicBezTo>
                  <a:cubicBezTo>
                    <a:pt x="1657" y="593"/>
                    <a:pt x="1932" y="612"/>
                    <a:pt x="2205" y="612"/>
                  </a:cubicBezTo>
                  <a:cubicBezTo>
                    <a:pt x="2540" y="612"/>
                    <a:pt x="2874" y="583"/>
                    <a:pt x="3220" y="518"/>
                  </a:cubicBezTo>
                  <a:cubicBezTo>
                    <a:pt x="3455" y="479"/>
                    <a:pt x="3691" y="401"/>
                    <a:pt x="3927" y="322"/>
                  </a:cubicBezTo>
                  <a:cubicBezTo>
                    <a:pt x="4084" y="244"/>
                    <a:pt x="4241" y="165"/>
                    <a:pt x="4398" y="87"/>
                  </a:cubicBezTo>
                  <a:cubicBezTo>
                    <a:pt x="4437" y="87"/>
                    <a:pt x="4476" y="47"/>
                    <a:pt x="4555" y="8"/>
                  </a:cubicBezTo>
                  <a:cubicBezTo>
                    <a:pt x="4549" y="3"/>
                    <a:pt x="4542" y="0"/>
                    <a:pt x="453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2" name="Google Shape;3442;p65"/>
            <p:cNvSpPr/>
            <p:nvPr/>
          </p:nvSpPr>
          <p:spPr>
            <a:xfrm>
              <a:off x="6011079" y="1230972"/>
              <a:ext cx="51466" cy="4287"/>
            </a:xfrm>
            <a:custGeom>
              <a:avLst/>
              <a:gdLst/>
              <a:ahLst/>
              <a:cxnLst/>
              <a:rect l="l" t="t" r="r" b="b"/>
              <a:pathLst>
                <a:path w="2317" h="193" extrusionOk="0">
                  <a:moveTo>
                    <a:pt x="30" y="0"/>
                  </a:moveTo>
                  <a:cubicBezTo>
                    <a:pt x="10" y="0"/>
                    <a:pt x="0" y="3"/>
                    <a:pt x="0" y="8"/>
                  </a:cubicBezTo>
                  <a:cubicBezTo>
                    <a:pt x="466" y="131"/>
                    <a:pt x="948" y="192"/>
                    <a:pt x="1435" y="192"/>
                  </a:cubicBezTo>
                  <a:cubicBezTo>
                    <a:pt x="1727" y="192"/>
                    <a:pt x="2022" y="170"/>
                    <a:pt x="2316" y="126"/>
                  </a:cubicBezTo>
                  <a:cubicBezTo>
                    <a:pt x="2316" y="106"/>
                    <a:pt x="2189" y="106"/>
                    <a:pt x="1978" y="106"/>
                  </a:cubicBezTo>
                  <a:cubicBezTo>
                    <a:pt x="1767" y="106"/>
                    <a:pt x="1472" y="106"/>
                    <a:pt x="1138" y="87"/>
                  </a:cubicBezTo>
                  <a:cubicBezTo>
                    <a:pt x="600" y="87"/>
                    <a:pt x="148" y="0"/>
                    <a:pt x="3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3" name="Google Shape;3443;p65"/>
            <p:cNvSpPr/>
            <p:nvPr/>
          </p:nvSpPr>
          <p:spPr>
            <a:xfrm>
              <a:off x="5585532" y="1421244"/>
              <a:ext cx="486587" cy="353157"/>
            </a:xfrm>
            <a:custGeom>
              <a:avLst/>
              <a:gdLst/>
              <a:ahLst/>
              <a:cxnLst/>
              <a:rect l="l" t="t" r="r" b="b"/>
              <a:pathLst>
                <a:path w="21906" h="15899" extrusionOk="0">
                  <a:moveTo>
                    <a:pt x="1" y="0"/>
                  </a:moveTo>
                  <a:lnTo>
                    <a:pt x="1" y="15781"/>
                  </a:lnTo>
                  <a:lnTo>
                    <a:pt x="10286" y="15899"/>
                  </a:lnTo>
                  <a:lnTo>
                    <a:pt x="21906" y="15781"/>
                  </a:lnTo>
                  <a:lnTo>
                    <a:pt x="21906" y="0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4" name="Google Shape;3444;p65"/>
            <p:cNvSpPr/>
            <p:nvPr/>
          </p:nvSpPr>
          <p:spPr>
            <a:xfrm>
              <a:off x="5585532" y="1421244"/>
              <a:ext cx="486587" cy="350558"/>
            </a:xfrm>
            <a:custGeom>
              <a:avLst/>
              <a:gdLst/>
              <a:ahLst/>
              <a:cxnLst/>
              <a:rect l="l" t="t" r="r" b="b"/>
              <a:pathLst>
                <a:path w="21906" h="15782" extrusionOk="0">
                  <a:moveTo>
                    <a:pt x="1" y="0"/>
                  </a:moveTo>
                  <a:lnTo>
                    <a:pt x="1" y="15781"/>
                  </a:lnTo>
                  <a:lnTo>
                    <a:pt x="21906" y="15781"/>
                  </a:lnTo>
                  <a:lnTo>
                    <a:pt x="21906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5" name="Google Shape;3445;p65"/>
            <p:cNvSpPr/>
            <p:nvPr/>
          </p:nvSpPr>
          <p:spPr>
            <a:xfrm>
              <a:off x="5585532" y="1421244"/>
              <a:ext cx="228500" cy="353157"/>
            </a:xfrm>
            <a:custGeom>
              <a:avLst/>
              <a:gdLst/>
              <a:ahLst/>
              <a:cxnLst/>
              <a:rect l="l" t="t" r="r" b="b"/>
              <a:pathLst>
                <a:path w="10287" h="15899" extrusionOk="0">
                  <a:moveTo>
                    <a:pt x="1" y="0"/>
                  </a:moveTo>
                  <a:lnTo>
                    <a:pt x="1" y="15781"/>
                  </a:lnTo>
                  <a:lnTo>
                    <a:pt x="10286" y="15899"/>
                  </a:lnTo>
                  <a:lnTo>
                    <a:pt x="10247" y="0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6" name="Google Shape;3446;p65"/>
            <p:cNvSpPr/>
            <p:nvPr/>
          </p:nvSpPr>
          <p:spPr>
            <a:xfrm>
              <a:off x="5677981" y="1421244"/>
              <a:ext cx="30542" cy="61062"/>
            </a:xfrm>
            <a:custGeom>
              <a:avLst/>
              <a:gdLst/>
              <a:ahLst/>
              <a:cxnLst/>
              <a:rect l="l" t="t" r="r" b="b"/>
              <a:pathLst>
                <a:path w="1375" h="2749" extrusionOk="0">
                  <a:moveTo>
                    <a:pt x="0" y="0"/>
                  </a:moveTo>
                  <a:lnTo>
                    <a:pt x="0" y="2748"/>
                  </a:lnTo>
                  <a:lnTo>
                    <a:pt x="1374" y="2748"/>
                  </a:lnTo>
                  <a:lnTo>
                    <a:pt x="1374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7" name="Google Shape;3447;p65"/>
            <p:cNvSpPr/>
            <p:nvPr/>
          </p:nvSpPr>
          <p:spPr>
            <a:xfrm>
              <a:off x="5601237" y="1694169"/>
              <a:ext cx="61062" cy="61062"/>
            </a:xfrm>
            <a:custGeom>
              <a:avLst/>
              <a:gdLst/>
              <a:ahLst/>
              <a:cxnLst/>
              <a:rect l="l" t="t" r="r" b="b"/>
              <a:pathLst>
                <a:path w="2749" h="2749" extrusionOk="0">
                  <a:moveTo>
                    <a:pt x="1" y="0"/>
                  </a:moveTo>
                  <a:lnTo>
                    <a:pt x="1" y="2748"/>
                  </a:lnTo>
                  <a:lnTo>
                    <a:pt x="2749" y="2748"/>
                  </a:lnTo>
                  <a:lnTo>
                    <a:pt x="2749" y="0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8" name="Google Shape;3448;p65"/>
            <p:cNvSpPr/>
            <p:nvPr/>
          </p:nvSpPr>
          <p:spPr>
            <a:xfrm>
              <a:off x="5601237" y="1694169"/>
              <a:ext cx="889" cy="61062"/>
            </a:xfrm>
            <a:custGeom>
              <a:avLst/>
              <a:gdLst/>
              <a:ahLst/>
              <a:cxnLst/>
              <a:rect l="l" t="t" r="r" b="b"/>
              <a:pathLst>
                <a:path w="40" h="2749" extrusionOk="0">
                  <a:moveTo>
                    <a:pt x="1" y="0"/>
                  </a:moveTo>
                  <a:lnTo>
                    <a:pt x="1" y="2748"/>
                  </a:lnTo>
                  <a:lnTo>
                    <a:pt x="40" y="2748"/>
                  </a:lnTo>
                  <a:lnTo>
                    <a:pt x="40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9" name="Google Shape;3449;p65"/>
            <p:cNvSpPr/>
            <p:nvPr/>
          </p:nvSpPr>
          <p:spPr>
            <a:xfrm>
              <a:off x="6045087" y="1491858"/>
              <a:ext cx="234564" cy="232854"/>
            </a:xfrm>
            <a:custGeom>
              <a:avLst/>
              <a:gdLst/>
              <a:ahLst/>
              <a:cxnLst/>
              <a:rect l="l" t="t" r="r" b="b"/>
              <a:pathLst>
                <a:path w="10560" h="10483" extrusionOk="0">
                  <a:moveTo>
                    <a:pt x="10089" y="1"/>
                  </a:moveTo>
                  <a:lnTo>
                    <a:pt x="6360" y="472"/>
                  </a:lnTo>
                  <a:lnTo>
                    <a:pt x="6831" y="4123"/>
                  </a:lnTo>
                  <a:lnTo>
                    <a:pt x="0" y="8166"/>
                  </a:lnTo>
                  <a:lnTo>
                    <a:pt x="1060" y="10482"/>
                  </a:lnTo>
                  <a:lnTo>
                    <a:pt x="8793" y="7381"/>
                  </a:lnTo>
                  <a:cubicBezTo>
                    <a:pt x="9736" y="6871"/>
                    <a:pt x="10560" y="6203"/>
                    <a:pt x="10481" y="5143"/>
                  </a:cubicBezTo>
                  <a:lnTo>
                    <a:pt x="10089" y="1"/>
                  </a:lnTo>
                  <a:close/>
                </a:path>
              </a:pathLst>
            </a:custGeom>
            <a:solidFill>
              <a:srgbClr val="FFBE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0" name="Google Shape;3450;p65"/>
            <p:cNvSpPr/>
            <p:nvPr/>
          </p:nvSpPr>
          <p:spPr>
            <a:xfrm>
              <a:off x="6168899" y="1341879"/>
              <a:ext cx="113373" cy="181409"/>
            </a:xfrm>
            <a:custGeom>
              <a:avLst/>
              <a:gdLst/>
              <a:ahLst/>
              <a:cxnLst/>
              <a:rect l="l" t="t" r="r" b="b"/>
              <a:pathLst>
                <a:path w="5104" h="8167" extrusionOk="0">
                  <a:moveTo>
                    <a:pt x="2709" y="1"/>
                  </a:moveTo>
                  <a:lnTo>
                    <a:pt x="864" y="2238"/>
                  </a:lnTo>
                  <a:lnTo>
                    <a:pt x="0" y="5026"/>
                  </a:lnTo>
                  <a:lnTo>
                    <a:pt x="432" y="7067"/>
                  </a:lnTo>
                  <a:lnTo>
                    <a:pt x="432" y="8166"/>
                  </a:lnTo>
                  <a:lnTo>
                    <a:pt x="5104" y="7616"/>
                  </a:lnTo>
                  <a:cubicBezTo>
                    <a:pt x="5104" y="7616"/>
                    <a:pt x="4201" y="3652"/>
                    <a:pt x="3965" y="2238"/>
                  </a:cubicBezTo>
                  <a:cubicBezTo>
                    <a:pt x="3808" y="1375"/>
                    <a:pt x="3376" y="590"/>
                    <a:pt x="2709" y="1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1" name="Google Shape;3451;p65"/>
            <p:cNvSpPr/>
            <p:nvPr/>
          </p:nvSpPr>
          <p:spPr>
            <a:xfrm>
              <a:off x="6170632" y="1441280"/>
              <a:ext cx="107286" cy="82875"/>
            </a:xfrm>
            <a:custGeom>
              <a:avLst/>
              <a:gdLst/>
              <a:ahLst/>
              <a:cxnLst/>
              <a:rect l="l" t="t" r="r" b="b"/>
              <a:pathLst>
                <a:path w="4830" h="3731" extrusionOk="0">
                  <a:moveTo>
                    <a:pt x="1" y="1"/>
                  </a:moveTo>
                  <a:cubicBezTo>
                    <a:pt x="1" y="79"/>
                    <a:pt x="1" y="197"/>
                    <a:pt x="1" y="276"/>
                  </a:cubicBezTo>
                  <a:cubicBezTo>
                    <a:pt x="40" y="472"/>
                    <a:pt x="40" y="747"/>
                    <a:pt x="79" y="1061"/>
                  </a:cubicBezTo>
                  <a:cubicBezTo>
                    <a:pt x="158" y="1728"/>
                    <a:pt x="236" y="2631"/>
                    <a:pt x="315" y="3691"/>
                  </a:cubicBezTo>
                  <a:lnTo>
                    <a:pt x="315" y="3730"/>
                  </a:lnTo>
                  <a:lnTo>
                    <a:pt x="354" y="3730"/>
                  </a:lnTo>
                  <a:lnTo>
                    <a:pt x="747" y="3691"/>
                  </a:lnTo>
                  <a:cubicBezTo>
                    <a:pt x="1885" y="3573"/>
                    <a:pt x="2906" y="3416"/>
                    <a:pt x="3652" y="3338"/>
                  </a:cubicBezTo>
                  <a:lnTo>
                    <a:pt x="4515" y="3220"/>
                  </a:lnTo>
                  <a:cubicBezTo>
                    <a:pt x="4633" y="3181"/>
                    <a:pt x="4712" y="3181"/>
                    <a:pt x="4829" y="3141"/>
                  </a:cubicBezTo>
                  <a:cubicBezTo>
                    <a:pt x="4751" y="3141"/>
                    <a:pt x="4633" y="3141"/>
                    <a:pt x="4515" y="3181"/>
                  </a:cubicBezTo>
                  <a:lnTo>
                    <a:pt x="3652" y="3259"/>
                  </a:lnTo>
                  <a:cubicBezTo>
                    <a:pt x="2906" y="3338"/>
                    <a:pt x="1885" y="3456"/>
                    <a:pt x="747" y="3573"/>
                  </a:cubicBezTo>
                  <a:lnTo>
                    <a:pt x="429" y="3644"/>
                  </a:lnTo>
                  <a:lnTo>
                    <a:pt x="429" y="3644"/>
                  </a:lnTo>
                  <a:cubicBezTo>
                    <a:pt x="351" y="2604"/>
                    <a:pt x="235" y="1718"/>
                    <a:pt x="158" y="1061"/>
                  </a:cubicBezTo>
                  <a:cubicBezTo>
                    <a:pt x="119" y="708"/>
                    <a:pt x="79" y="472"/>
                    <a:pt x="79" y="276"/>
                  </a:cubicBezTo>
                  <a:cubicBezTo>
                    <a:pt x="40" y="197"/>
                    <a:pt x="40" y="79"/>
                    <a:pt x="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2" name="Google Shape;3452;p65"/>
            <p:cNvSpPr/>
            <p:nvPr/>
          </p:nvSpPr>
          <p:spPr>
            <a:xfrm>
              <a:off x="6174119" y="1347987"/>
              <a:ext cx="46246" cy="55820"/>
            </a:xfrm>
            <a:custGeom>
              <a:avLst/>
              <a:gdLst/>
              <a:ahLst/>
              <a:cxnLst/>
              <a:rect l="l" t="t" r="r" b="b"/>
              <a:pathLst>
                <a:path w="2082" h="2513" extrusionOk="0">
                  <a:moveTo>
                    <a:pt x="2082" y="1"/>
                  </a:moveTo>
                  <a:lnTo>
                    <a:pt x="2082" y="1"/>
                  </a:lnTo>
                  <a:cubicBezTo>
                    <a:pt x="1924" y="40"/>
                    <a:pt x="1767" y="118"/>
                    <a:pt x="1650" y="197"/>
                  </a:cubicBezTo>
                  <a:cubicBezTo>
                    <a:pt x="904" y="589"/>
                    <a:pt x="354" y="1257"/>
                    <a:pt x="79" y="2003"/>
                  </a:cubicBezTo>
                  <a:cubicBezTo>
                    <a:pt x="40" y="2160"/>
                    <a:pt x="1" y="2317"/>
                    <a:pt x="1" y="2513"/>
                  </a:cubicBezTo>
                  <a:cubicBezTo>
                    <a:pt x="1" y="2513"/>
                    <a:pt x="40" y="2277"/>
                    <a:pt x="158" y="2003"/>
                  </a:cubicBezTo>
                  <a:cubicBezTo>
                    <a:pt x="472" y="1257"/>
                    <a:pt x="982" y="668"/>
                    <a:pt x="1650" y="236"/>
                  </a:cubicBezTo>
                  <a:cubicBezTo>
                    <a:pt x="1924" y="79"/>
                    <a:pt x="2081" y="1"/>
                    <a:pt x="2082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3" name="Google Shape;3453;p65"/>
            <p:cNvSpPr/>
            <p:nvPr/>
          </p:nvSpPr>
          <p:spPr>
            <a:xfrm>
              <a:off x="5919520" y="1668869"/>
              <a:ext cx="153488" cy="130387"/>
            </a:xfrm>
            <a:custGeom>
              <a:avLst/>
              <a:gdLst/>
              <a:ahLst/>
              <a:cxnLst/>
              <a:rect l="l" t="t" r="r" b="b"/>
              <a:pathLst>
                <a:path w="6910" h="5870" extrusionOk="0">
                  <a:moveTo>
                    <a:pt x="5535" y="1"/>
                  </a:moveTo>
                  <a:lnTo>
                    <a:pt x="4554" y="433"/>
                  </a:lnTo>
                  <a:lnTo>
                    <a:pt x="4122" y="276"/>
                  </a:lnTo>
                  <a:lnTo>
                    <a:pt x="1963" y="158"/>
                  </a:lnTo>
                  <a:lnTo>
                    <a:pt x="589" y="433"/>
                  </a:lnTo>
                  <a:lnTo>
                    <a:pt x="550" y="511"/>
                  </a:lnTo>
                  <a:cubicBezTo>
                    <a:pt x="550" y="1257"/>
                    <a:pt x="1963" y="982"/>
                    <a:pt x="2395" y="1100"/>
                  </a:cubicBezTo>
                  <a:cubicBezTo>
                    <a:pt x="2827" y="1218"/>
                    <a:pt x="2434" y="2121"/>
                    <a:pt x="2434" y="2121"/>
                  </a:cubicBezTo>
                  <a:cubicBezTo>
                    <a:pt x="2434" y="2121"/>
                    <a:pt x="510" y="4633"/>
                    <a:pt x="157" y="5222"/>
                  </a:cubicBezTo>
                  <a:cubicBezTo>
                    <a:pt x="0" y="5536"/>
                    <a:pt x="39" y="5693"/>
                    <a:pt x="157" y="5811"/>
                  </a:cubicBezTo>
                  <a:cubicBezTo>
                    <a:pt x="216" y="5850"/>
                    <a:pt x="285" y="5870"/>
                    <a:pt x="349" y="5870"/>
                  </a:cubicBezTo>
                  <a:cubicBezTo>
                    <a:pt x="412" y="5870"/>
                    <a:pt x="471" y="5850"/>
                    <a:pt x="510" y="5811"/>
                  </a:cubicBezTo>
                  <a:lnTo>
                    <a:pt x="1217" y="5300"/>
                  </a:lnTo>
                  <a:cubicBezTo>
                    <a:pt x="1717" y="5328"/>
                    <a:pt x="2216" y="5356"/>
                    <a:pt x="2716" y="5356"/>
                  </a:cubicBezTo>
                  <a:cubicBezTo>
                    <a:pt x="2923" y="5356"/>
                    <a:pt x="3130" y="5351"/>
                    <a:pt x="3337" y="5340"/>
                  </a:cubicBezTo>
                  <a:cubicBezTo>
                    <a:pt x="3533" y="5222"/>
                    <a:pt x="3690" y="5065"/>
                    <a:pt x="3808" y="4869"/>
                  </a:cubicBezTo>
                  <a:cubicBezTo>
                    <a:pt x="4750" y="3966"/>
                    <a:pt x="5771" y="3220"/>
                    <a:pt x="6909" y="2592"/>
                  </a:cubicBezTo>
                  <a:lnTo>
                    <a:pt x="5535" y="1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4" name="Google Shape;3454;p65"/>
            <p:cNvSpPr/>
            <p:nvPr/>
          </p:nvSpPr>
          <p:spPr>
            <a:xfrm>
              <a:off x="5919520" y="1668869"/>
              <a:ext cx="152600" cy="130832"/>
            </a:xfrm>
            <a:custGeom>
              <a:avLst/>
              <a:gdLst/>
              <a:ahLst/>
              <a:cxnLst/>
              <a:rect l="l" t="t" r="r" b="b"/>
              <a:pathLst>
                <a:path w="6870" h="5890" extrusionOk="0">
                  <a:moveTo>
                    <a:pt x="5457" y="40"/>
                  </a:moveTo>
                  <a:lnTo>
                    <a:pt x="5260" y="119"/>
                  </a:lnTo>
                  <a:lnTo>
                    <a:pt x="4515" y="472"/>
                  </a:lnTo>
                  <a:lnTo>
                    <a:pt x="4083" y="315"/>
                  </a:lnTo>
                  <a:lnTo>
                    <a:pt x="1924" y="158"/>
                  </a:lnTo>
                  <a:lnTo>
                    <a:pt x="550" y="433"/>
                  </a:lnTo>
                  <a:lnTo>
                    <a:pt x="510" y="511"/>
                  </a:lnTo>
                  <a:cubicBezTo>
                    <a:pt x="510" y="668"/>
                    <a:pt x="550" y="786"/>
                    <a:pt x="667" y="904"/>
                  </a:cubicBezTo>
                  <a:cubicBezTo>
                    <a:pt x="589" y="825"/>
                    <a:pt x="550" y="707"/>
                    <a:pt x="550" y="590"/>
                  </a:cubicBezTo>
                  <a:lnTo>
                    <a:pt x="589" y="511"/>
                  </a:lnTo>
                  <a:lnTo>
                    <a:pt x="550" y="511"/>
                  </a:lnTo>
                  <a:lnTo>
                    <a:pt x="1924" y="236"/>
                  </a:lnTo>
                  <a:lnTo>
                    <a:pt x="4083" y="354"/>
                  </a:lnTo>
                  <a:lnTo>
                    <a:pt x="4515" y="511"/>
                  </a:lnTo>
                  <a:lnTo>
                    <a:pt x="5260" y="158"/>
                  </a:lnTo>
                  <a:lnTo>
                    <a:pt x="5457" y="79"/>
                  </a:lnTo>
                  <a:lnTo>
                    <a:pt x="5535" y="40"/>
                  </a:lnTo>
                  <a:close/>
                  <a:moveTo>
                    <a:pt x="670" y="906"/>
                  </a:moveTo>
                  <a:cubicBezTo>
                    <a:pt x="787" y="983"/>
                    <a:pt x="904" y="1022"/>
                    <a:pt x="1021" y="1061"/>
                  </a:cubicBezTo>
                  <a:cubicBezTo>
                    <a:pt x="1207" y="1087"/>
                    <a:pt x="1393" y="1096"/>
                    <a:pt x="1580" y="1099"/>
                  </a:cubicBezTo>
                  <a:lnTo>
                    <a:pt x="1580" y="1099"/>
                  </a:lnTo>
                  <a:cubicBezTo>
                    <a:pt x="1393" y="1095"/>
                    <a:pt x="1196" y="1080"/>
                    <a:pt x="1021" y="1022"/>
                  </a:cubicBezTo>
                  <a:cubicBezTo>
                    <a:pt x="904" y="1022"/>
                    <a:pt x="787" y="983"/>
                    <a:pt x="670" y="906"/>
                  </a:cubicBezTo>
                  <a:close/>
                  <a:moveTo>
                    <a:pt x="1580" y="1099"/>
                  </a:moveTo>
                  <a:cubicBezTo>
                    <a:pt x="1644" y="1100"/>
                    <a:pt x="1706" y="1100"/>
                    <a:pt x="1767" y="1100"/>
                  </a:cubicBezTo>
                  <a:lnTo>
                    <a:pt x="1845" y="1100"/>
                  </a:lnTo>
                  <a:cubicBezTo>
                    <a:pt x="1757" y="1100"/>
                    <a:pt x="1668" y="1100"/>
                    <a:pt x="1580" y="1099"/>
                  </a:cubicBezTo>
                  <a:close/>
                  <a:moveTo>
                    <a:pt x="2198" y="1100"/>
                  </a:moveTo>
                  <a:cubicBezTo>
                    <a:pt x="2277" y="1100"/>
                    <a:pt x="2355" y="1100"/>
                    <a:pt x="2434" y="1139"/>
                  </a:cubicBezTo>
                  <a:cubicBezTo>
                    <a:pt x="2355" y="1100"/>
                    <a:pt x="2316" y="1100"/>
                    <a:pt x="2238" y="1100"/>
                  </a:cubicBezTo>
                  <a:close/>
                  <a:moveTo>
                    <a:pt x="5535" y="1"/>
                  </a:moveTo>
                  <a:lnTo>
                    <a:pt x="5535" y="119"/>
                  </a:lnTo>
                  <a:lnTo>
                    <a:pt x="5614" y="236"/>
                  </a:lnTo>
                  <a:lnTo>
                    <a:pt x="5849" y="747"/>
                  </a:lnTo>
                  <a:lnTo>
                    <a:pt x="6808" y="2587"/>
                  </a:lnTo>
                  <a:lnTo>
                    <a:pt x="6808" y="2587"/>
                  </a:lnTo>
                  <a:cubicBezTo>
                    <a:pt x="6828" y="2575"/>
                    <a:pt x="6849" y="2564"/>
                    <a:pt x="6870" y="2553"/>
                  </a:cubicBezTo>
                  <a:cubicBezTo>
                    <a:pt x="6477" y="1728"/>
                    <a:pt x="6124" y="1100"/>
                    <a:pt x="5889" y="629"/>
                  </a:cubicBezTo>
                  <a:lnTo>
                    <a:pt x="5653" y="158"/>
                  </a:lnTo>
                  <a:cubicBezTo>
                    <a:pt x="5614" y="119"/>
                    <a:pt x="5614" y="79"/>
                    <a:pt x="5574" y="40"/>
                  </a:cubicBezTo>
                  <a:lnTo>
                    <a:pt x="5535" y="1"/>
                  </a:lnTo>
                  <a:close/>
                  <a:moveTo>
                    <a:pt x="6831" y="2592"/>
                  </a:moveTo>
                  <a:cubicBezTo>
                    <a:pt x="6825" y="2595"/>
                    <a:pt x="6820" y="2598"/>
                    <a:pt x="6815" y="2601"/>
                  </a:cubicBezTo>
                  <a:lnTo>
                    <a:pt x="6815" y="2601"/>
                  </a:lnTo>
                  <a:lnTo>
                    <a:pt x="6831" y="2631"/>
                  </a:lnTo>
                  <a:lnTo>
                    <a:pt x="6831" y="2592"/>
                  </a:lnTo>
                  <a:close/>
                  <a:moveTo>
                    <a:pt x="6808" y="2587"/>
                  </a:moveTo>
                  <a:cubicBezTo>
                    <a:pt x="6332" y="2853"/>
                    <a:pt x="5876" y="3147"/>
                    <a:pt x="5438" y="3465"/>
                  </a:cubicBezTo>
                  <a:lnTo>
                    <a:pt x="5438" y="3465"/>
                  </a:lnTo>
                  <a:cubicBezTo>
                    <a:pt x="5882" y="3152"/>
                    <a:pt x="6341" y="2863"/>
                    <a:pt x="6815" y="2601"/>
                  </a:cubicBezTo>
                  <a:lnTo>
                    <a:pt x="6815" y="2601"/>
                  </a:lnTo>
                  <a:lnTo>
                    <a:pt x="6808" y="2587"/>
                  </a:lnTo>
                  <a:close/>
                  <a:moveTo>
                    <a:pt x="5438" y="3465"/>
                  </a:moveTo>
                  <a:cubicBezTo>
                    <a:pt x="4821" y="3901"/>
                    <a:pt x="4236" y="4385"/>
                    <a:pt x="3690" y="4908"/>
                  </a:cubicBezTo>
                  <a:cubicBezTo>
                    <a:pt x="3642" y="5004"/>
                    <a:pt x="3565" y="5114"/>
                    <a:pt x="3477" y="5212"/>
                  </a:cubicBezTo>
                  <a:lnTo>
                    <a:pt x="3477" y="5212"/>
                  </a:lnTo>
                  <a:cubicBezTo>
                    <a:pt x="3592" y="5116"/>
                    <a:pt x="3689" y="5001"/>
                    <a:pt x="3769" y="4869"/>
                  </a:cubicBezTo>
                  <a:cubicBezTo>
                    <a:pt x="4298" y="4361"/>
                    <a:pt x="4852" y="3891"/>
                    <a:pt x="5438" y="3465"/>
                  </a:cubicBezTo>
                  <a:close/>
                  <a:moveTo>
                    <a:pt x="2626" y="5379"/>
                  </a:moveTo>
                  <a:cubicBezTo>
                    <a:pt x="2628" y="5379"/>
                    <a:pt x="2629" y="5379"/>
                    <a:pt x="2630" y="5379"/>
                  </a:cubicBezTo>
                  <a:lnTo>
                    <a:pt x="2670" y="5379"/>
                  </a:lnTo>
                  <a:cubicBezTo>
                    <a:pt x="2655" y="5379"/>
                    <a:pt x="2641" y="5379"/>
                    <a:pt x="2626" y="5379"/>
                  </a:cubicBezTo>
                  <a:close/>
                  <a:moveTo>
                    <a:pt x="3477" y="5212"/>
                  </a:moveTo>
                  <a:lnTo>
                    <a:pt x="3477" y="5212"/>
                  </a:lnTo>
                  <a:cubicBezTo>
                    <a:pt x="3421" y="5259"/>
                    <a:pt x="3361" y="5301"/>
                    <a:pt x="3298" y="5340"/>
                  </a:cubicBezTo>
                  <a:cubicBezTo>
                    <a:pt x="3298" y="5379"/>
                    <a:pt x="3258" y="5379"/>
                    <a:pt x="3219" y="5379"/>
                  </a:cubicBezTo>
                  <a:lnTo>
                    <a:pt x="3298" y="5379"/>
                  </a:lnTo>
                  <a:cubicBezTo>
                    <a:pt x="3359" y="5333"/>
                    <a:pt x="3420" y="5275"/>
                    <a:pt x="3477" y="5212"/>
                  </a:cubicBezTo>
                  <a:close/>
                  <a:moveTo>
                    <a:pt x="2434" y="1139"/>
                  </a:moveTo>
                  <a:lnTo>
                    <a:pt x="2434" y="1139"/>
                  </a:lnTo>
                  <a:cubicBezTo>
                    <a:pt x="2473" y="1179"/>
                    <a:pt x="2513" y="1218"/>
                    <a:pt x="2513" y="1296"/>
                  </a:cubicBezTo>
                  <a:cubicBezTo>
                    <a:pt x="2552" y="1414"/>
                    <a:pt x="2552" y="1571"/>
                    <a:pt x="2513" y="1689"/>
                  </a:cubicBezTo>
                  <a:cubicBezTo>
                    <a:pt x="2473" y="1807"/>
                    <a:pt x="2434" y="1964"/>
                    <a:pt x="2395" y="2081"/>
                  </a:cubicBezTo>
                  <a:cubicBezTo>
                    <a:pt x="1727" y="2945"/>
                    <a:pt x="1021" y="3848"/>
                    <a:pt x="353" y="4829"/>
                  </a:cubicBezTo>
                  <a:cubicBezTo>
                    <a:pt x="236" y="4986"/>
                    <a:pt x="118" y="5143"/>
                    <a:pt x="39" y="5340"/>
                  </a:cubicBezTo>
                  <a:cubicBezTo>
                    <a:pt x="0" y="5418"/>
                    <a:pt x="0" y="5536"/>
                    <a:pt x="0" y="5654"/>
                  </a:cubicBezTo>
                  <a:cubicBezTo>
                    <a:pt x="39" y="5772"/>
                    <a:pt x="118" y="5850"/>
                    <a:pt x="236" y="5889"/>
                  </a:cubicBezTo>
                  <a:cubicBezTo>
                    <a:pt x="353" y="5889"/>
                    <a:pt x="471" y="5889"/>
                    <a:pt x="550" y="5811"/>
                  </a:cubicBezTo>
                  <a:lnTo>
                    <a:pt x="785" y="5654"/>
                  </a:lnTo>
                  <a:lnTo>
                    <a:pt x="1217" y="5340"/>
                  </a:lnTo>
                  <a:cubicBezTo>
                    <a:pt x="1675" y="5378"/>
                    <a:pt x="2133" y="5379"/>
                    <a:pt x="2626" y="5379"/>
                  </a:cubicBezTo>
                  <a:lnTo>
                    <a:pt x="2626" y="5379"/>
                  </a:lnTo>
                  <a:cubicBezTo>
                    <a:pt x="2157" y="5379"/>
                    <a:pt x="1687" y="5340"/>
                    <a:pt x="1178" y="5300"/>
                  </a:cubicBezTo>
                  <a:lnTo>
                    <a:pt x="707" y="5654"/>
                  </a:lnTo>
                  <a:lnTo>
                    <a:pt x="471" y="5811"/>
                  </a:lnTo>
                  <a:cubicBezTo>
                    <a:pt x="416" y="5839"/>
                    <a:pt x="360" y="5866"/>
                    <a:pt x="305" y="5866"/>
                  </a:cubicBezTo>
                  <a:cubicBezTo>
                    <a:pt x="282" y="5866"/>
                    <a:pt x="259" y="5862"/>
                    <a:pt x="236" y="5850"/>
                  </a:cubicBezTo>
                  <a:cubicBezTo>
                    <a:pt x="157" y="5850"/>
                    <a:pt x="79" y="5772"/>
                    <a:pt x="79" y="5693"/>
                  </a:cubicBezTo>
                  <a:cubicBezTo>
                    <a:pt x="79" y="5615"/>
                    <a:pt x="79" y="5536"/>
                    <a:pt x="118" y="5457"/>
                  </a:cubicBezTo>
                  <a:cubicBezTo>
                    <a:pt x="196" y="5261"/>
                    <a:pt x="314" y="5104"/>
                    <a:pt x="393" y="4947"/>
                  </a:cubicBezTo>
                  <a:cubicBezTo>
                    <a:pt x="1099" y="3966"/>
                    <a:pt x="1767" y="3063"/>
                    <a:pt x="2434" y="2199"/>
                  </a:cubicBezTo>
                  <a:cubicBezTo>
                    <a:pt x="2473" y="2081"/>
                    <a:pt x="2513" y="1924"/>
                    <a:pt x="2552" y="1767"/>
                  </a:cubicBezTo>
                  <a:cubicBezTo>
                    <a:pt x="2591" y="1650"/>
                    <a:pt x="2591" y="1493"/>
                    <a:pt x="2552" y="1336"/>
                  </a:cubicBezTo>
                  <a:cubicBezTo>
                    <a:pt x="2552" y="1257"/>
                    <a:pt x="2513" y="1179"/>
                    <a:pt x="2434" y="1139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5" name="Google Shape;3455;p65"/>
            <p:cNvSpPr/>
            <p:nvPr/>
          </p:nvSpPr>
          <p:spPr>
            <a:xfrm>
              <a:off x="5946552" y="1749101"/>
              <a:ext cx="41004" cy="37517"/>
            </a:xfrm>
            <a:custGeom>
              <a:avLst/>
              <a:gdLst/>
              <a:ahLst/>
              <a:cxnLst/>
              <a:rect l="l" t="t" r="r" b="b"/>
              <a:pathLst>
                <a:path w="1846" h="1689" extrusionOk="0">
                  <a:moveTo>
                    <a:pt x="1845" y="0"/>
                  </a:moveTo>
                  <a:cubicBezTo>
                    <a:pt x="1492" y="236"/>
                    <a:pt x="1178" y="511"/>
                    <a:pt x="864" y="786"/>
                  </a:cubicBezTo>
                  <a:cubicBezTo>
                    <a:pt x="550" y="1060"/>
                    <a:pt x="275" y="1374"/>
                    <a:pt x="0" y="1688"/>
                  </a:cubicBezTo>
                  <a:cubicBezTo>
                    <a:pt x="118" y="1649"/>
                    <a:pt x="196" y="1571"/>
                    <a:pt x="275" y="1453"/>
                  </a:cubicBezTo>
                  <a:cubicBezTo>
                    <a:pt x="471" y="1335"/>
                    <a:pt x="707" y="1100"/>
                    <a:pt x="942" y="864"/>
                  </a:cubicBezTo>
                  <a:cubicBezTo>
                    <a:pt x="1256" y="589"/>
                    <a:pt x="1570" y="314"/>
                    <a:pt x="1845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6" name="Google Shape;3456;p65"/>
            <p:cNvSpPr/>
            <p:nvPr/>
          </p:nvSpPr>
          <p:spPr>
            <a:xfrm>
              <a:off x="5973563" y="1759563"/>
              <a:ext cx="27055" cy="27921"/>
            </a:xfrm>
            <a:custGeom>
              <a:avLst/>
              <a:gdLst/>
              <a:ahLst/>
              <a:cxnLst/>
              <a:rect l="l" t="t" r="r" b="b"/>
              <a:pathLst>
                <a:path w="1218" h="1257" extrusionOk="0">
                  <a:moveTo>
                    <a:pt x="1218" y="1"/>
                  </a:moveTo>
                  <a:cubicBezTo>
                    <a:pt x="982" y="197"/>
                    <a:pt x="786" y="393"/>
                    <a:pt x="590" y="629"/>
                  </a:cubicBezTo>
                  <a:cubicBezTo>
                    <a:pt x="354" y="825"/>
                    <a:pt x="158" y="1021"/>
                    <a:pt x="1" y="1257"/>
                  </a:cubicBezTo>
                  <a:cubicBezTo>
                    <a:pt x="237" y="1100"/>
                    <a:pt x="472" y="903"/>
                    <a:pt x="668" y="668"/>
                  </a:cubicBezTo>
                  <a:cubicBezTo>
                    <a:pt x="865" y="472"/>
                    <a:pt x="1061" y="236"/>
                    <a:pt x="1218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7" name="Google Shape;3457;p65"/>
            <p:cNvSpPr/>
            <p:nvPr/>
          </p:nvSpPr>
          <p:spPr>
            <a:xfrm>
              <a:off x="5330044" y="1256427"/>
              <a:ext cx="138673" cy="194470"/>
            </a:xfrm>
            <a:custGeom>
              <a:avLst/>
              <a:gdLst/>
              <a:ahLst/>
              <a:cxnLst/>
              <a:rect l="l" t="t" r="r" b="b"/>
              <a:pathLst>
                <a:path w="6243" h="8755" extrusionOk="0">
                  <a:moveTo>
                    <a:pt x="1" y="1"/>
                  </a:moveTo>
                  <a:lnTo>
                    <a:pt x="1" y="8755"/>
                  </a:lnTo>
                  <a:lnTo>
                    <a:pt x="6243" y="8755"/>
                  </a:lnTo>
                  <a:lnTo>
                    <a:pt x="6243" y="1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8" name="Google Shape;3458;p65"/>
            <p:cNvSpPr/>
            <p:nvPr/>
          </p:nvSpPr>
          <p:spPr>
            <a:xfrm>
              <a:off x="5330044" y="1256427"/>
              <a:ext cx="138673" cy="22701"/>
            </a:xfrm>
            <a:custGeom>
              <a:avLst/>
              <a:gdLst/>
              <a:ahLst/>
              <a:cxnLst/>
              <a:rect l="l" t="t" r="r" b="b"/>
              <a:pathLst>
                <a:path w="6243" h="1022" extrusionOk="0">
                  <a:moveTo>
                    <a:pt x="1" y="1"/>
                  </a:moveTo>
                  <a:lnTo>
                    <a:pt x="1" y="1021"/>
                  </a:lnTo>
                  <a:lnTo>
                    <a:pt x="6243" y="1021"/>
                  </a:lnTo>
                  <a:lnTo>
                    <a:pt x="6243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9" name="Google Shape;3459;p65"/>
            <p:cNvSpPr/>
            <p:nvPr/>
          </p:nvSpPr>
          <p:spPr>
            <a:xfrm>
              <a:off x="5330044" y="1428219"/>
              <a:ext cx="138673" cy="22679"/>
            </a:xfrm>
            <a:custGeom>
              <a:avLst/>
              <a:gdLst/>
              <a:ahLst/>
              <a:cxnLst/>
              <a:rect l="l" t="t" r="r" b="b"/>
              <a:pathLst>
                <a:path w="6243" h="1021" extrusionOk="0">
                  <a:moveTo>
                    <a:pt x="1" y="0"/>
                  </a:moveTo>
                  <a:lnTo>
                    <a:pt x="1" y="1021"/>
                  </a:lnTo>
                  <a:lnTo>
                    <a:pt x="6243" y="1021"/>
                  </a:lnTo>
                  <a:lnTo>
                    <a:pt x="6243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0" name="Google Shape;3460;p65"/>
            <p:cNvSpPr/>
            <p:nvPr/>
          </p:nvSpPr>
          <p:spPr>
            <a:xfrm>
              <a:off x="5357077" y="1293056"/>
              <a:ext cx="84607" cy="43625"/>
            </a:xfrm>
            <a:custGeom>
              <a:avLst/>
              <a:gdLst/>
              <a:ahLst/>
              <a:cxnLst/>
              <a:rect l="l" t="t" r="r" b="b"/>
              <a:pathLst>
                <a:path w="3809" h="1964" extrusionOk="0">
                  <a:moveTo>
                    <a:pt x="1" y="0"/>
                  </a:moveTo>
                  <a:lnTo>
                    <a:pt x="1" y="1963"/>
                  </a:lnTo>
                  <a:lnTo>
                    <a:pt x="3809" y="1963"/>
                  </a:lnTo>
                  <a:lnTo>
                    <a:pt x="3809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1" name="Google Shape;3461;p65"/>
            <p:cNvSpPr/>
            <p:nvPr/>
          </p:nvSpPr>
          <p:spPr>
            <a:xfrm>
              <a:off x="5376268" y="1291612"/>
              <a:ext cx="43625" cy="41937"/>
            </a:xfrm>
            <a:custGeom>
              <a:avLst/>
              <a:gdLst/>
              <a:ahLst/>
              <a:cxnLst/>
              <a:rect l="l" t="t" r="r" b="b"/>
              <a:pathLst>
                <a:path w="1964" h="1888" extrusionOk="0">
                  <a:moveTo>
                    <a:pt x="1054" y="1"/>
                  </a:moveTo>
                  <a:cubicBezTo>
                    <a:pt x="676" y="1"/>
                    <a:pt x="310" y="234"/>
                    <a:pt x="157" y="615"/>
                  </a:cubicBezTo>
                  <a:cubicBezTo>
                    <a:pt x="0" y="1125"/>
                    <a:pt x="236" y="1636"/>
                    <a:pt x="746" y="1832"/>
                  </a:cubicBezTo>
                  <a:cubicBezTo>
                    <a:pt x="834" y="1870"/>
                    <a:pt x="931" y="1887"/>
                    <a:pt x="1028" y="1887"/>
                  </a:cubicBezTo>
                  <a:cubicBezTo>
                    <a:pt x="1236" y="1887"/>
                    <a:pt x="1450" y="1808"/>
                    <a:pt x="1610" y="1675"/>
                  </a:cubicBezTo>
                  <a:cubicBezTo>
                    <a:pt x="1767" y="1557"/>
                    <a:pt x="1885" y="1400"/>
                    <a:pt x="1924" y="1204"/>
                  </a:cubicBezTo>
                  <a:cubicBezTo>
                    <a:pt x="1924" y="1125"/>
                    <a:pt x="1924" y="1086"/>
                    <a:pt x="1924" y="1047"/>
                  </a:cubicBezTo>
                  <a:cubicBezTo>
                    <a:pt x="1924" y="968"/>
                    <a:pt x="1963" y="968"/>
                    <a:pt x="1924" y="968"/>
                  </a:cubicBezTo>
                  <a:cubicBezTo>
                    <a:pt x="1924" y="968"/>
                    <a:pt x="1924" y="1047"/>
                    <a:pt x="1885" y="1204"/>
                  </a:cubicBezTo>
                  <a:cubicBezTo>
                    <a:pt x="1846" y="1361"/>
                    <a:pt x="1728" y="1557"/>
                    <a:pt x="1571" y="1675"/>
                  </a:cubicBezTo>
                  <a:cubicBezTo>
                    <a:pt x="1420" y="1783"/>
                    <a:pt x="1248" y="1831"/>
                    <a:pt x="1079" y="1831"/>
                  </a:cubicBezTo>
                  <a:cubicBezTo>
                    <a:pt x="631" y="1831"/>
                    <a:pt x="197" y="1492"/>
                    <a:pt x="197" y="1008"/>
                  </a:cubicBezTo>
                  <a:cubicBezTo>
                    <a:pt x="197" y="811"/>
                    <a:pt x="275" y="654"/>
                    <a:pt x="393" y="497"/>
                  </a:cubicBezTo>
                  <a:cubicBezTo>
                    <a:pt x="556" y="288"/>
                    <a:pt x="801" y="175"/>
                    <a:pt x="1056" y="175"/>
                  </a:cubicBezTo>
                  <a:cubicBezTo>
                    <a:pt x="1231" y="175"/>
                    <a:pt x="1411" y="228"/>
                    <a:pt x="1571" y="340"/>
                  </a:cubicBezTo>
                  <a:cubicBezTo>
                    <a:pt x="1728" y="458"/>
                    <a:pt x="1846" y="615"/>
                    <a:pt x="1885" y="811"/>
                  </a:cubicBezTo>
                  <a:cubicBezTo>
                    <a:pt x="1963" y="968"/>
                    <a:pt x="1963" y="1047"/>
                    <a:pt x="1963" y="1047"/>
                  </a:cubicBezTo>
                  <a:cubicBezTo>
                    <a:pt x="1963" y="1047"/>
                    <a:pt x="1963" y="1008"/>
                    <a:pt x="1963" y="851"/>
                  </a:cubicBezTo>
                  <a:cubicBezTo>
                    <a:pt x="1963" y="811"/>
                    <a:pt x="1963" y="772"/>
                    <a:pt x="1963" y="694"/>
                  </a:cubicBezTo>
                  <a:cubicBezTo>
                    <a:pt x="1924" y="497"/>
                    <a:pt x="1806" y="340"/>
                    <a:pt x="1649" y="222"/>
                  </a:cubicBezTo>
                  <a:cubicBezTo>
                    <a:pt x="1469" y="70"/>
                    <a:pt x="1260" y="1"/>
                    <a:pt x="1054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2" name="Google Shape;3462;p65"/>
            <p:cNvSpPr/>
            <p:nvPr/>
          </p:nvSpPr>
          <p:spPr>
            <a:xfrm>
              <a:off x="5360564" y="1350608"/>
              <a:ext cx="6131" cy="6131"/>
            </a:xfrm>
            <a:custGeom>
              <a:avLst/>
              <a:gdLst/>
              <a:ahLst/>
              <a:cxnLst/>
              <a:rect l="l" t="t" r="r" b="b"/>
              <a:pathLst>
                <a:path w="276" h="276" extrusionOk="0">
                  <a:moveTo>
                    <a:pt x="158" y="0"/>
                  </a:moveTo>
                  <a:cubicBezTo>
                    <a:pt x="40" y="0"/>
                    <a:pt x="1" y="40"/>
                    <a:pt x="1" y="157"/>
                  </a:cubicBezTo>
                  <a:cubicBezTo>
                    <a:pt x="1" y="236"/>
                    <a:pt x="40" y="275"/>
                    <a:pt x="158" y="275"/>
                  </a:cubicBezTo>
                  <a:cubicBezTo>
                    <a:pt x="236" y="275"/>
                    <a:pt x="276" y="236"/>
                    <a:pt x="276" y="157"/>
                  </a:cubicBezTo>
                  <a:cubicBezTo>
                    <a:pt x="276" y="40"/>
                    <a:pt x="236" y="0"/>
                    <a:pt x="158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3" name="Google Shape;3463;p65"/>
            <p:cNvSpPr/>
            <p:nvPr/>
          </p:nvSpPr>
          <p:spPr>
            <a:xfrm>
              <a:off x="5384998" y="1350831"/>
              <a:ext cx="6997" cy="6553"/>
            </a:xfrm>
            <a:custGeom>
              <a:avLst/>
              <a:gdLst/>
              <a:ahLst/>
              <a:cxnLst/>
              <a:rect l="l" t="t" r="r" b="b"/>
              <a:pathLst>
                <a:path w="315" h="295" extrusionOk="0">
                  <a:moveTo>
                    <a:pt x="157" y="0"/>
                  </a:moveTo>
                  <a:cubicBezTo>
                    <a:pt x="79" y="0"/>
                    <a:pt x="0" y="49"/>
                    <a:pt x="0" y="147"/>
                  </a:cubicBezTo>
                  <a:cubicBezTo>
                    <a:pt x="0" y="245"/>
                    <a:pt x="79" y="295"/>
                    <a:pt x="157" y="295"/>
                  </a:cubicBezTo>
                  <a:cubicBezTo>
                    <a:pt x="236" y="295"/>
                    <a:pt x="314" y="245"/>
                    <a:pt x="314" y="147"/>
                  </a:cubicBezTo>
                  <a:cubicBezTo>
                    <a:pt x="314" y="49"/>
                    <a:pt x="236" y="0"/>
                    <a:pt x="157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4" name="Google Shape;3464;p65"/>
            <p:cNvSpPr/>
            <p:nvPr/>
          </p:nvSpPr>
          <p:spPr>
            <a:xfrm>
              <a:off x="5410276" y="1350831"/>
              <a:ext cx="6131" cy="5909"/>
            </a:xfrm>
            <a:custGeom>
              <a:avLst/>
              <a:gdLst/>
              <a:ahLst/>
              <a:cxnLst/>
              <a:rect l="l" t="t" r="r" b="b"/>
              <a:pathLst>
                <a:path w="276" h="266" extrusionOk="0">
                  <a:moveTo>
                    <a:pt x="138" y="0"/>
                  </a:moveTo>
                  <a:cubicBezTo>
                    <a:pt x="69" y="0"/>
                    <a:pt x="0" y="49"/>
                    <a:pt x="0" y="147"/>
                  </a:cubicBezTo>
                  <a:cubicBezTo>
                    <a:pt x="0" y="226"/>
                    <a:pt x="69" y="265"/>
                    <a:pt x="138" y="265"/>
                  </a:cubicBezTo>
                  <a:cubicBezTo>
                    <a:pt x="207" y="265"/>
                    <a:pt x="275" y="226"/>
                    <a:pt x="275" y="147"/>
                  </a:cubicBezTo>
                  <a:cubicBezTo>
                    <a:pt x="275" y="49"/>
                    <a:pt x="207" y="0"/>
                    <a:pt x="138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5" name="Google Shape;3465;p65"/>
            <p:cNvSpPr/>
            <p:nvPr/>
          </p:nvSpPr>
          <p:spPr>
            <a:xfrm>
              <a:off x="5360564" y="1371533"/>
              <a:ext cx="6131" cy="6131"/>
            </a:xfrm>
            <a:custGeom>
              <a:avLst/>
              <a:gdLst/>
              <a:ahLst/>
              <a:cxnLst/>
              <a:rect l="l" t="t" r="r" b="b"/>
              <a:pathLst>
                <a:path w="276" h="276" extrusionOk="0">
                  <a:moveTo>
                    <a:pt x="158" y="0"/>
                  </a:moveTo>
                  <a:cubicBezTo>
                    <a:pt x="79" y="0"/>
                    <a:pt x="1" y="40"/>
                    <a:pt x="1" y="158"/>
                  </a:cubicBezTo>
                  <a:cubicBezTo>
                    <a:pt x="1" y="236"/>
                    <a:pt x="79" y="275"/>
                    <a:pt x="158" y="275"/>
                  </a:cubicBezTo>
                  <a:cubicBezTo>
                    <a:pt x="236" y="275"/>
                    <a:pt x="276" y="236"/>
                    <a:pt x="276" y="158"/>
                  </a:cubicBezTo>
                  <a:cubicBezTo>
                    <a:pt x="276" y="40"/>
                    <a:pt x="236" y="0"/>
                    <a:pt x="158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6" name="Google Shape;3466;p65"/>
            <p:cNvSpPr/>
            <p:nvPr/>
          </p:nvSpPr>
          <p:spPr>
            <a:xfrm>
              <a:off x="5384998" y="1371755"/>
              <a:ext cx="6997" cy="6553"/>
            </a:xfrm>
            <a:custGeom>
              <a:avLst/>
              <a:gdLst/>
              <a:ahLst/>
              <a:cxnLst/>
              <a:rect l="l" t="t" r="r" b="b"/>
              <a:pathLst>
                <a:path w="315" h="295" extrusionOk="0">
                  <a:moveTo>
                    <a:pt x="157" y="0"/>
                  </a:moveTo>
                  <a:cubicBezTo>
                    <a:pt x="79" y="0"/>
                    <a:pt x="0" y="49"/>
                    <a:pt x="0" y="148"/>
                  </a:cubicBezTo>
                  <a:cubicBezTo>
                    <a:pt x="0" y="246"/>
                    <a:pt x="79" y="295"/>
                    <a:pt x="157" y="295"/>
                  </a:cubicBezTo>
                  <a:cubicBezTo>
                    <a:pt x="236" y="295"/>
                    <a:pt x="314" y="246"/>
                    <a:pt x="314" y="148"/>
                  </a:cubicBezTo>
                  <a:cubicBezTo>
                    <a:pt x="314" y="49"/>
                    <a:pt x="236" y="0"/>
                    <a:pt x="157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7" name="Google Shape;3467;p65"/>
            <p:cNvSpPr/>
            <p:nvPr/>
          </p:nvSpPr>
          <p:spPr>
            <a:xfrm>
              <a:off x="5410276" y="1371533"/>
              <a:ext cx="6131" cy="6131"/>
            </a:xfrm>
            <a:custGeom>
              <a:avLst/>
              <a:gdLst/>
              <a:ahLst/>
              <a:cxnLst/>
              <a:rect l="l" t="t" r="r" b="b"/>
              <a:pathLst>
                <a:path w="276" h="276" extrusionOk="0">
                  <a:moveTo>
                    <a:pt x="118" y="0"/>
                  </a:moveTo>
                  <a:cubicBezTo>
                    <a:pt x="40" y="0"/>
                    <a:pt x="0" y="40"/>
                    <a:pt x="0" y="158"/>
                  </a:cubicBezTo>
                  <a:cubicBezTo>
                    <a:pt x="0" y="236"/>
                    <a:pt x="40" y="275"/>
                    <a:pt x="118" y="275"/>
                  </a:cubicBezTo>
                  <a:cubicBezTo>
                    <a:pt x="197" y="275"/>
                    <a:pt x="275" y="236"/>
                    <a:pt x="275" y="158"/>
                  </a:cubicBezTo>
                  <a:cubicBezTo>
                    <a:pt x="275" y="40"/>
                    <a:pt x="197" y="0"/>
                    <a:pt x="118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8" name="Google Shape;3468;p65"/>
            <p:cNvSpPr/>
            <p:nvPr/>
          </p:nvSpPr>
          <p:spPr>
            <a:xfrm>
              <a:off x="5360564" y="1392457"/>
              <a:ext cx="6131" cy="6131"/>
            </a:xfrm>
            <a:custGeom>
              <a:avLst/>
              <a:gdLst/>
              <a:ahLst/>
              <a:cxnLst/>
              <a:rect l="l" t="t" r="r" b="b"/>
              <a:pathLst>
                <a:path w="276" h="276" extrusionOk="0">
                  <a:moveTo>
                    <a:pt x="158" y="1"/>
                  </a:moveTo>
                  <a:cubicBezTo>
                    <a:pt x="79" y="1"/>
                    <a:pt x="1" y="40"/>
                    <a:pt x="1" y="118"/>
                  </a:cubicBezTo>
                  <a:cubicBezTo>
                    <a:pt x="1" y="236"/>
                    <a:pt x="79" y="275"/>
                    <a:pt x="158" y="275"/>
                  </a:cubicBezTo>
                  <a:cubicBezTo>
                    <a:pt x="236" y="275"/>
                    <a:pt x="276" y="236"/>
                    <a:pt x="276" y="118"/>
                  </a:cubicBezTo>
                  <a:cubicBezTo>
                    <a:pt x="276" y="40"/>
                    <a:pt x="236" y="1"/>
                    <a:pt x="158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9" name="Google Shape;3469;p65"/>
            <p:cNvSpPr/>
            <p:nvPr/>
          </p:nvSpPr>
          <p:spPr>
            <a:xfrm>
              <a:off x="5384376" y="1392457"/>
              <a:ext cx="7619" cy="4842"/>
            </a:xfrm>
            <a:custGeom>
              <a:avLst/>
              <a:gdLst/>
              <a:ahLst/>
              <a:cxnLst/>
              <a:rect l="l" t="t" r="r" b="b"/>
              <a:pathLst>
                <a:path w="343" h="218" extrusionOk="0">
                  <a:moveTo>
                    <a:pt x="185" y="1"/>
                  </a:moveTo>
                  <a:cubicBezTo>
                    <a:pt x="1" y="1"/>
                    <a:pt x="201" y="217"/>
                    <a:pt x="297" y="217"/>
                  </a:cubicBezTo>
                  <a:cubicBezTo>
                    <a:pt x="324" y="217"/>
                    <a:pt x="342" y="200"/>
                    <a:pt x="342" y="158"/>
                  </a:cubicBezTo>
                  <a:cubicBezTo>
                    <a:pt x="342" y="40"/>
                    <a:pt x="264" y="1"/>
                    <a:pt x="185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0" name="Google Shape;3470;p65"/>
            <p:cNvSpPr/>
            <p:nvPr/>
          </p:nvSpPr>
          <p:spPr>
            <a:xfrm>
              <a:off x="5410276" y="1392457"/>
              <a:ext cx="6131" cy="6131"/>
            </a:xfrm>
            <a:custGeom>
              <a:avLst/>
              <a:gdLst/>
              <a:ahLst/>
              <a:cxnLst/>
              <a:rect l="l" t="t" r="r" b="b"/>
              <a:pathLst>
                <a:path w="276" h="276" extrusionOk="0">
                  <a:moveTo>
                    <a:pt x="118" y="1"/>
                  </a:moveTo>
                  <a:cubicBezTo>
                    <a:pt x="40" y="1"/>
                    <a:pt x="0" y="40"/>
                    <a:pt x="0" y="118"/>
                  </a:cubicBezTo>
                  <a:cubicBezTo>
                    <a:pt x="0" y="236"/>
                    <a:pt x="40" y="275"/>
                    <a:pt x="118" y="275"/>
                  </a:cubicBezTo>
                  <a:cubicBezTo>
                    <a:pt x="197" y="275"/>
                    <a:pt x="275" y="236"/>
                    <a:pt x="275" y="118"/>
                  </a:cubicBezTo>
                  <a:cubicBezTo>
                    <a:pt x="275" y="40"/>
                    <a:pt x="197" y="1"/>
                    <a:pt x="118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1" name="Google Shape;3471;p65"/>
            <p:cNvSpPr/>
            <p:nvPr/>
          </p:nvSpPr>
          <p:spPr>
            <a:xfrm>
              <a:off x="5426846" y="1362803"/>
              <a:ext cx="23567" cy="23567"/>
            </a:xfrm>
            <a:custGeom>
              <a:avLst/>
              <a:gdLst/>
              <a:ahLst/>
              <a:cxnLst/>
              <a:rect l="l" t="t" r="r" b="b"/>
              <a:pathLst>
                <a:path w="1061" h="1061" extrusionOk="0">
                  <a:moveTo>
                    <a:pt x="550" y="1"/>
                  </a:moveTo>
                  <a:cubicBezTo>
                    <a:pt x="236" y="1"/>
                    <a:pt x="0" y="236"/>
                    <a:pt x="0" y="551"/>
                  </a:cubicBezTo>
                  <a:cubicBezTo>
                    <a:pt x="0" y="825"/>
                    <a:pt x="236" y="1061"/>
                    <a:pt x="550" y="1061"/>
                  </a:cubicBezTo>
                  <a:cubicBezTo>
                    <a:pt x="825" y="1061"/>
                    <a:pt x="1060" y="825"/>
                    <a:pt x="1060" y="551"/>
                  </a:cubicBezTo>
                  <a:cubicBezTo>
                    <a:pt x="1060" y="236"/>
                    <a:pt x="825" y="1"/>
                    <a:pt x="550" y="1"/>
                  </a:cubicBez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2" name="Google Shape;3472;p65"/>
            <p:cNvSpPr/>
            <p:nvPr/>
          </p:nvSpPr>
          <p:spPr>
            <a:xfrm>
              <a:off x="5190528" y="818708"/>
              <a:ext cx="80254" cy="1869537"/>
            </a:xfrm>
            <a:custGeom>
              <a:avLst/>
              <a:gdLst/>
              <a:ahLst/>
              <a:cxnLst/>
              <a:rect l="l" t="t" r="r" b="b"/>
              <a:pathLst>
                <a:path w="3613" h="84166" extrusionOk="0">
                  <a:moveTo>
                    <a:pt x="1" y="0"/>
                  </a:moveTo>
                  <a:lnTo>
                    <a:pt x="1" y="84165"/>
                  </a:lnTo>
                  <a:lnTo>
                    <a:pt x="3612" y="84165"/>
                  </a:lnTo>
                  <a:lnTo>
                    <a:pt x="3612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3" name="Google Shape;3473;p65"/>
            <p:cNvSpPr/>
            <p:nvPr/>
          </p:nvSpPr>
          <p:spPr>
            <a:xfrm>
              <a:off x="4390922" y="897185"/>
              <a:ext cx="799628" cy="1791061"/>
            </a:xfrm>
            <a:custGeom>
              <a:avLst/>
              <a:gdLst/>
              <a:ahLst/>
              <a:cxnLst/>
              <a:rect l="l" t="t" r="r" b="b"/>
              <a:pathLst>
                <a:path w="35999" h="80633" extrusionOk="0">
                  <a:moveTo>
                    <a:pt x="1" y="0"/>
                  </a:moveTo>
                  <a:lnTo>
                    <a:pt x="1" y="80632"/>
                  </a:lnTo>
                  <a:lnTo>
                    <a:pt x="35999" y="80632"/>
                  </a:lnTo>
                  <a:lnTo>
                    <a:pt x="35999" y="0"/>
                  </a:ln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4" name="Google Shape;3474;p65"/>
            <p:cNvSpPr/>
            <p:nvPr/>
          </p:nvSpPr>
          <p:spPr>
            <a:xfrm>
              <a:off x="4338611" y="818708"/>
              <a:ext cx="74145" cy="1869537"/>
            </a:xfrm>
            <a:custGeom>
              <a:avLst/>
              <a:gdLst/>
              <a:ahLst/>
              <a:cxnLst/>
              <a:rect l="l" t="t" r="r" b="b"/>
              <a:pathLst>
                <a:path w="3338" h="84166" extrusionOk="0">
                  <a:moveTo>
                    <a:pt x="1" y="0"/>
                  </a:moveTo>
                  <a:lnTo>
                    <a:pt x="1" y="84165"/>
                  </a:lnTo>
                  <a:lnTo>
                    <a:pt x="3337" y="84165"/>
                  </a:lnTo>
                  <a:lnTo>
                    <a:pt x="3337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5" name="Google Shape;3475;p65"/>
            <p:cNvSpPr/>
            <p:nvPr/>
          </p:nvSpPr>
          <p:spPr>
            <a:xfrm>
              <a:off x="4338611" y="818708"/>
              <a:ext cx="932170" cy="79365"/>
            </a:xfrm>
            <a:custGeom>
              <a:avLst/>
              <a:gdLst/>
              <a:ahLst/>
              <a:cxnLst/>
              <a:rect l="l" t="t" r="r" b="b"/>
              <a:pathLst>
                <a:path w="41966" h="3573" extrusionOk="0">
                  <a:moveTo>
                    <a:pt x="1" y="0"/>
                  </a:moveTo>
                  <a:lnTo>
                    <a:pt x="1" y="3572"/>
                  </a:lnTo>
                  <a:lnTo>
                    <a:pt x="41965" y="3572"/>
                  </a:lnTo>
                  <a:lnTo>
                    <a:pt x="41965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6" name="Google Shape;3476;p65"/>
            <p:cNvSpPr/>
            <p:nvPr/>
          </p:nvSpPr>
          <p:spPr>
            <a:xfrm>
              <a:off x="5193149" y="818708"/>
              <a:ext cx="77633" cy="75012"/>
            </a:xfrm>
            <a:custGeom>
              <a:avLst/>
              <a:gdLst/>
              <a:ahLst/>
              <a:cxnLst/>
              <a:rect l="l" t="t" r="r" b="b"/>
              <a:pathLst>
                <a:path w="3495" h="3377" extrusionOk="0">
                  <a:moveTo>
                    <a:pt x="3494" y="0"/>
                  </a:moveTo>
                  <a:cubicBezTo>
                    <a:pt x="3455" y="39"/>
                    <a:pt x="3416" y="79"/>
                    <a:pt x="3377" y="118"/>
                  </a:cubicBezTo>
                  <a:lnTo>
                    <a:pt x="2945" y="432"/>
                  </a:lnTo>
                  <a:cubicBezTo>
                    <a:pt x="2631" y="707"/>
                    <a:pt x="2121" y="1138"/>
                    <a:pt x="1649" y="1570"/>
                  </a:cubicBezTo>
                  <a:cubicBezTo>
                    <a:pt x="1218" y="1963"/>
                    <a:pt x="786" y="2395"/>
                    <a:pt x="393" y="2826"/>
                  </a:cubicBezTo>
                  <a:cubicBezTo>
                    <a:pt x="275" y="2944"/>
                    <a:pt x="158" y="3101"/>
                    <a:pt x="79" y="3258"/>
                  </a:cubicBezTo>
                  <a:cubicBezTo>
                    <a:pt x="197" y="3141"/>
                    <a:pt x="315" y="2983"/>
                    <a:pt x="432" y="2866"/>
                  </a:cubicBezTo>
                  <a:cubicBezTo>
                    <a:pt x="747" y="2552"/>
                    <a:pt x="1218" y="2120"/>
                    <a:pt x="1689" y="1649"/>
                  </a:cubicBezTo>
                  <a:lnTo>
                    <a:pt x="2984" y="510"/>
                  </a:lnTo>
                  <a:lnTo>
                    <a:pt x="3377" y="157"/>
                  </a:lnTo>
                  <a:cubicBezTo>
                    <a:pt x="3416" y="118"/>
                    <a:pt x="3455" y="39"/>
                    <a:pt x="3494" y="0"/>
                  </a:cubicBezTo>
                  <a:close/>
                  <a:moveTo>
                    <a:pt x="79" y="3258"/>
                  </a:moveTo>
                  <a:cubicBezTo>
                    <a:pt x="60" y="3278"/>
                    <a:pt x="50" y="3298"/>
                    <a:pt x="40" y="3317"/>
                  </a:cubicBezTo>
                  <a:lnTo>
                    <a:pt x="79" y="3258"/>
                  </a:lnTo>
                  <a:close/>
                  <a:moveTo>
                    <a:pt x="40" y="3317"/>
                  </a:moveTo>
                  <a:lnTo>
                    <a:pt x="1" y="3376"/>
                  </a:lnTo>
                  <a:cubicBezTo>
                    <a:pt x="20" y="3356"/>
                    <a:pt x="30" y="3337"/>
                    <a:pt x="40" y="3317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7" name="Google Shape;3477;p65"/>
            <p:cNvSpPr/>
            <p:nvPr/>
          </p:nvSpPr>
          <p:spPr>
            <a:xfrm>
              <a:off x="4338611" y="818708"/>
              <a:ext cx="75012" cy="81098"/>
            </a:xfrm>
            <a:custGeom>
              <a:avLst/>
              <a:gdLst/>
              <a:ahLst/>
              <a:cxnLst/>
              <a:rect l="l" t="t" r="r" b="b"/>
              <a:pathLst>
                <a:path w="3377" h="3651" extrusionOk="0">
                  <a:moveTo>
                    <a:pt x="1" y="0"/>
                  </a:moveTo>
                  <a:cubicBezTo>
                    <a:pt x="1" y="39"/>
                    <a:pt x="707" y="864"/>
                    <a:pt x="1649" y="1845"/>
                  </a:cubicBezTo>
                  <a:cubicBezTo>
                    <a:pt x="2591" y="2866"/>
                    <a:pt x="3337" y="3651"/>
                    <a:pt x="3337" y="3651"/>
                  </a:cubicBezTo>
                  <a:cubicBezTo>
                    <a:pt x="3377" y="3612"/>
                    <a:pt x="2631" y="2787"/>
                    <a:pt x="1728" y="1767"/>
                  </a:cubicBezTo>
                  <a:cubicBezTo>
                    <a:pt x="786" y="785"/>
                    <a:pt x="40" y="0"/>
                    <a:pt x="1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8" name="Google Shape;3478;p65"/>
            <p:cNvSpPr/>
            <p:nvPr/>
          </p:nvSpPr>
          <p:spPr>
            <a:xfrm>
              <a:off x="4433659" y="1712472"/>
              <a:ext cx="54087" cy="238940"/>
            </a:xfrm>
            <a:custGeom>
              <a:avLst/>
              <a:gdLst/>
              <a:ahLst/>
              <a:cxnLst/>
              <a:rect l="l" t="t" r="r" b="b"/>
              <a:pathLst>
                <a:path w="2435" h="10757" extrusionOk="0">
                  <a:moveTo>
                    <a:pt x="1178" y="1"/>
                  </a:moveTo>
                  <a:cubicBezTo>
                    <a:pt x="550" y="1"/>
                    <a:pt x="1" y="511"/>
                    <a:pt x="1" y="1139"/>
                  </a:cubicBezTo>
                  <a:lnTo>
                    <a:pt x="1" y="9579"/>
                  </a:lnTo>
                  <a:cubicBezTo>
                    <a:pt x="1" y="10247"/>
                    <a:pt x="550" y="10757"/>
                    <a:pt x="1178" y="10757"/>
                  </a:cubicBezTo>
                  <a:lnTo>
                    <a:pt x="1296" y="10757"/>
                  </a:lnTo>
                  <a:cubicBezTo>
                    <a:pt x="1924" y="10757"/>
                    <a:pt x="2434" y="10247"/>
                    <a:pt x="2434" y="9579"/>
                  </a:cubicBezTo>
                  <a:lnTo>
                    <a:pt x="2434" y="1139"/>
                  </a:lnTo>
                  <a:cubicBezTo>
                    <a:pt x="2434" y="511"/>
                    <a:pt x="1924" y="1"/>
                    <a:pt x="1296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9" name="Google Shape;3479;p65"/>
            <p:cNvSpPr/>
            <p:nvPr/>
          </p:nvSpPr>
          <p:spPr>
            <a:xfrm>
              <a:off x="4452850" y="1882509"/>
              <a:ext cx="20080" cy="33163"/>
            </a:xfrm>
            <a:custGeom>
              <a:avLst/>
              <a:gdLst/>
              <a:ahLst/>
              <a:cxnLst/>
              <a:rect l="l" t="t" r="r" b="b"/>
              <a:pathLst>
                <a:path w="904" h="1493" extrusionOk="0">
                  <a:moveTo>
                    <a:pt x="452" y="1"/>
                  </a:moveTo>
                  <a:cubicBezTo>
                    <a:pt x="226" y="1"/>
                    <a:pt x="0" y="158"/>
                    <a:pt x="39" y="472"/>
                  </a:cubicBezTo>
                  <a:cubicBezTo>
                    <a:pt x="39" y="629"/>
                    <a:pt x="118" y="786"/>
                    <a:pt x="275" y="825"/>
                  </a:cubicBezTo>
                  <a:lnTo>
                    <a:pt x="275" y="1335"/>
                  </a:lnTo>
                  <a:cubicBezTo>
                    <a:pt x="275" y="1414"/>
                    <a:pt x="353" y="1492"/>
                    <a:pt x="471" y="1492"/>
                  </a:cubicBezTo>
                  <a:cubicBezTo>
                    <a:pt x="550" y="1492"/>
                    <a:pt x="667" y="1414"/>
                    <a:pt x="667" y="1335"/>
                  </a:cubicBezTo>
                  <a:lnTo>
                    <a:pt x="667" y="825"/>
                  </a:lnTo>
                  <a:cubicBezTo>
                    <a:pt x="785" y="747"/>
                    <a:pt x="864" y="629"/>
                    <a:pt x="864" y="472"/>
                  </a:cubicBezTo>
                  <a:cubicBezTo>
                    <a:pt x="903" y="158"/>
                    <a:pt x="677" y="1"/>
                    <a:pt x="452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0" name="Google Shape;3480;p65"/>
            <p:cNvSpPr/>
            <p:nvPr/>
          </p:nvSpPr>
          <p:spPr>
            <a:xfrm>
              <a:off x="4460691" y="1792704"/>
              <a:ext cx="148246" cy="28787"/>
            </a:xfrm>
            <a:custGeom>
              <a:avLst/>
              <a:gdLst/>
              <a:ahLst/>
              <a:cxnLst/>
              <a:rect l="l" t="t" r="r" b="b"/>
              <a:pathLst>
                <a:path w="6674" h="1296" extrusionOk="0">
                  <a:moveTo>
                    <a:pt x="589" y="0"/>
                  </a:moveTo>
                  <a:cubicBezTo>
                    <a:pt x="275" y="0"/>
                    <a:pt x="0" y="275"/>
                    <a:pt x="0" y="628"/>
                  </a:cubicBezTo>
                  <a:lnTo>
                    <a:pt x="0" y="668"/>
                  </a:lnTo>
                  <a:cubicBezTo>
                    <a:pt x="0" y="1021"/>
                    <a:pt x="275" y="1296"/>
                    <a:pt x="589" y="1296"/>
                  </a:cubicBezTo>
                  <a:lnTo>
                    <a:pt x="6046" y="1296"/>
                  </a:lnTo>
                  <a:cubicBezTo>
                    <a:pt x="6360" y="1296"/>
                    <a:pt x="6674" y="1021"/>
                    <a:pt x="6674" y="668"/>
                  </a:cubicBezTo>
                  <a:lnTo>
                    <a:pt x="6674" y="628"/>
                  </a:lnTo>
                  <a:cubicBezTo>
                    <a:pt x="6674" y="275"/>
                    <a:pt x="6360" y="0"/>
                    <a:pt x="6046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1" name="Google Shape;3481;p65"/>
            <p:cNvSpPr/>
            <p:nvPr/>
          </p:nvSpPr>
          <p:spPr>
            <a:xfrm>
              <a:off x="4457204" y="1790949"/>
              <a:ext cx="56709" cy="32297"/>
            </a:xfrm>
            <a:custGeom>
              <a:avLst/>
              <a:gdLst/>
              <a:ahLst/>
              <a:cxnLst/>
              <a:rect l="l" t="t" r="r" b="b"/>
              <a:pathLst>
                <a:path w="2553" h="1454" extrusionOk="0">
                  <a:moveTo>
                    <a:pt x="1296" y="1"/>
                  </a:moveTo>
                  <a:cubicBezTo>
                    <a:pt x="1021" y="1"/>
                    <a:pt x="746" y="40"/>
                    <a:pt x="471" y="119"/>
                  </a:cubicBezTo>
                  <a:cubicBezTo>
                    <a:pt x="393" y="119"/>
                    <a:pt x="314" y="158"/>
                    <a:pt x="236" y="197"/>
                  </a:cubicBezTo>
                  <a:cubicBezTo>
                    <a:pt x="157" y="236"/>
                    <a:pt x="118" y="315"/>
                    <a:pt x="79" y="393"/>
                  </a:cubicBezTo>
                  <a:cubicBezTo>
                    <a:pt x="0" y="550"/>
                    <a:pt x="0" y="786"/>
                    <a:pt x="79" y="943"/>
                  </a:cubicBezTo>
                  <a:cubicBezTo>
                    <a:pt x="157" y="1100"/>
                    <a:pt x="314" y="1218"/>
                    <a:pt x="471" y="1296"/>
                  </a:cubicBezTo>
                  <a:cubicBezTo>
                    <a:pt x="668" y="1335"/>
                    <a:pt x="825" y="1375"/>
                    <a:pt x="982" y="1414"/>
                  </a:cubicBezTo>
                  <a:cubicBezTo>
                    <a:pt x="1257" y="1453"/>
                    <a:pt x="1531" y="1453"/>
                    <a:pt x="1806" y="1453"/>
                  </a:cubicBezTo>
                  <a:lnTo>
                    <a:pt x="2356" y="1414"/>
                  </a:lnTo>
                  <a:lnTo>
                    <a:pt x="2552" y="1414"/>
                  </a:lnTo>
                  <a:cubicBezTo>
                    <a:pt x="2386" y="1386"/>
                    <a:pt x="2199" y="1358"/>
                    <a:pt x="2021" y="1358"/>
                  </a:cubicBezTo>
                  <a:cubicBezTo>
                    <a:pt x="1948" y="1358"/>
                    <a:pt x="1875" y="1363"/>
                    <a:pt x="1806" y="1375"/>
                  </a:cubicBezTo>
                  <a:cubicBezTo>
                    <a:pt x="1531" y="1375"/>
                    <a:pt x="1257" y="1335"/>
                    <a:pt x="982" y="1296"/>
                  </a:cubicBezTo>
                  <a:cubicBezTo>
                    <a:pt x="825" y="1296"/>
                    <a:pt x="707" y="1257"/>
                    <a:pt x="550" y="1178"/>
                  </a:cubicBezTo>
                  <a:cubicBezTo>
                    <a:pt x="393" y="1139"/>
                    <a:pt x="275" y="1021"/>
                    <a:pt x="197" y="864"/>
                  </a:cubicBezTo>
                  <a:cubicBezTo>
                    <a:pt x="118" y="747"/>
                    <a:pt x="79" y="590"/>
                    <a:pt x="157" y="433"/>
                  </a:cubicBezTo>
                  <a:cubicBezTo>
                    <a:pt x="236" y="276"/>
                    <a:pt x="354" y="197"/>
                    <a:pt x="511" y="158"/>
                  </a:cubicBezTo>
                  <a:cubicBezTo>
                    <a:pt x="683" y="100"/>
                    <a:pt x="877" y="64"/>
                    <a:pt x="1076" y="64"/>
                  </a:cubicBezTo>
                  <a:cubicBezTo>
                    <a:pt x="1149" y="64"/>
                    <a:pt x="1222" y="69"/>
                    <a:pt x="1296" y="79"/>
                  </a:cubicBezTo>
                  <a:cubicBezTo>
                    <a:pt x="1571" y="79"/>
                    <a:pt x="1806" y="40"/>
                    <a:pt x="2042" y="40"/>
                  </a:cubicBezTo>
                  <a:cubicBezTo>
                    <a:pt x="2002" y="1"/>
                    <a:pt x="1924" y="1"/>
                    <a:pt x="1845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2" name="Google Shape;3482;p65"/>
            <p:cNvSpPr/>
            <p:nvPr/>
          </p:nvSpPr>
          <p:spPr>
            <a:xfrm>
              <a:off x="4530439" y="1003560"/>
              <a:ext cx="239828" cy="294738"/>
            </a:xfrm>
            <a:custGeom>
              <a:avLst/>
              <a:gdLst/>
              <a:ahLst/>
              <a:cxnLst/>
              <a:rect l="l" t="t" r="r" b="b"/>
              <a:pathLst>
                <a:path w="10797" h="13269" extrusionOk="0">
                  <a:moveTo>
                    <a:pt x="1" y="0"/>
                  </a:moveTo>
                  <a:lnTo>
                    <a:pt x="1" y="13230"/>
                  </a:lnTo>
                  <a:lnTo>
                    <a:pt x="79" y="13230"/>
                  </a:lnTo>
                  <a:lnTo>
                    <a:pt x="119" y="13269"/>
                  </a:lnTo>
                  <a:lnTo>
                    <a:pt x="119" y="157"/>
                  </a:lnTo>
                  <a:lnTo>
                    <a:pt x="10718" y="157"/>
                  </a:lnTo>
                  <a:cubicBezTo>
                    <a:pt x="10718" y="4027"/>
                    <a:pt x="10718" y="7310"/>
                    <a:pt x="10718" y="9618"/>
                  </a:cubicBezTo>
                  <a:lnTo>
                    <a:pt x="10718" y="12288"/>
                  </a:lnTo>
                  <a:lnTo>
                    <a:pt x="10718" y="13269"/>
                  </a:lnTo>
                  <a:cubicBezTo>
                    <a:pt x="10757" y="13230"/>
                    <a:pt x="10757" y="13190"/>
                    <a:pt x="10757" y="13112"/>
                  </a:cubicBezTo>
                  <a:lnTo>
                    <a:pt x="10757" y="12248"/>
                  </a:lnTo>
                  <a:lnTo>
                    <a:pt x="10757" y="9540"/>
                  </a:lnTo>
                  <a:cubicBezTo>
                    <a:pt x="10796" y="7263"/>
                    <a:pt x="10796" y="3965"/>
                    <a:pt x="10796" y="40"/>
                  </a:cubicBezTo>
                  <a:lnTo>
                    <a:pt x="10796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3" name="Google Shape;3483;p65"/>
            <p:cNvSpPr/>
            <p:nvPr/>
          </p:nvSpPr>
          <p:spPr>
            <a:xfrm>
              <a:off x="4566201" y="1039300"/>
              <a:ext cx="165705" cy="223258"/>
            </a:xfrm>
            <a:custGeom>
              <a:avLst/>
              <a:gdLst/>
              <a:ahLst/>
              <a:cxnLst/>
              <a:rect l="l" t="t" r="r" b="b"/>
              <a:pathLst>
                <a:path w="7460" h="10051" extrusionOk="0">
                  <a:moveTo>
                    <a:pt x="40" y="1"/>
                  </a:moveTo>
                  <a:lnTo>
                    <a:pt x="0" y="40"/>
                  </a:lnTo>
                  <a:lnTo>
                    <a:pt x="0" y="10011"/>
                  </a:lnTo>
                  <a:lnTo>
                    <a:pt x="40" y="10011"/>
                  </a:lnTo>
                  <a:lnTo>
                    <a:pt x="59" y="10011"/>
                  </a:lnTo>
                  <a:lnTo>
                    <a:pt x="59" y="10011"/>
                  </a:lnTo>
                  <a:lnTo>
                    <a:pt x="79" y="10050"/>
                  </a:lnTo>
                  <a:lnTo>
                    <a:pt x="79" y="10011"/>
                  </a:lnTo>
                  <a:lnTo>
                    <a:pt x="79" y="10011"/>
                  </a:lnTo>
                  <a:lnTo>
                    <a:pt x="5379" y="9972"/>
                  </a:lnTo>
                  <a:lnTo>
                    <a:pt x="79" y="9972"/>
                  </a:lnTo>
                  <a:lnTo>
                    <a:pt x="79" y="40"/>
                  </a:lnTo>
                  <a:lnTo>
                    <a:pt x="7341" y="40"/>
                  </a:lnTo>
                  <a:lnTo>
                    <a:pt x="7341" y="7224"/>
                  </a:lnTo>
                  <a:lnTo>
                    <a:pt x="7341" y="9305"/>
                  </a:lnTo>
                  <a:lnTo>
                    <a:pt x="7341" y="10050"/>
                  </a:lnTo>
                  <a:cubicBezTo>
                    <a:pt x="7341" y="10050"/>
                    <a:pt x="7341" y="10011"/>
                    <a:pt x="7459" y="10011"/>
                  </a:cubicBezTo>
                  <a:lnTo>
                    <a:pt x="7459" y="9344"/>
                  </a:lnTo>
                  <a:lnTo>
                    <a:pt x="7459" y="7303"/>
                  </a:lnTo>
                  <a:lnTo>
                    <a:pt x="7459" y="40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4" name="Google Shape;3484;p65"/>
            <p:cNvSpPr/>
            <p:nvPr/>
          </p:nvSpPr>
          <p:spPr>
            <a:xfrm>
              <a:off x="4530439" y="1367179"/>
              <a:ext cx="239828" cy="548493"/>
            </a:xfrm>
            <a:custGeom>
              <a:avLst/>
              <a:gdLst/>
              <a:ahLst/>
              <a:cxnLst/>
              <a:rect l="l" t="t" r="r" b="b"/>
              <a:pathLst>
                <a:path w="10797" h="24693" extrusionOk="0">
                  <a:moveTo>
                    <a:pt x="1" y="0"/>
                  </a:moveTo>
                  <a:lnTo>
                    <a:pt x="1" y="39"/>
                  </a:lnTo>
                  <a:lnTo>
                    <a:pt x="1" y="24653"/>
                  </a:lnTo>
                  <a:lnTo>
                    <a:pt x="79" y="24653"/>
                  </a:lnTo>
                  <a:lnTo>
                    <a:pt x="119" y="24692"/>
                  </a:lnTo>
                  <a:lnTo>
                    <a:pt x="119" y="118"/>
                  </a:lnTo>
                  <a:lnTo>
                    <a:pt x="10718" y="118"/>
                  </a:lnTo>
                  <a:cubicBezTo>
                    <a:pt x="10718" y="7285"/>
                    <a:pt x="10718" y="13395"/>
                    <a:pt x="10718" y="17744"/>
                  </a:cubicBezTo>
                  <a:lnTo>
                    <a:pt x="10718" y="22847"/>
                  </a:lnTo>
                  <a:lnTo>
                    <a:pt x="10718" y="24692"/>
                  </a:lnTo>
                  <a:cubicBezTo>
                    <a:pt x="10757" y="24653"/>
                    <a:pt x="10796" y="24614"/>
                    <a:pt x="10796" y="24535"/>
                  </a:cubicBezTo>
                  <a:lnTo>
                    <a:pt x="10796" y="22847"/>
                  </a:lnTo>
                  <a:lnTo>
                    <a:pt x="10796" y="17744"/>
                  </a:lnTo>
                  <a:cubicBezTo>
                    <a:pt x="10796" y="13347"/>
                    <a:pt x="10796" y="7184"/>
                    <a:pt x="10796" y="39"/>
                  </a:cubicBezTo>
                  <a:lnTo>
                    <a:pt x="10796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5" name="Google Shape;3485;p65"/>
            <p:cNvSpPr/>
            <p:nvPr/>
          </p:nvSpPr>
          <p:spPr>
            <a:xfrm>
              <a:off x="4567067" y="1401186"/>
              <a:ext cx="165705" cy="484832"/>
            </a:xfrm>
            <a:custGeom>
              <a:avLst/>
              <a:gdLst/>
              <a:ahLst/>
              <a:cxnLst/>
              <a:rect l="l" t="t" r="r" b="b"/>
              <a:pathLst>
                <a:path w="7460" h="21827" extrusionOk="0">
                  <a:moveTo>
                    <a:pt x="1" y="0"/>
                  </a:moveTo>
                  <a:lnTo>
                    <a:pt x="1" y="39"/>
                  </a:lnTo>
                  <a:lnTo>
                    <a:pt x="1" y="21787"/>
                  </a:lnTo>
                  <a:lnTo>
                    <a:pt x="40" y="21787"/>
                  </a:lnTo>
                  <a:lnTo>
                    <a:pt x="40" y="118"/>
                  </a:lnTo>
                  <a:lnTo>
                    <a:pt x="7302" y="118"/>
                  </a:lnTo>
                  <a:lnTo>
                    <a:pt x="7302" y="15624"/>
                  </a:lnTo>
                  <a:lnTo>
                    <a:pt x="7302" y="20178"/>
                  </a:lnTo>
                  <a:lnTo>
                    <a:pt x="7302" y="21827"/>
                  </a:lnTo>
                  <a:cubicBezTo>
                    <a:pt x="7381" y="21787"/>
                    <a:pt x="7420" y="21748"/>
                    <a:pt x="7459" y="21670"/>
                  </a:cubicBezTo>
                  <a:lnTo>
                    <a:pt x="7459" y="20139"/>
                  </a:lnTo>
                  <a:lnTo>
                    <a:pt x="7459" y="15624"/>
                  </a:lnTo>
                  <a:lnTo>
                    <a:pt x="7459" y="39"/>
                  </a:lnTo>
                  <a:lnTo>
                    <a:pt x="7459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6" name="Google Shape;3486;p65"/>
            <p:cNvSpPr/>
            <p:nvPr/>
          </p:nvSpPr>
          <p:spPr>
            <a:xfrm>
              <a:off x="4530439" y="2058654"/>
              <a:ext cx="239828" cy="549360"/>
            </a:xfrm>
            <a:custGeom>
              <a:avLst/>
              <a:gdLst/>
              <a:ahLst/>
              <a:cxnLst/>
              <a:rect l="l" t="t" r="r" b="b"/>
              <a:pathLst>
                <a:path w="10797" h="24732" extrusionOk="0">
                  <a:moveTo>
                    <a:pt x="1" y="0"/>
                  </a:moveTo>
                  <a:lnTo>
                    <a:pt x="1" y="40"/>
                  </a:lnTo>
                  <a:lnTo>
                    <a:pt x="1" y="24653"/>
                  </a:lnTo>
                  <a:lnTo>
                    <a:pt x="1" y="24693"/>
                  </a:lnTo>
                  <a:lnTo>
                    <a:pt x="79" y="24693"/>
                  </a:lnTo>
                  <a:lnTo>
                    <a:pt x="119" y="24732"/>
                  </a:lnTo>
                  <a:lnTo>
                    <a:pt x="119" y="157"/>
                  </a:lnTo>
                  <a:lnTo>
                    <a:pt x="10718" y="157"/>
                  </a:lnTo>
                  <a:cubicBezTo>
                    <a:pt x="10718" y="7285"/>
                    <a:pt x="10718" y="13434"/>
                    <a:pt x="10718" y="17784"/>
                  </a:cubicBezTo>
                  <a:lnTo>
                    <a:pt x="10718" y="22887"/>
                  </a:lnTo>
                  <a:lnTo>
                    <a:pt x="10718" y="24732"/>
                  </a:lnTo>
                  <a:cubicBezTo>
                    <a:pt x="10757" y="24693"/>
                    <a:pt x="10796" y="24614"/>
                    <a:pt x="10796" y="24575"/>
                  </a:cubicBezTo>
                  <a:lnTo>
                    <a:pt x="10796" y="22848"/>
                  </a:lnTo>
                  <a:lnTo>
                    <a:pt x="10796" y="17744"/>
                  </a:lnTo>
                  <a:cubicBezTo>
                    <a:pt x="10796" y="13348"/>
                    <a:pt x="10796" y="7224"/>
                    <a:pt x="10796" y="40"/>
                  </a:cubicBezTo>
                  <a:lnTo>
                    <a:pt x="10796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7" name="Google Shape;3487;p65"/>
            <p:cNvSpPr/>
            <p:nvPr/>
          </p:nvSpPr>
          <p:spPr>
            <a:xfrm>
              <a:off x="4567067" y="2092661"/>
              <a:ext cx="165705" cy="484832"/>
            </a:xfrm>
            <a:custGeom>
              <a:avLst/>
              <a:gdLst/>
              <a:ahLst/>
              <a:cxnLst/>
              <a:rect l="l" t="t" r="r" b="b"/>
              <a:pathLst>
                <a:path w="7460" h="21827" extrusionOk="0">
                  <a:moveTo>
                    <a:pt x="1" y="0"/>
                  </a:moveTo>
                  <a:lnTo>
                    <a:pt x="1" y="79"/>
                  </a:lnTo>
                  <a:lnTo>
                    <a:pt x="1" y="21788"/>
                  </a:lnTo>
                  <a:lnTo>
                    <a:pt x="1" y="21827"/>
                  </a:lnTo>
                  <a:lnTo>
                    <a:pt x="40" y="21827"/>
                  </a:lnTo>
                  <a:lnTo>
                    <a:pt x="40" y="157"/>
                  </a:lnTo>
                  <a:lnTo>
                    <a:pt x="7302" y="157"/>
                  </a:lnTo>
                  <a:lnTo>
                    <a:pt x="7302" y="15664"/>
                  </a:lnTo>
                  <a:lnTo>
                    <a:pt x="7302" y="20217"/>
                  </a:lnTo>
                  <a:lnTo>
                    <a:pt x="7302" y="21827"/>
                  </a:lnTo>
                  <a:cubicBezTo>
                    <a:pt x="7381" y="21788"/>
                    <a:pt x="7420" y="21748"/>
                    <a:pt x="7459" y="21709"/>
                  </a:cubicBezTo>
                  <a:lnTo>
                    <a:pt x="7459" y="20178"/>
                  </a:lnTo>
                  <a:lnTo>
                    <a:pt x="7459" y="15664"/>
                  </a:lnTo>
                  <a:lnTo>
                    <a:pt x="7459" y="79"/>
                  </a:lnTo>
                  <a:lnTo>
                    <a:pt x="7459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8" name="Google Shape;3488;p65"/>
            <p:cNvSpPr/>
            <p:nvPr/>
          </p:nvSpPr>
          <p:spPr>
            <a:xfrm>
              <a:off x="4527840" y="1262536"/>
              <a:ext cx="41871" cy="34030"/>
            </a:xfrm>
            <a:custGeom>
              <a:avLst/>
              <a:gdLst/>
              <a:ahLst/>
              <a:cxnLst/>
              <a:rect l="l" t="t" r="r" b="b"/>
              <a:pathLst>
                <a:path w="1885" h="1532" extrusionOk="0">
                  <a:moveTo>
                    <a:pt x="1884" y="0"/>
                  </a:moveTo>
                  <a:lnTo>
                    <a:pt x="1884" y="0"/>
                  </a:lnTo>
                  <a:cubicBezTo>
                    <a:pt x="1531" y="197"/>
                    <a:pt x="1217" y="432"/>
                    <a:pt x="903" y="707"/>
                  </a:cubicBezTo>
                  <a:cubicBezTo>
                    <a:pt x="589" y="943"/>
                    <a:pt x="275" y="1217"/>
                    <a:pt x="0" y="1531"/>
                  </a:cubicBezTo>
                  <a:cubicBezTo>
                    <a:pt x="353" y="1296"/>
                    <a:pt x="668" y="1060"/>
                    <a:pt x="982" y="786"/>
                  </a:cubicBezTo>
                  <a:cubicBezTo>
                    <a:pt x="1296" y="550"/>
                    <a:pt x="1610" y="275"/>
                    <a:pt x="1884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9" name="Google Shape;3489;p65"/>
            <p:cNvSpPr/>
            <p:nvPr/>
          </p:nvSpPr>
          <p:spPr>
            <a:xfrm>
              <a:off x="4730995" y="1262536"/>
              <a:ext cx="39272" cy="31408"/>
            </a:xfrm>
            <a:custGeom>
              <a:avLst/>
              <a:gdLst/>
              <a:ahLst/>
              <a:cxnLst/>
              <a:rect l="l" t="t" r="r" b="b"/>
              <a:pathLst>
                <a:path w="1768" h="1414" extrusionOk="0">
                  <a:moveTo>
                    <a:pt x="1" y="0"/>
                  </a:moveTo>
                  <a:lnTo>
                    <a:pt x="1" y="0"/>
                  </a:lnTo>
                  <a:cubicBezTo>
                    <a:pt x="236" y="314"/>
                    <a:pt x="511" y="550"/>
                    <a:pt x="825" y="786"/>
                  </a:cubicBezTo>
                  <a:cubicBezTo>
                    <a:pt x="1100" y="1060"/>
                    <a:pt x="1414" y="1257"/>
                    <a:pt x="1767" y="1414"/>
                  </a:cubicBezTo>
                  <a:cubicBezTo>
                    <a:pt x="1767" y="1414"/>
                    <a:pt x="1375" y="1100"/>
                    <a:pt x="904" y="707"/>
                  </a:cubicBezTo>
                  <a:cubicBezTo>
                    <a:pt x="393" y="314"/>
                    <a:pt x="40" y="0"/>
                    <a:pt x="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0" name="Google Shape;3490;p65"/>
            <p:cNvSpPr/>
            <p:nvPr/>
          </p:nvSpPr>
          <p:spPr>
            <a:xfrm>
              <a:off x="4727508" y="1013156"/>
              <a:ext cx="37517" cy="27055"/>
            </a:xfrm>
            <a:custGeom>
              <a:avLst/>
              <a:gdLst/>
              <a:ahLst/>
              <a:cxnLst/>
              <a:rect l="l" t="t" r="r" b="b"/>
              <a:pathLst>
                <a:path w="1689" h="1218" extrusionOk="0">
                  <a:moveTo>
                    <a:pt x="1689" y="0"/>
                  </a:moveTo>
                  <a:cubicBezTo>
                    <a:pt x="1100" y="353"/>
                    <a:pt x="550" y="746"/>
                    <a:pt x="1" y="1217"/>
                  </a:cubicBezTo>
                  <a:cubicBezTo>
                    <a:pt x="315" y="1060"/>
                    <a:pt x="629" y="864"/>
                    <a:pt x="904" y="628"/>
                  </a:cubicBezTo>
                  <a:cubicBezTo>
                    <a:pt x="1179" y="471"/>
                    <a:pt x="1453" y="236"/>
                    <a:pt x="1689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1" name="Google Shape;3491;p65"/>
            <p:cNvSpPr/>
            <p:nvPr/>
          </p:nvSpPr>
          <p:spPr>
            <a:xfrm>
              <a:off x="4529572" y="1010535"/>
              <a:ext cx="37517" cy="25300"/>
            </a:xfrm>
            <a:custGeom>
              <a:avLst/>
              <a:gdLst/>
              <a:ahLst/>
              <a:cxnLst/>
              <a:rect l="l" t="t" r="r" b="b"/>
              <a:pathLst>
                <a:path w="1689" h="1139" extrusionOk="0">
                  <a:moveTo>
                    <a:pt x="1" y="0"/>
                  </a:moveTo>
                  <a:lnTo>
                    <a:pt x="1" y="0"/>
                  </a:lnTo>
                  <a:cubicBezTo>
                    <a:pt x="472" y="471"/>
                    <a:pt x="1061" y="864"/>
                    <a:pt x="1689" y="1139"/>
                  </a:cubicBezTo>
                  <a:cubicBezTo>
                    <a:pt x="1414" y="943"/>
                    <a:pt x="1139" y="746"/>
                    <a:pt x="864" y="550"/>
                  </a:cubicBezTo>
                  <a:cubicBezTo>
                    <a:pt x="590" y="354"/>
                    <a:pt x="315" y="157"/>
                    <a:pt x="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2" name="Google Shape;3492;p65"/>
            <p:cNvSpPr/>
            <p:nvPr/>
          </p:nvSpPr>
          <p:spPr>
            <a:xfrm>
              <a:off x="4531327" y="1365424"/>
              <a:ext cx="34030" cy="38383"/>
            </a:xfrm>
            <a:custGeom>
              <a:avLst/>
              <a:gdLst/>
              <a:ahLst/>
              <a:cxnLst/>
              <a:rect l="l" t="t" r="r" b="b"/>
              <a:pathLst>
                <a:path w="1532" h="1728" extrusionOk="0">
                  <a:moveTo>
                    <a:pt x="0" y="1"/>
                  </a:moveTo>
                  <a:lnTo>
                    <a:pt x="0" y="1"/>
                  </a:lnTo>
                  <a:cubicBezTo>
                    <a:pt x="314" y="707"/>
                    <a:pt x="825" y="1335"/>
                    <a:pt x="1531" y="1728"/>
                  </a:cubicBezTo>
                  <a:cubicBezTo>
                    <a:pt x="1531" y="1689"/>
                    <a:pt x="1139" y="1375"/>
                    <a:pt x="707" y="904"/>
                  </a:cubicBezTo>
                  <a:cubicBezTo>
                    <a:pt x="275" y="433"/>
                    <a:pt x="39" y="1"/>
                    <a:pt x="0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3" name="Google Shape;3493;p65"/>
            <p:cNvSpPr/>
            <p:nvPr/>
          </p:nvSpPr>
          <p:spPr>
            <a:xfrm>
              <a:off x="4730995" y="1368912"/>
              <a:ext cx="34918" cy="30542"/>
            </a:xfrm>
            <a:custGeom>
              <a:avLst/>
              <a:gdLst/>
              <a:ahLst/>
              <a:cxnLst/>
              <a:rect l="l" t="t" r="r" b="b"/>
              <a:pathLst>
                <a:path w="1572" h="1375" extrusionOk="0">
                  <a:moveTo>
                    <a:pt x="1571" y="1"/>
                  </a:moveTo>
                  <a:cubicBezTo>
                    <a:pt x="1257" y="197"/>
                    <a:pt x="982" y="393"/>
                    <a:pt x="747" y="668"/>
                  </a:cubicBezTo>
                  <a:cubicBezTo>
                    <a:pt x="472" y="864"/>
                    <a:pt x="197" y="1100"/>
                    <a:pt x="1" y="1375"/>
                  </a:cubicBezTo>
                  <a:cubicBezTo>
                    <a:pt x="550" y="982"/>
                    <a:pt x="1061" y="511"/>
                    <a:pt x="157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4" name="Google Shape;3494;p65"/>
            <p:cNvSpPr/>
            <p:nvPr/>
          </p:nvSpPr>
          <p:spPr>
            <a:xfrm>
              <a:off x="4532193" y="1887751"/>
              <a:ext cx="33163" cy="28854"/>
            </a:xfrm>
            <a:custGeom>
              <a:avLst/>
              <a:gdLst/>
              <a:ahLst/>
              <a:cxnLst/>
              <a:rect l="l" t="t" r="r" b="b"/>
              <a:pathLst>
                <a:path w="1493" h="1299" extrusionOk="0">
                  <a:moveTo>
                    <a:pt x="1492" y="0"/>
                  </a:moveTo>
                  <a:lnTo>
                    <a:pt x="1492" y="0"/>
                  </a:lnTo>
                  <a:cubicBezTo>
                    <a:pt x="1178" y="157"/>
                    <a:pt x="903" y="354"/>
                    <a:pt x="668" y="589"/>
                  </a:cubicBezTo>
                  <a:cubicBezTo>
                    <a:pt x="393" y="785"/>
                    <a:pt x="197" y="1021"/>
                    <a:pt x="0" y="1296"/>
                  </a:cubicBezTo>
                  <a:cubicBezTo>
                    <a:pt x="3" y="1298"/>
                    <a:pt x="6" y="1299"/>
                    <a:pt x="10" y="1299"/>
                  </a:cubicBezTo>
                  <a:cubicBezTo>
                    <a:pt x="76" y="1299"/>
                    <a:pt x="376" y="1001"/>
                    <a:pt x="746" y="668"/>
                  </a:cubicBezTo>
                  <a:cubicBezTo>
                    <a:pt x="1139" y="275"/>
                    <a:pt x="1492" y="39"/>
                    <a:pt x="1492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5" name="Google Shape;3495;p65"/>
            <p:cNvSpPr/>
            <p:nvPr/>
          </p:nvSpPr>
          <p:spPr>
            <a:xfrm>
              <a:off x="4730129" y="1885996"/>
              <a:ext cx="32297" cy="29676"/>
            </a:xfrm>
            <a:custGeom>
              <a:avLst/>
              <a:gdLst/>
              <a:ahLst/>
              <a:cxnLst/>
              <a:rect l="l" t="t" r="r" b="b"/>
              <a:pathLst>
                <a:path w="1454" h="1336" extrusionOk="0">
                  <a:moveTo>
                    <a:pt x="1" y="1"/>
                  </a:moveTo>
                  <a:lnTo>
                    <a:pt x="1" y="1"/>
                  </a:lnTo>
                  <a:cubicBezTo>
                    <a:pt x="432" y="511"/>
                    <a:pt x="904" y="943"/>
                    <a:pt x="1453" y="1335"/>
                  </a:cubicBezTo>
                  <a:cubicBezTo>
                    <a:pt x="1218" y="1061"/>
                    <a:pt x="1021" y="825"/>
                    <a:pt x="746" y="629"/>
                  </a:cubicBezTo>
                  <a:cubicBezTo>
                    <a:pt x="550" y="393"/>
                    <a:pt x="275" y="197"/>
                    <a:pt x="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6" name="Google Shape;3496;p65"/>
            <p:cNvSpPr/>
            <p:nvPr/>
          </p:nvSpPr>
          <p:spPr>
            <a:xfrm>
              <a:off x="4530439" y="2062141"/>
              <a:ext cx="38405" cy="39249"/>
            </a:xfrm>
            <a:custGeom>
              <a:avLst/>
              <a:gdLst/>
              <a:ahLst/>
              <a:cxnLst/>
              <a:rect l="l" t="t" r="r" b="b"/>
              <a:pathLst>
                <a:path w="1729" h="1767" extrusionOk="0">
                  <a:moveTo>
                    <a:pt x="1" y="0"/>
                  </a:moveTo>
                  <a:cubicBezTo>
                    <a:pt x="551" y="629"/>
                    <a:pt x="1100" y="1217"/>
                    <a:pt x="1728" y="1767"/>
                  </a:cubicBezTo>
                  <a:cubicBezTo>
                    <a:pt x="1493" y="1453"/>
                    <a:pt x="1218" y="1139"/>
                    <a:pt x="904" y="825"/>
                  </a:cubicBezTo>
                  <a:cubicBezTo>
                    <a:pt x="629" y="550"/>
                    <a:pt x="354" y="236"/>
                    <a:pt x="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7" name="Google Shape;3497;p65"/>
            <p:cNvSpPr/>
            <p:nvPr/>
          </p:nvSpPr>
          <p:spPr>
            <a:xfrm>
              <a:off x="4729263" y="2059520"/>
              <a:ext cx="38383" cy="36651"/>
            </a:xfrm>
            <a:custGeom>
              <a:avLst/>
              <a:gdLst/>
              <a:ahLst/>
              <a:cxnLst/>
              <a:rect l="l" t="t" r="r" b="b"/>
              <a:pathLst>
                <a:path w="1728" h="1650" extrusionOk="0">
                  <a:moveTo>
                    <a:pt x="1728" y="1"/>
                  </a:moveTo>
                  <a:cubicBezTo>
                    <a:pt x="1100" y="511"/>
                    <a:pt x="550" y="1061"/>
                    <a:pt x="0" y="1649"/>
                  </a:cubicBezTo>
                  <a:cubicBezTo>
                    <a:pt x="314" y="1414"/>
                    <a:pt x="628" y="1178"/>
                    <a:pt x="903" y="864"/>
                  </a:cubicBezTo>
                  <a:cubicBezTo>
                    <a:pt x="1217" y="629"/>
                    <a:pt x="1453" y="315"/>
                    <a:pt x="1728" y="40"/>
                  </a:cubicBezTo>
                  <a:lnTo>
                    <a:pt x="1728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8" name="Google Shape;3498;p65"/>
            <p:cNvSpPr/>
            <p:nvPr/>
          </p:nvSpPr>
          <p:spPr>
            <a:xfrm>
              <a:off x="4531327" y="2574873"/>
              <a:ext cx="29654" cy="33141"/>
            </a:xfrm>
            <a:custGeom>
              <a:avLst/>
              <a:gdLst/>
              <a:ahLst/>
              <a:cxnLst/>
              <a:rect l="l" t="t" r="r" b="b"/>
              <a:pathLst>
                <a:path w="1335" h="1492" extrusionOk="0">
                  <a:moveTo>
                    <a:pt x="1335" y="0"/>
                  </a:moveTo>
                  <a:lnTo>
                    <a:pt x="1335" y="0"/>
                  </a:lnTo>
                  <a:cubicBezTo>
                    <a:pt x="864" y="432"/>
                    <a:pt x="393" y="942"/>
                    <a:pt x="0" y="1492"/>
                  </a:cubicBezTo>
                  <a:cubicBezTo>
                    <a:pt x="511" y="1021"/>
                    <a:pt x="942" y="550"/>
                    <a:pt x="1335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9" name="Google Shape;3499;p65"/>
            <p:cNvSpPr/>
            <p:nvPr/>
          </p:nvSpPr>
          <p:spPr>
            <a:xfrm>
              <a:off x="4730129" y="2576605"/>
              <a:ext cx="34896" cy="31408"/>
            </a:xfrm>
            <a:custGeom>
              <a:avLst/>
              <a:gdLst/>
              <a:ahLst/>
              <a:cxnLst/>
              <a:rect l="l" t="t" r="r" b="b"/>
              <a:pathLst>
                <a:path w="1571" h="1414" extrusionOk="0">
                  <a:moveTo>
                    <a:pt x="1" y="1"/>
                  </a:moveTo>
                  <a:lnTo>
                    <a:pt x="1" y="1"/>
                  </a:lnTo>
                  <a:cubicBezTo>
                    <a:pt x="432" y="550"/>
                    <a:pt x="982" y="1021"/>
                    <a:pt x="1571" y="1414"/>
                  </a:cubicBezTo>
                  <a:cubicBezTo>
                    <a:pt x="1335" y="1178"/>
                    <a:pt x="1061" y="943"/>
                    <a:pt x="786" y="707"/>
                  </a:cubicBezTo>
                  <a:cubicBezTo>
                    <a:pt x="550" y="432"/>
                    <a:pt x="275" y="197"/>
                    <a:pt x="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0" name="Google Shape;3500;p65"/>
            <p:cNvSpPr/>
            <p:nvPr/>
          </p:nvSpPr>
          <p:spPr>
            <a:xfrm>
              <a:off x="4846100" y="1003560"/>
              <a:ext cx="239828" cy="294738"/>
            </a:xfrm>
            <a:custGeom>
              <a:avLst/>
              <a:gdLst/>
              <a:ahLst/>
              <a:cxnLst/>
              <a:rect l="l" t="t" r="r" b="b"/>
              <a:pathLst>
                <a:path w="10797" h="13269" extrusionOk="0">
                  <a:moveTo>
                    <a:pt x="1" y="0"/>
                  </a:moveTo>
                  <a:lnTo>
                    <a:pt x="1" y="13230"/>
                  </a:lnTo>
                  <a:lnTo>
                    <a:pt x="79" y="13230"/>
                  </a:lnTo>
                  <a:lnTo>
                    <a:pt x="118" y="13269"/>
                  </a:lnTo>
                  <a:lnTo>
                    <a:pt x="118" y="157"/>
                  </a:lnTo>
                  <a:lnTo>
                    <a:pt x="10718" y="157"/>
                  </a:lnTo>
                  <a:cubicBezTo>
                    <a:pt x="10718" y="4027"/>
                    <a:pt x="10718" y="7310"/>
                    <a:pt x="10718" y="9618"/>
                  </a:cubicBezTo>
                  <a:lnTo>
                    <a:pt x="10718" y="12288"/>
                  </a:lnTo>
                  <a:lnTo>
                    <a:pt x="10718" y="13269"/>
                  </a:lnTo>
                  <a:cubicBezTo>
                    <a:pt x="10757" y="13230"/>
                    <a:pt x="10796" y="13190"/>
                    <a:pt x="10796" y="13112"/>
                  </a:cubicBezTo>
                  <a:lnTo>
                    <a:pt x="10796" y="12248"/>
                  </a:lnTo>
                  <a:lnTo>
                    <a:pt x="10796" y="9540"/>
                  </a:lnTo>
                  <a:lnTo>
                    <a:pt x="10796" y="40"/>
                  </a:lnTo>
                  <a:lnTo>
                    <a:pt x="10796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1" name="Google Shape;3501;p65"/>
            <p:cNvSpPr/>
            <p:nvPr/>
          </p:nvSpPr>
          <p:spPr>
            <a:xfrm>
              <a:off x="4881863" y="1039300"/>
              <a:ext cx="164817" cy="223258"/>
            </a:xfrm>
            <a:custGeom>
              <a:avLst/>
              <a:gdLst/>
              <a:ahLst/>
              <a:cxnLst/>
              <a:rect l="l" t="t" r="r" b="b"/>
              <a:pathLst>
                <a:path w="7420" h="10051" extrusionOk="0">
                  <a:moveTo>
                    <a:pt x="79" y="1"/>
                  </a:moveTo>
                  <a:lnTo>
                    <a:pt x="0" y="40"/>
                  </a:lnTo>
                  <a:lnTo>
                    <a:pt x="0" y="10011"/>
                  </a:lnTo>
                  <a:lnTo>
                    <a:pt x="39" y="10011"/>
                  </a:lnTo>
                  <a:lnTo>
                    <a:pt x="98" y="10011"/>
                  </a:lnTo>
                  <a:lnTo>
                    <a:pt x="98" y="10011"/>
                  </a:lnTo>
                  <a:lnTo>
                    <a:pt x="118" y="10050"/>
                  </a:lnTo>
                  <a:lnTo>
                    <a:pt x="118" y="10011"/>
                  </a:lnTo>
                  <a:lnTo>
                    <a:pt x="118" y="10011"/>
                  </a:lnTo>
                  <a:lnTo>
                    <a:pt x="5418" y="9972"/>
                  </a:lnTo>
                  <a:lnTo>
                    <a:pt x="118" y="9972"/>
                  </a:lnTo>
                  <a:lnTo>
                    <a:pt x="118" y="40"/>
                  </a:lnTo>
                  <a:lnTo>
                    <a:pt x="7380" y="40"/>
                  </a:lnTo>
                  <a:lnTo>
                    <a:pt x="7380" y="7224"/>
                  </a:lnTo>
                  <a:lnTo>
                    <a:pt x="7380" y="7303"/>
                  </a:lnTo>
                  <a:cubicBezTo>
                    <a:pt x="7420" y="5497"/>
                    <a:pt x="7420" y="3024"/>
                    <a:pt x="7420" y="40"/>
                  </a:cubicBezTo>
                  <a:lnTo>
                    <a:pt x="7420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2" name="Google Shape;3502;p65"/>
            <p:cNvSpPr/>
            <p:nvPr/>
          </p:nvSpPr>
          <p:spPr>
            <a:xfrm>
              <a:off x="4846100" y="1366290"/>
              <a:ext cx="239828" cy="549382"/>
            </a:xfrm>
            <a:custGeom>
              <a:avLst/>
              <a:gdLst/>
              <a:ahLst/>
              <a:cxnLst/>
              <a:rect l="l" t="t" r="r" b="b"/>
              <a:pathLst>
                <a:path w="10797" h="24733" extrusionOk="0">
                  <a:moveTo>
                    <a:pt x="1" y="1"/>
                  </a:moveTo>
                  <a:lnTo>
                    <a:pt x="1" y="79"/>
                  </a:lnTo>
                  <a:lnTo>
                    <a:pt x="1" y="24693"/>
                  </a:lnTo>
                  <a:lnTo>
                    <a:pt x="79" y="24693"/>
                  </a:lnTo>
                  <a:lnTo>
                    <a:pt x="118" y="24732"/>
                  </a:lnTo>
                  <a:lnTo>
                    <a:pt x="118" y="158"/>
                  </a:lnTo>
                  <a:lnTo>
                    <a:pt x="10718" y="158"/>
                  </a:lnTo>
                  <a:cubicBezTo>
                    <a:pt x="10718" y="7325"/>
                    <a:pt x="10718" y="13435"/>
                    <a:pt x="10718" y="17784"/>
                  </a:cubicBezTo>
                  <a:lnTo>
                    <a:pt x="10718" y="22887"/>
                  </a:lnTo>
                  <a:lnTo>
                    <a:pt x="10718" y="24732"/>
                  </a:lnTo>
                  <a:cubicBezTo>
                    <a:pt x="10757" y="24693"/>
                    <a:pt x="10796" y="24615"/>
                    <a:pt x="10796" y="24575"/>
                  </a:cubicBezTo>
                  <a:lnTo>
                    <a:pt x="10796" y="22848"/>
                  </a:lnTo>
                  <a:lnTo>
                    <a:pt x="10796" y="17745"/>
                  </a:lnTo>
                  <a:lnTo>
                    <a:pt x="10796" y="79"/>
                  </a:lnTo>
                  <a:lnTo>
                    <a:pt x="10796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3" name="Google Shape;3503;p65"/>
            <p:cNvSpPr/>
            <p:nvPr/>
          </p:nvSpPr>
          <p:spPr>
            <a:xfrm>
              <a:off x="4882729" y="1401186"/>
              <a:ext cx="165705" cy="484832"/>
            </a:xfrm>
            <a:custGeom>
              <a:avLst/>
              <a:gdLst/>
              <a:ahLst/>
              <a:cxnLst/>
              <a:rect l="l" t="t" r="r" b="b"/>
              <a:pathLst>
                <a:path w="7460" h="21827" extrusionOk="0">
                  <a:moveTo>
                    <a:pt x="0" y="0"/>
                  </a:moveTo>
                  <a:lnTo>
                    <a:pt x="0" y="39"/>
                  </a:lnTo>
                  <a:lnTo>
                    <a:pt x="0" y="21787"/>
                  </a:lnTo>
                  <a:lnTo>
                    <a:pt x="40" y="21787"/>
                  </a:lnTo>
                  <a:lnTo>
                    <a:pt x="79" y="21827"/>
                  </a:lnTo>
                  <a:lnTo>
                    <a:pt x="79" y="118"/>
                  </a:lnTo>
                  <a:lnTo>
                    <a:pt x="7341" y="118"/>
                  </a:lnTo>
                  <a:lnTo>
                    <a:pt x="7341" y="15624"/>
                  </a:lnTo>
                  <a:lnTo>
                    <a:pt x="7341" y="20178"/>
                  </a:lnTo>
                  <a:lnTo>
                    <a:pt x="7341" y="21827"/>
                  </a:lnTo>
                  <a:cubicBezTo>
                    <a:pt x="7381" y="21787"/>
                    <a:pt x="7420" y="21709"/>
                    <a:pt x="7420" y="21670"/>
                  </a:cubicBezTo>
                  <a:lnTo>
                    <a:pt x="7420" y="20139"/>
                  </a:lnTo>
                  <a:lnTo>
                    <a:pt x="7420" y="15624"/>
                  </a:lnTo>
                  <a:cubicBezTo>
                    <a:pt x="7459" y="11738"/>
                    <a:pt x="7459" y="6320"/>
                    <a:pt x="7459" y="39"/>
                  </a:cubicBezTo>
                  <a:lnTo>
                    <a:pt x="7459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4" name="Google Shape;3504;p65"/>
            <p:cNvSpPr/>
            <p:nvPr/>
          </p:nvSpPr>
          <p:spPr>
            <a:xfrm>
              <a:off x="4846967" y="2058654"/>
              <a:ext cx="239828" cy="549360"/>
            </a:xfrm>
            <a:custGeom>
              <a:avLst/>
              <a:gdLst/>
              <a:ahLst/>
              <a:cxnLst/>
              <a:rect l="l" t="t" r="r" b="b"/>
              <a:pathLst>
                <a:path w="10797" h="24732" extrusionOk="0">
                  <a:moveTo>
                    <a:pt x="1" y="0"/>
                  </a:moveTo>
                  <a:lnTo>
                    <a:pt x="1" y="40"/>
                  </a:lnTo>
                  <a:lnTo>
                    <a:pt x="1" y="24653"/>
                  </a:lnTo>
                  <a:lnTo>
                    <a:pt x="1" y="24693"/>
                  </a:lnTo>
                  <a:lnTo>
                    <a:pt x="40" y="24693"/>
                  </a:lnTo>
                  <a:lnTo>
                    <a:pt x="79" y="24732"/>
                  </a:lnTo>
                  <a:lnTo>
                    <a:pt x="79" y="157"/>
                  </a:lnTo>
                  <a:lnTo>
                    <a:pt x="10679" y="157"/>
                  </a:lnTo>
                  <a:cubicBezTo>
                    <a:pt x="10679" y="7285"/>
                    <a:pt x="10679" y="13434"/>
                    <a:pt x="10679" y="17784"/>
                  </a:cubicBezTo>
                  <a:lnTo>
                    <a:pt x="10679" y="22887"/>
                  </a:lnTo>
                  <a:lnTo>
                    <a:pt x="10679" y="24732"/>
                  </a:lnTo>
                  <a:cubicBezTo>
                    <a:pt x="10757" y="24693"/>
                    <a:pt x="10796" y="24614"/>
                    <a:pt x="10796" y="24575"/>
                  </a:cubicBezTo>
                  <a:lnTo>
                    <a:pt x="10796" y="22848"/>
                  </a:lnTo>
                  <a:lnTo>
                    <a:pt x="10796" y="17744"/>
                  </a:lnTo>
                  <a:lnTo>
                    <a:pt x="10796" y="40"/>
                  </a:lnTo>
                  <a:lnTo>
                    <a:pt x="10796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5" name="Google Shape;3505;p65"/>
            <p:cNvSpPr/>
            <p:nvPr/>
          </p:nvSpPr>
          <p:spPr>
            <a:xfrm>
              <a:off x="4882729" y="2092661"/>
              <a:ext cx="165705" cy="484832"/>
            </a:xfrm>
            <a:custGeom>
              <a:avLst/>
              <a:gdLst/>
              <a:ahLst/>
              <a:cxnLst/>
              <a:rect l="l" t="t" r="r" b="b"/>
              <a:pathLst>
                <a:path w="7460" h="21827" extrusionOk="0">
                  <a:moveTo>
                    <a:pt x="0" y="0"/>
                  </a:moveTo>
                  <a:lnTo>
                    <a:pt x="0" y="79"/>
                  </a:lnTo>
                  <a:lnTo>
                    <a:pt x="0" y="21788"/>
                  </a:lnTo>
                  <a:lnTo>
                    <a:pt x="0" y="21827"/>
                  </a:lnTo>
                  <a:lnTo>
                    <a:pt x="79" y="21827"/>
                  </a:lnTo>
                  <a:lnTo>
                    <a:pt x="79" y="157"/>
                  </a:lnTo>
                  <a:lnTo>
                    <a:pt x="7341" y="157"/>
                  </a:lnTo>
                  <a:lnTo>
                    <a:pt x="7341" y="15664"/>
                  </a:lnTo>
                  <a:lnTo>
                    <a:pt x="7341" y="20217"/>
                  </a:lnTo>
                  <a:lnTo>
                    <a:pt x="7341" y="21827"/>
                  </a:lnTo>
                  <a:cubicBezTo>
                    <a:pt x="7381" y="21788"/>
                    <a:pt x="7420" y="21748"/>
                    <a:pt x="7420" y="21709"/>
                  </a:cubicBezTo>
                  <a:lnTo>
                    <a:pt x="7420" y="20178"/>
                  </a:lnTo>
                  <a:lnTo>
                    <a:pt x="7420" y="15664"/>
                  </a:lnTo>
                  <a:cubicBezTo>
                    <a:pt x="7459" y="11777"/>
                    <a:pt x="7459" y="6321"/>
                    <a:pt x="7459" y="79"/>
                  </a:cubicBezTo>
                  <a:lnTo>
                    <a:pt x="7459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6" name="Google Shape;3506;p65"/>
            <p:cNvSpPr/>
            <p:nvPr/>
          </p:nvSpPr>
          <p:spPr>
            <a:xfrm>
              <a:off x="4843479" y="1262536"/>
              <a:ext cx="41893" cy="34030"/>
            </a:xfrm>
            <a:custGeom>
              <a:avLst/>
              <a:gdLst/>
              <a:ahLst/>
              <a:cxnLst/>
              <a:rect l="l" t="t" r="r" b="b"/>
              <a:pathLst>
                <a:path w="1886" h="1532" extrusionOk="0">
                  <a:moveTo>
                    <a:pt x="1885" y="0"/>
                  </a:moveTo>
                  <a:lnTo>
                    <a:pt x="1885" y="0"/>
                  </a:lnTo>
                  <a:cubicBezTo>
                    <a:pt x="1571" y="197"/>
                    <a:pt x="1218" y="432"/>
                    <a:pt x="943" y="707"/>
                  </a:cubicBezTo>
                  <a:cubicBezTo>
                    <a:pt x="590" y="943"/>
                    <a:pt x="276" y="1217"/>
                    <a:pt x="1" y="1531"/>
                  </a:cubicBezTo>
                  <a:cubicBezTo>
                    <a:pt x="354" y="1296"/>
                    <a:pt x="668" y="1060"/>
                    <a:pt x="982" y="786"/>
                  </a:cubicBezTo>
                  <a:cubicBezTo>
                    <a:pt x="1336" y="550"/>
                    <a:pt x="1610" y="275"/>
                    <a:pt x="1885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7" name="Google Shape;3507;p65"/>
            <p:cNvSpPr/>
            <p:nvPr/>
          </p:nvSpPr>
          <p:spPr>
            <a:xfrm>
              <a:off x="5046657" y="1262536"/>
              <a:ext cx="39272" cy="31408"/>
            </a:xfrm>
            <a:custGeom>
              <a:avLst/>
              <a:gdLst/>
              <a:ahLst/>
              <a:cxnLst/>
              <a:rect l="l" t="t" r="r" b="b"/>
              <a:pathLst>
                <a:path w="1768" h="1414" extrusionOk="0">
                  <a:moveTo>
                    <a:pt x="1" y="0"/>
                  </a:moveTo>
                  <a:lnTo>
                    <a:pt x="1" y="0"/>
                  </a:lnTo>
                  <a:cubicBezTo>
                    <a:pt x="236" y="314"/>
                    <a:pt x="511" y="550"/>
                    <a:pt x="825" y="786"/>
                  </a:cubicBezTo>
                  <a:cubicBezTo>
                    <a:pt x="1100" y="1060"/>
                    <a:pt x="1414" y="1257"/>
                    <a:pt x="1767" y="1414"/>
                  </a:cubicBezTo>
                  <a:cubicBezTo>
                    <a:pt x="1492" y="1178"/>
                    <a:pt x="1178" y="943"/>
                    <a:pt x="904" y="707"/>
                  </a:cubicBezTo>
                  <a:cubicBezTo>
                    <a:pt x="393" y="314"/>
                    <a:pt x="40" y="0"/>
                    <a:pt x="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8" name="Google Shape;3508;p65"/>
            <p:cNvSpPr/>
            <p:nvPr/>
          </p:nvSpPr>
          <p:spPr>
            <a:xfrm>
              <a:off x="5044036" y="1013156"/>
              <a:ext cx="36651" cy="27055"/>
            </a:xfrm>
            <a:custGeom>
              <a:avLst/>
              <a:gdLst/>
              <a:ahLst/>
              <a:cxnLst/>
              <a:rect l="l" t="t" r="r" b="b"/>
              <a:pathLst>
                <a:path w="1650" h="1218" extrusionOk="0">
                  <a:moveTo>
                    <a:pt x="1650" y="0"/>
                  </a:moveTo>
                  <a:lnTo>
                    <a:pt x="1650" y="0"/>
                  </a:lnTo>
                  <a:cubicBezTo>
                    <a:pt x="1375" y="157"/>
                    <a:pt x="1061" y="353"/>
                    <a:pt x="786" y="550"/>
                  </a:cubicBezTo>
                  <a:cubicBezTo>
                    <a:pt x="511" y="746"/>
                    <a:pt x="236" y="982"/>
                    <a:pt x="1" y="1217"/>
                  </a:cubicBezTo>
                  <a:cubicBezTo>
                    <a:pt x="315" y="1060"/>
                    <a:pt x="590" y="864"/>
                    <a:pt x="864" y="628"/>
                  </a:cubicBezTo>
                  <a:cubicBezTo>
                    <a:pt x="1139" y="471"/>
                    <a:pt x="1414" y="236"/>
                    <a:pt x="165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9" name="Google Shape;3509;p65"/>
            <p:cNvSpPr/>
            <p:nvPr/>
          </p:nvSpPr>
          <p:spPr>
            <a:xfrm>
              <a:off x="4845234" y="1010535"/>
              <a:ext cx="37517" cy="25300"/>
            </a:xfrm>
            <a:custGeom>
              <a:avLst/>
              <a:gdLst/>
              <a:ahLst/>
              <a:cxnLst/>
              <a:rect l="l" t="t" r="r" b="b"/>
              <a:pathLst>
                <a:path w="1689" h="1139" extrusionOk="0">
                  <a:moveTo>
                    <a:pt x="0" y="0"/>
                  </a:moveTo>
                  <a:cubicBezTo>
                    <a:pt x="236" y="236"/>
                    <a:pt x="511" y="471"/>
                    <a:pt x="786" y="628"/>
                  </a:cubicBezTo>
                  <a:cubicBezTo>
                    <a:pt x="1060" y="864"/>
                    <a:pt x="1374" y="1021"/>
                    <a:pt x="1688" y="1139"/>
                  </a:cubicBezTo>
                  <a:cubicBezTo>
                    <a:pt x="1414" y="943"/>
                    <a:pt x="1139" y="746"/>
                    <a:pt x="864" y="550"/>
                  </a:cubicBezTo>
                  <a:cubicBezTo>
                    <a:pt x="589" y="354"/>
                    <a:pt x="314" y="157"/>
                    <a:pt x="0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0" name="Google Shape;3510;p65"/>
            <p:cNvSpPr/>
            <p:nvPr/>
          </p:nvSpPr>
          <p:spPr>
            <a:xfrm>
              <a:off x="4846967" y="1365424"/>
              <a:ext cx="34918" cy="38383"/>
            </a:xfrm>
            <a:custGeom>
              <a:avLst/>
              <a:gdLst/>
              <a:ahLst/>
              <a:cxnLst/>
              <a:rect l="l" t="t" r="r" b="b"/>
              <a:pathLst>
                <a:path w="1572" h="1728" extrusionOk="0">
                  <a:moveTo>
                    <a:pt x="1" y="1"/>
                  </a:moveTo>
                  <a:lnTo>
                    <a:pt x="1" y="1"/>
                  </a:lnTo>
                  <a:cubicBezTo>
                    <a:pt x="315" y="707"/>
                    <a:pt x="865" y="1335"/>
                    <a:pt x="1532" y="1728"/>
                  </a:cubicBezTo>
                  <a:cubicBezTo>
                    <a:pt x="1571" y="1689"/>
                    <a:pt x="1139" y="1375"/>
                    <a:pt x="708" y="904"/>
                  </a:cubicBezTo>
                  <a:cubicBezTo>
                    <a:pt x="276" y="433"/>
                    <a:pt x="1" y="1"/>
                    <a:pt x="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1" name="Google Shape;3511;p65"/>
            <p:cNvSpPr/>
            <p:nvPr/>
          </p:nvSpPr>
          <p:spPr>
            <a:xfrm>
              <a:off x="5046657" y="1368912"/>
              <a:ext cx="34896" cy="30542"/>
            </a:xfrm>
            <a:custGeom>
              <a:avLst/>
              <a:gdLst/>
              <a:ahLst/>
              <a:cxnLst/>
              <a:rect l="l" t="t" r="r" b="b"/>
              <a:pathLst>
                <a:path w="1571" h="1375" extrusionOk="0">
                  <a:moveTo>
                    <a:pt x="1571" y="1"/>
                  </a:moveTo>
                  <a:lnTo>
                    <a:pt x="1571" y="1"/>
                  </a:lnTo>
                  <a:cubicBezTo>
                    <a:pt x="1257" y="197"/>
                    <a:pt x="1021" y="393"/>
                    <a:pt x="746" y="668"/>
                  </a:cubicBezTo>
                  <a:cubicBezTo>
                    <a:pt x="472" y="864"/>
                    <a:pt x="236" y="1139"/>
                    <a:pt x="1" y="1375"/>
                  </a:cubicBezTo>
                  <a:cubicBezTo>
                    <a:pt x="550" y="982"/>
                    <a:pt x="1100" y="511"/>
                    <a:pt x="157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2" name="Google Shape;3512;p65"/>
            <p:cNvSpPr/>
            <p:nvPr/>
          </p:nvSpPr>
          <p:spPr>
            <a:xfrm>
              <a:off x="4848722" y="1887751"/>
              <a:ext cx="32275" cy="28854"/>
            </a:xfrm>
            <a:custGeom>
              <a:avLst/>
              <a:gdLst/>
              <a:ahLst/>
              <a:cxnLst/>
              <a:rect l="l" t="t" r="r" b="b"/>
              <a:pathLst>
                <a:path w="1453" h="1299" extrusionOk="0">
                  <a:moveTo>
                    <a:pt x="1453" y="0"/>
                  </a:moveTo>
                  <a:lnTo>
                    <a:pt x="1453" y="0"/>
                  </a:lnTo>
                  <a:cubicBezTo>
                    <a:pt x="1139" y="157"/>
                    <a:pt x="864" y="354"/>
                    <a:pt x="629" y="589"/>
                  </a:cubicBezTo>
                  <a:cubicBezTo>
                    <a:pt x="393" y="785"/>
                    <a:pt x="157" y="1021"/>
                    <a:pt x="0" y="1296"/>
                  </a:cubicBezTo>
                  <a:cubicBezTo>
                    <a:pt x="0" y="1298"/>
                    <a:pt x="1" y="1299"/>
                    <a:pt x="3" y="1299"/>
                  </a:cubicBezTo>
                  <a:cubicBezTo>
                    <a:pt x="37" y="1299"/>
                    <a:pt x="337" y="1001"/>
                    <a:pt x="707" y="668"/>
                  </a:cubicBezTo>
                  <a:cubicBezTo>
                    <a:pt x="1100" y="275"/>
                    <a:pt x="1453" y="39"/>
                    <a:pt x="1453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3" name="Google Shape;3513;p65"/>
            <p:cNvSpPr/>
            <p:nvPr/>
          </p:nvSpPr>
          <p:spPr>
            <a:xfrm>
              <a:off x="5046657" y="1885996"/>
              <a:ext cx="31408" cy="29676"/>
            </a:xfrm>
            <a:custGeom>
              <a:avLst/>
              <a:gdLst/>
              <a:ahLst/>
              <a:cxnLst/>
              <a:rect l="l" t="t" r="r" b="b"/>
              <a:pathLst>
                <a:path w="1414" h="1336" extrusionOk="0">
                  <a:moveTo>
                    <a:pt x="1" y="1"/>
                  </a:moveTo>
                  <a:lnTo>
                    <a:pt x="1" y="1"/>
                  </a:lnTo>
                  <a:cubicBezTo>
                    <a:pt x="432" y="511"/>
                    <a:pt x="904" y="943"/>
                    <a:pt x="1414" y="1335"/>
                  </a:cubicBezTo>
                  <a:cubicBezTo>
                    <a:pt x="1218" y="1061"/>
                    <a:pt x="982" y="825"/>
                    <a:pt x="746" y="629"/>
                  </a:cubicBezTo>
                  <a:cubicBezTo>
                    <a:pt x="511" y="393"/>
                    <a:pt x="275" y="197"/>
                    <a:pt x="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4" name="Google Shape;3514;p65"/>
            <p:cNvSpPr/>
            <p:nvPr/>
          </p:nvSpPr>
          <p:spPr>
            <a:xfrm>
              <a:off x="4846967" y="2062141"/>
              <a:ext cx="38405" cy="39249"/>
            </a:xfrm>
            <a:custGeom>
              <a:avLst/>
              <a:gdLst/>
              <a:ahLst/>
              <a:cxnLst/>
              <a:rect l="l" t="t" r="r" b="b"/>
              <a:pathLst>
                <a:path w="1729" h="1767" extrusionOk="0">
                  <a:moveTo>
                    <a:pt x="1" y="0"/>
                  </a:moveTo>
                  <a:lnTo>
                    <a:pt x="1" y="0"/>
                  </a:lnTo>
                  <a:cubicBezTo>
                    <a:pt x="511" y="629"/>
                    <a:pt x="1100" y="1217"/>
                    <a:pt x="1728" y="1767"/>
                  </a:cubicBezTo>
                  <a:cubicBezTo>
                    <a:pt x="1453" y="1453"/>
                    <a:pt x="1179" y="1139"/>
                    <a:pt x="904" y="825"/>
                  </a:cubicBezTo>
                  <a:cubicBezTo>
                    <a:pt x="629" y="550"/>
                    <a:pt x="315" y="236"/>
                    <a:pt x="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5" name="Google Shape;3515;p65"/>
            <p:cNvSpPr/>
            <p:nvPr/>
          </p:nvSpPr>
          <p:spPr>
            <a:xfrm>
              <a:off x="5045791" y="2059520"/>
              <a:ext cx="37517" cy="36651"/>
            </a:xfrm>
            <a:custGeom>
              <a:avLst/>
              <a:gdLst/>
              <a:ahLst/>
              <a:cxnLst/>
              <a:rect l="l" t="t" r="r" b="b"/>
              <a:pathLst>
                <a:path w="1689" h="1650" extrusionOk="0">
                  <a:moveTo>
                    <a:pt x="1688" y="1"/>
                  </a:moveTo>
                  <a:cubicBezTo>
                    <a:pt x="1100" y="511"/>
                    <a:pt x="511" y="1061"/>
                    <a:pt x="0" y="1649"/>
                  </a:cubicBezTo>
                  <a:cubicBezTo>
                    <a:pt x="314" y="1414"/>
                    <a:pt x="589" y="1178"/>
                    <a:pt x="864" y="864"/>
                  </a:cubicBezTo>
                  <a:cubicBezTo>
                    <a:pt x="1178" y="629"/>
                    <a:pt x="1453" y="354"/>
                    <a:pt x="1688" y="40"/>
                  </a:cubicBezTo>
                  <a:lnTo>
                    <a:pt x="1688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6" name="Google Shape;3516;p65"/>
            <p:cNvSpPr/>
            <p:nvPr/>
          </p:nvSpPr>
          <p:spPr>
            <a:xfrm>
              <a:off x="4847855" y="2574873"/>
              <a:ext cx="28787" cy="33141"/>
            </a:xfrm>
            <a:custGeom>
              <a:avLst/>
              <a:gdLst/>
              <a:ahLst/>
              <a:cxnLst/>
              <a:rect l="l" t="t" r="r" b="b"/>
              <a:pathLst>
                <a:path w="1296" h="1492" extrusionOk="0">
                  <a:moveTo>
                    <a:pt x="1296" y="0"/>
                  </a:moveTo>
                  <a:lnTo>
                    <a:pt x="1296" y="0"/>
                  </a:lnTo>
                  <a:cubicBezTo>
                    <a:pt x="1060" y="196"/>
                    <a:pt x="825" y="432"/>
                    <a:pt x="628" y="707"/>
                  </a:cubicBezTo>
                  <a:cubicBezTo>
                    <a:pt x="393" y="942"/>
                    <a:pt x="157" y="1217"/>
                    <a:pt x="0" y="1492"/>
                  </a:cubicBezTo>
                  <a:cubicBezTo>
                    <a:pt x="471" y="1021"/>
                    <a:pt x="942" y="550"/>
                    <a:pt x="1296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7" name="Google Shape;3517;p65"/>
            <p:cNvSpPr/>
            <p:nvPr/>
          </p:nvSpPr>
          <p:spPr>
            <a:xfrm>
              <a:off x="5046657" y="2576605"/>
              <a:ext cx="34030" cy="31408"/>
            </a:xfrm>
            <a:custGeom>
              <a:avLst/>
              <a:gdLst/>
              <a:ahLst/>
              <a:cxnLst/>
              <a:rect l="l" t="t" r="r" b="b"/>
              <a:pathLst>
                <a:path w="1532" h="1414" extrusionOk="0">
                  <a:moveTo>
                    <a:pt x="1" y="1"/>
                  </a:moveTo>
                  <a:cubicBezTo>
                    <a:pt x="197" y="275"/>
                    <a:pt x="432" y="550"/>
                    <a:pt x="707" y="786"/>
                  </a:cubicBezTo>
                  <a:cubicBezTo>
                    <a:pt x="943" y="1021"/>
                    <a:pt x="1218" y="1257"/>
                    <a:pt x="1532" y="1414"/>
                  </a:cubicBezTo>
                  <a:cubicBezTo>
                    <a:pt x="1296" y="1178"/>
                    <a:pt x="1021" y="904"/>
                    <a:pt x="786" y="707"/>
                  </a:cubicBezTo>
                  <a:cubicBezTo>
                    <a:pt x="511" y="432"/>
                    <a:pt x="275" y="197"/>
                    <a:pt x="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8" name="Google Shape;3518;p65"/>
            <p:cNvSpPr/>
            <p:nvPr/>
          </p:nvSpPr>
          <p:spPr>
            <a:xfrm>
              <a:off x="5020491" y="2307168"/>
              <a:ext cx="530190" cy="381078"/>
            </a:xfrm>
            <a:custGeom>
              <a:avLst/>
              <a:gdLst/>
              <a:ahLst/>
              <a:cxnLst/>
              <a:rect l="l" t="t" r="r" b="b"/>
              <a:pathLst>
                <a:path w="23869" h="17156" extrusionOk="0">
                  <a:moveTo>
                    <a:pt x="1" y="0"/>
                  </a:moveTo>
                  <a:lnTo>
                    <a:pt x="1" y="17155"/>
                  </a:lnTo>
                  <a:lnTo>
                    <a:pt x="23869" y="17155"/>
                  </a:lnTo>
                  <a:lnTo>
                    <a:pt x="23869" y="0"/>
                  </a:lnTo>
                  <a:close/>
                </a:path>
              </a:pathLst>
            </a:custGeom>
            <a:solidFill>
              <a:srgbClr val="A37F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9" name="Google Shape;3519;p65"/>
            <p:cNvSpPr/>
            <p:nvPr/>
          </p:nvSpPr>
          <p:spPr>
            <a:xfrm>
              <a:off x="5123401" y="2307168"/>
              <a:ext cx="40116" cy="80254"/>
            </a:xfrm>
            <a:custGeom>
              <a:avLst/>
              <a:gdLst/>
              <a:ahLst/>
              <a:cxnLst/>
              <a:rect l="l" t="t" r="r" b="b"/>
              <a:pathLst>
                <a:path w="1806" h="3613" extrusionOk="0">
                  <a:moveTo>
                    <a:pt x="0" y="0"/>
                  </a:moveTo>
                  <a:lnTo>
                    <a:pt x="0" y="3612"/>
                  </a:lnTo>
                  <a:lnTo>
                    <a:pt x="1767" y="3612"/>
                  </a:lnTo>
                  <a:cubicBezTo>
                    <a:pt x="1767" y="3612"/>
                    <a:pt x="1806" y="0"/>
                    <a:pt x="1767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0" name="Google Shape;3520;p65"/>
            <p:cNvSpPr/>
            <p:nvPr/>
          </p:nvSpPr>
          <p:spPr>
            <a:xfrm>
              <a:off x="5285575" y="2307168"/>
              <a:ext cx="265106" cy="381078"/>
            </a:xfrm>
            <a:custGeom>
              <a:avLst/>
              <a:gdLst/>
              <a:ahLst/>
              <a:cxnLst/>
              <a:rect l="l" t="t" r="r" b="b"/>
              <a:pathLst>
                <a:path w="11935" h="17156" extrusionOk="0">
                  <a:moveTo>
                    <a:pt x="1" y="0"/>
                  </a:moveTo>
                  <a:lnTo>
                    <a:pt x="1" y="17155"/>
                  </a:lnTo>
                  <a:lnTo>
                    <a:pt x="11935" y="17155"/>
                  </a:lnTo>
                  <a:lnTo>
                    <a:pt x="11935" y="0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1" name="Google Shape;3521;p65"/>
            <p:cNvSpPr/>
            <p:nvPr/>
          </p:nvSpPr>
          <p:spPr>
            <a:xfrm>
              <a:off x="5037061" y="2613234"/>
              <a:ext cx="70658" cy="50600"/>
            </a:xfrm>
            <a:custGeom>
              <a:avLst/>
              <a:gdLst/>
              <a:ahLst/>
              <a:cxnLst/>
              <a:rect l="l" t="t" r="r" b="b"/>
              <a:pathLst>
                <a:path w="3181" h="2278" extrusionOk="0">
                  <a:moveTo>
                    <a:pt x="1" y="0"/>
                  </a:moveTo>
                  <a:lnTo>
                    <a:pt x="1" y="2277"/>
                  </a:lnTo>
                  <a:lnTo>
                    <a:pt x="3181" y="2277"/>
                  </a:lnTo>
                  <a:lnTo>
                    <a:pt x="3181" y="0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2" name="Google Shape;3522;p65"/>
            <p:cNvSpPr/>
            <p:nvPr/>
          </p:nvSpPr>
          <p:spPr>
            <a:xfrm>
              <a:off x="5037061" y="2614100"/>
              <a:ext cx="70658" cy="49734"/>
            </a:xfrm>
            <a:custGeom>
              <a:avLst/>
              <a:gdLst/>
              <a:ahLst/>
              <a:cxnLst/>
              <a:rect l="l" t="t" r="r" b="b"/>
              <a:pathLst>
                <a:path w="3181" h="2239" extrusionOk="0">
                  <a:moveTo>
                    <a:pt x="3181" y="2238"/>
                  </a:moveTo>
                  <a:lnTo>
                    <a:pt x="1" y="2238"/>
                  </a:lnTo>
                  <a:lnTo>
                    <a:pt x="1" y="1"/>
                  </a:lnTo>
                  <a:lnTo>
                    <a:pt x="3181" y="1"/>
                  </a:lnTo>
                  <a:close/>
                  <a:moveTo>
                    <a:pt x="1" y="2238"/>
                  </a:moveTo>
                  <a:lnTo>
                    <a:pt x="3181" y="2238"/>
                  </a:lnTo>
                  <a:lnTo>
                    <a:pt x="3181" y="1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3" name="Google Shape;3523;p65"/>
            <p:cNvSpPr/>
            <p:nvPr/>
          </p:nvSpPr>
          <p:spPr>
            <a:xfrm>
              <a:off x="5120780" y="2613234"/>
              <a:ext cx="35762" cy="50600"/>
            </a:xfrm>
            <a:custGeom>
              <a:avLst/>
              <a:gdLst/>
              <a:ahLst/>
              <a:cxnLst/>
              <a:rect l="l" t="t" r="r" b="b"/>
              <a:pathLst>
                <a:path w="1610" h="2278" extrusionOk="0">
                  <a:moveTo>
                    <a:pt x="0" y="0"/>
                  </a:moveTo>
                  <a:lnTo>
                    <a:pt x="0" y="2277"/>
                  </a:lnTo>
                  <a:lnTo>
                    <a:pt x="1610" y="2277"/>
                  </a:lnTo>
                  <a:lnTo>
                    <a:pt x="1610" y="0"/>
                  </a:lnTo>
                  <a:close/>
                </a:path>
              </a:pathLst>
            </a:custGeom>
            <a:solidFill>
              <a:srgbClr val="FAFA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4" name="Google Shape;3524;p65"/>
            <p:cNvSpPr/>
            <p:nvPr/>
          </p:nvSpPr>
          <p:spPr>
            <a:xfrm>
              <a:off x="5120780" y="2614100"/>
              <a:ext cx="35762" cy="49734"/>
            </a:xfrm>
            <a:custGeom>
              <a:avLst/>
              <a:gdLst/>
              <a:ahLst/>
              <a:cxnLst/>
              <a:rect l="l" t="t" r="r" b="b"/>
              <a:pathLst>
                <a:path w="1610" h="2239" extrusionOk="0">
                  <a:moveTo>
                    <a:pt x="1610" y="2238"/>
                  </a:moveTo>
                  <a:lnTo>
                    <a:pt x="0" y="2238"/>
                  </a:lnTo>
                  <a:lnTo>
                    <a:pt x="0" y="1"/>
                  </a:lnTo>
                  <a:lnTo>
                    <a:pt x="1610" y="1"/>
                  </a:lnTo>
                  <a:close/>
                  <a:moveTo>
                    <a:pt x="0" y="2238"/>
                  </a:moveTo>
                  <a:lnTo>
                    <a:pt x="1610" y="2238"/>
                  </a:lnTo>
                  <a:lnTo>
                    <a:pt x="1610" y="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FD02838-1FE8-8B17-5841-944FC9FB51AC}"/>
              </a:ext>
            </a:extLst>
          </p:cNvPr>
          <p:cNvSpPr txBox="1"/>
          <p:nvPr/>
        </p:nvSpPr>
        <p:spPr>
          <a:xfrm>
            <a:off x="247135" y="1126300"/>
            <a:ext cx="4584356" cy="39241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Butler, S. (2022). </a:t>
            </a:r>
            <a:r>
              <a:rPr lang="en-GB" sz="8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Dirty greenwashing: watchdog targets fashion brands over misleading claims</a:t>
            </a:r>
            <a:r>
              <a:rPr lang="en-GB" sz="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the Guardian. Retrieved 7 October 2022, from https://www.theguardian.com/business/2022/jan/14/dirty-greenwashing-watchdog-targets-fashion-brands-over-misleading-claims.</a:t>
            </a:r>
          </a:p>
          <a:p>
            <a:endParaRPr lang="en-GB" sz="800" dirty="0">
              <a:latin typeface="Open Sans" panose="020B0606030504020204" pitchFamily="34" charset="0"/>
            </a:endParaRPr>
          </a:p>
          <a:p>
            <a:r>
              <a:rPr lang="en-GB" sz="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Clark, T. (2021). </a:t>
            </a:r>
            <a:r>
              <a:rPr lang="en-GB" sz="8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Are consumers really willing to pay more for eco-friendly products? - Retail Focus - Retail Design</a:t>
            </a:r>
            <a:r>
              <a:rPr lang="en-GB" sz="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Retail Focus - Retail Design. Retrieved 7 October 2022, from </a:t>
            </a:r>
            <a:r>
              <a:rPr lang="en-GB" sz="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hlinkClick r:id="rId3"/>
              </a:rPr>
              <a:t>https://retail-focus.co.uk/are-consumers-really-willing-to-pay-more-for-eco-friendly-products/</a:t>
            </a:r>
            <a:r>
              <a:rPr lang="en-GB" sz="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</a:t>
            </a:r>
          </a:p>
          <a:p>
            <a:endParaRPr lang="en-GB" sz="800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sz="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Dottle, R., &amp; Gu, J. (2022). </a:t>
            </a:r>
            <a:r>
              <a:rPr lang="en-GB" sz="8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The Global Glut of Clothing Is an Environmental Crisis</a:t>
            </a:r>
            <a:r>
              <a:rPr lang="en-GB" sz="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Bloomberg.com. Retrieved 7 October 2022, from </a:t>
            </a:r>
            <a:r>
              <a:rPr lang="en-GB" sz="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hlinkClick r:id="rId4"/>
              </a:rPr>
              <a:t>https://www.bloomberg.com/graphics/2022-fashion-industry-environmental-impact/?leadSource=uverify%20wall</a:t>
            </a:r>
            <a:endParaRPr lang="en-GB" sz="800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endParaRPr lang="en-GB" sz="800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sz="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Momin, A. (2022). </a:t>
            </a:r>
            <a:r>
              <a:rPr lang="en-GB" sz="8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SWOT Analysis of the Fashion Industry</a:t>
            </a:r>
            <a:r>
              <a:rPr lang="en-GB" sz="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PESTLE Analysis. Retrieved 7 October 2022, from </a:t>
            </a:r>
            <a:r>
              <a:rPr lang="en-GB" sz="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hlinkClick r:id="rId5"/>
              </a:rPr>
              <a:t>https://pestleanalysis.com/fashion-industry-swot-analysis/</a:t>
            </a:r>
            <a:r>
              <a:rPr lang="en-GB" sz="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</a:t>
            </a:r>
          </a:p>
          <a:p>
            <a:endParaRPr lang="en-GB" sz="800" dirty="0">
              <a:latin typeface="Open Sans" panose="020B0606030504020204" pitchFamily="34" charset="0"/>
            </a:endParaRPr>
          </a:p>
          <a:p>
            <a:r>
              <a:rPr lang="en-GB" sz="800" b="0" i="0" dirty="0">
                <a:solidFill>
                  <a:srgbClr val="222222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Shabir, S., &amp; </a:t>
            </a:r>
            <a:r>
              <a:rPr lang="en-GB" sz="800" b="0" i="0" dirty="0" err="1">
                <a:solidFill>
                  <a:srgbClr val="222222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AlBishri</a:t>
            </a:r>
            <a:r>
              <a:rPr lang="en-GB" sz="800" b="0" i="0" dirty="0">
                <a:solidFill>
                  <a:srgbClr val="222222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N. A. (2021). Sustainable Retailing Performance of Zara during COVID-19 Pandemic. </a:t>
            </a:r>
            <a:r>
              <a:rPr lang="en-GB" sz="800" b="0" i="1" dirty="0">
                <a:solidFill>
                  <a:srgbClr val="222222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Open Journal of Business and Management</a:t>
            </a:r>
            <a:r>
              <a:rPr lang="en-GB" sz="800" b="0" i="0" dirty="0">
                <a:solidFill>
                  <a:srgbClr val="222222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 </a:t>
            </a:r>
            <a:r>
              <a:rPr lang="en-GB" sz="800" b="0" i="1" dirty="0">
                <a:solidFill>
                  <a:srgbClr val="222222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9</a:t>
            </a:r>
            <a:r>
              <a:rPr lang="en-GB" sz="800" b="0" i="0" dirty="0">
                <a:solidFill>
                  <a:srgbClr val="222222"/>
                </a:solidFill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(03), 1013.</a:t>
            </a:r>
            <a:endParaRPr lang="en-GB" sz="800" b="0" i="0" dirty="0">
              <a:solidFill>
                <a:srgbClr val="000000"/>
              </a:solidFill>
              <a:effectLst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  <a:p>
            <a:endParaRPr lang="en-GB" sz="900" dirty="0">
              <a:latin typeface="Open Sans" panose="020B0606030504020204" pitchFamily="34" charset="0"/>
            </a:endParaRPr>
          </a:p>
          <a:p>
            <a:r>
              <a:rPr lang="en-GB" sz="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Statista. (2022). </a:t>
            </a:r>
            <a:r>
              <a:rPr lang="en-GB" sz="8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Fashion - United Kingdom</a:t>
            </a:r>
            <a:r>
              <a:rPr lang="en-GB" sz="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Statista. Retrieved 7 October 2022, from </a:t>
            </a:r>
            <a:r>
              <a:rPr lang="en-GB" sz="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hlinkClick r:id="rId6"/>
              </a:rPr>
              <a:t>https://www.statista.com/outlook/dmo/ecommerce/fashion/united-kingdom</a:t>
            </a:r>
            <a:r>
              <a:rPr lang="en-GB" sz="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</a:t>
            </a:r>
          </a:p>
          <a:p>
            <a:endParaRPr lang="en-GB" sz="800" dirty="0">
              <a:latin typeface="Open Sans" panose="020B0606030504020204" pitchFamily="34" charset="0"/>
            </a:endParaRPr>
          </a:p>
          <a:p>
            <a:r>
              <a:rPr lang="en-GB" sz="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Williams, J. (2019). </a:t>
            </a:r>
            <a:r>
              <a:rPr lang="en-GB" sz="8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SWOT Analysis for the Fashion Industry</a:t>
            </a:r>
            <a:r>
              <a:rPr lang="en-GB" sz="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Small Business - Chron.com. Retrieved 7 October 2022, from </a:t>
            </a:r>
            <a:r>
              <a:rPr lang="en-GB" sz="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  <a:hlinkClick r:id="rId7"/>
              </a:rPr>
              <a:t>https://smallbusiness.chron.com/swot-analysis-fashion-industry-3295.html</a:t>
            </a:r>
            <a:r>
              <a:rPr lang="en-GB" sz="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</a:t>
            </a:r>
          </a:p>
          <a:p>
            <a:endParaRPr lang="en-GB" sz="800" dirty="0">
              <a:latin typeface="Open Sans" panose="020B0606030504020204" pitchFamily="34" charset="0"/>
            </a:endParaRPr>
          </a:p>
          <a:p>
            <a:r>
              <a:rPr lang="en-GB" sz="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Zhou, M. (2022) </a:t>
            </a:r>
            <a:r>
              <a:rPr lang="en-GB" sz="800" i="1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What are micro trends? how styles change faster than ever before</a:t>
            </a:r>
            <a:r>
              <a:rPr lang="en-GB" sz="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, </a:t>
            </a:r>
            <a:r>
              <a:rPr lang="en-GB" sz="800" i="1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Good On You</a:t>
            </a:r>
            <a:r>
              <a:rPr lang="en-GB" sz="800" dirty="0">
                <a:effectLst/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 Available at: https://goodonyou.eco/micro-trends/ (Accessed: October 27, 2022). </a:t>
            </a:r>
          </a:p>
          <a:p>
            <a:endParaRPr lang="en-GB" sz="800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endParaRPr lang="en-GB" sz="800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Retail Trends by Slidesgo">
  <a:themeElements>
    <a:clrScheme name="Simple Light">
      <a:dk1>
        <a:srgbClr val="303030"/>
      </a:dk1>
      <a:lt1>
        <a:srgbClr val="FFFFFF"/>
      </a:lt1>
      <a:dk2>
        <a:srgbClr val="A37F5B"/>
      </a:dk2>
      <a:lt2>
        <a:srgbClr val="455A64"/>
      </a:lt2>
      <a:accent1>
        <a:srgbClr val="303030"/>
      </a:accent1>
      <a:accent2>
        <a:srgbClr val="FFFFFF"/>
      </a:accent2>
      <a:accent3>
        <a:srgbClr val="B6E2EF"/>
      </a:accent3>
      <a:accent4>
        <a:srgbClr val="B0F8E2"/>
      </a:accent4>
      <a:accent5>
        <a:srgbClr val="A37F5B"/>
      </a:accent5>
      <a:accent6>
        <a:srgbClr val="9AD9D7"/>
      </a:accent6>
      <a:hlink>
        <a:srgbClr val="30303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1017</Words>
  <PresentationFormat>On-screen Show (16:9)</PresentationFormat>
  <Paragraphs>126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Rubik</vt:lpstr>
      <vt:lpstr>Arial</vt:lpstr>
      <vt:lpstr>Barlow SemiBold</vt:lpstr>
      <vt:lpstr>Rubik Black</vt:lpstr>
      <vt:lpstr>Open Sans</vt:lpstr>
      <vt:lpstr>Barlow</vt:lpstr>
      <vt:lpstr>Barlow Light</vt:lpstr>
      <vt:lpstr>Barlow Medium</vt:lpstr>
      <vt:lpstr>Retail Trends by Slidesgo</vt:lpstr>
      <vt:lpstr>Problem Solving  and  Decision Making</vt:lpstr>
      <vt:lpstr>TABLE OF CONTENTS</vt:lpstr>
      <vt:lpstr>A TIMELINE of how COVID-19  hit the FASHION industry</vt:lpstr>
      <vt:lpstr>Nature of the problem</vt:lpstr>
      <vt:lpstr>PESTLE analysis</vt:lpstr>
      <vt:lpstr>PESTLE analysis (cont.)</vt:lpstr>
      <vt:lpstr>SWOT analysis</vt:lpstr>
      <vt:lpstr>Fishbone diagram</vt:lpstr>
      <vt:lpstr>Alternative solutions</vt:lpstr>
      <vt:lpstr>Rebranding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modified xsi:type="dcterms:W3CDTF">2022-10-27T18:33:35Z</dcterms:modified>
</cp:coreProperties>
</file>