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64" r:id="rId4"/>
    <p:sldId id="262" r:id="rId5"/>
    <p:sldId id="263" r:id="rId6"/>
    <p:sldId id="268" r:id="rId7"/>
    <p:sldId id="265" r:id="rId8"/>
    <p:sldId id="266" r:id="rId9"/>
    <p:sldId id="267" r:id="rId10"/>
    <p:sldId id="261" r:id="rId11"/>
    <p:sldId id="269" r:id="rId12"/>
    <p:sldId id="273" r:id="rId13"/>
    <p:sldId id="271" r:id="rId14"/>
    <p:sldId id="275" r:id="rId15"/>
    <p:sldId id="274" r:id="rId16"/>
    <p:sldId id="277" r:id="rId17"/>
    <p:sldId id="259" r:id="rId18"/>
    <p:sldId id="270" r:id="rId19"/>
    <p:sldId id="276" r:id="rId20"/>
    <p:sldId id="272"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DFDD"/>
    <a:srgbClr val="C0C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5326B-7C1D-F357-93B4-7C13EB1838DD}" v="286" dt="2026-01-09T18:01:18.405"/>
    <p1510:client id="{44E1D30A-8F66-3554-1049-283F06873AFA}" v="3171" dt="2026-01-09T13:03:45.396"/>
    <p1510:client id="{749448A1-3D52-8E2F-B979-2D50A2150FF5}" v="877" dt="2026-01-09T17:30:22.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Newman (2305661)" userId="S::2305661@student.uwtsd.ac.uk::05afaecd-a9ae-42ce-803b-317654731d83" providerId="AD" clId="Web-{749448A1-3D52-8E2F-B979-2D50A2150FF5}"/>
    <pc:docChg chg="addSld modSld sldOrd">
      <pc:chgData name="Skye Newman (2305661)" userId="S::2305661@student.uwtsd.ac.uk::05afaecd-a9ae-42ce-803b-317654731d83" providerId="AD" clId="Web-{749448A1-3D52-8E2F-B979-2D50A2150FF5}" dt="2026-01-09T17:30:22.637" v="958"/>
      <pc:docMkLst>
        <pc:docMk/>
      </pc:docMkLst>
      <pc:sldChg chg="addSp delSp modSp">
        <pc:chgData name="Skye Newman (2305661)" userId="S::2305661@student.uwtsd.ac.uk::05afaecd-a9ae-42ce-803b-317654731d83" providerId="AD" clId="Web-{749448A1-3D52-8E2F-B979-2D50A2150FF5}" dt="2026-01-09T17:30:22.637" v="958"/>
        <pc:sldMkLst>
          <pc:docMk/>
          <pc:sldMk cId="109857222" sldId="256"/>
        </pc:sldMkLst>
        <pc:picChg chg="add del mod">
          <ac:chgData name="Skye Newman (2305661)" userId="S::2305661@student.uwtsd.ac.uk::05afaecd-a9ae-42ce-803b-317654731d83" providerId="AD" clId="Web-{749448A1-3D52-8E2F-B979-2D50A2150FF5}" dt="2026-01-09T17:30:22.637" v="958"/>
          <ac:picMkLst>
            <pc:docMk/>
            <pc:sldMk cId="109857222" sldId="256"/>
            <ac:picMk id="5" creationId="{5E45F076-43DA-2898-BD81-AA90623C894B}"/>
          </ac:picMkLst>
        </pc:picChg>
      </pc:sldChg>
      <pc:sldChg chg="modSp">
        <pc:chgData name="Skye Newman (2305661)" userId="S::2305661@student.uwtsd.ac.uk::05afaecd-a9ae-42ce-803b-317654731d83" providerId="AD" clId="Web-{749448A1-3D52-8E2F-B979-2D50A2150FF5}" dt="2026-01-09T14:01:21.101" v="770" actId="20577"/>
        <pc:sldMkLst>
          <pc:docMk/>
          <pc:sldMk cId="1676988195" sldId="266"/>
        </pc:sldMkLst>
        <pc:spChg chg="mod">
          <ac:chgData name="Skye Newman (2305661)" userId="S::2305661@student.uwtsd.ac.uk::05afaecd-a9ae-42ce-803b-317654731d83" providerId="AD" clId="Web-{749448A1-3D52-8E2F-B979-2D50A2150FF5}" dt="2026-01-09T14:01:21.101" v="770" actId="20577"/>
          <ac:spMkLst>
            <pc:docMk/>
            <pc:sldMk cId="1676988195" sldId="266"/>
            <ac:spMk id="3" creationId="{334B67B2-EFE1-9BAF-9CF3-05EA778605EF}"/>
          </ac:spMkLst>
        </pc:spChg>
      </pc:sldChg>
      <pc:sldChg chg="modSp">
        <pc:chgData name="Skye Newman (2305661)" userId="S::2305661@student.uwtsd.ac.uk::05afaecd-a9ae-42ce-803b-317654731d83" providerId="AD" clId="Web-{749448A1-3D52-8E2F-B979-2D50A2150FF5}" dt="2026-01-09T13:52:23.884" v="525" actId="20577"/>
        <pc:sldMkLst>
          <pc:docMk/>
          <pc:sldMk cId="1804962882" sldId="270"/>
        </pc:sldMkLst>
        <pc:spChg chg="mod">
          <ac:chgData name="Skye Newman (2305661)" userId="S::2305661@student.uwtsd.ac.uk::05afaecd-a9ae-42ce-803b-317654731d83" providerId="AD" clId="Web-{749448A1-3D52-8E2F-B979-2D50A2150FF5}" dt="2026-01-09T13:52:23.884" v="525" actId="20577"/>
          <ac:spMkLst>
            <pc:docMk/>
            <pc:sldMk cId="1804962882" sldId="270"/>
            <ac:spMk id="3" creationId="{3B6F6329-8B81-D5FB-436E-0274DA64F5D3}"/>
          </ac:spMkLst>
        </pc:spChg>
      </pc:sldChg>
      <pc:sldChg chg="modSp modNotes">
        <pc:chgData name="Skye Newman (2305661)" userId="S::2305661@student.uwtsd.ac.uk::05afaecd-a9ae-42ce-803b-317654731d83" providerId="AD" clId="Web-{749448A1-3D52-8E2F-B979-2D50A2150FF5}" dt="2026-01-09T14:03:16.446" v="816"/>
        <pc:sldMkLst>
          <pc:docMk/>
          <pc:sldMk cId="771891631" sldId="273"/>
        </pc:sldMkLst>
        <pc:spChg chg="mod">
          <ac:chgData name="Skye Newman (2305661)" userId="S::2305661@student.uwtsd.ac.uk::05afaecd-a9ae-42ce-803b-317654731d83" providerId="AD" clId="Web-{749448A1-3D52-8E2F-B979-2D50A2150FF5}" dt="2026-01-09T13:27:00.777" v="6" actId="20577"/>
          <ac:spMkLst>
            <pc:docMk/>
            <pc:sldMk cId="771891631" sldId="273"/>
            <ac:spMk id="3" creationId="{F14A2295-5DD9-8E6F-1284-1E9D6A28785D}"/>
          </ac:spMkLst>
        </pc:spChg>
      </pc:sldChg>
      <pc:sldChg chg="addSp modSp new mod setBg modNotes">
        <pc:chgData name="Skye Newman (2305661)" userId="S::2305661@student.uwtsd.ac.uk::05afaecd-a9ae-42ce-803b-317654731d83" providerId="AD" clId="Web-{749448A1-3D52-8E2F-B979-2D50A2150FF5}" dt="2026-01-09T13:43:49.001" v="257" actId="20577"/>
        <pc:sldMkLst>
          <pc:docMk/>
          <pc:sldMk cId="877026529" sldId="274"/>
        </pc:sldMkLst>
        <pc:spChg chg="mod">
          <ac:chgData name="Skye Newman (2305661)" userId="S::2305661@student.uwtsd.ac.uk::05afaecd-a9ae-42ce-803b-317654731d83" providerId="AD" clId="Web-{749448A1-3D52-8E2F-B979-2D50A2150FF5}" dt="2026-01-09T13:39:32.887" v="222"/>
          <ac:spMkLst>
            <pc:docMk/>
            <pc:sldMk cId="877026529" sldId="274"/>
            <ac:spMk id="2" creationId="{4DFBDDEA-34F5-82BD-9D2B-4E8FCBFAAEDD}"/>
          </ac:spMkLst>
        </pc:spChg>
        <pc:spChg chg="mod">
          <ac:chgData name="Skye Newman (2305661)" userId="S::2305661@student.uwtsd.ac.uk::05afaecd-a9ae-42ce-803b-317654731d83" providerId="AD" clId="Web-{749448A1-3D52-8E2F-B979-2D50A2150FF5}" dt="2026-01-09T13:43:49.001" v="257" actId="20577"/>
          <ac:spMkLst>
            <pc:docMk/>
            <pc:sldMk cId="877026529" sldId="274"/>
            <ac:spMk id="3" creationId="{049A3C2A-C85B-8745-943E-E2942C4AFE55}"/>
          </ac:spMkLst>
        </pc:spChg>
        <pc:spChg chg="add">
          <ac:chgData name="Skye Newman (2305661)" userId="S::2305661@student.uwtsd.ac.uk::05afaecd-a9ae-42ce-803b-317654731d83" providerId="AD" clId="Web-{749448A1-3D52-8E2F-B979-2D50A2150FF5}" dt="2026-01-09T13:39:32.887" v="222"/>
          <ac:spMkLst>
            <pc:docMk/>
            <pc:sldMk cId="877026529" sldId="274"/>
            <ac:spMk id="9" creationId="{3ECBE1F1-D69B-4AFA-ABD5-8E41720EF6DE}"/>
          </ac:spMkLst>
        </pc:spChg>
        <pc:spChg chg="add">
          <ac:chgData name="Skye Newman (2305661)" userId="S::2305661@student.uwtsd.ac.uk::05afaecd-a9ae-42ce-803b-317654731d83" providerId="AD" clId="Web-{749448A1-3D52-8E2F-B979-2D50A2150FF5}" dt="2026-01-09T13:39:32.887" v="222"/>
          <ac:spMkLst>
            <pc:docMk/>
            <pc:sldMk cId="877026529" sldId="274"/>
            <ac:spMk id="11" creationId="{603A6265-E10C-4B85-9C20-E75FCAF9CC63}"/>
          </ac:spMkLst>
        </pc:spChg>
        <pc:picChg chg="add">
          <ac:chgData name="Skye Newman (2305661)" userId="S::2305661@student.uwtsd.ac.uk::05afaecd-a9ae-42ce-803b-317654731d83" providerId="AD" clId="Web-{749448A1-3D52-8E2F-B979-2D50A2150FF5}" dt="2026-01-09T13:39:32.887" v="222"/>
          <ac:picMkLst>
            <pc:docMk/>
            <pc:sldMk cId="877026529" sldId="274"/>
            <ac:picMk id="5" creationId="{262E7853-E555-827F-E8C5-E85C31D261CF}"/>
          </ac:picMkLst>
        </pc:picChg>
      </pc:sldChg>
      <pc:sldChg chg="addSp modSp new mod setBg">
        <pc:chgData name="Skye Newman (2305661)" userId="S::2305661@student.uwtsd.ac.uk::05afaecd-a9ae-42ce-803b-317654731d83" providerId="AD" clId="Web-{749448A1-3D52-8E2F-B979-2D50A2150FF5}" dt="2026-01-09T13:54:49.514" v="550" actId="20577"/>
        <pc:sldMkLst>
          <pc:docMk/>
          <pc:sldMk cId="3605117723" sldId="275"/>
        </pc:sldMkLst>
        <pc:spChg chg="mod">
          <ac:chgData name="Skye Newman (2305661)" userId="S::2305661@student.uwtsd.ac.uk::05afaecd-a9ae-42ce-803b-317654731d83" providerId="AD" clId="Web-{749448A1-3D52-8E2F-B979-2D50A2150FF5}" dt="2026-01-09T13:54:16.373" v="545"/>
          <ac:spMkLst>
            <pc:docMk/>
            <pc:sldMk cId="3605117723" sldId="275"/>
            <ac:spMk id="2" creationId="{70FAC3C5-9D91-26B4-4DB2-62BBE51BA0F6}"/>
          </ac:spMkLst>
        </pc:spChg>
        <pc:spChg chg="mod">
          <ac:chgData name="Skye Newman (2305661)" userId="S::2305661@student.uwtsd.ac.uk::05afaecd-a9ae-42ce-803b-317654731d83" providerId="AD" clId="Web-{749448A1-3D52-8E2F-B979-2D50A2150FF5}" dt="2026-01-09T13:54:49.514" v="550" actId="20577"/>
          <ac:spMkLst>
            <pc:docMk/>
            <pc:sldMk cId="3605117723" sldId="275"/>
            <ac:spMk id="3" creationId="{10C9B316-EB46-C1CA-6006-1C4642CCCF90}"/>
          </ac:spMkLst>
        </pc:spChg>
        <pc:spChg chg="add">
          <ac:chgData name="Skye Newman (2305661)" userId="S::2305661@student.uwtsd.ac.uk::05afaecd-a9ae-42ce-803b-317654731d83" providerId="AD" clId="Web-{749448A1-3D52-8E2F-B979-2D50A2150FF5}" dt="2026-01-09T13:54:16.373" v="545"/>
          <ac:spMkLst>
            <pc:docMk/>
            <pc:sldMk cId="3605117723" sldId="275"/>
            <ac:spMk id="8" creationId="{1B15ED52-F352-441B-82BF-E0EA34836D08}"/>
          </ac:spMkLst>
        </pc:spChg>
        <pc:spChg chg="add">
          <ac:chgData name="Skye Newman (2305661)" userId="S::2305661@student.uwtsd.ac.uk::05afaecd-a9ae-42ce-803b-317654731d83" providerId="AD" clId="Web-{749448A1-3D52-8E2F-B979-2D50A2150FF5}" dt="2026-01-09T13:54:16.373" v="545"/>
          <ac:spMkLst>
            <pc:docMk/>
            <pc:sldMk cId="3605117723" sldId="275"/>
            <ac:spMk id="10" creationId="{3B2E3793-BFE6-45A2-9B7B-E18844431C99}"/>
          </ac:spMkLst>
        </pc:spChg>
        <pc:spChg chg="add">
          <ac:chgData name="Skye Newman (2305661)" userId="S::2305661@student.uwtsd.ac.uk::05afaecd-a9ae-42ce-803b-317654731d83" providerId="AD" clId="Web-{749448A1-3D52-8E2F-B979-2D50A2150FF5}" dt="2026-01-09T13:54:16.373" v="545"/>
          <ac:spMkLst>
            <pc:docMk/>
            <pc:sldMk cId="3605117723" sldId="275"/>
            <ac:spMk id="12" creationId="{BC4C4868-CB8F-4AF9-9CDB-8108F2C19B67}"/>
          </ac:spMkLst>
        </pc:spChg>
        <pc:spChg chg="add">
          <ac:chgData name="Skye Newman (2305661)" userId="S::2305661@student.uwtsd.ac.uk::05afaecd-a9ae-42ce-803b-317654731d83" providerId="AD" clId="Web-{749448A1-3D52-8E2F-B979-2D50A2150FF5}" dt="2026-01-09T13:54:16.373" v="545"/>
          <ac:spMkLst>
            <pc:docMk/>
            <pc:sldMk cId="3605117723" sldId="275"/>
            <ac:spMk id="14" creationId="{375E0459-6403-40CD-989D-56A4407CA12E}"/>
          </ac:spMkLst>
        </pc:spChg>
        <pc:spChg chg="add">
          <ac:chgData name="Skye Newman (2305661)" userId="S::2305661@student.uwtsd.ac.uk::05afaecd-a9ae-42ce-803b-317654731d83" providerId="AD" clId="Web-{749448A1-3D52-8E2F-B979-2D50A2150FF5}" dt="2026-01-09T13:54:16.373" v="545"/>
          <ac:spMkLst>
            <pc:docMk/>
            <pc:sldMk cId="3605117723" sldId="275"/>
            <ac:spMk id="16" creationId="{53E5B1A8-3AC9-4BD1-9BBC-78CA94F2D1BA}"/>
          </ac:spMkLst>
        </pc:spChg>
      </pc:sldChg>
      <pc:sldChg chg="modSp new ord">
        <pc:chgData name="Skye Newman (2305661)" userId="S::2305661@student.uwtsd.ac.uk::05afaecd-a9ae-42ce-803b-317654731d83" providerId="AD" clId="Web-{749448A1-3D52-8E2F-B979-2D50A2150FF5}" dt="2026-01-09T13:59:44.631" v="681"/>
        <pc:sldMkLst>
          <pc:docMk/>
          <pc:sldMk cId="2721977092" sldId="276"/>
        </pc:sldMkLst>
        <pc:spChg chg="mod">
          <ac:chgData name="Skye Newman (2305661)" userId="S::2305661@student.uwtsd.ac.uk::05afaecd-a9ae-42ce-803b-317654731d83" providerId="AD" clId="Web-{749448A1-3D52-8E2F-B979-2D50A2150FF5}" dt="2026-01-09T13:56:24.689" v="556" actId="20577"/>
          <ac:spMkLst>
            <pc:docMk/>
            <pc:sldMk cId="2721977092" sldId="276"/>
            <ac:spMk id="2" creationId="{8B568501-5FB7-9C67-4439-DFAE3562F5F3}"/>
          </ac:spMkLst>
        </pc:spChg>
        <pc:spChg chg="mod">
          <ac:chgData name="Skye Newman (2305661)" userId="S::2305661@student.uwtsd.ac.uk::05afaecd-a9ae-42ce-803b-317654731d83" providerId="AD" clId="Web-{749448A1-3D52-8E2F-B979-2D50A2150FF5}" dt="2026-01-09T13:59:44.521" v="680" actId="20577"/>
          <ac:spMkLst>
            <pc:docMk/>
            <pc:sldMk cId="2721977092" sldId="276"/>
            <ac:spMk id="3" creationId="{E839A412-5DAF-4D9C-4B31-7F6237E721EF}"/>
          </ac:spMkLst>
        </pc:spChg>
      </pc:sldChg>
      <pc:sldChg chg="addSp modSp new mod setBg setClrOvrMap">
        <pc:chgData name="Skye Newman (2305661)" userId="S::2305661@student.uwtsd.ac.uk::05afaecd-a9ae-42ce-803b-317654731d83" providerId="AD" clId="Web-{749448A1-3D52-8E2F-B979-2D50A2150FF5}" dt="2026-01-09T14:46:05.944" v="956"/>
        <pc:sldMkLst>
          <pc:docMk/>
          <pc:sldMk cId="1079814481" sldId="277"/>
        </pc:sldMkLst>
        <pc:spChg chg="mod">
          <ac:chgData name="Skye Newman (2305661)" userId="S::2305661@student.uwtsd.ac.uk::05afaecd-a9ae-42ce-803b-317654731d83" providerId="AD" clId="Web-{749448A1-3D52-8E2F-B979-2D50A2150FF5}" dt="2026-01-09T14:46:05.944" v="956"/>
          <ac:spMkLst>
            <pc:docMk/>
            <pc:sldMk cId="1079814481" sldId="277"/>
            <ac:spMk id="2" creationId="{9FCE0322-5868-D19C-A58E-C57B1C115371}"/>
          </ac:spMkLst>
        </pc:spChg>
        <pc:spChg chg="mod">
          <ac:chgData name="Skye Newman (2305661)" userId="S::2305661@student.uwtsd.ac.uk::05afaecd-a9ae-42ce-803b-317654731d83" providerId="AD" clId="Web-{749448A1-3D52-8E2F-B979-2D50A2150FF5}" dt="2026-01-09T14:46:05.944" v="956"/>
          <ac:spMkLst>
            <pc:docMk/>
            <pc:sldMk cId="1079814481" sldId="277"/>
            <ac:spMk id="3" creationId="{2CE9EF5D-EA27-9D70-AAA2-5104B20179F7}"/>
          </ac:spMkLst>
        </pc:spChg>
        <pc:spChg chg="add">
          <ac:chgData name="Skye Newman (2305661)" userId="S::2305661@student.uwtsd.ac.uk::05afaecd-a9ae-42ce-803b-317654731d83" providerId="AD" clId="Web-{749448A1-3D52-8E2F-B979-2D50A2150FF5}" dt="2026-01-09T14:46:05.944" v="956"/>
          <ac:spMkLst>
            <pc:docMk/>
            <pc:sldMk cId="1079814481" sldId="277"/>
            <ac:spMk id="8" creationId="{B95B9BA8-1D69-4796-85F5-B6D0BD52354B}"/>
          </ac:spMkLst>
        </pc:spChg>
        <pc:grpChg chg="add">
          <ac:chgData name="Skye Newman (2305661)" userId="S::2305661@student.uwtsd.ac.uk::05afaecd-a9ae-42ce-803b-317654731d83" providerId="AD" clId="Web-{749448A1-3D52-8E2F-B979-2D50A2150FF5}" dt="2026-01-09T14:46:05.944" v="956"/>
          <ac:grpSpMkLst>
            <pc:docMk/>
            <pc:sldMk cId="1079814481" sldId="277"/>
            <ac:grpSpMk id="10" creationId="{4728F330-19FB-4D39-BD0F-53032ABFEB7F}"/>
          </ac:grpSpMkLst>
        </pc:grpChg>
      </pc:sldChg>
    </pc:docChg>
  </pc:docChgLst>
  <pc:docChgLst>
    <pc:chgData name="Skye Newman (2305661)" userId="S::2305661@student.uwtsd.ac.uk::05afaecd-a9ae-42ce-803b-317654731d83" providerId="AD" clId="Web-{44E1D30A-8F66-3554-1049-283F06873AFA}"/>
    <pc:docChg chg="addSld delSld modSld sldOrd">
      <pc:chgData name="Skye Newman (2305661)" userId="S::2305661@student.uwtsd.ac.uk::05afaecd-a9ae-42ce-803b-317654731d83" providerId="AD" clId="Web-{44E1D30A-8F66-3554-1049-283F06873AFA}" dt="2026-01-09T13:03:49.475" v="6059"/>
      <pc:docMkLst>
        <pc:docMk/>
      </pc:docMkLst>
      <pc:sldChg chg="addSp modSp mod setBg">
        <pc:chgData name="Skye Newman (2305661)" userId="S::2305661@student.uwtsd.ac.uk::05afaecd-a9ae-42ce-803b-317654731d83" providerId="AD" clId="Web-{44E1D30A-8F66-3554-1049-283F06873AFA}" dt="2026-01-09T12:20:11.405" v="4289"/>
        <pc:sldMkLst>
          <pc:docMk/>
          <pc:sldMk cId="109857222" sldId="256"/>
        </pc:sldMkLst>
        <pc:spChg chg="mod">
          <ac:chgData name="Skye Newman (2305661)" userId="S::2305661@student.uwtsd.ac.uk::05afaecd-a9ae-42ce-803b-317654731d83" providerId="AD" clId="Web-{44E1D30A-8F66-3554-1049-283F06873AFA}" dt="2026-01-09T12:20:11.405" v="4289"/>
          <ac:spMkLst>
            <pc:docMk/>
            <pc:sldMk cId="109857222" sldId="256"/>
            <ac:spMk id="2" creationId="{00000000-0000-0000-0000-000000000000}"/>
          </ac:spMkLst>
        </pc:spChg>
        <pc:spChg chg="mod">
          <ac:chgData name="Skye Newman (2305661)" userId="S::2305661@student.uwtsd.ac.uk::05afaecd-a9ae-42ce-803b-317654731d83" providerId="AD" clId="Web-{44E1D30A-8F66-3554-1049-283F06873AFA}" dt="2026-01-09T12:20:11.405" v="4289"/>
          <ac:spMkLst>
            <pc:docMk/>
            <pc:sldMk cId="109857222" sldId="256"/>
            <ac:spMk id="3" creationId="{00000000-0000-0000-0000-000000000000}"/>
          </ac:spMkLst>
        </pc:spChg>
        <pc:spChg chg="add">
          <ac:chgData name="Skye Newman (2305661)" userId="S::2305661@student.uwtsd.ac.uk::05afaecd-a9ae-42ce-803b-317654731d83" providerId="AD" clId="Web-{44E1D30A-8F66-3554-1049-283F06873AFA}" dt="2026-01-09T12:20:11.405" v="4289"/>
          <ac:spMkLst>
            <pc:docMk/>
            <pc:sldMk cId="109857222" sldId="256"/>
            <ac:spMk id="9" creationId="{8B646C36-EEEC-4D52-8E8E-206F4CD8A3DA}"/>
          </ac:spMkLst>
        </pc:spChg>
        <pc:spChg chg="add">
          <ac:chgData name="Skye Newman (2305661)" userId="S::2305661@student.uwtsd.ac.uk::05afaecd-a9ae-42ce-803b-317654731d83" providerId="AD" clId="Web-{44E1D30A-8F66-3554-1049-283F06873AFA}" dt="2026-01-09T12:20:11.405" v="4289"/>
          <ac:spMkLst>
            <pc:docMk/>
            <pc:sldMk cId="109857222" sldId="256"/>
            <ac:spMk id="15" creationId="{D6CA2F4C-8E9E-4BCD-B6E8-A68A311CA651}"/>
          </ac:spMkLst>
        </pc:spChg>
        <pc:spChg chg="add">
          <ac:chgData name="Skye Newman (2305661)" userId="S::2305661@student.uwtsd.ac.uk::05afaecd-a9ae-42ce-803b-317654731d83" providerId="AD" clId="Web-{44E1D30A-8F66-3554-1049-283F06873AFA}" dt="2026-01-09T12:20:11.405" v="4289"/>
          <ac:spMkLst>
            <pc:docMk/>
            <pc:sldMk cId="109857222" sldId="256"/>
            <ac:spMk id="17" creationId="{4FB204DF-284E-45F6-A017-79A4DF57BCCB}"/>
          </ac:spMkLst>
        </pc:spChg>
        <pc:spChg chg="add">
          <ac:chgData name="Skye Newman (2305661)" userId="S::2305661@student.uwtsd.ac.uk::05afaecd-a9ae-42ce-803b-317654731d83" providerId="AD" clId="Web-{44E1D30A-8F66-3554-1049-283F06873AFA}" dt="2026-01-09T12:20:11.405" v="4289"/>
          <ac:spMkLst>
            <pc:docMk/>
            <pc:sldMk cId="109857222" sldId="256"/>
            <ac:spMk id="19" creationId="{96FD6442-EB7D-4992-8D41-0B7FFDCB43E1}"/>
          </ac:spMkLst>
        </pc:spChg>
        <pc:spChg chg="add">
          <ac:chgData name="Skye Newman (2305661)" userId="S::2305661@student.uwtsd.ac.uk::05afaecd-a9ae-42ce-803b-317654731d83" providerId="AD" clId="Web-{44E1D30A-8F66-3554-1049-283F06873AFA}" dt="2026-01-09T12:20:11.405" v="4289"/>
          <ac:spMkLst>
            <pc:docMk/>
            <pc:sldMk cId="109857222" sldId="256"/>
            <ac:spMk id="28" creationId="{4D1A5E71-B6B6-486A-8CDC-C7ABD9B903F6}"/>
          </ac:spMkLst>
        </pc:spChg>
        <pc:spChg chg="add">
          <ac:chgData name="Skye Newman (2305661)" userId="S::2305661@student.uwtsd.ac.uk::05afaecd-a9ae-42ce-803b-317654731d83" providerId="AD" clId="Web-{44E1D30A-8F66-3554-1049-283F06873AFA}" dt="2026-01-09T12:20:11.405" v="4289"/>
          <ac:spMkLst>
            <pc:docMk/>
            <pc:sldMk cId="109857222" sldId="256"/>
            <ac:spMk id="30" creationId="{6004781B-698F-46D5-AADD-8AE9211719D8}"/>
          </ac:spMkLst>
        </pc:spChg>
        <pc:grpChg chg="add">
          <ac:chgData name="Skye Newman (2305661)" userId="S::2305661@student.uwtsd.ac.uk::05afaecd-a9ae-42ce-803b-317654731d83" providerId="AD" clId="Web-{44E1D30A-8F66-3554-1049-283F06873AFA}" dt="2026-01-09T12:20:11.405" v="4289"/>
          <ac:grpSpMkLst>
            <pc:docMk/>
            <pc:sldMk cId="109857222" sldId="256"/>
            <ac:grpSpMk id="21" creationId="{FB9739EB-7F66-433D-841F-AB3CD18700B7}"/>
          </ac:grpSpMkLst>
        </pc:grpChg>
        <pc:picChg chg="add mod">
          <ac:chgData name="Skye Newman (2305661)" userId="S::2305661@student.uwtsd.ac.uk::05afaecd-a9ae-42ce-803b-317654731d83" providerId="AD" clId="Web-{44E1D30A-8F66-3554-1049-283F06873AFA}" dt="2026-01-09T12:20:11.405" v="4289"/>
          <ac:picMkLst>
            <pc:docMk/>
            <pc:sldMk cId="109857222" sldId="256"/>
            <ac:picMk id="4" creationId="{FD188D4F-405F-8361-4E5F-E44D72D59BB8}"/>
          </ac:picMkLst>
        </pc:picChg>
      </pc:sldChg>
      <pc:sldChg chg="addSp modSp mod setBg modNotes">
        <pc:chgData name="Skye Newman (2305661)" userId="S::2305661@student.uwtsd.ac.uk::05afaecd-a9ae-42ce-803b-317654731d83" providerId="AD" clId="Web-{44E1D30A-8F66-3554-1049-283F06873AFA}" dt="2026-01-08T17:44:10.566" v="1399"/>
        <pc:sldMkLst>
          <pc:docMk/>
          <pc:sldMk cId="887677063" sldId="257"/>
        </pc:sldMkLst>
        <pc:spChg chg="mod">
          <ac:chgData name="Skye Newman (2305661)" userId="S::2305661@student.uwtsd.ac.uk::05afaecd-a9ae-42ce-803b-317654731d83" providerId="AD" clId="Web-{44E1D30A-8F66-3554-1049-283F06873AFA}" dt="2026-01-08T17:44:10.566" v="1399"/>
          <ac:spMkLst>
            <pc:docMk/>
            <pc:sldMk cId="887677063" sldId="257"/>
            <ac:spMk id="2" creationId="{15F1375F-4FBC-9853-EF39-7904BD1FDCF3}"/>
          </ac:spMkLst>
        </pc:spChg>
        <pc:spChg chg="mod">
          <ac:chgData name="Skye Newman (2305661)" userId="S::2305661@student.uwtsd.ac.uk::05afaecd-a9ae-42ce-803b-317654731d83" providerId="AD" clId="Web-{44E1D30A-8F66-3554-1049-283F06873AFA}" dt="2026-01-08T17:44:10.566" v="1399"/>
          <ac:spMkLst>
            <pc:docMk/>
            <pc:sldMk cId="887677063" sldId="257"/>
            <ac:spMk id="3" creationId="{DFBF8226-6CAB-5E47-468B-3CD0711EE237}"/>
          </ac:spMkLst>
        </pc:spChg>
        <pc:spChg chg="add">
          <ac:chgData name="Skye Newman (2305661)" userId="S::2305661@student.uwtsd.ac.uk::05afaecd-a9ae-42ce-803b-317654731d83" providerId="AD" clId="Web-{44E1D30A-8F66-3554-1049-283F06873AFA}" dt="2026-01-08T17:44:10.566" v="1399"/>
          <ac:spMkLst>
            <pc:docMk/>
            <pc:sldMk cId="887677063" sldId="257"/>
            <ac:spMk id="8" creationId="{DEE2AD96-B495-4E06-9291-B71706F728CB}"/>
          </ac:spMkLst>
        </pc:spChg>
        <pc:spChg chg="add">
          <ac:chgData name="Skye Newman (2305661)" userId="S::2305661@student.uwtsd.ac.uk::05afaecd-a9ae-42ce-803b-317654731d83" providerId="AD" clId="Web-{44E1D30A-8F66-3554-1049-283F06873AFA}" dt="2026-01-08T17:44:10.566" v="1399"/>
          <ac:spMkLst>
            <pc:docMk/>
            <pc:sldMk cId="887677063" sldId="257"/>
            <ac:spMk id="10" creationId="{53CF6D67-C5A8-4ADD-9E8E-1E38CA1D3166}"/>
          </ac:spMkLst>
        </pc:spChg>
        <pc:spChg chg="add">
          <ac:chgData name="Skye Newman (2305661)" userId="S::2305661@student.uwtsd.ac.uk::05afaecd-a9ae-42ce-803b-317654731d83" providerId="AD" clId="Web-{44E1D30A-8F66-3554-1049-283F06873AFA}" dt="2026-01-08T17:44:10.566" v="1399"/>
          <ac:spMkLst>
            <pc:docMk/>
            <pc:sldMk cId="887677063" sldId="257"/>
            <ac:spMk id="12" creationId="{86909FA0-B515-4681-B7A8-FA281D133B94}"/>
          </ac:spMkLst>
        </pc:spChg>
        <pc:spChg chg="add">
          <ac:chgData name="Skye Newman (2305661)" userId="S::2305661@student.uwtsd.ac.uk::05afaecd-a9ae-42ce-803b-317654731d83" providerId="AD" clId="Web-{44E1D30A-8F66-3554-1049-283F06873AFA}" dt="2026-01-08T17:44:10.566" v="1399"/>
          <ac:spMkLst>
            <pc:docMk/>
            <pc:sldMk cId="887677063" sldId="257"/>
            <ac:spMk id="14" creationId="{21C9FE86-FCC3-4A31-AA1C-C882262B7FE7}"/>
          </ac:spMkLst>
        </pc:spChg>
        <pc:spChg chg="add">
          <ac:chgData name="Skye Newman (2305661)" userId="S::2305661@student.uwtsd.ac.uk::05afaecd-a9ae-42ce-803b-317654731d83" providerId="AD" clId="Web-{44E1D30A-8F66-3554-1049-283F06873AFA}" dt="2026-01-08T17:44:10.566" v="1399"/>
          <ac:spMkLst>
            <pc:docMk/>
            <pc:sldMk cId="887677063" sldId="257"/>
            <ac:spMk id="16" creationId="{7D96243B-ECED-4B71-8E06-AE9A285EAD20}"/>
          </ac:spMkLst>
        </pc:spChg>
        <pc:spChg chg="add">
          <ac:chgData name="Skye Newman (2305661)" userId="S::2305661@student.uwtsd.ac.uk::05afaecd-a9ae-42ce-803b-317654731d83" providerId="AD" clId="Web-{44E1D30A-8F66-3554-1049-283F06873AFA}" dt="2026-01-08T17:44:10.566" v="1399"/>
          <ac:spMkLst>
            <pc:docMk/>
            <pc:sldMk cId="887677063" sldId="257"/>
            <ac:spMk id="18" creationId="{A09989E4-EFDC-4A90-A633-E0525FB4139E}"/>
          </ac:spMkLst>
        </pc:spChg>
      </pc:sldChg>
      <pc:sldChg chg="addSp delSp modSp new del mod setBg modNotes">
        <pc:chgData name="Skye Newman (2305661)" userId="S::2305661@student.uwtsd.ac.uk::05afaecd-a9ae-42ce-803b-317654731d83" providerId="AD" clId="Web-{44E1D30A-8F66-3554-1049-283F06873AFA}" dt="2026-01-08T17:50:07.952" v="1499"/>
        <pc:sldMkLst>
          <pc:docMk/>
          <pc:sldMk cId="509363437" sldId="258"/>
        </pc:sldMkLst>
        <pc:spChg chg="mod">
          <ac:chgData name="Skye Newman (2305661)" userId="S::2305661@student.uwtsd.ac.uk::05afaecd-a9ae-42ce-803b-317654731d83" providerId="AD" clId="Web-{44E1D30A-8F66-3554-1049-283F06873AFA}" dt="2026-01-08T17:19:11.343" v="616"/>
          <ac:spMkLst>
            <pc:docMk/>
            <pc:sldMk cId="509363437" sldId="258"/>
            <ac:spMk id="2" creationId="{E81E6E84-5271-871C-79B1-3AFC7FB4341A}"/>
          </ac:spMkLst>
        </pc:spChg>
        <pc:spChg chg="del mod">
          <ac:chgData name="Skye Newman (2305661)" userId="S::2305661@student.uwtsd.ac.uk::05afaecd-a9ae-42ce-803b-317654731d83" providerId="AD" clId="Web-{44E1D30A-8F66-3554-1049-283F06873AFA}" dt="2026-01-08T17:19:11.343" v="616"/>
          <ac:spMkLst>
            <pc:docMk/>
            <pc:sldMk cId="509363437" sldId="258"/>
            <ac:spMk id="3" creationId="{ADC6EB85-57BB-3373-BEE4-3298E443FE2B}"/>
          </ac:spMkLst>
        </pc:spChg>
        <pc:spChg chg="add">
          <ac:chgData name="Skye Newman (2305661)" userId="S::2305661@student.uwtsd.ac.uk::05afaecd-a9ae-42ce-803b-317654731d83" providerId="AD" clId="Web-{44E1D30A-8F66-3554-1049-283F06873AFA}" dt="2026-01-08T17:19:11.343" v="616"/>
          <ac:spMkLst>
            <pc:docMk/>
            <pc:sldMk cId="509363437" sldId="258"/>
            <ac:spMk id="9" creationId="{BACC6370-2D7E-4714-9D71-7542949D7D5D}"/>
          </ac:spMkLst>
        </pc:spChg>
        <pc:spChg chg="add">
          <ac:chgData name="Skye Newman (2305661)" userId="S::2305661@student.uwtsd.ac.uk::05afaecd-a9ae-42ce-803b-317654731d83" providerId="AD" clId="Web-{44E1D30A-8F66-3554-1049-283F06873AFA}" dt="2026-01-08T17:19:11.343" v="616"/>
          <ac:spMkLst>
            <pc:docMk/>
            <pc:sldMk cId="509363437" sldId="258"/>
            <ac:spMk id="11" creationId="{F68B3F68-107C-434F-AA38-110D5EA91B85}"/>
          </ac:spMkLst>
        </pc:spChg>
        <pc:spChg chg="add">
          <ac:chgData name="Skye Newman (2305661)" userId="S::2305661@student.uwtsd.ac.uk::05afaecd-a9ae-42ce-803b-317654731d83" providerId="AD" clId="Web-{44E1D30A-8F66-3554-1049-283F06873AFA}" dt="2026-01-08T17:19:11.343" v="616"/>
          <ac:spMkLst>
            <pc:docMk/>
            <pc:sldMk cId="509363437" sldId="258"/>
            <ac:spMk id="13" creationId="{AAD0DBB9-1A4B-4391-81D4-CB19F9AB918A}"/>
          </ac:spMkLst>
        </pc:spChg>
        <pc:spChg chg="add">
          <ac:chgData name="Skye Newman (2305661)" userId="S::2305661@student.uwtsd.ac.uk::05afaecd-a9ae-42ce-803b-317654731d83" providerId="AD" clId="Web-{44E1D30A-8F66-3554-1049-283F06873AFA}" dt="2026-01-08T17:19:11.343" v="616"/>
          <ac:spMkLst>
            <pc:docMk/>
            <pc:sldMk cId="509363437" sldId="258"/>
            <ac:spMk id="15" creationId="{063BBA22-50EA-4C4D-BE05-F1CE4E63AA56}"/>
          </ac:spMkLst>
        </pc:spChg>
        <pc:graphicFrameChg chg="add modGraphic">
          <ac:chgData name="Skye Newman (2305661)" userId="S::2305661@student.uwtsd.ac.uk::05afaecd-a9ae-42ce-803b-317654731d83" providerId="AD" clId="Web-{44E1D30A-8F66-3554-1049-283F06873AFA}" dt="2026-01-08T17:49:17.541" v="1475" actId="20577"/>
          <ac:graphicFrameMkLst>
            <pc:docMk/>
            <pc:sldMk cId="509363437" sldId="258"/>
            <ac:graphicFrameMk id="5" creationId="{15234FE9-429D-AE92-C9AB-7E5DF81DA466}"/>
          </ac:graphicFrameMkLst>
        </pc:graphicFrameChg>
      </pc:sldChg>
      <pc:sldChg chg="modSp new">
        <pc:chgData name="Skye Newman (2305661)" userId="S::2305661@student.uwtsd.ac.uk::05afaecd-a9ae-42ce-803b-317654731d83" providerId="AD" clId="Web-{44E1D30A-8F66-3554-1049-283F06873AFA}" dt="2026-01-09T11:50:48.155" v="3271" actId="20577"/>
        <pc:sldMkLst>
          <pc:docMk/>
          <pc:sldMk cId="3489466458" sldId="259"/>
        </pc:sldMkLst>
        <pc:spChg chg="mod">
          <ac:chgData name="Skye Newman (2305661)" userId="S::2305661@student.uwtsd.ac.uk::05afaecd-a9ae-42ce-803b-317654731d83" providerId="AD" clId="Web-{44E1D30A-8F66-3554-1049-283F06873AFA}" dt="2026-01-08T17:17:56.855" v="551" actId="20577"/>
          <ac:spMkLst>
            <pc:docMk/>
            <pc:sldMk cId="3489466458" sldId="259"/>
            <ac:spMk id="2" creationId="{BAF81263-D177-E2D2-4FE8-3CD19597A47D}"/>
          </ac:spMkLst>
        </pc:spChg>
        <pc:spChg chg="mod">
          <ac:chgData name="Skye Newman (2305661)" userId="S::2305661@student.uwtsd.ac.uk::05afaecd-a9ae-42ce-803b-317654731d83" providerId="AD" clId="Web-{44E1D30A-8F66-3554-1049-283F06873AFA}" dt="2026-01-09T11:50:48.155" v="3271" actId="20577"/>
          <ac:spMkLst>
            <pc:docMk/>
            <pc:sldMk cId="3489466458" sldId="259"/>
            <ac:spMk id="3" creationId="{8F8982A9-9618-8C70-05A8-EB311508ABE4}"/>
          </ac:spMkLst>
        </pc:spChg>
      </pc:sldChg>
      <pc:sldChg chg="addSp delSp modSp new del mod setBg modNotes">
        <pc:chgData name="Skye Newman (2305661)" userId="S::2305661@student.uwtsd.ac.uk::05afaecd-a9ae-42ce-803b-317654731d83" providerId="AD" clId="Web-{44E1D30A-8F66-3554-1049-283F06873AFA}" dt="2026-01-08T18:10:11.799" v="2008"/>
        <pc:sldMkLst>
          <pc:docMk/>
          <pc:sldMk cId="3490326163" sldId="260"/>
        </pc:sldMkLst>
        <pc:spChg chg="mod">
          <ac:chgData name="Skye Newman (2305661)" userId="S::2305661@student.uwtsd.ac.uk::05afaecd-a9ae-42ce-803b-317654731d83" providerId="AD" clId="Web-{44E1D30A-8F66-3554-1049-283F06873AFA}" dt="2026-01-08T17:44:01.051" v="1398"/>
          <ac:spMkLst>
            <pc:docMk/>
            <pc:sldMk cId="3490326163" sldId="260"/>
            <ac:spMk id="2" creationId="{1BFC3077-F093-9811-E2A3-426B58E717F1}"/>
          </ac:spMkLst>
        </pc:spChg>
        <pc:spChg chg="add del mod">
          <ac:chgData name="Skye Newman (2305661)" userId="S::2305661@student.uwtsd.ac.uk::05afaecd-a9ae-42ce-803b-317654731d83" providerId="AD" clId="Web-{44E1D30A-8F66-3554-1049-283F06873AFA}" dt="2026-01-08T17:44:01.051" v="1398"/>
          <ac:spMkLst>
            <pc:docMk/>
            <pc:sldMk cId="3490326163" sldId="260"/>
            <ac:spMk id="3" creationId="{49EF5B4F-374D-0615-59D6-BE9B9B1E326A}"/>
          </ac:spMkLst>
        </pc:spChg>
        <pc:spChg chg="add del">
          <ac:chgData name="Skye Newman (2305661)" userId="S::2305661@student.uwtsd.ac.uk::05afaecd-a9ae-42ce-803b-317654731d83" providerId="AD" clId="Web-{44E1D30A-8F66-3554-1049-283F06873AFA}" dt="2026-01-08T17:44:01.019" v="1397"/>
          <ac:spMkLst>
            <pc:docMk/>
            <pc:sldMk cId="3490326163" sldId="260"/>
            <ac:spMk id="9" creationId="{BACC6370-2D7E-4714-9D71-7542949D7D5D}"/>
          </ac:spMkLst>
        </pc:spChg>
        <pc:spChg chg="add del">
          <ac:chgData name="Skye Newman (2305661)" userId="S::2305661@student.uwtsd.ac.uk::05afaecd-a9ae-42ce-803b-317654731d83" providerId="AD" clId="Web-{44E1D30A-8F66-3554-1049-283F06873AFA}" dt="2026-01-08T17:44:01.019" v="1397"/>
          <ac:spMkLst>
            <pc:docMk/>
            <pc:sldMk cId="3490326163" sldId="260"/>
            <ac:spMk id="11" creationId="{256B2C21-A230-48C0-8DF1-C46611373C44}"/>
          </ac:spMkLst>
        </pc:spChg>
        <pc:spChg chg="add del">
          <ac:chgData name="Skye Newman (2305661)" userId="S::2305661@student.uwtsd.ac.uk::05afaecd-a9ae-42ce-803b-317654731d83" providerId="AD" clId="Web-{44E1D30A-8F66-3554-1049-283F06873AFA}" dt="2026-01-08T17:44:01.019" v="1397"/>
          <ac:spMkLst>
            <pc:docMk/>
            <pc:sldMk cId="3490326163" sldId="260"/>
            <ac:spMk id="13" creationId="{3847E18C-932D-4C95-AABA-FEC7C9499AD7}"/>
          </ac:spMkLst>
        </pc:spChg>
        <pc:spChg chg="add del">
          <ac:chgData name="Skye Newman (2305661)" userId="S::2305661@student.uwtsd.ac.uk::05afaecd-a9ae-42ce-803b-317654731d83" providerId="AD" clId="Web-{44E1D30A-8F66-3554-1049-283F06873AFA}" dt="2026-01-08T17:44:01.019" v="1397"/>
          <ac:spMkLst>
            <pc:docMk/>
            <pc:sldMk cId="3490326163" sldId="260"/>
            <ac:spMk id="15" creationId="{3150CB11-0C61-439E-910F-5787759E72A0}"/>
          </ac:spMkLst>
        </pc:spChg>
        <pc:spChg chg="add del">
          <ac:chgData name="Skye Newman (2305661)" userId="S::2305661@student.uwtsd.ac.uk::05afaecd-a9ae-42ce-803b-317654731d83" providerId="AD" clId="Web-{44E1D30A-8F66-3554-1049-283F06873AFA}" dt="2026-01-08T17:44:01.019" v="1397"/>
          <ac:spMkLst>
            <pc:docMk/>
            <pc:sldMk cId="3490326163" sldId="260"/>
            <ac:spMk id="17" creationId="{43F8A58B-5155-44CE-A5FF-7647B47D0A7A}"/>
          </ac:spMkLst>
        </pc:spChg>
        <pc:spChg chg="add del">
          <ac:chgData name="Skye Newman (2305661)" userId="S::2305661@student.uwtsd.ac.uk::05afaecd-a9ae-42ce-803b-317654731d83" providerId="AD" clId="Web-{44E1D30A-8F66-3554-1049-283F06873AFA}" dt="2026-01-08T17:44:01.019" v="1397"/>
          <ac:spMkLst>
            <pc:docMk/>
            <pc:sldMk cId="3490326163" sldId="260"/>
            <ac:spMk id="19" creationId="{443F2ACA-E6D6-4028-82DD-F03C262D5DE6}"/>
          </ac:spMkLst>
        </pc:spChg>
        <pc:spChg chg="add">
          <ac:chgData name="Skye Newman (2305661)" userId="S::2305661@student.uwtsd.ac.uk::05afaecd-a9ae-42ce-803b-317654731d83" providerId="AD" clId="Web-{44E1D30A-8F66-3554-1049-283F06873AFA}" dt="2026-01-08T17:44:01.051" v="1398"/>
          <ac:spMkLst>
            <pc:docMk/>
            <pc:sldMk cId="3490326163" sldId="260"/>
            <ac:spMk id="21" creationId="{BACC6370-2D7E-4714-9D71-7542949D7D5D}"/>
          </ac:spMkLst>
        </pc:spChg>
        <pc:spChg chg="add">
          <ac:chgData name="Skye Newman (2305661)" userId="S::2305661@student.uwtsd.ac.uk::05afaecd-a9ae-42ce-803b-317654731d83" providerId="AD" clId="Web-{44E1D30A-8F66-3554-1049-283F06873AFA}" dt="2026-01-08T17:44:01.051" v="1398"/>
          <ac:spMkLst>
            <pc:docMk/>
            <pc:sldMk cId="3490326163" sldId="260"/>
            <ac:spMk id="22" creationId="{F68B3F68-107C-434F-AA38-110D5EA91B85}"/>
          </ac:spMkLst>
        </pc:spChg>
        <pc:spChg chg="add">
          <ac:chgData name="Skye Newman (2305661)" userId="S::2305661@student.uwtsd.ac.uk::05afaecd-a9ae-42ce-803b-317654731d83" providerId="AD" clId="Web-{44E1D30A-8F66-3554-1049-283F06873AFA}" dt="2026-01-08T17:44:01.051" v="1398"/>
          <ac:spMkLst>
            <pc:docMk/>
            <pc:sldMk cId="3490326163" sldId="260"/>
            <ac:spMk id="23" creationId="{AAD0DBB9-1A4B-4391-81D4-CB19F9AB918A}"/>
          </ac:spMkLst>
        </pc:spChg>
        <pc:spChg chg="add">
          <ac:chgData name="Skye Newman (2305661)" userId="S::2305661@student.uwtsd.ac.uk::05afaecd-a9ae-42ce-803b-317654731d83" providerId="AD" clId="Web-{44E1D30A-8F66-3554-1049-283F06873AFA}" dt="2026-01-08T17:44:01.051" v="1398"/>
          <ac:spMkLst>
            <pc:docMk/>
            <pc:sldMk cId="3490326163" sldId="260"/>
            <ac:spMk id="24" creationId="{063BBA22-50EA-4C4D-BE05-F1CE4E63AA56}"/>
          </ac:spMkLst>
        </pc:spChg>
        <pc:graphicFrameChg chg="add del">
          <ac:chgData name="Skye Newman (2305661)" userId="S::2305661@student.uwtsd.ac.uk::05afaecd-a9ae-42ce-803b-317654731d83" providerId="AD" clId="Web-{44E1D30A-8F66-3554-1049-283F06873AFA}" dt="2026-01-08T17:44:01.019" v="1397"/>
          <ac:graphicFrameMkLst>
            <pc:docMk/>
            <pc:sldMk cId="3490326163" sldId="260"/>
            <ac:graphicFrameMk id="5" creationId="{57A19E3E-1182-320E-43D3-F6F0400958EF}"/>
          </ac:graphicFrameMkLst>
        </pc:graphicFrameChg>
        <pc:graphicFrameChg chg="add modGraphic">
          <ac:chgData name="Skye Newman (2305661)" userId="S::2305661@student.uwtsd.ac.uk::05afaecd-a9ae-42ce-803b-317654731d83" providerId="AD" clId="Web-{44E1D30A-8F66-3554-1049-283F06873AFA}" dt="2026-01-08T18:09:36.047" v="2004" actId="20577"/>
          <ac:graphicFrameMkLst>
            <pc:docMk/>
            <pc:sldMk cId="3490326163" sldId="260"/>
            <ac:graphicFrameMk id="25" creationId="{4DFF0624-C6F5-6E64-8CD3-394C30F8B4D0}"/>
          </ac:graphicFrameMkLst>
        </pc:graphicFrameChg>
      </pc:sldChg>
      <pc:sldChg chg="addSp delSp modSp new mod setBg modNotes">
        <pc:chgData name="Skye Newman (2305661)" userId="S::2305661@student.uwtsd.ac.uk::05afaecd-a9ae-42ce-803b-317654731d83" providerId="AD" clId="Web-{44E1D30A-8F66-3554-1049-283F06873AFA}" dt="2026-01-09T12:49:41.810" v="5517"/>
        <pc:sldMkLst>
          <pc:docMk/>
          <pc:sldMk cId="1109620054" sldId="261"/>
        </pc:sldMkLst>
        <pc:spChg chg="mod">
          <ac:chgData name="Skye Newman (2305661)" userId="S::2305661@student.uwtsd.ac.uk::05afaecd-a9ae-42ce-803b-317654731d83" providerId="AD" clId="Web-{44E1D30A-8F66-3554-1049-283F06873AFA}" dt="2026-01-09T11:38:04.885" v="2721"/>
          <ac:spMkLst>
            <pc:docMk/>
            <pc:sldMk cId="1109620054" sldId="261"/>
            <ac:spMk id="2" creationId="{DC9648B2-E7AC-B048-C43B-9FBD55BC2C45}"/>
          </ac:spMkLst>
        </pc:spChg>
        <pc:spChg chg="mod">
          <ac:chgData name="Skye Newman (2305661)" userId="S::2305661@student.uwtsd.ac.uk::05afaecd-a9ae-42ce-803b-317654731d83" providerId="AD" clId="Web-{44E1D30A-8F66-3554-1049-283F06873AFA}" dt="2026-01-09T11:38:39.918" v="2742" actId="20577"/>
          <ac:spMkLst>
            <pc:docMk/>
            <pc:sldMk cId="1109620054" sldId="261"/>
            <ac:spMk id="3" creationId="{05FEF5DE-A0C7-AD62-2DE6-2D6667B2E665}"/>
          </ac:spMkLst>
        </pc:spChg>
        <pc:spChg chg="add del">
          <ac:chgData name="Skye Newman (2305661)" userId="S::2305661@student.uwtsd.ac.uk::05afaecd-a9ae-42ce-803b-317654731d83" providerId="AD" clId="Web-{44E1D30A-8F66-3554-1049-283F06873AFA}" dt="2026-01-09T11:37:16.821" v="2712"/>
          <ac:spMkLst>
            <pc:docMk/>
            <pc:sldMk cId="1109620054" sldId="261"/>
            <ac:spMk id="8" creationId="{B6CDA21F-E7AF-4C75-8395-33F58D5B0E45}"/>
          </ac:spMkLst>
        </pc:spChg>
        <pc:spChg chg="add del">
          <ac:chgData name="Skye Newman (2305661)" userId="S::2305661@student.uwtsd.ac.uk::05afaecd-a9ae-42ce-803b-317654731d83" providerId="AD" clId="Web-{44E1D30A-8F66-3554-1049-283F06873AFA}" dt="2026-01-09T11:37:20.086" v="2714"/>
          <ac:spMkLst>
            <pc:docMk/>
            <pc:sldMk cId="1109620054" sldId="261"/>
            <ac:spMk id="12" creationId="{AC8F6C8C-AB5A-4548-942D-E3FD40ACBC49}"/>
          </ac:spMkLst>
        </pc:spChg>
        <pc:spChg chg="add del">
          <ac:chgData name="Skye Newman (2305661)" userId="S::2305661@student.uwtsd.ac.uk::05afaecd-a9ae-42ce-803b-317654731d83" providerId="AD" clId="Web-{44E1D30A-8F66-3554-1049-283F06873AFA}" dt="2026-01-09T11:37:40.306" v="2718"/>
          <ac:spMkLst>
            <pc:docMk/>
            <pc:sldMk cId="1109620054" sldId="261"/>
            <ac:spMk id="14" creationId="{E659831F-0D9A-4C63-9EBB-8435B85A440F}"/>
          </ac:spMkLst>
        </pc:spChg>
        <pc:spChg chg="add del">
          <ac:chgData name="Skye Newman (2305661)" userId="S::2305661@student.uwtsd.ac.uk::05afaecd-a9ae-42ce-803b-317654731d83" providerId="AD" clId="Web-{44E1D30A-8F66-3554-1049-283F06873AFA}" dt="2026-01-09T11:37:16.821" v="2712"/>
          <ac:spMkLst>
            <pc:docMk/>
            <pc:sldMk cId="1109620054" sldId="261"/>
            <ac:spMk id="15" creationId="{D5B0017B-2ECA-49AF-B397-DC140825DF8D}"/>
          </ac:spMkLst>
        </pc:spChg>
        <pc:spChg chg="add del">
          <ac:chgData name="Skye Newman (2305661)" userId="S::2305661@student.uwtsd.ac.uk::05afaecd-a9ae-42ce-803b-317654731d83" providerId="AD" clId="Web-{44E1D30A-8F66-3554-1049-283F06873AFA}" dt="2026-01-09T11:37:28.165" v="2716"/>
          <ac:spMkLst>
            <pc:docMk/>
            <pc:sldMk cId="1109620054" sldId="261"/>
            <ac:spMk id="16" creationId="{D0C78466-EB6E-45A0-99A6-A00789ACD90A}"/>
          </ac:spMkLst>
        </pc:spChg>
        <pc:spChg chg="add del">
          <ac:chgData name="Skye Newman (2305661)" userId="S::2305661@student.uwtsd.ac.uk::05afaecd-a9ae-42ce-803b-317654731d83" providerId="AD" clId="Web-{44E1D30A-8F66-3554-1049-283F06873AFA}" dt="2026-01-09T11:37:28.165" v="2716"/>
          <ac:spMkLst>
            <pc:docMk/>
            <pc:sldMk cId="1109620054" sldId="261"/>
            <ac:spMk id="18" creationId="{E99F76E4-5DFD-4DBE-B042-66FBCD1182C9}"/>
          </ac:spMkLst>
        </pc:spChg>
        <pc:spChg chg="add del">
          <ac:chgData name="Skye Newman (2305661)" userId="S::2305661@student.uwtsd.ac.uk::05afaecd-a9ae-42ce-803b-317654731d83" providerId="AD" clId="Web-{44E1D30A-8F66-3554-1049-283F06873AFA}" dt="2026-01-09T11:37:20.086" v="2714"/>
          <ac:spMkLst>
            <pc:docMk/>
            <pc:sldMk cId="1109620054" sldId="261"/>
            <ac:spMk id="19" creationId="{979E27D9-03C7-44E2-9FF8-15D0C8506AF7}"/>
          </ac:spMkLst>
        </pc:spChg>
        <pc:spChg chg="add del">
          <ac:chgData name="Skye Newman (2305661)" userId="S::2305661@student.uwtsd.ac.uk::05afaecd-a9ae-42ce-803b-317654731d83" providerId="AD" clId="Web-{44E1D30A-8F66-3554-1049-283F06873AFA}" dt="2026-01-09T11:37:20.086" v="2714"/>
          <ac:spMkLst>
            <pc:docMk/>
            <pc:sldMk cId="1109620054" sldId="261"/>
            <ac:spMk id="20" creationId="{EEBF1590-3B36-48EE-A89D-3B6F3CB256AB}"/>
          </ac:spMkLst>
        </pc:spChg>
        <pc:spChg chg="add del">
          <ac:chgData name="Skye Newman (2305661)" userId="S::2305661@student.uwtsd.ac.uk::05afaecd-a9ae-42ce-803b-317654731d83" providerId="AD" clId="Web-{44E1D30A-8F66-3554-1049-283F06873AFA}" dt="2026-01-09T11:38:04.870" v="2720"/>
          <ac:spMkLst>
            <pc:docMk/>
            <pc:sldMk cId="1109620054" sldId="261"/>
            <ac:spMk id="22" creationId="{09192968-3AE7-4470-A61C-97294BB92731}"/>
          </ac:spMkLst>
        </pc:spChg>
        <pc:spChg chg="add del">
          <ac:chgData name="Skye Newman (2305661)" userId="S::2305661@student.uwtsd.ac.uk::05afaecd-a9ae-42ce-803b-317654731d83" providerId="AD" clId="Web-{44E1D30A-8F66-3554-1049-283F06873AFA}" dt="2026-01-09T11:38:04.870" v="2720"/>
          <ac:spMkLst>
            <pc:docMk/>
            <pc:sldMk cId="1109620054" sldId="261"/>
            <ac:spMk id="24" creationId="{3AB72E55-43E4-4356-BFE8-E2102CB0B505}"/>
          </ac:spMkLst>
        </pc:spChg>
        <pc:spChg chg="add del">
          <ac:chgData name="Skye Newman (2305661)" userId="S::2305661@student.uwtsd.ac.uk::05afaecd-a9ae-42ce-803b-317654731d83" providerId="AD" clId="Web-{44E1D30A-8F66-3554-1049-283F06873AFA}" dt="2026-01-09T11:37:28.165" v="2716"/>
          <ac:spMkLst>
            <pc:docMk/>
            <pc:sldMk cId="1109620054" sldId="261"/>
            <ac:spMk id="190" creationId="{5A0118C5-4F8D-4CF4-BADD-53FEACC6C42A}"/>
          </ac:spMkLst>
        </pc:spChg>
        <pc:spChg chg="add del">
          <ac:chgData name="Skye Newman (2305661)" userId="S::2305661@student.uwtsd.ac.uk::05afaecd-a9ae-42ce-803b-317654731d83" providerId="AD" clId="Web-{44E1D30A-8F66-3554-1049-283F06873AFA}" dt="2026-01-09T11:37:28.165" v="2716"/>
          <ac:spMkLst>
            <pc:docMk/>
            <pc:sldMk cId="1109620054" sldId="261"/>
            <ac:spMk id="361" creationId="{A99050EE-26AF-4253-BD50-F0FCD965A8F6}"/>
          </ac:spMkLst>
        </pc:spChg>
        <pc:spChg chg="add del">
          <ac:chgData name="Skye Newman (2305661)" userId="S::2305661@student.uwtsd.ac.uk::05afaecd-a9ae-42ce-803b-317654731d83" providerId="AD" clId="Web-{44E1D30A-8F66-3554-1049-283F06873AFA}" dt="2026-01-09T11:37:40.306" v="2718"/>
          <ac:spMkLst>
            <pc:docMk/>
            <pc:sldMk cId="1109620054" sldId="261"/>
            <ac:spMk id="365" creationId="{DBF61EA3-B236-439E-9C0B-340980D56BEE}"/>
          </ac:spMkLst>
        </pc:spChg>
        <pc:spChg chg="add del">
          <ac:chgData name="Skye Newman (2305661)" userId="S::2305661@student.uwtsd.ac.uk::05afaecd-a9ae-42ce-803b-317654731d83" providerId="AD" clId="Web-{44E1D30A-8F66-3554-1049-283F06873AFA}" dt="2026-01-09T11:38:04.870" v="2720"/>
          <ac:spMkLst>
            <pc:docMk/>
            <pc:sldMk cId="1109620054" sldId="261"/>
            <ac:spMk id="369" creationId="{F837543A-6020-4505-A233-C9DB4BF74011}"/>
          </ac:spMkLst>
        </pc:spChg>
        <pc:spChg chg="add del">
          <ac:chgData name="Skye Newman (2305661)" userId="S::2305661@student.uwtsd.ac.uk::05afaecd-a9ae-42ce-803b-317654731d83" providerId="AD" clId="Web-{44E1D30A-8F66-3554-1049-283F06873AFA}" dt="2026-01-09T11:38:04.870" v="2720"/>
          <ac:spMkLst>
            <pc:docMk/>
            <pc:sldMk cId="1109620054" sldId="261"/>
            <ac:spMk id="370" creationId="{35B16301-FB18-48BA-A6DD-C37CAF6F9A18}"/>
          </ac:spMkLst>
        </pc:spChg>
        <pc:spChg chg="add del">
          <ac:chgData name="Skye Newman (2305661)" userId="S::2305661@student.uwtsd.ac.uk::05afaecd-a9ae-42ce-803b-317654731d83" providerId="AD" clId="Web-{44E1D30A-8F66-3554-1049-283F06873AFA}" dt="2026-01-09T11:38:04.870" v="2720"/>
          <ac:spMkLst>
            <pc:docMk/>
            <pc:sldMk cId="1109620054" sldId="261"/>
            <ac:spMk id="371" creationId="{C3C0D90E-074A-4F52-9B11-B52BEF4BCBE5}"/>
          </ac:spMkLst>
        </pc:spChg>
        <pc:spChg chg="add del">
          <ac:chgData name="Skye Newman (2305661)" userId="S::2305661@student.uwtsd.ac.uk::05afaecd-a9ae-42ce-803b-317654731d83" providerId="AD" clId="Web-{44E1D30A-8F66-3554-1049-283F06873AFA}" dt="2026-01-09T11:38:04.870" v="2720"/>
          <ac:spMkLst>
            <pc:docMk/>
            <pc:sldMk cId="1109620054" sldId="261"/>
            <ac:spMk id="372" creationId="{CABBD4C1-E6F8-46F6-8152-A8A97490BF4D}"/>
          </ac:spMkLst>
        </pc:spChg>
        <pc:spChg chg="add del">
          <ac:chgData name="Skye Newman (2305661)" userId="S::2305661@student.uwtsd.ac.uk::05afaecd-a9ae-42ce-803b-317654731d83" providerId="AD" clId="Web-{44E1D30A-8F66-3554-1049-283F06873AFA}" dt="2026-01-09T11:38:04.870" v="2720"/>
          <ac:spMkLst>
            <pc:docMk/>
            <pc:sldMk cId="1109620054" sldId="261"/>
            <ac:spMk id="373" creationId="{83BA5EF5-1FE9-4BF9-83BB-269BCDDF6156}"/>
          </ac:spMkLst>
        </pc:spChg>
        <pc:spChg chg="add del">
          <ac:chgData name="Skye Newman (2305661)" userId="S::2305661@student.uwtsd.ac.uk::05afaecd-a9ae-42ce-803b-317654731d83" providerId="AD" clId="Web-{44E1D30A-8F66-3554-1049-283F06873AFA}" dt="2026-01-09T11:38:04.870" v="2720"/>
          <ac:spMkLst>
            <pc:docMk/>
            <pc:sldMk cId="1109620054" sldId="261"/>
            <ac:spMk id="375" creationId="{88853921-7BC9-4BDE-ACAB-133C683C82D6}"/>
          </ac:spMkLst>
        </pc:spChg>
        <pc:spChg chg="add">
          <ac:chgData name="Skye Newman (2305661)" userId="S::2305661@student.uwtsd.ac.uk::05afaecd-a9ae-42ce-803b-317654731d83" providerId="AD" clId="Web-{44E1D30A-8F66-3554-1049-283F06873AFA}" dt="2026-01-09T11:38:04.885" v="2721"/>
          <ac:spMkLst>
            <pc:docMk/>
            <pc:sldMk cId="1109620054" sldId="261"/>
            <ac:spMk id="377" creationId="{F1FABBDD-BEEB-47CC-9DC2-83E0BCD19B37}"/>
          </ac:spMkLst>
        </pc:spChg>
        <pc:grpChg chg="add del">
          <ac:chgData name="Skye Newman (2305661)" userId="S::2305661@student.uwtsd.ac.uk::05afaecd-a9ae-42ce-803b-317654731d83" providerId="AD" clId="Web-{44E1D30A-8F66-3554-1049-283F06873AFA}" dt="2026-01-09T11:37:16.821" v="2712"/>
          <ac:grpSpMkLst>
            <pc:docMk/>
            <pc:sldMk cId="1109620054" sldId="261"/>
            <ac:grpSpMk id="10" creationId="{AE1C45F0-260A-458C-96ED-C1F6D2151219}"/>
          </ac:grpSpMkLst>
        </pc:grpChg>
        <pc:grpChg chg="add del">
          <ac:chgData name="Skye Newman (2305661)" userId="S::2305661@student.uwtsd.ac.uk::05afaecd-a9ae-42ce-803b-317654731d83" providerId="AD" clId="Web-{44E1D30A-8F66-3554-1049-283F06873AFA}" dt="2026-01-09T11:37:28.165" v="2716"/>
          <ac:grpSpMkLst>
            <pc:docMk/>
            <pc:sldMk cId="1109620054" sldId="261"/>
            <ac:grpSpMk id="191" creationId="{773717CC-ECEE-4ABF-BA61-C59F46801775}"/>
          </ac:grpSpMkLst>
        </pc:grpChg>
        <pc:grpChg chg="add del">
          <ac:chgData name="Skye Newman (2305661)" userId="S::2305661@student.uwtsd.ac.uk::05afaecd-a9ae-42ce-803b-317654731d83" providerId="AD" clId="Web-{44E1D30A-8F66-3554-1049-283F06873AFA}" dt="2026-01-09T11:37:28.165" v="2716"/>
          <ac:grpSpMkLst>
            <pc:docMk/>
            <pc:sldMk cId="1109620054" sldId="261"/>
            <ac:grpSpMk id="362" creationId="{00E015F5-1A99-4E40-BC3D-7707802996B5}"/>
          </ac:grpSpMkLst>
        </pc:grpChg>
        <pc:grpChg chg="add del">
          <ac:chgData name="Skye Newman (2305661)" userId="S::2305661@student.uwtsd.ac.uk::05afaecd-a9ae-42ce-803b-317654731d83" providerId="AD" clId="Web-{44E1D30A-8F66-3554-1049-283F06873AFA}" dt="2026-01-09T11:37:28.165" v="2716"/>
          <ac:grpSpMkLst>
            <pc:docMk/>
            <pc:sldMk cId="1109620054" sldId="261"/>
            <ac:grpSpMk id="363" creationId="{5468B3A9-705E-43C3-A742-0619B0D8F2EE}"/>
          </ac:grpSpMkLst>
        </pc:grpChg>
        <pc:grpChg chg="add del">
          <ac:chgData name="Skye Newman (2305661)" userId="S::2305661@student.uwtsd.ac.uk::05afaecd-a9ae-42ce-803b-317654731d83" providerId="AD" clId="Web-{44E1D30A-8F66-3554-1049-283F06873AFA}" dt="2026-01-09T11:37:40.306" v="2718"/>
          <ac:grpSpMkLst>
            <pc:docMk/>
            <pc:sldMk cId="1109620054" sldId="261"/>
            <ac:grpSpMk id="366" creationId="{28FAF094-D087-493F-8DF9-A486C2D6BBAA}"/>
          </ac:grpSpMkLst>
        </pc:grpChg>
        <pc:grpChg chg="add">
          <ac:chgData name="Skye Newman (2305661)" userId="S::2305661@student.uwtsd.ac.uk::05afaecd-a9ae-42ce-803b-317654731d83" providerId="AD" clId="Web-{44E1D30A-8F66-3554-1049-283F06873AFA}" dt="2026-01-09T11:38:04.885" v="2721"/>
          <ac:grpSpMkLst>
            <pc:docMk/>
            <pc:sldMk cId="1109620054" sldId="261"/>
            <ac:grpSpMk id="378" creationId="{72E14A10-F6FE-46B8-9F62-D170790442F3}"/>
          </ac:grpSpMkLst>
        </pc:grpChg>
        <pc:cxnChg chg="add del">
          <ac:chgData name="Skye Newman (2305661)" userId="S::2305661@student.uwtsd.ac.uk::05afaecd-a9ae-42ce-803b-317654731d83" providerId="AD" clId="Web-{44E1D30A-8F66-3554-1049-283F06873AFA}" dt="2026-01-09T11:37:16.821" v="2712"/>
          <ac:cxnSpMkLst>
            <pc:docMk/>
            <pc:sldMk cId="1109620054" sldId="261"/>
            <ac:cxnSpMk id="17" creationId="{6CF1BAF6-AD41-4082-B212-8A1F9A2E8779}"/>
          </ac:cxnSpMkLst>
        </pc:cxnChg>
      </pc:sldChg>
      <pc:sldChg chg="addSp delSp modSp new mod setBg modNotes">
        <pc:chgData name="Skye Newman (2305661)" userId="S::2305661@student.uwtsd.ac.uk::05afaecd-a9ae-42ce-803b-317654731d83" providerId="AD" clId="Web-{44E1D30A-8F66-3554-1049-283F06873AFA}" dt="2026-01-09T12:41:46.785" v="4675"/>
        <pc:sldMkLst>
          <pc:docMk/>
          <pc:sldMk cId="3701679989" sldId="262"/>
        </pc:sldMkLst>
        <pc:spChg chg="mod">
          <ac:chgData name="Skye Newman (2305661)" userId="S::2305661@student.uwtsd.ac.uk::05afaecd-a9ae-42ce-803b-317654731d83" providerId="AD" clId="Web-{44E1D30A-8F66-3554-1049-283F06873AFA}" dt="2026-01-09T11:18:43.327" v="2475"/>
          <ac:spMkLst>
            <pc:docMk/>
            <pc:sldMk cId="3701679989" sldId="262"/>
            <ac:spMk id="2" creationId="{C2C52FE0-39AA-B3CE-F9D9-EDF7166F4171}"/>
          </ac:spMkLst>
        </pc:spChg>
        <pc:spChg chg="mod ord">
          <ac:chgData name="Skye Newman (2305661)" userId="S::2305661@student.uwtsd.ac.uk::05afaecd-a9ae-42ce-803b-317654731d83" providerId="AD" clId="Web-{44E1D30A-8F66-3554-1049-283F06873AFA}" dt="2026-01-09T11:18:43.327" v="2475"/>
          <ac:spMkLst>
            <pc:docMk/>
            <pc:sldMk cId="3701679989" sldId="262"/>
            <ac:spMk id="3" creationId="{17746349-5A96-5002-FCF7-67268FC3C850}"/>
          </ac:spMkLst>
        </pc:spChg>
        <pc:spChg chg="add del">
          <ac:chgData name="Skye Newman (2305661)" userId="S::2305661@student.uwtsd.ac.uk::05afaecd-a9ae-42ce-803b-317654731d83" providerId="AD" clId="Web-{44E1D30A-8F66-3554-1049-283F06873AFA}" dt="2026-01-08T17:56:37.192" v="1632"/>
          <ac:spMkLst>
            <pc:docMk/>
            <pc:sldMk cId="3701679989" sldId="262"/>
            <ac:spMk id="8" creationId="{081EA652-8C6A-4E69-BEB9-170809474553}"/>
          </ac:spMkLst>
        </pc:spChg>
        <pc:spChg chg="add del">
          <ac:chgData name="Skye Newman (2305661)" userId="S::2305661@student.uwtsd.ac.uk::05afaecd-a9ae-42ce-803b-317654731d83" providerId="AD" clId="Web-{44E1D30A-8F66-3554-1049-283F06873AFA}" dt="2026-01-08T17:56:37.192" v="1632"/>
          <ac:spMkLst>
            <pc:docMk/>
            <pc:sldMk cId="3701679989" sldId="262"/>
            <ac:spMk id="10" creationId="{5298780A-33B9-4EA2-8F67-DE68AD62841B}"/>
          </ac:spMkLst>
        </pc:spChg>
        <pc:spChg chg="add del">
          <ac:chgData name="Skye Newman (2305661)" userId="S::2305661@student.uwtsd.ac.uk::05afaecd-a9ae-42ce-803b-317654731d83" providerId="AD" clId="Web-{44E1D30A-8F66-3554-1049-283F06873AFA}" dt="2026-01-08T17:56:37.192" v="1632"/>
          <ac:spMkLst>
            <pc:docMk/>
            <pc:sldMk cId="3701679989" sldId="262"/>
            <ac:spMk id="12" creationId="{7F488E8B-4E1E-4402-8935-D4E6C02615C7}"/>
          </ac:spMkLst>
        </pc:spChg>
        <pc:spChg chg="add del">
          <ac:chgData name="Skye Newman (2305661)" userId="S::2305661@student.uwtsd.ac.uk::05afaecd-a9ae-42ce-803b-317654731d83" providerId="AD" clId="Web-{44E1D30A-8F66-3554-1049-283F06873AFA}" dt="2026-01-09T11:18:43.327" v="2475"/>
          <ac:spMkLst>
            <pc:docMk/>
            <pc:sldMk cId="3701679989" sldId="262"/>
            <ac:spMk id="17" creationId="{5A0118C5-4F8D-4CF4-BADD-53FEACC6C42A}"/>
          </ac:spMkLst>
        </pc:spChg>
        <pc:spChg chg="add">
          <ac:chgData name="Skye Newman (2305661)" userId="S::2305661@student.uwtsd.ac.uk::05afaecd-a9ae-42ce-803b-317654731d83" providerId="AD" clId="Web-{44E1D30A-8F66-3554-1049-283F06873AFA}" dt="2026-01-09T11:18:43.327" v="2475"/>
          <ac:spMkLst>
            <pc:docMk/>
            <pc:sldMk cId="3701679989" sldId="262"/>
            <ac:spMk id="33" creationId="{327D73B4-9F5C-4A64-A179-51B9500CB8B5}"/>
          </ac:spMkLst>
        </pc:spChg>
        <pc:spChg chg="add">
          <ac:chgData name="Skye Newman (2305661)" userId="S::2305661@student.uwtsd.ac.uk::05afaecd-a9ae-42ce-803b-317654731d83" providerId="AD" clId="Web-{44E1D30A-8F66-3554-1049-283F06873AFA}" dt="2026-01-09T11:18:43.327" v="2475"/>
          <ac:spMkLst>
            <pc:docMk/>
            <pc:sldMk cId="3701679989" sldId="262"/>
            <ac:spMk id="35" creationId="{C1F06963-6374-4B48-844F-071A9BAAAE02}"/>
          </ac:spMkLst>
        </pc:spChg>
        <pc:spChg chg="add">
          <ac:chgData name="Skye Newman (2305661)" userId="S::2305661@student.uwtsd.ac.uk::05afaecd-a9ae-42ce-803b-317654731d83" providerId="AD" clId="Web-{44E1D30A-8F66-3554-1049-283F06873AFA}" dt="2026-01-09T11:18:43.327" v="2475"/>
          <ac:spMkLst>
            <pc:docMk/>
            <pc:sldMk cId="3701679989" sldId="262"/>
            <ac:spMk id="37" creationId="{6CB927A4-E432-4310-9CD5-E89FF5063179}"/>
          </ac:spMkLst>
        </pc:spChg>
        <pc:spChg chg="add">
          <ac:chgData name="Skye Newman (2305661)" userId="S::2305661@student.uwtsd.ac.uk::05afaecd-a9ae-42ce-803b-317654731d83" providerId="AD" clId="Web-{44E1D30A-8F66-3554-1049-283F06873AFA}" dt="2026-01-09T11:18:43.327" v="2475"/>
          <ac:spMkLst>
            <pc:docMk/>
            <pc:sldMk cId="3701679989" sldId="262"/>
            <ac:spMk id="39" creationId="{1453BF6C-B012-48B7-B4E8-6D7AC7C27D02}"/>
          </ac:spMkLst>
        </pc:spChg>
        <pc:spChg chg="add">
          <ac:chgData name="Skye Newman (2305661)" userId="S::2305661@student.uwtsd.ac.uk::05afaecd-a9ae-42ce-803b-317654731d83" providerId="AD" clId="Web-{44E1D30A-8F66-3554-1049-283F06873AFA}" dt="2026-01-09T11:18:43.327" v="2475"/>
          <ac:spMkLst>
            <pc:docMk/>
            <pc:sldMk cId="3701679989" sldId="262"/>
            <ac:spMk id="41" creationId="{E3020543-B24B-4EC4-8FFC-8DD88EEA91A8}"/>
          </ac:spMkLst>
        </pc:spChg>
        <pc:grpChg chg="add del">
          <ac:chgData name="Skye Newman (2305661)" userId="S::2305661@student.uwtsd.ac.uk::05afaecd-a9ae-42ce-803b-317654731d83" providerId="AD" clId="Web-{44E1D30A-8F66-3554-1049-283F06873AFA}" dt="2026-01-09T11:18:43.327" v="2475"/>
          <ac:grpSpMkLst>
            <pc:docMk/>
            <pc:sldMk cId="3701679989" sldId="262"/>
            <ac:grpSpMk id="19" creationId="{B894EFA8-F425-4D19-A94B-445388B31E20}"/>
          </ac:grpSpMkLst>
        </pc:grpChg>
        <pc:grpChg chg="add">
          <ac:chgData name="Skye Newman (2305661)" userId="S::2305661@student.uwtsd.ac.uk::05afaecd-a9ae-42ce-803b-317654731d83" providerId="AD" clId="Web-{44E1D30A-8F66-3554-1049-283F06873AFA}" dt="2026-01-08T17:56:37.192" v="1632"/>
          <ac:grpSpMkLst>
            <pc:docMk/>
            <pc:sldMk cId="3701679989" sldId="262"/>
            <ac:grpSpMk id="23" creationId="{582A903B-6B78-4F0A-B7C9-3D80499020B8}"/>
          </ac:grpSpMkLst>
        </pc:grpChg>
        <pc:picChg chg="add mod">
          <ac:chgData name="Skye Newman (2305661)" userId="S::2305661@student.uwtsd.ac.uk::05afaecd-a9ae-42ce-803b-317654731d83" providerId="AD" clId="Web-{44E1D30A-8F66-3554-1049-283F06873AFA}" dt="2026-01-09T11:18:43.327" v="2475"/>
          <ac:picMkLst>
            <pc:docMk/>
            <pc:sldMk cId="3701679989" sldId="262"/>
            <ac:picMk id="4" creationId="{2FEE6B13-F2C1-0099-5CAE-71E50675C847}"/>
          </ac:picMkLst>
        </pc:picChg>
      </pc:sldChg>
      <pc:sldChg chg="addSp modSp new mod setBg modNotes">
        <pc:chgData name="Skye Newman (2305661)" userId="S::2305661@student.uwtsd.ac.uk::05afaecd-a9ae-42ce-803b-317654731d83" providerId="AD" clId="Web-{44E1D30A-8F66-3554-1049-283F06873AFA}" dt="2026-01-08T18:05:31.670" v="1968"/>
        <pc:sldMkLst>
          <pc:docMk/>
          <pc:sldMk cId="962998908" sldId="263"/>
        </pc:sldMkLst>
        <pc:spChg chg="mod">
          <ac:chgData name="Skye Newman (2305661)" userId="S::2305661@student.uwtsd.ac.uk::05afaecd-a9ae-42ce-803b-317654731d83" providerId="AD" clId="Web-{44E1D30A-8F66-3554-1049-283F06873AFA}" dt="2026-01-08T18:05:31.670" v="1968"/>
          <ac:spMkLst>
            <pc:docMk/>
            <pc:sldMk cId="962998908" sldId="263"/>
            <ac:spMk id="2" creationId="{92D26EEC-100C-51AE-AF97-EF2FA41587C5}"/>
          </ac:spMkLst>
        </pc:spChg>
        <pc:spChg chg="mod">
          <ac:chgData name="Skye Newman (2305661)" userId="S::2305661@student.uwtsd.ac.uk::05afaecd-a9ae-42ce-803b-317654731d83" providerId="AD" clId="Web-{44E1D30A-8F66-3554-1049-283F06873AFA}" dt="2026-01-08T18:05:31.670" v="1968"/>
          <ac:spMkLst>
            <pc:docMk/>
            <pc:sldMk cId="962998908" sldId="263"/>
            <ac:spMk id="3" creationId="{03C4AFE3-D220-2F15-BCC5-E70F3AA77C6F}"/>
          </ac:spMkLst>
        </pc:spChg>
        <pc:spChg chg="add">
          <ac:chgData name="Skye Newman (2305661)" userId="S::2305661@student.uwtsd.ac.uk::05afaecd-a9ae-42ce-803b-317654731d83" providerId="AD" clId="Web-{44E1D30A-8F66-3554-1049-283F06873AFA}" dt="2026-01-08T18:05:31.670" v="1968"/>
          <ac:spMkLst>
            <pc:docMk/>
            <pc:sldMk cId="962998908" sldId="263"/>
            <ac:spMk id="8" creationId="{70DFC902-7D23-471A-B557-B6B6917D7A0D}"/>
          </ac:spMkLst>
        </pc:spChg>
        <pc:spChg chg="add">
          <ac:chgData name="Skye Newman (2305661)" userId="S::2305661@student.uwtsd.ac.uk::05afaecd-a9ae-42ce-803b-317654731d83" providerId="AD" clId="Web-{44E1D30A-8F66-3554-1049-283F06873AFA}" dt="2026-01-08T18:05:31.670" v="1968"/>
          <ac:spMkLst>
            <pc:docMk/>
            <pc:sldMk cId="962998908" sldId="263"/>
            <ac:spMk id="10" creationId="{A55D5633-D557-4DCA-982C-FF36EB7A1C00}"/>
          </ac:spMkLst>
        </pc:spChg>
        <pc:spChg chg="add">
          <ac:chgData name="Skye Newman (2305661)" userId="S::2305661@student.uwtsd.ac.uk::05afaecd-a9ae-42ce-803b-317654731d83" providerId="AD" clId="Web-{44E1D30A-8F66-3554-1049-283F06873AFA}" dt="2026-01-08T18:05:31.670" v="1968"/>
          <ac:spMkLst>
            <pc:docMk/>
            <pc:sldMk cId="962998908" sldId="263"/>
            <ac:spMk id="12" creationId="{450D3AD2-FA80-415F-A9CE-54D884561CD7}"/>
          </ac:spMkLst>
        </pc:spChg>
      </pc:sldChg>
      <pc:sldChg chg="addSp delSp modSp new mod setBg modNotes">
        <pc:chgData name="Skye Newman (2305661)" userId="S::2305661@student.uwtsd.ac.uk::05afaecd-a9ae-42ce-803b-317654731d83" providerId="AD" clId="Web-{44E1D30A-8F66-3554-1049-283F06873AFA}" dt="2026-01-09T12:41:16.551" v="4664"/>
        <pc:sldMkLst>
          <pc:docMk/>
          <pc:sldMk cId="2712990842" sldId="264"/>
        </pc:sldMkLst>
        <pc:spChg chg="mod">
          <ac:chgData name="Skye Newman (2305661)" userId="S::2305661@student.uwtsd.ac.uk::05afaecd-a9ae-42ce-803b-317654731d83" providerId="AD" clId="Web-{44E1D30A-8F66-3554-1049-283F06873AFA}" dt="2026-01-08T17:51:13.786" v="1504"/>
          <ac:spMkLst>
            <pc:docMk/>
            <pc:sldMk cId="2712990842" sldId="264"/>
            <ac:spMk id="2" creationId="{31D1C0C6-52F5-849B-A197-0D8E26D0CB4B}"/>
          </ac:spMkLst>
        </pc:spChg>
        <pc:spChg chg="mod ord">
          <ac:chgData name="Skye Newman (2305661)" userId="S::2305661@student.uwtsd.ac.uk::05afaecd-a9ae-42ce-803b-317654731d83" providerId="AD" clId="Web-{44E1D30A-8F66-3554-1049-283F06873AFA}" dt="2026-01-08T17:51:31.537" v="1507" actId="20577"/>
          <ac:spMkLst>
            <pc:docMk/>
            <pc:sldMk cId="2712990842" sldId="264"/>
            <ac:spMk id="3" creationId="{F1E0F88F-20A8-78A9-4F08-C755153B70C3}"/>
          </ac:spMkLst>
        </pc:spChg>
        <pc:spChg chg="add del">
          <ac:chgData name="Skye Newman (2305661)" userId="S::2305661@student.uwtsd.ac.uk::05afaecd-a9ae-42ce-803b-317654731d83" providerId="AD" clId="Web-{44E1D30A-8F66-3554-1049-283F06873AFA}" dt="2026-01-08T17:51:13.786" v="1504"/>
          <ac:spMkLst>
            <pc:docMk/>
            <pc:sldMk cId="2712990842" sldId="264"/>
            <ac:spMk id="8" creationId="{DEE2AD96-B495-4E06-9291-B71706F728CB}"/>
          </ac:spMkLst>
        </pc:spChg>
        <pc:spChg chg="add del">
          <ac:chgData name="Skye Newman (2305661)" userId="S::2305661@student.uwtsd.ac.uk::05afaecd-a9ae-42ce-803b-317654731d83" providerId="AD" clId="Web-{44E1D30A-8F66-3554-1049-283F06873AFA}" dt="2026-01-08T17:51:13.786" v="1504"/>
          <ac:spMkLst>
            <pc:docMk/>
            <pc:sldMk cId="2712990842" sldId="264"/>
            <ac:spMk id="10" creationId="{53CF6D67-C5A8-4ADD-9E8E-1E38CA1D3166}"/>
          </ac:spMkLst>
        </pc:spChg>
        <pc:spChg chg="add del">
          <ac:chgData name="Skye Newman (2305661)" userId="S::2305661@student.uwtsd.ac.uk::05afaecd-a9ae-42ce-803b-317654731d83" providerId="AD" clId="Web-{44E1D30A-8F66-3554-1049-283F06873AFA}" dt="2026-01-08T17:51:13.786" v="1504"/>
          <ac:spMkLst>
            <pc:docMk/>
            <pc:sldMk cId="2712990842" sldId="264"/>
            <ac:spMk id="12" creationId="{86909FA0-B515-4681-B7A8-FA281D133B94}"/>
          </ac:spMkLst>
        </pc:spChg>
        <pc:spChg chg="add del">
          <ac:chgData name="Skye Newman (2305661)" userId="S::2305661@student.uwtsd.ac.uk::05afaecd-a9ae-42ce-803b-317654731d83" providerId="AD" clId="Web-{44E1D30A-8F66-3554-1049-283F06873AFA}" dt="2026-01-08T17:51:13.786" v="1504"/>
          <ac:spMkLst>
            <pc:docMk/>
            <pc:sldMk cId="2712990842" sldId="264"/>
            <ac:spMk id="14" creationId="{21C9FE86-FCC3-4A31-AA1C-C882262B7FE7}"/>
          </ac:spMkLst>
        </pc:spChg>
        <pc:spChg chg="add del">
          <ac:chgData name="Skye Newman (2305661)" userId="S::2305661@student.uwtsd.ac.uk::05afaecd-a9ae-42ce-803b-317654731d83" providerId="AD" clId="Web-{44E1D30A-8F66-3554-1049-283F06873AFA}" dt="2026-01-08T17:51:13.770" v="1503"/>
          <ac:spMkLst>
            <pc:docMk/>
            <pc:sldMk cId="2712990842" sldId="264"/>
            <ac:spMk id="16" creationId="{7D96243B-ECED-4B71-8E06-AE9A285EAD20}"/>
          </ac:spMkLst>
        </pc:spChg>
        <pc:spChg chg="add del">
          <ac:chgData name="Skye Newman (2305661)" userId="S::2305661@student.uwtsd.ac.uk::05afaecd-a9ae-42ce-803b-317654731d83" providerId="AD" clId="Web-{44E1D30A-8F66-3554-1049-283F06873AFA}" dt="2026-01-08T17:51:13.786" v="1504"/>
          <ac:spMkLst>
            <pc:docMk/>
            <pc:sldMk cId="2712990842" sldId="264"/>
            <ac:spMk id="18" creationId="{A09989E4-EFDC-4A90-A633-E0525FB4139E}"/>
          </ac:spMkLst>
        </pc:spChg>
        <pc:spChg chg="add del">
          <ac:chgData name="Skye Newman (2305661)" userId="S::2305661@student.uwtsd.ac.uk::05afaecd-a9ae-42ce-803b-317654731d83" providerId="AD" clId="Web-{44E1D30A-8F66-3554-1049-283F06873AFA}" dt="2026-01-08T17:51:13.770" v="1503"/>
          <ac:spMkLst>
            <pc:docMk/>
            <pc:sldMk cId="2712990842" sldId="264"/>
            <ac:spMk id="23" creationId="{5A0118C5-4F8D-4CF4-BADD-53FEACC6C42A}"/>
          </ac:spMkLst>
        </pc:spChg>
        <pc:spChg chg="add">
          <ac:chgData name="Skye Newman (2305661)" userId="S::2305661@student.uwtsd.ac.uk::05afaecd-a9ae-42ce-803b-317654731d83" providerId="AD" clId="Web-{44E1D30A-8F66-3554-1049-283F06873AFA}" dt="2026-01-08T17:51:13.786" v="1504"/>
          <ac:spMkLst>
            <pc:docMk/>
            <pc:sldMk cId="2712990842" sldId="264"/>
            <ac:spMk id="27" creationId="{0007FE00-9498-4706-B255-6437B0252C02}"/>
          </ac:spMkLst>
        </pc:spChg>
        <pc:spChg chg="add">
          <ac:chgData name="Skye Newman (2305661)" userId="S::2305661@student.uwtsd.ac.uk::05afaecd-a9ae-42ce-803b-317654731d83" providerId="AD" clId="Web-{44E1D30A-8F66-3554-1049-283F06873AFA}" dt="2026-01-08T17:51:13.786" v="1504"/>
          <ac:spMkLst>
            <pc:docMk/>
            <pc:sldMk cId="2712990842" sldId="264"/>
            <ac:spMk id="36" creationId="{2EB492CD-616E-47F8-933B-5E2D952A0593}"/>
          </ac:spMkLst>
        </pc:spChg>
        <pc:spChg chg="add">
          <ac:chgData name="Skye Newman (2305661)" userId="S::2305661@student.uwtsd.ac.uk::05afaecd-a9ae-42ce-803b-317654731d83" providerId="AD" clId="Web-{44E1D30A-8F66-3554-1049-283F06873AFA}" dt="2026-01-08T17:51:13.786" v="1504"/>
          <ac:spMkLst>
            <pc:docMk/>
            <pc:sldMk cId="2712990842" sldId="264"/>
            <ac:spMk id="37" creationId="{59383CF9-23B5-4335-9B21-1791C4CF1C75}"/>
          </ac:spMkLst>
        </pc:spChg>
        <pc:picChg chg="add mod">
          <ac:chgData name="Skye Newman (2305661)" userId="S::2305661@student.uwtsd.ac.uk::05afaecd-a9ae-42ce-803b-317654731d83" providerId="AD" clId="Web-{44E1D30A-8F66-3554-1049-283F06873AFA}" dt="2026-01-08T17:51:13.770" v="1503"/>
          <ac:picMkLst>
            <pc:docMk/>
            <pc:sldMk cId="2712990842" sldId="264"/>
            <ac:picMk id="4" creationId="{94737EC5-A42F-DF1B-3799-7C629CA0DCCA}"/>
          </ac:picMkLst>
        </pc:picChg>
      </pc:sldChg>
      <pc:sldChg chg="addSp delSp modSp new mod setBg modNotes">
        <pc:chgData name="Skye Newman (2305661)" userId="S::2305661@student.uwtsd.ac.uk::05afaecd-a9ae-42ce-803b-317654731d83" providerId="AD" clId="Web-{44E1D30A-8F66-3554-1049-283F06873AFA}" dt="2026-01-09T12:45:45.244" v="5089"/>
        <pc:sldMkLst>
          <pc:docMk/>
          <pc:sldMk cId="1099463098" sldId="265"/>
        </pc:sldMkLst>
        <pc:spChg chg="mod">
          <ac:chgData name="Skye Newman (2305661)" userId="S::2305661@student.uwtsd.ac.uk::05afaecd-a9ae-42ce-803b-317654731d83" providerId="AD" clId="Web-{44E1D30A-8F66-3554-1049-283F06873AFA}" dt="2026-01-08T18:20:25.487" v="2244"/>
          <ac:spMkLst>
            <pc:docMk/>
            <pc:sldMk cId="1099463098" sldId="265"/>
            <ac:spMk id="2" creationId="{229EF53D-2B10-2B4F-AEBA-9806B4DCF328}"/>
          </ac:spMkLst>
        </pc:spChg>
        <pc:spChg chg="mod ord">
          <ac:chgData name="Skye Newman (2305661)" userId="S::2305661@student.uwtsd.ac.uk::05afaecd-a9ae-42ce-803b-317654731d83" providerId="AD" clId="Web-{44E1D30A-8F66-3554-1049-283F06873AFA}" dt="2026-01-08T18:21:31.082" v="2254" actId="20577"/>
          <ac:spMkLst>
            <pc:docMk/>
            <pc:sldMk cId="1099463098" sldId="265"/>
            <ac:spMk id="3" creationId="{C7397613-B0C6-A5B3-C8DA-AFC7F9A1297F}"/>
          </ac:spMkLst>
        </pc:spChg>
        <pc:spChg chg="add del">
          <ac:chgData name="Skye Newman (2305661)" userId="S::2305661@student.uwtsd.ac.uk::05afaecd-a9ae-42ce-803b-317654731d83" providerId="AD" clId="Web-{44E1D30A-8F66-3554-1049-283F06873AFA}" dt="2026-01-08T18:20:25.487" v="2244"/>
          <ac:spMkLst>
            <pc:docMk/>
            <pc:sldMk cId="1099463098" sldId="265"/>
            <ac:spMk id="9" creationId="{5A0118C5-4F8D-4CF4-BADD-53FEACC6C42A}"/>
          </ac:spMkLst>
        </pc:spChg>
        <pc:spChg chg="add">
          <ac:chgData name="Skye Newman (2305661)" userId="S::2305661@student.uwtsd.ac.uk::05afaecd-a9ae-42ce-803b-317654731d83" providerId="AD" clId="Web-{44E1D30A-8F66-3554-1049-283F06873AFA}" dt="2026-01-08T18:20:25.487" v="2244"/>
          <ac:spMkLst>
            <pc:docMk/>
            <pc:sldMk cId="1099463098" sldId="265"/>
            <ac:spMk id="25" creationId="{081EA652-8C6A-4E69-BEB9-170809474553}"/>
          </ac:spMkLst>
        </pc:spChg>
        <pc:spChg chg="add">
          <ac:chgData name="Skye Newman (2305661)" userId="S::2305661@student.uwtsd.ac.uk::05afaecd-a9ae-42ce-803b-317654731d83" providerId="AD" clId="Web-{44E1D30A-8F66-3554-1049-283F06873AFA}" dt="2026-01-08T18:20:25.487" v="2244"/>
          <ac:spMkLst>
            <pc:docMk/>
            <pc:sldMk cId="1099463098" sldId="265"/>
            <ac:spMk id="27" creationId="{A4026A73-1F7F-49F2-B319-8CA3B3D53269}"/>
          </ac:spMkLst>
        </pc:spChg>
        <pc:spChg chg="add">
          <ac:chgData name="Skye Newman (2305661)" userId="S::2305661@student.uwtsd.ac.uk::05afaecd-a9ae-42ce-803b-317654731d83" providerId="AD" clId="Web-{44E1D30A-8F66-3554-1049-283F06873AFA}" dt="2026-01-08T18:20:25.487" v="2244"/>
          <ac:spMkLst>
            <pc:docMk/>
            <pc:sldMk cId="1099463098" sldId="265"/>
            <ac:spMk id="29" creationId="{5298780A-33B9-4EA2-8F67-DE68AD62841B}"/>
          </ac:spMkLst>
        </pc:spChg>
        <pc:spChg chg="add">
          <ac:chgData name="Skye Newman (2305661)" userId="S::2305661@student.uwtsd.ac.uk::05afaecd-a9ae-42ce-803b-317654731d83" providerId="AD" clId="Web-{44E1D30A-8F66-3554-1049-283F06873AFA}" dt="2026-01-08T18:20:25.487" v="2244"/>
          <ac:spMkLst>
            <pc:docMk/>
            <pc:sldMk cId="1099463098" sldId="265"/>
            <ac:spMk id="31" creationId="{7F488E8B-4E1E-4402-8935-D4E6C02615C7}"/>
          </ac:spMkLst>
        </pc:spChg>
        <pc:grpChg chg="add del">
          <ac:chgData name="Skye Newman (2305661)" userId="S::2305661@student.uwtsd.ac.uk::05afaecd-a9ae-42ce-803b-317654731d83" providerId="AD" clId="Web-{44E1D30A-8F66-3554-1049-283F06873AFA}" dt="2026-01-08T18:20:25.487" v="2244"/>
          <ac:grpSpMkLst>
            <pc:docMk/>
            <pc:sldMk cId="1099463098" sldId="265"/>
            <ac:grpSpMk id="11" creationId="{B894EFA8-F425-4D19-A94B-445388B31E20}"/>
          </ac:grpSpMkLst>
        </pc:grpChg>
        <pc:grpChg chg="add del">
          <ac:chgData name="Skye Newman (2305661)" userId="S::2305661@student.uwtsd.ac.uk::05afaecd-a9ae-42ce-803b-317654731d83" providerId="AD" clId="Web-{44E1D30A-8F66-3554-1049-283F06873AFA}" dt="2026-01-08T18:20:25.487" v="2244"/>
          <ac:grpSpMkLst>
            <pc:docMk/>
            <pc:sldMk cId="1099463098" sldId="265"/>
            <ac:grpSpMk id="15" creationId="{582A903B-6B78-4F0A-B7C9-3D80499020B8}"/>
          </ac:grpSpMkLst>
        </pc:grpChg>
        <pc:picChg chg="add del mod">
          <ac:chgData name="Skye Newman (2305661)" userId="S::2305661@student.uwtsd.ac.uk::05afaecd-a9ae-42ce-803b-317654731d83" providerId="AD" clId="Web-{44E1D30A-8F66-3554-1049-283F06873AFA}" dt="2026-01-08T18:19:40.284" v="2243"/>
          <ac:picMkLst>
            <pc:docMk/>
            <pc:sldMk cId="1099463098" sldId="265"/>
            <ac:picMk id="4" creationId="{276CE7CC-C552-170A-B681-7832955CEF6E}"/>
          </ac:picMkLst>
        </pc:picChg>
        <pc:cxnChg chg="add">
          <ac:chgData name="Skye Newman (2305661)" userId="S::2305661@student.uwtsd.ac.uk::05afaecd-a9ae-42ce-803b-317654731d83" providerId="AD" clId="Web-{44E1D30A-8F66-3554-1049-283F06873AFA}" dt="2026-01-08T18:20:25.487" v="2244"/>
          <ac:cxnSpMkLst>
            <pc:docMk/>
            <pc:sldMk cId="1099463098" sldId="265"/>
            <ac:cxnSpMk id="33" creationId="{23AAC9B5-8015-485C-ACF9-A750390E9A56}"/>
          </ac:cxnSpMkLst>
        </pc:cxnChg>
      </pc:sldChg>
      <pc:sldChg chg="addSp modSp new mod setBg modNotes">
        <pc:chgData name="Skye Newman (2305661)" userId="S::2305661@student.uwtsd.ac.uk::05afaecd-a9ae-42ce-803b-317654731d83" providerId="AD" clId="Web-{44E1D30A-8F66-3554-1049-283F06873AFA}" dt="2026-01-09T12:48:49.653" v="5463"/>
        <pc:sldMkLst>
          <pc:docMk/>
          <pc:sldMk cId="1676988195" sldId="266"/>
        </pc:sldMkLst>
        <pc:spChg chg="mod">
          <ac:chgData name="Skye Newman (2305661)" userId="S::2305661@student.uwtsd.ac.uk::05afaecd-a9ae-42ce-803b-317654731d83" providerId="AD" clId="Web-{44E1D30A-8F66-3554-1049-283F06873AFA}" dt="2026-01-08T18:22:01.848" v="2256"/>
          <ac:spMkLst>
            <pc:docMk/>
            <pc:sldMk cId="1676988195" sldId="266"/>
            <ac:spMk id="2" creationId="{089F70C0-999B-6A37-C8BF-641694F6D24A}"/>
          </ac:spMkLst>
        </pc:spChg>
        <pc:spChg chg="mod">
          <ac:chgData name="Skye Newman (2305661)" userId="S::2305661@student.uwtsd.ac.uk::05afaecd-a9ae-42ce-803b-317654731d83" providerId="AD" clId="Web-{44E1D30A-8F66-3554-1049-283F06873AFA}" dt="2026-01-09T11:12:45.282" v="2366" actId="20577"/>
          <ac:spMkLst>
            <pc:docMk/>
            <pc:sldMk cId="1676988195" sldId="266"/>
            <ac:spMk id="3" creationId="{334B67B2-EFE1-9BAF-9CF3-05EA778605EF}"/>
          </ac:spMkLst>
        </pc:spChg>
        <pc:spChg chg="add">
          <ac:chgData name="Skye Newman (2305661)" userId="S::2305661@student.uwtsd.ac.uk::05afaecd-a9ae-42ce-803b-317654731d83" providerId="AD" clId="Web-{44E1D30A-8F66-3554-1049-283F06873AFA}" dt="2026-01-08T18:22:01.848" v="2256"/>
          <ac:spMkLst>
            <pc:docMk/>
            <pc:sldMk cId="1676988195" sldId="266"/>
            <ac:spMk id="10" creationId="{EDDBB197-D710-4A4F-A9CA-FD2177498BE8}"/>
          </ac:spMkLst>
        </pc:spChg>
        <pc:spChg chg="add">
          <ac:chgData name="Skye Newman (2305661)" userId="S::2305661@student.uwtsd.ac.uk::05afaecd-a9ae-42ce-803b-317654731d83" providerId="AD" clId="Web-{44E1D30A-8F66-3554-1049-283F06873AFA}" dt="2026-01-08T18:22:01.848" v="2256"/>
          <ac:spMkLst>
            <pc:docMk/>
            <pc:sldMk cId="1676988195" sldId="266"/>
            <ac:spMk id="12" creationId="{975D1CFA-2CDB-4B64-BD9F-85744E8DA12F}"/>
          </ac:spMkLst>
        </pc:spChg>
        <pc:grpChg chg="add">
          <ac:chgData name="Skye Newman (2305661)" userId="S::2305661@student.uwtsd.ac.uk::05afaecd-a9ae-42ce-803b-317654731d83" providerId="AD" clId="Web-{44E1D30A-8F66-3554-1049-283F06873AFA}" dt="2026-01-08T18:22:01.848" v="2256"/>
          <ac:grpSpMkLst>
            <pc:docMk/>
            <pc:sldMk cId="1676988195" sldId="266"/>
            <ac:grpSpMk id="14" creationId="{25EE5136-01F1-466C-962D-BA9B4C6757AA}"/>
          </ac:grpSpMkLst>
        </pc:grpChg>
        <pc:picChg chg="add">
          <ac:chgData name="Skye Newman (2305661)" userId="S::2305661@student.uwtsd.ac.uk::05afaecd-a9ae-42ce-803b-317654731d83" providerId="AD" clId="Web-{44E1D30A-8F66-3554-1049-283F06873AFA}" dt="2026-01-08T18:22:01.848" v="2256"/>
          <ac:picMkLst>
            <pc:docMk/>
            <pc:sldMk cId="1676988195" sldId="266"/>
            <ac:picMk id="7" creationId="{E7B70521-03B4-8771-EB78-55D00D8DEF4F}"/>
          </ac:picMkLst>
        </pc:picChg>
      </pc:sldChg>
      <pc:sldChg chg="addSp modSp new mod setBg modNotes">
        <pc:chgData name="Skye Newman (2305661)" userId="S::2305661@student.uwtsd.ac.uk::05afaecd-a9ae-42ce-803b-317654731d83" providerId="AD" clId="Web-{44E1D30A-8F66-3554-1049-283F06873AFA}" dt="2026-01-09T11:39:59.031" v="2787" actId="20577"/>
        <pc:sldMkLst>
          <pc:docMk/>
          <pc:sldMk cId="1018162898" sldId="267"/>
        </pc:sldMkLst>
        <pc:spChg chg="mod">
          <ac:chgData name="Skye Newman (2305661)" userId="S::2305661@student.uwtsd.ac.uk::05afaecd-a9ae-42ce-803b-317654731d83" providerId="AD" clId="Web-{44E1D30A-8F66-3554-1049-283F06873AFA}" dt="2026-01-09T11:13:11.470" v="2369"/>
          <ac:spMkLst>
            <pc:docMk/>
            <pc:sldMk cId="1018162898" sldId="267"/>
            <ac:spMk id="2" creationId="{17EDD41D-0274-BFA3-05D4-AD03743B0A66}"/>
          </ac:spMkLst>
        </pc:spChg>
        <pc:spChg chg="mod">
          <ac:chgData name="Skye Newman (2305661)" userId="S::2305661@student.uwtsd.ac.uk::05afaecd-a9ae-42ce-803b-317654731d83" providerId="AD" clId="Web-{44E1D30A-8F66-3554-1049-283F06873AFA}" dt="2026-01-09T11:39:59.031" v="2787" actId="20577"/>
          <ac:spMkLst>
            <pc:docMk/>
            <pc:sldMk cId="1018162898" sldId="267"/>
            <ac:spMk id="3" creationId="{71DFA951-B058-57DD-66F7-AF5161C2ADEF}"/>
          </ac:spMkLst>
        </pc:spChg>
        <pc:spChg chg="add">
          <ac:chgData name="Skye Newman (2305661)" userId="S::2305661@student.uwtsd.ac.uk::05afaecd-a9ae-42ce-803b-317654731d83" providerId="AD" clId="Web-{44E1D30A-8F66-3554-1049-283F06873AFA}" dt="2026-01-09T11:13:11.470" v="2369"/>
          <ac:spMkLst>
            <pc:docMk/>
            <pc:sldMk cId="1018162898" sldId="267"/>
            <ac:spMk id="9" creationId="{C0763A76-9F1C-4FC5-82B7-DD475DA461B2}"/>
          </ac:spMkLst>
        </pc:spChg>
        <pc:spChg chg="add">
          <ac:chgData name="Skye Newman (2305661)" userId="S::2305661@student.uwtsd.ac.uk::05afaecd-a9ae-42ce-803b-317654731d83" providerId="AD" clId="Web-{44E1D30A-8F66-3554-1049-283F06873AFA}" dt="2026-01-09T11:13:11.470" v="2369"/>
          <ac:spMkLst>
            <pc:docMk/>
            <pc:sldMk cId="1018162898" sldId="267"/>
            <ac:spMk id="11" creationId="{E81BF4F6-F2CF-4984-9D14-D6966D92F99F}"/>
          </ac:spMkLst>
        </pc:spChg>
        <pc:picChg chg="add">
          <ac:chgData name="Skye Newman (2305661)" userId="S::2305661@student.uwtsd.ac.uk::05afaecd-a9ae-42ce-803b-317654731d83" providerId="AD" clId="Web-{44E1D30A-8F66-3554-1049-283F06873AFA}" dt="2026-01-09T11:13:11.470" v="2369"/>
          <ac:picMkLst>
            <pc:docMk/>
            <pc:sldMk cId="1018162898" sldId="267"/>
            <ac:picMk id="5" creationId="{75450EE3-803F-1ABA-E8CF-5148216D5B5A}"/>
          </ac:picMkLst>
        </pc:picChg>
      </pc:sldChg>
      <pc:sldChg chg="addSp modSp new mod setBg modNotes">
        <pc:chgData name="Skye Newman (2305661)" userId="S::2305661@student.uwtsd.ac.uk::05afaecd-a9ae-42ce-803b-317654731d83" providerId="AD" clId="Web-{44E1D30A-8F66-3554-1049-283F06873AFA}" dt="2026-01-09T12:42:48.179" v="4763"/>
        <pc:sldMkLst>
          <pc:docMk/>
          <pc:sldMk cId="3574336700" sldId="268"/>
        </pc:sldMkLst>
        <pc:spChg chg="mod">
          <ac:chgData name="Skye Newman (2305661)" userId="S::2305661@student.uwtsd.ac.uk::05afaecd-a9ae-42ce-803b-317654731d83" providerId="AD" clId="Web-{44E1D30A-8F66-3554-1049-283F06873AFA}" dt="2026-01-08T18:11:08.193" v="2024"/>
          <ac:spMkLst>
            <pc:docMk/>
            <pc:sldMk cId="3574336700" sldId="268"/>
            <ac:spMk id="2" creationId="{D2F11A10-FD90-2248-C7F0-983E8FEA5CC6}"/>
          </ac:spMkLst>
        </pc:spChg>
        <pc:spChg chg="mod">
          <ac:chgData name="Skye Newman (2305661)" userId="S::2305661@student.uwtsd.ac.uk::05afaecd-a9ae-42ce-803b-317654731d83" providerId="AD" clId="Web-{44E1D30A-8F66-3554-1049-283F06873AFA}" dt="2026-01-09T11:19:21.282" v="2481" actId="20577"/>
          <ac:spMkLst>
            <pc:docMk/>
            <pc:sldMk cId="3574336700" sldId="268"/>
            <ac:spMk id="3" creationId="{D4662CD8-C24C-38B0-FE67-B56BD39AF9D6}"/>
          </ac:spMkLst>
        </pc:spChg>
        <pc:spChg chg="add">
          <ac:chgData name="Skye Newman (2305661)" userId="S::2305661@student.uwtsd.ac.uk::05afaecd-a9ae-42ce-803b-317654731d83" providerId="AD" clId="Web-{44E1D30A-8F66-3554-1049-283F06873AFA}" dt="2026-01-08T18:11:08.193" v="2024"/>
          <ac:spMkLst>
            <pc:docMk/>
            <pc:sldMk cId="3574336700" sldId="268"/>
            <ac:spMk id="9" creationId="{7FF47CB7-972F-479F-A36D-9E72D26EC8DA}"/>
          </ac:spMkLst>
        </pc:spChg>
        <pc:spChg chg="add">
          <ac:chgData name="Skye Newman (2305661)" userId="S::2305661@student.uwtsd.ac.uk::05afaecd-a9ae-42ce-803b-317654731d83" providerId="AD" clId="Web-{44E1D30A-8F66-3554-1049-283F06873AFA}" dt="2026-01-08T18:11:08.193" v="2024"/>
          <ac:spMkLst>
            <pc:docMk/>
            <pc:sldMk cId="3574336700" sldId="268"/>
            <ac:spMk id="11" creationId="{0D153B68-5844-490D-8E67-F616D6D721CA}"/>
          </ac:spMkLst>
        </pc:spChg>
        <pc:spChg chg="add">
          <ac:chgData name="Skye Newman (2305661)" userId="S::2305661@student.uwtsd.ac.uk::05afaecd-a9ae-42ce-803b-317654731d83" providerId="AD" clId="Web-{44E1D30A-8F66-3554-1049-283F06873AFA}" dt="2026-01-08T18:11:08.193" v="2024"/>
          <ac:spMkLst>
            <pc:docMk/>
            <pc:sldMk cId="3574336700" sldId="268"/>
            <ac:spMk id="13" creationId="{9A0D773F-7A7D-4DBB-9DEA-86BB8B8F4BC8}"/>
          </ac:spMkLst>
        </pc:spChg>
        <pc:picChg chg="add mod">
          <ac:chgData name="Skye Newman (2305661)" userId="S::2305661@student.uwtsd.ac.uk::05afaecd-a9ae-42ce-803b-317654731d83" providerId="AD" clId="Web-{44E1D30A-8F66-3554-1049-283F06873AFA}" dt="2026-01-08T18:11:08.193" v="2024"/>
          <ac:picMkLst>
            <pc:docMk/>
            <pc:sldMk cId="3574336700" sldId="268"/>
            <ac:picMk id="4" creationId="{EF65BB7B-1ADA-04E8-8123-3CA12BB9ED9C}"/>
          </ac:picMkLst>
        </pc:picChg>
      </pc:sldChg>
      <pc:sldChg chg="addSp delSp modSp new mod setBg modNotes">
        <pc:chgData name="Skye Newman (2305661)" userId="S::2305661@student.uwtsd.ac.uk::05afaecd-a9ae-42ce-803b-317654731d83" providerId="AD" clId="Web-{44E1D30A-8F66-3554-1049-283F06873AFA}" dt="2026-01-09T12:05:18.701" v="3466"/>
        <pc:sldMkLst>
          <pc:docMk/>
          <pc:sldMk cId="3917556969" sldId="269"/>
        </pc:sldMkLst>
        <pc:spChg chg="mod">
          <ac:chgData name="Skye Newman (2305661)" userId="S::2305661@student.uwtsd.ac.uk::05afaecd-a9ae-42ce-803b-317654731d83" providerId="AD" clId="Web-{44E1D30A-8F66-3554-1049-283F06873AFA}" dt="2026-01-09T12:05:18.701" v="3466"/>
          <ac:spMkLst>
            <pc:docMk/>
            <pc:sldMk cId="3917556969" sldId="269"/>
            <ac:spMk id="2" creationId="{40417EFE-75FF-1606-B44C-0E14076FC67D}"/>
          </ac:spMkLst>
        </pc:spChg>
        <pc:spChg chg="mod">
          <ac:chgData name="Skye Newman (2305661)" userId="S::2305661@student.uwtsd.ac.uk::05afaecd-a9ae-42ce-803b-317654731d83" providerId="AD" clId="Web-{44E1D30A-8F66-3554-1049-283F06873AFA}" dt="2026-01-09T12:05:18.701" v="3466"/>
          <ac:spMkLst>
            <pc:docMk/>
            <pc:sldMk cId="3917556969" sldId="269"/>
            <ac:spMk id="3" creationId="{31B01C4A-ED38-D6E9-5F74-DA637CB17504}"/>
          </ac:spMkLst>
        </pc:spChg>
        <pc:spChg chg="add del">
          <ac:chgData name="Skye Newman (2305661)" userId="S::2305661@student.uwtsd.ac.uk::05afaecd-a9ae-42ce-803b-317654731d83" providerId="AD" clId="Web-{44E1D30A-8F66-3554-1049-283F06873AFA}" dt="2026-01-09T12:05:18.701" v="3466"/>
          <ac:spMkLst>
            <pc:docMk/>
            <pc:sldMk cId="3917556969" sldId="269"/>
            <ac:spMk id="8" creationId="{ABC4E351-C4D0-4D23-BEA8-3136F7E47D75}"/>
          </ac:spMkLst>
        </pc:spChg>
        <pc:spChg chg="add del">
          <ac:chgData name="Skye Newman (2305661)" userId="S::2305661@student.uwtsd.ac.uk::05afaecd-a9ae-42ce-803b-317654731d83" providerId="AD" clId="Web-{44E1D30A-8F66-3554-1049-283F06873AFA}" dt="2026-01-09T12:05:18.701" v="3466"/>
          <ac:spMkLst>
            <pc:docMk/>
            <pc:sldMk cId="3917556969" sldId="269"/>
            <ac:spMk id="14" creationId="{D16CFDC4-DE7D-4153-89C5-608818994740}"/>
          </ac:spMkLst>
        </pc:spChg>
        <pc:spChg chg="add del">
          <ac:chgData name="Skye Newman (2305661)" userId="S::2305661@student.uwtsd.ac.uk::05afaecd-a9ae-42ce-803b-317654731d83" providerId="AD" clId="Web-{44E1D30A-8F66-3554-1049-283F06873AFA}" dt="2026-01-09T12:05:18.576" v="3465"/>
          <ac:spMkLst>
            <pc:docMk/>
            <pc:sldMk cId="3917556969" sldId="269"/>
            <ac:spMk id="19" creationId="{F1FABBDD-BEEB-47CC-9DC2-83E0BCD19B37}"/>
          </ac:spMkLst>
        </pc:spChg>
        <pc:spChg chg="add">
          <ac:chgData name="Skye Newman (2305661)" userId="S::2305661@student.uwtsd.ac.uk::05afaecd-a9ae-42ce-803b-317654731d83" providerId="AD" clId="Web-{44E1D30A-8F66-3554-1049-283F06873AFA}" dt="2026-01-09T12:05:18.701" v="3466"/>
          <ac:spMkLst>
            <pc:docMk/>
            <pc:sldMk cId="3917556969" sldId="269"/>
            <ac:spMk id="23" creationId="{16A12243-4887-4E89-8347-1146AE5D14FC}"/>
          </ac:spMkLst>
        </pc:spChg>
        <pc:spChg chg="add">
          <ac:chgData name="Skye Newman (2305661)" userId="S::2305661@student.uwtsd.ac.uk::05afaecd-a9ae-42ce-803b-317654731d83" providerId="AD" clId="Web-{44E1D30A-8F66-3554-1049-283F06873AFA}" dt="2026-01-09T12:05:18.701" v="3466"/>
          <ac:spMkLst>
            <pc:docMk/>
            <pc:sldMk cId="3917556969" sldId="269"/>
            <ac:spMk id="28" creationId="{84697CDA-BDB7-4883-B48B-1D4EDB2F0E93}"/>
          </ac:spMkLst>
        </pc:spChg>
        <pc:spChg chg="add">
          <ac:chgData name="Skye Newman (2305661)" userId="S::2305661@student.uwtsd.ac.uk::05afaecd-a9ae-42ce-803b-317654731d83" providerId="AD" clId="Web-{44E1D30A-8F66-3554-1049-283F06873AFA}" dt="2026-01-09T12:05:18.701" v="3466"/>
          <ac:spMkLst>
            <pc:docMk/>
            <pc:sldMk cId="3917556969" sldId="269"/>
            <ac:spMk id="29" creationId="{0DC0EC46-2230-4728-856D-F3531112101A}"/>
          </ac:spMkLst>
        </pc:spChg>
        <pc:grpChg chg="add del">
          <ac:chgData name="Skye Newman (2305661)" userId="S::2305661@student.uwtsd.ac.uk::05afaecd-a9ae-42ce-803b-317654731d83" providerId="AD" clId="Web-{44E1D30A-8F66-3554-1049-283F06873AFA}" dt="2026-01-09T12:05:18.701" v="3466"/>
          <ac:grpSpMkLst>
            <pc:docMk/>
            <pc:sldMk cId="3917556969" sldId="269"/>
            <ac:grpSpMk id="10" creationId="{B2D95578-3010-40A8-9EE1-D6D43C23301A}"/>
          </ac:grpSpMkLst>
        </pc:grpChg>
        <pc:grpChg chg="add del">
          <ac:chgData name="Skye Newman (2305661)" userId="S::2305661@student.uwtsd.ac.uk::05afaecd-a9ae-42ce-803b-317654731d83" providerId="AD" clId="Web-{44E1D30A-8F66-3554-1049-283F06873AFA}" dt="2026-01-09T12:05:18.576" v="3465"/>
          <ac:grpSpMkLst>
            <pc:docMk/>
            <pc:sldMk cId="3917556969" sldId="269"/>
            <ac:grpSpMk id="21" creationId="{72E14A10-F6FE-46B8-9F62-D170790442F3}"/>
          </ac:grpSpMkLst>
        </pc:grpChg>
      </pc:sldChg>
      <pc:sldChg chg="modSp new">
        <pc:chgData name="Skye Newman (2305661)" userId="S::2305661@student.uwtsd.ac.uk::05afaecd-a9ae-42ce-803b-317654731d83" providerId="AD" clId="Web-{44E1D30A-8F66-3554-1049-283F06873AFA}" dt="2026-01-09T13:02:24.392" v="6023" actId="20577"/>
        <pc:sldMkLst>
          <pc:docMk/>
          <pc:sldMk cId="1804962882" sldId="270"/>
        </pc:sldMkLst>
        <pc:spChg chg="mod">
          <ac:chgData name="Skye Newman (2305661)" userId="S::2305661@student.uwtsd.ac.uk::05afaecd-a9ae-42ce-803b-317654731d83" providerId="AD" clId="Web-{44E1D30A-8F66-3554-1049-283F06873AFA}" dt="2026-01-09T11:58:02.740" v="3446" actId="20577"/>
          <ac:spMkLst>
            <pc:docMk/>
            <pc:sldMk cId="1804962882" sldId="270"/>
            <ac:spMk id="2" creationId="{7674A2BF-8FDF-BB1C-2E86-3D7BF8822540}"/>
          </ac:spMkLst>
        </pc:spChg>
        <pc:spChg chg="mod">
          <ac:chgData name="Skye Newman (2305661)" userId="S::2305661@student.uwtsd.ac.uk::05afaecd-a9ae-42ce-803b-317654731d83" providerId="AD" clId="Web-{44E1D30A-8F66-3554-1049-283F06873AFA}" dt="2026-01-09T13:02:24.392" v="6023" actId="20577"/>
          <ac:spMkLst>
            <pc:docMk/>
            <pc:sldMk cId="1804962882" sldId="270"/>
            <ac:spMk id="3" creationId="{3B6F6329-8B81-D5FB-436E-0274DA64F5D3}"/>
          </ac:spMkLst>
        </pc:spChg>
      </pc:sldChg>
      <pc:sldChg chg="addSp modSp new mod setBg modNotes">
        <pc:chgData name="Skye Newman (2305661)" userId="S::2305661@student.uwtsd.ac.uk::05afaecd-a9ae-42ce-803b-317654731d83" providerId="AD" clId="Web-{44E1D30A-8F66-3554-1049-283F06873AFA}" dt="2026-01-09T12:17:56.245" v="4276"/>
        <pc:sldMkLst>
          <pc:docMk/>
          <pc:sldMk cId="765157854" sldId="271"/>
        </pc:sldMkLst>
        <pc:spChg chg="mod">
          <ac:chgData name="Skye Newman (2305661)" userId="S::2305661@student.uwtsd.ac.uk::05afaecd-a9ae-42ce-803b-317654731d83" providerId="AD" clId="Web-{44E1D30A-8F66-3554-1049-283F06873AFA}" dt="2026-01-09T12:17:56.245" v="4276"/>
          <ac:spMkLst>
            <pc:docMk/>
            <pc:sldMk cId="765157854" sldId="271"/>
            <ac:spMk id="2" creationId="{8B087B0A-932F-7303-ECDD-784DEA7DF737}"/>
          </ac:spMkLst>
        </pc:spChg>
        <pc:spChg chg="mod">
          <ac:chgData name="Skye Newman (2305661)" userId="S::2305661@student.uwtsd.ac.uk::05afaecd-a9ae-42ce-803b-317654731d83" providerId="AD" clId="Web-{44E1D30A-8F66-3554-1049-283F06873AFA}" dt="2026-01-09T12:17:56.245" v="4276"/>
          <ac:spMkLst>
            <pc:docMk/>
            <pc:sldMk cId="765157854" sldId="271"/>
            <ac:spMk id="3" creationId="{09C14130-DC20-A725-AC31-D0C513F6584F}"/>
          </ac:spMkLst>
        </pc:spChg>
        <pc:spChg chg="add">
          <ac:chgData name="Skye Newman (2305661)" userId="S::2305661@student.uwtsd.ac.uk::05afaecd-a9ae-42ce-803b-317654731d83" providerId="AD" clId="Web-{44E1D30A-8F66-3554-1049-283F06873AFA}" dt="2026-01-09T12:17:56.245" v="4276"/>
          <ac:spMkLst>
            <pc:docMk/>
            <pc:sldMk cId="765157854" sldId="271"/>
            <ac:spMk id="8" creationId="{B34F5AD2-EDBD-4BBD-A55C-EAFFD0C7097A}"/>
          </ac:spMkLst>
        </pc:spChg>
        <pc:spChg chg="add">
          <ac:chgData name="Skye Newman (2305661)" userId="S::2305661@student.uwtsd.ac.uk::05afaecd-a9ae-42ce-803b-317654731d83" providerId="AD" clId="Web-{44E1D30A-8F66-3554-1049-283F06873AFA}" dt="2026-01-09T12:17:56.245" v="4276"/>
          <ac:spMkLst>
            <pc:docMk/>
            <pc:sldMk cId="765157854" sldId="271"/>
            <ac:spMk id="10" creationId="{C3896A03-3945-419A-B66B-4EE266EDD152}"/>
          </ac:spMkLst>
        </pc:spChg>
        <pc:spChg chg="add">
          <ac:chgData name="Skye Newman (2305661)" userId="S::2305661@student.uwtsd.ac.uk::05afaecd-a9ae-42ce-803b-317654731d83" providerId="AD" clId="Web-{44E1D30A-8F66-3554-1049-283F06873AFA}" dt="2026-01-09T12:17:56.245" v="4276"/>
          <ac:spMkLst>
            <pc:docMk/>
            <pc:sldMk cId="765157854" sldId="271"/>
            <ac:spMk id="12" creationId="{B8EAE243-3A9F-4A46-B0D9-04C723A8A1BD}"/>
          </ac:spMkLst>
        </pc:spChg>
      </pc:sldChg>
      <pc:sldChg chg="modSp new ord">
        <pc:chgData name="Skye Newman (2305661)" userId="S::2305661@student.uwtsd.ac.uk::05afaecd-a9ae-42ce-803b-317654731d83" providerId="AD" clId="Web-{44E1D30A-8F66-3554-1049-283F06873AFA}" dt="2026-01-09T12:28:06.258" v="4440" actId="20577"/>
        <pc:sldMkLst>
          <pc:docMk/>
          <pc:sldMk cId="3773673456" sldId="272"/>
        </pc:sldMkLst>
        <pc:spChg chg="mod">
          <ac:chgData name="Skye Newman (2305661)" userId="S::2305661@student.uwtsd.ac.uk::05afaecd-a9ae-42ce-803b-317654731d83" providerId="AD" clId="Web-{44E1D30A-8F66-3554-1049-283F06873AFA}" dt="2026-01-09T12:22:45.561" v="4297" actId="20577"/>
          <ac:spMkLst>
            <pc:docMk/>
            <pc:sldMk cId="3773673456" sldId="272"/>
            <ac:spMk id="2" creationId="{20D0BAEC-3AC3-4757-360D-F7320A0959C2}"/>
          </ac:spMkLst>
        </pc:spChg>
        <pc:spChg chg="mod">
          <ac:chgData name="Skye Newman (2305661)" userId="S::2305661@student.uwtsd.ac.uk::05afaecd-a9ae-42ce-803b-317654731d83" providerId="AD" clId="Web-{44E1D30A-8F66-3554-1049-283F06873AFA}" dt="2026-01-09T12:28:06.258" v="4440" actId="20577"/>
          <ac:spMkLst>
            <pc:docMk/>
            <pc:sldMk cId="3773673456" sldId="272"/>
            <ac:spMk id="3" creationId="{36CAA44A-4254-C66E-61FF-9B91FBDA3100}"/>
          </ac:spMkLst>
        </pc:spChg>
      </pc:sldChg>
      <pc:sldChg chg="addSp modSp new mod setBg modNotes">
        <pc:chgData name="Skye Newman (2305661)" userId="S::2305661@student.uwtsd.ac.uk::05afaecd-a9ae-42ce-803b-317654731d83" providerId="AD" clId="Web-{44E1D30A-8F66-3554-1049-283F06873AFA}" dt="2026-01-09T13:03:49.475" v="6059"/>
        <pc:sldMkLst>
          <pc:docMk/>
          <pc:sldMk cId="771891631" sldId="273"/>
        </pc:sldMkLst>
        <pc:spChg chg="mod">
          <ac:chgData name="Skye Newman (2305661)" userId="S::2305661@student.uwtsd.ac.uk::05afaecd-a9ae-42ce-803b-317654731d83" providerId="AD" clId="Web-{44E1D30A-8F66-3554-1049-283F06873AFA}" dt="2026-01-09T13:03:26.082" v="6057"/>
          <ac:spMkLst>
            <pc:docMk/>
            <pc:sldMk cId="771891631" sldId="273"/>
            <ac:spMk id="2" creationId="{8C80E75B-AA9B-F09B-2CE7-4BC64EBCF005}"/>
          </ac:spMkLst>
        </pc:spChg>
        <pc:spChg chg="mod">
          <ac:chgData name="Skye Newman (2305661)" userId="S::2305661@student.uwtsd.ac.uk::05afaecd-a9ae-42ce-803b-317654731d83" providerId="AD" clId="Web-{44E1D30A-8F66-3554-1049-283F06873AFA}" dt="2026-01-09T13:03:26.082" v="6057"/>
          <ac:spMkLst>
            <pc:docMk/>
            <pc:sldMk cId="771891631" sldId="273"/>
            <ac:spMk id="3" creationId="{F14A2295-5DD9-8E6F-1284-1E9D6A28785D}"/>
          </ac:spMkLst>
        </pc:spChg>
        <pc:spChg chg="add">
          <ac:chgData name="Skye Newman (2305661)" userId="S::2305661@student.uwtsd.ac.uk::05afaecd-a9ae-42ce-803b-317654731d83" providerId="AD" clId="Web-{44E1D30A-8F66-3554-1049-283F06873AFA}" dt="2026-01-09T13:03:26.082" v="6057"/>
          <ac:spMkLst>
            <pc:docMk/>
            <pc:sldMk cId="771891631" sldId="273"/>
            <ac:spMk id="8" creationId="{91A1FA41-E1D1-43CF-8B3B-5E6140890832}"/>
          </ac:spMkLst>
        </pc:spChg>
        <pc:spChg chg="add">
          <ac:chgData name="Skye Newman (2305661)" userId="S::2305661@student.uwtsd.ac.uk::05afaecd-a9ae-42ce-803b-317654731d83" providerId="AD" clId="Web-{44E1D30A-8F66-3554-1049-283F06873AFA}" dt="2026-01-09T13:03:26.082" v="6057"/>
          <ac:spMkLst>
            <pc:docMk/>
            <pc:sldMk cId="771891631" sldId="273"/>
            <ac:spMk id="10" creationId="{FCC2D84B-6969-4F00-BEBA-81C2EBCD3299}"/>
          </ac:spMkLst>
        </pc:spChg>
        <pc:spChg chg="add">
          <ac:chgData name="Skye Newman (2305661)" userId="S::2305661@student.uwtsd.ac.uk::05afaecd-a9ae-42ce-803b-317654731d83" providerId="AD" clId="Web-{44E1D30A-8F66-3554-1049-283F06873AFA}" dt="2026-01-09T13:03:26.082" v="6057"/>
          <ac:spMkLst>
            <pc:docMk/>
            <pc:sldMk cId="771891631" sldId="273"/>
            <ac:spMk id="12" creationId="{B0D282BE-4461-4794-89A5-394723CDF2F3}"/>
          </ac:spMkLst>
        </pc:spChg>
      </pc:sldChg>
      <pc:sldChg chg="modSp new del">
        <pc:chgData name="Skye Newman (2305661)" userId="S::2305661@student.uwtsd.ac.uk::05afaecd-a9ae-42ce-803b-317654731d83" providerId="AD" clId="Web-{44E1D30A-8F66-3554-1049-283F06873AFA}" dt="2026-01-09T12:55:51.534" v="5547"/>
        <pc:sldMkLst>
          <pc:docMk/>
          <pc:sldMk cId="2072244023" sldId="273"/>
        </pc:sldMkLst>
        <pc:spChg chg="mod">
          <ac:chgData name="Skye Newman (2305661)" userId="S::2305661@student.uwtsd.ac.uk::05afaecd-a9ae-42ce-803b-317654731d83" providerId="AD" clId="Web-{44E1D30A-8F66-3554-1049-283F06873AFA}" dt="2026-01-09T12:54:15.830" v="5544" actId="20577"/>
          <ac:spMkLst>
            <pc:docMk/>
            <pc:sldMk cId="2072244023" sldId="273"/>
            <ac:spMk id="2" creationId="{1770E194-C5E6-43B6-8042-DA9664E9D267}"/>
          </ac:spMkLst>
        </pc:spChg>
        <pc:spChg chg="mod">
          <ac:chgData name="Skye Newman (2305661)" userId="S::2305661@student.uwtsd.ac.uk::05afaecd-a9ae-42ce-803b-317654731d83" providerId="AD" clId="Web-{44E1D30A-8F66-3554-1049-283F06873AFA}" dt="2026-01-09T12:54:26.033" v="5546" actId="20577"/>
          <ac:spMkLst>
            <pc:docMk/>
            <pc:sldMk cId="2072244023" sldId="273"/>
            <ac:spMk id="3" creationId="{F24C3186-17F9-80F7-C7E4-511FA3EA1045}"/>
          </ac:spMkLst>
        </pc:spChg>
      </pc:sldChg>
    </pc:docChg>
  </pc:docChgLst>
  <pc:docChgLst>
    <pc:chgData name="Skye Newman (2305661)" userId="S::2305661@student.uwtsd.ac.uk::05afaecd-a9ae-42ce-803b-317654731d83" providerId="AD" clId="Web-{2025326B-7C1D-F357-93B4-7C13EB1838DD}"/>
    <pc:docChg chg="modSld">
      <pc:chgData name="Skye Newman (2305661)" userId="S::2305661@student.uwtsd.ac.uk::05afaecd-a9ae-42ce-803b-317654731d83" providerId="AD" clId="Web-{2025326B-7C1D-F357-93B4-7C13EB1838DD}" dt="2026-01-09T18:01:18.108" v="279" actId="20577"/>
      <pc:docMkLst>
        <pc:docMk/>
      </pc:docMkLst>
      <pc:sldChg chg="modSp">
        <pc:chgData name="Skye Newman (2305661)" userId="S::2305661@student.uwtsd.ac.uk::05afaecd-a9ae-42ce-803b-317654731d83" providerId="AD" clId="Web-{2025326B-7C1D-F357-93B4-7C13EB1838DD}" dt="2026-01-09T17:36:07.230" v="2" actId="20577"/>
        <pc:sldMkLst>
          <pc:docMk/>
          <pc:sldMk cId="109857222" sldId="256"/>
        </pc:sldMkLst>
        <pc:spChg chg="mod">
          <ac:chgData name="Skye Newman (2305661)" userId="S::2305661@student.uwtsd.ac.uk::05afaecd-a9ae-42ce-803b-317654731d83" providerId="AD" clId="Web-{2025326B-7C1D-F357-93B4-7C13EB1838DD}" dt="2026-01-09T17:36:07.230" v="2" actId="20577"/>
          <ac:spMkLst>
            <pc:docMk/>
            <pc:sldMk cId="109857222" sldId="256"/>
            <ac:spMk id="3" creationId="{00000000-0000-0000-0000-000000000000}"/>
          </ac:spMkLst>
        </pc:spChg>
      </pc:sldChg>
      <pc:sldChg chg="modSp">
        <pc:chgData name="Skye Newman (2305661)" userId="S::2305661@student.uwtsd.ac.uk::05afaecd-a9ae-42ce-803b-317654731d83" providerId="AD" clId="Web-{2025326B-7C1D-F357-93B4-7C13EB1838DD}" dt="2026-01-09T17:59:08.231" v="177" actId="20577"/>
        <pc:sldMkLst>
          <pc:docMk/>
          <pc:sldMk cId="3489466458" sldId="259"/>
        </pc:sldMkLst>
        <pc:spChg chg="mod">
          <ac:chgData name="Skye Newman (2305661)" userId="S::2305661@student.uwtsd.ac.uk::05afaecd-a9ae-42ce-803b-317654731d83" providerId="AD" clId="Web-{2025326B-7C1D-F357-93B4-7C13EB1838DD}" dt="2026-01-09T17:59:08.231" v="177" actId="20577"/>
          <ac:spMkLst>
            <pc:docMk/>
            <pc:sldMk cId="3489466458" sldId="259"/>
            <ac:spMk id="3" creationId="{8F8982A9-9618-8C70-05A8-EB311508ABE4}"/>
          </ac:spMkLst>
        </pc:spChg>
      </pc:sldChg>
      <pc:sldChg chg="modSp">
        <pc:chgData name="Skye Newman (2305661)" userId="S::2305661@student.uwtsd.ac.uk::05afaecd-a9ae-42ce-803b-317654731d83" providerId="AD" clId="Web-{2025326B-7C1D-F357-93B4-7C13EB1838DD}" dt="2026-01-09T18:01:18.108" v="279" actId="20577"/>
        <pc:sldMkLst>
          <pc:docMk/>
          <pc:sldMk cId="1804962882" sldId="270"/>
        </pc:sldMkLst>
        <pc:spChg chg="mod">
          <ac:chgData name="Skye Newman (2305661)" userId="S::2305661@student.uwtsd.ac.uk::05afaecd-a9ae-42ce-803b-317654731d83" providerId="AD" clId="Web-{2025326B-7C1D-F357-93B4-7C13EB1838DD}" dt="2026-01-09T17:56:32.096" v="50" actId="1076"/>
          <ac:spMkLst>
            <pc:docMk/>
            <pc:sldMk cId="1804962882" sldId="270"/>
            <ac:spMk id="2" creationId="{7674A2BF-8FDF-BB1C-2E86-3D7BF8822540}"/>
          </ac:spMkLst>
        </pc:spChg>
        <pc:spChg chg="mod">
          <ac:chgData name="Skye Newman (2305661)" userId="S::2305661@student.uwtsd.ac.uk::05afaecd-a9ae-42ce-803b-317654731d83" providerId="AD" clId="Web-{2025326B-7C1D-F357-93B4-7C13EB1838DD}" dt="2026-01-09T18:01:18.108" v="279" actId="20577"/>
          <ac:spMkLst>
            <pc:docMk/>
            <pc:sldMk cId="1804962882" sldId="270"/>
            <ac:spMk id="3" creationId="{3B6F6329-8B81-D5FB-436E-0274DA64F5D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7B4EDF-D118-40F6-9C22-137A4351DD46}" type="datetimeFigureOut">
              <a:t>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4DFEC3-2B89-46B5-AB39-18313EF685C5}" type="slidenum">
              <a:t>‹#›</a:t>
            </a:fld>
            <a:endParaRPr lang="en-GB"/>
          </a:p>
        </p:txBody>
      </p:sp>
    </p:spTree>
    <p:extLst>
      <p:ext uri="{BB962C8B-B14F-4D97-AF65-F5344CB8AC3E}">
        <p14:creationId xmlns:p14="http://schemas.microsoft.com/office/powerpoint/2010/main" val="1538488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a:t>
            </a:r>
            <a:r>
              <a:rPr lang="en-US" dirty="0" err="1">
                <a:ea typeface="Calibri"/>
                <a:cs typeface="Calibri"/>
              </a:rPr>
              <a:t>presention</a:t>
            </a:r>
            <a:r>
              <a:rPr lang="en-US" dirty="0">
                <a:ea typeface="Calibri"/>
                <a:cs typeface="Calibri"/>
              </a:rPr>
              <a:t> will be </a:t>
            </a:r>
            <a:r>
              <a:rPr lang="en-US" dirty="0" err="1">
                <a:ea typeface="Calibri"/>
                <a:cs typeface="Calibri"/>
              </a:rPr>
              <a:t>throughly</a:t>
            </a:r>
            <a:r>
              <a:rPr lang="en-US" dirty="0">
                <a:ea typeface="Calibri"/>
                <a:cs typeface="Calibri"/>
              </a:rPr>
              <a:t> running over everything and explaining the effectiveness on things for the victims to ensure it is a smooth and safe process.</a:t>
            </a:r>
          </a:p>
        </p:txBody>
      </p:sp>
      <p:sp>
        <p:nvSpPr>
          <p:cNvPr id="4" name="Slide Number Placeholder 3"/>
          <p:cNvSpPr>
            <a:spLocks noGrp="1"/>
          </p:cNvSpPr>
          <p:nvPr>
            <p:ph type="sldNum" sz="quarter" idx="5"/>
          </p:nvPr>
        </p:nvSpPr>
        <p:spPr/>
        <p:txBody>
          <a:bodyPr/>
          <a:lstStyle/>
          <a:p>
            <a:fld id="{454DFEC3-2B89-46B5-AB39-18313EF685C5}" type="slidenum">
              <a:t>2</a:t>
            </a:fld>
            <a:endParaRPr lang="en-GB"/>
          </a:p>
        </p:txBody>
      </p:sp>
    </p:spTree>
    <p:extLst>
      <p:ext uri="{BB962C8B-B14F-4D97-AF65-F5344CB8AC3E}">
        <p14:creationId xmlns:p14="http://schemas.microsoft.com/office/powerpoint/2010/main" val="1695879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of these will heal over time, some may scar depending on how deep they may go and some will completely go, but its hard for the victim to see this on themselves and when seeing friends or family it would make them feel guilty having to lie to their loved ones.</a:t>
            </a:r>
          </a:p>
        </p:txBody>
      </p:sp>
      <p:sp>
        <p:nvSpPr>
          <p:cNvPr id="4" name="Slide Number Placeholder 3"/>
          <p:cNvSpPr>
            <a:spLocks noGrp="1"/>
          </p:cNvSpPr>
          <p:nvPr>
            <p:ph type="sldNum" sz="quarter" idx="5"/>
          </p:nvPr>
        </p:nvSpPr>
        <p:spPr/>
        <p:txBody>
          <a:bodyPr/>
          <a:lstStyle/>
          <a:p>
            <a:fld id="{454DFEC3-2B89-46B5-AB39-18313EF685C5}" type="slidenum">
              <a:rPr lang="en-GB"/>
              <a:t>3</a:t>
            </a:fld>
            <a:endParaRPr lang="en-GB"/>
          </a:p>
        </p:txBody>
      </p:sp>
    </p:spTree>
    <p:extLst>
      <p:ext uri="{BB962C8B-B14F-4D97-AF65-F5344CB8AC3E}">
        <p14:creationId xmlns:p14="http://schemas.microsoft.com/office/powerpoint/2010/main" val="3740180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in an abusive </a:t>
            </a:r>
            <a:r>
              <a:rPr lang="en-GB" dirty="0" err="1"/>
              <a:t>realtionship</a:t>
            </a:r>
            <a:r>
              <a:rPr lang="en-GB" dirty="0"/>
              <a:t> a lot of victims will either find some sort of comfort in food and it makes them happy, or some completely avoid food which can later lead to a more long term impact which could lead to anorexia.</a:t>
            </a:r>
            <a:endParaRPr lang="en-US" dirty="0"/>
          </a:p>
        </p:txBody>
      </p:sp>
      <p:sp>
        <p:nvSpPr>
          <p:cNvPr id="4" name="Slide Number Placeholder 3"/>
          <p:cNvSpPr>
            <a:spLocks noGrp="1"/>
          </p:cNvSpPr>
          <p:nvPr>
            <p:ph type="sldNum" sz="quarter" idx="5"/>
          </p:nvPr>
        </p:nvSpPr>
        <p:spPr/>
        <p:txBody>
          <a:bodyPr/>
          <a:lstStyle/>
          <a:p>
            <a:fld id="{454DFEC3-2B89-46B5-AB39-18313EF685C5}" type="slidenum">
              <a:rPr lang="en-GB"/>
              <a:t>4</a:t>
            </a:fld>
            <a:endParaRPr lang="en-GB"/>
          </a:p>
        </p:txBody>
      </p:sp>
    </p:spTree>
    <p:extLst>
      <p:ext uri="{BB962C8B-B14F-4D97-AF65-F5344CB8AC3E}">
        <p14:creationId xmlns:p14="http://schemas.microsoft.com/office/powerpoint/2010/main" val="2087394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4DFEC3-2B89-46B5-AB39-18313EF685C5}" type="slidenum">
              <a:rPr lang="en-GB"/>
              <a:t>5</a:t>
            </a:fld>
            <a:endParaRPr lang="en-GB"/>
          </a:p>
        </p:txBody>
      </p:sp>
    </p:spTree>
    <p:extLst>
      <p:ext uri="{BB962C8B-B14F-4D97-AF65-F5344CB8AC3E}">
        <p14:creationId xmlns:p14="http://schemas.microsoft.com/office/powerpoint/2010/main" val="288901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victims can also tend to stay in DA households as they have children together or animals and fear they wont see them again. Abusers will often use this as a leverage to keep them there or to try and hold something over them like </a:t>
            </a:r>
            <a:r>
              <a:rPr lang="en-US" dirty="0" err="1"/>
              <a:t>threatenng</a:t>
            </a:r>
            <a:r>
              <a:rPr lang="en-US" dirty="0"/>
              <a:t> to hurt the kids or animals.</a:t>
            </a:r>
          </a:p>
        </p:txBody>
      </p:sp>
      <p:sp>
        <p:nvSpPr>
          <p:cNvPr id="4" name="Slide Number Placeholder 3"/>
          <p:cNvSpPr>
            <a:spLocks noGrp="1"/>
          </p:cNvSpPr>
          <p:nvPr>
            <p:ph type="sldNum" sz="quarter" idx="5"/>
          </p:nvPr>
        </p:nvSpPr>
        <p:spPr/>
        <p:txBody>
          <a:bodyPr/>
          <a:lstStyle/>
          <a:p>
            <a:fld id="{454DFEC3-2B89-46B5-AB39-18313EF685C5}" type="slidenum">
              <a:rPr lang="en-GB"/>
              <a:t>6</a:t>
            </a:fld>
            <a:endParaRPr lang="en-GB"/>
          </a:p>
        </p:txBody>
      </p:sp>
    </p:spTree>
    <p:extLst>
      <p:ext uri="{BB962C8B-B14F-4D97-AF65-F5344CB8AC3E}">
        <p14:creationId xmlns:p14="http://schemas.microsoft.com/office/powerpoint/2010/main" val="2981673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Emoitional</a:t>
            </a:r>
            <a:r>
              <a:rPr lang="en-US" dirty="0">
                <a:ea typeface="Calibri"/>
                <a:cs typeface="Calibri"/>
              </a:rPr>
              <a:t> impacts can be quite damaging, a lot of victims heal from the cuts and bruises but most of them can never heal from the </a:t>
            </a:r>
            <a:r>
              <a:rPr lang="en-US" dirty="0" err="1">
                <a:ea typeface="Calibri"/>
                <a:cs typeface="Calibri"/>
              </a:rPr>
              <a:t>emoitional</a:t>
            </a:r>
            <a:r>
              <a:rPr lang="en-US" dirty="0">
                <a:ea typeface="Calibri"/>
                <a:cs typeface="Calibri"/>
              </a:rPr>
              <a:t> impacts, some victims never trust again, some flinch over the littlest thing, they become very </a:t>
            </a:r>
            <a:r>
              <a:rPr lang="en-US" dirty="0" err="1">
                <a:ea typeface="Calibri"/>
                <a:cs typeface="Calibri"/>
              </a:rPr>
              <a:t>observent</a:t>
            </a:r>
            <a:r>
              <a:rPr lang="en-US" dirty="0">
                <a:ea typeface="Calibri"/>
                <a:cs typeface="Calibri"/>
              </a:rPr>
              <a:t> and what </a:t>
            </a:r>
            <a:r>
              <a:rPr lang="en-US" dirty="0" err="1">
                <a:ea typeface="Calibri"/>
                <a:cs typeface="Calibri"/>
              </a:rPr>
              <a:t>everyones</a:t>
            </a:r>
            <a:r>
              <a:rPr lang="en-US" dirty="0">
                <a:ea typeface="Calibri"/>
                <a:cs typeface="Calibri"/>
              </a:rPr>
              <a:t> every move. Victims will not forgot this time in their lives, they will just eventually cope with their </a:t>
            </a:r>
            <a:r>
              <a:rPr lang="en-US" dirty="0" err="1">
                <a:ea typeface="Calibri"/>
                <a:cs typeface="Calibri"/>
              </a:rPr>
              <a:t>emoitions</a:t>
            </a:r>
            <a:r>
              <a:rPr lang="en-US" dirty="0">
                <a:ea typeface="Calibri"/>
                <a:cs typeface="Calibri"/>
              </a:rPr>
              <a:t> by themselves.</a:t>
            </a:r>
          </a:p>
        </p:txBody>
      </p:sp>
      <p:sp>
        <p:nvSpPr>
          <p:cNvPr id="4" name="Slide Number Placeholder 3"/>
          <p:cNvSpPr>
            <a:spLocks noGrp="1"/>
          </p:cNvSpPr>
          <p:nvPr>
            <p:ph type="sldNum" sz="quarter" idx="5"/>
          </p:nvPr>
        </p:nvSpPr>
        <p:spPr/>
        <p:txBody>
          <a:bodyPr/>
          <a:lstStyle/>
          <a:p>
            <a:fld id="{454DFEC3-2B89-46B5-AB39-18313EF685C5}" type="slidenum">
              <a:rPr lang="en-GB"/>
              <a:t>7</a:t>
            </a:fld>
            <a:endParaRPr lang="en-GB"/>
          </a:p>
        </p:txBody>
      </p:sp>
    </p:spTree>
    <p:extLst>
      <p:ext uri="{BB962C8B-B14F-4D97-AF65-F5344CB8AC3E}">
        <p14:creationId xmlns:p14="http://schemas.microsoft.com/office/powerpoint/2010/main" val="1619456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2"/>
                </a:solidFill>
              </a:rPr>
              <a:t>Even though some victims will try to reconnect with friends and family it doesn’t mean all will, some individuals will often stay away from anything socially, will avoid going to shops, seeing friends or family as some feel </a:t>
            </a:r>
            <a:r>
              <a:rPr lang="en-US" dirty="0" err="1">
                <a:solidFill>
                  <a:schemeClr val="tx2"/>
                </a:solidFill>
              </a:rPr>
              <a:t>embarassed</a:t>
            </a:r>
            <a:r>
              <a:rPr lang="en-US" dirty="0">
                <a:solidFill>
                  <a:schemeClr val="tx2"/>
                </a:solidFill>
              </a:rPr>
              <a:t>, </a:t>
            </a:r>
            <a:r>
              <a:rPr lang="en-US" dirty="0" err="1">
                <a:solidFill>
                  <a:schemeClr val="tx2"/>
                </a:solidFill>
              </a:rPr>
              <a:t>humilated</a:t>
            </a:r>
            <a:r>
              <a:rPr lang="en-US" dirty="0">
                <a:solidFill>
                  <a:schemeClr val="tx2"/>
                </a:solidFill>
              </a:rPr>
              <a:t> and many more </a:t>
            </a:r>
            <a:r>
              <a:rPr lang="en-US" dirty="0" err="1">
                <a:solidFill>
                  <a:schemeClr val="tx2"/>
                </a:solidFill>
              </a:rPr>
              <a:t>emoitions</a:t>
            </a:r>
            <a:r>
              <a:rPr lang="en-US" dirty="0">
                <a:solidFill>
                  <a:schemeClr val="tx2"/>
                </a:solidFill>
              </a:rPr>
              <a:t>. As you can see it can have a incredibly bad impact on victims social life. A lot of victims even after leaving a DA relationship still feel as if they are isolated and dismissed by police, and some are even still tormented by their abusers. Due to not a lot of </a:t>
            </a:r>
            <a:r>
              <a:rPr lang="en-US" dirty="0" err="1">
                <a:solidFill>
                  <a:schemeClr val="tx2"/>
                </a:solidFill>
              </a:rPr>
              <a:t>perpatrators</a:t>
            </a:r>
            <a:r>
              <a:rPr lang="en-US" dirty="0">
                <a:solidFill>
                  <a:schemeClr val="tx2"/>
                </a:solidFill>
              </a:rPr>
              <a:t> going to prison a lot of victims wont leave their homes in fear they might be caught by the </a:t>
            </a:r>
            <a:r>
              <a:rPr lang="en-US" dirty="0" err="1">
                <a:solidFill>
                  <a:schemeClr val="tx2"/>
                </a:solidFill>
              </a:rPr>
              <a:t>perpatrator</a:t>
            </a:r>
            <a:r>
              <a:rPr lang="en-US" dirty="0">
                <a:solidFill>
                  <a:schemeClr val="tx2"/>
                </a:solidFill>
              </a:rPr>
              <a:t>, they might see them, they might follow the victim, which is quite difficult in that moment in time as it is an overwhelming situation and when the </a:t>
            </a:r>
            <a:r>
              <a:rPr lang="en-US" dirty="0" err="1">
                <a:solidFill>
                  <a:schemeClr val="tx2"/>
                </a:solidFill>
              </a:rPr>
              <a:t>prepatrator</a:t>
            </a:r>
            <a:r>
              <a:rPr lang="en-US" dirty="0">
                <a:solidFill>
                  <a:schemeClr val="tx2"/>
                </a:solidFill>
              </a:rPr>
              <a:t> is free this is normally when a lot of victims will be murdered by the hands of their partner as the partner will be enraged by the report.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4DFEC3-2B89-46B5-AB39-18313EF685C5}" type="slidenum">
              <a:rPr lang="en-GB"/>
              <a:t>8</a:t>
            </a:fld>
            <a:endParaRPr lang="en-GB"/>
          </a:p>
        </p:txBody>
      </p:sp>
    </p:spTree>
    <p:extLst>
      <p:ext uri="{BB962C8B-B14F-4D97-AF65-F5344CB8AC3E}">
        <p14:creationId xmlns:p14="http://schemas.microsoft.com/office/powerpoint/2010/main" val="2932771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684561"/>
                </a:solidFill>
              </a:rPr>
              <a:t> Other physical impacts on </a:t>
            </a:r>
            <a:r>
              <a:rPr lang="en-US" dirty="0" err="1">
                <a:solidFill>
                  <a:srgbClr val="684561"/>
                </a:solidFill>
              </a:rPr>
              <a:t>surviovours</a:t>
            </a:r>
            <a:r>
              <a:rPr lang="en-US" dirty="0">
                <a:solidFill>
                  <a:srgbClr val="684561"/>
                </a:solidFill>
              </a:rPr>
              <a:t> would be things like arthritis following trauma to joints, neurological deficiencies due to strangulation and traumatic brain injuries from a blow to the head, among others. (domestic shelters,2023)</a:t>
            </a:r>
            <a:endParaRPr lang="en-US" dirty="0"/>
          </a:p>
        </p:txBody>
      </p:sp>
      <p:sp>
        <p:nvSpPr>
          <p:cNvPr id="4" name="Slide Number Placeholder 3"/>
          <p:cNvSpPr>
            <a:spLocks noGrp="1"/>
          </p:cNvSpPr>
          <p:nvPr>
            <p:ph type="sldNum" sz="quarter" idx="5"/>
          </p:nvPr>
        </p:nvSpPr>
        <p:spPr/>
        <p:txBody>
          <a:bodyPr/>
          <a:lstStyle/>
          <a:p>
            <a:fld id="{454DFEC3-2B89-46B5-AB39-18313EF685C5}" type="slidenum">
              <a:rPr lang="en-GB"/>
              <a:t>9</a:t>
            </a:fld>
            <a:endParaRPr lang="en-GB"/>
          </a:p>
        </p:txBody>
      </p:sp>
    </p:spTree>
    <p:extLst>
      <p:ext uri="{BB962C8B-B14F-4D97-AF65-F5344CB8AC3E}">
        <p14:creationId xmlns:p14="http://schemas.microsoft.com/office/powerpoint/2010/main" val="4255850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just mentioned, a lot of victims feel as though when they have reported things to the police they feel as though they are dismissed, they are burdens and feel like at any moment the cycle </a:t>
            </a:r>
            <a:r>
              <a:rPr lang="en-US">
                <a:ea typeface="Calibri"/>
                <a:cs typeface="Calibri"/>
              </a:rPr>
              <a:t>could continue all over again. They feel as though the police just push them away, and often or not forgotten about.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54DFEC3-2B89-46B5-AB39-18313EF685C5}" type="slidenum">
              <a:rPr lang="en-GB"/>
              <a:t>10</a:t>
            </a:fld>
            <a:endParaRPr lang="en-GB"/>
          </a:p>
        </p:txBody>
      </p:sp>
    </p:spTree>
    <p:extLst>
      <p:ext uri="{BB962C8B-B14F-4D97-AF65-F5344CB8AC3E}">
        <p14:creationId xmlns:p14="http://schemas.microsoft.com/office/powerpoint/2010/main" val="3178498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Womens</a:t>
            </a:r>
            <a:r>
              <a:rPr lang="en-US" dirty="0">
                <a:ea typeface="Calibri"/>
                <a:cs typeface="Calibri"/>
              </a:rPr>
              <a:t> aid have mentioned that a lot of professionals </a:t>
            </a:r>
            <a:r>
              <a:rPr lang="en-US" dirty="0">
                <a:highlight>
                  <a:srgbClr val="FFFFFF"/>
                </a:highlight>
                <a:ea typeface="Calibri"/>
                <a:cs typeface="Calibri"/>
              </a:rPr>
              <a:t>show</a:t>
            </a:r>
            <a:r>
              <a:rPr lang="en-US" dirty="0">
                <a:highlight>
                  <a:srgbClr val="FFFFFF"/>
                </a:highlight>
              </a:rPr>
              <a:t> clearly how a narrow understanding of domestic abuse as ‘physical violence’ hides the range of a perpetrator’s </a:t>
            </a:r>
            <a:r>
              <a:rPr lang="en-US" dirty="0" err="1">
                <a:highlight>
                  <a:srgbClr val="FFFFFF"/>
                </a:highlight>
              </a:rPr>
              <a:t>behaviour</a:t>
            </a:r>
            <a:r>
              <a:rPr lang="en-US" dirty="0">
                <a:highlight>
                  <a:srgbClr val="FFFFFF"/>
                </a:highlight>
              </a:rPr>
              <a:t>, which includes emotional abuse, coercive control and financial and economic abuse, </a:t>
            </a:r>
            <a:r>
              <a:rPr lang="en-US" dirty="0" err="1">
                <a:highlight>
                  <a:srgbClr val="FFFFFF"/>
                </a:highlight>
              </a:rPr>
              <a:t>womens</a:t>
            </a:r>
            <a:r>
              <a:rPr lang="en-US" dirty="0">
                <a:highlight>
                  <a:srgbClr val="FFFFFF"/>
                </a:highlight>
              </a:rPr>
              <a:t> aid stated that often or not if it is not physical or the abuse is "standard or at a "medium" women are often left to defend themselves and professionals do not see that coercive control is such a big issue in DA cases. (</a:t>
            </a:r>
            <a:r>
              <a:rPr lang="en-US" dirty="0" err="1">
                <a:highlight>
                  <a:srgbClr val="FFFFFF"/>
                </a:highlight>
              </a:rPr>
              <a:t>womens</a:t>
            </a:r>
            <a:r>
              <a:rPr lang="en-US" dirty="0">
                <a:highlight>
                  <a:srgbClr val="FFFFFF"/>
                </a:highlight>
              </a:rPr>
              <a:t> aid,2025)</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54DFEC3-2B89-46B5-AB39-18313EF685C5}" type="slidenum">
              <a:rPr lang="en-GB"/>
              <a:t>11</a:t>
            </a:fld>
            <a:endParaRPr lang="en-GB"/>
          </a:p>
        </p:txBody>
      </p:sp>
    </p:spTree>
    <p:extLst>
      <p:ext uri="{BB962C8B-B14F-4D97-AF65-F5344CB8AC3E}">
        <p14:creationId xmlns:p14="http://schemas.microsoft.com/office/powerpoint/2010/main" val="1924634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lumMod val="65000"/>
                    <a:lumOff val="35000"/>
                  </a:schemeClr>
                </a:solidFill>
                <a:highlight>
                  <a:srgbClr val="FFFFFF"/>
                </a:highlight>
              </a:rPr>
              <a:t>These percentages are really high for police and </a:t>
            </a:r>
            <a:r>
              <a:rPr lang="en-GB" dirty="0" err="1">
                <a:solidFill>
                  <a:schemeClr val="tx1">
                    <a:lumMod val="65000"/>
                    <a:lumOff val="35000"/>
                  </a:schemeClr>
                </a:solidFill>
                <a:highlight>
                  <a:srgbClr val="FFFFFF"/>
                </a:highlight>
              </a:rPr>
              <a:t>improvments</a:t>
            </a:r>
            <a:r>
              <a:rPr lang="en-GB" dirty="0">
                <a:solidFill>
                  <a:schemeClr val="tx1">
                    <a:lumMod val="65000"/>
                    <a:lumOff val="35000"/>
                  </a:schemeClr>
                </a:solidFill>
                <a:highlight>
                  <a:srgbClr val="FFFFFF"/>
                </a:highlight>
              </a:rPr>
              <a:t> should be made. Only 10% were confident that the criminal justice system is effective and only another 8% were confident that they could receive justice by reporting a crime. This </a:t>
            </a:r>
            <a:r>
              <a:rPr lang="en-GB" dirty="0" err="1">
                <a:solidFill>
                  <a:schemeClr val="tx1">
                    <a:lumMod val="65000"/>
                    <a:lumOff val="35000"/>
                  </a:schemeClr>
                </a:solidFill>
                <a:highlight>
                  <a:srgbClr val="FFFFFF"/>
                </a:highlight>
              </a:rPr>
              <a:t>survery</a:t>
            </a:r>
            <a:r>
              <a:rPr lang="en-GB" dirty="0">
                <a:solidFill>
                  <a:schemeClr val="tx1">
                    <a:lumMod val="65000"/>
                    <a:lumOff val="35000"/>
                  </a:schemeClr>
                </a:solidFill>
                <a:highlight>
                  <a:srgbClr val="FFFFFF"/>
                </a:highlight>
              </a:rPr>
              <a:t> was from just 500 victims, 500 victims and 71 percent of them were dissatisfied</a:t>
            </a:r>
            <a:endParaRPr lang="en-US" dirty="0"/>
          </a:p>
        </p:txBody>
      </p:sp>
      <p:sp>
        <p:nvSpPr>
          <p:cNvPr id="4" name="Slide Number Placeholder 3"/>
          <p:cNvSpPr>
            <a:spLocks noGrp="1"/>
          </p:cNvSpPr>
          <p:nvPr>
            <p:ph type="sldNum" sz="quarter" idx="5"/>
          </p:nvPr>
        </p:nvSpPr>
        <p:spPr/>
        <p:txBody>
          <a:bodyPr/>
          <a:lstStyle/>
          <a:p>
            <a:fld id="{454DFEC3-2B89-46B5-AB39-18313EF685C5}" type="slidenum">
              <a:rPr lang="en-GB"/>
              <a:t>12</a:t>
            </a:fld>
            <a:endParaRPr lang="en-GB"/>
          </a:p>
        </p:txBody>
      </p:sp>
    </p:spTree>
    <p:extLst>
      <p:ext uri="{BB962C8B-B14F-4D97-AF65-F5344CB8AC3E}">
        <p14:creationId xmlns:p14="http://schemas.microsoft.com/office/powerpoint/2010/main" val="1213603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Womens</a:t>
            </a:r>
            <a:r>
              <a:rPr lang="en-US" dirty="0">
                <a:ea typeface="Calibri"/>
                <a:cs typeface="Calibri"/>
              </a:rPr>
              <a:t> aid do not care about age of the women or girls, sexuality, race, religion, disability, </a:t>
            </a:r>
            <a:r>
              <a:rPr lang="en-US" dirty="0" err="1">
                <a:ea typeface="Calibri"/>
                <a:cs typeface="Calibri"/>
              </a:rPr>
              <a:t>womens</a:t>
            </a:r>
            <a:r>
              <a:rPr lang="en-US" dirty="0">
                <a:ea typeface="Calibri"/>
                <a:cs typeface="Calibri"/>
              </a:rPr>
              <a:t> aid are to always respond and report anything that may stick out to them, </a:t>
            </a:r>
            <a:r>
              <a:rPr lang="en-US" dirty="0" err="1">
                <a:ea typeface="Calibri"/>
                <a:cs typeface="Calibri"/>
              </a:rPr>
              <a:t>womens</a:t>
            </a:r>
            <a:r>
              <a:rPr lang="en-US" dirty="0">
                <a:ea typeface="Calibri"/>
                <a:cs typeface="Calibri"/>
              </a:rPr>
              <a:t> aid also works with multiple agencies to ensure women are locked after, when relocated to a different area they will be kept updated, and </a:t>
            </a:r>
            <a:r>
              <a:rPr lang="en-US" dirty="0" err="1">
                <a:ea typeface="Calibri"/>
                <a:cs typeface="Calibri"/>
              </a:rPr>
              <a:t>womens</a:t>
            </a:r>
            <a:r>
              <a:rPr lang="en-US" dirty="0">
                <a:ea typeface="Calibri"/>
                <a:cs typeface="Calibri"/>
              </a:rPr>
              <a:t> aid and police will work together on wine street and help young women and girls.</a:t>
            </a:r>
          </a:p>
        </p:txBody>
      </p:sp>
      <p:sp>
        <p:nvSpPr>
          <p:cNvPr id="4" name="Slide Number Placeholder 3"/>
          <p:cNvSpPr>
            <a:spLocks noGrp="1"/>
          </p:cNvSpPr>
          <p:nvPr>
            <p:ph type="sldNum" sz="quarter" idx="5"/>
          </p:nvPr>
        </p:nvSpPr>
        <p:spPr/>
        <p:txBody>
          <a:bodyPr/>
          <a:lstStyle/>
          <a:p>
            <a:fld id="{454DFEC3-2B89-46B5-AB39-18313EF685C5}" type="slidenum">
              <a:rPr lang="en-GB"/>
              <a:t>13</a:t>
            </a:fld>
            <a:endParaRPr lang="en-GB"/>
          </a:p>
        </p:txBody>
      </p:sp>
    </p:spTree>
    <p:extLst>
      <p:ext uri="{BB962C8B-B14F-4D97-AF65-F5344CB8AC3E}">
        <p14:creationId xmlns:p14="http://schemas.microsoft.com/office/powerpoint/2010/main" val="2110482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545658"/>
                </a:solidFill>
                <a:highlight>
                  <a:srgbClr val="FFFFFF"/>
                </a:highlight>
                <a:ea typeface="Calibri"/>
                <a:cs typeface="Calibri"/>
              </a:rPr>
              <a:t>Some case studies being </a:t>
            </a:r>
            <a:endParaRPr lang="en-US" dirty="0">
              <a:solidFill>
                <a:srgbClr val="545658"/>
              </a:solidFill>
              <a:highlight>
                <a:srgbClr val="FFFFFF"/>
              </a:highlight>
            </a:endParaRPr>
          </a:p>
          <a:p>
            <a:r>
              <a:rPr lang="en-US" dirty="0">
                <a:solidFill>
                  <a:srgbClr val="545658"/>
                </a:solidFill>
                <a:highlight>
                  <a:srgbClr val="FFFFFF"/>
                </a:highlight>
              </a:rPr>
              <a:t>Bethany Fields was killed by her former partner in 2019- </a:t>
            </a:r>
            <a:r>
              <a:rPr lang="en-US" dirty="0">
                <a:solidFill>
                  <a:srgbClr val="141414"/>
                </a:solidFill>
                <a:highlight>
                  <a:srgbClr val="FFFFFF"/>
                </a:highlight>
              </a:rPr>
              <a:t>A report into Bethany's death reveals she was one of four people to have made complaints to the police about Crowther's threatening </a:t>
            </a:r>
            <a:r>
              <a:rPr lang="en-US" dirty="0" err="1">
                <a:solidFill>
                  <a:srgbClr val="141414"/>
                </a:solidFill>
                <a:highlight>
                  <a:srgbClr val="FFFFFF"/>
                </a:highlight>
              </a:rPr>
              <a:t>behaviour</a:t>
            </a:r>
            <a:r>
              <a:rPr lang="en-US" dirty="0">
                <a:solidFill>
                  <a:srgbClr val="141414"/>
                </a:solidFill>
                <a:highlight>
                  <a:srgbClr val="FFFFFF"/>
                </a:highlight>
              </a:rPr>
              <a:t> in the month before she was killed.</a:t>
            </a:r>
            <a:endParaRPr lang="en-US" dirty="0"/>
          </a:p>
          <a:p>
            <a:r>
              <a:rPr lang="en-US" dirty="0">
                <a:solidFill>
                  <a:srgbClr val="141414"/>
                </a:solidFill>
                <a:highlight>
                  <a:srgbClr val="FFFFFF"/>
                </a:highlight>
              </a:rPr>
              <a:t>Fawziyah Javed died after she was pushed from Arthur's Seat in Edinburgh by her husband, killing her and her unborn child in 2021. The pregnant mother, 31, had reported domestic abuse to West Yorkshire Police on two occasions prior to her murder.</a:t>
            </a:r>
            <a:endParaRPr lang="en-US" dirty="0">
              <a:solidFill>
                <a:srgbClr val="141414"/>
              </a:solidFill>
              <a:highlight>
                <a:srgbClr val="FFFFFF"/>
              </a:highlight>
              <a:ea typeface="Calibri"/>
              <a:cs typeface="Calibri"/>
            </a:endParaRPr>
          </a:p>
          <a:p>
            <a:r>
              <a:rPr lang="en-US" dirty="0">
                <a:solidFill>
                  <a:srgbClr val="141414"/>
                </a:solidFill>
                <a:highlight>
                  <a:srgbClr val="FFFFFF"/>
                </a:highlight>
              </a:rPr>
              <a:t>The force knew of nine women who had fears for their safety, some of whom came to it directly. One was killed by a male family member and the rest were killed by a male partner or ex-partner. (BBC news, 2024)</a:t>
            </a:r>
            <a:endParaRPr lang="en-US" dirty="0"/>
          </a:p>
        </p:txBody>
      </p:sp>
      <p:sp>
        <p:nvSpPr>
          <p:cNvPr id="4" name="Slide Number Placeholder 3"/>
          <p:cNvSpPr>
            <a:spLocks noGrp="1"/>
          </p:cNvSpPr>
          <p:nvPr>
            <p:ph type="sldNum" sz="quarter" idx="5"/>
          </p:nvPr>
        </p:nvSpPr>
        <p:spPr/>
        <p:txBody>
          <a:bodyPr/>
          <a:lstStyle/>
          <a:p>
            <a:fld id="{454DFEC3-2B89-46B5-AB39-18313EF685C5}" type="slidenum">
              <a:rPr lang="en-GB"/>
              <a:t>15</a:t>
            </a:fld>
            <a:endParaRPr lang="en-GB"/>
          </a:p>
        </p:txBody>
      </p:sp>
    </p:spTree>
    <p:extLst>
      <p:ext uri="{BB962C8B-B14F-4D97-AF65-F5344CB8AC3E}">
        <p14:creationId xmlns:p14="http://schemas.microsoft.com/office/powerpoint/2010/main" val="1195702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ndviolenceagainstwomen.org.uk/new-survey-finds-victims-confidence-in-the-justice-system-remains-worryingly-low/" TargetMode="External"/><Relationship Id="rId3" Type="http://schemas.openxmlformats.org/officeDocument/2006/relationships/hyperlink" Target="https://criminalinjurieshelpline.co.uk/blog/effects-impacts-adult-spousal-abuse/.assessed" TargetMode="External"/><Relationship Id="rId7" Type="http://schemas.openxmlformats.org/officeDocument/2006/relationships/hyperlink" Target="https://www.domesticshelters.org/articles/after-abuse/time-doesn-t-heal-all-wounds" TargetMode="External"/><Relationship Id="rId2" Type="http://schemas.openxmlformats.org/officeDocument/2006/relationships/hyperlink" Target="https://criminalinjurieshelpline.co.uk/blog/effects-impacts-adult-spousal-abuse/" TargetMode="External"/><Relationship Id="rId1" Type="http://schemas.openxmlformats.org/officeDocument/2006/relationships/slideLayout" Target="../slideLayouts/slideLayout2.xml"/><Relationship Id="rId6" Type="http://schemas.openxmlformats.org/officeDocument/2006/relationships/hyperlink" Target="https://www.college.police.uk/app/major-investigation-and-public-protection/domestic-abuse/partnership-working-and-multi-agency-responsesmechanisms" TargetMode="External"/><Relationship Id="rId5" Type="http://schemas.openxmlformats.org/officeDocument/2006/relationships/hyperlink" Target="https://www.college.police.uk/support-forces/practices/operation-diogel-supporting-domestic-abuse-victims" TargetMode="External"/><Relationship Id="rId4" Type="http://schemas.openxmlformats.org/officeDocument/2006/relationships/hyperlink" Target="https://www.college.police.uk/app/major-investigation-and-public-protection/domestic-abuse/victim-safety-and-support"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omensaid.org.uk/terms-conditions/summary-of-womens-aid-safeguarding-approach/" TargetMode="External"/><Relationship Id="rId3" Type="http://schemas.openxmlformats.org/officeDocument/2006/relationships/hyperlink" Target="https://thenestsouthwark.org.uk/2024/09/24/understanding-the-impact-of-crime-victimisation/" TargetMode="External"/><Relationship Id="rId7" Type="http://schemas.openxmlformats.org/officeDocument/2006/relationships/hyperlink" Target="https://womensaid.org.uk/what-we-do/change-that-lasts/" TargetMode="External"/><Relationship Id="rId2" Type="http://schemas.openxmlformats.org/officeDocument/2006/relationships/hyperlink" Target="https://www.hertsdomesticabusehelpline.org/blogspot-domestic-abuse/2021/6/22/domestic-abuse-eating-disorders-and-what-links-the-two" TargetMode="External"/><Relationship Id="rId1" Type="http://schemas.openxmlformats.org/officeDocument/2006/relationships/slideLayout" Target="../slideLayouts/slideLayout2.xml"/><Relationship Id="rId6" Type="http://schemas.openxmlformats.org/officeDocument/2006/relationships/hyperlink" Target="https://victimscommissioner.org.uk/news/still-living-a-nightmare/" TargetMode="External"/><Relationship Id="rId5" Type="http://schemas.openxmlformats.org/officeDocument/2006/relationships/hyperlink" Target="https://safelives.org.uk/about-domestic-abuse/what-is-domestic-abuse/psychological-abuse/" TargetMode="External"/><Relationship Id="rId4" Type="http://schemas.openxmlformats.org/officeDocument/2006/relationships/hyperlink" Target="https://www.bbc.co.uk/news/uk-68359434" TargetMode="External"/><Relationship Id="rId9" Type="http://schemas.openxmlformats.org/officeDocument/2006/relationships/hyperlink" Target="https://www.victimsupport.org.uk/new-research-shows-police-failing-to-act-on-domestic-abuse-reports-ethnic-minority-victims-worst-affect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08C40F4-6A24-4867-B726-B552DB080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550" y="555675"/>
            <a:ext cx="4860256" cy="5696169"/>
            <a:chOff x="1481312" y="743744"/>
            <a:chExt cx="4860256" cy="4589316"/>
          </a:xfrm>
        </p:grpSpPr>
        <p:sp>
          <p:nvSpPr>
            <p:cNvPr id="12" name="Rectangle 11">
              <a:extLst>
                <a:ext uri="{FF2B5EF4-FFF2-40B4-BE49-F238E27FC236}">
                  <a16:creationId xmlns:a16="http://schemas.microsoft.com/office/drawing/2014/main" id="{954BF10E-4559-4F28-91B0-3D0C2C486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Rectangle 12">
              <a:extLst>
                <a:ext uri="{FF2B5EF4-FFF2-40B4-BE49-F238E27FC236}">
                  <a16:creationId xmlns:a16="http://schemas.microsoft.com/office/drawing/2014/main" id="{DB0B5A20-FCFE-4AED-B5A3-91D3DE935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6CA2F4C-8E9E-4BCD-B6E8-A68A311CA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967" y="460296"/>
            <a:ext cx="4860256" cy="569616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7119" y="810623"/>
            <a:ext cx="4429556" cy="3415728"/>
          </a:xfrm>
        </p:spPr>
        <p:txBody>
          <a:bodyPr anchor="b">
            <a:normAutofit/>
          </a:bodyPr>
          <a:lstStyle/>
          <a:p>
            <a:r>
              <a:rPr lang="en-GB" sz="3000">
                <a:solidFill>
                  <a:schemeClr val="bg1"/>
                </a:solidFill>
                <a:latin typeface="Calibri"/>
                <a:ea typeface="Calibri"/>
                <a:cs typeface="Calibri"/>
              </a:rPr>
              <a:t>short-term and long-term psychological, emotional, and social impacts of abuse on victims. police working with support services respond to ensure effective safeguarding</a:t>
            </a:r>
            <a:endParaRPr lang="en-US" sz="3000">
              <a:solidFill>
                <a:schemeClr val="bg1"/>
              </a:solidFill>
            </a:endParaRPr>
          </a:p>
        </p:txBody>
      </p:sp>
      <p:sp>
        <p:nvSpPr>
          <p:cNvPr id="3" name="Subtitle 2"/>
          <p:cNvSpPr>
            <a:spLocks noGrp="1"/>
          </p:cNvSpPr>
          <p:nvPr>
            <p:ph type="subTitle" idx="1"/>
          </p:nvPr>
        </p:nvSpPr>
        <p:spPr>
          <a:xfrm>
            <a:off x="677119" y="4686647"/>
            <a:ext cx="4429556" cy="1149002"/>
          </a:xfrm>
        </p:spPr>
        <p:txBody>
          <a:bodyPr vert="horz" lIns="91440" tIns="45720" rIns="91440" bIns="45720" rtlCol="0" anchor="t">
            <a:normAutofit/>
          </a:bodyPr>
          <a:lstStyle/>
          <a:p>
            <a:r>
              <a:rPr lang="en-GB" sz="2000" dirty="0">
                <a:solidFill>
                  <a:schemeClr val="bg1"/>
                </a:solidFill>
              </a:rPr>
              <a:t>By Skye </a:t>
            </a:r>
            <a:r>
              <a:rPr lang="en-GB" sz="2000" dirty="0" err="1">
                <a:solidFill>
                  <a:schemeClr val="bg1"/>
                </a:solidFill>
              </a:rPr>
              <a:t>newman</a:t>
            </a:r>
            <a:r>
              <a:rPr lang="en-GB" sz="2000" dirty="0">
                <a:solidFill>
                  <a:schemeClr val="bg1"/>
                </a:solidFill>
              </a:rPr>
              <a:t> </a:t>
            </a:r>
          </a:p>
          <a:p>
            <a:r>
              <a:rPr lang="en-GB" sz="2000" dirty="0">
                <a:solidFill>
                  <a:schemeClr val="bg1"/>
                </a:solidFill>
              </a:rPr>
              <a:t>BMPL5015A</a:t>
            </a:r>
          </a:p>
        </p:txBody>
      </p:sp>
      <p:pic>
        <p:nvPicPr>
          <p:cNvPr id="4" name="Picture 3" descr="A person with a string around their head&#10;&#10;AI-generated content may be incorrect.">
            <a:extLst>
              <a:ext uri="{FF2B5EF4-FFF2-40B4-BE49-F238E27FC236}">
                <a16:creationId xmlns:a16="http://schemas.microsoft.com/office/drawing/2014/main" id="{FD188D4F-405F-8361-4E5F-E44D72D59BB8}"/>
              </a:ext>
            </a:extLst>
          </p:cNvPr>
          <p:cNvPicPr>
            <a:picLocks noChangeAspect="1"/>
          </p:cNvPicPr>
          <p:nvPr/>
        </p:nvPicPr>
        <p:blipFill>
          <a:blip r:embed="rId2"/>
          <a:srcRect l="17412" r="23058" b="1"/>
          <a:stretch>
            <a:fillRect/>
          </a:stretch>
        </p:blipFill>
        <p:spPr>
          <a:xfrm>
            <a:off x="6359308" y="470930"/>
            <a:ext cx="4833901" cy="5696169"/>
          </a:xfrm>
          <a:prstGeom prst="rect">
            <a:avLst/>
          </a:prstGeom>
          <a:ln w="28575">
            <a:noFill/>
          </a:ln>
        </p:spPr>
      </p:pic>
      <p:sp>
        <p:nvSpPr>
          <p:cNvPr id="17"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96FD6442-EB7D-4992-8D41-0B7FFDCB4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8306" y="2360859"/>
            <a:ext cx="1054466" cy="469689"/>
            <a:chOff x="9841624" y="4115729"/>
            <a:chExt cx="602169" cy="268223"/>
          </a:xfrm>
          <a:solidFill>
            <a:schemeClr val="bg1"/>
          </a:solidFill>
        </p:grpSpPr>
        <p:sp>
          <p:nvSpPr>
            <p:cNvPr id="22" name="Freeform: Shape 21">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8" name="Oval 2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6004781B-698F-46D5-AADD-8AE921171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F1375F-4FBC-9853-EF39-7904BD1FDCF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 this power point it will be...</a:t>
            </a:r>
          </a:p>
        </p:txBody>
      </p:sp>
      <p:sp>
        <p:nvSpPr>
          <p:cNvPr id="3" name="Content Placeholder 2">
            <a:extLst>
              <a:ext uri="{FF2B5EF4-FFF2-40B4-BE49-F238E27FC236}">
                <a16:creationId xmlns:a16="http://schemas.microsoft.com/office/drawing/2014/main" id="{DFBF8226-6CAB-5E47-468B-3CD0711EE237}"/>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t>Explaining through </a:t>
            </a:r>
            <a:r>
              <a:rPr lang="en-GB" sz="2000">
                <a:latin typeface="Aptos"/>
                <a:ea typeface="Calibri"/>
                <a:cs typeface="Calibri"/>
              </a:rPr>
              <a:t>the short-term and long-term psychological, emotional, and social impacts of abuse on victims. And how the police working with support services respond to ensure effective safeguarding. </a:t>
            </a:r>
          </a:p>
          <a:p>
            <a:pPr marL="0" indent="0">
              <a:buNone/>
            </a:pPr>
            <a:r>
              <a:rPr lang="en-GB" sz="2000">
                <a:latin typeface="Aptos"/>
                <a:ea typeface="Calibri"/>
                <a:cs typeface="Calibri"/>
              </a:rPr>
              <a:t>It will give an indepth evaulation on short term emotional impacts, the social impacts abuse has on individuals and how they manage, the psycholigal impacts the abuse has on the victims and the support they are given. </a:t>
            </a:r>
          </a:p>
          <a:p>
            <a:pPr marL="0" indent="0">
              <a:buNone/>
            </a:pPr>
            <a:endParaRPr lang="en-GB" sz="2000">
              <a:latin typeface="Aptos"/>
              <a:ea typeface="Calibri"/>
              <a:cs typeface="Calibri"/>
            </a:endParaRPr>
          </a:p>
        </p:txBody>
      </p:sp>
    </p:spTree>
    <p:extLst>
      <p:ext uri="{BB962C8B-B14F-4D97-AF65-F5344CB8AC3E}">
        <p14:creationId xmlns:p14="http://schemas.microsoft.com/office/powerpoint/2010/main" val="887677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7" name="Arc 3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D1C0C6-52F5-849B-A197-0D8E26D0CB4B}"/>
              </a:ext>
            </a:extLst>
          </p:cNvPr>
          <p:cNvSpPr>
            <a:spLocks noGrp="1"/>
          </p:cNvSpPr>
          <p:nvPr>
            <p:ph type="title"/>
          </p:nvPr>
        </p:nvSpPr>
        <p:spPr>
          <a:xfrm>
            <a:off x="5894962" y="479493"/>
            <a:ext cx="5458838" cy="1325563"/>
          </a:xfrm>
        </p:spPr>
        <p:txBody>
          <a:bodyPr>
            <a:normAutofit/>
          </a:bodyPr>
          <a:lstStyle/>
          <a:p>
            <a:r>
              <a:rPr lang="en-GB" sz="3100"/>
              <a:t>Short term psycological impacts on victims</a:t>
            </a:r>
          </a:p>
        </p:txBody>
      </p:sp>
      <p:sp>
        <p:nvSpPr>
          <p:cNvPr id="27" name="Freeform: Shape 2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erson kneeling down with a group of people&#10;&#10;AI-generated content may be incorrect.">
            <a:extLst>
              <a:ext uri="{FF2B5EF4-FFF2-40B4-BE49-F238E27FC236}">
                <a16:creationId xmlns:a16="http://schemas.microsoft.com/office/drawing/2014/main" id="{94737EC5-A42F-DF1B-3799-7C629CA0DCCA}"/>
              </a:ext>
            </a:extLst>
          </p:cNvPr>
          <p:cNvPicPr>
            <a:picLocks noChangeAspect="1"/>
          </p:cNvPicPr>
          <p:nvPr/>
        </p:nvPicPr>
        <p:blipFill>
          <a:blip r:embed="rId3"/>
          <a:stretch>
            <a:fillRect/>
          </a:stretch>
        </p:blipFill>
        <p:spPr>
          <a:xfrm>
            <a:off x="703182" y="1754563"/>
            <a:ext cx="4777381" cy="31791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1E0F88F-20A8-78A9-4F08-C755153B70C3}"/>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GB" dirty="0">
                <a:latin typeface="Calibri"/>
                <a:ea typeface="Calibri"/>
                <a:cs typeface="Calibri"/>
              </a:rPr>
              <a:t> </a:t>
            </a:r>
            <a:r>
              <a:rPr lang="en-US" dirty="0">
                <a:latin typeface="Calibri"/>
                <a:ea typeface="Calibri"/>
                <a:cs typeface="Calibri"/>
              </a:rPr>
              <a:t>Short term </a:t>
            </a:r>
            <a:r>
              <a:rPr lang="en-US" dirty="0" err="1">
                <a:latin typeface="Calibri"/>
                <a:ea typeface="Calibri"/>
                <a:cs typeface="Calibri"/>
              </a:rPr>
              <a:t>psycological</a:t>
            </a:r>
            <a:r>
              <a:rPr lang="en-US" dirty="0">
                <a:latin typeface="Calibri"/>
                <a:ea typeface="Calibri"/>
                <a:cs typeface="Calibri"/>
              </a:rPr>
              <a:t> -</a:t>
            </a:r>
            <a:r>
              <a:rPr lang="en-US" dirty="0" err="1">
                <a:latin typeface="Calibri"/>
                <a:ea typeface="Calibri"/>
                <a:cs typeface="Calibri"/>
              </a:rPr>
              <a:t>i</a:t>
            </a:r>
            <a:r>
              <a:rPr lang="en-GB" dirty="0" err="1">
                <a:latin typeface="Calibri"/>
                <a:ea typeface="Calibri"/>
                <a:cs typeface="Calibri"/>
              </a:rPr>
              <a:t>mpacts</a:t>
            </a:r>
            <a:r>
              <a:rPr lang="en-GB" dirty="0">
                <a:latin typeface="Calibri"/>
                <a:ea typeface="Calibri"/>
                <a:cs typeface="Calibri"/>
              </a:rPr>
              <a:t> on victims would be minor or serious injuries for example things such as bruises, broken </a:t>
            </a:r>
            <a:r>
              <a:rPr lang="en-GB" dirty="0" err="1">
                <a:latin typeface="Calibri"/>
                <a:ea typeface="Calibri"/>
                <a:cs typeface="Calibri"/>
              </a:rPr>
              <a:t>bones,cuts</a:t>
            </a:r>
            <a:r>
              <a:rPr lang="en-GB" dirty="0">
                <a:latin typeface="Calibri"/>
                <a:ea typeface="Calibri"/>
                <a:cs typeface="Calibri"/>
              </a:rPr>
              <a:t> or any type of broken skin, they would have scars and reminders everyday until they are healed, which will only add to their </a:t>
            </a:r>
            <a:r>
              <a:rPr lang="en-GB" dirty="0" err="1">
                <a:latin typeface="Calibri"/>
                <a:ea typeface="Calibri"/>
                <a:cs typeface="Calibri"/>
              </a:rPr>
              <a:t>emoitions</a:t>
            </a:r>
            <a:r>
              <a:rPr lang="en-GB" dirty="0">
                <a:latin typeface="Calibri"/>
                <a:ea typeface="Calibri"/>
                <a:cs typeface="Calibri"/>
              </a:rPr>
              <a:t> at that time. (criminal injuries helpline,2022)</a:t>
            </a:r>
            <a:endParaRPr lang="en-US" dirty="0"/>
          </a:p>
        </p:txBody>
      </p:sp>
    </p:spTree>
    <p:extLst>
      <p:ext uri="{BB962C8B-B14F-4D97-AF65-F5344CB8AC3E}">
        <p14:creationId xmlns:p14="http://schemas.microsoft.com/office/powerpoint/2010/main" val="2712990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C52FE0-39AA-B3CE-F9D9-EDF7166F4171}"/>
              </a:ext>
            </a:extLst>
          </p:cNvPr>
          <p:cNvSpPr>
            <a:spLocks noGrp="1"/>
          </p:cNvSpPr>
          <p:nvPr>
            <p:ph type="title"/>
          </p:nvPr>
        </p:nvSpPr>
        <p:spPr>
          <a:xfrm>
            <a:off x="6657715" y="467271"/>
            <a:ext cx="4195674" cy="2052522"/>
          </a:xfrm>
        </p:spPr>
        <p:txBody>
          <a:bodyPr anchor="b">
            <a:normAutofit/>
          </a:bodyPr>
          <a:lstStyle/>
          <a:p>
            <a:r>
              <a:rPr lang="en-GB" sz="5600"/>
              <a:t>Short term emotional</a:t>
            </a:r>
          </a:p>
        </p:txBody>
      </p:sp>
      <p:sp>
        <p:nvSpPr>
          <p:cNvPr id="35" name="Oval 3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at a table with a person holding her head&#10;&#10;AI-generated content may be incorrect.">
            <a:extLst>
              <a:ext uri="{FF2B5EF4-FFF2-40B4-BE49-F238E27FC236}">
                <a16:creationId xmlns:a16="http://schemas.microsoft.com/office/drawing/2014/main" id="{2FEE6B13-F2C1-0099-5CAE-71E50675C847}"/>
              </a:ext>
            </a:extLst>
          </p:cNvPr>
          <p:cNvPicPr>
            <a:picLocks noChangeAspect="1"/>
          </p:cNvPicPr>
          <p:nvPr/>
        </p:nvPicPr>
        <p:blipFill>
          <a:blip r:embed="rId3"/>
          <a:srcRect l="13974" r="19480"/>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7746349-5A96-5002-FCF7-67268FC3C850}"/>
              </a:ext>
            </a:extLst>
          </p:cNvPr>
          <p:cNvSpPr>
            <a:spLocks noGrp="1"/>
          </p:cNvSpPr>
          <p:nvPr>
            <p:ph idx="1"/>
          </p:nvPr>
        </p:nvSpPr>
        <p:spPr>
          <a:xfrm>
            <a:off x="6657715" y="2990818"/>
            <a:ext cx="4195673" cy="2913872"/>
          </a:xfrm>
        </p:spPr>
        <p:txBody>
          <a:bodyPr vert="horz" lIns="91440" tIns="45720" rIns="91440" bIns="45720" rtlCol="0" anchor="t">
            <a:normAutofit/>
          </a:bodyPr>
          <a:lstStyle/>
          <a:p>
            <a:pPr marL="0" indent="0">
              <a:spcBef>
                <a:spcPts val="0"/>
              </a:spcBef>
              <a:spcAft>
                <a:spcPts val="600"/>
              </a:spcAft>
              <a:buNone/>
            </a:pPr>
            <a:r>
              <a:rPr lang="en-GB" sz="2000">
                <a:solidFill>
                  <a:schemeClr val="tx1">
                    <a:alpha val="80000"/>
                  </a:schemeClr>
                </a:solidFill>
                <a:latin typeface="Calibri"/>
                <a:ea typeface="Calibri"/>
                <a:cs typeface="Calibri"/>
              </a:rPr>
              <a:t>Short term emoitional- impacts on victims are things like being in shock, shortness of breath. It can also affect an individuals sleeping pattern or they may not eat as much or they might be unable to stop eating due to a feeling of comfort. </a:t>
            </a:r>
          </a:p>
          <a:p>
            <a:pPr marL="0" indent="0">
              <a:spcBef>
                <a:spcPts val="0"/>
              </a:spcBef>
              <a:spcAft>
                <a:spcPts val="600"/>
              </a:spcAft>
              <a:buNone/>
            </a:pPr>
            <a:r>
              <a:rPr lang="en-GB" sz="2000">
                <a:solidFill>
                  <a:schemeClr val="tx1">
                    <a:alpha val="80000"/>
                  </a:schemeClr>
                </a:solidFill>
                <a:latin typeface="Calibri"/>
                <a:ea typeface="Calibri"/>
                <a:cs typeface="Calibri"/>
              </a:rPr>
              <a:t>(Hertfordshire Domestic Abuse Helpline. 2021)</a:t>
            </a:r>
            <a:endParaRPr lang="en-GB" sz="2000">
              <a:solidFill>
                <a:schemeClr val="tx1">
                  <a:alpha val="80000"/>
                </a:schemeClr>
              </a:solidFill>
            </a:endParaRPr>
          </a:p>
          <a:p>
            <a:pPr marL="0" indent="0">
              <a:spcBef>
                <a:spcPts val="0"/>
              </a:spcBef>
              <a:spcAft>
                <a:spcPts val="600"/>
              </a:spcAft>
              <a:buNone/>
            </a:pPr>
            <a:endParaRPr lang="en-GB" sz="2000">
              <a:solidFill>
                <a:schemeClr val="tx1">
                  <a:alpha val="80000"/>
                </a:schemeClr>
              </a:solidFill>
              <a:latin typeface="Calibri"/>
              <a:ea typeface="Calibri"/>
              <a:cs typeface="Calibri"/>
            </a:endParaRPr>
          </a:p>
        </p:txBody>
      </p:sp>
      <p:sp>
        <p:nvSpPr>
          <p:cNvPr id="4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679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26EEC-100C-51AE-AF97-EF2FA41587C5}"/>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Short term social</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C4AFE3-D220-2F15-BCC5-E70F3AA77C6F}"/>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400">
                <a:latin typeface="Calibri"/>
                <a:ea typeface="Calibri"/>
                <a:cs typeface="Calibri"/>
              </a:rPr>
              <a:t>Short term social- would be things such as embarrassed to leave home full of bruises or cuts, having to anwswer peoples questions about them, humilation, distress which would also come under emotional. When a individual in a DA relationship, leaving home becomes hard and for others leaving the house even to go shopping is their only escape. </a:t>
            </a:r>
            <a:endParaRPr lang="en-US" sz="2400"/>
          </a:p>
          <a:p>
            <a:pPr marL="0" indent="0">
              <a:buNone/>
            </a:pPr>
            <a:r>
              <a:rPr lang="en-GB" sz="2400">
                <a:latin typeface="Calibri"/>
                <a:ea typeface="Calibri"/>
                <a:cs typeface="Calibri"/>
              </a:rPr>
              <a:t>The longer a victim is stuck in the same cycle of abuse the more they start to see their social life start to deterorate, the start to develop trust issues within friends and family, which then impacts relationships and they start to get isolated very slowly by the abuser.</a:t>
            </a:r>
            <a:endParaRPr lang="en-GB" sz="2400"/>
          </a:p>
          <a:p>
            <a:pPr marL="0" indent="0">
              <a:buNone/>
            </a:pPr>
            <a:r>
              <a:rPr lang="en-GB" sz="2400">
                <a:latin typeface="Calibri"/>
                <a:ea typeface="Calibri"/>
                <a:cs typeface="Calibri"/>
              </a:rPr>
              <a:t>Pelster, A. (2024)</a:t>
            </a:r>
            <a:endParaRPr lang="en-GB" sz="2400"/>
          </a:p>
          <a:p>
            <a:pPr marL="0" indent="0">
              <a:buNone/>
            </a:pPr>
            <a:endParaRPr lang="en-GB" sz="2400">
              <a:highlight>
                <a:srgbClr val="FEF1C4"/>
              </a:highlight>
              <a:latin typeface="Calibri"/>
              <a:ea typeface="Calibri"/>
              <a:cs typeface="Calibri"/>
            </a:endParaRPr>
          </a:p>
        </p:txBody>
      </p:sp>
    </p:spTree>
    <p:extLst>
      <p:ext uri="{BB962C8B-B14F-4D97-AF65-F5344CB8AC3E}">
        <p14:creationId xmlns:p14="http://schemas.microsoft.com/office/powerpoint/2010/main" val="962998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F11A10-FD90-2248-C7F0-983E8FEA5CC6}"/>
              </a:ext>
            </a:extLst>
          </p:cNvPr>
          <p:cNvSpPr>
            <a:spLocks noGrp="1"/>
          </p:cNvSpPr>
          <p:nvPr>
            <p:ph type="title"/>
          </p:nvPr>
        </p:nvSpPr>
        <p:spPr>
          <a:xfrm>
            <a:off x="1137034" y="609597"/>
            <a:ext cx="9392421" cy="1330841"/>
          </a:xfrm>
        </p:spPr>
        <p:txBody>
          <a:bodyPr>
            <a:normAutofit/>
          </a:bodyPr>
          <a:lstStyle/>
          <a:p>
            <a:r>
              <a:rPr lang="en-GB"/>
              <a:t>Long term impacts</a:t>
            </a:r>
          </a:p>
        </p:txBody>
      </p:sp>
      <p:sp>
        <p:nvSpPr>
          <p:cNvPr id="3" name="Content Placeholder 2">
            <a:extLst>
              <a:ext uri="{FF2B5EF4-FFF2-40B4-BE49-F238E27FC236}">
                <a16:creationId xmlns:a16="http://schemas.microsoft.com/office/drawing/2014/main" id="{D4662CD8-C24C-38B0-FE67-B56BD39AF9D6}"/>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endParaRPr lang="en-US" sz="2000" dirty="0">
              <a:latin typeface="Calibri"/>
              <a:ea typeface="Calibri"/>
              <a:cs typeface="Calibri"/>
            </a:endParaRPr>
          </a:p>
          <a:p>
            <a:pPr marL="0" indent="0">
              <a:buNone/>
            </a:pPr>
            <a:r>
              <a:rPr lang="en-US" sz="2000" dirty="0">
                <a:latin typeface="Calibri"/>
                <a:ea typeface="Calibri"/>
                <a:cs typeface="Calibri"/>
              </a:rPr>
              <a:t>Long term </a:t>
            </a:r>
            <a:r>
              <a:rPr lang="en-US" sz="2000" dirty="0" err="1">
                <a:latin typeface="Calibri"/>
                <a:ea typeface="Calibri"/>
                <a:cs typeface="Calibri"/>
              </a:rPr>
              <a:t>psycological</a:t>
            </a:r>
            <a:r>
              <a:rPr lang="en-US" sz="2000" dirty="0">
                <a:latin typeface="Calibri"/>
                <a:ea typeface="Calibri"/>
                <a:cs typeface="Calibri"/>
              </a:rPr>
              <a:t>- this would be things such as turning to drugs and alcohol as a meaning of escaping reality, some victims also go into a deep depression and attempt to take their own lives or think about taking their own lives. Some victims do also tend to lose confidence, esteem, find it hard trusting people and tend to shut down.</a:t>
            </a:r>
            <a:endParaRPr lang="en-US" dirty="0"/>
          </a:p>
          <a:p>
            <a:pPr marL="0" indent="0">
              <a:buNone/>
            </a:pPr>
            <a:r>
              <a:rPr lang="en-US" sz="1400">
                <a:solidFill>
                  <a:srgbClr val="2C3E50"/>
                </a:solidFill>
                <a:highlight>
                  <a:srgbClr val="FFFFFF"/>
                </a:highlight>
                <a:latin typeface="Calibri"/>
                <a:ea typeface="Roboto"/>
                <a:cs typeface="Roboto"/>
              </a:rPr>
              <a:t>(Safe Lives, 2023)</a:t>
            </a:r>
            <a:endParaRPr lang="en-US" sz="1400">
              <a:latin typeface="Calibri"/>
            </a:endParaRPr>
          </a:p>
        </p:txBody>
      </p:sp>
      <p:pic>
        <p:nvPicPr>
          <p:cNvPr id="4" name="Picture 3" descr="A person in a shape of a person&#10;&#10;AI-generated content may be incorrect.">
            <a:extLst>
              <a:ext uri="{FF2B5EF4-FFF2-40B4-BE49-F238E27FC236}">
                <a16:creationId xmlns:a16="http://schemas.microsoft.com/office/drawing/2014/main" id="{EF65BB7B-1ADA-04E8-8123-3CA12BB9ED9C}"/>
              </a:ext>
            </a:extLst>
          </p:cNvPr>
          <p:cNvPicPr>
            <a:picLocks noChangeAspect="1"/>
          </p:cNvPicPr>
          <p:nvPr/>
        </p:nvPicPr>
        <p:blipFill>
          <a:blip r:embed="rId3"/>
          <a:stretch>
            <a:fillRect/>
          </a:stretch>
        </p:blipFill>
        <p:spPr>
          <a:xfrm>
            <a:off x="6719367" y="2469605"/>
            <a:ext cx="4788505" cy="3186532"/>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4336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EF53D-2B10-2B4F-AEBA-9806B4DCF328}"/>
              </a:ext>
            </a:extLst>
          </p:cNvPr>
          <p:cNvSpPr>
            <a:spLocks noGrp="1"/>
          </p:cNvSpPr>
          <p:nvPr>
            <p:ph type="title"/>
          </p:nvPr>
        </p:nvSpPr>
        <p:spPr>
          <a:xfrm>
            <a:off x="1006900" y="1188637"/>
            <a:ext cx="3141430" cy="4480726"/>
          </a:xfrm>
        </p:spPr>
        <p:txBody>
          <a:bodyPr>
            <a:normAutofit/>
          </a:bodyPr>
          <a:lstStyle/>
          <a:p>
            <a:pPr algn="r"/>
            <a:r>
              <a:rPr lang="en-GB" sz="5100"/>
              <a:t>Long term emotional </a:t>
            </a:r>
          </a:p>
        </p:txBody>
      </p:sp>
      <p:cxnSp>
        <p:nvCxnSpPr>
          <p:cNvPr id="33" name="Straight Connector 3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397613-B0C6-A5B3-C8DA-AFC7F9A1297F}"/>
              </a:ext>
            </a:extLst>
          </p:cNvPr>
          <p:cNvSpPr>
            <a:spLocks noGrp="1"/>
          </p:cNvSpPr>
          <p:nvPr>
            <p:ph idx="1"/>
          </p:nvPr>
        </p:nvSpPr>
        <p:spPr>
          <a:xfrm>
            <a:off x="5138928" y="1338729"/>
            <a:ext cx="4795584" cy="4180542"/>
          </a:xfrm>
        </p:spPr>
        <p:txBody>
          <a:bodyPr vert="horz" lIns="91440" tIns="45720" rIns="91440" bIns="45720" rtlCol="0" anchor="ctr">
            <a:normAutofit/>
          </a:bodyPr>
          <a:lstStyle/>
          <a:p>
            <a:pPr marL="0" indent="0">
              <a:buNone/>
            </a:pPr>
            <a:r>
              <a:rPr lang="en-US" sz="2200" dirty="0">
                <a:latin typeface="Calibri"/>
                <a:ea typeface="Calibri"/>
                <a:cs typeface="Calibri"/>
              </a:rPr>
              <a:t>Long term </a:t>
            </a:r>
            <a:r>
              <a:rPr lang="en-US" sz="2200" dirty="0" err="1">
                <a:latin typeface="Calibri"/>
                <a:ea typeface="Calibri"/>
                <a:cs typeface="Calibri"/>
              </a:rPr>
              <a:t>emoitional</a:t>
            </a:r>
            <a:r>
              <a:rPr lang="en-US" sz="2200" dirty="0">
                <a:latin typeface="Calibri"/>
                <a:ea typeface="Calibri"/>
                <a:cs typeface="Calibri"/>
              </a:rPr>
              <a:t>- when it comes to the emotional side a lot of victims when in a DA relationship or even after leaving </a:t>
            </a:r>
            <a:r>
              <a:rPr lang="en-US" sz="2200" dirty="0" err="1">
                <a:latin typeface="Calibri"/>
                <a:ea typeface="Calibri"/>
                <a:cs typeface="Calibri"/>
              </a:rPr>
              <a:t>expierence</a:t>
            </a:r>
            <a:r>
              <a:rPr lang="en-US" sz="2200" dirty="0">
                <a:latin typeface="Calibri"/>
                <a:ea typeface="Calibri"/>
                <a:cs typeface="Calibri"/>
              </a:rPr>
              <a:t> a deep depression, severe anxiety, PTSD, other mental health issues and some women go through so much stress and abuse that they can become infertile. Victims can become </a:t>
            </a:r>
            <a:r>
              <a:rPr lang="en-US" sz="2200" dirty="0" err="1">
                <a:latin typeface="Calibri"/>
                <a:ea typeface="Calibri"/>
                <a:cs typeface="Calibri"/>
              </a:rPr>
              <a:t>emotionaly</a:t>
            </a:r>
            <a:r>
              <a:rPr lang="en-US" sz="2200" dirty="0">
                <a:latin typeface="Calibri"/>
                <a:ea typeface="Calibri"/>
                <a:cs typeface="Calibri"/>
              </a:rPr>
              <a:t> withdrawn and isolate them selves and as previously mentioned some victims do attempt suicide or some form of self harm.</a:t>
            </a:r>
          </a:p>
          <a:p>
            <a:pPr marL="0" indent="0">
              <a:buNone/>
            </a:pPr>
            <a:r>
              <a:rPr lang="en-GB" sz="2200">
                <a:latin typeface="Aptos"/>
                <a:ea typeface="Calibri"/>
                <a:cs typeface="Calibri"/>
              </a:rPr>
              <a:t>(safe lives,2023)</a:t>
            </a:r>
            <a:endParaRPr lang="en-US" sz="2200" dirty="0">
              <a:latin typeface="Calibri"/>
              <a:ea typeface="Calibri"/>
              <a:cs typeface="Calibri"/>
            </a:endParaRPr>
          </a:p>
        </p:txBody>
      </p:sp>
    </p:spTree>
    <p:extLst>
      <p:ext uri="{BB962C8B-B14F-4D97-AF65-F5344CB8AC3E}">
        <p14:creationId xmlns:p14="http://schemas.microsoft.com/office/powerpoint/2010/main" val="1099463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F70C0-999B-6A37-C8BF-641694F6D24A}"/>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Long term social</a:t>
            </a:r>
          </a:p>
        </p:txBody>
      </p:sp>
      <p:sp>
        <p:nvSpPr>
          <p:cNvPr id="3" name="Content Placeholder 2">
            <a:extLst>
              <a:ext uri="{FF2B5EF4-FFF2-40B4-BE49-F238E27FC236}">
                <a16:creationId xmlns:a16="http://schemas.microsoft.com/office/drawing/2014/main" id="{334B67B2-EFE1-9BAF-9CF3-05EA778605EF}"/>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r>
              <a:rPr lang="en-US" sz="1700" dirty="0">
                <a:solidFill>
                  <a:schemeClr val="tx2"/>
                </a:solidFill>
                <a:latin typeface="Calibri"/>
                <a:ea typeface="Calibri"/>
                <a:cs typeface="Calibri"/>
              </a:rPr>
              <a:t>Long term social- after leaving a lot of victims try to reconnect with friends, family and loved ones, but it makes it incredibly difficult having to see people as victims are often asked a lot of questions, some do not like the way people act towards them afterwards. Victims dread others having to see such a side of their life and most victims will hide this abuse the best they can.</a:t>
            </a:r>
          </a:p>
          <a:p>
            <a:pPr marL="0" indent="0">
              <a:buNone/>
            </a:pPr>
            <a:r>
              <a:rPr lang="en-US" sz="1700" dirty="0">
                <a:solidFill>
                  <a:schemeClr val="tx2"/>
                </a:solidFill>
                <a:latin typeface="Calibri"/>
                <a:ea typeface="Calibri"/>
                <a:cs typeface="Calibri"/>
              </a:rPr>
              <a:t>In most cases victims are more afraid of what their family thinks rather than friends, as victims are afraid they will be pitied, looked down upon and people will become more clingy.</a:t>
            </a:r>
          </a:p>
          <a:p>
            <a:pPr marL="0" indent="0">
              <a:buNone/>
            </a:pPr>
            <a:r>
              <a:rPr lang="en-US" sz="1700" dirty="0">
                <a:solidFill>
                  <a:schemeClr val="tx2"/>
                </a:solidFill>
                <a:latin typeface="Calibri"/>
                <a:ea typeface="Calibri"/>
                <a:cs typeface="Calibri"/>
              </a:rPr>
              <a:t>(Victims commisoner,2024)</a:t>
            </a:r>
          </a:p>
          <a:p>
            <a:pPr marL="0" indent="0">
              <a:buNone/>
            </a:pPr>
            <a:endParaRPr lang="en-US" sz="1700" dirty="0">
              <a:solidFill>
                <a:schemeClr val="tx2"/>
              </a:solidFill>
              <a:latin typeface="Calibri"/>
              <a:ea typeface="Calibri"/>
              <a:cs typeface="Calibri"/>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onnections">
            <a:extLst>
              <a:ext uri="{FF2B5EF4-FFF2-40B4-BE49-F238E27FC236}">
                <a16:creationId xmlns:a16="http://schemas.microsoft.com/office/drawing/2014/main" id="{E7B70521-03B4-8771-EB78-55D00D8DEF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676988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DD41D-0274-BFA3-05D4-AD03743B0A66}"/>
              </a:ext>
            </a:extLst>
          </p:cNvPr>
          <p:cNvSpPr>
            <a:spLocks noGrp="1"/>
          </p:cNvSpPr>
          <p:nvPr>
            <p:ph type="title"/>
          </p:nvPr>
        </p:nvSpPr>
        <p:spPr>
          <a:xfrm>
            <a:off x="761803" y="350196"/>
            <a:ext cx="4646904" cy="1624520"/>
          </a:xfrm>
        </p:spPr>
        <p:txBody>
          <a:bodyPr anchor="ctr">
            <a:normAutofit/>
          </a:bodyPr>
          <a:lstStyle/>
          <a:p>
            <a:r>
              <a:rPr lang="en-GB" sz="4000"/>
              <a:t>Long term physical</a:t>
            </a:r>
          </a:p>
        </p:txBody>
      </p:sp>
      <p:sp>
        <p:nvSpPr>
          <p:cNvPr id="3" name="Content Placeholder 2">
            <a:extLst>
              <a:ext uri="{FF2B5EF4-FFF2-40B4-BE49-F238E27FC236}">
                <a16:creationId xmlns:a16="http://schemas.microsoft.com/office/drawing/2014/main" id="{71DFA951-B058-57DD-66F7-AF5161C2ADEF}"/>
              </a:ext>
            </a:extLst>
          </p:cNvPr>
          <p:cNvSpPr>
            <a:spLocks noGrp="1"/>
          </p:cNvSpPr>
          <p:nvPr>
            <p:ph idx="1"/>
          </p:nvPr>
        </p:nvSpPr>
        <p:spPr>
          <a:xfrm>
            <a:off x="761802" y="1624012"/>
            <a:ext cx="4646905" cy="3613149"/>
          </a:xfrm>
        </p:spPr>
        <p:txBody>
          <a:bodyPr vert="horz" lIns="91440" tIns="45720" rIns="91440" bIns="45720" rtlCol="0" anchor="ctr">
            <a:normAutofit/>
          </a:bodyPr>
          <a:lstStyle/>
          <a:p>
            <a:pPr marL="0" indent="0">
              <a:spcBef>
                <a:spcPts val="0"/>
              </a:spcBef>
              <a:spcAft>
                <a:spcPts val="600"/>
              </a:spcAft>
              <a:buNone/>
            </a:pPr>
            <a:r>
              <a:rPr lang="en-US" sz="2000" dirty="0">
                <a:latin typeface="Calibri"/>
                <a:ea typeface="Calibri"/>
                <a:cs typeface="Calibri"/>
              </a:rPr>
              <a:t>Long term physical- when victims have left a DA relationship, even though they have left there will forever remain physical impacts, things such as chronic pain, heart disease, reproductive issues and some can even lose certain abilities. They will also carry the scars, the dents, the damaged skin for the rest of their lives.</a:t>
            </a:r>
          </a:p>
          <a:p>
            <a:pPr marL="0" indent="0">
              <a:spcBef>
                <a:spcPts val="0"/>
              </a:spcBef>
              <a:spcAft>
                <a:spcPts val="600"/>
              </a:spcAft>
              <a:buNone/>
            </a:pPr>
            <a:r>
              <a:rPr lang="en-US" sz="2000">
                <a:latin typeface="Calibri"/>
                <a:ea typeface="Calibri"/>
                <a:cs typeface="Calibri"/>
              </a:rPr>
              <a:t>(criminal injuries helpline,2022)</a:t>
            </a:r>
            <a:endParaRPr lang="en-GB" sz="2000"/>
          </a:p>
        </p:txBody>
      </p:sp>
      <p:pic>
        <p:nvPicPr>
          <p:cNvPr id="5" name="Picture 4" descr="Two people holding each other's hands">
            <a:extLst>
              <a:ext uri="{FF2B5EF4-FFF2-40B4-BE49-F238E27FC236}">
                <a16:creationId xmlns:a16="http://schemas.microsoft.com/office/drawing/2014/main" id="{75450EE3-803F-1ABA-E8CF-5148216D5B5A}"/>
              </a:ext>
            </a:extLst>
          </p:cNvPr>
          <p:cNvPicPr>
            <a:picLocks noChangeAspect="1"/>
          </p:cNvPicPr>
          <p:nvPr/>
        </p:nvPicPr>
        <p:blipFill>
          <a:blip r:embed="rId3"/>
          <a:srcRect l="17141" r="23546" b="-3"/>
          <a:stretch>
            <a:fillRect/>
          </a:stretch>
        </p:blipFill>
        <p:spPr>
          <a:xfrm>
            <a:off x="6096000" y="1"/>
            <a:ext cx="6102825" cy="6858000"/>
          </a:xfrm>
          <a:prstGeom prst="rect">
            <a:avLst/>
          </a:prstGeom>
        </p:spPr>
      </p:pic>
    </p:spTree>
    <p:extLst>
      <p:ext uri="{BB962C8B-B14F-4D97-AF65-F5344CB8AC3E}">
        <p14:creationId xmlns:p14="http://schemas.microsoft.com/office/powerpoint/2010/main" val="1018162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7" name="Rectangle 376">
            <a:extLst>
              <a:ext uri="{FF2B5EF4-FFF2-40B4-BE49-F238E27FC236}">
                <a16:creationId xmlns:a16="http://schemas.microsoft.com/office/drawing/2014/main" id="{F1FABBDD-BEEB-47CC-9DC2-83E0BCD19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378" name="Group 377">
            <a:extLst>
              <a:ext uri="{FF2B5EF4-FFF2-40B4-BE49-F238E27FC236}">
                <a16:creationId xmlns:a16="http://schemas.microsoft.com/office/drawing/2014/main" id="{72E14A10-F6FE-46B8-9F62-D170790442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1" name="Freeform: Shape 10">
              <a:extLst>
                <a:ext uri="{FF2B5EF4-FFF2-40B4-BE49-F238E27FC236}">
                  <a16:creationId xmlns:a16="http://schemas.microsoft.com/office/drawing/2014/main" id="{CF9D6573-DAA5-4FC7-9CC6-80FFE6371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9" name="Freeform: Shape 11">
              <a:extLst>
                <a:ext uri="{FF2B5EF4-FFF2-40B4-BE49-F238E27FC236}">
                  <a16:creationId xmlns:a16="http://schemas.microsoft.com/office/drawing/2014/main" id="{99300304-8097-4497-B7D7-CF98A9A74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16BEB36-8C72-450B-A22A-48D54766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80" name="Freeform: Shape 13">
              <a:extLst>
                <a:ext uri="{FF2B5EF4-FFF2-40B4-BE49-F238E27FC236}">
                  <a16:creationId xmlns:a16="http://schemas.microsoft.com/office/drawing/2014/main" id="{9D8BC9E3-E539-449C-B557-4074751AE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81" name="Freeform: Shape 14">
              <a:extLst>
                <a:ext uri="{FF2B5EF4-FFF2-40B4-BE49-F238E27FC236}">
                  <a16:creationId xmlns:a16="http://schemas.microsoft.com/office/drawing/2014/main" id="{074FC277-4245-45E3-A41E-BE1CFF33C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DC9648B2-E7AC-B048-C43B-9FBD55BC2C45}"/>
              </a:ext>
            </a:extLst>
          </p:cNvPr>
          <p:cNvSpPr>
            <a:spLocks noGrp="1"/>
          </p:cNvSpPr>
          <p:nvPr>
            <p:ph type="title"/>
          </p:nvPr>
        </p:nvSpPr>
        <p:spPr>
          <a:xfrm>
            <a:off x="2326943" y="893763"/>
            <a:ext cx="7178026" cy="1489128"/>
          </a:xfrm>
        </p:spPr>
        <p:txBody>
          <a:bodyPr anchor="b">
            <a:normAutofit/>
          </a:bodyPr>
          <a:lstStyle/>
          <a:p>
            <a:r>
              <a:rPr lang="en-GB" sz="3600"/>
              <a:t>Police working with abuse victims </a:t>
            </a:r>
          </a:p>
        </p:txBody>
      </p:sp>
      <p:sp>
        <p:nvSpPr>
          <p:cNvPr id="3" name="Content Placeholder 2">
            <a:extLst>
              <a:ext uri="{FF2B5EF4-FFF2-40B4-BE49-F238E27FC236}">
                <a16:creationId xmlns:a16="http://schemas.microsoft.com/office/drawing/2014/main" id="{05FEF5DE-A0C7-AD62-2DE6-2D6667B2E665}"/>
              </a:ext>
            </a:extLst>
          </p:cNvPr>
          <p:cNvSpPr>
            <a:spLocks noGrp="1"/>
          </p:cNvSpPr>
          <p:nvPr>
            <p:ph idx="1"/>
          </p:nvPr>
        </p:nvSpPr>
        <p:spPr>
          <a:xfrm>
            <a:off x="2326943" y="2524837"/>
            <a:ext cx="7178026" cy="3303470"/>
          </a:xfrm>
        </p:spPr>
        <p:txBody>
          <a:bodyPr vert="horz" lIns="91440" tIns="45720" rIns="91440" bIns="45720" rtlCol="0" anchor="t">
            <a:normAutofit/>
          </a:bodyPr>
          <a:lstStyle/>
          <a:p>
            <a:pPr marL="0" indent="0">
              <a:buNone/>
            </a:pPr>
            <a:endParaRPr lang="en-GB" sz="2000">
              <a:highlight>
                <a:srgbClr val="FFFFFF"/>
              </a:highlight>
              <a:latin typeface="Google Sans"/>
            </a:endParaRPr>
          </a:p>
          <a:p>
            <a:pPr marL="0" indent="0">
              <a:buNone/>
            </a:pPr>
            <a:r>
              <a:rPr lang="en-GB" sz="2000" dirty="0">
                <a:highlight>
                  <a:srgbClr val="FFFFFF"/>
                </a:highlight>
                <a:latin typeface="Google Sans"/>
              </a:rPr>
              <a:t>When police have worked with victims some </a:t>
            </a:r>
            <a:r>
              <a:rPr lang="en-GB" sz="2000" dirty="0" err="1">
                <a:highlight>
                  <a:srgbClr val="FFFFFF"/>
                </a:highlight>
                <a:latin typeface="Google Sans"/>
              </a:rPr>
              <a:t>vicimts</a:t>
            </a:r>
            <a:r>
              <a:rPr lang="en-GB" sz="2000" dirty="0">
                <a:highlight>
                  <a:srgbClr val="FFFFFF"/>
                </a:highlight>
                <a:latin typeface="Google Sans"/>
              </a:rPr>
              <a:t> have a bad </a:t>
            </a:r>
            <a:r>
              <a:rPr lang="en-GB" sz="2000" dirty="0" err="1">
                <a:highlight>
                  <a:srgbClr val="FFFFFF"/>
                </a:highlight>
                <a:latin typeface="Google Sans"/>
              </a:rPr>
              <a:t>expierence</a:t>
            </a:r>
            <a:r>
              <a:rPr lang="en-GB" sz="2000" dirty="0">
                <a:highlight>
                  <a:srgbClr val="FFFFFF"/>
                </a:highlight>
                <a:latin typeface="Google Sans"/>
              </a:rPr>
              <a:t> and do not feel like officers done as much as they could have and others feel as though they couldn’t have done much more. When police work with victims they try to prioritise immediate safety, connecting the </a:t>
            </a:r>
            <a:r>
              <a:rPr lang="en-GB" sz="2000" dirty="0" err="1">
                <a:highlight>
                  <a:srgbClr val="FFFFFF"/>
                </a:highlight>
                <a:latin typeface="Google Sans"/>
              </a:rPr>
              <a:t>survivours</a:t>
            </a:r>
            <a:r>
              <a:rPr lang="en-GB" sz="2000" dirty="0">
                <a:highlight>
                  <a:srgbClr val="FFFFFF"/>
                </a:highlight>
                <a:latin typeface="Google Sans"/>
              </a:rPr>
              <a:t> with support services and enforcing protective order to help victims and hold </a:t>
            </a:r>
            <a:r>
              <a:rPr lang="en-GB" sz="2000" dirty="0" err="1">
                <a:highlight>
                  <a:srgbClr val="FFFFFF"/>
                </a:highlight>
                <a:latin typeface="Google Sans"/>
              </a:rPr>
              <a:t>perpatrators</a:t>
            </a:r>
            <a:r>
              <a:rPr lang="en-GB" sz="2000" dirty="0">
                <a:highlight>
                  <a:srgbClr val="FFFFFF"/>
                </a:highlight>
                <a:latin typeface="Google Sans"/>
              </a:rPr>
              <a:t> </a:t>
            </a:r>
            <a:r>
              <a:rPr lang="en-GB" sz="2000" dirty="0" err="1">
                <a:highlight>
                  <a:srgbClr val="FFFFFF"/>
                </a:highlight>
                <a:latin typeface="Google Sans"/>
              </a:rPr>
              <a:t>accountable.officers</a:t>
            </a:r>
            <a:r>
              <a:rPr lang="en-GB" sz="2000" dirty="0">
                <a:highlight>
                  <a:srgbClr val="FFFFFF"/>
                </a:highlight>
                <a:latin typeface="Google Sans"/>
              </a:rPr>
              <a:t> are trying to enforce more focus on DA and violence </a:t>
            </a:r>
            <a:r>
              <a:rPr lang="en-GB" sz="2000" dirty="0" err="1">
                <a:highlight>
                  <a:srgbClr val="FFFFFF"/>
                </a:highlight>
                <a:latin typeface="Google Sans"/>
              </a:rPr>
              <a:t>againts</a:t>
            </a:r>
            <a:r>
              <a:rPr lang="en-GB" sz="2000" dirty="0">
                <a:highlight>
                  <a:srgbClr val="FFFFFF"/>
                </a:highlight>
                <a:latin typeface="Google Sans"/>
              </a:rPr>
              <a:t> women and girls.</a:t>
            </a:r>
          </a:p>
          <a:p>
            <a:pPr marL="0" indent="0">
              <a:buNone/>
            </a:pPr>
            <a:r>
              <a:rPr lang="en-GB" sz="2000" dirty="0">
                <a:highlight>
                  <a:srgbClr val="FFFFFF"/>
                </a:highlight>
                <a:latin typeface="Google Sans"/>
              </a:rPr>
              <a:t>(College of Polici</a:t>
            </a:r>
            <a:r>
              <a:rPr lang="en-GB" sz="2000">
                <a:highlight>
                  <a:srgbClr val="FFFFFF"/>
                </a:highlight>
                <a:latin typeface="Google Sans"/>
              </a:rPr>
              <a:t>ng,2015)</a:t>
            </a:r>
            <a:endParaRPr lang="en-GB" sz="2000" dirty="0">
              <a:highlight>
                <a:srgbClr val="FFFFFF"/>
              </a:highlight>
              <a:latin typeface="Google Sans"/>
            </a:endParaRPr>
          </a:p>
        </p:txBody>
      </p:sp>
    </p:spTree>
    <p:extLst>
      <p:ext uri="{BB962C8B-B14F-4D97-AF65-F5344CB8AC3E}">
        <p14:creationId xmlns:p14="http://schemas.microsoft.com/office/powerpoint/2010/main" val="1109620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0">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417EFE-75FF-1606-B44C-0E14076FC67D}"/>
              </a:ext>
            </a:extLst>
          </p:cNvPr>
          <p:cNvSpPr>
            <a:spLocks noGrp="1"/>
          </p:cNvSpPr>
          <p:nvPr>
            <p:ph type="title"/>
          </p:nvPr>
        </p:nvSpPr>
        <p:spPr>
          <a:xfrm>
            <a:off x="1629751" y="1059116"/>
            <a:ext cx="8924392" cy="933486"/>
          </a:xfrm>
        </p:spPr>
        <p:txBody>
          <a:bodyPr>
            <a:normAutofit/>
          </a:bodyPr>
          <a:lstStyle/>
          <a:p>
            <a:pPr algn="ctr"/>
            <a:r>
              <a:rPr lang="en-GB"/>
              <a:t>Police working with support services</a:t>
            </a:r>
          </a:p>
        </p:txBody>
      </p:sp>
      <p:sp>
        <p:nvSpPr>
          <p:cNvPr id="23"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B01C4A-ED38-D6E9-5F74-DA637CB17504}"/>
              </a:ext>
            </a:extLst>
          </p:cNvPr>
          <p:cNvSpPr>
            <a:spLocks noGrp="1"/>
          </p:cNvSpPr>
          <p:nvPr>
            <p:ph idx="1"/>
          </p:nvPr>
        </p:nvSpPr>
        <p:spPr>
          <a:xfrm>
            <a:off x="1957986" y="2292176"/>
            <a:ext cx="8273380" cy="3329395"/>
          </a:xfrm>
        </p:spPr>
        <p:txBody>
          <a:bodyPr vert="horz" lIns="91440" tIns="45720" rIns="91440" bIns="45720" rtlCol="0">
            <a:normAutofit/>
          </a:bodyPr>
          <a:lstStyle/>
          <a:p>
            <a:pPr marL="0" indent="0">
              <a:buNone/>
            </a:pPr>
            <a:r>
              <a:rPr lang="en-GB" sz="2000"/>
              <a:t>South wales police work with a lot of support services and agencys, but  the best one they work with for DA incidents is womens aid. Womens aid works with vulnerable women, take them in, make sure they are safe, food and water provided for them.</a:t>
            </a:r>
            <a:endParaRPr lang="en-US" sz="2000"/>
          </a:p>
          <a:p>
            <a:pPr marL="0" indent="0">
              <a:buNone/>
            </a:pPr>
            <a:r>
              <a:rPr lang="en-GB" sz="2000"/>
              <a:t>Womens aid then pass everything on to the police so it can be handled on police sides of things while the women will stay and be safe guarded by womens aid. Anyone who goes to the police or womens aid there is a lot in place to ensure the safety of that victim and to ensure that no one knows that the person has made a report or anything like that.</a:t>
            </a:r>
          </a:p>
          <a:p>
            <a:pPr marL="0" indent="0">
              <a:buNone/>
            </a:pPr>
            <a:r>
              <a:rPr lang="en-GB" sz="2000"/>
              <a:t>(College of Policing,2024)</a:t>
            </a:r>
          </a:p>
        </p:txBody>
      </p:sp>
    </p:spTree>
    <p:extLst>
      <p:ext uri="{BB962C8B-B14F-4D97-AF65-F5344CB8AC3E}">
        <p14:creationId xmlns:p14="http://schemas.microsoft.com/office/powerpoint/2010/main" val="3917556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0E75B-AA9B-F09B-2CE7-4BC64EBCF005}"/>
              </a:ext>
            </a:extLst>
          </p:cNvPr>
          <p:cNvSpPr>
            <a:spLocks noGrp="1"/>
          </p:cNvSpPr>
          <p:nvPr>
            <p:ph type="title"/>
          </p:nvPr>
        </p:nvSpPr>
        <p:spPr>
          <a:xfrm>
            <a:off x="1798115" y="1808855"/>
            <a:ext cx="2552956" cy="3240290"/>
          </a:xfrm>
        </p:spPr>
        <p:txBody>
          <a:bodyPr>
            <a:normAutofit/>
          </a:bodyPr>
          <a:lstStyle/>
          <a:p>
            <a:pPr algn="ctr"/>
            <a:r>
              <a:rPr lang="en-GB" sz="2400">
                <a:solidFill>
                  <a:schemeClr val="tx1">
                    <a:lumMod val="65000"/>
                    <a:lumOff val="35000"/>
                  </a:schemeClr>
                </a:solidFill>
              </a:rPr>
              <a:t>Abuse victims working with police</a:t>
            </a:r>
          </a:p>
        </p:txBody>
      </p:sp>
      <p:sp>
        <p:nvSpPr>
          <p:cNvPr id="3" name="Content Placeholder 2">
            <a:extLst>
              <a:ext uri="{FF2B5EF4-FFF2-40B4-BE49-F238E27FC236}">
                <a16:creationId xmlns:a16="http://schemas.microsoft.com/office/drawing/2014/main" id="{F14A2295-5DD9-8E6F-1284-1E9D6A28785D}"/>
              </a:ext>
            </a:extLst>
          </p:cNvPr>
          <p:cNvSpPr>
            <a:spLocks noGrp="1"/>
          </p:cNvSpPr>
          <p:nvPr>
            <p:ph idx="1"/>
          </p:nvPr>
        </p:nvSpPr>
        <p:spPr>
          <a:xfrm>
            <a:off x="6958856" y="871442"/>
            <a:ext cx="4363748" cy="5115116"/>
          </a:xfrm>
        </p:spPr>
        <p:txBody>
          <a:bodyPr vert="horz" lIns="91440" tIns="45720" rIns="91440" bIns="45720" rtlCol="0" anchor="ctr">
            <a:normAutofit/>
          </a:bodyPr>
          <a:lstStyle/>
          <a:p>
            <a:pPr marL="0" indent="0">
              <a:buNone/>
            </a:pPr>
            <a:r>
              <a:rPr lang="en-GB" sz="1900" dirty="0">
                <a:solidFill>
                  <a:schemeClr val="tx1">
                    <a:lumMod val="65000"/>
                    <a:lumOff val="35000"/>
                  </a:schemeClr>
                </a:solidFill>
                <a:highlight>
                  <a:srgbClr val="FFFFFF"/>
                </a:highlight>
                <a:latin typeface="Calibri"/>
                <a:ea typeface="Calibri"/>
                <a:cs typeface="Calibri"/>
              </a:rPr>
              <a:t>Victims that have reported abuse or sexual violence to police are often or not </a:t>
            </a:r>
            <a:r>
              <a:rPr lang="en-GB" sz="1900" dirty="0" err="1">
                <a:solidFill>
                  <a:schemeClr val="tx1">
                    <a:lumMod val="65000"/>
                    <a:lumOff val="35000"/>
                  </a:schemeClr>
                </a:solidFill>
                <a:highlight>
                  <a:srgbClr val="FFFFFF"/>
                </a:highlight>
                <a:latin typeface="Calibri"/>
                <a:ea typeface="Calibri"/>
                <a:cs typeface="Calibri"/>
              </a:rPr>
              <a:t>dissatisifed</a:t>
            </a:r>
            <a:r>
              <a:rPr lang="en-GB" sz="1900" dirty="0">
                <a:solidFill>
                  <a:schemeClr val="tx1">
                    <a:lumMod val="65000"/>
                    <a:lumOff val="35000"/>
                  </a:schemeClr>
                </a:solidFill>
                <a:highlight>
                  <a:srgbClr val="FFFFFF"/>
                </a:highlight>
                <a:latin typeface="Calibri"/>
                <a:ea typeface="Calibri"/>
                <a:cs typeface="Calibri"/>
              </a:rPr>
              <a:t> with the police response to crime, a massive 71% victims were not happy with the way police responded to the crime. And the over a third (34%) said they would not report a crime to the police again and then rose to a higher 37% for women and then 43% for disabled people.</a:t>
            </a:r>
          </a:p>
          <a:p>
            <a:pPr marL="0" indent="0">
              <a:buNone/>
            </a:pPr>
            <a:r>
              <a:rPr lang="en-GB" sz="1900" dirty="0">
                <a:solidFill>
                  <a:schemeClr val="tx1">
                    <a:lumMod val="65000"/>
                    <a:lumOff val="35000"/>
                  </a:schemeClr>
                </a:solidFill>
                <a:highlight>
                  <a:srgbClr val="FFFFFF"/>
                </a:highlight>
                <a:latin typeface="Calibri"/>
                <a:ea typeface="Calibri"/>
                <a:cs typeface="Calibri"/>
              </a:rPr>
              <a:t>(End violence </a:t>
            </a:r>
            <a:r>
              <a:rPr lang="en-GB" sz="1900" dirty="0" err="1">
                <a:solidFill>
                  <a:schemeClr val="tx1">
                    <a:lumMod val="65000"/>
                    <a:lumOff val="35000"/>
                  </a:schemeClr>
                </a:solidFill>
                <a:highlight>
                  <a:srgbClr val="FFFFFF"/>
                </a:highlight>
                <a:latin typeface="Calibri"/>
                <a:ea typeface="Calibri"/>
                <a:cs typeface="Calibri"/>
              </a:rPr>
              <a:t>againts</a:t>
            </a:r>
            <a:r>
              <a:rPr lang="en-GB" sz="1900" dirty="0">
                <a:solidFill>
                  <a:schemeClr val="tx1">
                    <a:lumMod val="65000"/>
                    <a:lumOff val="35000"/>
                  </a:schemeClr>
                </a:solidFill>
                <a:highlight>
                  <a:srgbClr val="FFFFFF"/>
                </a:highlight>
                <a:latin typeface="Calibri"/>
                <a:ea typeface="Calibri"/>
                <a:cs typeface="Calibri"/>
              </a:rPr>
              <a:t> women, 2023)</a:t>
            </a:r>
          </a:p>
          <a:p>
            <a:pPr marL="0" indent="0">
              <a:buNone/>
            </a:pPr>
            <a:endParaRPr lang="en-GB" sz="1900">
              <a:solidFill>
                <a:schemeClr val="tx1">
                  <a:lumMod val="65000"/>
                  <a:lumOff val="35000"/>
                </a:schemeClr>
              </a:solidFill>
              <a:highlight>
                <a:srgbClr val="FFFFFF"/>
              </a:highlight>
              <a:latin typeface="Aptos" panose="020B0004020202020204"/>
              <a:ea typeface="Calibri"/>
              <a:cs typeface="Calibri"/>
            </a:endParaRPr>
          </a:p>
          <a:p>
            <a:pPr marL="0" indent="0">
              <a:buNone/>
            </a:pPr>
            <a:endParaRPr lang="en-GB" sz="1900">
              <a:solidFill>
                <a:schemeClr val="tx1">
                  <a:lumMod val="65000"/>
                  <a:lumOff val="35000"/>
                </a:schemeClr>
              </a:solidFill>
              <a:highlight>
                <a:srgbClr val="FFFFFF"/>
              </a:highlight>
              <a:latin typeface="Calibri"/>
              <a:ea typeface="Calibri"/>
              <a:cs typeface="Calibri"/>
            </a:endParaRPr>
          </a:p>
        </p:txBody>
      </p:sp>
    </p:spTree>
    <p:extLst>
      <p:ext uri="{BB962C8B-B14F-4D97-AF65-F5344CB8AC3E}">
        <p14:creationId xmlns:p14="http://schemas.microsoft.com/office/powerpoint/2010/main" val="771891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87B0A-932F-7303-ECDD-784DEA7DF737}"/>
              </a:ext>
            </a:extLst>
          </p:cNvPr>
          <p:cNvSpPr>
            <a:spLocks noGrp="1"/>
          </p:cNvSpPr>
          <p:nvPr>
            <p:ph type="title"/>
          </p:nvPr>
        </p:nvSpPr>
        <p:spPr>
          <a:xfrm>
            <a:off x="1156852" y="637762"/>
            <a:ext cx="2190782" cy="5576770"/>
          </a:xfrm>
        </p:spPr>
        <p:txBody>
          <a:bodyPr anchor="t">
            <a:normAutofit/>
          </a:bodyPr>
          <a:lstStyle/>
          <a:p>
            <a:r>
              <a:rPr lang="en-US" sz="3600">
                <a:solidFill>
                  <a:schemeClr val="bg1"/>
                </a:solidFill>
              </a:rPr>
              <a:t>More effective safe guarding</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C14130-DC20-A725-AC31-D0C513F6584F}"/>
              </a:ext>
            </a:extLst>
          </p:cNvPr>
          <p:cNvSpPr>
            <a:spLocks noGrp="1"/>
          </p:cNvSpPr>
          <p:nvPr>
            <p:ph idx="1"/>
          </p:nvPr>
        </p:nvSpPr>
        <p:spPr>
          <a:xfrm>
            <a:off x="4654732" y="850052"/>
            <a:ext cx="6390623" cy="5326911"/>
          </a:xfrm>
        </p:spPr>
        <p:txBody>
          <a:bodyPr vert="horz" lIns="91440" tIns="45720" rIns="91440" bIns="45720" rtlCol="0">
            <a:normAutofit/>
          </a:bodyPr>
          <a:lstStyle/>
          <a:p>
            <a:pPr marL="0" indent="0">
              <a:buNone/>
            </a:pPr>
            <a:r>
              <a:rPr lang="en-GB" sz="2400"/>
              <a:t>due to police working along side to womens aid, womens aid do take females in and offer them support, they try their best to get them somewhere to sleep for the night. Womens aid do also try to put these women into safer homes, like refuges, in these homes their will only be women and girls, their would not be any males.</a:t>
            </a:r>
          </a:p>
          <a:p>
            <a:pPr marL="0" indent="0">
              <a:buNone/>
            </a:pPr>
            <a:r>
              <a:rPr lang="en-GB" sz="2400"/>
              <a:t> Working along side womens aid police know that the females are in safe hands, police are kept updated, and they are aware that the person will be safe, they will have food, they will have better wellbeing than what they did have before. </a:t>
            </a:r>
          </a:p>
          <a:p>
            <a:pPr marL="0" indent="0">
              <a:buNone/>
            </a:pPr>
            <a:r>
              <a:rPr lang="en-GB" sz="2400"/>
              <a:t>(Womens aid,2024)</a:t>
            </a:r>
          </a:p>
        </p:txBody>
      </p:sp>
    </p:spTree>
    <p:extLst>
      <p:ext uri="{BB962C8B-B14F-4D97-AF65-F5344CB8AC3E}">
        <p14:creationId xmlns:p14="http://schemas.microsoft.com/office/powerpoint/2010/main" val="765157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FAC3C5-9D91-26B4-4DB2-62BBE51BA0F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Police and support services</a:t>
            </a:r>
          </a:p>
        </p:txBody>
      </p:sp>
      <p:sp>
        <p:nvSpPr>
          <p:cNvPr id="3" name="Content Placeholder 2">
            <a:extLst>
              <a:ext uri="{FF2B5EF4-FFF2-40B4-BE49-F238E27FC236}">
                <a16:creationId xmlns:a16="http://schemas.microsoft.com/office/drawing/2014/main" id="{10C9B316-EB46-C1CA-6006-1C4642CCCF90}"/>
              </a:ext>
            </a:extLst>
          </p:cNvPr>
          <p:cNvSpPr>
            <a:spLocks noGrp="1"/>
          </p:cNvSpPr>
          <p:nvPr>
            <p:ph idx="1"/>
          </p:nvPr>
        </p:nvSpPr>
        <p:spPr>
          <a:xfrm>
            <a:off x="835818" y="1710979"/>
            <a:ext cx="10259812" cy="4290576"/>
          </a:xfrm>
        </p:spPr>
        <p:txBody>
          <a:bodyPr vert="horz" lIns="91440" tIns="45720" rIns="91440" bIns="45720" rtlCol="0" anchor="ctr">
            <a:normAutofit fontScale="92500"/>
          </a:bodyPr>
          <a:lstStyle/>
          <a:p>
            <a:pPr marL="0" indent="0">
              <a:buNone/>
            </a:pPr>
            <a:r>
              <a:rPr lang="en-GB" dirty="0"/>
              <a:t>Police do work with other agencies like MARAC, they also work with things like IDVAs and ISVAs and MAPPA. These services and </a:t>
            </a:r>
            <a:r>
              <a:rPr lang="en-GB" dirty="0" err="1"/>
              <a:t>angencies</a:t>
            </a:r>
            <a:r>
              <a:rPr lang="en-GB" dirty="0"/>
              <a:t> provide support and help with the incidents. These agencies can also help the victims a bit more than the police could. </a:t>
            </a:r>
            <a:endParaRPr lang="en-US"/>
          </a:p>
          <a:p>
            <a:pPr marL="0" indent="0">
              <a:buNone/>
            </a:pPr>
            <a:r>
              <a:rPr lang="en-GB" dirty="0"/>
              <a:t>They can </a:t>
            </a:r>
            <a:r>
              <a:rPr lang="en-GB" dirty="0" err="1"/>
              <a:t>refure</a:t>
            </a:r>
            <a:r>
              <a:rPr lang="en-GB" dirty="0"/>
              <a:t> them further help, can identify the situation they could be potentially stuck in, officers are not specifically trained in DA so some key indicators can be missed and they can miss key indicators that could make a person a higher risk, for example missing if someone might be pregnant, they could go from a standard to a high.</a:t>
            </a:r>
          </a:p>
          <a:p>
            <a:pPr marL="0" indent="0">
              <a:buNone/>
            </a:pPr>
            <a:r>
              <a:rPr lang="en-GB" sz="2000" dirty="0"/>
              <a:t>(College of Policing,2015)</a:t>
            </a:r>
          </a:p>
        </p:txBody>
      </p:sp>
    </p:spTree>
    <p:extLst>
      <p:ext uri="{BB962C8B-B14F-4D97-AF65-F5344CB8AC3E}">
        <p14:creationId xmlns:p14="http://schemas.microsoft.com/office/powerpoint/2010/main" val="3605117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62E7853-E555-827F-E8C5-E85C31D261CF}"/>
              </a:ext>
            </a:extLst>
          </p:cNvPr>
          <p:cNvPicPr>
            <a:picLocks noChangeAspect="1"/>
          </p:cNvPicPr>
          <p:nvPr/>
        </p:nvPicPr>
        <p:blipFill>
          <a:blip r:embed="rId3"/>
          <a:srcRect l="31325" r="27073" b="625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BDDEA-34F5-82BD-9D2B-4E8FCBFAAEDD}"/>
              </a:ext>
            </a:extLst>
          </p:cNvPr>
          <p:cNvSpPr>
            <a:spLocks noGrp="1"/>
          </p:cNvSpPr>
          <p:nvPr>
            <p:ph type="title"/>
          </p:nvPr>
        </p:nvSpPr>
        <p:spPr>
          <a:xfrm>
            <a:off x="6115317" y="405685"/>
            <a:ext cx="5464968" cy="1559301"/>
          </a:xfrm>
        </p:spPr>
        <p:txBody>
          <a:bodyPr>
            <a:normAutofit/>
          </a:bodyPr>
          <a:lstStyle/>
          <a:p>
            <a:r>
              <a:rPr lang="en-GB" sz="4000"/>
              <a:t>Massive impacts</a:t>
            </a:r>
          </a:p>
        </p:txBody>
      </p:sp>
      <p:sp>
        <p:nvSpPr>
          <p:cNvPr id="3" name="Content Placeholder 2">
            <a:extLst>
              <a:ext uri="{FF2B5EF4-FFF2-40B4-BE49-F238E27FC236}">
                <a16:creationId xmlns:a16="http://schemas.microsoft.com/office/drawing/2014/main" id="{049A3C2A-C85B-8745-943E-E2942C4AFE55}"/>
              </a:ext>
            </a:extLst>
          </p:cNvPr>
          <p:cNvSpPr>
            <a:spLocks noGrp="1"/>
          </p:cNvSpPr>
          <p:nvPr>
            <p:ph idx="1"/>
          </p:nvPr>
        </p:nvSpPr>
        <p:spPr>
          <a:xfrm>
            <a:off x="6091505" y="1397794"/>
            <a:ext cx="5271152" cy="4842284"/>
          </a:xfrm>
        </p:spPr>
        <p:txBody>
          <a:bodyPr vert="horz" lIns="91440" tIns="45720" rIns="91440" bIns="45720" rtlCol="0" anchor="ctr">
            <a:normAutofit/>
          </a:bodyPr>
          <a:lstStyle/>
          <a:p>
            <a:pPr marL="0" indent="0">
              <a:buNone/>
            </a:pPr>
            <a:r>
              <a:rPr lang="en-GB" sz="1800" dirty="0"/>
              <a:t>As you can see DA has a massive impact on the victims and how they cope afterwards. There needs to be more improvements made on the police part of things as they are </a:t>
            </a:r>
            <a:r>
              <a:rPr lang="en-GB" sz="1800" err="1"/>
              <a:t>severly</a:t>
            </a:r>
            <a:r>
              <a:rPr lang="en-GB" sz="1800" dirty="0"/>
              <a:t> lacking in these areas and individuals do not want to come forward.</a:t>
            </a:r>
          </a:p>
          <a:p>
            <a:pPr marL="0" indent="0">
              <a:buNone/>
            </a:pPr>
            <a:r>
              <a:rPr lang="en-GB" sz="1800" dirty="0"/>
              <a:t>DA victims are at serious risk everyday no matter what risk they are put under whether it is a standard, medium or high at any moment the </a:t>
            </a:r>
            <a:r>
              <a:rPr lang="en-GB" sz="1800" err="1"/>
              <a:t>perpatrator</a:t>
            </a:r>
            <a:r>
              <a:rPr lang="en-GB" sz="1800" dirty="0"/>
              <a:t> whether they are a female or male could end up killing the victim. Most victims are murdered after reporting the incident as this is where police are lacking to support them good enough.</a:t>
            </a:r>
          </a:p>
          <a:p>
            <a:pPr marL="0" indent="0">
              <a:buNone/>
            </a:pPr>
            <a:r>
              <a:rPr lang="en-GB" sz="1800" dirty="0"/>
              <a:t>(Victim support, 2022)</a:t>
            </a:r>
          </a:p>
        </p:txBody>
      </p:sp>
    </p:spTree>
    <p:extLst>
      <p:ext uri="{BB962C8B-B14F-4D97-AF65-F5344CB8AC3E}">
        <p14:creationId xmlns:p14="http://schemas.microsoft.com/office/powerpoint/2010/main" val="877026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E0322-5868-D19C-A58E-C57B1C115371}"/>
              </a:ext>
            </a:extLst>
          </p:cNvPr>
          <p:cNvSpPr>
            <a:spLocks noGrp="1"/>
          </p:cNvSpPr>
          <p:nvPr>
            <p:ph type="title"/>
          </p:nvPr>
        </p:nvSpPr>
        <p:spPr>
          <a:xfrm>
            <a:off x="827088" y="1641752"/>
            <a:ext cx="3527425" cy="4366936"/>
          </a:xfrm>
        </p:spPr>
        <p:txBody>
          <a:bodyPr anchor="t">
            <a:normAutofit/>
          </a:bodyPr>
          <a:lstStyle/>
          <a:p>
            <a:r>
              <a:rPr lang="en-GB" sz="4000" dirty="0"/>
              <a:t>conclusion</a:t>
            </a:r>
          </a:p>
        </p:txBody>
      </p:sp>
      <p:sp>
        <p:nvSpPr>
          <p:cNvPr id="3" name="Content Placeholder 2">
            <a:extLst>
              <a:ext uri="{FF2B5EF4-FFF2-40B4-BE49-F238E27FC236}">
                <a16:creationId xmlns:a16="http://schemas.microsoft.com/office/drawing/2014/main" id="{2CE9EF5D-EA27-9D70-AAA2-5104B20179F7}"/>
              </a:ext>
            </a:extLst>
          </p:cNvPr>
          <p:cNvSpPr>
            <a:spLocks noGrp="1"/>
          </p:cNvSpPr>
          <p:nvPr>
            <p:ph idx="1"/>
          </p:nvPr>
        </p:nvSpPr>
        <p:spPr>
          <a:xfrm>
            <a:off x="5222081" y="1641752"/>
            <a:ext cx="5260975" cy="3960000"/>
          </a:xfrm>
        </p:spPr>
        <p:txBody>
          <a:bodyPr vert="horz" lIns="91440" tIns="45720" rIns="91440" bIns="45720" rtlCol="0">
            <a:normAutofit/>
          </a:bodyPr>
          <a:lstStyle/>
          <a:p>
            <a:pPr marL="0" indent="0">
              <a:buNone/>
            </a:pPr>
            <a:r>
              <a:rPr lang="en-GB" sz="2000">
                <a:solidFill>
                  <a:schemeClr val="tx1">
                    <a:alpha val="80000"/>
                  </a:schemeClr>
                </a:solidFill>
              </a:rPr>
              <a:t>Overall as seen, there needs to be significant improvements made in the police. They are prioritising violence againts women and girls and DA in general, but they need to focus on support the victims afterwards. After a report is made this is when a victim is the most vulnerable, this is also when the perpatrator is the worst.</a:t>
            </a:r>
          </a:p>
          <a:p>
            <a:pPr marL="0" indent="0">
              <a:buNone/>
            </a:pPr>
            <a:r>
              <a:rPr lang="en-GB" sz="2000">
                <a:solidFill>
                  <a:schemeClr val="tx1">
                    <a:alpha val="80000"/>
                  </a:schemeClr>
                </a:solidFill>
              </a:rPr>
              <a:t>Officers are incredibly short staffed, but in this case working with other agencies will significanlty help them especially in these incidents. </a:t>
            </a: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7981448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81263-D177-E2D2-4FE8-3CD19597A47D}"/>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8F8982A9-9618-8C70-05A8-EB311508ABE4}"/>
              </a:ext>
            </a:extLst>
          </p:cNvPr>
          <p:cNvSpPr>
            <a:spLocks noGrp="1"/>
          </p:cNvSpPr>
          <p:nvPr>
            <p:ph idx="1"/>
          </p:nvPr>
        </p:nvSpPr>
        <p:spPr/>
        <p:txBody>
          <a:bodyPr vert="horz" lIns="91440" tIns="45720" rIns="91440" bIns="45720" rtlCol="0" anchor="t">
            <a:normAutofit/>
          </a:bodyPr>
          <a:lstStyle/>
          <a:p>
            <a:r>
              <a:rPr lang="en-GB" sz="1400" dirty="0">
                <a:solidFill>
                  <a:srgbClr val="2C3E50"/>
                </a:solidFill>
                <a:latin typeface="Calibri"/>
                <a:ea typeface="Calibri"/>
                <a:cs typeface="Calibri"/>
              </a:rPr>
              <a:t>Criminal Injuries Helpline (2022). </a:t>
            </a:r>
            <a:r>
              <a:rPr lang="en-GB" sz="1400" i="1" dirty="0">
                <a:solidFill>
                  <a:srgbClr val="2C3E50"/>
                </a:solidFill>
                <a:latin typeface="Calibri"/>
                <a:ea typeface="Calibri"/>
                <a:cs typeface="Calibri"/>
              </a:rPr>
              <a:t>The Long-Term &amp; Short-Term Impacts of Domestic Abuse/Violence</a:t>
            </a:r>
            <a:r>
              <a:rPr lang="en-GB" sz="1400" dirty="0">
                <a:solidFill>
                  <a:srgbClr val="2C3E50"/>
                </a:solidFill>
                <a:latin typeface="Calibri"/>
                <a:ea typeface="Calibri"/>
                <a:cs typeface="Calibri"/>
              </a:rPr>
              <a:t>. Criminal Injuries Helpline. Available at: </a:t>
            </a:r>
            <a:r>
              <a:rPr lang="en-GB" sz="1400" dirty="0">
                <a:solidFill>
                  <a:srgbClr val="2C3E50"/>
                </a:solidFill>
                <a:latin typeface="Calibri"/>
                <a:ea typeface="Calibri"/>
                <a:cs typeface="Calibri"/>
                <a:hlinkClick r:id="rId2"/>
              </a:rPr>
              <a:t>https://criminalinjurieshelpline.co.uk/blog/effects-impacts-adult-spousal-abuse/</a:t>
            </a:r>
            <a:r>
              <a:rPr lang="en-GB" sz="1400" dirty="0">
                <a:solidFill>
                  <a:srgbClr val="2C3E50"/>
                </a:solidFill>
                <a:latin typeface="Calibri"/>
                <a:ea typeface="Calibri"/>
                <a:cs typeface="Calibri"/>
              </a:rPr>
              <a:t>. Assessed on- dec 19 2025</a:t>
            </a:r>
            <a:endParaRPr lang="en-GB">
              <a:solidFill>
                <a:srgbClr val="000000"/>
              </a:solidFill>
              <a:latin typeface="Aptos" panose="020B0004020202020204"/>
              <a:ea typeface="Calibri"/>
              <a:cs typeface="Calibri"/>
            </a:endParaRPr>
          </a:p>
          <a:p>
            <a:r>
              <a:rPr lang="en-GB" sz="1400" dirty="0">
                <a:solidFill>
                  <a:srgbClr val="2C3E50"/>
                </a:solidFill>
                <a:latin typeface="Calibri"/>
                <a:ea typeface="Calibri"/>
                <a:cs typeface="Calibri"/>
              </a:rPr>
              <a:t>Criminal Injuries Helpline (2022). </a:t>
            </a:r>
            <a:r>
              <a:rPr lang="en-GB" sz="1400" i="1" dirty="0">
                <a:solidFill>
                  <a:srgbClr val="2C3E50"/>
                </a:solidFill>
                <a:latin typeface="Calibri"/>
                <a:ea typeface="Calibri"/>
                <a:cs typeface="Calibri"/>
              </a:rPr>
              <a:t>The Long-Term &amp; Short-Term Impacts of Domestic Abuse/Violence</a:t>
            </a:r>
            <a:r>
              <a:rPr lang="en-GB" sz="1400" dirty="0">
                <a:solidFill>
                  <a:srgbClr val="2C3E50"/>
                </a:solidFill>
                <a:latin typeface="Calibri"/>
                <a:ea typeface="Calibri"/>
                <a:cs typeface="Calibri"/>
              </a:rPr>
              <a:t>. Criminal Injuries Helpline. Available at: </a:t>
            </a:r>
            <a:r>
              <a:rPr lang="en-GB" sz="1400" dirty="0">
                <a:solidFill>
                  <a:srgbClr val="2C3E50"/>
                </a:solidFill>
                <a:latin typeface="Calibri"/>
                <a:ea typeface="Calibri"/>
                <a:cs typeface="Calibri"/>
                <a:hlinkClick r:id="rId3"/>
              </a:rPr>
              <a:t>https://criminalinjurieshelpline.co.uk/blog/effects-impacts-adult-spousal-abuse/.assessed</a:t>
            </a:r>
            <a:r>
              <a:rPr lang="en-GB" sz="1400" dirty="0">
                <a:solidFill>
                  <a:srgbClr val="2C3E50"/>
                </a:solidFill>
                <a:latin typeface="Calibri"/>
                <a:ea typeface="Calibri"/>
                <a:cs typeface="Calibri"/>
              </a:rPr>
              <a:t> on- dec 19 2025</a:t>
            </a:r>
          </a:p>
          <a:p>
            <a:r>
              <a:rPr lang="en-GB" sz="1400" dirty="0">
                <a:solidFill>
                  <a:srgbClr val="2C3E50"/>
                </a:solidFill>
                <a:latin typeface="Calibri"/>
                <a:ea typeface="Calibri"/>
                <a:cs typeface="Calibri"/>
              </a:rPr>
              <a:t>College of Policing (2015). </a:t>
            </a:r>
            <a:r>
              <a:rPr lang="en-GB" sz="1400" i="1" dirty="0">
                <a:solidFill>
                  <a:srgbClr val="2C3E50"/>
                </a:solidFill>
                <a:latin typeface="Calibri"/>
                <a:ea typeface="Calibri"/>
                <a:cs typeface="Calibri"/>
              </a:rPr>
              <a:t>Victim Safety and Support</a:t>
            </a:r>
            <a:r>
              <a:rPr lang="en-GB" sz="1400" dirty="0">
                <a:solidFill>
                  <a:srgbClr val="2C3E50"/>
                </a:solidFill>
                <a:latin typeface="Calibri"/>
                <a:ea typeface="Calibri"/>
                <a:cs typeface="Calibri"/>
              </a:rPr>
              <a:t>. College of Policing. Available at: </a:t>
            </a:r>
            <a:r>
              <a:rPr lang="en-GB" sz="1400" dirty="0">
                <a:solidFill>
                  <a:srgbClr val="2C3E50"/>
                </a:solidFill>
                <a:latin typeface="Calibri"/>
                <a:ea typeface="Calibri"/>
                <a:cs typeface="Calibri"/>
                <a:hlinkClick r:id="rId4"/>
              </a:rPr>
              <a:t>https://www.college.police.uk/app/major-investigation-and-public-protection/domestic-abuse/victim-safety-and-support</a:t>
            </a:r>
            <a:r>
              <a:rPr lang="en-GB" sz="1400" dirty="0">
                <a:solidFill>
                  <a:srgbClr val="2C3E50"/>
                </a:solidFill>
                <a:latin typeface="Calibri"/>
                <a:ea typeface="Calibri"/>
                <a:cs typeface="Calibri"/>
              </a:rPr>
              <a:t>. Assessed on </a:t>
            </a:r>
            <a:r>
              <a:rPr lang="en-GB" sz="1400" dirty="0" err="1">
                <a:solidFill>
                  <a:srgbClr val="2C3E50"/>
                </a:solidFill>
                <a:latin typeface="Calibri"/>
                <a:ea typeface="Calibri"/>
                <a:cs typeface="Calibri"/>
              </a:rPr>
              <a:t>jan</a:t>
            </a:r>
            <a:r>
              <a:rPr lang="en-GB" sz="1400" dirty="0">
                <a:solidFill>
                  <a:srgbClr val="2C3E50"/>
                </a:solidFill>
                <a:latin typeface="Calibri"/>
                <a:ea typeface="Calibri"/>
                <a:cs typeface="Calibri"/>
              </a:rPr>
              <a:t> 9 2026</a:t>
            </a:r>
          </a:p>
          <a:p>
            <a:r>
              <a:rPr lang="en-GB" sz="1400" dirty="0">
                <a:solidFill>
                  <a:srgbClr val="2C3E50"/>
                </a:solidFill>
                <a:latin typeface="Calibri"/>
                <a:ea typeface="Calibri"/>
                <a:cs typeface="Calibri"/>
              </a:rPr>
              <a:t>College of Policing. (2024). </a:t>
            </a:r>
            <a:r>
              <a:rPr lang="en-GB" sz="1400" i="1" dirty="0">
                <a:solidFill>
                  <a:srgbClr val="2C3E50"/>
                </a:solidFill>
                <a:latin typeface="Calibri"/>
                <a:ea typeface="Calibri"/>
                <a:cs typeface="Calibri"/>
              </a:rPr>
              <a:t>Operation </a:t>
            </a:r>
            <a:r>
              <a:rPr lang="en-GB" sz="1400" i="1" dirty="0" err="1">
                <a:solidFill>
                  <a:srgbClr val="2C3E50"/>
                </a:solidFill>
                <a:latin typeface="Calibri"/>
                <a:ea typeface="Calibri"/>
                <a:cs typeface="Calibri"/>
              </a:rPr>
              <a:t>Diogel</a:t>
            </a:r>
            <a:r>
              <a:rPr lang="en-GB" sz="1400" i="1" dirty="0">
                <a:solidFill>
                  <a:srgbClr val="2C3E50"/>
                </a:solidFill>
                <a:latin typeface="Calibri"/>
                <a:ea typeface="Calibri"/>
                <a:cs typeface="Calibri"/>
              </a:rPr>
              <a:t> – supporting domestic abuse victims | College of Policing</a:t>
            </a:r>
            <a:r>
              <a:rPr lang="en-GB" sz="1400" dirty="0">
                <a:solidFill>
                  <a:srgbClr val="2C3E50"/>
                </a:solidFill>
                <a:latin typeface="Calibri"/>
                <a:ea typeface="Calibri"/>
                <a:cs typeface="Calibri"/>
              </a:rPr>
              <a:t>. [online] Available at: </a:t>
            </a:r>
            <a:r>
              <a:rPr lang="en-GB" sz="1400" dirty="0">
                <a:solidFill>
                  <a:srgbClr val="2C3E50"/>
                </a:solidFill>
                <a:latin typeface="Calibri"/>
                <a:ea typeface="Calibri"/>
                <a:cs typeface="Calibri"/>
                <a:hlinkClick r:id="rId5"/>
              </a:rPr>
              <a:t>https://www.college.police.uk/support-forces/practices/operation-diogel-supporting-domestic-abuse-victims</a:t>
            </a:r>
            <a:r>
              <a:rPr lang="en-GB" sz="1400" dirty="0">
                <a:solidFill>
                  <a:srgbClr val="2C3E50"/>
                </a:solidFill>
                <a:latin typeface="Calibri"/>
                <a:ea typeface="Calibri"/>
                <a:cs typeface="Calibri"/>
              </a:rPr>
              <a:t>. Assessed on- dec 10</a:t>
            </a:r>
          </a:p>
          <a:p>
            <a:r>
              <a:rPr lang="en-GB" sz="1500" dirty="0">
                <a:solidFill>
                  <a:srgbClr val="2C3E50"/>
                </a:solidFill>
                <a:latin typeface="Calibri"/>
                <a:ea typeface="Calibri"/>
                <a:cs typeface="Calibri"/>
              </a:rPr>
              <a:t>College of Policing (2015). </a:t>
            </a:r>
            <a:r>
              <a:rPr lang="en-GB" sz="1500" i="1" dirty="0">
                <a:solidFill>
                  <a:srgbClr val="2C3E50"/>
                </a:solidFill>
                <a:latin typeface="Calibri"/>
                <a:ea typeface="Calibri"/>
                <a:cs typeface="Calibri"/>
              </a:rPr>
              <a:t>Partnership working and multi-agency responses/mechanisms</a:t>
            </a:r>
            <a:r>
              <a:rPr lang="en-GB" sz="1500" dirty="0">
                <a:solidFill>
                  <a:srgbClr val="2C3E50"/>
                </a:solidFill>
                <a:latin typeface="Calibri"/>
                <a:ea typeface="Calibri"/>
                <a:cs typeface="Calibri"/>
              </a:rPr>
              <a:t>.  College of Policing. Available at: </a:t>
            </a:r>
            <a:r>
              <a:rPr lang="en-GB" sz="1500" dirty="0">
                <a:solidFill>
                  <a:srgbClr val="2C3E50"/>
                </a:solidFill>
                <a:latin typeface="Calibri"/>
                <a:ea typeface="Calibri"/>
                <a:cs typeface="Calibri"/>
                <a:hlinkClick r:id="rId6"/>
              </a:rPr>
              <a:t>https://www.college.police.uk/app/major-investigation-and-public-protection/domestic-abuse/partnership-working-and-multi-agency-responsesmechanisms</a:t>
            </a:r>
            <a:r>
              <a:rPr lang="en-GB" sz="1500" dirty="0">
                <a:solidFill>
                  <a:srgbClr val="2C3E50"/>
                </a:solidFill>
                <a:latin typeface="Calibri"/>
                <a:ea typeface="Calibri"/>
                <a:cs typeface="Calibri"/>
              </a:rPr>
              <a:t>. Assessed on- dec 10</a:t>
            </a:r>
            <a:endParaRPr lang="en-GB" sz="1400" dirty="0">
              <a:solidFill>
                <a:srgbClr val="2C3E50"/>
              </a:solidFill>
              <a:latin typeface="Calibri"/>
              <a:ea typeface="Calibri"/>
              <a:cs typeface="Calibri"/>
            </a:endParaRPr>
          </a:p>
          <a:p>
            <a:r>
              <a:rPr lang="en-GB" sz="1400" dirty="0">
                <a:solidFill>
                  <a:srgbClr val="2C3E50"/>
                </a:solidFill>
                <a:latin typeface="Calibri"/>
                <a:ea typeface="Calibri"/>
                <a:cs typeface="Calibri"/>
              </a:rPr>
              <a:t>DomesticShelters.org. (2023). </a:t>
            </a:r>
            <a:r>
              <a:rPr lang="en-GB" sz="1400" i="1" dirty="0">
                <a:solidFill>
                  <a:srgbClr val="2C3E50"/>
                </a:solidFill>
                <a:latin typeface="Calibri"/>
                <a:ea typeface="Calibri"/>
                <a:cs typeface="Calibri"/>
              </a:rPr>
              <a:t>Time Doesn’t Heal All Wounds</a:t>
            </a:r>
            <a:r>
              <a:rPr lang="en-GB" sz="1400" dirty="0">
                <a:solidFill>
                  <a:srgbClr val="2C3E50"/>
                </a:solidFill>
                <a:latin typeface="Calibri"/>
                <a:ea typeface="Calibri"/>
                <a:cs typeface="Calibri"/>
              </a:rPr>
              <a:t>. Available at: </a:t>
            </a:r>
            <a:r>
              <a:rPr lang="en-GB" sz="1400" dirty="0">
                <a:solidFill>
                  <a:srgbClr val="2C3E50"/>
                </a:solidFill>
                <a:latin typeface="Calibri"/>
                <a:ea typeface="Calibri"/>
                <a:cs typeface="Calibri"/>
                <a:hlinkClick r:id="rId7"/>
              </a:rPr>
              <a:t>https://www.domesticshelters.org/articles/after-abuse/time-doesn-t-heal-all-wounds</a:t>
            </a:r>
            <a:r>
              <a:rPr lang="en-GB" sz="1400" dirty="0">
                <a:solidFill>
                  <a:srgbClr val="2C3E50"/>
                </a:solidFill>
                <a:latin typeface="Calibri"/>
                <a:ea typeface="Calibri"/>
                <a:cs typeface="Calibri"/>
              </a:rPr>
              <a:t>. Assessed on- dec 10</a:t>
            </a:r>
          </a:p>
          <a:p>
            <a:r>
              <a:rPr lang="en-GB" sz="1600" dirty="0">
                <a:solidFill>
                  <a:srgbClr val="2C3E50"/>
                </a:solidFill>
                <a:latin typeface="Calibri"/>
                <a:ea typeface="Calibri"/>
                <a:cs typeface="Calibri"/>
              </a:rPr>
              <a:t>END VIOLENCE AGAINST WOMEN (2023). </a:t>
            </a:r>
            <a:r>
              <a:rPr lang="en-GB" sz="1600" i="1" dirty="0">
                <a:solidFill>
                  <a:srgbClr val="2C3E50"/>
                </a:solidFill>
                <a:latin typeface="Calibri"/>
                <a:ea typeface="Calibri"/>
                <a:cs typeface="Calibri"/>
              </a:rPr>
              <a:t>New survey finds victims’ confidence in the justice system remains worryingly low</a:t>
            </a:r>
            <a:r>
              <a:rPr lang="en-GB" sz="1600" dirty="0">
                <a:solidFill>
                  <a:srgbClr val="2C3E50"/>
                </a:solidFill>
                <a:latin typeface="Calibri"/>
                <a:ea typeface="Calibri"/>
                <a:cs typeface="Calibri"/>
              </a:rPr>
              <a:t>. End Violence Against Women. Available at: </a:t>
            </a:r>
            <a:r>
              <a:rPr lang="en-GB" sz="1600" dirty="0">
                <a:solidFill>
                  <a:srgbClr val="2C3E50"/>
                </a:solidFill>
                <a:latin typeface="Calibri"/>
                <a:ea typeface="Calibri"/>
                <a:cs typeface="Calibri"/>
                <a:hlinkClick r:id="rId8"/>
              </a:rPr>
              <a:t>https://www.endviolenceagainstwomen.org.uk/new-survey-finds-victims-confidence-in-the-justice-system-remains-worryingly-low/</a:t>
            </a:r>
            <a:r>
              <a:rPr lang="en-GB" sz="1600" dirty="0">
                <a:solidFill>
                  <a:srgbClr val="2C3E50"/>
                </a:solidFill>
                <a:latin typeface="Calibri"/>
                <a:ea typeface="Calibri"/>
                <a:cs typeface="Calibri"/>
              </a:rPr>
              <a:t>. Assessed on- dec 10</a:t>
            </a:r>
            <a:endParaRPr lang="en-GB" sz="1400" dirty="0">
              <a:solidFill>
                <a:srgbClr val="2C3E50"/>
              </a:solidFill>
              <a:latin typeface="Calibri"/>
              <a:ea typeface="Calibri"/>
              <a:cs typeface="Calibri"/>
            </a:endParaRPr>
          </a:p>
          <a:p>
            <a:pPr marL="0" indent="0">
              <a:buNone/>
            </a:pPr>
            <a:endParaRPr lang="en-GB" sz="1400" dirty="0">
              <a:solidFill>
                <a:srgbClr val="2C3E50"/>
              </a:solidFill>
              <a:latin typeface="Calibri"/>
              <a:ea typeface="Calibri"/>
              <a:cs typeface="Calibri"/>
            </a:endParaRPr>
          </a:p>
          <a:p>
            <a:pPr marL="0" indent="0">
              <a:buNone/>
            </a:pPr>
            <a:endParaRPr lang="en-GB" sz="1400" dirty="0">
              <a:solidFill>
                <a:srgbClr val="2C3E50"/>
              </a:solidFill>
              <a:latin typeface="Calibri"/>
              <a:ea typeface="Calibri"/>
              <a:cs typeface="Calibri"/>
            </a:endParaRPr>
          </a:p>
          <a:p>
            <a:pPr marL="0" indent="0">
              <a:buNone/>
            </a:pPr>
            <a:endParaRPr lang="en-GB" sz="1400" dirty="0">
              <a:solidFill>
                <a:srgbClr val="2C3E50"/>
              </a:solidFill>
              <a:latin typeface="Calibri"/>
              <a:ea typeface="Calibri"/>
              <a:cs typeface="Calibri"/>
            </a:endParaRPr>
          </a:p>
          <a:p>
            <a:endParaRPr lang="en-GB" sz="1400" dirty="0">
              <a:solidFill>
                <a:srgbClr val="2C3E50"/>
              </a:solidFill>
              <a:latin typeface="Calibri"/>
              <a:ea typeface="Calibri"/>
              <a:cs typeface="Calibri"/>
            </a:endParaRPr>
          </a:p>
          <a:p>
            <a:pPr marL="0" indent="0">
              <a:buNone/>
            </a:pPr>
            <a:endParaRPr lang="en-GB" sz="1400" dirty="0">
              <a:solidFill>
                <a:srgbClr val="2C3E50"/>
              </a:solidFill>
              <a:latin typeface="Calibri"/>
              <a:ea typeface="Calibri"/>
              <a:cs typeface="Calibri"/>
            </a:endParaRPr>
          </a:p>
          <a:p>
            <a:endParaRPr lang="en-GB" sz="1400" dirty="0">
              <a:solidFill>
                <a:srgbClr val="2C3E50"/>
              </a:solidFill>
              <a:latin typeface="Aptos"/>
              <a:ea typeface="Calibri"/>
              <a:cs typeface="Calibri"/>
            </a:endParaRPr>
          </a:p>
          <a:p>
            <a:endParaRPr lang="en-GB" sz="1400" dirty="0">
              <a:solidFill>
                <a:srgbClr val="2C3E50"/>
              </a:solidFill>
              <a:latin typeface="Calibri"/>
              <a:ea typeface="Calibri"/>
              <a:cs typeface="Calibri"/>
            </a:endParaRPr>
          </a:p>
        </p:txBody>
      </p:sp>
    </p:spTree>
    <p:extLst>
      <p:ext uri="{BB962C8B-B14F-4D97-AF65-F5344CB8AC3E}">
        <p14:creationId xmlns:p14="http://schemas.microsoft.com/office/powerpoint/2010/main" val="3489466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4A2BF-8FDF-BB1C-2E86-3D7BF8822540}"/>
              </a:ext>
            </a:extLst>
          </p:cNvPr>
          <p:cNvSpPr>
            <a:spLocks noGrp="1"/>
          </p:cNvSpPr>
          <p:nvPr>
            <p:ph type="title"/>
          </p:nvPr>
        </p:nvSpPr>
        <p:spPr>
          <a:xfrm>
            <a:off x="563880" y="-635"/>
            <a:ext cx="10515600" cy="1325563"/>
          </a:xfrm>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3B6F6329-8B81-D5FB-436E-0274DA64F5D3}"/>
              </a:ext>
            </a:extLst>
          </p:cNvPr>
          <p:cNvSpPr>
            <a:spLocks noGrp="1"/>
          </p:cNvSpPr>
          <p:nvPr>
            <p:ph idx="1"/>
          </p:nvPr>
        </p:nvSpPr>
        <p:spPr>
          <a:xfrm>
            <a:off x="685800" y="1256665"/>
            <a:ext cx="10515600" cy="4351338"/>
          </a:xfrm>
        </p:spPr>
        <p:txBody>
          <a:bodyPr vert="horz" lIns="91440" tIns="45720" rIns="91440" bIns="45720" rtlCol="0" anchor="t">
            <a:noAutofit/>
          </a:bodyPr>
          <a:lstStyle/>
          <a:p>
            <a:pPr marL="0" indent="0">
              <a:buNone/>
            </a:pPr>
            <a:r>
              <a:rPr lang="en-GB" sz="1600" dirty="0">
                <a:solidFill>
                  <a:srgbClr val="2C3E50"/>
                </a:solidFill>
                <a:latin typeface="Calibri"/>
                <a:ea typeface="Calibri"/>
                <a:cs typeface="Calibri"/>
              </a:rPr>
              <a:t>The Hertfordshire Domestic Abuse Helpline. (2021). </a:t>
            </a:r>
            <a:r>
              <a:rPr lang="en-GB" sz="1600" i="1" dirty="0">
                <a:solidFill>
                  <a:srgbClr val="2C3E50"/>
                </a:solidFill>
                <a:latin typeface="Calibri"/>
                <a:ea typeface="Calibri"/>
                <a:cs typeface="Calibri"/>
              </a:rPr>
              <a:t>The Hertfordshire Domestic Abuse Helpline</a:t>
            </a:r>
            <a:r>
              <a:rPr lang="en-GB" sz="1600" dirty="0">
                <a:solidFill>
                  <a:srgbClr val="2C3E50"/>
                </a:solidFill>
                <a:latin typeface="Calibri"/>
                <a:ea typeface="Calibri"/>
                <a:cs typeface="Calibri"/>
              </a:rPr>
              <a:t>. Available at: </a:t>
            </a:r>
            <a:r>
              <a:rPr lang="en-GB" sz="1600" dirty="0">
                <a:solidFill>
                  <a:srgbClr val="2C3E50"/>
                </a:solidFill>
                <a:latin typeface="Calibri"/>
                <a:ea typeface="Calibri"/>
                <a:cs typeface="Calibri"/>
                <a:hlinkClick r:id="rId2"/>
              </a:rPr>
              <a:t>https://www.hertsdomesticabusehelpline.org/blogspot-domestic-abuse/2021/6/22/domestic-abuse-eating-disorders-and-what-links-the-two</a:t>
            </a:r>
            <a:r>
              <a:rPr lang="en-GB" sz="1600" dirty="0">
                <a:solidFill>
                  <a:srgbClr val="2C3E50"/>
                </a:solidFill>
                <a:latin typeface="Calibri"/>
                <a:ea typeface="Calibri"/>
                <a:cs typeface="Calibri"/>
              </a:rPr>
              <a:t>. Assessed on-dec 19</a:t>
            </a:r>
            <a:endParaRPr lang="en-US" sz="1600">
              <a:solidFill>
                <a:srgbClr val="000000"/>
              </a:solidFill>
              <a:latin typeface="Calibri"/>
              <a:ea typeface="Calibri"/>
              <a:cs typeface="Calibri"/>
            </a:endParaRPr>
          </a:p>
          <a:p>
            <a:pPr marL="0" indent="0">
              <a:buNone/>
            </a:pPr>
            <a:r>
              <a:rPr lang="en-GB" sz="1600" dirty="0">
                <a:solidFill>
                  <a:srgbClr val="2C3E50"/>
                </a:solidFill>
                <a:latin typeface="Calibri"/>
                <a:ea typeface="Calibri"/>
                <a:cs typeface="Calibri"/>
              </a:rPr>
              <a:t>Pelster, A. (2024). </a:t>
            </a:r>
            <a:r>
              <a:rPr lang="en-GB" sz="1600" i="1" dirty="0">
                <a:solidFill>
                  <a:srgbClr val="2C3E50"/>
                </a:solidFill>
                <a:latin typeface="Calibri"/>
                <a:ea typeface="Calibri"/>
                <a:cs typeface="Calibri"/>
              </a:rPr>
              <a:t>Understanding the Impact of Crime Victimisation | The Nest</a:t>
            </a:r>
            <a:r>
              <a:rPr lang="en-GB" sz="1600" dirty="0">
                <a:solidFill>
                  <a:srgbClr val="2C3E50"/>
                </a:solidFill>
                <a:latin typeface="Calibri"/>
                <a:ea typeface="Calibri"/>
                <a:cs typeface="Calibri"/>
              </a:rPr>
              <a:t>. Thenestsouthwark.org.uk. Available at: </a:t>
            </a:r>
            <a:r>
              <a:rPr lang="en-GB" sz="1600" dirty="0">
                <a:solidFill>
                  <a:srgbClr val="2C3E50"/>
                </a:solidFill>
                <a:latin typeface="Calibri"/>
                <a:ea typeface="Calibri"/>
                <a:cs typeface="Calibri"/>
                <a:hlinkClick r:id="rId3"/>
              </a:rPr>
              <a:t>https://thenestsouthwark.org.uk/2024/09/24/understanding-the-impact-of-crime-victimisation/</a:t>
            </a:r>
            <a:r>
              <a:rPr lang="en-GB" sz="1600" dirty="0">
                <a:solidFill>
                  <a:srgbClr val="2C3E50"/>
                </a:solidFill>
                <a:latin typeface="Calibri"/>
                <a:ea typeface="Calibri"/>
                <a:cs typeface="Calibri"/>
              </a:rPr>
              <a:t>. Assessed on </a:t>
            </a:r>
            <a:r>
              <a:rPr lang="en-GB" sz="1600" dirty="0" err="1">
                <a:solidFill>
                  <a:srgbClr val="2C3E50"/>
                </a:solidFill>
                <a:latin typeface="Calibri"/>
                <a:ea typeface="Calibri"/>
                <a:cs typeface="Calibri"/>
              </a:rPr>
              <a:t>jan</a:t>
            </a:r>
            <a:r>
              <a:rPr lang="en-GB" sz="1600" dirty="0">
                <a:solidFill>
                  <a:srgbClr val="2C3E50"/>
                </a:solidFill>
                <a:latin typeface="Calibri"/>
                <a:ea typeface="Calibri"/>
                <a:cs typeface="Calibri"/>
              </a:rPr>
              <a:t> 8</a:t>
            </a:r>
            <a:endParaRPr lang="en-US" sz="1600">
              <a:solidFill>
                <a:srgbClr val="000000"/>
              </a:solidFill>
              <a:latin typeface="Calibri"/>
              <a:ea typeface="Calibri"/>
              <a:cs typeface="Calibri"/>
            </a:endParaRPr>
          </a:p>
          <a:p>
            <a:pPr marL="0" indent="0">
              <a:buNone/>
            </a:pPr>
            <a:r>
              <a:rPr lang="en-GB" sz="1600" dirty="0">
                <a:solidFill>
                  <a:srgbClr val="2C3E50"/>
                </a:solidFill>
                <a:latin typeface="Calibri"/>
                <a:ea typeface="Calibri"/>
                <a:cs typeface="Calibri"/>
              </a:rPr>
              <a:t>Police force ‘failed’ women who were killed. (2024). </a:t>
            </a:r>
            <a:r>
              <a:rPr lang="en-GB" sz="1600" i="1">
                <a:solidFill>
                  <a:srgbClr val="2C3E50"/>
                </a:solidFill>
                <a:latin typeface="Calibri"/>
                <a:ea typeface="Calibri"/>
                <a:cs typeface="Calibri"/>
              </a:rPr>
              <a:t>BBC News</a:t>
            </a:r>
            <a:r>
              <a:rPr lang="en-GB" sz="1600">
                <a:solidFill>
                  <a:srgbClr val="2C3E50"/>
                </a:solidFill>
                <a:latin typeface="Calibri"/>
                <a:ea typeface="Calibri"/>
                <a:cs typeface="Calibri"/>
              </a:rPr>
              <a:t>. 22 Feb. Available at: </a:t>
            </a:r>
            <a:r>
              <a:rPr lang="en-GB" sz="1600" dirty="0">
                <a:solidFill>
                  <a:srgbClr val="2C3E50"/>
                </a:solidFill>
                <a:latin typeface="Calibri"/>
                <a:ea typeface="Calibri"/>
                <a:cs typeface="Calibri"/>
                <a:hlinkClick r:id="rId4"/>
              </a:rPr>
              <a:t>https://www.bbc.co.uk/news/uk-68359434</a:t>
            </a:r>
            <a:r>
              <a:rPr lang="en-GB" sz="1600" dirty="0">
                <a:solidFill>
                  <a:srgbClr val="2C3E50"/>
                </a:solidFill>
                <a:latin typeface="Calibri"/>
                <a:ea typeface="Calibri"/>
                <a:cs typeface="Calibri"/>
              </a:rPr>
              <a:t>. Assessed on- </a:t>
            </a:r>
            <a:r>
              <a:rPr lang="en-GB" sz="1600" err="1">
                <a:solidFill>
                  <a:srgbClr val="2C3E50"/>
                </a:solidFill>
                <a:latin typeface="Calibri"/>
                <a:ea typeface="Calibri"/>
                <a:cs typeface="Calibri"/>
              </a:rPr>
              <a:t>jan</a:t>
            </a:r>
            <a:r>
              <a:rPr lang="en-GB" sz="1600" dirty="0">
                <a:solidFill>
                  <a:srgbClr val="2C3E50"/>
                </a:solidFill>
                <a:latin typeface="Calibri"/>
                <a:ea typeface="Calibri"/>
                <a:cs typeface="Calibri"/>
              </a:rPr>
              <a:t> 8</a:t>
            </a:r>
          </a:p>
          <a:p>
            <a:pPr marL="0" indent="0">
              <a:buNone/>
            </a:pPr>
            <a:r>
              <a:rPr lang="en-GB" sz="1600" dirty="0">
                <a:solidFill>
                  <a:srgbClr val="2C3E50"/>
                </a:solidFill>
                <a:latin typeface="Calibri"/>
                <a:ea typeface="Calibri"/>
                <a:cs typeface="Calibri"/>
              </a:rPr>
              <a:t>Safe Lives (2023). </a:t>
            </a:r>
            <a:r>
              <a:rPr lang="en-GB" sz="1600" i="1" dirty="0">
                <a:solidFill>
                  <a:srgbClr val="2C3E50"/>
                </a:solidFill>
                <a:latin typeface="Calibri"/>
                <a:ea typeface="Calibri"/>
                <a:cs typeface="Calibri"/>
              </a:rPr>
              <a:t>Psychological Abuse</a:t>
            </a:r>
            <a:r>
              <a:rPr lang="en-GB" sz="1600" dirty="0">
                <a:solidFill>
                  <a:srgbClr val="2C3E50"/>
                </a:solidFill>
                <a:latin typeface="Calibri"/>
                <a:ea typeface="Calibri"/>
                <a:cs typeface="Calibri"/>
              </a:rPr>
              <a:t>. </a:t>
            </a:r>
            <a:r>
              <a:rPr lang="en-GB" sz="1600" dirty="0" err="1">
                <a:solidFill>
                  <a:srgbClr val="2C3E50"/>
                </a:solidFill>
                <a:latin typeface="Calibri"/>
                <a:ea typeface="Calibri"/>
                <a:cs typeface="Calibri"/>
              </a:rPr>
              <a:t>SafeLives</a:t>
            </a:r>
            <a:r>
              <a:rPr lang="en-GB" sz="1600" dirty="0">
                <a:solidFill>
                  <a:srgbClr val="2C3E50"/>
                </a:solidFill>
                <a:latin typeface="Calibri"/>
                <a:ea typeface="Calibri"/>
                <a:cs typeface="Calibri"/>
              </a:rPr>
              <a:t>. Available at: </a:t>
            </a:r>
            <a:r>
              <a:rPr lang="en-GB" sz="1600" dirty="0">
                <a:solidFill>
                  <a:srgbClr val="2C3E50"/>
                </a:solidFill>
                <a:latin typeface="Calibri"/>
                <a:ea typeface="Calibri"/>
                <a:cs typeface="Calibri"/>
                <a:hlinkClick r:id="rId5"/>
              </a:rPr>
              <a:t>https://safelives.org.uk/about-domestic-abuse/what-is-domestic-abuse/psychological-abuse/</a:t>
            </a:r>
            <a:r>
              <a:rPr lang="en-GB" sz="1600" dirty="0">
                <a:solidFill>
                  <a:srgbClr val="2C3E50"/>
                </a:solidFill>
                <a:latin typeface="Calibri"/>
                <a:ea typeface="Calibri"/>
                <a:cs typeface="Calibri"/>
              </a:rPr>
              <a:t>. Assessed on dec 20</a:t>
            </a:r>
            <a:endParaRPr lang="en-US" sz="1600">
              <a:solidFill>
                <a:srgbClr val="000000"/>
              </a:solidFill>
              <a:latin typeface="Calibri"/>
              <a:ea typeface="Calibri"/>
              <a:cs typeface="Calibri"/>
            </a:endParaRPr>
          </a:p>
          <a:p>
            <a:pPr marL="0" indent="0">
              <a:buNone/>
            </a:pPr>
            <a:r>
              <a:rPr lang="en-GB" sz="1600" dirty="0">
                <a:solidFill>
                  <a:srgbClr val="2C3E50"/>
                </a:solidFill>
                <a:latin typeface="Calibri"/>
                <a:ea typeface="Calibri"/>
                <a:cs typeface="Calibri"/>
              </a:rPr>
              <a:t>Victims Commissioner. (2024). </a:t>
            </a:r>
            <a:r>
              <a:rPr lang="en-GB" sz="1600" i="1" dirty="0">
                <a:solidFill>
                  <a:srgbClr val="2C3E50"/>
                </a:solidFill>
                <a:latin typeface="Calibri"/>
                <a:ea typeface="Calibri"/>
                <a:cs typeface="Calibri"/>
              </a:rPr>
              <a:t>Dismissed and struggling to cope — the torment of persistent anti-social behaviour on ‘forgotten’ victims revealed in new report - Victims Commissioner</a:t>
            </a:r>
            <a:r>
              <a:rPr lang="en-GB" sz="1600" dirty="0">
                <a:solidFill>
                  <a:srgbClr val="2C3E50"/>
                </a:solidFill>
                <a:latin typeface="Calibri"/>
                <a:ea typeface="Calibri"/>
                <a:cs typeface="Calibri"/>
              </a:rPr>
              <a:t>. Available at: </a:t>
            </a:r>
            <a:r>
              <a:rPr lang="en-GB" sz="1600" dirty="0">
                <a:solidFill>
                  <a:srgbClr val="2C3E50"/>
                </a:solidFill>
                <a:latin typeface="Calibri"/>
                <a:ea typeface="Calibri"/>
                <a:cs typeface="Calibri"/>
                <a:hlinkClick r:id="rId6"/>
              </a:rPr>
              <a:t>https://victimscommissioner.org.uk/news/still-living-a-nightmare/</a:t>
            </a:r>
            <a:r>
              <a:rPr lang="en-GB" sz="1600" dirty="0">
                <a:solidFill>
                  <a:srgbClr val="2C3E50"/>
                </a:solidFill>
                <a:latin typeface="Calibri"/>
                <a:ea typeface="Calibri"/>
                <a:cs typeface="Calibri"/>
              </a:rPr>
              <a:t>. Assessed on- dec 20</a:t>
            </a:r>
            <a:endParaRPr lang="en-GB" sz="1600">
              <a:latin typeface="Calibri"/>
              <a:ea typeface="Calibri"/>
              <a:cs typeface="Calibri"/>
            </a:endParaRPr>
          </a:p>
          <a:p>
            <a:pPr marL="0" indent="0">
              <a:buNone/>
            </a:pPr>
            <a:r>
              <a:rPr lang="en-GB" sz="1600" dirty="0">
                <a:solidFill>
                  <a:srgbClr val="2C3E50"/>
                </a:solidFill>
                <a:latin typeface="Calibri"/>
                <a:ea typeface="Calibri"/>
                <a:cs typeface="Calibri"/>
              </a:rPr>
              <a:t>Women’s Aid. (2025). </a:t>
            </a:r>
            <a:r>
              <a:rPr lang="en-GB" sz="1600" i="1" dirty="0">
                <a:solidFill>
                  <a:srgbClr val="2C3E50"/>
                </a:solidFill>
                <a:latin typeface="Calibri"/>
                <a:ea typeface="Calibri"/>
                <a:cs typeface="Calibri"/>
              </a:rPr>
              <a:t>Change That Lasts - Women’s Aid</a:t>
            </a:r>
            <a:r>
              <a:rPr lang="en-GB" sz="1600" dirty="0">
                <a:solidFill>
                  <a:srgbClr val="2C3E50"/>
                </a:solidFill>
                <a:latin typeface="Calibri"/>
                <a:ea typeface="Calibri"/>
                <a:cs typeface="Calibri"/>
              </a:rPr>
              <a:t>.  Available at: </a:t>
            </a:r>
            <a:r>
              <a:rPr lang="en-GB" sz="1600" dirty="0">
                <a:solidFill>
                  <a:srgbClr val="2C3E50"/>
                </a:solidFill>
                <a:latin typeface="Calibri"/>
                <a:ea typeface="Calibri"/>
                <a:cs typeface="Calibri"/>
                <a:hlinkClick r:id="rId7"/>
              </a:rPr>
              <a:t>https://womensaid.org.uk/what-we-do/change-that-lasts/</a:t>
            </a:r>
            <a:r>
              <a:rPr lang="en-GB" sz="1600" dirty="0">
                <a:solidFill>
                  <a:srgbClr val="2C3E50"/>
                </a:solidFill>
                <a:latin typeface="Calibri"/>
                <a:ea typeface="Calibri"/>
                <a:cs typeface="Calibri"/>
              </a:rPr>
              <a:t>. Assessed on – dec 20</a:t>
            </a:r>
            <a:endParaRPr lang="en-US" sz="1600" dirty="0">
              <a:solidFill>
                <a:srgbClr val="000000"/>
              </a:solidFill>
              <a:latin typeface="Calibri"/>
              <a:ea typeface="Calibri"/>
              <a:cs typeface="Calibri"/>
            </a:endParaRPr>
          </a:p>
          <a:p>
            <a:pPr marL="0" indent="0">
              <a:buNone/>
            </a:pPr>
            <a:r>
              <a:rPr lang="en-GB" sz="1600" dirty="0">
                <a:solidFill>
                  <a:srgbClr val="2C3E50"/>
                </a:solidFill>
                <a:latin typeface="Calibri"/>
                <a:ea typeface="Calibri"/>
                <a:cs typeface="Calibri"/>
              </a:rPr>
              <a:t>Women’s Aid. (2024). </a:t>
            </a:r>
            <a:r>
              <a:rPr lang="en-GB" sz="1600" i="1" dirty="0">
                <a:solidFill>
                  <a:srgbClr val="2C3E50"/>
                </a:solidFill>
                <a:latin typeface="Calibri"/>
                <a:ea typeface="Calibri"/>
                <a:cs typeface="Calibri"/>
              </a:rPr>
              <a:t>Summary of Women’s Aid safeguarding approach - Women’s Aid</a:t>
            </a:r>
            <a:r>
              <a:rPr lang="en-GB" sz="1600" dirty="0">
                <a:solidFill>
                  <a:srgbClr val="2C3E50"/>
                </a:solidFill>
                <a:latin typeface="Calibri"/>
                <a:ea typeface="Calibri"/>
                <a:cs typeface="Calibri"/>
              </a:rPr>
              <a:t>.  Available at: </a:t>
            </a:r>
            <a:r>
              <a:rPr lang="en-GB" sz="1600" dirty="0">
                <a:solidFill>
                  <a:srgbClr val="2C3E50"/>
                </a:solidFill>
                <a:latin typeface="Calibri"/>
                <a:ea typeface="Calibri"/>
                <a:cs typeface="Calibri"/>
                <a:hlinkClick r:id="rId8"/>
              </a:rPr>
              <a:t>https://womensaid.org.uk/terms-conditions/summary-of-womens-aid-safeguarding-approach/</a:t>
            </a:r>
            <a:r>
              <a:rPr lang="en-GB" sz="1600" dirty="0">
                <a:solidFill>
                  <a:srgbClr val="2C3E50"/>
                </a:solidFill>
                <a:latin typeface="Calibri"/>
                <a:ea typeface="Calibri"/>
                <a:cs typeface="Calibri"/>
              </a:rPr>
              <a:t>. Assessed on- </a:t>
            </a:r>
            <a:r>
              <a:rPr lang="en-GB" sz="1600" dirty="0" err="1">
                <a:solidFill>
                  <a:srgbClr val="2C3E50"/>
                </a:solidFill>
                <a:latin typeface="Calibri"/>
                <a:ea typeface="Calibri"/>
                <a:cs typeface="Calibri"/>
              </a:rPr>
              <a:t>jan</a:t>
            </a:r>
            <a:r>
              <a:rPr lang="en-GB" sz="1600" dirty="0">
                <a:solidFill>
                  <a:srgbClr val="2C3E50"/>
                </a:solidFill>
                <a:latin typeface="Calibri"/>
                <a:ea typeface="Calibri"/>
                <a:cs typeface="Calibri"/>
              </a:rPr>
              <a:t> 9</a:t>
            </a:r>
            <a:endParaRPr lang="en-GB" sz="1600" dirty="0">
              <a:latin typeface="Calibri"/>
              <a:ea typeface="Calibri"/>
              <a:cs typeface="Calibri"/>
            </a:endParaRPr>
          </a:p>
          <a:p>
            <a:pPr marL="0" indent="0">
              <a:buNone/>
            </a:pPr>
            <a:r>
              <a:rPr lang="en-GB" sz="1600" dirty="0">
                <a:solidFill>
                  <a:srgbClr val="2C3E50"/>
                </a:solidFill>
                <a:latin typeface="Calibri"/>
                <a:ea typeface="Calibri"/>
                <a:cs typeface="Calibri"/>
              </a:rPr>
              <a:t>Victim Support (2022). </a:t>
            </a:r>
            <a:r>
              <a:rPr lang="en-GB" sz="1600" i="1" dirty="0">
                <a:solidFill>
                  <a:srgbClr val="2C3E50"/>
                </a:solidFill>
                <a:latin typeface="Calibri"/>
                <a:ea typeface="Calibri"/>
                <a:cs typeface="Calibri"/>
              </a:rPr>
              <a:t>New research shows police failing to act on domestic abuse reports - ethnic minority victims worst affected</a:t>
            </a:r>
            <a:r>
              <a:rPr lang="en-GB" sz="1600" dirty="0">
                <a:solidFill>
                  <a:srgbClr val="2C3E50"/>
                </a:solidFill>
                <a:latin typeface="Calibri"/>
                <a:ea typeface="Calibri"/>
                <a:cs typeface="Calibri"/>
              </a:rPr>
              <a:t>.  Victim Support. Available at: </a:t>
            </a:r>
            <a:r>
              <a:rPr lang="en-GB" sz="1600" dirty="0">
                <a:solidFill>
                  <a:srgbClr val="2C3E50"/>
                </a:solidFill>
                <a:latin typeface="Calibri"/>
                <a:ea typeface="Calibri"/>
                <a:cs typeface="Calibri"/>
                <a:hlinkClick r:id="rId9"/>
              </a:rPr>
              <a:t>https://www.victimsupport.org.uk/new-research-shows-police-failing-to-act-on-domestic-abuse-reports-ethnic-minority-victims-worst-affected/</a:t>
            </a:r>
            <a:r>
              <a:rPr lang="en-GB" sz="1600" dirty="0">
                <a:solidFill>
                  <a:srgbClr val="2C3E50"/>
                </a:solidFill>
                <a:latin typeface="Calibri"/>
                <a:ea typeface="Calibri"/>
                <a:cs typeface="Calibri"/>
              </a:rPr>
              <a:t>. </a:t>
            </a:r>
            <a:r>
              <a:rPr lang="en-GB" sz="1600" dirty="0" err="1">
                <a:solidFill>
                  <a:srgbClr val="2C3E50"/>
                </a:solidFill>
                <a:latin typeface="Calibri"/>
                <a:ea typeface="Calibri"/>
                <a:cs typeface="Calibri"/>
              </a:rPr>
              <a:t>Asssesed</a:t>
            </a:r>
            <a:r>
              <a:rPr lang="en-GB" sz="1600" dirty="0">
                <a:solidFill>
                  <a:srgbClr val="2C3E50"/>
                </a:solidFill>
                <a:latin typeface="Calibri"/>
                <a:ea typeface="Calibri"/>
                <a:cs typeface="Calibri"/>
              </a:rPr>
              <a:t> on- dec 19</a:t>
            </a:r>
            <a:endParaRPr lang="en-GB" sz="1600" dirty="0"/>
          </a:p>
          <a:p>
            <a:pPr>
              <a:buNone/>
            </a:pPr>
            <a:endParaRPr lang="en-GB" sz="1400" dirty="0">
              <a:solidFill>
                <a:srgbClr val="2C3E50"/>
              </a:solidFill>
              <a:highlight>
                <a:srgbClr val="FEF1C4"/>
              </a:highlight>
              <a:latin typeface="Calibri"/>
              <a:ea typeface="Calibri"/>
              <a:cs typeface="Calibri"/>
            </a:endParaRPr>
          </a:p>
          <a:p>
            <a:pPr marL="0" indent="0">
              <a:buNone/>
            </a:pPr>
            <a:endParaRPr lang="en-US" dirty="0"/>
          </a:p>
          <a:p>
            <a:pPr marL="0" indent="0">
              <a:buNone/>
            </a:pPr>
            <a:endParaRPr lang="en-GB" sz="1400" dirty="0">
              <a:solidFill>
                <a:srgbClr val="2C3E50"/>
              </a:solidFill>
              <a:latin typeface="Calibri"/>
              <a:ea typeface="Calibri"/>
              <a:cs typeface="Calibri"/>
            </a:endParaRPr>
          </a:p>
          <a:p>
            <a:pPr marL="0" indent="0">
              <a:buNone/>
            </a:pPr>
            <a:endParaRPr lang="en-GB" sz="1400" dirty="0">
              <a:solidFill>
                <a:srgbClr val="2C3E50"/>
              </a:solidFill>
              <a:latin typeface="Calibri"/>
              <a:ea typeface="Calibri"/>
              <a:cs typeface="Calibri"/>
            </a:endParaRPr>
          </a:p>
        </p:txBody>
      </p:sp>
    </p:spTree>
    <p:extLst>
      <p:ext uri="{BB962C8B-B14F-4D97-AF65-F5344CB8AC3E}">
        <p14:creationId xmlns:p14="http://schemas.microsoft.com/office/powerpoint/2010/main" val="1804962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68501-5FB7-9C67-4439-DFAE3562F5F3}"/>
              </a:ext>
            </a:extLst>
          </p:cNvPr>
          <p:cNvSpPr>
            <a:spLocks noGrp="1"/>
          </p:cNvSpPr>
          <p:nvPr>
            <p:ph type="title"/>
          </p:nvPr>
        </p:nvSpPr>
        <p:spPr/>
        <p:txBody>
          <a:bodyPr/>
          <a:lstStyle/>
          <a:p>
            <a:r>
              <a:rPr lang="en-GB" dirty="0" err="1"/>
              <a:t>Reasearch</a:t>
            </a:r>
            <a:r>
              <a:rPr lang="en-GB" dirty="0"/>
              <a:t> timeline</a:t>
            </a:r>
          </a:p>
        </p:txBody>
      </p:sp>
      <p:sp>
        <p:nvSpPr>
          <p:cNvPr id="3" name="Content Placeholder 2">
            <a:extLst>
              <a:ext uri="{FF2B5EF4-FFF2-40B4-BE49-F238E27FC236}">
                <a16:creationId xmlns:a16="http://schemas.microsoft.com/office/drawing/2014/main" id="{E839A412-5DAF-4D9C-4B31-7F6237E721EF}"/>
              </a:ext>
            </a:extLst>
          </p:cNvPr>
          <p:cNvSpPr>
            <a:spLocks noGrp="1"/>
          </p:cNvSpPr>
          <p:nvPr>
            <p:ph idx="1"/>
          </p:nvPr>
        </p:nvSpPr>
        <p:spPr/>
        <p:txBody>
          <a:bodyPr vert="horz" lIns="91440" tIns="45720" rIns="91440" bIns="45720" rtlCol="0" anchor="t">
            <a:normAutofit lnSpcReduction="10000"/>
          </a:bodyPr>
          <a:lstStyle/>
          <a:p>
            <a:pPr marL="0" indent="0">
              <a:buNone/>
            </a:pPr>
            <a:r>
              <a:rPr lang="en-GB" sz="2000" dirty="0">
                <a:latin typeface="Arial"/>
                <a:cs typeface="Arial"/>
              </a:rPr>
              <a:t>Background reading-I got my resources from online </a:t>
            </a:r>
            <a:r>
              <a:rPr lang="en-GB" sz="2000" dirty="0" err="1">
                <a:latin typeface="Arial"/>
                <a:cs typeface="Arial"/>
              </a:rPr>
              <a:t>reasources</a:t>
            </a:r>
            <a:r>
              <a:rPr lang="en-GB" sz="2000" dirty="0">
                <a:latin typeface="Arial"/>
                <a:cs typeface="Arial"/>
              </a:rPr>
              <a:t>, made sure to check that they were reliable, a lot of my </a:t>
            </a:r>
            <a:r>
              <a:rPr lang="en-GB" sz="2000" dirty="0" err="1">
                <a:latin typeface="Arial"/>
                <a:cs typeface="Arial"/>
              </a:rPr>
              <a:t>reasources</a:t>
            </a:r>
            <a:r>
              <a:rPr lang="en-GB" sz="2000" dirty="0">
                <a:latin typeface="Arial"/>
                <a:cs typeface="Arial"/>
              </a:rPr>
              <a:t> are from forces themselves or from the college of policing.</a:t>
            </a:r>
          </a:p>
          <a:p>
            <a:pPr marL="0" indent="0">
              <a:buNone/>
            </a:pPr>
            <a:r>
              <a:rPr lang="en-GB" sz="2000" dirty="0">
                <a:latin typeface="Arial"/>
                <a:cs typeface="Arial"/>
              </a:rPr>
              <a:t>Planning- I planned my presentation in sections, made sure I knew what </a:t>
            </a:r>
            <a:r>
              <a:rPr lang="en-GB" sz="2000" dirty="0" err="1">
                <a:latin typeface="Arial"/>
                <a:cs typeface="Arial"/>
              </a:rPr>
              <a:t>refrences</a:t>
            </a:r>
            <a:r>
              <a:rPr lang="en-GB" sz="2000" dirty="0">
                <a:latin typeface="Arial"/>
                <a:cs typeface="Arial"/>
              </a:rPr>
              <a:t> were reliable .Had a brief idea for the structure I wanted and tried my best to stay on it.</a:t>
            </a:r>
            <a:endParaRPr lang="en-US" sz="2000" dirty="0">
              <a:latin typeface="Arial"/>
              <a:cs typeface="Arial"/>
            </a:endParaRPr>
          </a:p>
          <a:p>
            <a:pPr marL="0" indent="0">
              <a:buNone/>
            </a:pPr>
            <a:r>
              <a:rPr lang="en-GB" sz="2000" dirty="0">
                <a:latin typeface="Arial"/>
                <a:cs typeface="Arial"/>
              </a:rPr>
              <a:t>Structure-I picked which topic would be best for me which was short and long term impacts of abuse, made sure to write bullet points about what I wanted to talk about and where I wanted it. Made sure to layer it with an introduction and then the main then for the conclusion which would bring it all together.</a:t>
            </a:r>
            <a:endParaRPr lang="en-US" sz="2000" dirty="0">
              <a:latin typeface="Arial"/>
              <a:cs typeface="Arial"/>
            </a:endParaRPr>
          </a:p>
          <a:p>
            <a:pPr marL="0" indent="0">
              <a:buNone/>
            </a:pPr>
            <a:r>
              <a:rPr lang="en-GB" sz="2000" dirty="0">
                <a:latin typeface="Arial"/>
                <a:cs typeface="Arial"/>
              </a:rPr>
              <a:t>Wider reading-I did do not do as much wider reading as I would have </a:t>
            </a:r>
            <a:r>
              <a:rPr lang="en-GB" sz="2000" dirty="0" err="1">
                <a:latin typeface="Arial"/>
                <a:cs typeface="Arial"/>
              </a:rPr>
              <a:t>prefered</a:t>
            </a:r>
            <a:r>
              <a:rPr lang="en-GB" sz="2000" dirty="0">
                <a:latin typeface="Arial"/>
                <a:cs typeface="Arial"/>
              </a:rPr>
              <a:t>, as for books I did not get any </a:t>
            </a:r>
            <a:r>
              <a:rPr lang="en-GB" sz="2000" dirty="0" err="1">
                <a:latin typeface="Arial"/>
                <a:cs typeface="Arial"/>
              </a:rPr>
              <a:t>refrences</a:t>
            </a:r>
            <a:r>
              <a:rPr lang="en-GB" sz="2000" dirty="0">
                <a:latin typeface="Arial"/>
                <a:cs typeface="Arial"/>
              </a:rPr>
              <a:t> from books.</a:t>
            </a:r>
            <a:endParaRPr lang="en-US" sz="2000" dirty="0">
              <a:latin typeface="Arial"/>
              <a:cs typeface="Arial"/>
            </a:endParaRPr>
          </a:p>
          <a:p>
            <a:pPr marL="0" indent="0">
              <a:buNone/>
            </a:pPr>
            <a:r>
              <a:rPr lang="en-GB" sz="2000" dirty="0">
                <a:latin typeface="Arial"/>
                <a:cs typeface="Arial"/>
              </a:rPr>
              <a:t>Reflection/ Challenges-I do feel like there was a few challenges with getting </a:t>
            </a:r>
            <a:r>
              <a:rPr lang="en-GB" sz="2000" dirty="0" err="1">
                <a:latin typeface="Arial"/>
                <a:cs typeface="Arial"/>
              </a:rPr>
              <a:t>refrences</a:t>
            </a:r>
            <a:r>
              <a:rPr lang="en-GB" sz="2000" dirty="0">
                <a:latin typeface="Arial"/>
                <a:cs typeface="Arial"/>
              </a:rPr>
              <a:t> and resources, I did find that quite difficult. On the other hand I do think I could have done better and done a lot more wider reading than I did, I think I could have done a bit more and used more case studies where I could have. I also would have written more notes.</a:t>
            </a:r>
            <a:endParaRPr lang="en-US" sz="2000" dirty="0">
              <a:latin typeface="Arial"/>
              <a:cs typeface="Arial"/>
            </a:endParaRPr>
          </a:p>
          <a:p>
            <a:pPr marL="0" indent="0">
              <a:buNone/>
            </a:pPr>
            <a:endParaRPr lang="en-GB" dirty="0"/>
          </a:p>
        </p:txBody>
      </p:sp>
    </p:spTree>
    <p:extLst>
      <p:ext uri="{BB962C8B-B14F-4D97-AF65-F5344CB8AC3E}">
        <p14:creationId xmlns:p14="http://schemas.microsoft.com/office/powerpoint/2010/main" val="2721977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0BAEC-3AC3-4757-360D-F7320A0959C2}"/>
              </a:ext>
            </a:extLst>
          </p:cNvPr>
          <p:cNvSpPr>
            <a:spLocks noGrp="1"/>
          </p:cNvSpPr>
          <p:nvPr>
            <p:ph type="title"/>
          </p:nvPr>
        </p:nvSpPr>
        <p:spPr/>
        <p:txBody>
          <a:bodyPr/>
          <a:lstStyle/>
          <a:p>
            <a:r>
              <a:rPr lang="en-GB"/>
              <a:t>The use of AI</a:t>
            </a:r>
          </a:p>
        </p:txBody>
      </p:sp>
      <p:sp>
        <p:nvSpPr>
          <p:cNvPr id="3" name="Content Placeholder 2">
            <a:extLst>
              <a:ext uri="{FF2B5EF4-FFF2-40B4-BE49-F238E27FC236}">
                <a16:creationId xmlns:a16="http://schemas.microsoft.com/office/drawing/2014/main" id="{36CAA44A-4254-C66E-61FF-9B91FBDA3100}"/>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latin typeface="Calibri"/>
                <a:ea typeface="Calibri"/>
                <a:cs typeface="Calibri"/>
              </a:rPr>
              <a:t>I did not use AI for </a:t>
            </a:r>
            <a:r>
              <a:rPr lang="en-GB" dirty="0" err="1">
                <a:latin typeface="Calibri"/>
                <a:ea typeface="Calibri"/>
                <a:cs typeface="Calibri"/>
              </a:rPr>
              <a:t>reasearch</a:t>
            </a:r>
            <a:r>
              <a:rPr lang="en-GB" dirty="0">
                <a:latin typeface="Calibri"/>
                <a:ea typeface="Calibri"/>
                <a:cs typeface="Calibri"/>
              </a:rPr>
              <a:t>.</a:t>
            </a:r>
          </a:p>
          <a:p>
            <a:pPr marL="0" indent="0">
              <a:buNone/>
            </a:pPr>
            <a:r>
              <a:rPr lang="en-GB">
                <a:latin typeface="Calibri"/>
                <a:ea typeface="Calibri"/>
                <a:cs typeface="Calibri"/>
              </a:rPr>
              <a:t>I did not use AI for my structure.</a:t>
            </a:r>
            <a:endParaRPr lang="en-GB" dirty="0">
              <a:latin typeface="Calibri"/>
              <a:ea typeface="Calibri"/>
              <a:cs typeface="Calibri"/>
            </a:endParaRPr>
          </a:p>
          <a:p>
            <a:pPr marL="0" indent="0">
              <a:buNone/>
            </a:pPr>
            <a:r>
              <a:rPr lang="en-GB" dirty="0" err="1">
                <a:latin typeface="Calibri"/>
                <a:ea typeface="Calibri"/>
                <a:cs typeface="Calibri"/>
              </a:rPr>
              <a:t>i</a:t>
            </a:r>
            <a:r>
              <a:rPr lang="en-GB" dirty="0">
                <a:latin typeface="Calibri"/>
                <a:ea typeface="Calibri"/>
                <a:cs typeface="Calibri"/>
              </a:rPr>
              <a:t> did not use AI for my proofreading.</a:t>
            </a:r>
          </a:p>
          <a:p>
            <a:pPr marL="0" indent="0">
              <a:buNone/>
            </a:pPr>
            <a:r>
              <a:rPr lang="en-GB">
                <a:latin typeface="Calibri"/>
                <a:ea typeface="Calibri"/>
                <a:cs typeface="Calibri"/>
              </a:rPr>
              <a:t>I did not use AI for my writing.</a:t>
            </a:r>
            <a:endParaRPr lang="en-GB" dirty="0">
              <a:latin typeface="Calibri"/>
              <a:ea typeface="Calibri"/>
              <a:cs typeface="Calibri"/>
            </a:endParaRPr>
          </a:p>
          <a:p>
            <a:pPr marL="0" indent="0">
              <a:buNone/>
            </a:pPr>
            <a:r>
              <a:rPr lang="en-GB" dirty="0">
                <a:latin typeface="Calibri"/>
                <a:ea typeface="Calibri"/>
                <a:cs typeface="Calibri"/>
              </a:rPr>
              <a:t>I did not use AI for creat</a:t>
            </a:r>
            <a:r>
              <a:rPr lang="en-GB">
                <a:latin typeface="Calibri"/>
                <a:ea typeface="Calibri"/>
                <a:cs typeface="Calibri"/>
              </a:rPr>
              <a:t>ive.</a:t>
            </a:r>
            <a:endParaRPr lang="en-GB" dirty="0">
              <a:latin typeface="Calibri"/>
              <a:ea typeface="Calibri"/>
              <a:cs typeface="Calibri"/>
            </a:endParaRPr>
          </a:p>
          <a:p>
            <a:pPr marL="0" indent="0">
              <a:buNone/>
            </a:pPr>
            <a:r>
              <a:rPr lang="en-GB">
                <a:latin typeface="Calibri"/>
                <a:ea typeface="Calibri"/>
                <a:cs typeface="Calibri"/>
              </a:rPr>
              <a:t>I did not use AI for programming.</a:t>
            </a:r>
            <a:endParaRPr lang="en-GB" dirty="0">
              <a:latin typeface="Calibri"/>
              <a:ea typeface="Calibri"/>
              <a:cs typeface="Calibri"/>
            </a:endParaRPr>
          </a:p>
          <a:p>
            <a:pPr marL="0" indent="0">
              <a:buNone/>
            </a:pPr>
            <a:r>
              <a:rPr lang="en-GB">
                <a:latin typeface="Calibri"/>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a:latin typeface="Calibri"/>
            </a:endParaRPr>
          </a:p>
        </p:txBody>
      </p:sp>
    </p:spTree>
    <p:extLst>
      <p:ext uri="{BB962C8B-B14F-4D97-AF65-F5344CB8AC3E}">
        <p14:creationId xmlns:p14="http://schemas.microsoft.com/office/powerpoint/2010/main" val="3773673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13</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short-term and long-term psychological, emotional, and social impacts of abuse on victims. police working with support services respond to ensure effective safeguarding</vt:lpstr>
      <vt:lpstr>In this power point it will be...</vt:lpstr>
      <vt:lpstr>Short term psycological impacts on victims</vt:lpstr>
      <vt:lpstr>Short term emotional</vt:lpstr>
      <vt:lpstr>Short term social</vt:lpstr>
      <vt:lpstr>Long term impacts</vt:lpstr>
      <vt:lpstr>Long term emotional </vt:lpstr>
      <vt:lpstr>Long term social</vt:lpstr>
      <vt:lpstr>Long term physical</vt:lpstr>
      <vt:lpstr>Police working with abuse victims </vt:lpstr>
      <vt:lpstr>Police working with support services</vt:lpstr>
      <vt:lpstr>Abuse victims working with police</vt:lpstr>
      <vt:lpstr>More effective safe guarding</vt:lpstr>
      <vt:lpstr>Police and support services</vt:lpstr>
      <vt:lpstr>Massive impacts</vt:lpstr>
      <vt:lpstr>conclusion</vt:lpstr>
      <vt:lpstr>Refrences </vt:lpstr>
      <vt:lpstr>Refrences </vt:lpstr>
      <vt:lpstr>Reasearch timeline</vt:lpstr>
      <vt:lpstr>The use of AI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1166</cp:revision>
  <dcterms:created xsi:type="dcterms:W3CDTF">2025-11-26T10:03:36Z</dcterms:created>
  <dcterms:modified xsi:type="dcterms:W3CDTF">2026-01-09T18:01:21Z</dcterms:modified>
</cp:coreProperties>
</file>