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7" r:id="rId2"/>
    <p:sldId id="291" r:id="rId3"/>
    <p:sldId id="258" r:id="rId4"/>
    <p:sldId id="259" r:id="rId5"/>
    <p:sldId id="260" r:id="rId6"/>
    <p:sldId id="261" r:id="rId7"/>
    <p:sldId id="277" r:id="rId8"/>
    <p:sldId id="278" r:id="rId9"/>
    <p:sldId id="279" r:id="rId10"/>
    <p:sldId id="280" r:id="rId11"/>
    <p:sldId id="281" r:id="rId12"/>
    <p:sldId id="262" r:id="rId13"/>
    <p:sldId id="282" r:id="rId14"/>
    <p:sldId id="283" r:id="rId15"/>
    <p:sldId id="263" r:id="rId16"/>
    <p:sldId id="284" r:id="rId17"/>
    <p:sldId id="285" r:id="rId18"/>
    <p:sldId id="286" r:id="rId19"/>
    <p:sldId id="264" r:id="rId20"/>
    <p:sldId id="265" r:id="rId21"/>
    <p:sldId id="287" r:id="rId22"/>
    <p:sldId id="288" r:id="rId23"/>
    <p:sldId id="289" r:id="rId24"/>
    <p:sldId id="290" r:id="rId25"/>
    <p:sldId id="266" r:id="rId26"/>
    <p:sldId id="267" r:id="rId27"/>
    <p:sldId id="256" r:id="rId28"/>
  </p:sldIdLst>
  <p:sldSz cx="12192000" cy="6858000"/>
  <p:notesSz cx="6858000" cy="9144000"/>
  <p:defaultText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4758" autoAdjust="0"/>
  </p:normalViewPr>
  <p:slideViewPr>
    <p:cSldViewPr snapToGrid="0" snapToObjects="1">
      <p:cViewPr varScale="1">
        <p:scale>
          <a:sx n="40" d="100"/>
          <a:sy n="40" d="100"/>
        </p:scale>
        <p:origin x="16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ACDEBC-5546-7C44-91FB-A9109D466295}" type="datetimeFigureOut">
              <a:rPr lang="en-BD" smtClean="0"/>
              <a:t>07/17/2022</a:t>
            </a:fld>
            <a:endParaRPr lang="en-B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D07676-8627-4944-B206-B5427E86CFC5}" type="slidenum">
              <a:rPr lang="en-BD" smtClean="0"/>
              <a:t>‹#›</a:t>
            </a:fld>
            <a:endParaRPr lang="en-BD"/>
          </a:p>
        </p:txBody>
      </p:sp>
    </p:spTree>
    <p:extLst>
      <p:ext uri="{BB962C8B-B14F-4D97-AF65-F5344CB8AC3E}">
        <p14:creationId xmlns:p14="http://schemas.microsoft.com/office/powerpoint/2010/main" val="182560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1"/>
        <p:cNvGrpSpPr/>
        <p:nvPr/>
      </p:nvGrpSpPr>
      <p:grpSpPr>
        <a:xfrm>
          <a:off x="0" y="0"/>
          <a:ext cx="0" cy="0"/>
          <a:chOff x="0" y="0"/>
          <a:chExt cx="0" cy="0"/>
        </a:xfrm>
      </p:grpSpPr>
      <p:sp>
        <p:nvSpPr>
          <p:cNvPr id="2122" name="Google Shape;212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3" name="Google Shape;212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Introduction</a:t>
            </a:r>
            <a:endParaRPr lang="en-BD"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history of communication is deep and varied. Since humankind's earliest days, talking to other people has been essential to our very survival. The ability to communicate has been crucial to the continued existence of humanity. The first humans communicated with one another using a wide range of techniques and approaches, including the use of symbols, gestures, noises, drawings, and sign languages. As technology has progressed, so too has the quality of connections made possible. Additionally, interaction in the modern day is quite vital. The current research evaluates the advantages, theories, obstacles, and channels of the communication model.</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T</a:t>
            </a:r>
            <a:r>
              <a:rPr lang="en-BD" sz="1200" b="1" kern="1200" dirty="0">
                <a:solidFill>
                  <a:schemeClr val="tx1"/>
                </a:solidFill>
                <a:effectLst/>
                <a:latin typeface="+mn-lt"/>
                <a:ea typeface="+mn-ea"/>
                <a:cs typeface="+mn-cs"/>
              </a:rPr>
              <a:t>he benefits of effective communication on the organization’s business process</a:t>
            </a:r>
          </a:p>
          <a:p>
            <a:r>
              <a:rPr lang="en-BD" sz="1200" kern="1200" dirty="0">
                <a:solidFill>
                  <a:schemeClr val="tx1"/>
                </a:solidFill>
                <a:effectLst/>
                <a:latin typeface="+mn-lt"/>
                <a:ea typeface="+mn-ea"/>
                <a:cs typeface="+mn-cs"/>
              </a:rPr>
              <a:t>Businesses in the modern world are quite fluid. Most managers and team members don't know about all the channels of communication at their disposal. They could then squander time at work looking for and implementing communication channels that are already in place and available to everyone in the firm. To avoid this waste of time, businesses may implement a communication strategy that details the many channels of communication already at their disposal and instructs employees on how to best use them (Casmir, 2013). There are a lot of perks to think about, but they all help bring about the desired outcomes. Here are some of how good communication may help </a:t>
            </a:r>
            <a:r>
              <a:rPr lang="en-US" sz="1200" kern="1200" dirty="0">
                <a:solidFill>
                  <a:schemeClr val="tx1"/>
                </a:solidFill>
                <a:effectLst/>
                <a:latin typeface="+mn-lt"/>
                <a:ea typeface="+mn-ea"/>
                <a:cs typeface="+mn-cs"/>
              </a:rPr>
              <a:t>an organization</a:t>
            </a:r>
            <a:r>
              <a:rPr lang="en-BD" sz="1200" kern="1200" dirty="0">
                <a:solidFill>
                  <a:schemeClr val="tx1"/>
                </a:solidFill>
                <a:effectLst/>
                <a:latin typeface="+mn-lt"/>
                <a:ea typeface="+mn-ea"/>
                <a:cs typeface="+mn-cs"/>
              </a:rPr>
              <a:t> succeed:</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9894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kern="1200" dirty="0">
                <a:solidFill>
                  <a:schemeClr val="tx1"/>
                </a:solidFill>
                <a:effectLst/>
                <a:latin typeface="+mn-lt"/>
                <a:ea typeface="+mn-ea"/>
                <a:cs typeface="+mn-cs"/>
              </a:rPr>
              <a:t>Trust is fostered as a result. Leaders who model effective companywide communication are an inspiration to their teams. Instances like this highlight the benefits of working together and building trust among colleagues. When employees are comfortable enough to share their thoughts and feelings at work, trust grows.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80809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BD" sz="1200" kern="1200" dirty="0">
                <a:solidFill>
                  <a:schemeClr val="tx1"/>
                </a:solidFill>
                <a:effectLst/>
                <a:latin typeface="+mn-lt"/>
                <a:ea typeface="+mn-ea"/>
                <a:cs typeface="+mn-cs"/>
              </a:rPr>
              <a:t>It encourages people to stick with the squad through thick and thin. Team members are more likely to feel appreciated and valued when their leaders actively engage in two-way communication with them rather than just monitoring their work from afar. A rise in both work satisfaction and loyalty is a common outcome of this sentiment (Casmir, 2013).</a:t>
            </a:r>
            <a:r>
              <a:rPr lang="en-BD" dirty="0">
                <a:effectLst/>
              </a:rPr>
              <a:t> </a:t>
            </a:r>
            <a:endParaRPr dirty="0"/>
          </a:p>
        </p:txBody>
      </p:sp>
    </p:spTree>
    <p:extLst>
      <p:ext uri="{BB962C8B-B14F-4D97-AF65-F5344CB8AC3E}">
        <p14:creationId xmlns:p14="http://schemas.microsoft.com/office/powerpoint/2010/main" val="1899568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kern="1200" dirty="0">
                <a:solidFill>
                  <a:schemeClr val="tx1"/>
                </a:solidFill>
                <a:effectLst/>
                <a:latin typeface="+mn-lt"/>
                <a:ea typeface="+mn-ea"/>
                <a:cs typeface="+mn-cs"/>
              </a:rPr>
              <a:t>Team members are more invested in the project as a result. While many businesses take novel approaches to boost employee involvement, many often underestimate the importance of simple, everyday forms of open communication. An organisation is free to use whatever number of strategies it deems useful. However, without first ensuring that leadership maintains an accessible channel of contact with team members, such techniques would certainly fail.</a:t>
            </a:r>
          </a:p>
          <a:p>
            <a:r>
              <a:rPr lang="en-BD" sz="1200" kern="1200" dirty="0">
                <a:solidFill>
                  <a:schemeClr val="tx1"/>
                </a:solidFill>
                <a:effectLst/>
                <a:latin typeface="+mn-lt"/>
                <a:ea typeface="+mn-ea"/>
                <a:cs typeface="+mn-cs"/>
              </a:rPr>
              <a:t>Because of this, collaboration is enhanced. When a team works well together, it's because of their ability to communicate effectively. Leaders should provide an example of clear, straightforward, timely, and compassionate communication to improve teamwork and relationships among colleagues (El Emary, Brzozowska and Bubel, 2020).</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64974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kern="1200" dirty="0">
                <a:solidFill>
                  <a:schemeClr val="tx1"/>
                </a:solidFill>
                <a:effectLst/>
                <a:latin typeface="+mn-lt"/>
                <a:ea typeface="+mn-ea"/>
                <a:cs typeface="+mn-cs"/>
              </a:rPr>
              <a:t>Productivity is boosted as a result. Team members who are invested in their work and who know what is expected of them tend to be more productive than those who aren't. Members of a team who are confused about their responsibilities are more likely to experience frustration and doubt in their ability. If the necessary data is easily accessible and well-organized, team members may perhaps do their jobs more successfully.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57011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kern="1200" dirty="0">
                <a:solidFill>
                  <a:schemeClr val="tx1"/>
                </a:solidFill>
                <a:effectLst/>
                <a:latin typeface="+mn-lt"/>
                <a:ea typeface="+mn-ea"/>
                <a:cs typeface="+mn-cs"/>
              </a:rPr>
              <a:t>Innovation is a byproduct of open lines of communication. It's easier to work together when there's good communication. Innovation flourishes when team members feel safe voicing their opinions to their superiors and peers (El Emary, Brzozowska and Bubel, 2020).</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4187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kern="1200" dirty="0">
                <a:solidFill>
                  <a:schemeClr val="tx1"/>
                </a:solidFill>
                <a:effectLst/>
                <a:latin typeface="+mn-lt"/>
                <a:ea typeface="+mn-ea"/>
                <a:cs typeface="+mn-cs"/>
              </a:rPr>
              <a:t>Takes care of business, as it were. Problems within a team are usually easier to solve or prevent entirely when members are able cannily and honestly </a:t>
            </a:r>
            <a:r>
              <a:rPr lang="en-US" sz="1200" kern="1200" dirty="0">
                <a:solidFill>
                  <a:schemeClr val="tx1"/>
                </a:solidFill>
                <a:effectLst/>
                <a:latin typeface="+mn-lt"/>
                <a:ea typeface="+mn-ea"/>
                <a:cs typeface="+mn-cs"/>
              </a:rPr>
              <a:t>communicate </a:t>
            </a:r>
            <a:r>
              <a:rPr lang="en-BD" sz="1200" kern="1200" dirty="0">
                <a:solidFill>
                  <a:schemeClr val="tx1"/>
                </a:solidFill>
                <a:effectLst/>
                <a:latin typeface="+mn-lt"/>
                <a:ea typeface="+mn-ea"/>
                <a:cs typeface="+mn-cs"/>
              </a:rPr>
              <a:t>with one another, </a:t>
            </a:r>
            <a:r>
              <a:rPr lang="en-US" sz="1200" kern="1200" dirty="0">
                <a:solidFill>
                  <a:schemeClr val="tx1"/>
                </a:solidFill>
                <a:effectLst/>
                <a:latin typeface="+mn-lt"/>
                <a:ea typeface="+mn-ea"/>
                <a:cs typeface="+mn-cs"/>
              </a:rPr>
              <a:t>listen</a:t>
            </a:r>
            <a:r>
              <a:rPr lang="en-BD" sz="1200" kern="1200" dirty="0">
                <a:solidFill>
                  <a:schemeClr val="tx1"/>
                </a:solidFill>
                <a:effectLst/>
                <a:latin typeface="+mn-lt"/>
                <a:ea typeface="+mn-ea"/>
                <a:cs typeface="+mn-cs"/>
              </a:rPr>
              <a:t>, and respond to all. The success of a team can only profit from the ability of its members to turn conflicts into positive, fruitful dialogue.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98882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kern="1200" dirty="0">
                <a:solidFill>
                  <a:schemeClr val="tx1"/>
                </a:solidFill>
                <a:effectLst/>
                <a:latin typeface="+mn-lt"/>
                <a:ea typeface="+mn-ea"/>
                <a:cs typeface="+mn-cs"/>
              </a:rPr>
              <a:t>It helps to strengthen connections with regular customers. When a business encourages its employees to communicate effectively and positively, the </a:t>
            </a:r>
            <a:r>
              <a:rPr lang="en-US" sz="1200" kern="1200" dirty="0">
                <a:solidFill>
                  <a:schemeClr val="tx1"/>
                </a:solidFill>
                <a:effectLst/>
                <a:latin typeface="+mn-lt"/>
                <a:ea typeface="+mn-ea"/>
                <a:cs typeface="+mn-cs"/>
              </a:rPr>
              <a:t>practice </a:t>
            </a:r>
            <a:r>
              <a:rPr lang="en-BD" sz="1200" kern="1200" dirty="0">
                <a:solidFill>
                  <a:schemeClr val="tx1"/>
                </a:solidFill>
                <a:effectLst/>
                <a:latin typeface="+mn-lt"/>
                <a:ea typeface="+mn-ea"/>
                <a:cs typeface="+mn-cs"/>
              </a:rPr>
              <a:t>in their encounters with consumers leads to more satisfied clients. Customers value honesty and openness in business dealings (Greene, 2009).</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238320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D" sz="1200" b="1" kern="1200" dirty="0">
                <a:solidFill>
                  <a:schemeClr val="tx1"/>
                </a:solidFill>
                <a:effectLst/>
                <a:latin typeface="+mn-lt"/>
                <a:ea typeface="+mn-ea"/>
                <a:cs typeface="+mn-cs"/>
              </a:rPr>
              <a:t>The Theory of Planned Behaviour:</a:t>
            </a:r>
            <a:r>
              <a:rPr lang="en-BD" sz="1200" kern="1200" dirty="0">
                <a:solidFill>
                  <a:schemeClr val="tx1"/>
                </a:solidFill>
                <a:effectLst/>
                <a:latin typeface="+mn-lt"/>
                <a:ea typeface="+mn-ea"/>
                <a:cs typeface="+mn-cs"/>
              </a:rPr>
              <a:t> This is the revised version of the reasoned action theory, where the added 'perceived behavioural regulation' variable was incorporated. The idea advocated, at first, to focus on values since they affect attitudes and perceptions, which in turn affect intentions and behaviour if an intervention aims to alter that behaviour. It was said that the model had been revised and expanded to incorporate 'perceived behaviour management' since behaviours did not seem to be regulated by 'poll'. Companies could use this notion to help motivate workers to prioritise corporate goals and conduct themselves professionally in the workplace. The idea has found a lot of application in areas like behaviour prediction and understanding (Greene, 2009).</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68938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Shannon Weaver Model:</a:t>
            </a:r>
            <a:r>
              <a:rPr lang="en-BD" sz="1200" kern="1200" dirty="0">
                <a:solidFill>
                  <a:schemeClr val="tx1"/>
                </a:solidFill>
                <a:effectLst/>
                <a:latin typeface="+mn-lt"/>
                <a:ea typeface="+mn-ea"/>
                <a:cs typeface="+mn-cs"/>
              </a:rPr>
              <a:t> Shannon and Weaver were the first to design a human communication engineering model focusing on the telephone version. The coordinating mechanism may be shown as follows, graphically:</a:t>
            </a:r>
          </a:p>
          <a:p>
            <a:r>
              <a:rPr lang="en-BD" sz="1200" kern="1200" dirty="0">
                <a:solidFill>
                  <a:schemeClr val="tx1"/>
                </a:solidFill>
                <a:effectLst/>
                <a:latin typeface="+mn-lt"/>
                <a:ea typeface="+mn-ea"/>
                <a:cs typeface="+mn-cs"/>
              </a:rPr>
              <a:t>In this model, communication begins with the information generator, who acts as a receiver capable of recreating the message as it travels via the air channel including noise interference, ultimately reaching the intended recipient, the mother. The concept of "Noise" is crucial to the Shannon and Weaver paradigm. In this concept, noise refers to channel disruptions which might interfere with the sent signals and create numerous signals. Later, Shannon built a knowledge theory on top of this premise, which states that every communication begins with a sender who has a message for a receiver through a predetermined set of channels. Companies should follow this pattern if they want their messages to go through (Ibe, 2011).</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52882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Schramm’s Model of Communication:</a:t>
            </a:r>
            <a:r>
              <a:rPr lang="en-BD" sz="1200" kern="1200" dirty="0">
                <a:solidFill>
                  <a:schemeClr val="tx1"/>
                </a:solidFill>
                <a:effectLst/>
                <a:latin typeface="+mn-lt"/>
                <a:ea typeface="+mn-ea"/>
                <a:cs typeface="+mn-cs"/>
              </a:rPr>
              <a:t> The Schramm Model of Interpersonal Communication Wilbur Schramm, a prominent communications specialist, has surveyed the aspects and forces of communication and defined how they act in nearly all contexts, whether we are communicating with oneself, another entity, a peri-group, or an audience numbering in the millions. The contribution of Schramm to the conception of corneal communications is so substantial that it helped to give a more adequate explanation for the functioning of the communication process. When Wilbur Schramm wanted to apply Shannon and Weaver's model to human communication, he included two conceptual encoders, decoders, redundancy, feedback, and noise. Schramm emphasised the role of feedback and noise in the communication process by emphasising their significance in this paradigm (Ibe, 2011). It is the organisation itself that will be the receiver of the input. It establishes touch with a source. The company will use this strategy to solicit and implement suggestions from its staff. This has led to the development of the following model:</a:t>
            </a:r>
          </a:p>
          <a:p>
            <a:br>
              <a:rPr lang="en-BD" sz="1200" kern="1200" dirty="0">
                <a:solidFill>
                  <a:schemeClr val="tx1"/>
                </a:solidFill>
                <a:effectLst/>
                <a:latin typeface="+mn-lt"/>
                <a:ea typeface="+mn-ea"/>
                <a:cs typeface="+mn-cs"/>
              </a:rPr>
            </a:b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23606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kern="1200" dirty="0">
                <a:solidFill>
                  <a:schemeClr val="tx1"/>
                </a:solidFill>
                <a:effectLst/>
                <a:latin typeface="+mn-lt"/>
                <a:ea typeface="+mn-ea"/>
                <a:cs typeface="+mn-cs"/>
              </a:rPr>
              <a:t>If one can't properly communicate with people, they might endanger themself and others, no matter what kind of communication they use. Every company and external stakeholder should work to remove the many impediments to successful communication.</a:t>
            </a:r>
            <a:endParaRPr lang="en-BD"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Inability to Listen to Others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Engaged listening is a crucial skill for successful interaction with others. If one isn’t paying attention to the other person, one can't possibly understand what they need, thus one can't possibly interact with them (McLuhan and McLuhan, 2011).</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523230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Lack of Transparency &amp; Trust</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If there isn't any trust or openness, it's almost impossible to have a meaningful conversation about anything. For instance, if the organization's external stakeholders suspect that they are being kept in the dark about anything, they may get concerned, and some may even engage in wild speculation, all of which makes it harder for the organization's message to get through.</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16841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Communication Styles</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other words, there is no one "correct" way to convey information between people. Some individuals want to go right to the point, while others like to take the long and winding road. Some depend on specific facts, while others stick to broad assumptions, and so on. On occasion, one person's steadfast adherence to a certain mode of expression might make it challenging for them to interact with others who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a different model (McLuhan and McLuhan, 2011).</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60369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Conflicts in the Workplace</a:t>
            </a:r>
            <a:endParaRPr lang="en-BD"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many potential causes of conflict, each of which serves as an impediment to open and honest dialogue. The nature of the issue is not always significant, what is crucial is striving to settle the conflict. When disagreements aren't resolved, tensions escalate and individuals take sides, making it harder to talk to one other.</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40700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T</a:t>
            </a:r>
            <a:r>
              <a:rPr lang="en-BD" sz="1200" b="1" kern="1200" dirty="0">
                <a:solidFill>
                  <a:schemeClr val="tx1"/>
                </a:solidFill>
                <a:effectLst/>
                <a:latin typeface="+mn-lt"/>
                <a:ea typeface="+mn-ea"/>
                <a:cs typeface="+mn-cs"/>
              </a:rPr>
              <a:t>he channels of communication used by the organization and channels that can be used to improve communication</a:t>
            </a:r>
          </a:p>
          <a:p>
            <a:r>
              <a:rPr lang="en-BD" sz="1200" kern="1200" dirty="0">
                <a:solidFill>
                  <a:schemeClr val="tx1"/>
                </a:solidFill>
                <a:effectLst/>
                <a:latin typeface="+mn-lt"/>
                <a:ea typeface="+mn-ea"/>
                <a:cs typeface="+mn-cs"/>
              </a:rPr>
              <a:t>Over the last decade, there has been a rise in the variety of channels via which businesses may communicate with their customers. Choosing the best channel of communication for an organization's needs is a difficulty in the modern business world. Formal, informal, and unofficial routes of communication are distinguished to facilitate the work of any given organisation.</a:t>
            </a:r>
          </a:p>
          <a:p>
            <a:r>
              <a:rPr lang="en-BD" sz="1200" b="1" kern="1200" dirty="0">
                <a:solidFill>
                  <a:schemeClr val="tx1"/>
                </a:solidFill>
                <a:effectLst/>
                <a:latin typeface="+mn-lt"/>
                <a:ea typeface="+mn-ea"/>
                <a:cs typeface="+mn-cs"/>
              </a:rPr>
              <a:t>Formal Communication Channels</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Organizational objectives, policies, and procedures are all transmitted through formal channels of communication. The messages sent along this line of communication are structured like a hierarchy. This implies information flows from management to his subordinates and they in turn pass on the knowledge to the next level of personnel (Miller, 2007).</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064386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Informal Communication Channels</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Even in the most strictly structured workplaces, a system of unofficial channels of communication persists. There is a communication route outside of the rigid hierarchical web of communication since it is inefficient on its own. While this sort of communication channel may break the chain of command, a smart manager has to establish the perfect balance between the official and informal communication channels.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36652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Unofficial Communication Channels</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The term "grapevine" refers to the unofficial channels of information dissemination inside an organisation. It is via the grapevine that rumours travel. People who participate in so-called "grapevine" conversations typically bond with one another in ways that extend beyond the workplace. Information spread via the grapevine may have some good effects, but it is typically overstated, and this may generate unwarranted worry among workers. A smart manager would be aware of what's being said in this informal channel of communication and would actively work to stop the spread of misinformation (Vveinhardt,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22895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kern="1200" dirty="0">
                <a:solidFill>
                  <a:schemeClr val="tx1"/>
                </a:solidFill>
                <a:effectLst/>
                <a:latin typeface="+mn-lt"/>
                <a:ea typeface="+mn-ea"/>
                <a:cs typeface="+mn-cs"/>
              </a:rPr>
              <a:t>The channels an organization can use to improve communication are:</a:t>
            </a:r>
          </a:p>
          <a:p>
            <a:r>
              <a:rPr lang="en-BD" sz="1200" b="1" kern="1200" dirty="0">
                <a:solidFill>
                  <a:schemeClr val="tx1"/>
                </a:solidFill>
                <a:effectLst/>
                <a:latin typeface="+mn-lt"/>
                <a:ea typeface="+mn-ea"/>
                <a:cs typeface="+mn-cs"/>
              </a:rPr>
              <a:t>Instant messaging platforms</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Message boards and other kinds of real-time group communication provide instantaneous, two-way communication inside and across teams. Having a centralised hub like this may greatly improve team communication and guarantee that everyone involved in a project is always up to speed. Instant messaging services are fantastic for broadcasting important news to a large number of people simultaneously (Whaley and Samter, 2013).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692894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Videoconference</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More intimate than an email or phone contact, videoconferencing systems enable users to communicate using both verbal and nonverbal clues, much as they would in an in-person encounter. Call recording, file sharing, and cloud storage are just some of the extra features that are often included in videoconferencing systems so that conversations may be reviewed for quality and training purposes.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780349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BD" sz="1200" b="1" kern="1200" dirty="0">
                <a:solidFill>
                  <a:schemeClr val="tx1"/>
                </a:solidFill>
                <a:effectLst/>
                <a:latin typeface="+mn-lt"/>
                <a:ea typeface="+mn-ea"/>
                <a:cs typeface="+mn-cs"/>
              </a:rPr>
              <a:t>Interpersonal communication through social media</a:t>
            </a:r>
            <a:endParaRPr lang="en-BD" sz="1200" kern="1200" dirty="0">
              <a:solidFill>
                <a:schemeClr val="tx1"/>
              </a:solidFill>
              <a:effectLst/>
              <a:latin typeface="+mn-lt"/>
              <a:ea typeface="+mn-ea"/>
              <a:cs typeface="+mn-cs"/>
            </a:endParaRPr>
          </a:p>
          <a:p>
            <a:r>
              <a:rPr lang="en-BD" sz="1200" kern="1200" dirty="0">
                <a:solidFill>
                  <a:schemeClr val="tx1"/>
                </a:solidFill>
                <a:effectLst/>
                <a:latin typeface="+mn-lt"/>
                <a:ea typeface="+mn-ea"/>
                <a:cs typeface="+mn-cs"/>
              </a:rPr>
              <a:t>Businesses may connect with their consumers, spread the word about new goods and sales, and boost their brand's visibility by using the many social media platforms. Rather than doing a phone conference, video chat, or email chain, businesses may simply set up their pages on social networking sites, acquire followers, and communicate with a far wider audience (Ybema, Yanow and Sabelis, 2011).</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456475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200" b="1" kern="1200" dirty="0">
                <a:solidFill>
                  <a:schemeClr val="tx1"/>
                </a:solidFill>
                <a:effectLst/>
                <a:latin typeface="+mn-lt"/>
                <a:ea typeface="+mn-ea"/>
                <a:cs typeface="+mn-cs"/>
              </a:rPr>
              <a:t>Conclusion</a:t>
            </a:r>
            <a:endParaRPr lang="en-BD"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Communication has a rich and diverse history. Communication between humans has always been crucial to our existence. Humanity's survival has depended critically on our language abilities.  Increases in connectivity quality are a direct result of technological development. Furthermore, communication is certainly essential in the present period. The benefits, theories, challenges, and channels of the communication model are assessed in the present study.</a:t>
            </a:r>
            <a:endParaRPr lang="en-BD" sz="1200" kern="1200" dirty="0">
              <a:solidFill>
                <a:schemeClr val="tx1"/>
              </a:solidFill>
              <a:effectLst/>
              <a:latin typeface="+mn-lt"/>
              <a:ea typeface="+mn-ea"/>
              <a:cs typeface="+mn-cs"/>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574007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1"/>
        <p:cNvGrpSpPr/>
        <p:nvPr/>
      </p:nvGrpSpPr>
      <p:grpSpPr>
        <a:xfrm>
          <a:off x="0" y="0"/>
          <a:ext cx="0" cy="0"/>
          <a:chOff x="0" y="0"/>
          <a:chExt cx="0" cy="0"/>
        </a:xfrm>
      </p:grpSpPr>
      <p:sp>
        <p:nvSpPr>
          <p:cNvPr id="2132" name="Google Shape;2132;ga7274a1822_0_5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3" name="Google Shape;2133;ga7274a1822_0_5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1142470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6.png"/><Relationship Id="rId4" Type="http://schemas.openxmlformats.org/officeDocument/2006/relationships/image" Target="../media/image8.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11.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9.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21.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4.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2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www.freepik.com/" TargetMode="External"/><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hyperlink" Target="https://www.flaticon.com/" TargetMode="External"/><Relationship Id="rId5" Type="http://schemas.openxmlformats.org/officeDocument/2006/relationships/hyperlink" Target="https://slidesgo.com/" TargetMode="External"/><Relationship Id="rId4" Type="http://schemas.openxmlformats.org/officeDocument/2006/relationships/image" Target="../media/image23.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23.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14.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902000" y="1507567"/>
            <a:ext cx="83880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8800"/>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960000" y="4293633"/>
            <a:ext cx="102720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2133"/>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pic>
        <p:nvPicPr>
          <p:cNvPr id="11" name="Google Shape;11;p2"/>
          <p:cNvPicPr preferRelativeResize="0"/>
          <p:nvPr/>
        </p:nvPicPr>
        <p:blipFill>
          <a:blip r:embed="rId2">
            <a:alphaModFix amt="66000"/>
          </a:blip>
          <a:stretch>
            <a:fillRect/>
          </a:stretch>
        </p:blipFill>
        <p:spPr>
          <a:xfrm rot="1326165" flipH="1">
            <a:off x="-1771926" y="-1243423"/>
            <a:ext cx="4396519" cy="3035512"/>
          </a:xfrm>
          <a:prstGeom prst="rect">
            <a:avLst/>
          </a:prstGeom>
          <a:noFill/>
          <a:ln>
            <a:noFill/>
          </a:ln>
        </p:spPr>
      </p:pic>
      <p:pic>
        <p:nvPicPr>
          <p:cNvPr id="12" name="Google Shape;12;p2"/>
          <p:cNvPicPr preferRelativeResize="0"/>
          <p:nvPr/>
        </p:nvPicPr>
        <p:blipFill>
          <a:blip r:embed="rId3">
            <a:alphaModFix amt="64000"/>
          </a:blip>
          <a:stretch>
            <a:fillRect/>
          </a:stretch>
        </p:blipFill>
        <p:spPr>
          <a:xfrm rot="2440329">
            <a:off x="9154501" y="-948366"/>
            <a:ext cx="4789567" cy="4028801"/>
          </a:xfrm>
          <a:prstGeom prst="rect">
            <a:avLst/>
          </a:prstGeom>
          <a:noFill/>
          <a:ln>
            <a:noFill/>
          </a:ln>
        </p:spPr>
      </p:pic>
      <p:pic>
        <p:nvPicPr>
          <p:cNvPr id="13" name="Google Shape;13;p2"/>
          <p:cNvPicPr preferRelativeResize="0"/>
          <p:nvPr/>
        </p:nvPicPr>
        <p:blipFill>
          <a:blip r:embed="rId4">
            <a:alphaModFix amt="67000"/>
          </a:blip>
          <a:stretch>
            <a:fillRect/>
          </a:stretch>
        </p:blipFill>
        <p:spPr>
          <a:xfrm rot="5400000" flipH="1">
            <a:off x="-2495614" y="-475433"/>
            <a:ext cx="3859833" cy="3457768"/>
          </a:xfrm>
          <a:prstGeom prst="rect">
            <a:avLst/>
          </a:prstGeom>
          <a:noFill/>
          <a:ln>
            <a:noFill/>
          </a:ln>
        </p:spPr>
      </p:pic>
      <p:pic>
        <p:nvPicPr>
          <p:cNvPr id="14" name="Google Shape;14;p2"/>
          <p:cNvPicPr preferRelativeResize="0"/>
          <p:nvPr/>
        </p:nvPicPr>
        <p:blipFill>
          <a:blip r:embed="rId2">
            <a:alphaModFix amt="66000"/>
          </a:blip>
          <a:stretch>
            <a:fillRect/>
          </a:stretch>
        </p:blipFill>
        <p:spPr>
          <a:xfrm rot="1326165" flipH="1">
            <a:off x="-1185660" y="4574077"/>
            <a:ext cx="4396519" cy="3035512"/>
          </a:xfrm>
          <a:prstGeom prst="rect">
            <a:avLst/>
          </a:prstGeom>
          <a:noFill/>
          <a:ln>
            <a:noFill/>
          </a:ln>
        </p:spPr>
      </p:pic>
      <p:pic>
        <p:nvPicPr>
          <p:cNvPr id="15" name="Google Shape;15;p2"/>
          <p:cNvPicPr preferRelativeResize="0"/>
          <p:nvPr/>
        </p:nvPicPr>
        <p:blipFill>
          <a:blip r:embed="rId5">
            <a:alphaModFix amt="82000"/>
          </a:blip>
          <a:stretch>
            <a:fillRect/>
          </a:stretch>
        </p:blipFill>
        <p:spPr>
          <a:xfrm rot="10670981">
            <a:off x="9279769" y="4030032"/>
            <a:ext cx="4843833" cy="3998701"/>
          </a:xfrm>
          <a:prstGeom prst="rect">
            <a:avLst/>
          </a:prstGeom>
          <a:noFill/>
          <a:ln>
            <a:noFill/>
          </a:ln>
        </p:spPr>
      </p:pic>
      <p:grpSp>
        <p:nvGrpSpPr>
          <p:cNvPr id="16" name="Google Shape;16;p2"/>
          <p:cNvGrpSpPr/>
          <p:nvPr/>
        </p:nvGrpSpPr>
        <p:grpSpPr>
          <a:xfrm rot="-2700000">
            <a:off x="509308" y="3734683"/>
            <a:ext cx="1792465" cy="3292904"/>
            <a:chOff x="272875" y="1419395"/>
            <a:chExt cx="255950" cy="563168"/>
          </a:xfrm>
        </p:grpSpPr>
        <p:sp>
          <p:nvSpPr>
            <p:cNvPr id="17" name="Google Shape;17;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 name="Google Shape;18;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 name="Google Shape;30;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 name="Google Shape;31;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 name="Google Shape;36;p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 name="Google Shape;37;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 name="Google Shape;38;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 name="Google Shape;40;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 name="Google Shape;47;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 name="Google Shape;51;p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2" name="Google Shape;52;p2"/>
          <p:cNvGrpSpPr/>
          <p:nvPr/>
        </p:nvGrpSpPr>
        <p:grpSpPr>
          <a:xfrm rot="-2700000">
            <a:off x="9482818" y="-485754"/>
            <a:ext cx="1792465" cy="2660436"/>
            <a:chOff x="272875" y="1527563"/>
            <a:chExt cx="255950" cy="455000"/>
          </a:xfrm>
        </p:grpSpPr>
        <p:sp>
          <p:nvSpPr>
            <p:cNvPr id="53" name="Google Shape;53;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 name="Google Shape;54;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 name="Google Shape;55;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 name="Google Shape;56;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 name="Google Shape;57;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 name="Google Shape;60;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 name="Google Shape;61;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 name="Google Shape;62;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 name="Google Shape;70;p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1" name="Google Shape;71;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 name="Google Shape;75;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 name="Google Shape;77;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 name="Google Shape;78;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 name="Google Shape;79;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 name="Google Shape;80;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 name="Google Shape;81;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 name="Google Shape;87;p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8" name="Google Shape;88;p2"/>
          <p:cNvSpPr/>
          <p:nvPr/>
        </p:nvSpPr>
        <p:spPr>
          <a:xfrm rot="10800000">
            <a:off x="6391466" y="6091832"/>
            <a:ext cx="3020109" cy="2887779"/>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143313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89"/>
        <p:cNvGrpSpPr/>
        <p:nvPr/>
      </p:nvGrpSpPr>
      <p:grpSpPr>
        <a:xfrm>
          <a:off x="0" y="0"/>
          <a:ext cx="0" cy="0"/>
          <a:chOff x="0" y="0"/>
          <a:chExt cx="0" cy="0"/>
        </a:xfrm>
      </p:grpSpPr>
      <p:pic>
        <p:nvPicPr>
          <p:cNvPr id="90" name="Google Shape;90;p3"/>
          <p:cNvPicPr preferRelativeResize="0"/>
          <p:nvPr/>
        </p:nvPicPr>
        <p:blipFill>
          <a:blip r:embed="rId2">
            <a:alphaModFix amt="76000"/>
          </a:blip>
          <a:stretch>
            <a:fillRect/>
          </a:stretch>
        </p:blipFill>
        <p:spPr>
          <a:xfrm>
            <a:off x="460233" y="4344106"/>
            <a:ext cx="10878208" cy="4051033"/>
          </a:xfrm>
          <a:prstGeom prst="rect">
            <a:avLst/>
          </a:prstGeom>
          <a:noFill/>
          <a:ln>
            <a:noFill/>
          </a:ln>
        </p:spPr>
      </p:pic>
      <p:pic>
        <p:nvPicPr>
          <p:cNvPr id="91" name="Google Shape;91;p3"/>
          <p:cNvPicPr preferRelativeResize="0"/>
          <p:nvPr/>
        </p:nvPicPr>
        <p:blipFill>
          <a:blip r:embed="rId3">
            <a:alphaModFix amt="47000"/>
          </a:blip>
          <a:stretch>
            <a:fillRect/>
          </a:stretch>
        </p:blipFill>
        <p:spPr>
          <a:xfrm>
            <a:off x="2174651" y="191851"/>
            <a:ext cx="7842701" cy="6474303"/>
          </a:xfrm>
          <a:prstGeom prst="rect">
            <a:avLst/>
          </a:prstGeom>
          <a:noFill/>
          <a:ln>
            <a:noFill/>
          </a:ln>
        </p:spPr>
      </p:pic>
      <p:sp>
        <p:nvSpPr>
          <p:cNvPr id="92" name="Google Shape;92;p3"/>
          <p:cNvSpPr/>
          <p:nvPr/>
        </p:nvSpPr>
        <p:spPr>
          <a:xfrm>
            <a:off x="5838991" y="-3287032"/>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93" name="Google Shape;93;p3"/>
          <p:cNvGrpSpPr/>
          <p:nvPr/>
        </p:nvGrpSpPr>
        <p:grpSpPr>
          <a:xfrm rot="-2700000">
            <a:off x="630841" y="3594449"/>
            <a:ext cx="1792465" cy="3292904"/>
            <a:chOff x="272875" y="1419395"/>
            <a:chExt cx="255950" cy="563168"/>
          </a:xfrm>
        </p:grpSpPr>
        <p:sp>
          <p:nvSpPr>
            <p:cNvPr id="94" name="Google Shape;94;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 name="Google Shape;95;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 name="Google Shape;96;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 name="Google Shape;97;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 name="Google Shape;99;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9" name="Google Shape;109;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 name="Google Shape;110;p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 name="Google Shape;114;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 name="Google Shape;115;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 name="Google Shape;116;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 name="Google Shape;117;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 name="Google Shape;118;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 name="Google Shape;119;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 name="Google Shape;120;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 name="Google Shape;126;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 name="Google Shape;127;p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 name="Google Shape;128;p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29" name="Google Shape;129;p3"/>
          <p:cNvGrpSpPr/>
          <p:nvPr/>
        </p:nvGrpSpPr>
        <p:grpSpPr>
          <a:xfrm rot="-2700000">
            <a:off x="10702018" y="-244454"/>
            <a:ext cx="1792465" cy="2660436"/>
            <a:chOff x="272875" y="1527563"/>
            <a:chExt cx="255950" cy="455000"/>
          </a:xfrm>
        </p:grpSpPr>
        <p:sp>
          <p:nvSpPr>
            <p:cNvPr id="130" name="Google Shape;130;p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 name="Google Shape;131;p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 name="Google Shape;132;p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 name="Google Shape;133;p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 name="Google Shape;134;p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5" name="Google Shape;135;p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 name="Google Shape;136;p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 name="Google Shape;137;p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 name="Google Shape;138;p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 name="Google Shape;143;p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 name="Google Shape;145;p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 name="Google Shape;146;p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 name="Google Shape;147;p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4" name="Google Shape;154;p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 name="Google Shape;155;p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 name="Google Shape;156;p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 name="Google Shape;164;p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5" name="Google Shape;165;p3"/>
          <p:cNvSpPr txBox="1">
            <a:spLocks noGrp="1"/>
          </p:cNvSpPr>
          <p:nvPr>
            <p:ph type="subTitle" idx="1"/>
          </p:nvPr>
        </p:nvSpPr>
        <p:spPr>
          <a:xfrm>
            <a:off x="3528000" y="4152183"/>
            <a:ext cx="5136000" cy="114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66" name="Google Shape;166;p3"/>
          <p:cNvSpPr txBox="1">
            <a:spLocks noGrp="1"/>
          </p:cNvSpPr>
          <p:nvPr>
            <p:ph type="ctrTitle"/>
          </p:nvPr>
        </p:nvSpPr>
        <p:spPr>
          <a:xfrm>
            <a:off x="3528000" y="3458981"/>
            <a:ext cx="5136000" cy="10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solidFill>
                  <a:srgbClr val="1C4587"/>
                </a:solidFill>
              </a:defRPr>
            </a:lvl1pPr>
            <a:lvl2pPr lvl="1" algn="ctr" rtl="0">
              <a:spcBef>
                <a:spcPts val="0"/>
              </a:spcBef>
              <a:spcAft>
                <a:spcPts val="0"/>
              </a:spcAft>
              <a:buClr>
                <a:srgbClr val="3C78D8"/>
              </a:buClr>
              <a:buSzPts val="800"/>
              <a:buNone/>
              <a:defRPr sz="1067">
                <a:solidFill>
                  <a:srgbClr val="3C78D8"/>
                </a:solidFill>
              </a:defRPr>
            </a:lvl2pPr>
            <a:lvl3pPr lvl="2" algn="ctr" rtl="0">
              <a:spcBef>
                <a:spcPts val="0"/>
              </a:spcBef>
              <a:spcAft>
                <a:spcPts val="0"/>
              </a:spcAft>
              <a:buClr>
                <a:srgbClr val="3C78D8"/>
              </a:buClr>
              <a:buSzPts val="800"/>
              <a:buNone/>
              <a:defRPr sz="1067">
                <a:solidFill>
                  <a:srgbClr val="3C78D8"/>
                </a:solidFill>
              </a:defRPr>
            </a:lvl3pPr>
            <a:lvl4pPr lvl="3" algn="ctr" rtl="0">
              <a:spcBef>
                <a:spcPts val="0"/>
              </a:spcBef>
              <a:spcAft>
                <a:spcPts val="0"/>
              </a:spcAft>
              <a:buClr>
                <a:srgbClr val="3C78D8"/>
              </a:buClr>
              <a:buSzPts val="800"/>
              <a:buNone/>
              <a:defRPr sz="1067">
                <a:solidFill>
                  <a:srgbClr val="3C78D8"/>
                </a:solidFill>
              </a:defRPr>
            </a:lvl4pPr>
            <a:lvl5pPr lvl="4" algn="ctr" rtl="0">
              <a:spcBef>
                <a:spcPts val="0"/>
              </a:spcBef>
              <a:spcAft>
                <a:spcPts val="0"/>
              </a:spcAft>
              <a:buClr>
                <a:srgbClr val="3C78D8"/>
              </a:buClr>
              <a:buSzPts val="800"/>
              <a:buNone/>
              <a:defRPr sz="1067">
                <a:solidFill>
                  <a:srgbClr val="3C78D8"/>
                </a:solidFill>
              </a:defRPr>
            </a:lvl5pPr>
            <a:lvl6pPr lvl="5" algn="ctr" rtl="0">
              <a:spcBef>
                <a:spcPts val="0"/>
              </a:spcBef>
              <a:spcAft>
                <a:spcPts val="0"/>
              </a:spcAft>
              <a:buClr>
                <a:srgbClr val="3C78D8"/>
              </a:buClr>
              <a:buSzPts val="800"/>
              <a:buNone/>
              <a:defRPr sz="1067">
                <a:solidFill>
                  <a:srgbClr val="3C78D8"/>
                </a:solidFill>
              </a:defRPr>
            </a:lvl6pPr>
            <a:lvl7pPr lvl="6" algn="ctr" rtl="0">
              <a:spcBef>
                <a:spcPts val="0"/>
              </a:spcBef>
              <a:spcAft>
                <a:spcPts val="0"/>
              </a:spcAft>
              <a:buClr>
                <a:srgbClr val="3C78D8"/>
              </a:buClr>
              <a:buSzPts val="800"/>
              <a:buNone/>
              <a:defRPr sz="1067">
                <a:solidFill>
                  <a:srgbClr val="3C78D8"/>
                </a:solidFill>
              </a:defRPr>
            </a:lvl7pPr>
            <a:lvl8pPr lvl="7" algn="ctr" rtl="0">
              <a:spcBef>
                <a:spcPts val="0"/>
              </a:spcBef>
              <a:spcAft>
                <a:spcPts val="0"/>
              </a:spcAft>
              <a:buClr>
                <a:srgbClr val="3C78D8"/>
              </a:buClr>
              <a:buSzPts val="800"/>
              <a:buNone/>
              <a:defRPr sz="1067">
                <a:solidFill>
                  <a:srgbClr val="3C78D8"/>
                </a:solidFill>
              </a:defRPr>
            </a:lvl8pPr>
            <a:lvl9pPr lvl="8" algn="ctr" rtl="0">
              <a:spcBef>
                <a:spcPts val="0"/>
              </a:spcBef>
              <a:spcAft>
                <a:spcPts val="0"/>
              </a:spcAft>
              <a:buClr>
                <a:srgbClr val="3C78D8"/>
              </a:buClr>
              <a:buSzPts val="800"/>
              <a:buNone/>
              <a:defRPr sz="1067">
                <a:solidFill>
                  <a:srgbClr val="3C78D8"/>
                </a:solidFill>
              </a:defRPr>
            </a:lvl9pPr>
          </a:lstStyle>
          <a:p>
            <a:endParaRPr/>
          </a:p>
        </p:txBody>
      </p:sp>
      <p:sp>
        <p:nvSpPr>
          <p:cNvPr id="167" name="Google Shape;167;p3"/>
          <p:cNvSpPr txBox="1">
            <a:spLocks noGrp="1"/>
          </p:cNvSpPr>
          <p:nvPr>
            <p:ph type="title" idx="2" hasCustomPrompt="1"/>
          </p:nvPr>
        </p:nvSpPr>
        <p:spPr>
          <a:xfrm>
            <a:off x="3528000" y="1192233"/>
            <a:ext cx="5136000" cy="270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20000">
                <a:solidFill>
                  <a:srgbClr val="1C4587"/>
                </a:solidFill>
              </a:defRPr>
            </a:lvl1pPr>
            <a:lvl2pPr lvl="1"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FDB2AD"/>
              </a:buClr>
              <a:buSzPts val="4800"/>
              <a:buFont typeface="Fira Sans Extra Condensed Medium"/>
              <a:buNone/>
              <a:defRPr sz="6400">
                <a:solidFill>
                  <a:srgbClr val="FDB2AD"/>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val="3946643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8"/>
        <p:cNvGrpSpPr/>
        <p:nvPr/>
      </p:nvGrpSpPr>
      <p:grpSpPr>
        <a:xfrm>
          <a:off x="0" y="0"/>
          <a:ext cx="0" cy="0"/>
          <a:chOff x="0" y="0"/>
          <a:chExt cx="0" cy="0"/>
        </a:xfrm>
      </p:grpSpPr>
      <p:sp>
        <p:nvSpPr>
          <p:cNvPr id="169" name="Google Shape;169;p4"/>
          <p:cNvSpPr txBox="1">
            <a:spLocks noGrp="1"/>
          </p:cNvSpPr>
          <p:nvPr>
            <p:ph type="body" idx="1"/>
          </p:nvPr>
        </p:nvSpPr>
        <p:spPr>
          <a:xfrm>
            <a:off x="960000" y="1407800"/>
            <a:ext cx="10272000" cy="46840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Clr>
                <a:schemeClr val="accent1"/>
              </a:buClr>
              <a:buSzPts val="1400"/>
              <a:buChar char="●"/>
              <a:defRPr sz="1600">
                <a:solidFill>
                  <a:srgbClr val="434343"/>
                </a:solidFill>
              </a:defRPr>
            </a:lvl1pPr>
            <a:lvl2pPr marL="1219170" lvl="1" indent="-423323" rtl="0">
              <a:lnSpc>
                <a:spcPct val="100000"/>
              </a:lnSpc>
              <a:spcBef>
                <a:spcPts val="2133"/>
              </a:spcBef>
              <a:spcAft>
                <a:spcPts val="0"/>
              </a:spcAft>
              <a:buClr>
                <a:srgbClr val="434343"/>
              </a:buClr>
              <a:buSzPts val="1400"/>
              <a:buChar char="○"/>
              <a:defRPr>
                <a:solidFill>
                  <a:srgbClr val="434343"/>
                </a:solidFill>
              </a:defRPr>
            </a:lvl2pPr>
            <a:lvl3pPr marL="1828754" lvl="2" indent="-423323" rtl="0">
              <a:lnSpc>
                <a:spcPct val="100000"/>
              </a:lnSpc>
              <a:spcBef>
                <a:spcPts val="2133"/>
              </a:spcBef>
              <a:spcAft>
                <a:spcPts val="0"/>
              </a:spcAft>
              <a:buClr>
                <a:srgbClr val="434343"/>
              </a:buClr>
              <a:buSzPts val="1400"/>
              <a:buChar char="■"/>
              <a:defRPr>
                <a:solidFill>
                  <a:srgbClr val="434343"/>
                </a:solidFill>
              </a:defRPr>
            </a:lvl3pPr>
            <a:lvl4pPr marL="2438339" lvl="3" indent="-423323" rtl="0">
              <a:lnSpc>
                <a:spcPct val="100000"/>
              </a:lnSpc>
              <a:spcBef>
                <a:spcPts val="2133"/>
              </a:spcBef>
              <a:spcAft>
                <a:spcPts val="0"/>
              </a:spcAft>
              <a:buClr>
                <a:srgbClr val="434343"/>
              </a:buClr>
              <a:buSzPts val="1400"/>
              <a:buChar char="●"/>
              <a:defRPr>
                <a:solidFill>
                  <a:srgbClr val="434343"/>
                </a:solidFill>
              </a:defRPr>
            </a:lvl4pPr>
            <a:lvl5pPr marL="3047924" lvl="4" indent="-423323" rtl="0">
              <a:lnSpc>
                <a:spcPct val="100000"/>
              </a:lnSpc>
              <a:spcBef>
                <a:spcPts val="2133"/>
              </a:spcBef>
              <a:spcAft>
                <a:spcPts val="0"/>
              </a:spcAft>
              <a:buClr>
                <a:srgbClr val="434343"/>
              </a:buClr>
              <a:buSzPts val="1400"/>
              <a:buChar char="○"/>
              <a:defRPr>
                <a:solidFill>
                  <a:srgbClr val="434343"/>
                </a:solidFill>
              </a:defRPr>
            </a:lvl5pPr>
            <a:lvl6pPr marL="3657509" lvl="5" indent="-423323" rtl="0">
              <a:lnSpc>
                <a:spcPct val="100000"/>
              </a:lnSpc>
              <a:spcBef>
                <a:spcPts val="2133"/>
              </a:spcBef>
              <a:spcAft>
                <a:spcPts val="0"/>
              </a:spcAft>
              <a:buClr>
                <a:srgbClr val="434343"/>
              </a:buClr>
              <a:buSzPts val="1400"/>
              <a:buChar char="■"/>
              <a:defRPr>
                <a:solidFill>
                  <a:srgbClr val="434343"/>
                </a:solidFill>
              </a:defRPr>
            </a:lvl6pPr>
            <a:lvl7pPr marL="4267093" lvl="6" indent="-423323" rtl="0">
              <a:lnSpc>
                <a:spcPct val="100000"/>
              </a:lnSpc>
              <a:spcBef>
                <a:spcPts val="2133"/>
              </a:spcBef>
              <a:spcAft>
                <a:spcPts val="0"/>
              </a:spcAft>
              <a:buClr>
                <a:srgbClr val="434343"/>
              </a:buClr>
              <a:buSzPts val="1400"/>
              <a:buChar char="●"/>
              <a:defRPr>
                <a:solidFill>
                  <a:srgbClr val="434343"/>
                </a:solidFill>
              </a:defRPr>
            </a:lvl7pPr>
            <a:lvl8pPr marL="4876678" lvl="7" indent="-423323" rtl="0">
              <a:lnSpc>
                <a:spcPct val="100000"/>
              </a:lnSpc>
              <a:spcBef>
                <a:spcPts val="2133"/>
              </a:spcBef>
              <a:spcAft>
                <a:spcPts val="0"/>
              </a:spcAft>
              <a:buClr>
                <a:srgbClr val="434343"/>
              </a:buClr>
              <a:buSzPts val="1400"/>
              <a:buChar char="○"/>
              <a:defRPr>
                <a:solidFill>
                  <a:srgbClr val="434343"/>
                </a:solidFill>
              </a:defRPr>
            </a:lvl8pPr>
            <a:lvl9pPr marL="5486263" lvl="8" indent="-423323" rtl="0">
              <a:lnSpc>
                <a:spcPct val="100000"/>
              </a:lnSpc>
              <a:spcBef>
                <a:spcPts val="2133"/>
              </a:spcBef>
              <a:spcAft>
                <a:spcPts val="2133"/>
              </a:spcAft>
              <a:buClr>
                <a:srgbClr val="434343"/>
              </a:buClr>
              <a:buSzPts val="1400"/>
              <a:buChar char="■"/>
              <a:defRPr>
                <a:solidFill>
                  <a:srgbClr val="434343"/>
                </a:solidFill>
              </a:defRPr>
            </a:lvl9pPr>
          </a:lstStyle>
          <a:p>
            <a:endParaRPr/>
          </a:p>
        </p:txBody>
      </p:sp>
      <p:pic>
        <p:nvPicPr>
          <p:cNvPr id="170" name="Google Shape;170;p4"/>
          <p:cNvPicPr preferRelativeResize="0"/>
          <p:nvPr/>
        </p:nvPicPr>
        <p:blipFill>
          <a:blip r:embed="rId2">
            <a:alphaModFix amt="66000"/>
          </a:blip>
          <a:stretch>
            <a:fillRect/>
          </a:stretch>
        </p:blipFill>
        <p:spPr>
          <a:xfrm rot="1326165" flipH="1">
            <a:off x="10211707" y="-1454989"/>
            <a:ext cx="4396519" cy="3035512"/>
          </a:xfrm>
          <a:prstGeom prst="rect">
            <a:avLst/>
          </a:prstGeom>
          <a:noFill/>
          <a:ln>
            <a:noFill/>
          </a:ln>
        </p:spPr>
      </p:pic>
      <p:pic>
        <p:nvPicPr>
          <p:cNvPr id="171" name="Google Shape;171;p4"/>
          <p:cNvPicPr preferRelativeResize="0"/>
          <p:nvPr/>
        </p:nvPicPr>
        <p:blipFill>
          <a:blip r:embed="rId3">
            <a:alphaModFix amt="67000"/>
          </a:blip>
          <a:stretch>
            <a:fillRect/>
          </a:stretch>
        </p:blipFill>
        <p:spPr>
          <a:xfrm rot="5400000" flipH="1">
            <a:off x="9488020" y="-687000"/>
            <a:ext cx="3859833" cy="3457768"/>
          </a:xfrm>
          <a:prstGeom prst="rect">
            <a:avLst/>
          </a:prstGeom>
          <a:noFill/>
          <a:ln>
            <a:noFill/>
          </a:ln>
        </p:spPr>
      </p:pic>
      <p:pic>
        <p:nvPicPr>
          <p:cNvPr id="172" name="Google Shape;172;p4"/>
          <p:cNvPicPr preferRelativeResize="0"/>
          <p:nvPr/>
        </p:nvPicPr>
        <p:blipFill>
          <a:blip r:embed="rId2">
            <a:alphaModFix amt="66000"/>
          </a:blip>
          <a:stretch>
            <a:fillRect/>
          </a:stretch>
        </p:blipFill>
        <p:spPr>
          <a:xfrm rot="5547182" flipH="1">
            <a:off x="-2612859" y="3217378"/>
            <a:ext cx="4396521" cy="3035509"/>
          </a:xfrm>
          <a:prstGeom prst="rect">
            <a:avLst/>
          </a:prstGeom>
          <a:noFill/>
          <a:ln>
            <a:noFill/>
          </a:ln>
        </p:spPr>
      </p:pic>
      <p:pic>
        <p:nvPicPr>
          <p:cNvPr id="173" name="Google Shape;173;p4"/>
          <p:cNvPicPr preferRelativeResize="0"/>
          <p:nvPr/>
        </p:nvPicPr>
        <p:blipFill>
          <a:blip r:embed="rId4">
            <a:alphaModFix amt="82000"/>
          </a:blip>
          <a:stretch>
            <a:fillRect/>
          </a:stretch>
        </p:blipFill>
        <p:spPr>
          <a:xfrm rot="7617396">
            <a:off x="9542103" y="4566999"/>
            <a:ext cx="4843832" cy="3998701"/>
          </a:xfrm>
          <a:prstGeom prst="rect">
            <a:avLst/>
          </a:prstGeom>
          <a:noFill/>
          <a:ln>
            <a:noFill/>
          </a:ln>
        </p:spPr>
      </p:pic>
      <p:grpSp>
        <p:nvGrpSpPr>
          <p:cNvPr id="174" name="Google Shape;174;p4"/>
          <p:cNvGrpSpPr/>
          <p:nvPr/>
        </p:nvGrpSpPr>
        <p:grpSpPr>
          <a:xfrm>
            <a:off x="-832493" y="2199445"/>
            <a:ext cx="1792503" cy="2660416"/>
            <a:chOff x="272875" y="1527563"/>
            <a:chExt cx="255950" cy="455000"/>
          </a:xfrm>
        </p:grpSpPr>
        <p:sp>
          <p:nvSpPr>
            <p:cNvPr id="175" name="Google Shape;175;p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 name="Google Shape;176;p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 name="Google Shape;177;p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 name="Google Shape;178;p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 name="Google Shape;179;p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 name="Google Shape;180;p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 name="Google Shape;181;p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 name="Google Shape;183;p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 name="Google Shape;184;p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 name="Google Shape;185;p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 name="Google Shape;198;p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 name="Google Shape;199;p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 name="Google Shape;200;p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 name="Google Shape;201;p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 name="Google Shape;202;p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 name="Google Shape;203;p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 name="Google Shape;204;p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0" name="Google Shape;210;p4"/>
          <p:cNvSpPr/>
          <p:nvPr/>
        </p:nvSpPr>
        <p:spPr>
          <a:xfrm rot="2491995">
            <a:off x="10749149" y="5193893"/>
            <a:ext cx="3020148" cy="2887816"/>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 name="Google Shape;211;p4"/>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3436532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12"/>
        <p:cNvGrpSpPr/>
        <p:nvPr/>
      </p:nvGrpSpPr>
      <p:grpSpPr>
        <a:xfrm>
          <a:off x="0" y="0"/>
          <a:ext cx="0" cy="0"/>
          <a:chOff x="0" y="0"/>
          <a:chExt cx="0" cy="0"/>
        </a:xfrm>
      </p:grpSpPr>
      <p:sp>
        <p:nvSpPr>
          <p:cNvPr id="213" name="Google Shape;213;p5"/>
          <p:cNvSpPr txBox="1">
            <a:spLocks noGrp="1"/>
          </p:cNvSpPr>
          <p:nvPr>
            <p:ph type="subTitle" idx="1"/>
          </p:nvPr>
        </p:nvSpPr>
        <p:spPr>
          <a:xfrm>
            <a:off x="2592449" y="4224457"/>
            <a:ext cx="2043200" cy="638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133" b="1">
                <a:latin typeface="Josefin Sans"/>
                <a:ea typeface="Josefin Sans"/>
                <a:cs typeface="Josefin Sans"/>
                <a:sym typeface="Josefin Sans"/>
              </a:defRPr>
            </a:lvl1pPr>
            <a:lvl2pPr lvl="1" algn="ctr" rtl="0">
              <a:lnSpc>
                <a:spcPct val="100000"/>
              </a:lnSpc>
              <a:spcBef>
                <a:spcPts val="0"/>
              </a:spcBef>
              <a:spcAft>
                <a:spcPts val="0"/>
              </a:spcAft>
              <a:buNone/>
              <a:defRPr sz="2133" b="1">
                <a:latin typeface="Josefin Sans"/>
                <a:ea typeface="Josefin Sans"/>
                <a:cs typeface="Josefin Sans"/>
                <a:sym typeface="Josefin Sans"/>
              </a:defRPr>
            </a:lvl2pPr>
            <a:lvl3pPr lvl="2" algn="ctr" rtl="0">
              <a:lnSpc>
                <a:spcPct val="100000"/>
              </a:lnSpc>
              <a:spcBef>
                <a:spcPts val="0"/>
              </a:spcBef>
              <a:spcAft>
                <a:spcPts val="0"/>
              </a:spcAft>
              <a:buNone/>
              <a:defRPr sz="2133" b="1">
                <a:latin typeface="Josefin Sans"/>
                <a:ea typeface="Josefin Sans"/>
                <a:cs typeface="Josefin Sans"/>
                <a:sym typeface="Josefin Sans"/>
              </a:defRPr>
            </a:lvl3pPr>
            <a:lvl4pPr lvl="3" algn="ctr" rtl="0">
              <a:lnSpc>
                <a:spcPct val="100000"/>
              </a:lnSpc>
              <a:spcBef>
                <a:spcPts val="0"/>
              </a:spcBef>
              <a:spcAft>
                <a:spcPts val="0"/>
              </a:spcAft>
              <a:buNone/>
              <a:defRPr sz="2133" b="1">
                <a:latin typeface="Josefin Sans"/>
                <a:ea typeface="Josefin Sans"/>
                <a:cs typeface="Josefin Sans"/>
                <a:sym typeface="Josefin Sans"/>
              </a:defRPr>
            </a:lvl4pPr>
            <a:lvl5pPr lvl="4" algn="ctr" rtl="0">
              <a:lnSpc>
                <a:spcPct val="100000"/>
              </a:lnSpc>
              <a:spcBef>
                <a:spcPts val="0"/>
              </a:spcBef>
              <a:spcAft>
                <a:spcPts val="0"/>
              </a:spcAft>
              <a:buNone/>
              <a:defRPr sz="2133" b="1">
                <a:latin typeface="Josefin Sans"/>
                <a:ea typeface="Josefin Sans"/>
                <a:cs typeface="Josefin Sans"/>
                <a:sym typeface="Josefin Sans"/>
              </a:defRPr>
            </a:lvl5pPr>
            <a:lvl6pPr lvl="5" algn="ctr" rtl="0">
              <a:lnSpc>
                <a:spcPct val="100000"/>
              </a:lnSpc>
              <a:spcBef>
                <a:spcPts val="0"/>
              </a:spcBef>
              <a:spcAft>
                <a:spcPts val="0"/>
              </a:spcAft>
              <a:buNone/>
              <a:defRPr sz="2133" b="1">
                <a:latin typeface="Josefin Sans"/>
                <a:ea typeface="Josefin Sans"/>
                <a:cs typeface="Josefin Sans"/>
                <a:sym typeface="Josefin Sans"/>
              </a:defRPr>
            </a:lvl6pPr>
            <a:lvl7pPr lvl="6" algn="ctr" rtl="0">
              <a:lnSpc>
                <a:spcPct val="100000"/>
              </a:lnSpc>
              <a:spcBef>
                <a:spcPts val="0"/>
              </a:spcBef>
              <a:spcAft>
                <a:spcPts val="0"/>
              </a:spcAft>
              <a:buNone/>
              <a:defRPr sz="2133" b="1">
                <a:latin typeface="Josefin Sans"/>
                <a:ea typeface="Josefin Sans"/>
                <a:cs typeface="Josefin Sans"/>
                <a:sym typeface="Josefin Sans"/>
              </a:defRPr>
            </a:lvl7pPr>
            <a:lvl8pPr lvl="7" algn="ctr" rtl="0">
              <a:lnSpc>
                <a:spcPct val="100000"/>
              </a:lnSpc>
              <a:spcBef>
                <a:spcPts val="0"/>
              </a:spcBef>
              <a:spcAft>
                <a:spcPts val="0"/>
              </a:spcAft>
              <a:buNone/>
              <a:defRPr sz="2133" b="1">
                <a:latin typeface="Josefin Sans"/>
                <a:ea typeface="Josefin Sans"/>
                <a:cs typeface="Josefin Sans"/>
                <a:sym typeface="Josefin Sans"/>
              </a:defRPr>
            </a:lvl8pPr>
            <a:lvl9pPr lvl="8" algn="ctr" rtl="0">
              <a:lnSpc>
                <a:spcPct val="100000"/>
              </a:lnSpc>
              <a:spcBef>
                <a:spcPts val="0"/>
              </a:spcBef>
              <a:spcAft>
                <a:spcPts val="0"/>
              </a:spcAft>
              <a:buNone/>
              <a:defRPr sz="2133" b="1">
                <a:latin typeface="Josefin Sans"/>
                <a:ea typeface="Josefin Sans"/>
                <a:cs typeface="Josefin Sans"/>
                <a:sym typeface="Josefin Sans"/>
              </a:defRPr>
            </a:lvl9pPr>
          </a:lstStyle>
          <a:p>
            <a:endParaRPr/>
          </a:p>
        </p:txBody>
      </p:sp>
      <p:sp>
        <p:nvSpPr>
          <p:cNvPr id="214" name="Google Shape;214;p5"/>
          <p:cNvSpPr txBox="1">
            <a:spLocks noGrp="1"/>
          </p:cNvSpPr>
          <p:nvPr>
            <p:ph type="subTitle" idx="2"/>
          </p:nvPr>
        </p:nvSpPr>
        <p:spPr>
          <a:xfrm>
            <a:off x="1842251" y="4745777"/>
            <a:ext cx="3543600" cy="135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15" name="Google Shape;215;p5"/>
          <p:cNvSpPr txBox="1">
            <a:spLocks noGrp="1"/>
          </p:cNvSpPr>
          <p:nvPr>
            <p:ph type="subTitle" idx="3"/>
          </p:nvPr>
        </p:nvSpPr>
        <p:spPr>
          <a:xfrm flipH="1">
            <a:off x="7556353" y="4224457"/>
            <a:ext cx="2043200" cy="638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2133" b="1">
                <a:latin typeface="Josefin Sans"/>
                <a:ea typeface="Josefin Sans"/>
                <a:cs typeface="Josefin Sans"/>
                <a:sym typeface="Josefin Sans"/>
              </a:defRPr>
            </a:lvl1pPr>
            <a:lvl2pPr lvl="1" algn="ctr" rtl="0">
              <a:lnSpc>
                <a:spcPct val="100000"/>
              </a:lnSpc>
              <a:spcBef>
                <a:spcPts val="0"/>
              </a:spcBef>
              <a:spcAft>
                <a:spcPts val="0"/>
              </a:spcAft>
              <a:buNone/>
              <a:defRPr sz="2133" b="1">
                <a:latin typeface="Josefin Sans"/>
                <a:ea typeface="Josefin Sans"/>
                <a:cs typeface="Josefin Sans"/>
                <a:sym typeface="Josefin Sans"/>
              </a:defRPr>
            </a:lvl2pPr>
            <a:lvl3pPr lvl="2" algn="ctr" rtl="0">
              <a:lnSpc>
                <a:spcPct val="100000"/>
              </a:lnSpc>
              <a:spcBef>
                <a:spcPts val="0"/>
              </a:spcBef>
              <a:spcAft>
                <a:spcPts val="0"/>
              </a:spcAft>
              <a:buNone/>
              <a:defRPr sz="2133" b="1">
                <a:latin typeface="Josefin Sans"/>
                <a:ea typeface="Josefin Sans"/>
                <a:cs typeface="Josefin Sans"/>
                <a:sym typeface="Josefin Sans"/>
              </a:defRPr>
            </a:lvl3pPr>
            <a:lvl4pPr lvl="3" algn="ctr" rtl="0">
              <a:lnSpc>
                <a:spcPct val="100000"/>
              </a:lnSpc>
              <a:spcBef>
                <a:spcPts val="0"/>
              </a:spcBef>
              <a:spcAft>
                <a:spcPts val="0"/>
              </a:spcAft>
              <a:buNone/>
              <a:defRPr sz="2133" b="1">
                <a:latin typeface="Josefin Sans"/>
                <a:ea typeface="Josefin Sans"/>
                <a:cs typeface="Josefin Sans"/>
                <a:sym typeface="Josefin Sans"/>
              </a:defRPr>
            </a:lvl4pPr>
            <a:lvl5pPr lvl="4" algn="ctr" rtl="0">
              <a:lnSpc>
                <a:spcPct val="100000"/>
              </a:lnSpc>
              <a:spcBef>
                <a:spcPts val="0"/>
              </a:spcBef>
              <a:spcAft>
                <a:spcPts val="0"/>
              </a:spcAft>
              <a:buNone/>
              <a:defRPr sz="2133" b="1">
                <a:latin typeface="Josefin Sans"/>
                <a:ea typeface="Josefin Sans"/>
                <a:cs typeface="Josefin Sans"/>
                <a:sym typeface="Josefin Sans"/>
              </a:defRPr>
            </a:lvl5pPr>
            <a:lvl6pPr lvl="5" algn="ctr" rtl="0">
              <a:lnSpc>
                <a:spcPct val="100000"/>
              </a:lnSpc>
              <a:spcBef>
                <a:spcPts val="0"/>
              </a:spcBef>
              <a:spcAft>
                <a:spcPts val="0"/>
              </a:spcAft>
              <a:buNone/>
              <a:defRPr sz="2133" b="1">
                <a:latin typeface="Josefin Sans"/>
                <a:ea typeface="Josefin Sans"/>
                <a:cs typeface="Josefin Sans"/>
                <a:sym typeface="Josefin Sans"/>
              </a:defRPr>
            </a:lvl6pPr>
            <a:lvl7pPr lvl="6" algn="ctr" rtl="0">
              <a:lnSpc>
                <a:spcPct val="100000"/>
              </a:lnSpc>
              <a:spcBef>
                <a:spcPts val="0"/>
              </a:spcBef>
              <a:spcAft>
                <a:spcPts val="0"/>
              </a:spcAft>
              <a:buNone/>
              <a:defRPr sz="2133" b="1">
                <a:latin typeface="Josefin Sans"/>
                <a:ea typeface="Josefin Sans"/>
                <a:cs typeface="Josefin Sans"/>
                <a:sym typeface="Josefin Sans"/>
              </a:defRPr>
            </a:lvl7pPr>
            <a:lvl8pPr lvl="7" algn="ctr" rtl="0">
              <a:lnSpc>
                <a:spcPct val="100000"/>
              </a:lnSpc>
              <a:spcBef>
                <a:spcPts val="0"/>
              </a:spcBef>
              <a:spcAft>
                <a:spcPts val="0"/>
              </a:spcAft>
              <a:buNone/>
              <a:defRPr sz="2133" b="1">
                <a:latin typeface="Josefin Sans"/>
                <a:ea typeface="Josefin Sans"/>
                <a:cs typeface="Josefin Sans"/>
                <a:sym typeface="Josefin Sans"/>
              </a:defRPr>
            </a:lvl8pPr>
            <a:lvl9pPr lvl="8" algn="ctr" rtl="0">
              <a:lnSpc>
                <a:spcPct val="100000"/>
              </a:lnSpc>
              <a:spcBef>
                <a:spcPts val="0"/>
              </a:spcBef>
              <a:spcAft>
                <a:spcPts val="0"/>
              </a:spcAft>
              <a:buNone/>
              <a:defRPr sz="2133" b="1">
                <a:latin typeface="Josefin Sans"/>
                <a:ea typeface="Josefin Sans"/>
                <a:cs typeface="Josefin Sans"/>
                <a:sym typeface="Josefin Sans"/>
              </a:defRPr>
            </a:lvl9pPr>
          </a:lstStyle>
          <a:p>
            <a:endParaRPr/>
          </a:p>
        </p:txBody>
      </p:sp>
      <p:sp>
        <p:nvSpPr>
          <p:cNvPr id="216" name="Google Shape;216;p5"/>
          <p:cNvSpPr txBox="1">
            <a:spLocks noGrp="1"/>
          </p:cNvSpPr>
          <p:nvPr>
            <p:ph type="subTitle" idx="4"/>
          </p:nvPr>
        </p:nvSpPr>
        <p:spPr>
          <a:xfrm flipH="1">
            <a:off x="6806151" y="4745777"/>
            <a:ext cx="3543600" cy="1351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pic>
        <p:nvPicPr>
          <p:cNvPr id="217" name="Google Shape;217;p5"/>
          <p:cNvPicPr preferRelativeResize="0"/>
          <p:nvPr/>
        </p:nvPicPr>
        <p:blipFill>
          <a:blip r:embed="rId2">
            <a:alphaModFix amt="47000"/>
          </a:blip>
          <a:stretch>
            <a:fillRect/>
          </a:stretch>
        </p:blipFill>
        <p:spPr>
          <a:xfrm rot="4139108">
            <a:off x="-2289085" y="5267649"/>
            <a:ext cx="3986537" cy="3290969"/>
          </a:xfrm>
          <a:prstGeom prst="rect">
            <a:avLst/>
          </a:prstGeom>
          <a:noFill/>
          <a:ln>
            <a:noFill/>
          </a:ln>
        </p:spPr>
      </p:pic>
      <p:grpSp>
        <p:nvGrpSpPr>
          <p:cNvPr id="218" name="Google Shape;218;p5"/>
          <p:cNvGrpSpPr/>
          <p:nvPr/>
        </p:nvGrpSpPr>
        <p:grpSpPr>
          <a:xfrm rot="-987768">
            <a:off x="-552710" y="4306845"/>
            <a:ext cx="1792479" cy="2660411"/>
            <a:chOff x="272875" y="1527563"/>
            <a:chExt cx="255950" cy="455000"/>
          </a:xfrm>
        </p:grpSpPr>
        <p:sp>
          <p:nvSpPr>
            <p:cNvPr id="219" name="Google Shape;21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0" name="Google Shape;22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1" name="Google Shape;22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2" name="Google Shape;22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7" name="Google Shape;22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5" name="Google Shape;23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6" name="Google Shape;23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4" name="Google Shape;24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5" name="Google Shape;24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6" name="Google Shape;24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7" name="Google Shape;24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8" name="Google Shape;24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9" name="Google Shape;24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0" name="Google Shape;25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2" name="Google Shape;25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3" name="Google Shape;25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254" name="Google Shape;254;p5"/>
          <p:cNvPicPr preferRelativeResize="0"/>
          <p:nvPr/>
        </p:nvPicPr>
        <p:blipFill>
          <a:blip r:embed="rId3">
            <a:alphaModFix amt="74000"/>
          </a:blip>
          <a:stretch>
            <a:fillRect/>
          </a:stretch>
        </p:blipFill>
        <p:spPr>
          <a:xfrm rot="-1197527" flipH="1">
            <a:off x="11006225" y="5184252"/>
            <a:ext cx="3859828" cy="3457763"/>
          </a:xfrm>
          <a:prstGeom prst="rect">
            <a:avLst/>
          </a:prstGeom>
          <a:noFill/>
          <a:ln>
            <a:noFill/>
          </a:ln>
        </p:spPr>
      </p:pic>
      <p:pic>
        <p:nvPicPr>
          <p:cNvPr id="255" name="Google Shape;255;p5"/>
          <p:cNvPicPr preferRelativeResize="0"/>
          <p:nvPr/>
        </p:nvPicPr>
        <p:blipFill>
          <a:blip r:embed="rId4">
            <a:alphaModFix amt="58000"/>
          </a:blip>
          <a:stretch>
            <a:fillRect/>
          </a:stretch>
        </p:blipFill>
        <p:spPr>
          <a:xfrm rot="-9314708">
            <a:off x="-2020675" y="-1699202"/>
            <a:ext cx="2382907" cy="5716487"/>
          </a:xfrm>
          <a:prstGeom prst="rect">
            <a:avLst/>
          </a:prstGeom>
          <a:noFill/>
          <a:ln>
            <a:noFill/>
          </a:ln>
        </p:spPr>
      </p:pic>
      <p:pic>
        <p:nvPicPr>
          <p:cNvPr id="256" name="Google Shape;256;p5"/>
          <p:cNvPicPr preferRelativeResize="0"/>
          <p:nvPr/>
        </p:nvPicPr>
        <p:blipFill>
          <a:blip r:embed="rId5">
            <a:alphaModFix amt="76000"/>
          </a:blip>
          <a:stretch>
            <a:fillRect/>
          </a:stretch>
        </p:blipFill>
        <p:spPr>
          <a:xfrm rot="394092">
            <a:off x="2876832" y="-1812208"/>
            <a:ext cx="7062136" cy="2629917"/>
          </a:xfrm>
          <a:prstGeom prst="rect">
            <a:avLst/>
          </a:prstGeom>
          <a:noFill/>
          <a:ln>
            <a:noFill/>
          </a:ln>
        </p:spPr>
      </p:pic>
      <p:pic>
        <p:nvPicPr>
          <p:cNvPr id="257" name="Google Shape;257;p5"/>
          <p:cNvPicPr preferRelativeResize="0"/>
          <p:nvPr/>
        </p:nvPicPr>
        <p:blipFill>
          <a:blip r:embed="rId6">
            <a:alphaModFix amt="62000"/>
          </a:blip>
          <a:stretch>
            <a:fillRect/>
          </a:stretch>
        </p:blipFill>
        <p:spPr>
          <a:xfrm rot="6551349" flipH="1">
            <a:off x="9991857" y="-1008875"/>
            <a:ext cx="3859827" cy="3457761"/>
          </a:xfrm>
          <a:prstGeom prst="rect">
            <a:avLst/>
          </a:prstGeom>
          <a:noFill/>
          <a:ln>
            <a:noFill/>
          </a:ln>
        </p:spPr>
      </p:pic>
      <p:grpSp>
        <p:nvGrpSpPr>
          <p:cNvPr id="258" name="Google Shape;258;p5"/>
          <p:cNvGrpSpPr/>
          <p:nvPr/>
        </p:nvGrpSpPr>
        <p:grpSpPr>
          <a:xfrm rot="8100046">
            <a:off x="10896892" y="-610201"/>
            <a:ext cx="1792489" cy="2660436"/>
            <a:chOff x="272875" y="1527563"/>
            <a:chExt cx="255950" cy="455000"/>
          </a:xfrm>
        </p:grpSpPr>
        <p:sp>
          <p:nvSpPr>
            <p:cNvPr id="259" name="Google Shape;259;p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2" name="Google Shape;262;p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3" name="Google Shape;263;p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7" name="Google Shape;267;p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8" name="Google Shape;268;p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9" name="Google Shape;269;p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0" name="Google Shape;270;p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1" name="Google Shape;271;p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2" name="Google Shape;272;p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3" name="Google Shape;273;p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1" name="Google Shape;281;p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2" name="Google Shape;282;p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3" name="Google Shape;283;p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4" name="Google Shape;284;p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5" name="Google Shape;285;p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 name="Google Shape;288;p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0" name="Google Shape;290;p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 name="Google Shape;291;p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2" name="Google Shape;292;p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3" name="Google Shape;293;p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4" name="Google Shape;294;p5"/>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295" name="Google Shape;295;p5"/>
          <p:cNvSpPr/>
          <p:nvPr/>
        </p:nvSpPr>
        <p:spPr>
          <a:xfrm rot="-6477098" flipH="1">
            <a:off x="-5284980" y="-4698794"/>
            <a:ext cx="6165239" cy="9675923"/>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96" name="Google Shape;296;p5"/>
          <p:cNvSpPr/>
          <p:nvPr/>
        </p:nvSpPr>
        <p:spPr>
          <a:xfrm rot="-7689947">
            <a:off x="10763101" y="6130722"/>
            <a:ext cx="3019985" cy="28876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8982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97"/>
        <p:cNvGrpSpPr/>
        <p:nvPr/>
      </p:nvGrpSpPr>
      <p:grpSpPr>
        <a:xfrm>
          <a:off x="0" y="0"/>
          <a:ext cx="0" cy="0"/>
          <a:chOff x="0" y="0"/>
          <a:chExt cx="0" cy="0"/>
        </a:xfrm>
      </p:grpSpPr>
      <p:pic>
        <p:nvPicPr>
          <p:cNvPr id="298" name="Google Shape;298;p6"/>
          <p:cNvPicPr preferRelativeResize="0"/>
          <p:nvPr/>
        </p:nvPicPr>
        <p:blipFill>
          <a:blip r:embed="rId2">
            <a:alphaModFix amt="66000"/>
          </a:blip>
          <a:stretch>
            <a:fillRect/>
          </a:stretch>
        </p:blipFill>
        <p:spPr>
          <a:xfrm rot="1326164" flipH="1">
            <a:off x="3947816" y="1815405"/>
            <a:ext cx="4296405" cy="2966396"/>
          </a:xfrm>
          <a:prstGeom prst="rect">
            <a:avLst/>
          </a:prstGeom>
          <a:noFill/>
          <a:ln>
            <a:noFill/>
          </a:ln>
        </p:spPr>
      </p:pic>
      <p:pic>
        <p:nvPicPr>
          <p:cNvPr id="299" name="Google Shape;299;p6"/>
          <p:cNvPicPr preferRelativeResize="0"/>
          <p:nvPr/>
        </p:nvPicPr>
        <p:blipFill>
          <a:blip r:embed="rId3">
            <a:alphaModFix amt="47000"/>
          </a:blip>
          <a:stretch>
            <a:fillRect/>
          </a:stretch>
        </p:blipFill>
        <p:spPr>
          <a:xfrm rot="1331770">
            <a:off x="-2637019" y="5095932"/>
            <a:ext cx="3986536" cy="3290968"/>
          </a:xfrm>
          <a:prstGeom prst="rect">
            <a:avLst/>
          </a:prstGeom>
          <a:noFill/>
          <a:ln>
            <a:noFill/>
          </a:ln>
        </p:spPr>
      </p:pic>
      <p:grpSp>
        <p:nvGrpSpPr>
          <p:cNvPr id="300" name="Google Shape;300;p6"/>
          <p:cNvGrpSpPr/>
          <p:nvPr/>
        </p:nvGrpSpPr>
        <p:grpSpPr>
          <a:xfrm rot="-987768">
            <a:off x="-978526" y="5167512"/>
            <a:ext cx="1792479" cy="2660411"/>
            <a:chOff x="272875" y="1527563"/>
            <a:chExt cx="255950" cy="455000"/>
          </a:xfrm>
        </p:grpSpPr>
        <p:sp>
          <p:nvSpPr>
            <p:cNvPr id="301" name="Google Shape;301;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2" name="Google Shape;302;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3" name="Google Shape;303;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7" name="Google Shape;307;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8" name="Google Shape;308;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9" name="Google Shape;309;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0" name="Google Shape;310;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1" name="Google Shape;311;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2" name="Google Shape;312;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3" name="Google Shape;313;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9" name="Google Shape;319;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0" name="Google Shape;320;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1" name="Google Shape;321;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2" name="Google Shape;322;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3" name="Google Shape;323;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4" name="Google Shape;324;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5" name="Google Shape;325;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6" name="Google Shape;326;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7" name="Google Shape;327;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8" name="Google Shape;328;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9" name="Google Shape;329;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0" name="Google Shape;330;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1" name="Google Shape;331;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2" name="Google Shape;332;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3" name="Google Shape;333;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4" name="Google Shape;334;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5" name="Google Shape;335;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336" name="Google Shape;336;p6"/>
          <p:cNvPicPr preferRelativeResize="0"/>
          <p:nvPr/>
        </p:nvPicPr>
        <p:blipFill>
          <a:blip r:embed="rId4">
            <a:alphaModFix amt="74000"/>
          </a:blip>
          <a:stretch>
            <a:fillRect/>
          </a:stretch>
        </p:blipFill>
        <p:spPr>
          <a:xfrm flipH="1">
            <a:off x="10412592" y="5519553"/>
            <a:ext cx="3859827" cy="3457761"/>
          </a:xfrm>
          <a:prstGeom prst="rect">
            <a:avLst/>
          </a:prstGeom>
          <a:noFill/>
          <a:ln>
            <a:noFill/>
          </a:ln>
        </p:spPr>
      </p:pic>
      <p:pic>
        <p:nvPicPr>
          <p:cNvPr id="337" name="Google Shape;337;p6"/>
          <p:cNvPicPr preferRelativeResize="0"/>
          <p:nvPr/>
        </p:nvPicPr>
        <p:blipFill>
          <a:blip r:embed="rId5">
            <a:alphaModFix amt="62000"/>
          </a:blip>
          <a:stretch>
            <a:fillRect/>
          </a:stretch>
        </p:blipFill>
        <p:spPr>
          <a:xfrm rot="9368145" flipH="1">
            <a:off x="-2012207" y="-1661342"/>
            <a:ext cx="3859827" cy="3457761"/>
          </a:xfrm>
          <a:prstGeom prst="rect">
            <a:avLst/>
          </a:prstGeom>
          <a:noFill/>
          <a:ln>
            <a:noFill/>
          </a:ln>
        </p:spPr>
      </p:pic>
      <p:grpSp>
        <p:nvGrpSpPr>
          <p:cNvPr id="338" name="Google Shape;338;p6"/>
          <p:cNvGrpSpPr/>
          <p:nvPr/>
        </p:nvGrpSpPr>
        <p:grpSpPr>
          <a:xfrm rot="5400065">
            <a:off x="11556183" y="-1506452"/>
            <a:ext cx="1792503" cy="2660416"/>
            <a:chOff x="272875" y="1527563"/>
            <a:chExt cx="255950" cy="455000"/>
          </a:xfrm>
        </p:grpSpPr>
        <p:sp>
          <p:nvSpPr>
            <p:cNvPr id="339" name="Google Shape;339;p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0" name="Google Shape;340;p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1" name="Google Shape;341;p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2" name="Google Shape;342;p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3" name="Google Shape;343;p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4" name="Google Shape;344;p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5" name="Google Shape;345;p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6" name="Google Shape;346;p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7" name="Google Shape;347;p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8" name="Google Shape;348;p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9" name="Google Shape;349;p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0" name="Google Shape;350;p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1" name="Google Shape;351;p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2" name="Google Shape;352;p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3" name="Google Shape;353;p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4" name="Google Shape;354;p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5" name="Google Shape;355;p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6" name="Google Shape;356;p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7" name="Google Shape;357;p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8" name="Google Shape;358;p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9" name="Google Shape;359;p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0" name="Google Shape;360;p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1" name="Google Shape;361;p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2" name="Google Shape;362;p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3" name="Google Shape;363;p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4" name="Google Shape;364;p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5" name="Google Shape;365;p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6" name="Google Shape;366;p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7" name="Google Shape;367;p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8" name="Google Shape;368;p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69" name="Google Shape;369;p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0" name="Google Shape;370;p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1" name="Google Shape;371;p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2" name="Google Shape;372;p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73" name="Google Shape;373;p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74" name="Google Shape;374;p6"/>
          <p:cNvSpPr txBox="1">
            <a:spLocks noGrp="1"/>
          </p:cNvSpPr>
          <p:nvPr>
            <p:ph type="title"/>
          </p:nvPr>
        </p:nvSpPr>
        <p:spPr>
          <a:xfrm>
            <a:off x="4755363" y="2303867"/>
            <a:ext cx="2705200" cy="2286000"/>
          </a:xfrm>
          <a:prstGeom prst="rect">
            <a:avLst/>
          </a:prstGeom>
        </p:spPr>
        <p:txBody>
          <a:bodyPr spcFirstLastPara="1" wrap="square" lIns="91425" tIns="91425" rIns="91425" bIns="91425" anchor="ctr" anchorCtr="0">
            <a:noAutofit/>
          </a:bodyPr>
          <a:lstStyle>
            <a:lvl1pPr lvl="0" algn="ctr" rtl="0">
              <a:lnSpc>
                <a:spcPct val="115000"/>
              </a:lnSpc>
              <a:spcBef>
                <a:spcPts val="0"/>
              </a:spcBef>
              <a:spcAft>
                <a:spcPts val="0"/>
              </a:spcAft>
              <a:buSzPts val="3000"/>
              <a:buNone/>
              <a:defRPr sz="3333"/>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pic>
        <p:nvPicPr>
          <p:cNvPr id="375" name="Google Shape;375;p6"/>
          <p:cNvPicPr preferRelativeResize="0"/>
          <p:nvPr/>
        </p:nvPicPr>
        <p:blipFill>
          <a:blip r:embed="rId3">
            <a:alphaModFix amt="47000"/>
          </a:blip>
          <a:stretch>
            <a:fillRect/>
          </a:stretch>
        </p:blipFill>
        <p:spPr>
          <a:xfrm rot="-10643014">
            <a:off x="10591229" y="-2012415"/>
            <a:ext cx="3986537" cy="3290969"/>
          </a:xfrm>
          <a:prstGeom prst="rect">
            <a:avLst/>
          </a:prstGeom>
          <a:noFill/>
          <a:ln>
            <a:noFill/>
          </a:ln>
        </p:spPr>
      </p:pic>
      <p:sp>
        <p:nvSpPr>
          <p:cNvPr id="376" name="Google Shape;376;p6"/>
          <p:cNvSpPr/>
          <p:nvPr/>
        </p:nvSpPr>
        <p:spPr>
          <a:xfrm rot="-7373435">
            <a:off x="4585994" y="6700027"/>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2065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77"/>
        <p:cNvGrpSpPr/>
        <p:nvPr/>
      </p:nvGrpSpPr>
      <p:grpSpPr>
        <a:xfrm>
          <a:off x="0" y="0"/>
          <a:ext cx="0" cy="0"/>
          <a:chOff x="0" y="0"/>
          <a:chExt cx="0" cy="0"/>
        </a:xfrm>
      </p:grpSpPr>
      <p:sp>
        <p:nvSpPr>
          <p:cNvPr id="378" name="Google Shape;378;p7"/>
          <p:cNvSpPr txBox="1">
            <a:spLocks noGrp="1"/>
          </p:cNvSpPr>
          <p:nvPr>
            <p:ph type="subTitle" idx="1"/>
          </p:nvPr>
        </p:nvSpPr>
        <p:spPr>
          <a:xfrm>
            <a:off x="960000" y="1967600"/>
            <a:ext cx="10272000" cy="3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Char char="●"/>
              <a:defRPr/>
            </a:lvl1pPr>
            <a:lvl2pPr lvl="1" algn="ctr" rtl="0">
              <a:lnSpc>
                <a:spcPct val="100000"/>
              </a:lnSpc>
              <a:spcBef>
                <a:spcPts val="1333"/>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379" name="Google Shape;379;p7"/>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pic>
        <p:nvPicPr>
          <p:cNvPr id="380" name="Google Shape;380;p7"/>
          <p:cNvPicPr preferRelativeResize="0"/>
          <p:nvPr/>
        </p:nvPicPr>
        <p:blipFill>
          <a:blip r:embed="rId2">
            <a:alphaModFix amt="47000"/>
          </a:blip>
          <a:stretch>
            <a:fillRect/>
          </a:stretch>
        </p:blipFill>
        <p:spPr>
          <a:xfrm rot="4139108">
            <a:off x="-2289085" y="5267649"/>
            <a:ext cx="3986537" cy="3290969"/>
          </a:xfrm>
          <a:prstGeom prst="rect">
            <a:avLst/>
          </a:prstGeom>
          <a:noFill/>
          <a:ln>
            <a:noFill/>
          </a:ln>
        </p:spPr>
      </p:pic>
      <p:grpSp>
        <p:nvGrpSpPr>
          <p:cNvPr id="381" name="Google Shape;381;p7"/>
          <p:cNvGrpSpPr/>
          <p:nvPr/>
        </p:nvGrpSpPr>
        <p:grpSpPr>
          <a:xfrm rot="-987768">
            <a:off x="-552710" y="4306845"/>
            <a:ext cx="1792479" cy="2660411"/>
            <a:chOff x="272875" y="1527563"/>
            <a:chExt cx="255950" cy="455000"/>
          </a:xfrm>
        </p:grpSpPr>
        <p:sp>
          <p:nvSpPr>
            <p:cNvPr id="382" name="Google Shape;38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3" name="Google Shape;38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4" name="Google Shape;38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5" name="Google Shape;38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6" name="Google Shape;38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7" name="Google Shape;38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8" name="Google Shape;38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89" name="Google Shape;38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0" name="Google Shape;39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1" name="Google Shape;39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2" name="Google Shape;39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3" name="Google Shape;39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4" name="Google Shape;39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5" name="Google Shape;39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6" name="Google Shape;39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7" name="Google Shape;39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8" name="Google Shape;39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99" name="Google Shape;39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0" name="Google Shape;40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1" name="Google Shape;40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2" name="Google Shape;40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3" name="Google Shape;40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4" name="Google Shape;40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5" name="Google Shape;40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6" name="Google Shape;40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7" name="Google Shape;40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8" name="Google Shape;40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09" name="Google Shape;40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0" name="Google Shape;41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1" name="Google Shape;41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2" name="Google Shape;41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3" name="Google Shape;41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4" name="Google Shape;41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5" name="Google Shape;41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6" name="Google Shape;41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417" name="Google Shape;417;p7"/>
          <p:cNvPicPr preferRelativeResize="0"/>
          <p:nvPr/>
        </p:nvPicPr>
        <p:blipFill>
          <a:blip r:embed="rId3">
            <a:alphaModFix amt="74000"/>
          </a:blip>
          <a:stretch>
            <a:fillRect/>
          </a:stretch>
        </p:blipFill>
        <p:spPr>
          <a:xfrm rot="-1197527" flipH="1">
            <a:off x="11006225" y="5184252"/>
            <a:ext cx="3859828" cy="3457763"/>
          </a:xfrm>
          <a:prstGeom prst="rect">
            <a:avLst/>
          </a:prstGeom>
          <a:noFill/>
          <a:ln>
            <a:noFill/>
          </a:ln>
        </p:spPr>
      </p:pic>
      <p:pic>
        <p:nvPicPr>
          <p:cNvPr id="418" name="Google Shape;418;p7"/>
          <p:cNvPicPr preferRelativeResize="0"/>
          <p:nvPr/>
        </p:nvPicPr>
        <p:blipFill>
          <a:blip r:embed="rId4">
            <a:alphaModFix amt="58000"/>
          </a:blip>
          <a:stretch>
            <a:fillRect/>
          </a:stretch>
        </p:blipFill>
        <p:spPr>
          <a:xfrm rot="-9314708">
            <a:off x="-2020675" y="-1699202"/>
            <a:ext cx="2382907" cy="5716487"/>
          </a:xfrm>
          <a:prstGeom prst="rect">
            <a:avLst/>
          </a:prstGeom>
          <a:noFill/>
          <a:ln>
            <a:noFill/>
          </a:ln>
        </p:spPr>
      </p:pic>
      <p:pic>
        <p:nvPicPr>
          <p:cNvPr id="419" name="Google Shape;419;p7"/>
          <p:cNvPicPr preferRelativeResize="0"/>
          <p:nvPr/>
        </p:nvPicPr>
        <p:blipFill>
          <a:blip r:embed="rId5">
            <a:alphaModFix amt="76000"/>
          </a:blip>
          <a:stretch>
            <a:fillRect/>
          </a:stretch>
        </p:blipFill>
        <p:spPr>
          <a:xfrm rot="394092">
            <a:off x="2876832" y="-1812208"/>
            <a:ext cx="7062136" cy="2629917"/>
          </a:xfrm>
          <a:prstGeom prst="rect">
            <a:avLst/>
          </a:prstGeom>
          <a:noFill/>
          <a:ln>
            <a:noFill/>
          </a:ln>
        </p:spPr>
      </p:pic>
      <p:pic>
        <p:nvPicPr>
          <p:cNvPr id="420" name="Google Shape;420;p7"/>
          <p:cNvPicPr preferRelativeResize="0"/>
          <p:nvPr/>
        </p:nvPicPr>
        <p:blipFill>
          <a:blip r:embed="rId6">
            <a:alphaModFix amt="62000"/>
          </a:blip>
          <a:stretch>
            <a:fillRect/>
          </a:stretch>
        </p:blipFill>
        <p:spPr>
          <a:xfrm rot="6551349" flipH="1">
            <a:off x="9991857" y="-1008875"/>
            <a:ext cx="3859827" cy="3457761"/>
          </a:xfrm>
          <a:prstGeom prst="rect">
            <a:avLst/>
          </a:prstGeom>
          <a:noFill/>
          <a:ln>
            <a:noFill/>
          </a:ln>
        </p:spPr>
      </p:pic>
      <p:grpSp>
        <p:nvGrpSpPr>
          <p:cNvPr id="421" name="Google Shape;421;p7"/>
          <p:cNvGrpSpPr/>
          <p:nvPr/>
        </p:nvGrpSpPr>
        <p:grpSpPr>
          <a:xfrm rot="8100046">
            <a:off x="10896892" y="-610201"/>
            <a:ext cx="1792489" cy="2660436"/>
            <a:chOff x="272875" y="1527563"/>
            <a:chExt cx="255950" cy="455000"/>
          </a:xfrm>
        </p:grpSpPr>
        <p:sp>
          <p:nvSpPr>
            <p:cNvPr id="422" name="Google Shape;42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3" name="Google Shape;42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4" name="Google Shape;42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5" name="Google Shape;42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6" name="Google Shape;42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7" name="Google Shape;42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8" name="Google Shape;42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9" name="Google Shape;42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0" name="Google Shape;43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1" name="Google Shape;43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2" name="Google Shape;43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3" name="Google Shape;43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4" name="Google Shape;43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5" name="Google Shape;43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6" name="Google Shape;43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7" name="Google Shape;43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8" name="Google Shape;43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9" name="Google Shape;43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0" name="Google Shape;44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1" name="Google Shape;44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2" name="Google Shape;44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3" name="Google Shape;44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4" name="Google Shape;44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5" name="Google Shape;44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6" name="Google Shape;44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7" name="Google Shape;44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8" name="Google Shape;44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9" name="Google Shape;44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0" name="Google Shape;45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1" name="Google Shape;45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2" name="Google Shape;45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3" name="Google Shape;45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4" name="Google Shape;45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5" name="Google Shape;45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6" name="Google Shape;45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57" name="Google Shape;457;p7"/>
          <p:cNvSpPr/>
          <p:nvPr/>
        </p:nvSpPr>
        <p:spPr>
          <a:xfrm rot="-6477098" flipH="1">
            <a:off x="-5284980" y="-4698794"/>
            <a:ext cx="6165239" cy="9675923"/>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8" name="Google Shape;458;p7"/>
          <p:cNvSpPr/>
          <p:nvPr/>
        </p:nvSpPr>
        <p:spPr>
          <a:xfrm rot="-7689947">
            <a:off x="10763101" y="6130722"/>
            <a:ext cx="3019985" cy="288766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27046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59"/>
        <p:cNvGrpSpPr/>
        <p:nvPr/>
      </p:nvGrpSpPr>
      <p:grpSpPr>
        <a:xfrm>
          <a:off x="0" y="0"/>
          <a:ext cx="0" cy="0"/>
          <a:chOff x="0" y="0"/>
          <a:chExt cx="0" cy="0"/>
        </a:xfrm>
      </p:grpSpPr>
      <p:pic>
        <p:nvPicPr>
          <p:cNvPr id="460" name="Google Shape;460;p8"/>
          <p:cNvPicPr preferRelativeResize="0"/>
          <p:nvPr/>
        </p:nvPicPr>
        <p:blipFill>
          <a:blip r:embed="rId2">
            <a:alphaModFix amt="74000"/>
          </a:blip>
          <a:stretch>
            <a:fillRect/>
          </a:stretch>
        </p:blipFill>
        <p:spPr>
          <a:xfrm rot="-10162003" flipH="1">
            <a:off x="401491" y="75521"/>
            <a:ext cx="3859828" cy="3457763"/>
          </a:xfrm>
          <a:prstGeom prst="rect">
            <a:avLst/>
          </a:prstGeom>
          <a:noFill/>
          <a:ln>
            <a:noFill/>
          </a:ln>
        </p:spPr>
      </p:pic>
      <p:pic>
        <p:nvPicPr>
          <p:cNvPr id="461" name="Google Shape;461;p8"/>
          <p:cNvPicPr preferRelativeResize="0"/>
          <p:nvPr/>
        </p:nvPicPr>
        <p:blipFill>
          <a:blip r:embed="rId3">
            <a:alphaModFix amt="33000"/>
          </a:blip>
          <a:stretch>
            <a:fillRect/>
          </a:stretch>
        </p:blipFill>
        <p:spPr>
          <a:xfrm rot="10800000" flipH="1">
            <a:off x="3078823" y="5"/>
            <a:ext cx="8153165" cy="6858000"/>
          </a:xfrm>
          <a:prstGeom prst="rect">
            <a:avLst/>
          </a:prstGeom>
          <a:noFill/>
          <a:ln>
            <a:noFill/>
          </a:ln>
        </p:spPr>
      </p:pic>
      <p:pic>
        <p:nvPicPr>
          <p:cNvPr id="462" name="Google Shape;462;p8"/>
          <p:cNvPicPr preferRelativeResize="0"/>
          <p:nvPr/>
        </p:nvPicPr>
        <p:blipFill>
          <a:blip r:embed="rId4">
            <a:alphaModFix amt="58000"/>
          </a:blip>
          <a:stretch>
            <a:fillRect/>
          </a:stretch>
        </p:blipFill>
        <p:spPr>
          <a:xfrm rot="-8962532">
            <a:off x="10071847" y="3136699"/>
            <a:ext cx="1950408" cy="4678872"/>
          </a:xfrm>
          <a:prstGeom prst="rect">
            <a:avLst/>
          </a:prstGeom>
          <a:noFill/>
          <a:ln>
            <a:noFill/>
          </a:ln>
        </p:spPr>
      </p:pic>
      <p:pic>
        <p:nvPicPr>
          <p:cNvPr id="463" name="Google Shape;463;p8"/>
          <p:cNvPicPr preferRelativeResize="0"/>
          <p:nvPr/>
        </p:nvPicPr>
        <p:blipFill>
          <a:blip r:embed="rId5">
            <a:alphaModFix amt="62000"/>
          </a:blip>
          <a:stretch>
            <a:fillRect/>
          </a:stretch>
        </p:blipFill>
        <p:spPr>
          <a:xfrm rot="-10162003" flipH="1">
            <a:off x="-1454809" y="-1511679"/>
            <a:ext cx="3859828" cy="3457763"/>
          </a:xfrm>
          <a:prstGeom prst="rect">
            <a:avLst/>
          </a:prstGeom>
          <a:noFill/>
          <a:ln>
            <a:noFill/>
          </a:ln>
        </p:spPr>
      </p:pic>
      <p:sp>
        <p:nvSpPr>
          <p:cNvPr id="464" name="Google Shape;464;p8"/>
          <p:cNvSpPr/>
          <p:nvPr/>
        </p:nvSpPr>
        <p:spPr>
          <a:xfrm rot="-6681487">
            <a:off x="10725830" y="3454541"/>
            <a:ext cx="3020031" cy="2887704"/>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65" name="Google Shape;465;p8"/>
          <p:cNvGrpSpPr/>
          <p:nvPr/>
        </p:nvGrpSpPr>
        <p:grpSpPr>
          <a:xfrm rot="8100046">
            <a:off x="-16039" y="4600882"/>
            <a:ext cx="1792489" cy="2660436"/>
            <a:chOff x="272875" y="1527563"/>
            <a:chExt cx="255950" cy="455000"/>
          </a:xfrm>
        </p:grpSpPr>
        <p:sp>
          <p:nvSpPr>
            <p:cNvPr id="466" name="Google Shape;466;p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7" name="Google Shape;467;p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8" name="Google Shape;468;p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9" name="Google Shape;469;p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0" name="Google Shape;470;p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1" name="Google Shape;471;p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2" name="Google Shape;472;p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3" name="Google Shape;473;p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4" name="Google Shape;474;p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5" name="Google Shape;475;p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6" name="Google Shape;476;p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7" name="Google Shape;477;p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8" name="Google Shape;478;p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79" name="Google Shape;479;p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0" name="Google Shape;480;p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1" name="Google Shape;481;p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2" name="Google Shape;482;p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3" name="Google Shape;483;p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4" name="Google Shape;484;p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5" name="Google Shape;485;p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6" name="Google Shape;486;p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7" name="Google Shape;487;p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8" name="Google Shape;488;p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9" name="Google Shape;489;p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0" name="Google Shape;490;p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1" name="Google Shape;491;p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2" name="Google Shape;492;p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3" name="Google Shape;493;p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4" name="Google Shape;494;p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5" name="Google Shape;495;p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6" name="Google Shape;496;p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7" name="Google Shape;497;p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8" name="Google Shape;498;p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9" name="Google Shape;499;p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0" name="Google Shape;500;p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501" name="Google Shape;501;p8"/>
          <p:cNvGrpSpPr/>
          <p:nvPr/>
        </p:nvGrpSpPr>
        <p:grpSpPr>
          <a:xfrm rot="-987768">
            <a:off x="10335757" y="-355038"/>
            <a:ext cx="1792479" cy="2660411"/>
            <a:chOff x="272875" y="1527563"/>
            <a:chExt cx="255950" cy="455000"/>
          </a:xfrm>
        </p:grpSpPr>
        <p:sp>
          <p:nvSpPr>
            <p:cNvPr id="502" name="Google Shape;502;p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3" name="Google Shape;503;p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4" name="Google Shape;504;p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5" name="Google Shape;505;p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6" name="Google Shape;506;p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7" name="Google Shape;507;p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8" name="Google Shape;508;p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9" name="Google Shape;509;p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0" name="Google Shape;510;p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1" name="Google Shape;511;p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2" name="Google Shape;512;p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3" name="Google Shape;513;p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4" name="Google Shape;514;p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5" name="Google Shape;515;p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6" name="Google Shape;516;p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7" name="Google Shape;517;p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8" name="Google Shape;518;p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19" name="Google Shape;519;p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0" name="Google Shape;520;p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1" name="Google Shape;521;p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2" name="Google Shape;522;p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3" name="Google Shape;523;p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4" name="Google Shape;524;p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5" name="Google Shape;525;p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6" name="Google Shape;526;p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7" name="Google Shape;527;p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8" name="Google Shape;528;p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29" name="Google Shape;529;p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0" name="Google Shape;530;p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1" name="Google Shape;531;p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2" name="Google Shape;532;p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3" name="Google Shape;533;p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4" name="Google Shape;534;p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5" name="Google Shape;535;p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36" name="Google Shape;536;p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537" name="Google Shape;537;p8"/>
          <p:cNvPicPr preferRelativeResize="0"/>
          <p:nvPr/>
        </p:nvPicPr>
        <p:blipFill>
          <a:blip r:embed="rId6">
            <a:alphaModFix amt="62000"/>
          </a:blip>
          <a:stretch>
            <a:fillRect/>
          </a:stretch>
        </p:blipFill>
        <p:spPr>
          <a:xfrm rot="5400000">
            <a:off x="1405899" y="-445895"/>
            <a:ext cx="5966183" cy="6858003"/>
          </a:xfrm>
          <a:prstGeom prst="rect">
            <a:avLst/>
          </a:prstGeom>
          <a:noFill/>
          <a:ln>
            <a:noFill/>
          </a:ln>
        </p:spPr>
      </p:pic>
      <p:sp>
        <p:nvSpPr>
          <p:cNvPr id="538" name="Google Shape;538;p8"/>
          <p:cNvSpPr txBox="1">
            <a:spLocks noGrp="1"/>
          </p:cNvSpPr>
          <p:nvPr>
            <p:ph type="title"/>
          </p:nvPr>
        </p:nvSpPr>
        <p:spPr>
          <a:xfrm>
            <a:off x="1850800" y="1742800"/>
            <a:ext cx="8490400" cy="337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539" name="Google Shape;539;p8"/>
          <p:cNvSpPr/>
          <p:nvPr/>
        </p:nvSpPr>
        <p:spPr>
          <a:xfrm rot="231922" flipH="1">
            <a:off x="-1585658" y="-4620776"/>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7845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40"/>
        <p:cNvGrpSpPr/>
        <p:nvPr/>
      </p:nvGrpSpPr>
      <p:grpSpPr>
        <a:xfrm>
          <a:off x="0" y="0"/>
          <a:ext cx="0" cy="0"/>
          <a:chOff x="0" y="0"/>
          <a:chExt cx="0" cy="0"/>
        </a:xfrm>
      </p:grpSpPr>
      <p:sp>
        <p:nvSpPr>
          <p:cNvPr id="541" name="Google Shape;541;p9"/>
          <p:cNvSpPr txBox="1">
            <a:spLocks noGrp="1"/>
          </p:cNvSpPr>
          <p:nvPr>
            <p:ph type="subTitle" idx="1"/>
          </p:nvPr>
        </p:nvSpPr>
        <p:spPr>
          <a:xfrm flipH="1">
            <a:off x="6730533" y="3476089"/>
            <a:ext cx="4490400" cy="1417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542" name="Google Shape;542;p9"/>
          <p:cNvSpPr txBox="1">
            <a:spLocks noGrp="1"/>
          </p:cNvSpPr>
          <p:nvPr>
            <p:ph type="ctrTitle"/>
          </p:nvPr>
        </p:nvSpPr>
        <p:spPr>
          <a:xfrm flipH="1">
            <a:off x="6095867" y="2263732"/>
            <a:ext cx="5147200" cy="1245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pic>
        <p:nvPicPr>
          <p:cNvPr id="543" name="Google Shape;543;p9"/>
          <p:cNvPicPr preferRelativeResize="0"/>
          <p:nvPr/>
        </p:nvPicPr>
        <p:blipFill>
          <a:blip r:embed="rId2">
            <a:alphaModFix amt="82000"/>
          </a:blip>
          <a:stretch>
            <a:fillRect/>
          </a:stretch>
        </p:blipFill>
        <p:spPr>
          <a:xfrm>
            <a:off x="8664000" y="4775164"/>
            <a:ext cx="4587200" cy="3786835"/>
          </a:xfrm>
          <a:prstGeom prst="rect">
            <a:avLst/>
          </a:prstGeom>
          <a:noFill/>
          <a:ln>
            <a:noFill/>
          </a:ln>
        </p:spPr>
      </p:pic>
      <p:sp>
        <p:nvSpPr>
          <p:cNvPr id="544" name="Google Shape;544;p9"/>
          <p:cNvSpPr/>
          <p:nvPr/>
        </p:nvSpPr>
        <p:spPr>
          <a:xfrm rot="-2569776">
            <a:off x="10366596" y="-1357199"/>
            <a:ext cx="3020057" cy="2887729"/>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545" name="Google Shape;545;p9"/>
          <p:cNvGrpSpPr/>
          <p:nvPr/>
        </p:nvGrpSpPr>
        <p:grpSpPr>
          <a:xfrm rot="-6629356">
            <a:off x="9993722" y="4701471"/>
            <a:ext cx="1792461" cy="3292896"/>
            <a:chOff x="272875" y="1419395"/>
            <a:chExt cx="255950" cy="563168"/>
          </a:xfrm>
        </p:grpSpPr>
        <p:sp>
          <p:nvSpPr>
            <p:cNvPr id="546" name="Google Shape;546;p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7" name="Google Shape;547;p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8" name="Google Shape;548;p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49" name="Google Shape;549;p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0" name="Google Shape;550;p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1" name="Google Shape;551;p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2" name="Google Shape;552;p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3" name="Google Shape;553;p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4" name="Google Shape;554;p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5" name="Google Shape;555;p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6" name="Google Shape;556;p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7" name="Google Shape;557;p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8" name="Google Shape;558;p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59" name="Google Shape;559;p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0" name="Google Shape;560;p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1" name="Google Shape;561;p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2" name="Google Shape;562;p9"/>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3" name="Google Shape;563;p9"/>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4" name="Google Shape;564;p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5" name="Google Shape;565;p9"/>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6" name="Google Shape;566;p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7" name="Google Shape;567;p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8" name="Google Shape;568;p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69" name="Google Shape;569;p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0" name="Google Shape;570;p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1" name="Google Shape;571;p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2" name="Google Shape;572;p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3" name="Google Shape;573;p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4" name="Google Shape;574;p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5" name="Google Shape;575;p9"/>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6" name="Google Shape;576;p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7" name="Google Shape;577;p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8" name="Google Shape;578;p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79" name="Google Shape;579;p9"/>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0" name="Google Shape;580;p9"/>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581" name="Google Shape;581;p9"/>
          <p:cNvPicPr preferRelativeResize="0"/>
          <p:nvPr/>
        </p:nvPicPr>
        <p:blipFill>
          <a:blip r:embed="rId3">
            <a:alphaModFix amt="82000"/>
          </a:blip>
          <a:stretch>
            <a:fillRect/>
          </a:stretch>
        </p:blipFill>
        <p:spPr>
          <a:xfrm rot="-5400005">
            <a:off x="-1461915" y="-1279335"/>
            <a:ext cx="4843833" cy="3998701"/>
          </a:xfrm>
          <a:prstGeom prst="rect">
            <a:avLst/>
          </a:prstGeom>
          <a:noFill/>
          <a:ln>
            <a:noFill/>
          </a:ln>
        </p:spPr>
      </p:pic>
    </p:spTree>
    <p:extLst>
      <p:ext uri="{BB962C8B-B14F-4D97-AF65-F5344CB8AC3E}">
        <p14:creationId xmlns:p14="http://schemas.microsoft.com/office/powerpoint/2010/main" val="2840837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2"/>
        <p:cNvGrpSpPr/>
        <p:nvPr/>
      </p:nvGrpSpPr>
      <p:grpSpPr>
        <a:xfrm>
          <a:off x="0" y="0"/>
          <a:ext cx="0" cy="0"/>
          <a:chOff x="0" y="0"/>
          <a:chExt cx="0" cy="0"/>
        </a:xfrm>
      </p:grpSpPr>
      <p:sp>
        <p:nvSpPr>
          <p:cNvPr id="583" name="Google Shape;583;p10"/>
          <p:cNvSpPr txBox="1">
            <a:spLocks noGrp="1"/>
          </p:cNvSpPr>
          <p:nvPr>
            <p:ph type="title"/>
          </p:nvPr>
        </p:nvSpPr>
        <p:spPr>
          <a:xfrm>
            <a:off x="960000" y="4418733"/>
            <a:ext cx="10272000" cy="1673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4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2331265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84"/>
        <p:cNvGrpSpPr/>
        <p:nvPr/>
      </p:nvGrpSpPr>
      <p:grpSpPr>
        <a:xfrm>
          <a:off x="0" y="0"/>
          <a:ext cx="0" cy="0"/>
          <a:chOff x="0" y="0"/>
          <a:chExt cx="0" cy="0"/>
        </a:xfrm>
      </p:grpSpPr>
      <p:pic>
        <p:nvPicPr>
          <p:cNvPr id="585" name="Google Shape;585;p11"/>
          <p:cNvPicPr preferRelativeResize="0"/>
          <p:nvPr/>
        </p:nvPicPr>
        <p:blipFill>
          <a:blip r:embed="rId2">
            <a:alphaModFix amt="66000"/>
          </a:blip>
          <a:stretch>
            <a:fillRect/>
          </a:stretch>
        </p:blipFill>
        <p:spPr>
          <a:xfrm rot="8456486" flipH="1">
            <a:off x="5618422" y="2245940"/>
            <a:ext cx="4396519" cy="3035517"/>
          </a:xfrm>
          <a:prstGeom prst="rect">
            <a:avLst/>
          </a:prstGeom>
          <a:noFill/>
          <a:ln>
            <a:noFill/>
          </a:ln>
        </p:spPr>
      </p:pic>
      <p:pic>
        <p:nvPicPr>
          <p:cNvPr id="586" name="Google Shape;586;p11"/>
          <p:cNvPicPr preferRelativeResize="0"/>
          <p:nvPr/>
        </p:nvPicPr>
        <p:blipFill>
          <a:blip r:embed="rId3">
            <a:alphaModFix amt="74000"/>
          </a:blip>
          <a:stretch>
            <a:fillRect/>
          </a:stretch>
        </p:blipFill>
        <p:spPr>
          <a:xfrm rot="-5809801" flipH="1">
            <a:off x="2773191" y="1700123"/>
            <a:ext cx="3859827" cy="3457761"/>
          </a:xfrm>
          <a:prstGeom prst="rect">
            <a:avLst/>
          </a:prstGeom>
          <a:noFill/>
          <a:ln>
            <a:noFill/>
          </a:ln>
        </p:spPr>
      </p:pic>
      <p:pic>
        <p:nvPicPr>
          <p:cNvPr id="587" name="Google Shape;587;p11"/>
          <p:cNvPicPr preferRelativeResize="0"/>
          <p:nvPr/>
        </p:nvPicPr>
        <p:blipFill>
          <a:blip r:embed="rId4">
            <a:alphaModFix amt="76000"/>
          </a:blip>
          <a:stretch>
            <a:fillRect/>
          </a:stretch>
        </p:blipFill>
        <p:spPr>
          <a:xfrm rot="9663874">
            <a:off x="-1109284" y="282473"/>
            <a:ext cx="12770637" cy="4755752"/>
          </a:xfrm>
          <a:prstGeom prst="rect">
            <a:avLst/>
          </a:prstGeom>
          <a:noFill/>
          <a:ln>
            <a:noFill/>
          </a:ln>
        </p:spPr>
      </p:pic>
      <p:sp>
        <p:nvSpPr>
          <p:cNvPr id="588" name="Google Shape;588;p11"/>
          <p:cNvSpPr txBox="1">
            <a:spLocks noGrp="1"/>
          </p:cNvSpPr>
          <p:nvPr>
            <p:ph type="title" hasCustomPrompt="1"/>
          </p:nvPr>
        </p:nvSpPr>
        <p:spPr>
          <a:xfrm>
            <a:off x="1712000" y="2077967"/>
            <a:ext cx="8768000" cy="20148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8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589" name="Google Shape;589;p11"/>
          <p:cNvSpPr txBox="1">
            <a:spLocks noGrp="1"/>
          </p:cNvSpPr>
          <p:nvPr>
            <p:ph type="subTitle" idx="1"/>
          </p:nvPr>
        </p:nvSpPr>
        <p:spPr>
          <a:xfrm>
            <a:off x="1712000" y="4092833"/>
            <a:ext cx="8768000" cy="95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533"/>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pic>
        <p:nvPicPr>
          <p:cNvPr id="590" name="Google Shape;590;p11"/>
          <p:cNvPicPr preferRelativeResize="0"/>
          <p:nvPr/>
        </p:nvPicPr>
        <p:blipFill>
          <a:blip r:embed="rId2">
            <a:alphaModFix amt="66000"/>
          </a:blip>
          <a:stretch>
            <a:fillRect/>
          </a:stretch>
        </p:blipFill>
        <p:spPr>
          <a:xfrm rot="8456486" flipH="1">
            <a:off x="9669922" y="5569474"/>
            <a:ext cx="4396519" cy="3035517"/>
          </a:xfrm>
          <a:prstGeom prst="rect">
            <a:avLst/>
          </a:prstGeom>
          <a:noFill/>
          <a:ln>
            <a:noFill/>
          </a:ln>
        </p:spPr>
      </p:pic>
      <p:grpSp>
        <p:nvGrpSpPr>
          <p:cNvPr id="591" name="Google Shape;591;p11"/>
          <p:cNvGrpSpPr/>
          <p:nvPr/>
        </p:nvGrpSpPr>
        <p:grpSpPr>
          <a:xfrm rot="2700046">
            <a:off x="10697985" y="5013507"/>
            <a:ext cx="1792489" cy="2660436"/>
            <a:chOff x="272875" y="1527563"/>
            <a:chExt cx="255950" cy="455000"/>
          </a:xfrm>
        </p:grpSpPr>
        <p:sp>
          <p:nvSpPr>
            <p:cNvPr id="592" name="Google Shape;592;p1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3" name="Google Shape;593;p1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4" name="Google Shape;594;p1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5" name="Google Shape;595;p1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6" name="Google Shape;596;p1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7" name="Google Shape;597;p1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8" name="Google Shape;598;p1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9" name="Google Shape;599;p1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0" name="Google Shape;600;p1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1" name="Google Shape;601;p1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2" name="Google Shape;602;p1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3" name="Google Shape;603;p1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4" name="Google Shape;604;p1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5" name="Google Shape;605;p1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6" name="Google Shape;606;p1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7" name="Google Shape;607;p1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8" name="Google Shape;608;p1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09" name="Google Shape;609;p1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0" name="Google Shape;610;p1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1" name="Google Shape;611;p1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2" name="Google Shape;612;p1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3" name="Google Shape;613;p1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4" name="Google Shape;614;p1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5" name="Google Shape;615;p1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6" name="Google Shape;616;p1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7" name="Google Shape;617;p1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8" name="Google Shape;618;p1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19" name="Google Shape;619;p1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0" name="Google Shape;620;p1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1" name="Google Shape;621;p1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2" name="Google Shape;622;p1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3" name="Google Shape;623;p1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4" name="Google Shape;624;p1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5" name="Google Shape;625;p1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26" name="Google Shape;626;p1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627" name="Google Shape;627;p11"/>
          <p:cNvPicPr preferRelativeResize="0"/>
          <p:nvPr/>
        </p:nvPicPr>
        <p:blipFill>
          <a:blip r:embed="rId4">
            <a:alphaModFix amt="76000"/>
          </a:blip>
          <a:stretch>
            <a:fillRect/>
          </a:stretch>
        </p:blipFill>
        <p:spPr>
          <a:xfrm rot="9663874">
            <a:off x="-4472238" y="-2370304"/>
            <a:ext cx="10141073" cy="3776509"/>
          </a:xfrm>
          <a:prstGeom prst="rect">
            <a:avLst/>
          </a:prstGeom>
          <a:noFill/>
          <a:ln>
            <a:noFill/>
          </a:ln>
        </p:spPr>
      </p:pic>
      <p:grpSp>
        <p:nvGrpSpPr>
          <p:cNvPr id="628" name="Google Shape;628;p11"/>
          <p:cNvGrpSpPr/>
          <p:nvPr/>
        </p:nvGrpSpPr>
        <p:grpSpPr>
          <a:xfrm rot="-7181356">
            <a:off x="633229" y="-1949911"/>
            <a:ext cx="1792475" cy="3292860"/>
            <a:chOff x="272875" y="1419395"/>
            <a:chExt cx="255950" cy="563168"/>
          </a:xfrm>
        </p:grpSpPr>
        <p:sp>
          <p:nvSpPr>
            <p:cNvPr id="629" name="Google Shape;629;p1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0" name="Google Shape;630;p1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1" name="Google Shape;631;p1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2" name="Google Shape;632;p1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3" name="Google Shape;633;p1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4" name="Google Shape;634;p1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5" name="Google Shape;635;p1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6" name="Google Shape;636;p1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7" name="Google Shape;637;p1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8" name="Google Shape;638;p1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9" name="Google Shape;639;p1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0" name="Google Shape;640;p1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1" name="Google Shape;641;p1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2" name="Google Shape;642;p1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3" name="Google Shape;643;p1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4" name="Google Shape;644;p1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5" name="Google Shape;645;p1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6" name="Google Shape;646;p1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7" name="Google Shape;647;p1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8" name="Google Shape;648;p1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9" name="Google Shape;649;p1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0" name="Google Shape;650;p1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1" name="Google Shape;651;p1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2" name="Google Shape;652;p1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3" name="Google Shape;653;p1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4" name="Google Shape;654;p1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5" name="Google Shape;655;p1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6" name="Google Shape;656;p1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7" name="Google Shape;657;p1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8" name="Google Shape;658;p1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9" name="Google Shape;659;p1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0" name="Google Shape;660;p1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1" name="Google Shape;661;p1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2" name="Google Shape;662;p1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3" name="Google Shape;663;p1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64" name="Google Shape;664;p11"/>
          <p:cNvSpPr/>
          <p:nvPr/>
        </p:nvSpPr>
        <p:spPr>
          <a:xfrm rot="3011561">
            <a:off x="9541117" y="6472414"/>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65" name="Google Shape;665;p11"/>
          <p:cNvSpPr/>
          <p:nvPr/>
        </p:nvSpPr>
        <p:spPr>
          <a:xfrm rot="-9900083">
            <a:off x="-1656999" y="2833907"/>
            <a:ext cx="4515928" cy="708772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261399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66"/>
        <p:cNvGrpSpPr/>
        <p:nvPr/>
      </p:nvGrpSpPr>
      <p:grpSpPr>
        <a:xfrm>
          <a:off x="0" y="0"/>
          <a:ext cx="0" cy="0"/>
          <a:chOff x="0" y="0"/>
          <a:chExt cx="0" cy="0"/>
        </a:xfrm>
      </p:grpSpPr>
    </p:spTree>
    <p:extLst>
      <p:ext uri="{BB962C8B-B14F-4D97-AF65-F5344CB8AC3E}">
        <p14:creationId xmlns:p14="http://schemas.microsoft.com/office/powerpoint/2010/main" val="348608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67"/>
        <p:cNvGrpSpPr/>
        <p:nvPr/>
      </p:nvGrpSpPr>
      <p:grpSpPr>
        <a:xfrm>
          <a:off x="0" y="0"/>
          <a:ext cx="0" cy="0"/>
          <a:chOff x="0" y="0"/>
          <a:chExt cx="0" cy="0"/>
        </a:xfrm>
      </p:grpSpPr>
      <p:pic>
        <p:nvPicPr>
          <p:cNvPr id="668" name="Google Shape;668;p13"/>
          <p:cNvPicPr preferRelativeResize="0"/>
          <p:nvPr/>
        </p:nvPicPr>
        <p:blipFill>
          <a:blip r:embed="rId2">
            <a:alphaModFix amt="66000"/>
          </a:blip>
          <a:stretch>
            <a:fillRect/>
          </a:stretch>
        </p:blipFill>
        <p:spPr>
          <a:xfrm rot="-1538275" flipH="1">
            <a:off x="-1655945" y="-1313387"/>
            <a:ext cx="4396520" cy="3035513"/>
          </a:xfrm>
          <a:prstGeom prst="rect">
            <a:avLst/>
          </a:prstGeom>
          <a:noFill/>
          <a:ln>
            <a:noFill/>
          </a:ln>
        </p:spPr>
      </p:pic>
      <p:sp>
        <p:nvSpPr>
          <p:cNvPr id="669" name="Google Shape;669;p13"/>
          <p:cNvSpPr/>
          <p:nvPr/>
        </p:nvSpPr>
        <p:spPr>
          <a:xfrm rot="3011561">
            <a:off x="11299750" y="5773581"/>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70" name="Google Shape;670;p13"/>
          <p:cNvGrpSpPr/>
          <p:nvPr/>
        </p:nvGrpSpPr>
        <p:grpSpPr>
          <a:xfrm rot="3559955">
            <a:off x="-56016" y="-841790"/>
            <a:ext cx="1792464" cy="2660443"/>
            <a:chOff x="272875" y="1527563"/>
            <a:chExt cx="255950" cy="455000"/>
          </a:xfrm>
        </p:grpSpPr>
        <p:sp>
          <p:nvSpPr>
            <p:cNvPr id="671" name="Google Shape;671;p1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2" name="Google Shape;672;p1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3" name="Google Shape;673;p1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4" name="Google Shape;674;p1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5" name="Google Shape;675;p1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6" name="Google Shape;676;p1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7" name="Google Shape;677;p1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8" name="Google Shape;678;p1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9" name="Google Shape;679;p1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0" name="Google Shape;680;p1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1" name="Google Shape;681;p1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2" name="Google Shape;682;p1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3" name="Google Shape;683;p1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4" name="Google Shape;684;p1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5" name="Google Shape;685;p1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6" name="Google Shape;686;p1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7" name="Google Shape;687;p1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8" name="Google Shape;688;p1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9" name="Google Shape;689;p1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0" name="Google Shape;690;p1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1" name="Google Shape;691;p1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2" name="Google Shape;692;p1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3" name="Google Shape;693;p1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4" name="Google Shape;694;p1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5" name="Google Shape;695;p1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6" name="Google Shape;696;p1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7" name="Google Shape;697;p1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8" name="Google Shape;698;p1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9" name="Google Shape;699;p1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0" name="Google Shape;700;p1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1" name="Google Shape;701;p1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2" name="Google Shape;702;p1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3" name="Google Shape;703;p1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4" name="Google Shape;704;p1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05" name="Google Shape;705;p1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706" name="Google Shape;706;p13"/>
          <p:cNvPicPr preferRelativeResize="0"/>
          <p:nvPr/>
        </p:nvPicPr>
        <p:blipFill>
          <a:blip r:embed="rId3">
            <a:alphaModFix amt="74000"/>
          </a:blip>
          <a:stretch>
            <a:fillRect/>
          </a:stretch>
        </p:blipFill>
        <p:spPr>
          <a:xfrm rot="-10024386">
            <a:off x="9541618" y="-1524503"/>
            <a:ext cx="3859839" cy="3457772"/>
          </a:xfrm>
          <a:prstGeom prst="rect">
            <a:avLst/>
          </a:prstGeom>
          <a:noFill/>
          <a:ln>
            <a:noFill/>
          </a:ln>
        </p:spPr>
      </p:pic>
      <p:pic>
        <p:nvPicPr>
          <p:cNvPr id="707" name="Google Shape;707;p13"/>
          <p:cNvPicPr preferRelativeResize="0"/>
          <p:nvPr/>
        </p:nvPicPr>
        <p:blipFill>
          <a:blip r:embed="rId4">
            <a:alphaModFix amt="74000"/>
          </a:blip>
          <a:stretch>
            <a:fillRect/>
          </a:stretch>
        </p:blipFill>
        <p:spPr>
          <a:xfrm rot="-7120613" flipH="1">
            <a:off x="7074221" y="-2344466"/>
            <a:ext cx="3859835" cy="3457769"/>
          </a:xfrm>
          <a:prstGeom prst="rect">
            <a:avLst/>
          </a:prstGeom>
          <a:noFill/>
          <a:ln>
            <a:noFill/>
          </a:ln>
        </p:spPr>
      </p:pic>
      <p:sp>
        <p:nvSpPr>
          <p:cNvPr id="708" name="Google Shape;708;p13"/>
          <p:cNvSpPr txBox="1">
            <a:spLocks noGrp="1"/>
          </p:cNvSpPr>
          <p:nvPr>
            <p:ph type="title" hasCustomPrompt="1"/>
          </p:nvPr>
        </p:nvSpPr>
        <p:spPr>
          <a:xfrm>
            <a:off x="4226708" y="4556535"/>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09" name="Google Shape;709;p13"/>
          <p:cNvSpPr txBox="1">
            <a:spLocks noGrp="1"/>
          </p:cNvSpPr>
          <p:nvPr>
            <p:ph type="title" idx="2" hasCustomPrompt="1"/>
          </p:nvPr>
        </p:nvSpPr>
        <p:spPr>
          <a:xfrm>
            <a:off x="7582057" y="4556535"/>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0" name="Google Shape;710;p13"/>
          <p:cNvSpPr txBox="1">
            <a:spLocks noGrp="1"/>
          </p:cNvSpPr>
          <p:nvPr>
            <p:ph type="title" idx="3" hasCustomPrompt="1"/>
          </p:nvPr>
        </p:nvSpPr>
        <p:spPr>
          <a:xfrm>
            <a:off x="7596701"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1" name="Google Shape;711;p13"/>
          <p:cNvSpPr txBox="1">
            <a:spLocks noGrp="1"/>
          </p:cNvSpPr>
          <p:nvPr>
            <p:ph type="title" idx="4" hasCustomPrompt="1"/>
          </p:nvPr>
        </p:nvSpPr>
        <p:spPr>
          <a:xfrm>
            <a:off x="849709" y="4592268"/>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2" name="Google Shape;712;p13"/>
          <p:cNvSpPr txBox="1">
            <a:spLocks noGrp="1"/>
          </p:cNvSpPr>
          <p:nvPr>
            <p:ph type="title" idx="5" hasCustomPrompt="1"/>
          </p:nvPr>
        </p:nvSpPr>
        <p:spPr>
          <a:xfrm>
            <a:off x="849709"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3" name="Google Shape;713;p13"/>
          <p:cNvSpPr txBox="1">
            <a:spLocks noGrp="1"/>
          </p:cNvSpPr>
          <p:nvPr>
            <p:ph type="title" idx="6" hasCustomPrompt="1"/>
          </p:nvPr>
        </p:nvSpPr>
        <p:spPr>
          <a:xfrm>
            <a:off x="4226708" y="2222667"/>
            <a:ext cx="1382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333"/>
            </a:lvl1pPr>
            <a:lvl2pPr lvl="1"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4800"/>
              <a:buFont typeface="Fira Sans Extra Condensed Medium"/>
              <a:buNone/>
              <a:defRPr sz="6400">
                <a:latin typeface="Fira Sans Extra Condensed Medium"/>
                <a:ea typeface="Fira Sans Extra Condensed Medium"/>
                <a:cs typeface="Fira Sans Extra Condensed Medium"/>
                <a:sym typeface="Fira Sans Extra Condensed Medium"/>
              </a:defRPr>
            </a:lvl9pPr>
          </a:lstStyle>
          <a:p>
            <a:r>
              <a:t>xx%</a:t>
            </a:r>
          </a:p>
        </p:txBody>
      </p:sp>
      <p:sp>
        <p:nvSpPr>
          <p:cNvPr id="714" name="Google Shape;714;p13"/>
          <p:cNvSpPr txBox="1">
            <a:spLocks noGrp="1"/>
          </p:cNvSpPr>
          <p:nvPr>
            <p:ph type="ctrTitle" idx="7"/>
          </p:nvPr>
        </p:nvSpPr>
        <p:spPr>
          <a:xfrm>
            <a:off x="5546997"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15" name="Google Shape;715;p13"/>
          <p:cNvSpPr txBox="1">
            <a:spLocks noGrp="1"/>
          </p:cNvSpPr>
          <p:nvPr>
            <p:ph type="subTitle" idx="1"/>
          </p:nvPr>
        </p:nvSpPr>
        <p:spPr>
          <a:xfrm>
            <a:off x="5546996"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6" name="Google Shape;716;p13"/>
          <p:cNvSpPr txBox="1">
            <a:spLocks noGrp="1"/>
          </p:cNvSpPr>
          <p:nvPr>
            <p:ph type="ctrTitle" idx="8"/>
          </p:nvPr>
        </p:nvSpPr>
        <p:spPr>
          <a:xfrm>
            <a:off x="8917841"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17" name="Google Shape;717;p13"/>
          <p:cNvSpPr txBox="1">
            <a:spLocks noGrp="1"/>
          </p:cNvSpPr>
          <p:nvPr>
            <p:ph type="subTitle" idx="9"/>
          </p:nvPr>
        </p:nvSpPr>
        <p:spPr>
          <a:xfrm>
            <a:off x="8917837"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8" name="Google Shape;718;p13"/>
          <p:cNvSpPr/>
          <p:nvPr/>
        </p:nvSpPr>
        <p:spPr>
          <a:xfrm>
            <a:off x="1533567" y="3601201"/>
            <a:ext cx="3367" cy="33"/>
          </a:xfrm>
          <a:custGeom>
            <a:avLst/>
            <a:gdLst/>
            <a:ahLst/>
            <a:cxnLst/>
            <a:rect l="l" t="t" r="r" b="b"/>
            <a:pathLst>
              <a:path w="101" h="1" extrusionOk="0">
                <a:moveTo>
                  <a:pt x="101" y="1"/>
                </a:moveTo>
                <a:lnTo>
                  <a:pt x="0" y="1"/>
                </a:lnTo>
                <a:lnTo>
                  <a:pt x="0" y="1"/>
                </a:lnTo>
                <a:close/>
              </a:path>
            </a:pathLst>
          </a:custGeom>
          <a:solidFill>
            <a:srgbClr val="CEF2F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dk2"/>
              </a:solidFill>
            </a:endParaRPr>
          </a:p>
        </p:txBody>
      </p:sp>
      <p:sp>
        <p:nvSpPr>
          <p:cNvPr id="719" name="Google Shape;719;p13"/>
          <p:cNvSpPr txBox="1">
            <a:spLocks noGrp="1"/>
          </p:cNvSpPr>
          <p:nvPr>
            <p:ph type="ctrTitle" idx="13"/>
          </p:nvPr>
        </p:nvSpPr>
        <p:spPr>
          <a:xfrm>
            <a:off x="8918200"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0" name="Google Shape;720;p13"/>
          <p:cNvSpPr txBox="1">
            <a:spLocks noGrp="1"/>
          </p:cNvSpPr>
          <p:nvPr>
            <p:ph type="subTitle" idx="14"/>
          </p:nvPr>
        </p:nvSpPr>
        <p:spPr>
          <a:xfrm>
            <a:off x="8918220"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1" name="Google Shape;721;p13"/>
          <p:cNvSpPr txBox="1">
            <a:spLocks noGrp="1"/>
          </p:cNvSpPr>
          <p:nvPr>
            <p:ph type="ctrTitle" idx="15"/>
          </p:nvPr>
        </p:nvSpPr>
        <p:spPr>
          <a:xfrm>
            <a:off x="2163557" y="43565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2" name="Google Shape;722;p13"/>
          <p:cNvSpPr txBox="1">
            <a:spLocks noGrp="1"/>
          </p:cNvSpPr>
          <p:nvPr>
            <p:ph type="subTitle" idx="16"/>
          </p:nvPr>
        </p:nvSpPr>
        <p:spPr>
          <a:xfrm>
            <a:off x="2163559" y="4763861"/>
            <a:ext cx="2428000" cy="109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3" name="Google Shape;723;p13"/>
          <p:cNvSpPr txBox="1">
            <a:spLocks noGrp="1"/>
          </p:cNvSpPr>
          <p:nvPr>
            <p:ph type="ctrTitle" idx="17"/>
          </p:nvPr>
        </p:nvSpPr>
        <p:spPr>
          <a:xfrm>
            <a:off x="2163557"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4" name="Google Shape;724;p13"/>
          <p:cNvSpPr txBox="1">
            <a:spLocks noGrp="1"/>
          </p:cNvSpPr>
          <p:nvPr>
            <p:ph type="subTitle" idx="18"/>
          </p:nvPr>
        </p:nvSpPr>
        <p:spPr>
          <a:xfrm>
            <a:off x="2163559"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5" name="Google Shape;725;p13"/>
          <p:cNvSpPr txBox="1">
            <a:spLocks noGrp="1"/>
          </p:cNvSpPr>
          <p:nvPr>
            <p:ph type="ctrTitle" idx="19"/>
          </p:nvPr>
        </p:nvSpPr>
        <p:spPr>
          <a:xfrm>
            <a:off x="5546991" y="1986733"/>
            <a:ext cx="2428000" cy="600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2133"/>
            </a:lvl1pPr>
            <a:lvl2pPr lvl="1" rtl="0">
              <a:spcBef>
                <a:spcPts val="0"/>
              </a:spcBef>
              <a:spcAft>
                <a:spcPts val="0"/>
              </a:spcAft>
              <a:buSzPts val="1200"/>
              <a:buNone/>
              <a:defRPr sz="1600"/>
            </a:lvl2pPr>
            <a:lvl3pPr lvl="2" rtl="0">
              <a:spcBef>
                <a:spcPts val="0"/>
              </a:spcBef>
              <a:spcAft>
                <a:spcPts val="0"/>
              </a:spcAft>
              <a:buSzPts val="1200"/>
              <a:buNone/>
              <a:defRPr sz="1600"/>
            </a:lvl3pPr>
            <a:lvl4pPr lvl="3" rtl="0">
              <a:spcBef>
                <a:spcPts val="0"/>
              </a:spcBef>
              <a:spcAft>
                <a:spcPts val="0"/>
              </a:spcAft>
              <a:buSzPts val="1200"/>
              <a:buNone/>
              <a:defRPr sz="1600"/>
            </a:lvl4pPr>
            <a:lvl5pPr lvl="4" rtl="0">
              <a:spcBef>
                <a:spcPts val="0"/>
              </a:spcBef>
              <a:spcAft>
                <a:spcPts val="0"/>
              </a:spcAft>
              <a:buSzPts val="1200"/>
              <a:buNone/>
              <a:defRPr sz="1600"/>
            </a:lvl5pPr>
            <a:lvl6pPr lvl="5" rtl="0">
              <a:spcBef>
                <a:spcPts val="0"/>
              </a:spcBef>
              <a:spcAft>
                <a:spcPts val="0"/>
              </a:spcAft>
              <a:buSzPts val="1200"/>
              <a:buNone/>
              <a:defRPr sz="1600"/>
            </a:lvl6pPr>
            <a:lvl7pPr lvl="6" rtl="0">
              <a:spcBef>
                <a:spcPts val="0"/>
              </a:spcBef>
              <a:spcAft>
                <a:spcPts val="0"/>
              </a:spcAft>
              <a:buSzPts val="1200"/>
              <a:buNone/>
              <a:defRPr sz="1600"/>
            </a:lvl7pPr>
            <a:lvl8pPr lvl="7" rtl="0">
              <a:spcBef>
                <a:spcPts val="0"/>
              </a:spcBef>
              <a:spcAft>
                <a:spcPts val="0"/>
              </a:spcAft>
              <a:buSzPts val="1200"/>
              <a:buNone/>
              <a:defRPr sz="1600"/>
            </a:lvl8pPr>
            <a:lvl9pPr lvl="8" rtl="0">
              <a:spcBef>
                <a:spcPts val="0"/>
              </a:spcBef>
              <a:spcAft>
                <a:spcPts val="0"/>
              </a:spcAft>
              <a:buSzPts val="1200"/>
              <a:buNone/>
              <a:defRPr sz="1600"/>
            </a:lvl9pPr>
          </a:lstStyle>
          <a:p>
            <a:endParaRPr/>
          </a:p>
        </p:txBody>
      </p:sp>
      <p:sp>
        <p:nvSpPr>
          <p:cNvPr id="726" name="Google Shape;726;p13"/>
          <p:cNvSpPr txBox="1">
            <a:spLocks noGrp="1"/>
          </p:cNvSpPr>
          <p:nvPr>
            <p:ph type="subTitle" idx="20"/>
          </p:nvPr>
        </p:nvSpPr>
        <p:spPr>
          <a:xfrm>
            <a:off x="5547011" y="2388733"/>
            <a:ext cx="2428000" cy="106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27" name="Google Shape;727;p13"/>
          <p:cNvSpPr txBox="1">
            <a:spLocks noGrp="1"/>
          </p:cNvSpPr>
          <p:nvPr>
            <p:ph type="ctrTitle" idx="21"/>
          </p:nvPr>
        </p:nvSpPr>
        <p:spPr>
          <a:xfrm>
            <a:off x="960000" y="456699"/>
            <a:ext cx="10272000" cy="77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3599325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728"/>
        <p:cNvGrpSpPr/>
        <p:nvPr/>
      </p:nvGrpSpPr>
      <p:grpSpPr>
        <a:xfrm>
          <a:off x="0" y="0"/>
          <a:ext cx="0" cy="0"/>
          <a:chOff x="0" y="0"/>
          <a:chExt cx="0" cy="0"/>
        </a:xfrm>
      </p:grpSpPr>
      <p:pic>
        <p:nvPicPr>
          <p:cNvPr id="729" name="Google Shape;729;p14"/>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730" name="Google Shape;730;p14"/>
          <p:cNvGrpSpPr/>
          <p:nvPr/>
        </p:nvGrpSpPr>
        <p:grpSpPr>
          <a:xfrm rot="-987768">
            <a:off x="10335757" y="-355038"/>
            <a:ext cx="1792479" cy="2660411"/>
            <a:chOff x="272875" y="1527563"/>
            <a:chExt cx="255950" cy="455000"/>
          </a:xfrm>
        </p:grpSpPr>
        <p:sp>
          <p:nvSpPr>
            <p:cNvPr id="731" name="Google Shape;731;p1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2" name="Google Shape;732;p1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3" name="Google Shape;733;p1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4" name="Google Shape;734;p1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5" name="Google Shape;735;p1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6" name="Google Shape;736;p1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7" name="Google Shape;737;p1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8" name="Google Shape;738;p1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9" name="Google Shape;739;p1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0" name="Google Shape;740;p1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1" name="Google Shape;741;p1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2" name="Google Shape;742;p1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3" name="Google Shape;743;p1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4" name="Google Shape;744;p1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5" name="Google Shape;745;p1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6" name="Google Shape;746;p1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7" name="Google Shape;747;p1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8" name="Google Shape;748;p1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9" name="Google Shape;749;p1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0" name="Google Shape;750;p1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1" name="Google Shape;751;p1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2" name="Google Shape;752;p1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3" name="Google Shape;753;p1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4" name="Google Shape;754;p1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5" name="Google Shape;755;p1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6" name="Google Shape;756;p1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7" name="Google Shape;757;p1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8" name="Google Shape;758;p1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59" name="Google Shape;759;p1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0" name="Google Shape;760;p1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1" name="Google Shape;761;p1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2" name="Google Shape;762;p1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3" name="Google Shape;763;p1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4" name="Google Shape;764;p1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5" name="Google Shape;765;p1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766" name="Google Shape;766;p14"/>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767" name="Google Shape;767;p14"/>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768" name="Google Shape;768;p14"/>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9" name="Google Shape;769;p14"/>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4149810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770"/>
        <p:cNvGrpSpPr/>
        <p:nvPr/>
      </p:nvGrpSpPr>
      <p:grpSpPr>
        <a:xfrm>
          <a:off x="0" y="0"/>
          <a:ext cx="0" cy="0"/>
          <a:chOff x="0" y="0"/>
          <a:chExt cx="0" cy="0"/>
        </a:xfrm>
      </p:grpSpPr>
      <p:pic>
        <p:nvPicPr>
          <p:cNvPr id="771" name="Google Shape;771;p15"/>
          <p:cNvPicPr preferRelativeResize="0"/>
          <p:nvPr/>
        </p:nvPicPr>
        <p:blipFill>
          <a:blip r:embed="rId2">
            <a:alphaModFix amt="66000"/>
          </a:blip>
          <a:stretch>
            <a:fillRect/>
          </a:stretch>
        </p:blipFill>
        <p:spPr>
          <a:xfrm rot="8456486" flipH="1">
            <a:off x="9669922" y="5569474"/>
            <a:ext cx="4396519" cy="3035517"/>
          </a:xfrm>
          <a:prstGeom prst="rect">
            <a:avLst/>
          </a:prstGeom>
          <a:noFill/>
          <a:ln>
            <a:noFill/>
          </a:ln>
        </p:spPr>
      </p:pic>
      <p:grpSp>
        <p:nvGrpSpPr>
          <p:cNvPr id="772" name="Google Shape;772;p15"/>
          <p:cNvGrpSpPr/>
          <p:nvPr/>
        </p:nvGrpSpPr>
        <p:grpSpPr>
          <a:xfrm rot="2700046">
            <a:off x="10697985" y="5013507"/>
            <a:ext cx="1792489" cy="2660436"/>
            <a:chOff x="272875" y="1527563"/>
            <a:chExt cx="255950" cy="455000"/>
          </a:xfrm>
        </p:grpSpPr>
        <p:sp>
          <p:nvSpPr>
            <p:cNvPr id="773" name="Google Shape;773;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4" name="Google Shape;774;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5" name="Google Shape;775;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6" name="Google Shape;776;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7" name="Google Shape;777;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8" name="Google Shape;778;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79" name="Google Shape;779;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0" name="Google Shape;780;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1" name="Google Shape;781;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2" name="Google Shape;782;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3" name="Google Shape;783;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4" name="Google Shape;784;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5" name="Google Shape;785;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6" name="Google Shape;786;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7" name="Google Shape;787;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8" name="Google Shape;788;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89" name="Google Shape;789;p1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0" name="Google Shape;790;p1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1" name="Google Shape;791;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2" name="Google Shape;792;p1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3" name="Google Shape;793;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4" name="Google Shape;794;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5" name="Google Shape;795;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6" name="Google Shape;796;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7" name="Google Shape;797;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8" name="Google Shape;798;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99" name="Google Shape;799;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0" name="Google Shape;800;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1" name="Google Shape;801;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2" name="Google Shape;802;p1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3" name="Google Shape;803;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4" name="Google Shape;804;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5" name="Google Shape;805;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6" name="Google Shape;806;p1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07" name="Google Shape;807;p1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808" name="Google Shape;808;p15"/>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809" name="Google Shape;809;p15"/>
          <p:cNvPicPr preferRelativeResize="0"/>
          <p:nvPr/>
        </p:nvPicPr>
        <p:blipFill>
          <a:blip r:embed="rId4">
            <a:alphaModFix amt="76000"/>
          </a:blip>
          <a:stretch>
            <a:fillRect/>
          </a:stretch>
        </p:blipFill>
        <p:spPr>
          <a:xfrm rot="9663874">
            <a:off x="-4472238" y="-2370304"/>
            <a:ext cx="10141073" cy="3776509"/>
          </a:xfrm>
          <a:prstGeom prst="rect">
            <a:avLst/>
          </a:prstGeom>
          <a:noFill/>
          <a:ln>
            <a:noFill/>
          </a:ln>
        </p:spPr>
      </p:pic>
      <p:grpSp>
        <p:nvGrpSpPr>
          <p:cNvPr id="810" name="Google Shape;810;p15"/>
          <p:cNvGrpSpPr/>
          <p:nvPr/>
        </p:nvGrpSpPr>
        <p:grpSpPr>
          <a:xfrm rot="-7181356">
            <a:off x="633229" y="-1949911"/>
            <a:ext cx="1792475" cy="3292860"/>
            <a:chOff x="272875" y="1419395"/>
            <a:chExt cx="255950" cy="563168"/>
          </a:xfrm>
        </p:grpSpPr>
        <p:sp>
          <p:nvSpPr>
            <p:cNvPr id="811" name="Google Shape;811;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2" name="Google Shape;812;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3" name="Google Shape;813;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4" name="Google Shape;814;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5" name="Google Shape;815;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6" name="Google Shape;816;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7" name="Google Shape;817;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8" name="Google Shape;818;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19" name="Google Shape;819;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0" name="Google Shape;820;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1" name="Google Shape;821;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2" name="Google Shape;822;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3" name="Google Shape;823;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4" name="Google Shape;824;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5" name="Google Shape;825;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6" name="Google Shape;826;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7" name="Google Shape;827;p15"/>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8" name="Google Shape;828;p15"/>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9" name="Google Shape;829;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0" name="Google Shape;830;p15"/>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1" name="Google Shape;831;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2" name="Google Shape;832;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3" name="Google Shape;833;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4" name="Google Shape;834;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5" name="Google Shape;835;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6" name="Google Shape;836;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7" name="Google Shape;837;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8" name="Google Shape;838;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9" name="Google Shape;839;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0" name="Google Shape;840;p15"/>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1" name="Google Shape;841;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2" name="Google Shape;842;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3" name="Google Shape;843;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4" name="Google Shape;844;p15"/>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5" name="Google Shape;845;p15"/>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46" name="Google Shape;846;p15"/>
          <p:cNvSpPr/>
          <p:nvPr/>
        </p:nvSpPr>
        <p:spPr>
          <a:xfrm rot="3011561">
            <a:off x="11179250" y="-1061986"/>
            <a:ext cx="1794449" cy="171582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47" name="Google Shape;847;p15"/>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413653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848"/>
        <p:cNvGrpSpPr/>
        <p:nvPr/>
      </p:nvGrpSpPr>
      <p:grpSpPr>
        <a:xfrm>
          <a:off x="0" y="0"/>
          <a:ext cx="0" cy="0"/>
          <a:chOff x="0" y="0"/>
          <a:chExt cx="0" cy="0"/>
        </a:xfrm>
      </p:grpSpPr>
      <p:pic>
        <p:nvPicPr>
          <p:cNvPr id="849" name="Google Shape;849;p16"/>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850" name="Google Shape;850;p16"/>
          <p:cNvGrpSpPr/>
          <p:nvPr/>
        </p:nvGrpSpPr>
        <p:grpSpPr>
          <a:xfrm rot="-8099954">
            <a:off x="20576" y="-763246"/>
            <a:ext cx="1792489" cy="2660436"/>
            <a:chOff x="272875" y="1527563"/>
            <a:chExt cx="255950" cy="455000"/>
          </a:xfrm>
        </p:grpSpPr>
        <p:sp>
          <p:nvSpPr>
            <p:cNvPr id="851" name="Google Shape;851;p1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2" name="Google Shape;852;p1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3" name="Google Shape;853;p1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4" name="Google Shape;854;p1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5" name="Google Shape;855;p1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6" name="Google Shape;856;p1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7" name="Google Shape;857;p1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8" name="Google Shape;858;p1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9" name="Google Shape;859;p1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0" name="Google Shape;860;p1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1" name="Google Shape;861;p1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2" name="Google Shape;862;p1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3" name="Google Shape;863;p1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4" name="Google Shape;864;p1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5" name="Google Shape;865;p1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6" name="Google Shape;866;p1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7" name="Google Shape;867;p1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8" name="Google Shape;868;p1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9" name="Google Shape;869;p1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0" name="Google Shape;870;p1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1" name="Google Shape;871;p1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2" name="Google Shape;872;p1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3" name="Google Shape;873;p1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4" name="Google Shape;874;p1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5" name="Google Shape;875;p1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6" name="Google Shape;876;p1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7" name="Google Shape;877;p1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8" name="Google Shape;878;p1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79" name="Google Shape;879;p1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0" name="Google Shape;880;p1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1" name="Google Shape;881;p1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2" name="Google Shape;882;p1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3" name="Google Shape;883;p1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4" name="Google Shape;884;p1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85" name="Google Shape;885;p1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886" name="Google Shape;886;p16"/>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887" name="Google Shape;887;p16"/>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888" name="Google Shape;888;p16"/>
          <p:cNvGrpSpPr/>
          <p:nvPr/>
        </p:nvGrpSpPr>
        <p:grpSpPr>
          <a:xfrm flipH="1">
            <a:off x="-832500" y="4650153"/>
            <a:ext cx="1792503" cy="3292879"/>
            <a:chOff x="272875" y="1419395"/>
            <a:chExt cx="255950" cy="563168"/>
          </a:xfrm>
        </p:grpSpPr>
        <p:sp>
          <p:nvSpPr>
            <p:cNvPr id="889" name="Google Shape;889;p1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0" name="Google Shape;890;p1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1" name="Google Shape;891;p1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2" name="Google Shape;892;p1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3" name="Google Shape;893;p1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4" name="Google Shape;894;p1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5" name="Google Shape;895;p1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6" name="Google Shape;896;p1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7" name="Google Shape;897;p1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8" name="Google Shape;898;p1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99" name="Google Shape;899;p1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0" name="Google Shape;900;p1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1" name="Google Shape;901;p1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2" name="Google Shape;902;p1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3" name="Google Shape;903;p1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4" name="Google Shape;904;p1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5" name="Google Shape;905;p16"/>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6" name="Google Shape;906;p16"/>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7" name="Google Shape;907;p1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8" name="Google Shape;908;p16"/>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09" name="Google Shape;909;p1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0" name="Google Shape;910;p1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1" name="Google Shape;911;p1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2" name="Google Shape;912;p1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3" name="Google Shape;913;p1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4" name="Google Shape;914;p1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5" name="Google Shape;915;p1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6" name="Google Shape;916;p1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7" name="Google Shape;917;p1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8" name="Google Shape;918;p16"/>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19" name="Google Shape;919;p1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0" name="Google Shape;920;p1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1" name="Google Shape;921;p1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2" name="Google Shape;922;p16"/>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23" name="Google Shape;923;p16"/>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24" name="Google Shape;924;p16"/>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925" name="Google Shape;925;p16"/>
          <p:cNvSpPr/>
          <p:nvPr/>
        </p:nvSpPr>
        <p:spPr>
          <a:xfrm rot="231922" flipH="1">
            <a:off x="9959009" y="-8604976"/>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031454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4">
  <p:cSld name="Title only 4">
    <p:spTree>
      <p:nvGrpSpPr>
        <p:cNvPr id="1" name="Shape 926"/>
        <p:cNvGrpSpPr/>
        <p:nvPr/>
      </p:nvGrpSpPr>
      <p:grpSpPr>
        <a:xfrm>
          <a:off x="0" y="0"/>
          <a:ext cx="0" cy="0"/>
          <a:chOff x="0" y="0"/>
          <a:chExt cx="0" cy="0"/>
        </a:xfrm>
      </p:grpSpPr>
      <p:pic>
        <p:nvPicPr>
          <p:cNvPr id="927" name="Google Shape;927;p17"/>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928" name="Google Shape;928;p17"/>
          <p:cNvGrpSpPr/>
          <p:nvPr/>
        </p:nvGrpSpPr>
        <p:grpSpPr>
          <a:xfrm rot="-8099954">
            <a:off x="20576" y="-763246"/>
            <a:ext cx="1792489" cy="2660436"/>
            <a:chOff x="272875" y="1527563"/>
            <a:chExt cx="255950" cy="455000"/>
          </a:xfrm>
        </p:grpSpPr>
        <p:sp>
          <p:nvSpPr>
            <p:cNvPr id="929" name="Google Shape;929;p1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0" name="Google Shape;930;p1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1" name="Google Shape;931;p1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2" name="Google Shape;932;p1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3" name="Google Shape;933;p1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4" name="Google Shape;934;p1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5" name="Google Shape;935;p1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6" name="Google Shape;936;p1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7" name="Google Shape;937;p1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8" name="Google Shape;938;p1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39" name="Google Shape;939;p1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0" name="Google Shape;940;p1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1" name="Google Shape;941;p1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2" name="Google Shape;942;p1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3" name="Google Shape;943;p1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4" name="Google Shape;944;p1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5" name="Google Shape;945;p1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6" name="Google Shape;946;p1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7" name="Google Shape;947;p1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8" name="Google Shape;948;p1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49" name="Google Shape;949;p1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0" name="Google Shape;950;p1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1" name="Google Shape;951;p1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2" name="Google Shape;952;p1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3" name="Google Shape;953;p1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4" name="Google Shape;954;p1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5" name="Google Shape;955;p1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6" name="Google Shape;956;p1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7" name="Google Shape;957;p1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8" name="Google Shape;958;p1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59" name="Google Shape;959;p1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0" name="Google Shape;960;p1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1" name="Google Shape;961;p1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2" name="Google Shape;962;p1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63" name="Google Shape;963;p1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964" name="Google Shape;964;p17"/>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sp>
        <p:nvSpPr>
          <p:cNvPr id="965" name="Google Shape;965;p17"/>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3780918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66"/>
        <p:cNvGrpSpPr/>
        <p:nvPr/>
      </p:nvGrpSpPr>
      <p:grpSpPr>
        <a:xfrm>
          <a:off x="0" y="0"/>
          <a:ext cx="0" cy="0"/>
          <a:chOff x="0" y="0"/>
          <a:chExt cx="0" cy="0"/>
        </a:xfrm>
      </p:grpSpPr>
      <p:grpSp>
        <p:nvGrpSpPr>
          <p:cNvPr id="967" name="Google Shape;967;p18"/>
          <p:cNvGrpSpPr/>
          <p:nvPr/>
        </p:nvGrpSpPr>
        <p:grpSpPr>
          <a:xfrm>
            <a:off x="-2241034" y="-5632926"/>
            <a:ext cx="21573068" cy="18600449"/>
            <a:chOff x="-1680776" y="-4224695"/>
            <a:chExt cx="16179801" cy="13950337"/>
          </a:xfrm>
        </p:grpSpPr>
        <p:pic>
          <p:nvPicPr>
            <p:cNvPr id="968" name="Google Shape;968;p18"/>
            <p:cNvPicPr preferRelativeResize="0"/>
            <p:nvPr/>
          </p:nvPicPr>
          <p:blipFill>
            <a:blip r:embed="rId2">
              <a:alphaModFix/>
            </a:blip>
            <a:stretch>
              <a:fillRect/>
            </a:stretch>
          </p:blipFill>
          <p:spPr>
            <a:xfrm rot="-3224823">
              <a:off x="-140037" y="3490385"/>
              <a:ext cx="5882028" cy="4855725"/>
            </a:xfrm>
            <a:prstGeom prst="rect">
              <a:avLst/>
            </a:prstGeom>
            <a:noFill/>
            <a:ln>
              <a:noFill/>
            </a:ln>
          </p:spPr>
        </p:pic>
        <p:pic>
          <p:nvPicPr>
            <p:cNvPr id="969" name="Google Shape;969;p18"/>
            <p:cNvPicPr preferRelativeResize="0"/>
            <p:nvPr/>
          </p:nvPicPr>
          <p:blipFill>
            <a:blip r:embed="rId3">
              <a:alphaModFix amt="56000"/>
            </a:blip>
            <a:stretch>
              <a:fillRect/>
            </a:stretch>
          </p:blipFill>
          <p:spPr>
            <a:xfrm rot="10800000" flipH="1">
              <a:off x="7048980" y="-1210521"/>
              <a:ext cx="6114874" cy="5143500"/>
            </a:xfrm>
            <a:prstGeom prst="rect">
              <a:avLst/>
            </a:prstGeom>
            <a:noFill/>
            <a:ln>
              <a:noFill/>
            </a:ln>
          </p:spPr>
        </p:pic>
        <p:pic>
          <p:nvPicPr>
            <p:cNvPr id="970" name="Google Shape;970;p18"/>
            <p:cNvPicPr preferRelativeResize="0"/>
            <p:nvPr/>
          </p:nvPicPr>
          <p:blipFill>
            <a:blip r:embed="rId4">
              <a:alphaModFix amt="52000"/>
            </a:blip>
            <a:stretch>
              <a:fillRect/>
            </a:stretch>
          </p:blipFill>
          <p:spPr>
            <a:xfrm rot="5400000">
              <a:off x="5834261" y="-3262046"/>
              <a:ext cx="4474637" cy="5143502"/>
            </a:xfrm>
            <a:prstGeom prst="rect">
              <a:avLst/>
            </a:prstGeom>
            <a:noFill/>
            <a:ln>
              <a:noFill/>
            </a:ln>
          </p:spPr>
        </p:pic>
        <p:pic>
          <p:nvPicPr>
            <p:cNvPr id="971" name="Google Shape;971;p18"/>
            <p:cNvPicPr preferRelativeResize="0"/>
            <p:nvPr/>
          </p:nvPicPr>
          <p:blipFill>
            <a:blip r:embed="rId5">
              <a:alphaModFix amt="47000"/>
            </a:blip>
            <a:stretch>
              <a:fillRect/>
            </a:stretch>
          </p:blipFill>
          <p:spPr>
            <a:xfrm rot="-1342742">
              <a:off x="-977911" y="-3287812"/>
              <a:ext cx="5882021" cy="4855724"/>
            </a:xfrm>
            <a:prstGeom prst="rect">
              <a:avLst/>
            </a:prstGeom>
            <a:noFill/>
            <a:ln>
              <a:noFill/>
            </a:ln>
          </p:spPr>
        </p:pic>
        <p:pic>
          <p:nvPicPr>
            <p:cNvPr id="972" name="Google Shape;972;p18"/>
            <p:cNvPicPr preferRelativeResize="0"/>
            <p:nvPr/>
          </p:nvPicPr>
          <p:blipFill>
            <a:blip r:embed="rId6">
              <a:alphaModFix amt="58000"/>
            </a:blip>
            <a:stretch>
              <a:fillRect/>
            </a:stretch>
          </p:blipFill>
          <p:spPr>
            <a:xfrm rot="10599510">
              <a:off x="-546556" y="1325195"/>
              <a:ext cx="1787179" cy="4287368"/>
            </a:xfrm>
            <a:prstGeom prst="rect">
              <a:avLst/>
            </a:prstGeom>
            <a:noFill/>
            <a:ln>
              <a:noFill/>
            </a:ln>
          </p:spPr>
        </p:pic>
        <p:pic>
          <p:nvPicPr>
            <p:cNvPr id="973" name="Google Shape;973;p18"/>
            <p:cNvPicPr preferRelativeResize="0"/>
            <p:nvPr/>
          </p:nvPicPr>
          <p:blipFill>
            <a:blip r:embed="rId7">
              <a:alphaModFix amt="45000"/>
            </a:blip>
            <a:stretch>
              <a:fillRect/>
            </a:stretch>
          </p:blipFill>
          <p:spPr>
            <a:xfrm rot="380280">
              <a:off x="6197600" y="3797979"/>
              <a:ext cx="8158655" cy="3038274"/>
            </a:xfrm>
            <a:prstGeom prst="rect">
              <a:avLst/>
            </a:prstGeom>
            <a:noFill/>
            <a:ln>
              <a:noFill/>
            </a:ln>
          </p:spPr>
        </p:pic>
      </p:grpSp>
      <p:sp>
        <p:nvSpPr>
          <p:cNvPr id="974" name="Google Shape;974;p18"/>
          <p:cNvSpPr txBox="1">
            <a:spLocks noGrp="1"/>
          </p:cNvSpPr>
          <p:nvPr>
            <p:ph type="title"/>
          </p:nvPr>
        </p:nvSpPr>
        <p:spPr>
          <a:xfrm>
            <a:off x="3053400" y="4101444"/>
            <a:ext cx="6085200" cy="70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2400"/>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
        <p:nvSpPr>
          <p:cNvPr id="975" name="Google Shape;975;p18"/>
          <p:cNvSpPr txBox="1">
            <a:spLocks noGrp="1"/>
          </p:cNvSpPr>
          <p:nvPr>
            <p:ph type="subTitle" idx="1"/>
          </p:nvPr>
        </p:nvSpPr>
        <p:spPr>
          <a:xfrm>
            <a:off x="2140200" y="2062711"/>
            <a:ext cx="7911600" cy="2413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200"/>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grpSp>
        <p:nvGrpSpPr>
          <p:cNvPr id="976" name="Google Shape;976;p18"/>
          <p:cNvGrpSpPr/>
          <p:nvPr/>
        </p:nvGrpSpPr>
        <p:grpSpPr>
          <a:xfrm rot="5400065">
            <a:off x="11556183" y="-1506452"/>
            <a:ext cx="1792503" cy="2660416"/>
            <a:chOff x="272875" y="1527563"/>
            <a:chExt cx="255950" cy="455000"/>
          </a:xfrm>
        </p:grpSpPr>
        <p:sp>
          <p:nvSpPr>
            <p:cNvPr id="977" name="Google Shape;977;p1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8" name="Google Shape;978;p1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79" name="Google Shape;979;p1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0" name="Google Shape;980;p1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1" name="Google Shape;981;p1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2" name="Google Shape;982;p1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3" name="Google Shape;983;p1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4" name="Google Shape;984;p1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5" name="Google Shape;985;p1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6" name="Google Shape;986;p1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7" name="Google Shape;987;p1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8" name="Google Shape;988;p1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9" name="Google Shape;989;p1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0" name="Google Shape;990;p1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1" name="Google Shape;991;p1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2" name="Google Shape;992;p1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3" name="Google Shape;993;p1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4" name="Google Shape;994;p1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5" name="Google Shape;995;p1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6" name="Google Shape;996;p1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7" name="Google Shape;997;p1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8" name="Google Shape;998;p1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99" name="Google Shape;999;p1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0" name="Google Shape;1000;p1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1" name="Google Shape;1001;p1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2" name="Google Shape;1002;p1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3" name="Google Shape;1003;p1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4" name="Google Shape;1004;p1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5" name="Google Shape;1005;p1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6" name="Google Shape;1006;p1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7" name="Google Shape;1007;p1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8" name="Google Shape;1008;p1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9" name="Google Shape;1009;p1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0" name="Google Shape;1010;p1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1" name="Google Shape;1011;p1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12" name="Google Shape;1012;p18"/>
          <p:cNvSpPr/>
          <p:nvPr/>
        </p:nvSpPr>
        <p:spPr>
          <a:xfrm rot="-7373435">
            <a:off x="-2024290" y="4037193"/>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43302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013"/>
        <p:cNvGrpSpPr/>
        <p:nvPr/>
      </p:nvGrpSpPr>
      <p:grpSpPr>
        <a:xfrm>
          <a:off x="0" y="0"/>
          <a:ext cx="0" cy="0"/>
          <a:chOff x="0" y="0"/>
          <a:chExt cx="0" cy="0"/>
        </a:xfrm>
      </p:grpSpPr>
      <p:pic>
        <p:nvPicPr>
          <p:cNvPr id="1014" name="Google Shape;1014;p19"/>
          <p:cNvPicPr preferRelativeResize="0"/>
          <p:nvPr/>
        </p:nvPicPr>
        <p:blipFill>
          <a:blip r:embed="rId2">
            <a:alphaModFix amt="66000"/>
          </a:blip>
          <a:stretch>
            <a:fillRect/>
          </a:stretch>
        </p:blipFill>
        <p:spPr>
          <a:xfrm rot="-2343514" flipH="1">
            <a:off x="-1541634" y="-1956213"/>
            <a:ext cx="4396519" cy="3035517"/>
          </a:xfrm>
          <a:prstGeom prst="rect">
            <a:avLst/>
          </a:prstGeom>
          <a:noFill/>
          <a:ln>
            <a:noFill/>
          </a:ln>
        </p:spPr>
      </p:pic>
      <p:pic>
        <p:nvPicPr>
          <p:cNvPr id="1015" name="Google Shape;1015;p19"/>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grpSp>
        <p:nvGrpSpPr>
          <p:cNvPr id="1016" name="Google Shape;1016;p19"/>
          <p:cNvGrpSpPr/>
          <p:nvPr/>
        </p:nvGrpSpPr>
        <p:grpSpPr>
          <a:xfrm rot="-8099954">
            <a:off x="34334" y="-1025166"/>
            <a:ext cx="1792489" cy="2660436"/>
            <a:chOff x="272875" y="1527563"/>
            <a:chExt cx="255950" cy="455000"/>
          </a:xfrm>
        </p:grpSpPr>
        <p:sp>
          <p:nvSpPr>
            <p:cNvPr id="1017" name="Google Shape;1017;p1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8" name="Google Shape;1018;p1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9" name="Google Shape;1019;p1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0" name="Google Shape;1020;p1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1" name="Google Shape;1021;p1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2" name="Google Shape;1022;p1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3" name="Google Shape;1023;p1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4" name="Google Shape;1024;p1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5" name="Google Shape;1025;p1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6" name="Google Shape;1026;p1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7" name="Google Shape;1027;p1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8" name="Google Shape;1028;p1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9" name="Google Shape;1029;p1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0" name="Google Shape;1030;p1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1" name="Google Shape;1031;p1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2" name="Google Shape;1032;p1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3" name="Google Shape;1033;p19"/>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4" name="Google Shape;1034;p19"/>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5" name="Google Shape;1035;p1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6" name="Google Shape;1036;p19"/>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7" name="Google Shape;1037;p1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8" name="Google Shape;1038;p1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9" name="Google Shape;1039;p1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0" name="Google Shape;1040;p1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1" name="Google Shape;1041;p1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2" name="Google Shape;1042;p1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3" name="Google Shape;1043;p1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4" name="Google Shape;1044;p1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5" name="Google Shape;1045;p1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6" name="Google Shape;1046;p19"/>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7" name="Google Shape;1047;p1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8" name="Google Shape;1048;p1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9" name="Google Shape;1049;p1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0" name="Google Shape;1050;p19"/>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1" name="Google Shape;1051;p19"/>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052" name="Google Shape;1052;p19"/>
          <p:cNvPicPr preferRelativeResize="0"/>
          <p:nvPr/>
        </p:nvPicPr>
        <p:blipFill>
          <a:blip r:embed="rId3">
            <a:alphaModFix amt="74000"/>
          </a:blip>
          <a:stretch>
            <a:fillRect/>
          </a:stretch>
        </p:blipFill>
        <p:spPr>
          <a:xfrm rot="-6814727" flipH="1">
            <a:off x="9939023" y="-1577075"/>
            <a:ext cx="3859828" cy="3457763"/>
          </a:xfrm>
          <a:prstGeom prst="rect">
            <a:avLst/>
          </a:prstGeom>
          <a:noFill/>
          <a:ln>
            <a:noFill/>
          </a:ln>
        </p:spPr>
      </p:pic>
      <p:pic>
        <p:nvPicPr>
          <p:cNvPr id="1053" name="Google Shape;1053;p19"/>
          <p:cNvPicPr preferRelativeResize="0"/>
          <p:nvPr/>
        </p:nvPicPr>
        <p:blipFill>
          <a:blip r:embed="rId4">
            <a:alphaModFix amt="76000"/>
          </a:blip>
          <a:stretch>
            <a:fillRect/>
          </a:stretch>
        </p:blipFill>
        <p:spPr>
          <a:xfrm rot="-1136126">
            <a:off x="5820172" y="5642071"/>
            <a:ext cx="10141073" cy="3776509"/>
          </a:xfrm>
          <a:prstGeom prst="rect">
            <a:avLst/>
          </a:prstGeom>
          <a:noFill/>
          <a:ln>
            <a:noFill/>
          </a:ln>
        </p:spPr>
      </p:pic>
      <p:grpSp>
        <p:nvGrpSpPr>
          <p:cNvPr id="1054" name="Google Shape;1054;p19"/>
          <p:cNvGrpSpPr/>
          <p:nvPr/>
        </p:nvGrpSpPr>
        <p:grpSpPr>
          <a:xfrm rot="3618644">
            <a:off x="10249169" y="5121997"/>
            <a:ext cx="1792475" cy="3292860"/>
            <a:chOff x="272875" y="1419395"/>
            <a:chExt cx="255950" cy="563168"/>
          </a:xfrm>
        </p:grpSpPr>
        <p:sp>
          <p:nvSpPr>
            <p:cNvPr id="1055" name="Google Shape;1055;p1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6" name="Google Shape;1056;p1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7" name="Google Shape;1057;p1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8" name="Google Shape;1058;p1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9" name="Google Shape;1059;p1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0" name="Google Shape;1060;p1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1" name="Google Shape;1061;p1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2" name="Google Shape;1062;p1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3" name="Google Shape;1063;p1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4" name="Google Shape;1064;p1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5" name="Google Shape;1065;p1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6" name="Google Shape;1066;p1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7" name="Google Shape;1067;p1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8" name="Google Shape;1068;p1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9" name="Google Shape;1069;p1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0" name="Google Shape;1070;p1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1" name="Google Shape;1071;p19"/>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2" name="Google Shape;1072;p19"/>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3" name="Google Shape;1073;p1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4" name="Google Shape;1074;p19"/>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5" name="Google Shape;1075;p1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6" name="Google Shape;1076;p1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7" name="Google Shape;1077;p1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8" name="Google Shape;1078;p1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9" name="Google Shape;1079;p1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0" name="Google Shape;1080;p1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1" name="Google Shape;1081;p1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2" name="Google Shape;1082;p1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3" name="Google Shape;1083;p1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4" name="Google Shape;1084;p19"/>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5" name="Google Shape;1085;p1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6" name="Google Shape;1086;p1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7" name="Google Shape;1087;p1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8" name="Google Shape;1088;p19"/>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9" name="Google Shape;1089;p19"/>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090" name="Google Shape;1090;p19"/>
          <p:cNvSpPr txBox="1">
            <a:spLocks noGrp="1"/>
          </p:cNvSpPr>
          <p:nvPr>
            <p:ph type="title"/>
          </p:nvPr>
        </p:nvSpPr>
        <p:spPr>
          <a:xfrm>
            <a:off x="960000" y="3448288"/>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1" name="Google Shape;1091;p19"/>
          <p:cNvSpPr txBox="1">
            <a:spLocks noGrp="1"/>
          </p:cNvSpPr>
          <p:nvPr>
            <p:ph type="subTitle" idx="1"/>
          </p:nvPr>
        </p:nvSpPr>
        <p:spPr>
          <a:xfrm>
            <a:off x="960000"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2" name="Google Shape;1092;p19"/>
          <p:cNvSpPr txBox="1">
            <a:spLocks noGrp="1"/>
          </p:cNvSpPr>
          <p:nvPr>
            <p:ph type="title" idx="2"/>
          </p:nvPr>
        </p:nvSpPr>
        <p:spPr>
          <a:xfrm>
            <a:off x="4538400" y="3448288"/>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3" name="Google Shape;1093;p19"/>
          <p:cNvSpPr txBox="1">
            <a:spLocks noGrp="1"/>
          </p:cNvSpPr>
          <p:nvPr>
            <p:ph type="subTitle" idx="3"/>
          </p:nvPr>
        </p:nvSpPr>
        <p:spPr>
          <a:xfrm>
            <a:off x="4538400"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4" name="Google Shape;1094;p19"/>
          <p:cNvSpPr txBox="1">
            <a:spLocks noGrp="1"/>
          </p:cNvSpPr>
          <p:nvPr>
            <p:ph type="title" idx="4"/>
          </p:nvPr>
        </p:nvSpPr>
        <p:spPr>
          <a:xfrm>
            <a:off x="8133867" y="3448279"/>
            <a:ext cx="3115200" cy="11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5" name="Google Shape;1095;p19"/>
          <p:cNvSpPr txBox="1">
            <a:spLocks noGrp="1"/>
          </p:cNvSpPr>
          <p:nvPr>
            <p:ph type="subTitle" idx="5"/>
          </p:nvPr>
        </p:nvSpPr>
        <p:spPr>
          <a:xfrm>
            <a:off x="8133867" y="4428172"/>
            <a:ext cx="3115200" cy="119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096" name="Google Shape;1096;p19"/>
          <p:cNvSpPr txBox="1">
            <a:spLocks noGrp="1"/>
          </p:cNvSpPr>
          <p:nvPr>
            <p:ph type="ctrTitle" idx="6"/>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21046333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097"/>
        <p:cNvGrpSpPr/>
        <p:nvPr/>
      </p:nvGrpSpPr>
      <p:grpSpPr>
        <a:xfrm>
          <a:off x="0" y="0"/>
          <a:ext cx="0" cy="0"/>
          <a:chOff x="0" y="0"/>
          <a:chExt cx="0" cy="0"/>
        </a:xfrm>
      </p:grpSpPr>
      <p:sp>
        <p:nvSpPr>
          <p:cNvPr id="1098" name="Google Shape;1098;p20"/>
          <p:cNvSpPr txBox="1">
            <a:spLocks noGrp="1"/>
          </p:cNvSpPr>
          <p:nvPr>
            <p:ph type="title"/>
          </p:nvPr>
        </p:nvSpPr>
        <p:spPr>
          <a:xfrm>
            <a:off x="1633101" y="1913948"/>
            <a:ext cx="28360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099" name="Google Shape;1099;p20"/>
          <p:cNvSpPr txBox="1">
            <a:spLocks noGrp="1"/>
          </p:cNvSpPr>
          <p:nvPr>
            <p:ph type="subTitle" idx="1"/>
          </p:nvPr>
        </p:nvSpPr>
        <p:spPr>
          <a:xfrm>
            <a:off x="1633105" y="2552872"/>
            <a:ext cx="2836000" cy="121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0" name="Google Shape;1100;p20"/>
          <p:cNvSpPr txBox="1">
            <a:spLocks noGrp="1"/>
          </p:cNvSpPr>
          <p:nvPr>
            <p:ph type="title" idx="2"/>
          </p:nvPr>
        </p:nvSpPr>
        <p:spPr>
          <a:xfrm>
            <a:off x="7769216" y="1913948"/>
            <a:ext cx="28360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1" name="Google Shape;1101;p20"/>
          <p:cNvSpPr txBox="1">
            <a:spLocks noGrp="1"/>
          </p:cNvSpPr>
          <p:nvPr>
            <p:ph type="subTitle" idx="3"/>
          </p:nvPr>
        </p:nvSpPr>
        <p:spPr>
          <a:xfrm>
            <a:off x="7769219" y="2552872"/>
            <a:ext cx="2836000" cy="1216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2" name="Google Shape;1102;p20"/>
          <p:cNvSpPr txBox="1">
            <a:spLocks noGrp="1"/>
          </p:cNvSpPr>
          <p:nvPr>
            <p:ph type="title" idx="4"/>
          </p:nvPr>
        </p:nvSpPr>
        <p:spPr>
          <a:xfrm>
            <a:off x="1633101" y="3927668"/>
            <a:ext cx="28360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3" name="Google Shape;1103;p20"/>
          <p:cNvSpPr txBox="1">
            <a:spLocks noGrp="1"/>
          </p:cNvSpPr>
          <p:nvPr>
            <p:ph type="subTitle" idx="5"/>
          </p:nvPr>
        </p:nvSpPr>
        <p:spPr>
          <a:xfrm>
            <a:off x="1633105" y="4631560"/>
            <a:ext cx="2836000" cy="112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04" name="Google Shape;1104;p20"/>
          <p:cNvSpPr txBox="1">
            <a:spLocks noGrp="1"/>
          </p:cNvSpPr>
          <p:nvPr>
            <p:ph type="title" idx="6"/>
          </p:nvPr>
        </p:nvSpPr>
        <p:spPr>
          <a:xfrm>
            <a:off x="7769152" y="3927668"/>
            <a:ext cx="28360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05" name="Google Shape;1105;p20"/>
          <p:cNvSpPr txBox="1">
            <a:spLocks noGrp="1"/>
          </p:cNvSpPr>
          <p:nvPr>
            <p:ph type="subTitle" idx="7"/>
          </p:nvPr>
        </p:nvSpPr>
        <p:spPr>
          <a:xfrm>
            <a:off x="7769219" y="4631560"/>
            <a:ext cx="2836000" cy="1121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pic>
        <p:nvPicPr>
          <p:cNvPr id="1106" name="Google Shape;1106;p20"/>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107" name="Google Shape;1107;p20"/>
          <p:cNvGrpSpPr/>
          <p:nvPr/>
        </p:nvGrpSpPr>
        <p:grpSpPr>
          <a:xfrm rot="-8099954">
            <a:off x="20576" y="-763246"/>
            <a:ext cx="1792489" cy="2660436"/>
            <a:chOff x="272875" y="1527563"/>
            <a:chExt cx="255950" cy="455000"/>
          </a:xfrm>
        </p:grpSpPr>
        <p:sp>
          <p:nvSpPr>
            <p:cNvPr id="1108" name="Google Shape;1108;p2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09" name="Google Shape;1109;p2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0" name="Google Shape;1110;p2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1" name="Google Shape;1111;p2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2" name="Google Shape;1112;p2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3" name="Google Shape;1113;p2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4" name="Google Shape;1114;p2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5" name="Google Shape;1115;p2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6" name="Google Shape;1116;p2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7" name="Google Shape;1117;p2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8" name="Google Shape;1118;p2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9" name="Google Shape;1119;p2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0" name="Google Shape;1120;p2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1" name="Google Shape;1121;p2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2" name="Google Shape;1122;p2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3" name="Google Shape;1123;p2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4" name="Google Shape;1124;p20"/>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5" name="Google Shape;1125;p20"/>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6" name="Google Shape;1126;p2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7" name="Google Shape;1127;p20"/>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8" name="Google Shape;1128;p2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9" name="Google Shape;1129;p2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0" name="Google Shape;1130;p2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1" name="Google Shape;1131;p2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2" name="Google Shape;1132;p2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3" name="Google Shape;1133;p2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4" name="Google Shape;1134;p2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5" name="Google Shape;1135;p2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6" name="Google Shape;1136;p2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7" name="Google Shape;1137;p20"/>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8" name="Google Shape;1138;p2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9" name="Google Shape;1139;p2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0" name="Google Shape;1140;p2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1" name="Google Shape;1141;p20"/>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2" name="Google Shape;1142;p20"/>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143" name="Google Shape;1143;p20"/>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144" name="Google Shape;1144;p20"/>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145" name="Google Shape;1145;p20"/>
          <p:cNvGrpSpPr/>
          <p:nvPr/>
        </p:nvGrpSpPr>
        <p:grpSpPr>
          <a:xfrm flipH="1">
            <a:off x="-832500" y="4650153"/>
            <a:ext cx="1792503" cy="3292879"/>
            <a:chOff x="272875" y="1419395"/>
            <a:chExt cx="255950" cy="563168"/>
          </a:xfrm>
        </p:grpSpPr>
        <p:sp>
          <p:nvSpPr>
            <p:cNvPr id="1146" name="Google Shape;1146;p2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7" name="Google Shape;1147;p2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8" name="Google Shape;1148;p2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49" name="Google Shape;1149;p2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0" name="Google Shape;1150;p2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1" name="Google Shape;1151;p2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2" name="Google Shape;1152;p2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3" name="Google Shape;1153;p2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4" name="Google Shape;1154;p2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5" name="Google Shape;1155;p2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6" name="Google Shape;1156;p2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7" name="Google Shape;1157;p2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8" name="Google Shape;1158;p2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59" name="Google Shape;1159;p2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0" name="Google Shape;1160;p2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1" name="Google Shape;1161;p2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2" name="Google Shape;1162;p20"/>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3" name="Google Shape;1163;p20"/>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4" name="Google Shape;1164;p2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5" name="Google Shape;1165;p20"/>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6" name="Google Shape;1166;p2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7" name="Google Shape;1167;p2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8" name="Google Shape;1168;p2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69" name="Google Shape;1169;p2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0" name="Google Shape;1170;p2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1" name="Google Shape;1171;p2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2" name="Google Shape;1172;p2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3" name="Google Shape;1173;p2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4" name="Google Shape;1174;p2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5" name="Google Shape;1175;p20"/>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6" name="Google Shape;1176;p2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7" name="Google Shape;1177;p2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8" name="Google Shape;1178;p2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79" name="Google Shape;1179;p20"/>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80" name="Google Shape;1180;p20"/>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81" name="Google Shape;1181;p20"/>
          <p:cNvSpPr txBox="1">
            <a:spLocks noGrp="1"/>
          </p:cNvSpPr>
          <p:nvPr>
            <p:ph type="ctrTitle" idx="8"/>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182" name="Google Shape;1182;p20"/>
          <p:cNvSpPr/>
          <p:nvPr/>
        </p:nvSpPr>
        <p:spPr>
          <a:xfrm rot="3176794">
            <a:off x="10280795" y="5421313"/>
            <a:ext cx="3019981" cy="2887657"/>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031305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four columns 1">
  <p:cSld name="Title and four columns 1">
    <p:spTree>
      <p:nvGrpSpPr>
        <p:cNvPr id="1" name="Shape 1183"/>
        <p:cNvGrpSpPr/>
        <p:nvPr/>
      </p:nvGrpSpPr>
      <p:grpSpPr>
        <a:xfrm>
          <a:off x="0" y="0"/>
          <a:ext cx="0" cy="0"/>
          <a:chOff x="0" y="0"/>
          <a:chExt cx="0" cy="0"/>
        </a:xfrm>
      </p:grpSpPr>
      <p:sp>
        <p:nvSpPr>
          <p:cNvPr id="1184" name="Google Shape;1184;p21"/>
          <p:cNvSpPr txBox="1">
            <a:spLocks noGrp="1"/>
          </p:cNvSpPr>
          <p:nvPr>
            <p:ph type="title"/>
          </p:nvPr>
        </p:nvSpPr>
        <p:spPr>
          <a:xfrm>
            <a:off x="2264823" y="1866732"/>
            <a:ext cx="38228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5" name="Google Shape;1185;p21"/>
          <p:cNvSpPr txBox="1">
            <a:spLocks noGrp="1"/>
          </p:cNvSpPr>
          <p:nvPr>
            <p:ph type="subTitle" idx="1"/>
          </p:nvPr>
        </p:nvSpPr>
        <p:spPr>
          <a:xfrm>
            <a:off x="2264823" y="2687293"/>
            <a:ext cx="3822800" cy="121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86" name="Google Shape;1186;p21"/>
          <p:cNvSpPr txBox="1">
            <a:spLocks noGrp="1"/>
          </p:cNvSpPr>
          <p:nvPr>
            <p:ph type="title" idx="2"/>
          </p:nvPr>
        </p:nvSpPr>
        <p:spPr>
          <a:xfrm flipH="1">
            <a:off x="6124315" y="1866732"/>
            <a:ext cx="38228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7" name="Google Shape;1187;p21"/>
          <p:cNvSpPr txBox="1">
            <a:spLocks noGrp="1"/>
          </p:cNvSpPr>
          <p:nvPr>
            <p:ph type="subTitle" idx="3"/>
          </p:nvPr>
        </p:nvSpPr>
        <p:spPr>
          <a:xfrm>
            <a:off x="6124315" y="2687293"/>
            <a:ext cx="3822800" cy="1216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88" name="Google Shape;1188;p21"/>
          <p:cNvSpPr txBox="1">
            <a:spLocks noGrp="1"/>
          </p:cNvSpPr>
          <p:nvPr>
            <p:ph type="title" idx="4"/>
          </p:nvPr>
        </p:nvSpPr>
        <p:spPr>
          <a:xfrm>
            <a:off x="2264823" y="4005876"/>
            <a:ext cx="3822800" cy="70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89" name="Google Shape;1189;p21"/>
          <p:cNvSpPr txBox="1">
            <a:spLocks noGrp="1"/>
          </p:cNvSpPr>
          <p:nvPr>
            <p:ph type="subTitle" idx="5"/>
          </p:nvPr>
        </p:nvSpPr>
        <p:spPr>
          <a:xfrm>
            <a:off x="2264823" y="4826168"/>
            <a:ext cx="3822800" cy="121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190" name="Google Shape;1190;p21"/>
          <p:cNvSpPr txBox="1">
            <a:spLocks noGrp="1"/>
          </p:cNvSpPr>
          <p:nvPr>
            <p:ph type="title" idx="6"/>
          </p:nvPr>
        </p:nvSpPr>
        <p:spPr>
          <a:xfrm flipH="1">
            <a:off x="6124315" y="4005876"/>
            <a:ext cx="3822800" cy="703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191" name="Google Shape;1191;p21"/>
          <p:cNvSpPr txBox="1">
            <a:spLocks noGrp="1"/>
          </p:cNvSpPr>
          <p:nvPr>
            <p:ph type="subTitle" idx="7"/>
          </p:nvPr>
        </p:nvSpPr>
        <p:spPr>
          <a:xfrm>
            <a:off x="6124315" y="4826168"/>
            <a:ext cx="3822800" cy="1216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pic>
        <p:nvPicPr>
          <p:cNvPr id="1192" name="Google Shape;1192;p21"/>
          <p:cNvPicPr preferRelativeResize="0"/>
          <p:nvPr/>
        </p:nvPicPr>
        <p:blipFill>
          <a:blip r:embed="rId2">
            <a:alphaModFix amt="47000"/>
          </a:blip>
          <a:stretch>
            <a:fillRect/>
          </a:stretch>
        </p:blipFill>
        <p:spPr>
          <a:xfrm rot="1331770">
            <a:off x="-2637019" y="5095932"/>
            <a:ext cx="3986536" cy="3290968"/>
          </a:xfrm>
          <a:prstGeom prst="rect">
            <a:avLst/>
          </a:prstGeom>
          <a:noFill/>
          <a:ln>
            <a:noFill/>
          </a:ln>
        </p:spPr>
      </p:pic>
      <p:grpSp>
        <p:nvGrpSpPr>
          <p:cNvPr id="1193" name="Google Shape;1193;p21"/>
          <p:cNvGrpSpPr/>
          <p:nvPr/>
        </p:nvGrpSpPr>
        <p:grpSpPr>
          <a:xfrm rot="-987768">
            <a:off x="-978526" y="5167512"/>
            <a:ext cx="1792479" cy="2660411"/>
            <a:chOff x="272875" y="1527563"/>
            <a:chExt cx="255950" cy="455000"/>
          </a:xfrm>
        </p:grpSpPr>
        <p:sp>
          <p:nvSpPr>
            <p:cNvPr id="1194" name="Google Shape;1194;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5" name="Google Shape;1195;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6" name="Google Shape;1196;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7" name="Google Shape;1197;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8" name="Google Shape;1198;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99" name="Google Shape;1199;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0" name="Google Shape;1200;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1" name="Google Shape;1201;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2" name="Google Shape;1202;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3" name="Google Shape;1203;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4" name="Google Shape;1204;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5" name="Google Shape;1205;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6" name="Google Shape;1206;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7" name="Google Shape;1207;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8" name="Google Shape;1208;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09" name="Google Shape;1209;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0" name="Google Shape;1210;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1" name="Google Shape;1211;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2" name="Google Shape;1212;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3" name="Google Shape;1213;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4" name="Google Shape;1214;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5" name="Google Shape;1215;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6" name="Google Shape;1216;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7" name="Google Shape;1217;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8" name="Google Shape;1218;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9" name="Google Shape;1219;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0" name="Google Shape;1220;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1" name="Google Shape;1221;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2" name="Google Shape;1222;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3" name="Google Shape;1223;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4" name="Google Shape;1224;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5" name="Google Shape;1225;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6" name="Google Shape;1226;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7" name="Google Shape;1227;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8" name="Google Shape;1228;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229" name="Google Shape;1229;p21"/>
          <p:cNvPicPr preferRelativeResize="0"/>
          <p:nvPr/>
        </p:nvPicPr>
        <p:blipFill>
          <a:blip r:embed="rId3">
            <a:alphaModFix amt="74000"/>
          </a:blip>
          <a:stretch>
            <a:fillRect/>
          </a:stretch>
        </p:blipFill>
        <p:spPr>
          <a:xfrm flipH="1">
            <a:off x="10412592" y="5519553"/>
            <a:ext cx="3859827" cy="3457761"/>
          </a:xfrm>
          <a:prstGeom prst="rect">
            <a:avLst/>
          </a:prstGeom>
          <a:noFill/>
          <a:ln>
            <a:noFill/>
          </a:ln>
        </p:spPr>
      </p:pic>
      <p:pic>
        <p:nvPicPr>
          <p:cNvPr id="1230" name="Google Shape;1230;p21"/>
          <p:cNvPicPr preferRelativeResize="0"/>
          <p:nvPr/>
        </p:nvPicPr>
        <p:blipFill>
          <a:blip r:embed="rId4">
            <a:alphaModFix amt="62000"/>
          </a:blip>
          <a:stretch>
            <a:fillRect/>
          </a:stretch>
        </p:blipFill>
        <p:spPr>
          <a:xfrm rot="9368145" flipH="1">
            <a:off x="-2012207" y="-1661342"/>
            <a:ext cx="3859827" cy="3457761"/>
          </a:xfrm>
          <a:prstGeom prst="rect">
            <a:avLst/>
          </a:prstGeom>
          <a:noFill/>
          <a:ln>
            <a:noFill/>
          </a:ln>
        </p:spPr>
      </p:pic>
      <p:grpSp>
        <p:nvGrpSpPr>
          <p:cNvPr id="1231" name="Google Shape;1231;p21"/>
          <p:cNvGrpSpPr/>
          <p:nvPr/>
        </p:nvGrpSpPr>
        <p:grpSpPr>
          <a:xfrm rot="5400065">
            <a:off x="11556183" y="-1506452"/>
            <a:ext cx="1792503" cy="2660416"/>
            <a:chOff x="272875" y="1527563"/>
            <a:chExt cx="255950" cy="455000"/>
          </a:xfrm>
        </p:grpSpPr>
        <p:sp>
          <p:nvSpPr>
            <p:cNvPr id="1232" name="Google Shape;1232;p2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3" name="Google Shape;1233;p2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4" name="Google Shape;1234;p2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5" name="Google Shape;1235;p2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6" name="Google Shape;1236;p2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7" name="Google Shape;1237;p2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8" name="Google Shape;1238;p2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9" name="Google Shape;1239;p2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0" name="Google Shape;1240;p2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1" name="Google Shape;1241;p2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2" name="Google Shape;1242;p2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3" name="Google Shape;1243;p2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4" name="Google Shape;1244;p2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5" name="Google Shape;1245;p2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6" name="Google Shape;1246;p2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7" name="Google Shape;1247;p2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8" name="Google Shape;1248;p2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9" name="Google Shape;1249;p2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0" name="Google Shape;1250;p2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1" name="Google Shape;1251;p2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2" name="Google Shape;1252;p2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3" name="Google Shape;1253;p2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4" name="Google Shape;1254;p2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5" name="Google Shape;1255;p2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6" name="Google Shape;1256;p2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7" name="Google Shape;1257;p2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8" name="Google Shape;1258;p2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9" name="Google Shape;1259;p2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0" name="Google Shape;1260;p2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1" name="Google Shape;1261;p2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2" name="Google Shape;1262;p2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3" name="Google Shape;1263;p2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4" name="Google Shape;1264;p2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5" name="Google Shape;1265;p2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66" name="Google Shape;1266;p2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267" name="Google Shape;1267;p21"/>
          <p:cNvPicPr preferRelativeResize="0"/>
          <p:nvPr/>
        </p:nvPicPr>
        <p:blipFill>
          <a:blip r:embed="rId2">
            <a:alphaModFix amt="47000"/>
          </a:blip>
          <a:stretch>
            <a:fillRect/>
          </a:stretch>
        </p:blipFill>
        <p:spPr>
          <a:xfrm rot="-10643014">
            <a:off x="10591229" y="-2012415"/>
            <a:ext cx="3986537" cy="3290969"/>
          </a:xfrm>
          <a:prstGeom prst="rect">
            <a:avLst/>
          </a:prstGeom>
          <a:noFill/>
          <a:ln>
            <a:noFill/>
          </a:ln>
        </p:spPr>
      </p:pic>
      <p:sp>
        <p:nvSpPr>
          <p:cNvPr id="1268" name="Google Shape;1268;p21"/>
          <p:cNvSpPr txBox="1">
            <a:spLocks noGrp="1"/>
          </p:cNvSpPr>
          <p:nvPr>
            <p:ph type="ctrTitle" idx="8"/>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269" name="Google Shape;1269;p21"/>
          <p:cNvSpPr/>
          <p:nvPr/>
        </p:nvSpPr>
        <p:spPr>
          <a:xfrm rot="-7373435">
            <a:off x="-2024290" y="4037193"/>
            <a:ext cx="3020007" cy="288768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283081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six columns ">
  <p:cSld name="Title and six columns ">
    <p:spTree>
      <p:nvGrpSpPr>
        <p:cNvPr id="1" name="Shape 1270"/>
        <p:cNvGrpSpPr/>
        <p:nvPr/>
      </p:nvGrpSpPr>
      <p:grpSpPr>
        <a:xfrm>
          <a:off x="0" y="0"/>
          <a:ext cx="0" cy="0"/>
          <a:chOff x="0" y="0"/>
          <a:chExt cx="0" cy="0"/>
        </a:xfrm>
      </p:grpSpPr>
      <p:pic>
        <p:nvPicPr>
          <p:cNvPr id="1271" name="Google Shape;1271;p22"/>
          <p:cNvPicPr preferRelativeResize="0"/>
          <p:nvPr/>
        </p:nvPicPr>
        <p:blipFill>
          <a:blip r:embed="rId2">
            <a:alphaModFix amt="66000"/>
          </a:blip>
          <a:stretch>
            <a:fillRect/>
          </a:stretch>
        </p:blipFill>
        <p:spPr>
          <a:xfrm rot="-2343514" flipH="1">
            <a:off x="-1541634" y="-1956213"/>
            <a:ext cx="4396519" cy="3035517"/>
          </a:xfrm>
          <a:prstGeom prst="rect">
            <a:avLst/>
          </a:prstGeom>
          <a:noFill/>
          <a:ln>
            <a:noFill/>
          </a:ln>
        </p:spPr>
      </p:pic>
      <p:pic>
        <p:nvPicPr>
          <p:cNvPr id="1272" name="Google Shape;1272;p22"/>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grpSp>
        <p:nvGrpSpPr>
          <p:cNvPr id="1273" name="Google Shape;1273;p22"/>
          <p:cNvGrpSpPr/>
          <p:nvPr/>
        </p:nvGrpSpPr>
        <p:grpSpPr>
          <a:xfrm rot="-8099954">
            <a:off x="34334" y="-1025166"/>
            <a:ext cx="1792489" cy="2660436"/>
            <a:chOff x="272875" y="1527563"/>
            <a:chExt cx="255950" cy="455000"/>
          </a:xfrm>
        </p:grpSpPr>
        <p:sp>
          <p:nvSpPr>
            <p:cNvPr id="1274" name="Google Shape;1274;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5" name="Google Shape;1275;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6" name="Google Shape;1276;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7" name="Google Shape;1277;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8" name="Google Shape;1278;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79" name="Google Shape;1279;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0" name="Google Shape;1280;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1" name="Google Shape;1281;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2" name="Google Shape;1282;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3" name="Google Shape;1283;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4" name="Google Shape;1284;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5" name="Google Shape;1285;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6" name="Google Shape;1286;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7" name="Google Shape;1287;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8" name="Google Shape;1288;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89" name="Google Shape;1289;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0" name="Google Shape;1290;p2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1" name="Google Shape;1291;p2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2" name="Google Shape;1292;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3" name="Google Shape;1293;p2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4" name="Google Shape;1294;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5" name="Google Shape;1295;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6" name="Google Shape;1296;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7" name="Google Shape;1297;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8" name="Google Shape;1298;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99" name="Google Shape;1299;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0" name="Google Shape;1300;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1" name="Google Shape;1301;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2" name="Google Shape;1302;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3" name="Google Shape;1303;p2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4" name="Google Shape;1304;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5" name="Google Shape;1305;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6" name="Google Shape;1306;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7" name="Google Shape;1307;p2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08" name="Google Shape;1308;p2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309" name="Google Shape;1309;p22"/>
          <p:cNvPicPr preferRelativeResize="0"/>
          <p:nvPr/>
        </p:nvPicPr>
        <p:blipFill>
          <a:blip r:embed="rId3">
            <a:alphaModFix amt="74000"/>
          </a:blip>
          <a:stretch>
            <a:fillRect/>
          </a:stretch>
        </p:blipFill>
        <p:spPr>
          <a:xfrm rot="-6814727" flipH="1">
            <a:off x="9939023" y="-1577075"/>
            <a:ext cx="3859828" cy="3457763"/>
          </a:xfrm>
          <a:prstGeom prst="rect">
            <a:avLst/>
          </a:prstGeom>
          <a:noFill/>
          <a:ln>
            <a:noFill/>
          </a:ln>
        </p:spPr>
      </p:pic>
      <p:pic>
        <p:nvPicPr>
          <p:cNvPr id="1310" name="Google Shape;1310;p22"/>
          <p:cNvPicPr preferRelativeResize="0"/>
          <p:nvPr/>
        </p:nvPicPr>
        <p:blipFill>
          <a:blip r:embed="rId4">
            <a:alphaModFix amt="76000"/>
          </a:blip>
          <a:stretch>
            <a:fillRect/>
          </a:stretch>
        </p:blipFill>
        <p:spPr>
          <a:xfrm rot="-1136126">
            <a:off x="5820172" y="5642071"/>
            <a:ext cx="10141073" cy="3776509"/>
          </a:xfrm>
          <a:prstGeom prst="rect">
            <a:avLst/>
          </a:prstGeom>
          <a:noFill/>
          <a:ln>
            <a:noFill/>
          </a:ln>
        </p:spPr>
      </p:pic>
      <p:grpSp>
        <p:nvGrpSpPr>
          <p:cNvPr id="1311" name="Google Shape;1311;p22"/>
          <p:cNvGrpSpPr/>
          <p:nvPr/>
        </p:nvGrpSpPr>
        <p:grpSpPr>
          <a:xfrm rot="3618644">
            <a:off x="10249169" y="5121997"/>
            <a:ext cx="1792475" cy="3292860"/>
            <a:chOff x="272875" y="1419395"/>
            <a:chExt cx="255950" cy="563168"/>
          </a:xfrm>
        </p:grpSpPr>
        <p:sp>
          <p:nvSpPr>
            <p:cNvPr id="1312" name="Google Shape;1312;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3" name="Google Shape;1313;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4" name="Google Shape;1314;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5" name="Google Shape;1315;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6" name="Google Shape;1316;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7" name="Google Shape;1317;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8" name="Google Shape;1318;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19" name="Google Shape;1319;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0" name="Google Shape;1320;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1" name="Google Shape;1321;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2" name="Google Shape;1322;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3" name="Google Shape;1323;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4" name="Google Shape;1324;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5" name="Google Shape;1325;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6" name="Google Shape;1326;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7" name="Google Shape;1327;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8" name="Google Shape;1328;p2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29" name="Google Shape;1329;p2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0" name="Google Shape;1330;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1" name="Google Shape;1331;p2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2" name="Google Shape;1332;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3" name="Google Shape;1333;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4" name="Google Shape;1334;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5" name="Google Shape;1335;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6" name="Google Shape;1336;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7" name="Google Shape;1337;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8" name="Google Shape;1338;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39" name="Google Shape;1339;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0" name="Google Shape;1340;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1" name="Google Shape;1341;p2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2" name="Google Shape;1342;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3" name="Google Shape;1343;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4" name="Google Shape;1344;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5" name="Google Shape;1345;p2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46" name="Google Shape;1346;p2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347" name="Google Shape;1347;p22"/>
          <p:cNvSpPr txBox="1">
            <a:spLocks noGrp="1"/>
          </p:cNvSpPr>
          <p:nvPr>
            <p:ph type="title"/>
          </p:nvPr>
        </p:nvSpPr>
        <p:spPr>
          <a:xfrm>
            <a:off x="973767"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48" name="Google Shape;1348;p22"/>
          <p:cNvSpPr txBox="1">
            <a:spLocks noGrp="1"/>
          </p:cNvSpPr>
          <p:nvPr>
            <p:ph type="subTitle" idx="1"/>
          </p:nvPr>
        </p:nvSpPr>
        <p:spPr>
          <a:xfrm>
            <a:off x="973767"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49" name="Google Shape;1349;p22"/>
          <p:cNvSpPr txBox="1">
            <a:spLocks noGrp="1"/>
          </p:cNvSpPr>
          <p:nvPr>
            <p:ph type="title" idx="2"/>
          </p:nvPr>
        </p:nvSpPr>
        <p:spPr>
          <a:xfrm>
            <a:off x="4540435"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0" name="Google Shape;1350;p22"/>
          <p:cNvSpPr txBox="1">
            <a:spLocks noGrp="1"/>
          </p:cNvSpPr>
          <p:nvPr>
            <p:ph type="subTitle" idx="3"/>
          </p:nvPr>
        </p:nvSpPr>
        <p:spPr>
          <a:xfrm>
            <a:off x="4540435"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1" name="Google Shape;1351;p22"/>
          <p:cNvSpPr txBox="1">
            <a:spLocks noGrp="1"/>
          </p:cNvSpPr>
          <p:nvPr>
            <p:ph type="title" idx="4"/>
          </p:nvPr>
        </p:nvSpPr>
        <p:spPr>
          <a:xfrm>
            <a:off x="8101711" y="4707069"/>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2" name="Google Shape;1352;p22"/>
          <p:cNvSpPr txBox="1">
            <a:spLocks noGrp="1"/>
          </p:cNvSpPr>
          <p:nvPr>
            <p:ph type="subTitle" idx="5"/>
          </p:nvPr>
        </p:nvSpPr>
        <p:spPr>
          <a:xfrm>
            <a:off x="8101711" y="5221133"/>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3" name="Google Shape;1353;p22"/>
          <p:cNvSpPr txBox="1">
            <a:spLocks noGrp="1"/>
          </p:cNvSpPr>
          <p:nvPr>
            <p:ph type="ctrTitle" idx="6"/>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354" name="Google Shape;1354;p22"/>
          <p:cNvSpPr txBox="1">
            <a:spLocks noGrp="1"/>
          </p:cNvSpPr>
          <p:nvPr>
            <p:ph type="title" idx="7"/>
          </p:nvPr>
        </p:nvSpPr>
        <p:spPr>
          <a:xfrm>
            <a:off x="973767"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5" name="Google Shape;1355;p22"/>
          <p:cNvSpPr txBox="1">
            <a:spLocks noGrp="1"/>
          </p:cNvSpPr>
          <p:nvPr>
            <p:ph type="subTitle" idx="8"/>
          </p:nvPr>
        </p:nvSpPr>
        <p:spPr>
          <a:xfrm>
            <a:off x="973767"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6" name="Google Shape;1356;p22"/>
          <p:cNvSpPr txBox="1">
            <a:spLocks noGrp="1"/>
          </p:cNvSpPr>
          <p:nvPr>
            <p:ph type="title" idx="9"/>
          </p:nvPr>
        </p:nvSpPr>
        <p:spPr>
          <a:xfrm>
            <a:off x="4540435"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7" name="Google Shape;1357;p22"/>
          <p:cNvSpPr txBox="1">
            <a:spLocks noGrp="1"/>
          </p:cNvSpPr>
          <p:nvPr>
            <p:ph type="subTitle" idx="13"/>
          </p:nvPr>
        </p:nvSpPr>
        <p:spPr>
          <a:xfrm>
            <a:off x="4540435"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358" name="Google Shape;1358;p22"/>
          <p:cNvSpPr txBox="1">
            <a:spLocks noGrp="1"/>
          </p:cNvSpPr>
          <p:nvPr>
            <p:ph type="title" idx="14"/>
          </p:nvPr>
        </p:nvSpPr>
        <p:spPr>
          <a:xfrm>
            <a:off x="8101711" y="2418127"/>
            <a:ext cx="3115200" cy="6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359" name="Google Shape;1359;p22"/>
          <p:cNvSpPr txBox="1">
            <a:spLocks noGrp="1"/>
          </p:cNvSpPr>
          <p:nvPr>
            <p:ph type="subTitle" idx="15"/>
          </p:nvPr>
        </p:nvSpPr>
        <p:spPr>
          <a:xfrm>
            <a:off x="8101711" y="2927884"/>
            <a:ext cx="3115200" cy="1022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Tree>
    <p:extLst>
      <p:ext uri="{BB962C8B-B14F-4D97-AF65-F5344CB8AC3E}">
        <p14:creationId xmlns:p14="http://schemas.microsoft.com/office/powerpoint/2010/main" val="40883956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5">
  <p:cSld name="Title only 5">
    <p:spTree>
      <p:nvGrpSpPr>
        <p:cNvPr id="1" name="Shape 1360"/>
        <p:cNvGrpSpPr/>
        <p:nvPr/>
      </p:nvGrpSpPr>
      <p:grpSpPr>
        <a:xfrm>
          <a:off x="0" y="0"/>
          <a:ext cx="0" cy="0"/>
          <a:chOff x="0" y="0"/>
          <a:chExt cx="0" cy="0"/>
        </a:xfrm>
      </p:grpSpPr>
      <p:pic>
        <p:nvPicPr>
          <p:cNvPr id="1361" name="Google Shape;1361;p23"/>
          <p:cNvPicPr preferRelativeResize="0"/>
          <p:nvPr/>
        </p:nvPicPr>
        <p:blipFill>
          <a:blip r:embed="rId2">
            <a:alphaModFix amt="66000"/>
          </a:blip>
          <a:stretch>
            <a:fillRect/>
          </a:stretch>
        </p:blipFill>
        <p:spPr>
          <a:xfrm rot="-2343514" flipH="1">
            <a:off x="-2188737" y="-2293211"/>
            <a:ext cx="4396519" cy="3035517"/>
          </a:xfrm>
          <a:prstGeom prst="rect">
            <a:avLst/>
          </a:prstGeom>
          <a:noFill/>
          <a:ln>
            <a:noFill/>
          </a:ln>
        </p:spPr>
      </p:pic>
      <p:grpSp>
        <p:nvGrpSpPr>
          <p:cNvPr id="1362" name="Google Shape;1362;p23"/>
          <p:cNvGrpSpPr/>
          <p:nvPr/>
        </p:nvGrpSpPr>
        <p:grpSpPr>
          <a:xfrm rot="-8099954">
            <a:off x="-612769" y="-1362163"/>
            <a:ext cx="1792489" cy="2660436"/>
            <a:chOff x="272875" y="1527563"/>
            <a:chExt cx="255950" cy="455000"/>
          </a:xfrm>
        </p:grpSpPr>
        <p:sp>
          <p:nvSpPr>
            <p:cNvPr id="1363" name="Google Shape;1363;p2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4" name="Google Shape;1364;p2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5" name="Google Shape;1365;p2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6" name="Google Shape;1366;p2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7" name="Google Shape;1367;p2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8" name="Google Shape;1368;p2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69" name="Google Shape;1369;p2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0" name="Google Shape;1370;p2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1" name="Google Shape;1371;p2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2" name="Google Shape;1372;p2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3" name="Google Shape;1373;p2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4" name="Google Shape;1374;p2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5" name="Google Shape;1375;p2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6" name="Google Shape;1376;p2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7" name="Google Shape;1377;p2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8" name="Google Shape;1378;p2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79" name="Google Shape;1379;p2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0" name="Google Shape;1380;p2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1" name="Google Shape;1381;p2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2" name="Google Shape;1382;p2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3" name="Google Shape;1383;p2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4" name="Google Shape;1384;p2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5" name="Google Shape;1385;p2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6" name="Google Shape;1386;p2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7" name="Google Shape;1387;p2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8" name="Google Shape;1388;p2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89" name="Google Shape;1389;p2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0" name="Google Shape;1390;p2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1" name="Google Shape;1391;p2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2" name="Google Shape;1392;p2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3" name="Google Shape;1393;p2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4" name="Google Shape;1394;p2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5" name="Google Shape;1395;p2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6" name="Google Shape;1396;p2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7" name="Google Shape;1397;p2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398" name="Google Shape;1398;p23"/>
          <p:cNvPicPr preferRelativeResize="0"/>
          <p:nvPr/>
        </p:nvPicPr>
        <p:blipFill>
          <a:blip r:embed="rId3">
            <a:alphaModFix amt="74000"/>
          </a:blip>
          <a:stretch>
            <a:fillRect/>
          </a:stretch>
        </p:blipFill>
        <p:spPr>
          <a:xfrm rot="4990199" flipH="1">
            <a:off x="-1503147" y="5478162"/>
            <a:ext cx="3859827" cy="3457761"/>
          </a:xfrm>
          <a:prstGeom prst="rect">
            <a:avLst/>
          </a:prstGeom>
          <a:noFill/>
          <a:ln>
            <a:noFill/>
          </a:ln>
        </p:spPr>
      </p:pic>
      <p:pic>
        <p:nvPicPr>
          <p:cNvPr id="1399" name="Google Shape;1399;p23"/>
          <p:cNvPicPr preferRelativeResize="0"/>
          <p:nvPr/>
        </p:nvPicPr>
        <p:blipFill>
          <a:blip r:embed="rId4">
            <a:alphaModFix amt="74000"/>
          </a:blip>
          <a:stretch>
            <a:fillRect/>
          </a:stretch>
        </p:blipFill>
        <p:spPr>
          <a:xfrm rot="4990199" flipH="1">
            <a:off x="9743487" y="-1229354"/>
            <a:ext cx="3859827" cy="3457761"/>
          </a:xfrm>
          <a:prstGeom prst="rect">
            <a:avLst/>
          </a:prstGeom>
          <a:noFill/>
          <a:ln>
            <a:noFill/>
          </a:ln>
        </p:spPr>
      </p:pic>
      <p:sp>
        <p:nvSpPr>
          <p:cNvPr id="1400" name="Google Shape;1400;p23"/>
          <p:cNvSpPr txBox="1">
            <a:spLocks noGrp="1"/>
          </p:cNvSpPr>
          <p:nvPr>
            <p:ph type="ctrTitle"/>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401" name="Google Shape;1401;p23"/>
          <p:cNvSpPr/>
          <p:nvPr/>
        </p:nvSpPr>
        <p:spPr>
          <a:xfrm rot="231922" flipH="1">
            <a:off x="9964609" y="-8582942"/>
            <a:ext cx="6165251" cy="967593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1402" name="Google Shape;1402;p23"/>
          <p:cNvPicPr preferRelativeResize="0"/>
          <p:nvPr/>
        </p:nvPicPr>
        <p:blipFill>
          <a:blip r:embed="rId2">
            <a:alphaModFix amt="66000"/>
          </a:blip>
          <a:stretch>
            <a:fillRect/>
          </a:stretch>
        </p:blipFill>
        <p:spPr>
          <a:xfrm rot="-2343514" flipH="1">
            <a:off x="9696463" y="4574090"/>
            <a:ext cx="4396519" cy="3035517"/>
          </a:xfrm>
          <a:prstGeom prst="rect">
            <a:avLst/>
          </a:prstGeom>
          <a:noFill/>
          <a:ln>
            <a:noFill/>
          </a:ln>
        </p:spPr>
      </p:pic>
      <p:grpSp>
        <p:nvGrpSpPr>
          <p:cNvPr id="1403" name="Google Shape;1403;p23"/>
          <p:cNvGrpSpPr/>
          <p:nvPr/>
        </p:nvGrpSpPr>
        <p:grpSpPr>
          <a:xfrm rot="-8099954">
            <a:off x="11272432" y="5505137"/>
            <a:ext cx="1792489" cy="2660436"/>
            <a:chOff x="272875" y="1527563"/>
            <a:chExt cx="255950" cy="455000"/>
          </a:xfrm>
        </p:grpSpPr>
        <p:sp>
          <p:nvSpPr>
            <p:cNvPr id="1404" name="Google Shape;1404;p2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5" name="Google Shape;1405;p2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6" name="Google Shape;1406;p2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7" name="Google Shape;1407;p2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8" name="Google Shape;1408;p2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9" name="Google Shape;1409;p2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0" name="Google Shape;1410;p2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1" name="Google Shape;1411;p2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2" name="Google Shape;1412;p2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3" name="Google Shape;1413;p2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4" name="Google Shape;1414;p2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5" name="Google Shape;1415;p2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6" name="Google Shape;1416;p2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7" name="Google Shape;1417;p2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8" name="Google Shape;1418;p2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9" name="Google Shape;1419;p2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0" name="Google Shape;1420;p2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1" name="Google Shape;1421;p2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2" name="Google Shape;1422;p2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3" name="Google Shape;1423;p2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4" name="Google Shape;1424;p2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5" name="Google Shape;1425;p2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6" name="Google Shape;1426;p2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7" name="Google Shape;1427;p2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8" name="Google Shape;1428;p2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9" name="Google Shape;1429;p2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0" name="Google Shape;1430;p2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1" name="Google Shape;1431;p2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2" name="Google Shape;1432;p2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3" name="Google Shape;1433;p2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4" name="Google Shape;1434;p2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5" name="Google Shape;1435;p2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6" name="Google Shape;1436;p2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7" name="Google Shape;1437;p2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38" name="Google Shape;1438;p2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1139119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 and text">
  <p:cSld name="Number and text">
    <p:spTree>
      <p:nvGrpSpPr>
        <p:cNvPr id="1" name="Shape 1439"/>
        <p:cNvGrpSpPr/>
        <p:nvPr/>
      </p:nvGrpSpPr>
      <p:grpSpPr>
        <a:xfrm>
          <a:off x="0" y="0"/>
          <a:ext cx="0" cy="0"/>
          <a:chOff x="0" y="0"/>
          <a:chExt cx="0" cy="0"/>
        </a:xfrm>
      </p:grpSpPr>
      <p:sp>
        <p:nvSpPr>
          <p:cNvPr id="1440" name="Google Shape;1440;p24"/>
          <p:cNvSpPr txBox="1">
            <a:spLocks noGrp="1"/>
          </p:cNvSpPr>
          <p:nvPr>
            <p:ph type="title" hasCustomPrompt="1"/>
          </p:nvPr>
        </p:nvSpPr>
        <p:spPr>
          <a:xfrm>
            <a:off x="4054596" y="2656100"/>
            <a:ext cx="15144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1" name="Google Shape;1441;p24"/>
          <p:cNvSpPr txBox="1">
            <a:spLocks noGrp="1"/>
          </p:cNvSpPr>
          <p:nvPr>
            <p:ph type="subTitle" idx="1"/>
          </p:nvPr>
        </p:nvSpPr>
        <p:spPr>
          <a:xfrm>
            <a:off x="6094403" y="4394633"/>
            <a:ext cx="25512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2" name="Google Shape;1442;p24"/>
          <p:cNvSpPr txBox="1">
            <a:spLocks noGrp="1"/>
          </p:cNvSpPr>
          <p:nvPr>
            <p:ph type="title" idx="2" hasCustomPrompt="1"/>
          </p:nvPr>
        </p:nvSpPr>
        <p:spPr>
          <a:xfrm>
            <a:off x="6612803" y="2656100"/>
            <a:ext cx="15144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3" name="Google Shape;1443;p24"/>
          <p:cNvSpPr txBox="1">
            <a:spLocks noGrp="1"/>
          </p:cNvSpPr>
          <p:nvPr>
            <p:ph type="subTitle" idx="3"/>
          </p:nvPr>
        </p:nvSpPr>
        <p:spPr>
          <a:xfrm>
            <a:off x="3527596" y="4394633"/>
            <a:ext cx="25684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4" name="Google Shape;1444;p24"/>
          <p:cNvSpPr txBox="1">
            <a:spLocks noGrp="1"/>
          </p:cNvSpPr>
          <p:nvPr>
            <p:ph type="title" idx="4" hasCustomPrompt="1"/>
          </p:nvPr>
        </p:nvSpPr>
        <p:spPr>
          <a:xfrm>
            <a:off x="9235267" y="2656100"/>
            <a:ext cx="14440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5" name="Google Shape;1445;p24"/>
          <p:cNvSpPr txBox="1">
            <a:spLocks noGrp="1"/>
          </p:cNvSpPr>
          <p:nvPr>
            <p:ph type="subTitle" idx="5"/>
          </p:nvPr>
        </p:nvSpPr>
        <p:spPr>
          <a:xfrm>
            <a:off x="8677267" y="4394633"/>
            <a:ext cx="25600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6" name="Google Shape;1446;p24"/>
          <p:cNvSpPr txBox="1">
            <a:spLocks noGrp="1"/>
          </p:cNvSpPr>
          <p:nvPr>
            <p:ph type="title" idx="6" hasCustomPrompt="1"/>
          </p:nvPr>
        </p:nvSpPr>
        <p:spPr>
          <a:xfrm>
            <a:off x="1528213" y="2656100"/>
            <a:ext cx="1444000" cy="59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333"/>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447" name="Google Shape;1447;p24"/>
          <p:cNvSpPr txBox="1">
            <a:spLocks noGrp="1"/>
          </p:cNvSpPr>
          <p:nvPr>
            <p:ph type="subTitle" idx="7"/>
          </p:nvPr>
        </p:nvSpPr>
        <p:spPr>
          <a:xfrm>
            <a:off x="966013" y="4394633"/>
            <a:ext cx="2568400" cy="59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667">
                <a:latin typeface="Overpass Black"/>
                <a:ea typeface="Overpass Black"/>
                <a:cs typeface="Overpass Black"/>
                <a:sym typeface="Overpass Black"/>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endParaRPr/>
          </a:p>
        </p:txBody>
      </p:sp>
      <p:sp>
        <p:nvSpPr>
          <p:cNvPr id="1448" name="Google Shape;1448;p24"/>
          <p:cNvSpPr txBox="1">
            <a:spLocks noGrp="1"/>
          </p:cNvSpPr>
          <p:nvPr>
            <p:ph type="subTitle" idx="8"/>
          </p:nvPr>
        </p:nvSpPr>
        <p:spPr>
          <a:xfrm>
            <a:off x="963013"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49" name="Google Shape;1449;p24"/>
          <p:cNvSpPr txBox="1">
            <a:spLocks noGrp="1"/>
          </p:cNvSpPr>
          <p:nvPr>
            <p:ph type="subTitle" idx="9"/>
          </p:nvPr>
        </p:nvSpPr>
        <p:spPr>
          <a:xfrm>
            <a:off x="3524596"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50" name="Google Shape;1450;p24"/>
          <p:cNvSpPr txBox="1">
            <a:spLocks noGrp="1"/>
          </p:cNvSpPr>
          <p:nvPr>
            <p:ph type="subTitle" idx="13"/>
          </p:nvPr>
        </p:nvSpPr>
        <p:spPr>
          <a:xfrm>
            <a:off x="6082803" y="4843595"/>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51" name="Google Shape;1451;p24"/>
          <p:cNvSpPr txBox="1">
            <a:spLocks noGrp="1"/>
          </p:cNvSpPr>
          <p:nvPr>
            <p:ph type="subTitle" idx="14"/>
          </p:nvPr>
        </p:nvSpPr>
        <p:spPr>
          <a:xfrm>
            <a:off x="8670067" y="4843600"/>
            <a:ext cx="2574400" cy="1075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452" name="Google Shape;1452;p24"/>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453" name="Google Shape;1453;p24"/>
          <p:cNvGrpSpPr/>
          <p:nvPr/>
        </p:nvGrpSpPr>
        <p:grpSpPr>
          <a:xfrm rot="-987768">
            <a:off x="10335757" y="-355038"/>
            <a:ext cx="1792479" cy="2660411"/>
            <a:chOff x="272875" y="1527563"/>
            <a:chExt cx="255950" cy="455000"/>
          </a:xfrm>
        </p:grpSpPr>
        <p:sp>
          <p:nvSpPr>
            <p:cNvPr id="1454" name="Google Shape;1454;p2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5" name="Google Shape;1455;p2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6" name="Google Shape;1456;p2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7" name="Google Shape;1457;p2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8" name="Google Shape;1458;p2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59" name="Google Shape;1459;p2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0" name="Google Shape;1460;p2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1" name="Google Shape;1461;p2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2" name="Google Shape;1462;p2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3" name="Google Shape;1463;p2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4" name="Google Shape;1464;p2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5" name="Google Shape;1465;p2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6" name="Google Shape;1466;p2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7" name="Google Shape;1467;p2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8" name="Google Shape;1468;p2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69" name="Google Shape;1469;p2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0" name="Google Shape;1470;p2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1" name="Google Shape;1471;p2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2" name="Google Shape;1472;p2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3" name="Google Shape;1473;p2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4" name="Google Shape;1474;p2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5" name="Google Shape;1475;p2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6" name="Google Shape;1476;p2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7" name="Google Shape;1477;p2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8" name="Google Shape;1478;p2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79" name="Google Shape;1479;p2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0" name="Google Shape;1480;p2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1" name="Google Shape;1481;p2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2" name="Google Shape;1482;p2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3" name="Google Shape;1483;p2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4" name="Google Shape;1484;p2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5" name="Google Shape;1485;p2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6" name="Google Shape;1486;p2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7" name="Google Shape;1487;p2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8" name="Google Shape;1488;p2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489" name="Google Shape;1489;p24"/>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490" name="Google Shape;1490;p24"/>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491" name="Google Shape;1491;p24"/>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92" name="Google Shape;1492;p24"/>
          <p:cNvSpPr txBox="1">
            <a:spLocks noGrp="1"/>
          </p:cNvSpPr>
          <p:nvPr>
            <p:ph type="ctrTitle" idx="15"/>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13722178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title and description 1">
  <p:cSld name="Section title and description 1">
    <p:spTree>
      <p:nvGrpSpPr>
        <p:cNvPr id="1" name="Shape 1493"/>
        <p:cNvGrpSpPr/>
        <p:nvPr/>
      </p:nvGrpSpPr>
      <p:grpSpPr>
        <a:xfrm>
          <a:off x="0" y="0"/>
          <a:ext cx="0" cy="0"/>
          <a:chOff x="0" y="0"/>
          <a:chExt cx="0" cy="0"/>
        </a:xfrm>
      </p:grpSpPr>
      <p:sp>
        <p:nvSpPr>
          <p:cNvPr id="1494" name="Google Shape;1494;p25"/>
          <p:cNvSpPr txBox="1">
            <a:spLocks noGrp="1"/>
          </p:cNvSpPr>
          <p:nvPr>
            <p:ph type="subTitle" idx="1"/>
          </p:nvPr>
        </p:nvSpPr>
        <p:spPr>
          <a:xfrm>
            <a:off x="895267" y="3407600"/>
            <a:ext cx="4755600" cy="155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495" name="Google Shape;1495;p25"/>
          <p:cNvSpPr txBox="1">
            <a:spLocks noGrp="1"/>
          </p:cNvSpPr>
          <p:nvPr>
            <p:ph type="ctrTitle"/>
          </p:nvPr>
        </p:nvSpPr>
        <p:spPr>
          <a:xfrm>
            <a:off x="895267" y="2500069"/>
            <a:ext cx="3472400" cy="764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pic>
        <p:nvPicPr>
          <p:cNvPr id="1496" name="Google Shape;1496;p25"/>
          <p:cNvPicPr preferRelativeResize="0"/>
          <p:nvPr/>
        </p:nvPicPr>
        <p:blipFill>
          <a:blip r:embed="rId2">
            <a:alphaModFix amt="64000"/>
          </a:blip>
          <a:stretch>
            <a:fillRect/>
          </a:stretch>
        </p:blipFill>
        <p:spPr>
          <a:xfrm rot="5400000">
            <a:off x="9284415" y="-841084"/>
            <a:ext cx="4789568" cy="4028800"/>
          </a:xfrm>
          <a:prstGeom prst="rect">
            <a:avLst/>
          </a:prstGeom>
          <a:noFill/>
          <a:ln>
            <a:noFill/>
          </a:ln>
        </p:spPr>
      </p:pic>
      <p:pic>
        <p:nvPicPr>
          <p:cNvPr id="1497" name="Google Shape;1497;p25"/>
          <p:cNvPicPr preferRelativeResize="0"/>
          <p:nvPr/>
        </p:nvPicPr>
        <p:blipFill>
          <a:blip r:embed="rId3">
            <a:alphaModFix amt="66000"/>
          </a:blip>
          <a:stretch>
            <a:fillRect/>
          </a:stretch>
        </p:blipFill>
        <p:spPr>
          <a:xfrm rot="1326165" flipH="1">
            <a:off x="-255259" y="5505177"/>
            <a:ext cx="4396519" cy="3035512"/>
          </a:xfrm>
          <a:prstGeom prst="rect">
            <a:avLst/>
          </a:prstGeom>
          <a:noFill/>
          <a:ln>
            <a:noFill/>
          </a:ln>
        </p:spPr>
      </p:pic>
      <p:grpSp>
        <p:nvGrpSpPr>
          <p:cNvPr id="1498" name="Google Shape;1498;p25"/>
          <p:cNvGrpSpPr/>
          <p:nvPr/>
        </p:nvGrpSpPr>
        <p:grpSpPr>
          <a:xfrm rot="-2700000">
            <a:off x="10702018" y="-244454"/>
            <a:ext cx="1792465" cy="2660436"/>
            <a:chOff x="272875" y="1527563"/>
            <a:chExt cx="255950" cy="455000"/>
          </a:xfrm>
        </p:grpSpPr>
        <p:sp>
          <p:nvSpPr>
            <p:cNvPr id="1499" name="Google Shape;1499;p2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0" name="Google Shape;1500;p2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1" name="Google Shape;1501;p2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2" name="Google Shape;1502;p2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3" name="Google Shape;1503;p2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4" name="Google Shape;1504;p2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5" name="Google Shape;1505;p2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6" name="Google Shape;1506;p2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7" name="Google Shape;1507;p2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8" name="Google Shape;1508;p2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9" name="Google Shape;1509;p2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0" name="Google Shape;1510;p2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1" name="Google Shape;1511;p2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2" name="Google Shape;1512;p2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3" name="Google Shape;1513;p2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4" name="Google Shape;1514;p2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5" name="Google Shape;1515;p2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6" name="Google Shape;1516;p2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7" name="Google Shape;1517;p2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8" name="Google Shape;1518;p2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9" name="Google Shape;1519;p2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0" name="Google Shape;1520;p2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1" name="Google Shape;1521;p2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2" name="Google Shape;1522;p2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3" name="Google Shape;1523;p2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4" name="Google Shape;1524;p2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5" name="Google Shape;1525;p2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6" name="Google Shape;1526;p2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7" name="Google Shape;1527;p2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8" name="Google Shape;1528;p2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9" name="Google Shape;1529;p2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0" name="Google Shape;1530;p2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1" name="Google Shape;1531;p2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2" name="Google Shape;1532;p2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3" name="Google Shape;1533;p2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34" name="Google Shape;1534;p25"/>
          <p:cNvSpPr/>
          <p:nvPr/>
        </p:nvSpPr>
        <p:spPr>
          <a:xfrm>
            <a:off x="6089274" y="-3362066"/>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1535" name="Google Shape;1535;p25"/>
          <p:cNvPicPr preferRelativeResize="0"/>
          <p:nvPr/>
        </p:nvPicPr>
        <p:blipFill>
          <a:blip r:embed="rId4">
            <a:alphaModFix amt="74000"/>
          </a:blip>
          <a:stretch>
            <a:fillRect/>
          </a:stretch>
        </p:blipFill>
        <p:spPr>
          <a:xfrm rot="7675040">
            <a:off x="3559889" y="-2021551"/>
            <a:ext cx="3859836" cy="3457769"/>
          </a:xfrm>
          <a:prstGeom prst="rect">
            <a:avLst/>
          </a:prstGeom>
          <a:noFill/>
          <a:ln>
            <a:noFill/>
          </a:ln>
        </p:spPr>
      </p:pic>
      <p:pic>
        <p:nvPicPr>
          <p:cNvPr id="1536" name="Google Shape;1536;p25"/>
          <p:cNvPicPr preferRelativeResize="0"/>
          <p:nvPr/>
        </p:nvPicPr>
        <p:blipFill>
          <a:blip r:embed="rId5">
            <a:alphaModFix amt="74000"/>
          </a:blip>
          <a:stretch>
            <a:fillRect/>
          </a:stretch>
        </p:blipFill>
        <p:spPr>
          <a:xfrm rot="-9631575" flipH="1">
            <a:off x="-2004313" y="-1640565"/>
            <a:ext cx="3859832" cy="3457765"/>
          </a:xfrm>
          <a:prstGeom prst="rect">
            <a:avLst/>
          </a:prstGeom>
          <a:noFill/>
          <a:ln>
            <a:noFill/>
          </a:ln>
        </p:spPr>
      </p:pic>
    </p:spTree>
    <p:extLst>
      <p:ext uri="{BB962C8B-B14F-4D97-AF65-F5344CB8AC3E}">
        <p14:creationId xmlns:p14="http://schemas.microsoft.com/office/powerpoint/2010/main" val="30311330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537"/>
        <p:cNvGrpSpPr/>
        <p:nvPr/>
      </p:nvGrpSpPr>
      <p:grpSpPr>
        <a:xfrm>
          <a:off x="0" y="0"/>
          <a:ext cx="0" cy="0"/>
          <a:chOff x="0" y="0"/>
          <a:chExt cx="0" cy="0"/>
        </a:xfrm>
      </p:grpSpPr>
      <p:sp>
        <p:nvSpPr>
          <p:cNvPr id="1538" name="Google Shape;1538;p26"/>
          <p:cNvSpPr txBox="1">
            <a:spLocks noGrp="1"/>
          </p:cNvSpPr>
          <p:nvPr>
            <p:ph type="subTitle" idx="1"/>
          </p:nvPr>
        </p:nvSpPr>
        <p:spPr>
          <a:xfrm>
            <a:off x="725367" y="4160508"/>
            <a:ext cx="3048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39" name="Google Shape;1539;p26"/>
          <p:cNvSpPr txBox="1">
            <a:spLocks noGrp="1"/>
          </p:cNvSpPr>
          <p:nvPr>
            <p:ph type="subTitle" idx="2"/>
          </p:nvPr>
        </p:nvSpPr>
        <p:spPr>
          <a:xfrm>
            <a:off x="725367"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0" name="Google Shape;1540;p26"/>
          <p:cNvSpPr txBox="1">
            <a:spLocks noGrp="1"/>
          </p:cNvSpPr>
          <p:nvPr>
            <p:ph type="subTitle" idx="3"/>
          </p:nvPr>
        </p:nvSpPr>
        <p:spPr>
          <a:xfrm>
            <a:off x="4196373" y="4160508"/>
            <a:ext cx="3290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41" name="Google Shape;1541;p26"/>
          <p:cNvSpPr txBox="1">
            <a:spLocks noGrp="1"/>
          </p:cNvSpPr>
          <p:nvPr>
            <p:ph type="subTitle" idx="4"/>
          </p:nvPr>
        </p:nvSpPr>
        <p:spPr>
          <a:xfrm>
            <a:off x="4317373"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2" name="Google Shape;1542;p26"/>
          <p:cNvSpPr txBox="1">
            <a:spLocks noGrp="1"/>
          </p:cNvSpPr>
          <p:nvPr>
            <p:ph type="subTitle" idx="5"/>
          </p:nvPr>
        </p:nvSpPr>
        <p:spPr>
          <a:xfrm>
            <a:off x="7712868" y="4160508"/>
            <a:ext cx="3290000" cy="63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None/>
              <a:defRPr sz="2133">
                <a:latin typeface="Overpass Black"/>
                <a:ea typeface="Overpass Black"/>
                <a:cs typeface="Overpass Black"/>
                <a:sym typeface="Overpass Black"/>
              </a:defRPr>
            </a:lvl1pPr>
            <a:lvl2pPr lvl="1" algn="ctr" rtl="0">
              <a:lnSpc>
                <a:spcPct val="100000"/>
              </a:lnSpc>
              <a:spcBef>
                <a:spcPts val="0"/>
              </a:spcBef>
              <a:spcAft>
                <a:spcPts val="0"/>
              </a:spcAft>
              <a:buNone/>
              <a:defRPr sz="2133">
                <a:latin typeface="Overpass Black"/>
                <a:ea typeface="Overpass Black"/>
                <a:cs typeface="Overpass Black"/>
                <a:sym typeface="Overpass Black"/>
              </a:defRPr>
            </a:lvl2pPr>
            <a:lvl3pPr lvl="2" algn="ctr" rtl="0">
              <a:lnSpc>
                <a:spcPct val="100000"/>
              </a:lnSpc>
              <a:spcBef>
                <a:spcPts val="0"/>
              </a:spcBef>
              <a:spcAft>
                <a:spcPts val="0"/>
              </a:spcAft>
              <a:buNone/>
              <a:defRPr sz="2133">
                <a:latin typeface="Overpass Black"/>
                <a:ea typeface="Overpass Black"/>
                <a:cs typeface="Overpass Black"/>
                <a:sym typeface="Overpass Black"/>
              </a:defRPr>
            </a:lvl3pPr>
            <a:lvl4pPr lvl="3" algn="ctr" rtl="0">
              <a:lnSpc>
                <a:spcPct val="100000"/>
              </a:lnSpc>
              <a:spcBef>
                <a:spcPts val="0"/>
              </a:spcBef>
              <a:spcAft>
                <a:spcPts val="0"/>
              </a:spcAft>
              <a:buNone/>
              <a:defRPr sz="2133">
                <a:latin typeface="Overpass Black"/>
                <a:ea typeface="Overpass Black"/>
                <a:cs typeface="Overpass Black"/>
                <a:sym typeface="Overpass Black"/>
              </a:defRPr>
            </a:lvl4pPr>
            <a:lvl5pPr lvl="4" algn="ctr" rtl="0">
              <a:lnSpc>
                <a:spcPct val="100000"/>
              </a:lnSpc>
              <a:spcBef>
                <a:spcPts val="0"/>
              </a:spcBef>
              <a:spcAft>
                <a:spcPts val="0"/>
              </a:spcAft>
              <a:buNone/>
              <a:defRPr sz="2133">
                <a:latin typeface="Overpass Black"/>
                <a:ea typeface="Overpass Black"/>
                <a:cs typeface="Overpass Black"/>
                <a:sym typeface="Overpass Black"/>
              </a:defRPr>
            </a:lvl5pPr>
            <a:lvl6pPr lvl="5" algn="ctr" rtl="0">
              <a:lnSpc>
                <a:spcPct val="100000"/>
              </a:lnSpc>
              <a:spcBef>
                <a:spcPts val="0"/>
              </a:spcBef>
              <a:spcAft>
                <a:spcPts val="0"/>
              </a:spcAft>
              <a:buNone/>
              <a:defRPr sz="2133">
                <a:latin typeface="Overpass Black"/>
                <a:ea typeface="Overpass Black"/>
                <a:cs typeface="Overpass Black"/>
                <a:sym typeface="Overpass Black"/>
              </a:defRPr>
            </a:lvl6pPr>
            <a:lvl7pPr lvl="6" algn="ctr" rtl="0">
              <a:lnSpc>
                <a:spcPct val="100000"/>
              </a:lnSpc>
              <a:spcBef>
                <a:spcPts val="0"/>
              </a:spcBef>
              <a:spcAft>
                <a:spcPts val="0"/>
              </a:spcAft>
              <a:buNone/>
              <a:defRPr sz="2133">
                <a:latin typeface="Overpass Black"/>
                <a:ea typeface="Overpass Black"/>
                <a:cs typeface="Overpass Black"/>
                <a:sym typeface="Overpass Black"/>
              </a:defRPr>
            </a:lvl7pPr>
            <a:lvl8pPr lvl="7" algn="ctr" rtl="0">
              <a:lnSpc>
                <a:spcPct val="100000"/>
              </a:lnSpc>
              <a:spcBef>
                <a:spcPts val="0"/>
              </a:spcBef>
              <a:spcAft>
                <a:spcPts val="0"/>
              </a:spcAft>
              <a:buNone/>
              <a:defRPr sz="2133">
                <a:latin typeface="Overpass Black"/>
                <a:ea typeface="Overpass Black"/>
                <a:cs typeface="Overpass Black"/>
                <a:sym typeface="Overpass Black"/>
              </a:defRPr>
            </a:lvl8pPr>
            <a:lvl9pPr lvl="8" algn="ctr" rtl="0">
              <a:lnSpc>
                <a:spcPct val="100000"/>
              </a:lnSpc>
              <a:spcBef>
                <a:spcPts val="0"/>
              </a:spcBef>
              <a:spcAft>
                <a:spcPts val="0"/>
              </a:spcAft>
              <a:buNone/>
              <a:defRPr sz="2133">
                <a:latin typeface="Overpass Black"/>
                <a:ea typeface="Overpass Black"/>
                <a:cs typeface="Overpass Black"/>
                <a:sym typeface="Overpass Black"/>
              </a:defRPr>
            </a:lvl9pPr>
          </a:lstStyle>
          <a:p>
            <a:endParaRPr/>
          </a:p>
        </p:txBody>
      </p:sp>
      <p:sp>
        <p:nvSpPr>
          <p:cNvPr id="1543" name="Google Shape;1543;p26"/>
          <p:cNvSpPr txBox="1">
            <a:spLocks noGrp="1"/>
          </p:cNvSpPr>
          <p:nvPr>
            <p:ph type="subTitle" idx="6"/>
          </p:nvPr>
        </p:nvSpPr>
        <p:spPr>
          <a:xfrm>
            <a:off x="7833867" y="4572793"/>
            <a:ext cx="3048000" cy="112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1544" name="Google Shape;1544;p26"/>
          <p:cNvSpPr txBox="1">
            <a:spLocks noGrp="1"/>
          </p:cNvSpPr>
          <p:nvPr>
            <p:ph type="title" hasCustomPrompt="1"/>
          </p:nvPr>
        </p:nvSpPr>
        <p:spPr>
          <a:xfrm>
            <a:off x="4600173"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545" name="Google Shape;1545;p26"/>
          <p:cNvSpPr txBox="1">
            <a:spLocks noGrp="1"/>
          </p:cNvSpPr>
          <p:nvPr>
            <p:ph type="title" idx="7" hasCustomPrompt="1"/>
          </p:nvPr>
        </p:nvSpPr>
        <p:spPr>
          <a:xfrm>
            <a:off x="8116668"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sp>
        <p:nvSpPr>
          <p:cNvPr id="1546" name="Google Shape;1546;p26"/>
          <p:cNvSpPr txBox="1">
            <a:spLocks noGrp="1"/>
          </p:cNvSpPr>
          <p:nvPr>
            <p:ph type="title" idx="8" hasCustomPrompt="1"/>
          </p:nvPr>
        </p:nvSpPr>
        <p:spPr>
          <a:xfrm>
            <a:off x="1008167" y="3122301"/>
            <a:ext cx="2482400" cy="7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67"/>
            </a:lvl1pPr>
            <a:lvl2pPr lvl="1" algn="ctr" rtl="0">
              <a:spcBef>
                <a:spcPts val="0"/>
              </a:spcBef>
              <a:spcAft>
                <a:spcPts val="0"/>
              </a:spcAft>
              <a:buSzPts val="6200"/>
              <a:buNone/>
              <a:defRPr sz="8266"/>
            </a:lvl2pPr>
            <a:lvl3pPr lvl="2" algn="ctr" rtl="0">
              <a:spcBef>
                <a:spcPts val="0"/>
              </a:spcBef>
              <a:spcAft>
                <a:spcPts val="0"/>
              </a:spcAft>
              <a:buSzPts val="6200"/>
              <a:buNone/>
              <a:defRPr sz="8266"/>
            </a:lvl3pPr>
            <a:lvl4pPr lvl="3" algn="ctr" rtl="0">
              <a:spcBef>
                <a:spcPts val="0"/>
              </a:spcBef>
              <a:spcAft>
                <a:spcPts val="0"/>
              </a:spcAft>
              <a:buSzPts val="6200"/>
              <a:buNone/>
              <a:defRPr sz="8266"/>
            </a:lvl4pPr>
            <a:lvl5pPr lvl="4" algn="ctr" rtl="0">
              <a:spcBef>
                <a:spcPts val="0"/>
              </a:spcBef>
              <a:spcAft>
                <a:spcPts val="0"/>
              </a:spcAft>
              <a:buSzPts val="6200"/>
              <a:buNone/>
              <a:defRPr sz="8266"/>
            </a:lvl5pPr>
            <a:lvl6pPr lvl="5" algn="ctr" rtl="0">
              <a:spcBef>
                <a:spcPts val="0"/>
              </a:spcBef>
              <a:spcAft>
                <a:spcPts val="0"/>
              </a:spcAft>
              <a:buSzPts val="6200"/>
              <a:buNone/>
              <a:defRPr sz="8266"/>
            </a:lvl6pPr>
            <a:lvl7pPr lvl="6" algn="ctr" rtl="0">
              <a:spcBef>
                <a:spcPts val="0"/>
              </a:spcBef>
              <a:spcAft>
                <a:spcPts val="0"/>
              </a:spcAft>
              <a:buSzPts val="6200"/>
              <a:buNone/>
              <a:defRPr sz="8266"/>
            </a:lvl7pPr>
            <a:lvl8pPr lvl="7" algn="ctr" rtl="0">
              <a:spcBef>
                <a:spcPts val="0"/>
              </a:spcBef>
              <a:spcAft>
                <a:spcPts val="0"/>
              </a:spcAft>
              <a:buSzPts val="6200"/>
              <a:buNone/>
              <a:defRPr sz="8266"/>
            </a:lvl8pPr>
            <a:lvl9pPr lvl="8" algn="ctr" rtl="0">
              <a:spcBef>
                <a:spcPts val="0"/>
              </a:spcBef>
              <a:spcAft>
                <a:spcPts val="0"/>
              </a:spcAft>
              <a:buSzPts val="6200"/>
              <a:buNone/>
              <a:defRPr sz="8266"/>
            </a:lvl9pPr>
          </a:lstStyle>
          <a:p>
            <a:r>
              <a:t>xx%</a:t>
            </a:r>
          </a:p>
        </p:txBody>
      </p:sp>
      <p:pic>
        <p:nvPicPr>
          <p:cNvPr id="1547" name="Google Shape;1547;p26"/>
          <p:cNvPicPr preferRelativeResize="0"/>
          <p:nvPr/>
        </p:nvPicPr>
        <p:blipFill>
          <a:blip r:embed="rId2">
            <a:alphaModFix amt="66000"/>
          </a:blip>
          <a:stretch>
            <a:fillRect/>
          </a:stretch>
        </p:blipFill>
        <p:spPr>
          <a:xfrm rot="-2343514" flipH="1">
            <a:off x="-2188737" y="-2293211"/>
            <a:ext cx="4396519" cy="3035517"/>
          </a:xfrm>
          <a:prstGeom prst="rect">
            <a:avLst/>
          </a:prstGeom>
          <a:noFill/>
          <a:ln>
            <a:noFill/>
          </a:ln>
        </p:spPr>
      </p:pic>
      <p:grpSp>
        <p:nvGrpSpPr>
          <p:cNvPr id="1548" name="Google Shape;1548;p26"/>
          <p:cNvGrpSpPr/>
          <p:nvPr/>
        </p:nvGrpSpPr>
        <p:grpSpPr>
          <a:xfrm rot="-8099954">
            <a:off x="-612769" y="-1362163"/>
            <a:ext cx="1792489" cy="2660436"/>
            <a:chOff x="272875" y="1527563"/>
            <a:chExt cx="255950" cy="455000"/>
          </a:xfrm>
        </p:grpSpPr>
        <p:sp>
          <p:nvSpPr>
            <p:cNvPr id="1549" name="Google Shape;1549;p26"/>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0" name="Google Shape;1550;p26"/>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1" name="Google Shape;1551;p26"/>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2" name="Google Shape;1552;p26"/>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3" name="Google Shape;1553;p26"/>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4" name="Google Shape;1554;p26"/>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5" name="Google Shape;1555;p26"/>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6" name="Google Shape;1556;p26"/>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7" name="Google Shape;1557;p26"/>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8" name="Google Shape;1558;p26"/>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59" name="Google Shape;1559;p26"/>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0" name="Google Shape;1560;p26"/>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1" name="Google Shape;1561;p26"/>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2" name="Google Shape;1562;p26"/>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3" name="Google Shape;1563;p26"/>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4" name="Google Shape;1564;p26"/>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5" name="Google Shape;1565;p26"/>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6" name="Google Shape;1566;p26"/>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7" name="Google Shape;1567;p26"/>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8" name="Google Shape;1568;p26"/>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69" name="Google Shape;1569;p26"/>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0" name="Google Shape;1570;p26"/>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1" name="Google Shape;1571;p26"/>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2" name="Google Shape;1572;p26"/>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3" name="Google Shape;1573;p26"/>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4" name="Google Shape;1574;p26"/>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5" name="Google Shape;1575;p26"/>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6" name="Google Shape;1576;p26"/>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7" name="Google Shape;1577;p26"/>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8" name="Google Shape;1578;p26"/>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9" name="Google Shape;1579;p26"/>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0" name="Google Shape;1580;p26"/>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1" name="Google Shape;1581;p26"/>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2" name="Google Shape;1582;p26"/>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3" name="Google Shape;1583;p26"/>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584" name="Google Shape;1584;p26"/>
          <p:cNvPicPr preferRelativeResize="0"/>
          <p:nvPr/>
        </p:nvPicPr>
        <p:blipFill>
          <a:blip r:embed="rId3">
            <a:alphaModFix amt="74000"/>
          </a:blip>
          <a:stretch>
            <a:fillRect/>
          </a:stretch>
        </p:blipFill>
        <p:spPr>
          <a:xfrm rot="4990199" flipH="1">
            <a:off x="-1503147" y="5478162"/>
            <a:ext cx="3859827" cy="3457761"/>
          </a:xfrm>
          <a:prstGeom prst="rect">
            <a:avLst/>
          </a:prstGeom>
          <a:noFill/>
          <a:ln>
            <a:noFill/>
          </a:ln>
        </p:spPr>
      </p:pic>
      <p:pic>
        <p:nvPicPr>
          <p:cNvPr id="1585" name="Google Shape;1585;p26"/>
          <p:cNvPicPr preferRelativeResize="0"/>
          <p:nvPr/>
        </p:nvPicPr>
        <p:blipFill>
          <a:blip r:embed="rId4">
            <a:alphaModFix amt="74000"/>
          </a:blip>
          <a:stretch>
            <a:fillRect/>
          </a:stretch>
        </p:blipFill>
        <p:spPr>
          <a:xfrm rot="4990199" flipH="1">
            <a:off x="9743487" y="-1229354"/>
            <a:ext cx="3859827" cy="3457761"/>
          </a:xfrm>
          <a:prstGeom prst="rect">
            <a:avLst/>
          </a:prstGeom>
          <a:noFill/>
          <a:ln>
            <a:noFill/>
          </a:ln>
        </p:spPr>
      </p:pic>
      <p:sp>
        <p:nvSpPr>
          <p:cNvPr id="1586" name="Google Shape;1586;p26"/>
          <p:cNvSpPr txBox="1">
            <a:spLocks noGrp="1"/>
          </p:cNvSpPr>
          <p:nvPr>
            <p:ph type="ctrTitle" idx="9"/>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587" name="Google Shape;1587;p26"/>
          <p:cNvSpPr/>
          <p:nvPr/>
        </p:nvSpPr>
        <p:spPr>
          <a:xfrm rot="-2136675">
            <a:off x="9722017" y="5422512"/>
            <a:ext cx="3019969" cy="2887645"/>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8815050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
  <p:cSld name="Title and text ">
    <p:spTree>
      <p:nvGrpSpPr>
        <p:cNvPr id="1" name="Shape 1588"/>
        <p:cNvGrpSpPr/>
        <p:nvPr/>
      </p:nvGrpSpPr>
      <p:grpSpPr>
        <a:xfrm>
          <a:off x="0" y="0"/>
          <a:ext cx="0" cy="0"/>
          <a:chOff x="0" y="0"/>
          <a:chExt cx="0" cy="0"/>
        </a:xfrm>
      </p:grpSpPr>
      <p:pic>
        <p:nvPicPr>
          <p:cNvPr id="1589" name="Google Shape;1589;p27"/>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590" name="Google Shape;1590;p27"/>
          <p:cNvGrpSpPr/>
          <p:nvPr/>
        </p:nvGrpSpPr>
        <p:grpSpPr>
          <a:xfrm rot="-8099954">
            <a:off x="20576" y="-763246"/>
            <a:ext cx="1792489" cy="2660436"/>
            <a:chOff x="272875" y="1527563"/>
            <a:chExt cx="255950" cy="455000"/>
          </a:xfrm>
        </p:grpSpPr>
        <p:sp>
          <p:nvSpPr>
            <p:cNvPr id="1591" name="Google Shape;1591;p2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2" name="Google Shape;1592;p2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3" name="Google Shape;1593;p2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4" name="Google Shape;1594;p2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5" name="Google Shape;1595;p2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6" name="Google Shape;1596;p2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7" name="Google Shape;1597;p2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8" name="Google Shape;1598;p2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9" name="Google Shape;1599;p2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0" name="Google Shape;1600;p2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1" name="Google Shape;1601;p2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2" name="Google Shape;1602;p2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3" name="Google Shape;1603;p2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4" name="Google Shape;1604;p2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5" name="Google Shape;1605;p2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6" name="Google Shape;1606;p2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7" name="Google Shape;1607;p2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8" name="Google Shape;1608;p2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9" name="Google Shape;1609;p2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0" name="Google Shape;1610;p2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1" name="Google Shape;1611;p2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2" name="Google Shape;1612;p2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3" name="Google Shape;1613;p2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4" name="Google Shape;1614;p2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5" name="Google Shape;1615;p2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6" name="Google Shape;1616;p2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7" name="Google Shape;1617;p2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8" name="Google Shape;1618;p2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9" name="Google Shape;1619;p2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0" name="Google Shape;1620;p2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1" name="Google Shape;1621;p2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2" name="Google Shape;1622;p2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3" name="Google Shape;1623;p2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4" name="Google Shape;1624;p2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5" name="Google Shape;1625;p2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626" name="Google Shape;1626;p27"/>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627" name="Google Shape;1627;p27"/>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628" name="Google Shape;1628;p27"/>
          <p:cNvGrpSpPr/>
          <p:nvPr/>
        </p:nvGrpSpPr>
        <p:grpSpPr>
          <a:xfrm flipH="1">
            <a:off x="-832500" y="4650153"/>
            <a:ext cx="1792503" cy="3292879"/>
            <a:chOff x="272875" y="1419395"/>
            <a:chExt cx="255950" cy="563168"/>
          </a:xfrm>
        </p:grpSpPr>
        <p:sp>
          <p:nvSpPr>
            <p:cNvPr id="1629" name="Google Shape;1629;p2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0" name="Google Shape;1630;p2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1" name="Google Shape;1631;p2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2" name="Google Shape;1632;p2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3" name="Google Shape;1633;p2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4" name="Google Shape;1634;p2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5" name="Google Shape;1635;p2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6" name="Google Shape;1636;p2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7" name="Google Shape;1637;p2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8" name="Google Shape;1638;p2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9" name="Google Shape;1639;p2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0" name="Google Shape;1640;p2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1" name="Google Shape;1641;p2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2" name="Google Shape;1642;p2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3" name="Google Shape;1643;p2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4" name="Google Shape;1644;p2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5" name="Google Shape;1645;p27"/>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6" name="Google Shape;1646;p27"/>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7" name="Google Shape;1647;p2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8" name="Google Shape;1648;p27"/>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49" name="Google Shape;1649;p2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0" name="Google Shape;1650;p2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1" name="Google Shape;1651;p2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2" name="Google Shape;1652;p2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3" name="Google Shape;1653;p2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4" name="Google Shape;1654;p2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5" name="Google Shape;1655;p2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6" name="Google Shape;1656;p2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7" name="Google Shape;1657;p2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8" name="Google Shape;1658;p27"/>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59" name="Google Shape;1659;p2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0" name="Google Shape;1660;p2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1" name="Google Shape;1661;p2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2" name="Google Shape;1662;p27"/>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3" name="Google Shape;1663;p27"/>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64" name="Google Shape;1664;p27"/>
          <p:cNvSpPr txBox="1">
            <a:spLocks noGrp="1"/>
          </p:cNvSpPr>
          <p:nvPr>
            <p:ph type="title"/>
          </p:nvPr>
        </p:nvSpPr>
        <p:spPr>
          <a:xfrm>
            <a:off x="976500" y="2157560"/>
            <a:ext cx="5119600" cy="8388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665" name="Google Shape;1665;p27"/>
          <p:cNvSpPr txBox="1">
            <a:spLocks noGrp="1"/>
          </p:cNvSpPr>
          <p:nvPr>
            <p:ph type="subTitle" idx="1"/>
          </p:nvPr>
        </p:nvSpPr>
        <p:spPr>
          <a:xfrm>
            <a:off x="976500" y="2921600"/>
            <a:ext cx="10255600" cy="2708000"/>
          </a:xfrm>
          <a:prstGeom prst="rect">
            <a:avLst/>
          </a:prstGeom>
        </p:spPr>
        <p:txBody>
          <a:bodyPr spcFirstLastPara="1" wrap="square" lIns="91425" tIns="91425" rIns="91425" bIns="91425" anchor="t" anchorCtr="0">
            <a:noAutofit/>
          </a:bodyPr>
          <a:lstStyle>
            <a:lvl1pPr marR="67732" lvl="0" rtl="0">
              <a:lnSpc>
                <a:spcPct val="166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666" name="Google Shape;1666;p27"/>
          <p:cNvSpPr txBox="1">
            <a:spLocks noGrp="1"/>
          </p:cNvSpPr>
          <p:nvPr>
            <p:ph type="ctrTitle" idx="2"/>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667" name="Google Shape;1667;p27"/>
          <p:cNvSpPr/>
          <p:nvPr/>
        </p:nvSpPr>
        <p:spPr>
          <a:xfrm rot="9899989">
            <a:off x="10448182" y="54301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9575879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668"/>
        <p:cNvGrpSpPr/>
        <p:nvPr/>
      </p:nvGrpSpPr>
      <p:grpSpPr>
        <a:xfrm>
          <a:off x="0" y="0"/>
          <a:ext cx="0" cy="0"/>
          <a:chOff x="0" y="0"/>
          <a:chExt cx="0" cy="0"/>
        </a:xfrm>
      </p:grpSpPr>
      <p:pic>
        <p:nvPicPr>
          <p:cNvPr id="1669" name="Google Shape;1669;p28"/>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670" name="Google Shape;1670;p28"/>
          <p:cNvGrpSpPr/>
          <p:nvPr/>
        </p:nvGrpSpPr>
        <p:grpSpPr>
          <a:xfrm rot="-987768">
            <a:off x="10335757" y="-355038"/>
            <a:ext cx="1792479" cy="2660411"/>
            <a:chOff x="272875" y="1527563"/>
            <a:chExt cx="255950" cy="455000"/>
          </a:xfrm>
        </p:grpSpPr>
        <p:sp>
          <p:nvSpPr>
            <p:cNvPr id="1671" name="Google Shape;1671;p28"/>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2" name="Google Shape;1672;p28"/>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3" name="Google Shape;1673;p28"/>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4" name="Google Shape;1674;p28"/>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5" name="Google Shape;1675;p28"/>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6" name="Google Shape;1676;p28"/>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7" name="Google Shape;1677;p28"/>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8" name="Google Shape;1678;p28"/>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9" name="Google Shape;1679;p28"/>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0" name="Google Shape;1680;p28"/>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1" name="Google Shape;1681;p28"/>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2" name="Google Shape;1682;p28"/>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3" name="Google Shape;1683;p28"/>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4" name="Google Shape;1684;p28"/>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5" name="Google Shape;1685;p28"/>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6" name="Google Shape;1686;p28"/>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7" name="Google Shape;1687;p28"/>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8" name="Google Shape;1688;p28"/>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9" name="Google Shape;1689;p28"/>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0" name="Google Shape;1690;p28"/>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1" name="Google Shape;1691;p28"/>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2" name="Google Shape;1692;p28"/>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3" name="Google Shape;1693;p28"/>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4" name="Google Shape;1694;p28"/>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5" name="Google Shape;1695;p28"/>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6" name="Google Shape;1696;p28"/>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7" name="Google Shape;1697;p28"/>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8" name="Google Shape;1698;p28"/>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99" name="Google Shape;1699;p28"/>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0" name="Google Shape;1700;p28"/>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1" name="Google Shape;1701;p28"/>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2" name="Google Shape;1702;p28"/>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3" name="Google Shape;1703;p28"/>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4" name="Google Shape;1704;p28"/>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05" name="Google Shape;1705;p28"/>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706" name="Google Shape;1706;p28"/>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707" name="Google Shape;1707;p28"/>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708" name="Google Shape;1708;p28"/>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09" name="Google Shape;1709;p28"/>
          <p:cNvSpPr txBox="1">
            <a:spLocks noGrp="1"/>
          </p:cNvSpPr>
          <p:nvPr>
            <p:ph type="title"/>
          </p:nvPr>
        </p:nvSpPr>
        <p:spPr>
          <a:xfrm>
            <a:off x="976500" y="2183327"/>
            <a:ext cx="51196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10" name="Google Shape;1710;p28"/>
          <p:cNvSpPr txBox="1">
            <a:spLocks noGrp="1"/>
          </p:cNvSpPr>
          <p:nvPr>
            <p:ph type="subTitle" idx="1"/>
          </p:nvPr>
        </p:nvSpPr>
        <p:spPr>
          <a:xfrm>
            <a:off x="633567" y="2926433"/>
            <a:ext cx="5462400" cy="3320400"/>
          </a:xfrm>
          <a:prstGeom prst="rect">
            <a:avLst/>
          </a:prstGeom>
        </p:spPr>
        <p:txBody>
          <a:bodyPr spcFirstLastPara="1" wrap="square" lIns="91425" tIns="91425" rIns="91425" bIns="91425" anchor="t" anchorCtr="0">
            <a:noAutofit/>
          </a:bodyPr>
          <a:lstStyle>
            <a:lvl1pPr marR="67732" lvl="0" rtl="0">
              <a:lnSpc>
                <a:spcPct val="100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11" name="Google Shape;1711;p28"/>
          <p:cNvSpPr txBox="1">
            <a:spLocks noGrp="1"/>
          </p:cNvSpPr>
          <p:nvPr>
            <p:ph type="title" idx="2"/>
          </p:nvPr>
        </p:nvSpPr>
        <p:spPr>
          <a:xfrm>
            <a:off x="6104200" y="2183327"/>
            <a:ext cx="51196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133"/>
            </a:lvl1pPr>
            <a:lvl2pPr lvl="1" algn="ctr" rtl="0">
              <a:spcBef>
                <a:spcPts val="0"/>
              </a:spcBef>
              <a:spcAft>
                <a:spcPts val="0"/>
              </a:spcAft>
              <a:buSzPts val="2400"/>
              <a:buNone/>
              <a:defRPr sz="3200"/>
            </a:lvl2pPr>
            <a:lvl3pPr lvl="2" algn="ctr" rtl="0">
              <a:spcBef>
                <a:spcPts val="0"/>
              </a:spcBef>
              <a:spcAft>
                <a:spcPts val="0"/>
              </a:spcAft>
              <a:buSzPts val="2400"/>
              <a:buNone/>
              <a:defRPr sz="3200"/>
            </a:lvl3pPr>
            <a:lvl4pPr lvl="3" algn="ctr" rtl="0">
              <a:spcBef>
                <a:spcPts val="0"/>
              </a:spcBef>
              <a:spcAft>
                <a:spcPts val="0"/>
              </a:spcAft>
              <a:buSzPts val="2400"/>
              <a:buNone/>
              <a:defRPr sz="3200"/>
            </a:lvl4pPr>
            <a:lvl5pPr lvl="4" algn="ctr" rtl="0">
              <a:spcBef>
                <a:spcPts val="0"/>
              </a:spcBef>
              <a:spcAft>
                <a:spcPts val="0"/>
              </a:spcAft>
              <a:buSzPts val="2400"/>
              <a:buNone/>
              <a:defRPr sz="3200"/>
            </a:lvl5pPr>
            <a:lvl6pPr lvl="5" algn="ctr" rtl="0">
              <a:spcBef>
                <a:spcPts val="0"/>
              </a:spcBef>
              <a:spcAft>
                <a:spcPts val="0"/>
              </a:spcAft>
              <a:buSzPts val="2400"/>
              <a:buNone/>
              <a:defRPr sz="3200"/>
            </a:lvl6pPr>
            <a:lvl7pPr lvl="6" algn="ctr" rtl="0">
              <a:spcBef>
                <a:spcPts val="0"/>
              </a:spcBef>
              <a:spcAft>
                <a:spcPts val="0"/>
              </a:spcAft>
              <a:buSzPts val="2400"/>
              <a:buNone/>
              <a:defRPr sz="3200"/>
            </a:lvl7pPr>
            <a:lvl8pPr lvl="7" algn="ctr" rtl="0">
              <a:spcBef>
                <a:spcPts val="0"/>
              </a:spcBef>
              <a:spcAft>
                <a:spcPts val="0"/>
              </a:spcAft>
              <a:buSzPts val="2400"/>
              <a:buNone/>
              <a:defRPr sz="3200"/>
            </a:lvl8pPr>
            <a:lvl9pPr lvl="8" algn="ctr" rtl="0">
              <a:spcBef>
                <a:spcPts val="0"/>
              </a:spcBef>
              <a:spcAft>
                <a:spcPts val="0"/>
              </a:spcAft>
              <a:buSzPts val="2400"/>
              <a:buNone/>
              <a:defRPr sz="3200"/>
            </a:lvl9pPr>
          </a:lstStyle>
          <a:p>
            <a:endParaRPr/>
          </a:p>
        </p:txBody>
      </p:sp>
      <p:sp>
        <p:nvSpPr>
          <p:cNvPr id="1712" name="Google Shape;1712;p28"/>
          <p:cNvSpPr txBox="1">
            <a:spLocks noGrp="1"/>
          </p:cNvSpPr>
          <p:nvPr>
            <p:ph type="subTitle" idx="3"/>
          </p:nvPr>
        </p:nvSpPr>
        <p:spPr>
          <a:xfrm>
            <a:off x="6104200" y="2926433"/>
            <a:ext cx="5462400" cy="332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Char char="●"/>
              <a:defRPr sz="1600"/>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13" name="Google Shape;1713;p28"/>
          <p:cNvSpPr txBox="1">
            <a:spLocks noGrp="1"/>
          </p:cNvSpPr>
          <p:nvPr>
            <p:ph type="ctrTitle" idx="4"/>
          </p:nvPr>
        </p:nvSpPr>
        <p:spPr>
          <a:xfrm>
            <a:off x="982195" y="497367"/>
            <a:ext cx="10230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Tree>
    <p:extLst>
      <p:ext uri="{BB962C8B-B14F-4D97-AF65-F5344CB8AC3E}">
        <p14:creationId xmlns:p14="http://schemas.microsoft.com/office/powerpoint/2010/main" val="4128795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714"/>
        <p:cNvGrpSpPr/>
        <p:nvPr/>
      </p:nvGrpSpPr>
      <p:grpSpPr>
        <a:xfrm>
          <a:off x="0" y="0"/>
          <a:ext cx="0" cy="0"/>
          <a:chOff x="0" y="0"/>
          <a:chExt cx="0" cy="0"/>
        </a:xfrm>
      </p:grpSpPr>
      <p:pic>
        <p:nvPicPr>
          <p:cNvPr id="1715" name="Google Shape;1715;p29"/>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716" name="Google Shape;1716;p29"/>
          <p:cNvGrpSpPr/>
          <p:nvPr/>
        </p:nvGrpSpPr>
        <p:grpSpPr>
          <a:xfrm rot="-987768">
            <a:off x="10335757" y="-355038"/>
            <a:ext cx="1792479" cy="2660411"/>
            <a:chOff x="272875" y="1527563"/>
            <a:chExt cx="255950" cy="455000"/>
          </a:xfrm>
        </p:grpSpPr>
        <p:sp>
          <p:nvSpPr>
            <p:cNvPr id="1717" name="Google Shape;1717;p29"/>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8" name="Google Shape;1718;p29"/>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19" name="Google Shape;1719;p29"/>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0" name="Google Shape;1720;p29"/>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1" name="Google Shape;1721;p29"/>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2" name="Google Shape;1722;p29"/>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3" name="Google Shape;1723;p29"/>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4" name="Google Shape;1724;p29"/>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5" name="Google Shape;1725;p29"/>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6" name="Google Shape;1726;p29"/>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7" name="Google Shape;1727;p29"/>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8" name="Google Shape;1728;p29"/>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29" name="Google Shape;1729;p29"/>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0" name="Google Shape;1730;p29"/>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1" name="Google Shape;1731;p29"/>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2" name="Google Shape;1732;p29"/>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3" name="Google Shape;1733;p29"/>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4" name="Google Shape;1734;p29"/>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5" name="Google Shape;1735;p29"/>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6" name="Google Shape;1736;p29"/>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7" name="Google Shape;1737;p29"/>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8" name="Google Shape;1738;p29"/>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39" name="Google Shape;1739;p29"/>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0" name="Google Shape;1740;p29"/>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1" name="Google Shape;1741;p29"/>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2" name="Google Shape;1742;p29"/>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3" name="Google Shape;1743;p29"/>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4" name="Google Shape;1744;p29"/>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5" name="Google Shape;1745;p29"/>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6" name="Google Shape;1746;p29"/>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7" name="Google Shape;1747;p29"/>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8" name="Google Shape;1748;p29"/>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49" name="Google Shape;1749;p29"/>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0" name="Google Shape;1750;p29"/>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51" name="Google Shape;1751;p29"/>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752" name="Google Shape;1752;p29"/>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753" name="Google Shape;1753;p29"/>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754" name="Google Shape;1754;p29"/>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55" name="Google Shape;1755;p29"/>
          <p:cNvSpPr txBox="1">
            <a:spLocks noGrp="1"/>
          </p:cNvSpPr>
          <p:nvPr>
            <p:ph type="subTitle" idx="1"/>
          </p:nvPr>
        </p:nvSpPr>
        <p:spPr>
          <a:xfrm>
            <a:off x="966137" y="2987800"/>
            <a:ext cx="4242400" cy="165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2"/>
              </a:buClr>
              <a:buSzPts val="1400"/>
              <a:buChar char="●"/>
              <a:defRPr sz="2133"/>
            </a:lvl1pPr>
            <a:lvl2pPr lvl="1" algn="ctr" rtl="0">
              <a:lnSpc>
                <a:spcPct val="100000"/>
              </a:lnSpc>
              <a:spcBef>
                <a:spcPts val="0"/>
              </a:spcBef>
              <a:spcAft>
                <a:spcPts val="0"/>
              </a:spcAft>
              <a:buSzPts val="1400"/>
              <a:buChar char="○"/>
              <a:defRPr/>
            </a:lvl2pPr>
            <a:lvl3pPr lvl="2" algn="ctr" rtl="0">
              <a:lnSpc>
                <a:spcPct val="100000"/>
              </a:lnSpc>
              <a:spcBef>
                <a:spcPts val="2133"/>
              </a:spcBef>
              <a:spcAft>
                <a:spcPts val="0"/>
              </a:spcAft>
              <a:buSzPts val="1400"/>
              <a:buChar char="■"/>
              <a:defRPr/>
            </a:lvl3pPr>
            <a:lvl4pPr lvl="3" algn="ctr" rtl="0">
              <a:lnSpc>
                <a:spcPct val="100000"/>
              </a:lnSpc>
              <a:spcBef>
                <a:spcPts val="2133"/>
              </a:spcBef>
              <a:spcAft>
                <a:spcPts val="0"/>
              </a:spcAft>
              <a:buSzPts val="1400"/>
              <a:buChar char="●"/>
              <a:defRPr/>
            </a:lvl4pPr>
            <a:lvl5pPr lvl="4" algn="ctr" rtl="0">
              <a:lnSpc>
                <a:spcPct val="100000"/>
              </a:lnSpc>
              <a:spcBef>
                <a:spcPts val="2133"/>
              </a:spcBef>
              <a:spcAft>
                <a:spcPts val="0"/>
              </a:spcAft>
              <a:buSzPts val="1400"/>
              <a:buChar char="○"/>
              <a:defRPr/>
            </a:lvl5pPr>
            <a:lvl6pPr lvl="5" algn="ctr" rtl="0">
              <a:lnSpc>
                <a:spcPct val="100000"/>
              </a:lnSpc>
              <a:spcBef>
                <a:spcPts val="2133"/>
              </a:spcBef>
              <a:spcAft>
                <a:spcPts val="0"/>
              </a:spcAft>
              <a:buSzPts val="1400"/>
              <a:buChar char="■"/>
              <a:defRPr/>
            </a:lvl6pPr>
            <a:lvl7pPr lvl="6" algn="ctr" rtl="0">
              <a:lnSpc>
                <a:spcPct val="100000"/>
              </a:lnSpc>
              <a:spcBef>
                <a:spcPts val="2133"/>
              </a:spcBef>
              <a:spcAft>
                <a:spcPts val="0"/>
              </a:spcAft>
              <a:buSzPts val="1400"/>
              <a:buChar char="●"/>
              <a:defRPr/>
            </a:lvl7pPr>
            <a:lvl8pPr lvl="7" algn="ctr" rtl="0">
              <a:lnSpc>
                <a:spcPct val="100000"/>
              </a:lnSpc>
              <a:spcBef>
                <a:spcPts val="2133"/>
              </a:spcBef>
              <a:spcAft>
                <a:spcPts val="0"/>
              </a:spcAft>
              <a:buSzPts val="1400"/>
              <a:buChar char="○"/>
              <a:defRPr/>
            </a:lvl8pPr>
            <a:lvl9pPr lvl="8" algn="ctr" rtl="0">
              <a:lnSpc>
                <a:spcPct val="100000"/>
              </a:lnSpc>
              <a:spcBef>
                <a:spcPts val="2133"/>
              </a:spcBef>
              <a:spcAft>
                <a:spcPts val="2133"/>
              </a:spcAft>
              <a:buSzPts val="1400"/>
              <a:buChar char="■"/>
              <a:defRPr/>
            </a:lvl9pPr>
          </a:lstStyle>
          <a:p>
            <a:endParaRPr/>
          </a:p>
        </p:txBody>
      </p:sp>
      <p:sp>
        <p:nvSpPr>
          <p:cNvPr id="1756" name="Google Shape;1756;p29"/>
          <p:cNvSpPr txBox="1">
            <a:spLocks noGrp="1"/>
          </p:cNvSpPr>
          <p:nvPr>
            <p:ph type="ctrTitle"/>
          </p:nvPr>
        </p:nvSpPr>
        <p:spPr>
          <a:xfrm>
            <a:off x="966137" y="2217400"/>
            <a:ext cx="42424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1067"/>
            </a:lvl2pPr>
            <a:lvl3pPr lvl="2" algn="ctr" rtl="0">
              <a:spcBef>
                <a:spcPts val="0"/>
              </a:spcBef>
              <a:spcAft>
                <a:spcPts val="0"/>
              </a:spcAft>
              <a:buSzPts val="800"/>
              <a:buNone/>
              <a:defRPr sz="1067"/>
            </a:lvl3pPr>
            <a:lvl4pPr lvl="3" algn="ctr" rtl="0">
              <a:spcBef>
                <a:spcPts val="0"/>
              </a:spcBef>
              <a:spcAft>
                <a:spcPts val="0"/>
              </a:spcAft>
              <a:buSzPts val="800"/>
              <a:buNone/>
              <a:defRPr sz="1067"/>
            </a:lvl4pPr>
            <a:lvl5pPr lvl="4" algn="ctr" rtl="0">
              <a:spcBef>
                <a:spcPts val="0"/>
              </a:spcBef>
              <a:spcAft>
                <a:spcPts val="0"/>
              </a:spcAft>
              <a:buSzPts val="800"/>
              <a:buNone/>
              <a:defRPr sz="1067"/>
            </a:lvl5pPr>
            <a:lvl6pPr lvl="5" algn="ctr" rtl="0">
              <a:spcBef>
                <a:spcPts val="0"/>
              </a:spcBef>
              <a:spcAft>
                <a:spcPts val="0"/>
              </a:spcAft>
              <a:buSzPts val="800"/>
              <a:buNone/>
              <a:defRPr sz="1067"/>
            </a:lvl6pPr>
            <a:lvl7pPr lvl="6" algn="ctr" rtl="0">
              <a:spcBef>
                <a:spcPts val="0"/>
              </a:spcBef>
              <a:spcAft>
                <a:spcPts val="0"/>
              </a:spcAft>
              <a:buSzPts val="800"/>
              <a:buNone/>
              <a:defRPr sz="1067"/>
            </a:lvl7pPr>
            <a:lvl8pPr lvl="7" algn="ctr" rtl="0">
              <a:spcBef>
                <a:spcPts val="0"/>
              </a:spcBef>
              <a:spcAft>
                <a:spcPts val="0"/>
              </a:spcAft>
              <a:buSzPts val="800"/>
              <a:buNone/>
              <a:defRPr sz="1067"/>
            </a:lvl8pPr>
            <a:lvl9pPr lvl="8" algn="ctr" rtl="0">
              <a:spcBef>
                <a:spcPts val="0"/>
              </a:spcBef>
              <a:spcAft>
                <a:spcPts val="0"/>
              </a:spcAft>
              <a:buSzPts val="800"/>
              <a:buNone/>
              <a:defRPr sz="1067"/>
            </a:lvl9pPr>
          </a:lstStyle>
          <a:p>
            <a:endParaRPr/>
          </a:p>
        </p:txBody>
      </p:sp>
      <p:sp>
        <p:nvSpPr>
          <p:cNvPr id="1757" name="Google Shape;1757;p29"/>
          <p:cNvSpPr/>
          <p:nvPr/>
        </p:nvSpPr>
        <p:spPr>
          <a:xfrm rot="-4340781" flipH="1">
            <a:off x="4691" y="-7025256"/>
            <a:ext cx="6165299" cy="967577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3975377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
  <p:cSld name="Thanks ">
    <p:spTree>
      <p:nvGrpSpPr>
        <p:cNvPr id="1" name="Shape 1758"/>
        <p:cNvGrpSpPr/>
        <p:nvPr/>
      </p:nvGrpSpPr>
      <p:grpSpPr>
        <a:xfrm>
          <a:off x="0" y="0"/>
          <a:ext cx="0" cy="0"/>
          <a:chOff x="0" y="0"/>
          <a:chExt cx="0" cy="0"/>
        </a:xfrm>
      </p:grpSpPr>
      <p:pic>
        <p:nvPicPr>
          <p:cNvPr id="1759" name="Google Shape;1759;p30"/>
          <p:cNvPicPr preferRelativeResize="0"/>
          <p:nvPr/>
        </p:nvPicPr>
        <p:blipFill>
          <a:blip r:embed="rId2">
            <a:alphaModFix amt="76000"/>
          </a:blip>
          <a:stretch>
            <a:fillRect/>
          </a:stretch>
        </p:blipFill>
        <p:spPr>
          <a:xfrm rot="2453973">
            <a:off x="1664787" y="3376285"/>
            <a:ext cx="5643664" cy="2101699"/>
          </a:xfrm>
          <a:prstGeom prst="rect">
            <a:avLst/>
          </a:prstGeom>
          <a:noFill/>
          <a:ln>
            <a:noFill/>
          </a:ln>
        </p:spPr>
      </p:pic>
      <p:pic>
        <p:nvPicPr>
          <p:cNvPr id="1760" name="Google Shape;1760;p30"/>
          <p:cNvPicPr preferRelativeResize="0"/>
          <p:nvPr/>
        </p:nvPicPr>
        <p:blipFill>
          <a:blip r:embed="rId2">
            <a:alphaModFix amt="76000"/>
          </a:blip>
          <a:stretch>
            <a:fillRect/>
          </a:stretch>
        </p:blipFill>
        <p:spPr>
          <a:xfrm rot="2453973">
            <a:off x="-2317747" y="5442419"/>
            <a:ext cx="5643664" cy="2101699"/>
          </a:xfrm>
          <a:prstGeom prst="rect">
            <a:avLst/>
          </a:prstGeom>
          <a:noFill/>
          <a:ln>
            <a:noFill/>
          </a:ln>
        </p:spPr>
      </p:pic>
      <p:pic>
        <p:nvPicPr>
          <p:cNvPr id="1761" name="Google Shape;1761;p30"/>
          <p:cNvPicPr preferRelativeResize="0"/>
          <p:nvPr/>
        </p:nvPicPr>
        <p:blipFill>
          <a:blip r:embed="rId3">
            <a:alphaModFix amt="76000"/>
          </a:blip>
          <a:stretch>
            <a:fillRect/>
          </a:stretch>
        </p:blipFill>
        <p:spPr>
          <a:xfrm rot="2453973">
            <a:off x="8954820" y="-330848"/>
            <a:ext cx="5643664" cy="2101699"/>
          </a:xfrm>
          <a:prstGeom prst="rect">
            <a:avLst/>
          </a:prstGeom>
          <a:noFill/>
          <a:ln>
            <a:noFill/>
          </a:ln>
        </p:spPr>
      </p:pic>
      <p:pic>
        <p:nvPicPr>
          <p:cNvPr id="1762" name="Google Shape;1762;p30"/>
          <p:cNvPicPr preferRelativeResize="0"/>
          <p:nvPr/>
        </p:nvPicPr>
        <p:blipFill>
          <a:blip r:embed="rId4">
            <a:alphaModFix amt="47000"/>
          </a:blip>
          <a:stretch>
            <a:fillRect/>
          </a:stretch>
        </p:blipFill>
        <p:spPr>
          <a:xfrm rot="10800000">
            <a:off x="2174651" y="191851"/>
            <a:ext cx="7842701" cy="6474303"/>
          </a:xfrm>
          <a:prstGeom prst="rect">
            <a:avLst/>
          </a:prstGeom>
          <a:noFill/>
          <a:ln>
            <a:noFill/>
          </a:ln>
        </p:spPr>
      </p:pic>
      <p:grpSp>
        <p:nvGrpSpPr>
          <p:cNvPr id="1763" name="Google Shape;1763;p30"/>
          <p:cNvGrpSpPr/>
          <p:nvPr/>
        </p:nvGrpSpPr>
        <p:grpSpPr>
          <a:xfrm rot="-2700000">
            <a:off x="223941" y="4107949"/>
            <a:ext cx="1792465" cy="3292904"/>
            <a:chOff x="272875" y="1419395"/>
            <a:chExt cx="255950" cy="563168"/>
          </a:xfrm>
        </p:grpSpPr>
        <p:sp>
          <p:nvSpPr>
            <p:cNvPr id="1764" name="Google Shape;1764;p3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5" name="Google Shape;1765;p3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6" name="Google Shape;1766;p3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7" name="Google Shape;1767;p3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8" name="Google Shape;1768;p3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69" name="Google Shape;1769;p3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0" name="Google Shape;1770;p3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1" name="Google Shape;1771;p3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2" name="Google Shape;1772;p3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3" name="Google Shape;1773;p3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4" name="Google Shape;1774;p3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5" name="Google Shape;1775;p3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6" name="Google Shape;1776;p3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7" name="Google Shape;1777;p3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8" name="Google Shape;1778;p3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79" name="Google Shape;1779;p3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0" name="Google Shape;1780;p30"/>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1" name="Google Shape;1781;p30"/>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2" name="Google Shape;1782;p3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3" name="Google Shape;1783;p30"/>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4" name="Google Shape;1784;p3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5" name="Google Shape;1785;p3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6" name="Google Shape;1786;p3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7" name="Google Shape;1787;p3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8" name="Google Shape;1788;p3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89" name="Google Shape;1789;p3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0" name="Google Shape;1790;p3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1" name="Google Shape;1791;p3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2" name="Google Shape;1792;p3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3" name="Google Shape;1793;p30"/>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4" name="Google Shape;1794;p3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5" name="Google Shape;1795;p3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6" name="Google Shape;1796;p3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7" name="Google Shape;1797;p30"/>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798" name="Google Shape;1798;p30"/>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799" name="Google Shape;1799;p30"/>
          <p:cNvGrpSpPr/>
          <p:nvPr/>
        </p:nvGrpSpPr>
        <p:grpSpPr>
          <a:xfrm rot="-2700000">
            <a:off x="10702018" y="-244454"/>
            <a:ext cx="1792465" cy="2660436"/>
            <a:chOff x="272875" y="1527563"/>
            <a:chExt cx="255950" cy="455000"/>
          </a:xfrm>
        </p:grpSpPr>
        <p:sp>
          <p:nvSpPr>
            <p:cNvPr id="1800" name="Google Shape;1800;p30"/>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1" name="Google Shape;1801;p30"/>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2" name="Google Shape;1802;p30"/>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3" name="Google Shape;1803;p30"/>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4" name="Google Shape;1804;p30"/>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5" name="Google Shape;1805;p30"/>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6" name="Google Shape;1806;p30"/>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7" name="Google Shape;1807;p30"/>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8" name="Google Shape;1808;p30"/>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09" name="Google Shape;1809;p30"/>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0" name="Google Shape;1810;p30"/>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1" name="Google Shape;1811;p30"/>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2" name="Google Shape;1812;p30"/>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3" name="Google Shape;1813;p30"/>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4" name="Google Shape;1814;p30"/>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5" name="Google Shape;1815;p30"/>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6" name="Google Shape;1816;p30"/>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7" name="Google Shape;1817;p30"/>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8" name="Google Shape;1818;p30"/>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19" name="Google Shape;1819;p30"/>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0" name="Google Shape;1820;p30"/>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1" name="Google Shape;1821;p30"/>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2" name="Google Shape;1822;p30"/>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3" name="Google Shape;1823;p30"/>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4" name="Google Shape;1824;p30"/>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5" name="Google Shape;1825;p30"/>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6" name="Google Shape;1826;p30"/>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7" name="Google Shape;1827;p30"/>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8" name="Google Shape;1828;p30"/>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9" name="Google Shape;1829;p30"/>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0" name="Google Shape;1830;p30"/>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1" name="Google Shape;1831;p30"/>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2" name="Google Shape;1832;p30"/>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3" name="Google Shape;1833;p30"/>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34" name="Google Shape;1834;p30"/>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35" name="Google Shape;1835;p30"/>
          <p:cNvSpPr txBox="1">
            <a:spLocks noGrp="1"/>
          </p:cNvSpPr>
          <p:nvPr>
            <p:ph type="ctrTitle"/>
          </p:nvPr>
        </p:nvSpPr>
        <p:spPr>
          <a:xfrm>
            <a:off x="960000" y="720000"/>
            <a:ext cx="10272000" cy="180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8000"/>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endParaRPr/>
          </a:p>
        </p:txBody>
      </p:sp>
      <p:sp>
        <p:nvSpPr>
          <p:cNvPr id="1836" name="Google Shape;1836;p30"/>
          <p:cNvSpPr txBox="1">
            <a:spLocks noGrp="1"/>
          </p:cNvSpPr>
          <p:nvPr>
            <p:ph type="subTitle" idx="1"/>
          </p:nvPr>
        </p:nvSpPr>
        <p:spPr>
          <a:xfrm>
            <a:off x="960000" y="3471931"/>
            <a:ext cx="10272000" cy="128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
        <p:nvSpPr>
          <p:cNvPr id="1837" name="Google Shape;1837;p30"/>
          <p:cNvSpPr txBox="1"/>
          <p:nvPr/>
        </p:nvSpPr>
        <p:spPr>
          <a:xfrm>
            <a:off x="3528000" y="4838639"/>
            <a:ext cx="5136000" cy="897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600">
                <a:solidFill>
                  <a:schemeClr val="dk2"/>
                </a:solidFill>
                <a:latin typeface="Open Sans SemiBold"/>
                <a:ea typeface="Open Sans SemiBold"/>
                <a:cs typeface="Open Sans SemiBold"/>
                <a:sym typeface="Open Sans SemiBold"/>
              </a:rPr>
              <a:t>CREDITS: This presentation template was created</a:t>
            </a:r>
            <a:r>
              <a:rPr lang="en" sz="1600" b="1">
                <a:solidFill>
                  <a:schemeClr val="dk2"/>
                </a:solidFill>
                <a:latin typeface="Open Sans"/>
                <a:ea typeface="Open Sans"/>
                <a:cs typeface="Open Sans"/>
                <a:sym typeface="Open Sans"/>
              </a:rPr>
              <a:t> </a:t>
            </a:r>
            <a:r>
              <a:rPr lang="en" sz="1600" b="1">
                <a:solidFill>
                  <a:schemeClr val="dk2"/>
                </a:solidFill>
                <a:uFill>
                  <a:noFill/>
                </a:uFill>
                <a:latin typeface="Open Sans"/>
                <a:ea typeface="Open Sans"/>
                <a:cs typeface="Open Sans"/>
                <a:sym typeface="Open Sans"/>
                <a:hlinkClick r:id="rId5">
                  <a:extLst>
                    <a:ext uri="{A12FA001-AC4F-418D-AE19-62706E023703}">
                      <ahyp:hlinkClr xmlns:ahyp="http://schemas.microsoft.com/office/drawing/2018/hyperlinkcolor" val="tx"/>
                    </a:ext>
                  </a:extLst>
                </a:hlinkClick>
              </a:rPr>
              <a:t>by Slidesgo,</a:t>
            </a:r>
            <a:r>
              <a:rPr lang="en" sz="1600" b="1">
                <a:solidFill>
                  <a:schemeClr val="dk2"/>
                </a:solidFill>
                <a:latin typeface="Open Sans"/>
                <a:ea typeface="Open Sans"/>
                <a:cs typeface="Open Sans"/>
                <a:sym typeface="Open Sans"/>
              </a:rPr>
              <a:t> </a:t>
            </a:r>
            <a:r>
              <a:rPr lang="en" sz="1600">
                <a:solidFill>
                  <a:schemeClr val="dk2"/>
                </a:solidFill>
                <a:latin typeface="Open Sans SemiBold"/>
                <a:ea typeface="Open Sans SemiBold"/>
                <a:cs typeface="Open Sans SemiBold"/>
                <a:sym typeface="Open Sans SemiBold"/>
              </a:rPr>
              <a:t>including icons</a:t>
            </a:r>
            <a:r>
              <a:rPr lang="en" sz="1600" b="1">
                <a:solidFill>
                  <a:schemeClr val="dk2"/>
                </a:solidFill>
                <a:latin typeface="Open Sans"/>
                <a:ea typeface="Open Sans"/>
                <a:cs typeface="Open Sans"/>
                <a:sym typeface="Open Sans"/>
              </a:rPr>
              <a:t> </a:t>
            </a:r>
            <a:r>
              <a:rPr lang="en" sz="1600" b="1">
                <a:solidFill>
                  <a:schemeClr val="dk2"/>
                </a:solidFill>
                <a:uFill>
                  <a:noFill/>
                </a:uFill>
                <a:latin typeface="Open Sans"/>
                <a:ea typeface="Open Sans"/>
                <a:cs typeface="Open Sans"/>
                <a:sym typeface="Open Sans"/>
                <a:hlinkClick r:id="rId6">
                  <a:extLst>
                    <a:ext uri="{A12FA001-AC4F-418D-AE19-62706E023703}">
                      <ahyp:hlinkClr xmlns:ahyp="http://schemas.microsoft.com/office/drawing/2018/hyperlinkcolor" val="tx"/>
                    </a:ext>
                  </a:extLst>
                </a:hlinkClick>
              </a:rPr>
              <a:t>by Flaticon,</a:t>
            </a:r>
            <a:r>
              <a:rPr lang="en" sz="1600" b="1">
                <a:solidFill>
                  <a:schemeClr val="dk2"/>
                </a:solidFill>
                <a:latin typeface="Open Sans"/>
                <a:ea typeface="Open Sans"/>
                <a:cs typeface="Open Sans"/>
                <a:sym typeface="Open Sans"/>
              </a:rPr>
              <a:t> i</a:t>
            </a:r>
            <a:r>
              <a:rPr lang="en" sz="1600">
                <a:solidFill>
                  <a:schemeClr val="dk2"/>
                </a:solidFill>
                <a:latin typeface="Open Sans SemiBold"/>
                <a:ea typeface="Open Sans SemiBold"/>
                <a:cs typeface="Open Sans SemiBold"/>
                <a:sym typeface="Open Sans SemiBold"/>
              </a:rPr>
              <a:t>nfographics &amp; images </a:t>
            </a:r>
            <a:r>
              <a:rPr lang="en" sz="1600" b="1">
                <a:solidFill>
                  <a:schemeClr val="dk2"/>
                </a:solidFill>
                <a:uFill>
                  <a:noFill/>
                </a:uFill>
                <a:latin typeface="Open Sans"/>
                <a:ea typeface="Open Sans"/>
                <a:cs typeface="Open Sans"/>
                <a:sym typeface="Open Sans"/>
                <a:hlinkClick r:id="rId7">
                  <a:extLst>
                    <a:ext uri="{A12FA001-AC4F-418D-AE19-62706E023703}">
                      <ahyp:hlinkClr xmlns:ahyp="http://schemas.microsoft.com/office/drawing/2018/hyperlinkcolor" val="tx"/>
                    </a:ext>
                  </a:extLst>
                </a:hlinkClick>
              </a:rPr>
              <a:t>by Freepik</a:t>
            </a:r>
            <a:r>
              <a:rPr lang="en" sz="1600" b="1">
                <a:solidFill>
                  <a:schemeClr val="dk2"/>
                </a:solidFill>
                <a:latin typeface="Open Sans"/>
                <a:ea typeface="Open Sans"/>
                <a:cs typeface="Open Sans"/>
                <a:sym typeface="Open Sans"/>
              </a:rPr>
              <a:t> </a:t>
            </a:r>
            <a:endParaRPr sz="1600" b="1">
              <a:solidFill>
                <a:schemeClr val="dk2"/>
              </a:solidFill>
              <a:latin typeface="Open Sans"/>
              <a:ea typeface="Open Sans"/>
              <a:cs typeface="Open Sans"/>
              <a:sym typeface="Open Sans"/>
            </a:endParaRPr>
          </a:p>
        </p:txBody>
      </p:sp>
      <p:sp>
        <p:nvSpPr>
          <p:cNvPr id="1838" name="Google Shape;1838;p30"/>
          <p:cNvSpPr/>
          <p:nvPr/>
        </p:nvSpPr>
        <p:spPr>
          <a:xfrm>
            <a:off x="7427424" y="-3217383"/>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209642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1839"/>
        <p:cNvGrpSpPr/>
        <p:nvPr/>
      </p:nvGrpSpPr>
      <p:grpSpPr>
        <a:xfrm>
          <a:off x="0" y="0"/>
          <a:ext cx="0" cy="0"/>
          <a:chOff x="0" y="0"/>
          <a:chExt cx="0" cy="0"/>
        </a:xfrm>
      </p:grpSpPr>
      <p:pic>
        <p:nvPicPr>
          <p:cNvPr id="1840" name="Google Shape;1840;p31"/>
          <p:cNvPicPr preferRelativeResize="0"/>
          <p:nvPr/>
        </p:nvPicPr>
        <p:blipFill>
          <a:blip r:embed="rId2">
            <a:alphaModFix amt="76000"/>
          </a:blip>
          <a:stretch>
            <a:fillRect/>
          </a:stretch>
        </p:blipFill>
        <p:spPr>
          <a:xfrm rot="2453973">
            <a:off x="1664787" y="3376285"/>
            <a:ext cx="5643664" cy="2101699"/>
          </a:xfrm>
          <a:prstGeom prst="rect">
            <a:avLst/>
          </a:prstGeom>
          <a:noFill/>
          <a:ln>
            <a:noFill/>
          </a:ln>
        </p:spPr>
      </p:pic>
      <p:pic>
        <p:nvPicPr>
          <p:cNvPr id="1841" name="Google Shape;1841;p31"/>
          <p:cNvPicPr preferRelativeResize="0"/>
          <p:nvPr/>
        </p:nvPicPr>
        <p:blipFill>
          <a:blip r:embed="rId2">
            <a:alphaModFix amt="76000"/>
          </a:blip>
          <a:stretch>
            <a:fillRect/>
          </a:stretch>
        </p:blipFill>
        <p:spPr>
          <a:xfrm rot="2453973">
            <a:off x="-2317747" y="5442419"/>
            <a:ext cx="5643664" cy="2101699"/>
          </a:xfrm>
          <a:prstGeom prst="rect">
            <a:avLst/>
          </a:prstGeom>
          <a:noFill/>
          <a:ln>
            <a:noFill/>
          </a:ln>
        </p:spPr>
      </p:pic>
      <p:pic>
        <p:nvPicPr>
          <p:cNvPr id="1842" name="Google Shape;1842;p31"/>
          <p:cNvPicPr preferRelativeResize="0"/>
          <p:nvPr/>
        </p:nvPicPr>
        <p:blipFill>
          <a:blip r:embed="rId3">
            <a:alphaModFix amt="76000"/>
          </a:blip>
          <a:stretch>
            <a:fillRect/>
          </a:stretch>
        </p:blipFill>
        <p:spPr>
          <a:xfrm rot="2453973">
            <a:off x="8954820" y="-330848"/>
            <a:ext cx="5643664" cy="2101699"/>
          </a:xfrm>
          <a:prstGeom prst="rect">
            <a:avLst/>
          </a:prstGeom>
          <a:noFill/>
          <a:ln>
            <a:noFill/>
          </a:ln>
        </p:spPr>
      </p:pic>
      <p:pic>
        <p:nvPicPr>
          <p:cNvPr id="1843" name="Google Shape;1843;p31"/>
          <p:cNvPicPr preferRelativeResize="0"/>
          <p:nvPr/>
        </p:nvPicPr>
        <p:blipFill>
          <a:blip r:embed="rId4">
            <a:alphaModFix amt="47000"/>
          </a:blip>
          <a:stretch>
            <a:fillRect/>
          </a:stretch>
        </p:blipFill>
        <p:spPr>
          <a:xfrm rot="10800000">
            <a:off x="2174651" y="191851"/>
            <a:ext cx="7842701" cy="6474303"/>
          </a:xfrm>
          <a:prstGeom prst="rect">
            <a:avLst/>
          </a:prstGeom>
          <a:noFill/>
          <a:ln>
            <a:noFill/>
          </a:ln>
        </p:spPr>
      </p:pic>
      <p:grpSp>
        <p:nvGrpSpPr>
          <p:cNvPr id="1844" name="Google Shape;1844;p31"/>
          <p:cNvGrpSpPr/>
          <p:nvPr/>
        </p:nvGrpSpPr>
        <p:grpSpPr>
          <a:xfrm rot="-2700000">
            <a:off x="223941" y="4107949"/>
            <a:ext cx="1792465" cy="3292904"/>
            <a:chOff x="272875" y="1419395"/>
            <a:chExt cx="255950" cy="563168"/>
          </a:xfrm>
        </p:grpSpPr>
        <p:sp>
          <p:nvSpPr>
            <p:cNvPr id="1845" name="Google Shape;1845;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6" name="Google Shape;1846;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7" name="Google Shape;1847;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8" name="Google Shape;1848;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49" name="Google Shape;1849;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0" name="Google Shape;1850;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1" name="Google Shape;1851;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2" name="Google Shape;1852;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3" name="Google Shape;1853;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4" name="Google Shape;1854;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5" name="Google Shape;1855;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6" name="Google Shape;1856;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7" name="Google Shape;1857;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8" name="Google Shape;1858;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59" name="Google Shape;1859;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0" name="Google Shape;1860;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1" name="Google Shape;1861;p3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2" name="Google Shape;1862;p3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3" name="Google Shape;1863;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4" name="Google Shape;1864;p3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5" name="Google Shape;1865;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6" name="Google Shape;1866;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7" name="Google Shape;1867;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8" name="Google Shape;1868;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9" name="Google Shape;1869;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0" name="Google Shape;1870;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1" name="Google Shape;1871;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2" name="Google Shape;1872;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3" name="Google Shape;1873;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4" name="Google Shape;1874;p3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5" name="Google Shape;1875;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6" name="Google Shape;1876;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7" name="Google Shape;1877;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8" name="Google Shape;1878;p3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9" name="Google Shape;1879;p3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880" name="Google Shape;1880;p31"/>
          <p:cNvGrpSpPr/>
          <p:nvPr/>
        </p:nvGrpSpPr>
        <p:grpSpPr>
          <a:xfrm rot="-2700000">
            <a:off x="10702018" y="-244454"/>
            <a:ext cx="1792465" cy="2660436"/>
            <a:chOff x="272875" y="1527563"/>
            <a:chExt cx="255950" cy="455000"/>
          </a:xfrm>
        </p:grpSpPr>
        <p:sp>
          <p:nvSpPr>
            <p:cNvPr id="1881" name="Google Shape;1881;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2" name="Google Shape;1882;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3" name="Google Shape;1883;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4" name="Google Shape;1884;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5" name="Google Shape;1885;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6" name="Google Shape;1886;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7" name="Google Shape;1887;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8" name="Google Shape;1888;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9" name="Google Shape;1889;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0" name="Google Shape;1890;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1" name="Google Shape;1891;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2" name="Google Shape;1892;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3" name="Google Shape;1893;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4" name="Google Shape;1894;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5" name="Google Shape;1895;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6" name="Google Shape;1896;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7" name="Google Shape;1897;p3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8" name="Google Shape;1898;p3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9" name="Google Shape;1899;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0" name="Google Shape;1900;p3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1" name="Google Shape;1901;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2" name="Google Shape;1902;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3" name="Google Shape;1903;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4" name="Google Shape;1904;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5" name="Google Shape;1905;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6" name="Google Shape;1906;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7" name="Google Shape;1907;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8" name="Google Shape;1908;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9" name="Google Shape;1909;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0" name="Google Shape;1910;p3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1" name="Google Shape;1911;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2" name="Google Shape;1912;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3" name="Google Shape;1913;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4" name="Google Shape;1914;p3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5" name="Google Shape;1915;p3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16" name="Google Shape;1916;p31"/>
          <p:cNvSpPr/>
          <p:nvPr/>
        </p:nvSpPr>
        <p:spPr>
          <a:xfrm>
            <a:off x="7427424" y="-3217383"/>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9866660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1917"/>
        <p:cNvGrpSpPr/>
        <p:nvPr/>
      </p:nvGrpSpPr>
      <p:grpSpPr>
        <a:xfrm>
          <a:off x="0" y="0"/>
          <a:ext cx="0" cy="0"/>
          <a:chOff x="0" y="0"/>
          <a:chExt cx="0" cy="0"/>
        </a:xfrm>
      </p:grpSpPr>
      <p:pic>
        <p:nvPicPr>
          <p:cNvPr id="1918" name="Google Shape;1918;p32"/>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1919" name="Google Shape;1919;p32"/>
          <p:cNvGrpSpPr/>
          <p:nvPr/>
        </p:nvGrpSpPr>
        <p:grpSpPr>
          <a:xfrm rot="-987768">
            <a:off x="10335757" y="-355038"/>
            <a:ext cx="1792479" cy="2660411"/>
            <a:chOff x="272875" y="1527563"/>
            <a:chExt cx="255950" cy="455000"/>
          </a:xfrm>
        </p:grpSpPr>
        <p:sp>
          <p:nvSpPr>
            <p:cNvPr id="1920" name="Google Shape;1920;p3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1" name="Google Shape;1921;p3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2" name="Google Shape;1922;p3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3" name="Google Shape;1923;p3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4" name="Google Shape;1924;p3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5" name="Google Shape;1925;p3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6" name="Google Shape;1926;p3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7" name="Google Shape;1927;p3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8" name="Google Shape;1928;p3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9" name="Google Shape;1929;p3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0" name="Google Shape;1930;p3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1" name="Google Shape;1931;p3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2" name="Google Shape;1932;p3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3" name="Google Shape;1933;p3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4" name="Google Shape;1934;p3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5" name="Google Shape;1935;p3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6" name="Google Shape;1936;p3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7" name="Google Shape;1937;p3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8" name="Google Shape;1938;p3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9" name="Google Shape;1939;p3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0" name="Google Shape;1940;p3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1" name="Google Shape;1941;p3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2" name="Google Shape;1942;p3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3" name="Google Shape;1943;p3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4" name="Google Shape;1944;p3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5" name="Google Shape;1945;p3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6" name="Google Shape;1946;p3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7" name="Google Shape;1947;p3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8" name="Google Shape;1948;p3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9" name="Google Shape;1949;p3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0" name="Google Shape;1950;p3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1" name="Google Shape;1951;p3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2" name="Google Shape;1952;p3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3" name="Google Shape;1953;p3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4" name="Google Shape;1954;p3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955" name="Google Shape;1955;p32"/>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1956" name="Google Shape;1956;p32"/>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1957" name="Google Shape;1957;p32"/>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4375945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1958"/>
        <p:cNvGrpSpPr/>
        <p:nvPr/>
      </p:nvGrpSpPr>
      <p:grpSpPr>
        <a:xfrm>
          <a:off x="0" y="0"/>
          <a:ext cx="0" cy="0"/>
          <a:chOff x="0" y="0"/>
          <a:chExt cx="0" cy="0"/>
        </a:xfrm>
      </p:grpSpPr>
      <p:pic>
        <p:nvPicPr>
          <p:cNvPr id="1959" name="Google Shape;1959;p33"/>
          <p:cNvPicPr preferRelativeResize="0"/>
          <p:nvPr/>
        </p:nvPicPr>
        <p:blipFill>
          <a:blip r:embed="rId2">
            <a:alphaModFix amt="66000"/>
          </a:blip>
          <a:stretch>
            <a:fillRect/>
          </a:stretch>
        </p:blipFill>
        <p:spPr>
          <a:xfrm rot="-2343514" flipH="1">
            <a:off x="-1555393" y="-1694293"/>
            <a:ext cx="4396519" cy="3035517"/>
          </a:xfrm>
          <a:prstGeom prst="rect">
            <a:avLst/>
          </a:prstGeom>
          <a:noFill/>
          <a:ln>
            <a:noFill/>
          </a:ln>
        </p:spPr>
      </p:pic>
      <p:grpSp>
        <p:nvGrpSpPr>
          <p:cNvPr id="1960" name="Google Shape;1960;p33"/>
          <p:cNvGrpSpPr/>
          <p:nvPr/>
        </p:nvGrpSpPr>
        <p:grpSpPr>
          <a:xfrm rot="-8099954">
            <a:off x="20576" y="-763246"/>
            <a:ext cx="1792489" cy="2660436"/>
            <a:chOff x="272875" y="1527563"/>
            <a:chExt cx="255950" cy="455000"/>
          </a:xfrm>
        </p:grpSpPr>
        <p:sp>
          <p:nvSpPr>
            <p:cNvPr id="1961" name="Google Shape;1961;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2" name="Google Shape;1962;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3" name="Google Shape;1963;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4" name="Google Shape;1964;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5" name="Google Shape;1965;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6" name="Google Shape;1966;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7" name="Google Shape;1967;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8" name="Google Shape;1968;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9" name="Google Shape;1969;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0" name="Google Shape;1970;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1" name="Google Shape;1971;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2" name="Google Shape;1972;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3" name="Google Shape;1973;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4" name="Google Shape;1974;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5" name="Google Shape;1975;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6" name="Google Shape;1976;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7" name="Google Shape;1977;p3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8" name="Google Shape;1978;p3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9" name="Google Shape;1979;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0" name="Google Shape;1980;p3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1" name="Google Shape;1981;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2" name="Google Shape;1982;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3" name="Google Shape;1983;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4" name="Google Shape;1984;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5" name="Google Shape;1985;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6" name="Google Shape;1986;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7" name="Google Shape;1987;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8" name="Google Shape;1988;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89" name="Google Shape;1989;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0" name="Google Shape;1990;p3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1" name="Google Shape;1991;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2" name="Google Shape;1992;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3" name="Google Shape;1993;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4" name="Google Shape;1994;p3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95" name="Google Shape;1995;p3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1996" name="Google Shape;1996;p33"/>
          <p:cNvPicPr preferRelativeResize="0"/>
          <p:nvPr/>
        </p:nvPicPr>
        <p:blipFill>
          <a:blip r:embed="rId3">
            <a:alphaModFix amt="74000"/>
          </a:blip>
          <a:stretch>
            <a:fillRect/>
          </a:stretch>
        </p:blipFill>
        <p:spPr>
          <a:xfrm rot="-5809801" flipH="1">
            <a:off x="10146557" y="-1463543"/>
            <a:ext cx="3859827" cy="3457761"/>
          </a:xfrm>
          <a:prstGeom prst="rect">
            <a:avLst/>
          </a:prstGeom>
          <a:noFill/>
          <a:ln>
            <a:noFill/>
          </a:ln>
        </p:spPr>
      </p:pic>
      <p:pic>
        <p:nvPicPr>
          <p:cNvPr id="1997" name="Google Shape;1997;p33"/>
          <p:cNvPicPr preferRelativeResize="0"/>
          <p:nvPr/>
        </p:nvPicPr>
        <p:blipFill>
          <a:blip r:embed="rId4">
            <a:alphaModFix amt="76000"/>
          </a:blip>
          <a:stretch>
            <a:fillRect/>
          </a:stretch>
        </p:blipFill>
        <p:spPr>
          <a:xfrm rot="10754694">
            <a:off x="3330598" y="5983034"/>
            <a:ext cx="10141079" cy="3776508"/>
          </a:xfrm>
          <a:prstGeom prst="rect">
            <a:avLst/>
          </a:prstGeom>
          <a:noFill/>
          <a:ln>
            <a:noFill/>
          </a:ln>
        </p:spPr>
      </p:pic>
      <p:grpSp>
        <p:nvGrpSpPr>
          <p:cNvPr id="1998" name="Google Shape;1998;p33"/>
          <p:cNvGrpSpPr/>
          <p:nvPr/>
        </p:nvGrpSpPr>
        <p:grpSpPr>
          <a:xfrm flipH="1">
            <a:off x="-832500" y="4650153"/>
            <a:ext cx="1792503" cy="3292879"/>
            <a:chOff x="272875" y="1419395"/>
            <a:chExt cx="255950" cy="563168"/>
          </a:xfrm>
        </p:grpSpPr>
        <p:sp>
          <p:nvSpPr>
            <p:cNvPr id="1999" name="Google Shape;1999;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0" name="Google Shape;2000;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1" name="Google Shape;2001;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2" name="Google Shape;2002;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3" name="Google Shape;2003;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4" name="Google Shape;2004;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5" name="Google Shape;2005;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6" name="Google Shape;2006;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7" name="Google Shape;2007;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8" name="Google Shape;2008;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09" name="Google Shape;2009;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0" name="Google Shape;2010;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1" name="Google Shape;2011;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2" name="Google Shape;2012;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3" name="Google Shape;2013;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4" name="Google Shape;2014;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5" name="Google Shape;2015;p3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6" name="Google Shape;2016;p3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7" name="Google Shape;2017;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8" name="Google Shape;2018;p3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19" name="Google Shape;2019;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0" name="Google Shape;2020;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1" name="Google Shape;2021;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2" name="Google Shape;2022;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3" name="Google Shape;2023;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4" name="Google Shape;2024;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5" name="Google Shape;2025;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6" name="Google Shape;2026;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7" name="Google Shape;2027;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8" name="Google Shape;2028;p3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29" name="Google Shape;2029;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0" name="Google Shape;2030;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1" name="Google Shape;2031;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2" name="Google Shape;2032;p3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3" name="Google Shape;2033;p3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5857595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2034"/>
        <p:cNvGrpSpPr/>
        <p:nvPr/>
      </p:nvGrpSpPr>
      <p:grpSpPr>
        <a:xfrm>
          <a:off x="0" y="0"/>
          <a:ext cx="0" cy="0"/>
          <a:chOff x="0" y="0"/>
          <a:chExt cx="0" cy="0"/>
        </a:xfrm>
      </p:grpSpPr>
      <p:pic>
        <p:nvPicPr>
          <p:cNvPr id="2035" name="Google Shape;2035;p34"/>
          <p:cNvPicPr preferRelativeResize="0"/>
          <p:nvPr/>
        </p:nvPicPr>
        <p:blipFill>
          <a:blip r:embed="rId2">
            <a:alphaModFix amt="64000"/>
          </a:blip>
          <a:stretch>
            <a:fillRect/>
          </a:stretch>
        </p:blipFill>
        <p:spPr>
          <a:xfrm rot="5400000">
            <a:off x="9284415" y="-841084"/>
            <a:ext cx="4789568" cy="4028800"/>
          </a:xfrm>
          <a:prstGeom prst="rect">
            <a:avLst/>
          </a:prstGeom>
          <a:noFill/>
          <a:ln>
            <a:noFill/>
          </a:ln>
        </p:spPr>
      </p:pic>
      <p:pic>
        <p:nvPicPr>
          <p:cNvPr id="2036" name="Google Shape;2036;p34"/>
          <p:cNvPicPr preferRelativeResize="0"/>
          <p:nvPr/>
        </p:nvPicPr>
        <p:blipFill>
          <a:blip r:embed="rId3">
            <a:alphaModFix amt="66000"/>
          </a:blip>
          <a:stretch>
            <a:fillRect/>
          </a:stretch>
        </p:blipFill>
        <p:spPr>
          <a:xfrm rot="1326165" flipH="1">
            <a:off x="-255259" y="5505177"/>
            <a:ext cx="4396519" cy="3035512"/>
          </a:xfrm>
          <a:prstGeom prst="rect">
            <a:avLst/>
          </a:prstGeom>
          <a:noFill/>
          <a:ln>
            <a:noFill/>
          </a:ln>
        </p:spPr>
      </p:pic>
      <p:grpSp>
        <p:nvGrpSpPr>
          <p:cNvPr id="2037" name="Google Shape;2037;p34"/>
          <p:cNvGrpSpPr/>
          <p:nvPr/>
        </p:nvGrpSpPr>
        <p:grpSpPr>
          <a:xfrm rot="-2700000">
            <a:off x="10702018" y="-244454"/>
            <a:ext cx="1792465" cy="2660436"/>
            <a:chOff x="272875" y="1527563"/>
            <a:chExt cx="255950" cy="455000"/>
          </a:xfrm>
        </p:grpSpPr>
        <p:sp>
          <p:nvSpPr>
            <p:cNvPr id="2038" name="Google Shape;2038;p3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39" name="Google Shape;2039;p3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0" name="Google Shape;2040;p3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1" name="Google Shape;2041;p3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2" name="Google Shape;2042;p3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3" name="Google Shape;2043;p3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4" name="Google Shape;2044;p3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5" name="Google Shape;2045;p3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6" name="Google Shape;2046;p3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7" name="Google Shape;2047;p3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8" name="Google Shape;2048;p3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49" name="Google Shape;2049;p3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0" name="Google Shape;2050;p3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1" name="Google Shape;2051;p3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2" name="Google Shape;2052;p3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3" name="Google Shape;2053;p3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4" name="Google Shape;2054;p3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5" name="Google Shape;2055;p3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6" name="Google Shape;2056;p3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7" name="Google Shape;2057;p3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8" name="Google Shape;2058;p3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9" name="Google Shape;2059;p3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0" name="Google Shape;2060;p3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1" name="Google Shape;2061;p3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2" name="Google Shape;2062;p3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3" name="Google Shape;2063;p3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4" name="Google Shape;2064;p3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5" name="Google Shape;2065;p3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6" name="Google Shape;2066;p3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7" name="Google Shape;2067;p3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8" name="Google Shape;2068;p3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9" name="Google Shape;2069;p3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0" name="Google Shape;2070;p3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1" name="Google Shape;2071;p3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2" name="Google Shape;2072;p3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73" name="Google Shape;2073;p34"/>
          <p:cNvSpPr/>
          <p:nvPr/>
        </p:nvSpPr>
        <p:spPr>
          <a:xfrm>
            <a:off x="6089274" y="-3362066"/>
            <a:ext cx="6165365" cy="9675955"/>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pic>
        <p:nvPicPr>
          <p:cNvPr id="2074" name="Google Shape;2074;p34"/>
          <p:cNvPicPr preferRelativeResize="0"/>
          <p:nvPr/>
        </p:nvPicPr>
        <p:blipFill>
          <a:blip r:embed="rId4">
            <a:alphaModFix amt="74000"/>
          </a:blip>
          <a:stretch>
            <a:fillRect/>
          </a:stretch>
        </p:blipFill>
        <p:spPr>
          <a:xfrm rot="7675040">
            <a:off x="3559889" y="-2021551"/>
            <a:ext cx="3859836" cy="3457769"/>
          </a:xfrm>
          <a:prstGeom prst="rect">
            <a:avLst/>
          </a:prstGeom>
          <a:noFill/>
          <a:ln>
            <a:noFill/>
          </a:ln>
        </p:spPr>
      </p:pic>
      <p:pic>
        <p:nvPicPr>
          <p:cNvPr id="2075" name="Google Shape;2075;p34"/>
          <p:cNvPicPr preferRelativeResize="0"/>
          <p:nvPr/>
        </p:nvPicPr>
        <p:blipFill>
          <a:blip r:embed="rId5">
            <a:alphaModFix amt="74000"/>
          </a:blip>
          <a:stretch>
            <a:fillRect/>
          </a:stretch>
        </p:blipFill>
        <p:spPr>
          <a:xfrm rot="-9631575" flipH="1">
            <a:off x="-2004313" y="-1640565"/>
            <a:ext cx="3859832" cy="3457765"/>
          </a:xfrm>
          <a:prstGeom prst="rect">
            <a:avLst/>
          </a:prstGeom>
          <a:noFill/>
          <a:ln>
            <a:noFill/>
          </a:ln>
        </p:spPr>
      </p:pic>
    </p:spTree>
    <p:extLst>
      <p:ext uri="{BB962C8B-B14F-4D97-AF65-F5344CB8AC3E}">
        <p14:creationId xmlns:p14="http://schemas.microsoft.com/office/powerpoint/2010/main" val="41776748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4">
  <p:cSld name="Background 4">
    <p:spTree>
      <p:nvGrpSpPr>
        <p:cNvPr id="1" name="Shape 2076"/>
        <p:cNvGrpSpPr/>
        <p:nvPr/>
      </p:nvGrpSpPr>
      <p:grpSpPr>
        <a:xfrm>
          <a:off x="0" y="0"/>
          <a:ext cx="0" cy="0"/>
          <a:chOff x="0" y="0"/>
          <a:chExt cx="0" cy="0"/>
        </a:xfrm>
      </p:grpSpPr>
      <p:pic>
        <p:nvPicPr>
          <p:cNvPr id="2077" name="Google Shape;2077;p35"/>
          <p:cNvPicPr preferRelativeResize="0"/>
          <p:nvPr/>
        </p:nvPicPr>
        <p:blipFill>
          <a:blip r:embed="rId2">
            <a:alphaModFix amt="66000"/>
          </a:blip>
          <a:stretch>
            <a:fillRect/>
          </a:stretch>
        </p:blipFill>
        <p:spPr>
          <a:xfrm rot="5399990" flipH="1">
            <a:off x="10274022" y="-797758"/>
            <a:ext cx="4396519" cy="3035516"/>
          </a:xfrm>
          <a:prstGeom prst="rect">
            <a:avLst/>
          </a:prstGeom>
          <a:noFill/>
          <a:ln>
            <a:noFill/>
          </a:ln>
        </p:spPr>
      </p:pic>
      <p:grpSp>
        <p:nvGrpSpPr>
          <p:cNvPr id="2078" name="Google Shape;2078;p35"/>
          <p:cNvGrpSpPr/>
          <p:nvPr/>
        </p:nvGrpSpPr>
        <p:grpSpPr>
          <a:xfrm rot="-987768">
            <a:off x="10335757" y="-355038"/>
            <a:ext cx="1792479" cy="2660411"/>
            <a:chOff x="272875" y="1527563"/>
            <a:chExt cx="255950" cy="455000"/>
          </a:xfrm>
        </p:grpSpPr>
        <p:sp>
          <p:nvSpPr>
            <p:cNvPr id="2079" name="Google Shape;2079;p3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0" name="Google Shape;2080;p3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1" name="Google Shape;2081;p3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2" name="Google Shape;2082;p3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3" name="Google Shape;2083;p3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4" name="Google Shape;2084;p3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5" name="Google Shape;2085;p3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6" name="Google Shape;2086;p3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7" name="Google Shape;2087;p3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8" name="Google Shape;2088;p3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9" name="Google Shape;2089;p3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0" name="Google Shape;2090;p3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1" name="Google Shape;2091;p3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2" name="Google Shape;2092;p3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3" name="Google Shape;2093;p3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4" name="Google Shape;2094;p3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5" name="Google Shape;2095;p3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6" name="Google Shape;2096;p3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7" name="Google Shape;2097;p3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8" name="Google Shape;2098;p3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9" name="Google Shape;2099;p3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0" name="Google Shape;2100;p3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1" name="Google Shape;2101;p3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2" name="Google Shape;2102;p3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3" name="Google Shape;2103;p3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4" name="Google Shape;2104;p3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5" name="Google Shape;2105;p3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6" name="Google Shape;2106;p3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7" name="Google Shape;2107;p3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8" name="Google Shape;2108;p3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09" name="Google Shape;2109;p3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0" name="Google Shape;2110;p3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1" name="Google Shape;2111;p3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2" name="Google Shape;2112;p3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13" name="Google Shape;2113;p3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C8D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pic>
        <p:nvPicPr>
          <p:cNvPr id="2114" name="Google Shape;2114;p35"/>
          <p:cNvPicPr preferRelativeResize="0"/>
          <p:nvPr/>
        </p:nvPicPr>
        <p:blipFill>
          <a:blip r:embed="rId3">
            <a:alphaModFix amt="74000"/>
          </a:blip>
          <a:stretch>
            <a:fillRect/>
          </a:stretch>
        </p:blipFill>
        <p:spPr>
          <a:xfrm rot="-10162003" flipH="1">
            <a:off x="-1454809" y="-1511679"/>
            <a:ext cx="3859828" cy="3457763"/>
          </a:xfrm>
          <a:prstGeom prst="rect">
            <a:avLst/>
          </a:prstGeom>
          <a:noFill/>
          <a:ln>
            <a:noFill/>
          </a:ln>
        </p:spPr>
      </p:pic>
      <p:pic>
        <p:nvPicPr>
          <p:cNvPr id="2115" name="Google Shape;2115;p35"/>
          <p:cNvPicPr preferRelativeResize="0"/>
          <p:nvPr/>
        </p:nvPicPr>
        <p:blipFill>
          <a:blip r:embed="rId4">
            <a:alphaModFix amt="76000"/>
          </a:blip>
          <a:stretch>
            <a:fillRect/>
          </a:stretch>
        </p:blipFill>
        <p:spPr>
          <a:xfrm rot="363351">
            <a:off x="1070161" y="5722378"/>
            <a:ext cx="10141072" cy="3776511"/>
          </a:xfrm>
          <a:prstGeom prst="rect">
            <a:avLst/>
          </a:prstGeom>
          <a:noFill/>
          <a:ln>
            <a:noFill/>
          </a:ln>
        </p:spPr>
      </p:pic>
      <p:sp>
        <p:nvSpPr>
          <p:cNvPr id="2116" name="Google Shape;2116;p35"/>
          <p:cNvSpPr/>
          <p:nvPr/>
        </p:nvSpPr>
        <p:spPr>
          <a:xfrm rot="9899989">
            <a:off x="-778618" y="6166780"/>
            <a:ext cx="3020020" cy="2887693"/>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C8DA0"/>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0661852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3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1pPr>
            <a:lvl2pPr lvl="1"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2pPr>
            <a:lvl3pPr lvl="2"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3pPr>
            <a:lvl4pPr lvl="3"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4pPr>
            <a:lvl5pPr lvl="4"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5pPr>
            <a:lvl6pPr lvl="5"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6pPr>
            <a:lvl7pPr lvl="6"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7pPr>
            <a:lvl8pPr lvl="7"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8pPr>
            <a:lvl9pPr lvl="8"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1pPr>
            <a:lvl2pPr marL="914400" lvl="1"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00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extLst>
      <p:ext uri="{BB962C8B-B14F-4D97-AF65-F5344CB8AC3E}">
        <p14:creationId xmlns:p14="http://schemas.microsoft.com/office/powerpoint/2010/main" val="2094264488"/>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24"/>
        <p:cNvGrpSpPr/>
        <p:nvPr/>
      </p:nvGrpSpPr>
      <p:grpSpPr>
        <a:xfrm>
          <a:off x="0" y="0"/>
          <a:ext cx="0" cy="0"/>
          <a:chOff x="0" y="0"/>
          <a:chExt cx="0" cy="0"/>
        </a:xfrm>
      </p:grpSpPr>
      <p:pic>
        <p:nvPicPr>
          <p:cNvPr id="2125" name="Google Shape;2125;p38"/>
          <p:cNvPicPr preferRelativeResize="0"/>
          <p:nvPr/>
        </p:nvPicPr>
        <p:blipFill>
          <a:blip r:embed="rId3">
            <a:alphaModFix amt="74000"/>
          </a:blip>
          <a:stretch>
            <a:fillRect/>
          </a:stretch>
        </p:blipFill>
        <p:spPr>
          <a:xfrm rot="9461196">
            <a:off x="2557329" y="3184157"/>
            <a:ext cx="3859831" cy="3457764"/>
          </a:xfrm>
          <a:prstGeom prst="rect">
            <a:avLst/>
          </a:prstGeom>
          <a:noFill/>
          <a:ln>
            <a:noFill/>
          </a:ln>
        </p:spPr>
      </p:pic>
      <p:pic>
        <p:nvPicPr>
          <p:cNvPr id="2126" name="Google Shape;2126;p38"/>
          <p:cNvPicPr preferRelativeResize="0"/>
          <p:nvPr/>
        </p:nvPicPr>
        <p:blipFill>
          <a:blip r:embed="rId4">
            <a:alphaModFix amt="74000"/>
          </a:blip>
          <a:stretch>
            <a:fillRect/>
          </a:stretch>
        </p:blipFill>
        <p:spPr>
          <a:xfrm rot="1377427">
            <a:off x="6352905" y="1003006"/>
            <a:ext cx="3859835" cy="3457769"/>
          </a:xfrm>
          <a:prstGeom prst="rect">
            <a:avLst/>
          </a:prstGeom>
          <a:noFill/>
          <a:ln>
            <a:noFill/>
          </a:ln>
        </p:spPr>
      </p:pic>
      <p:pic>
        <p:nvPicPr>
          <p:cNvPr id="2127" name="Google Shape;2127;p38"/>
          <p:cNvPicPr preferRelativeResize="0"/>
          <p:nvPr/>
        </p:nvPicPr>
        <p:blipFill>
          <a:blip r:embed="rId5">
            <a:alphaModFix amt="47000"/>
          </a:blip>
          <a:stretch>
            <a:fillRect/>
          </a:stretch>
        </p:blipFill>
        <p:spPr>
          <a:xfrm>
            <a:off x="2411270" y="303065"/>
            <a:ext cx="7369465" cy="6083632"/>
          </a:xfrm>
          <a:prstGeom prst="rect">
            <a:avLst/>
          </a:prstGeom>
          <a:noFill/>
          <a:ln>
            <a:noFill/>
          </a:ln>
        </p:spPr>
      </p:pic>
      <p:sp>
        <p:nvSpPr>
          <p:cNvPr id="2128" name="Google Shape;2128;p38"/>
          <p:cNvSpPr txBox="1">
            <a:spLocks noGrp="1"/>
          </p:cNvSpPr>
          <p:nvPr>
            <p:ph type="ctrTitle"/>
          </p:nvPr>
        </p:nvSpPr>
        <p:spPr>
          <a:xfrm>
            <a:off x="1262888" y="2749677"/>
            <a:ext cx="9666223" cy="2736800"/>
          </a:xfrm>
          <a:prstGeom prst="rect">
            <a:avLst/>
          </a:prstGeom>
        </p:spPr>
        <p:txBody>
          <a:bodyPr spcFirstLastPara="1" wrap="square" lIns="121900" tIns="121900" rIns="121900" bIns="121900" anchor="b" anchorCtr="0">
            <a:noAutofit/>
          </a:bodyPr>
          <a:lstStyle/>
          <a:p>
            <a:r>
              <a:rPr lang="en-GB" sz="5400" dirty="0"/>
              <a:t>BMSW4002 </a:t>
            </a:r>
            <a:br>
              <a:rPr lang="en-GB" sz="5400" dirty="0"/>
            </a:br>
            <a:r>
              <a:rPr lang="en-GB" sz="4800" dirty="0"/>
              <a:t>Effective Team Working and Communication</a:t>
            </a:r>
            <a:br>
              <a:rPr lang="en-GB" sz="7200" dirty="0"/>
            </a:br>
            <a:r>
              <a:rPr lang="en-US" sz="4800" dirty="0"/>
              <a:t>Presentation – Strategies for Effective Communication in a Business Setting</a:t>
            </a:r>
            <a:endParaRPr sz="8000" dirty="0"/>
          </a:p>
        </p:txBody>
      </p:sp>
      <p:sp>
        <p:nvSpPr>
          <p:cNvPr id="2130" name="Google Shape;2130;p38"/>
          <p:cNvSpPr/>
          <p:nvPr/>
        </p:nvSpPr>
        <p:spPr>
          <a:xfrm>
            <a:off x="-4876800" y="9740233"/>
            <a:ext cx="1056800" cy="1056800"/>
          </a:xfrm>
          <a:prstGeom prst="ellipse">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D1E351-C393-2074-B0B4-2BB5BFB8D9EE}"/>
              </a:ext>
            </a:extLst>
          </p:cNvPr>
          <p:cNvSpPr txBox="1"/>
          <p:nvPr/>
        </p:nvSpPr>
        <p:spPr>
          <a:xfrm>
            <a:off x="1973177" y="2577966"/>
            <a:ext cx="9127960" cy="2339102"/>
          </a:xfrm>
          <a:prstGeom prst="rect">
            <a:avLst/>
          </a:prstGeom>
          <a:noFill/>
        </p:spPr>
        <p:txBody>
          <a:bodyPr wrap="square" rtlCol="0">
            <a:spAutoFit/>
          </a:bodyPr>
          <a:lstStyle/>
          <a:p>
            <a:pPr marL="285750" indent="-285750">
              <a:buFont typeface="Arial" panose="020B0604020202020204" pitchFamily="34" charset="0"/>
              <a:buChar char="•"/>
            </a:pPr>
            <a:r>
              <a:rPr lang="en-GB" sz="3200" dirty="0"/>
              <a:t>Valentin Boronica-2016509</a:t>
            </a:r>
          </a:p>
          <a:p>
            <a:pPr marL="285750" indent="-285750">
              <a:buFont typeface="Arial" panose="020B0604020202020204" pitchFamily="34" charset="0"/>
              <a:buChar char="•"/>
            </a:pPr>
            <a:r>
              <a:rPr lang="en-GB" sz="3200" dirty="0" err="1"/>
              <a:t>Narcis</a:t>
            </a:r>
            <a:r>
              <a:rPr lang="en-GB" sz="3200" dirty="0"/>
              <a:t> Sebastian Plesca-2123224</a:t>
            </a:r>
          </a:p>
          <a:p>
            <a:pPr marL="285750" indent="-285750">
              <a:buFont typeface="Arial" panose="020B0604020202020204" pitchFamily="34" charset="0"/>
              <a:buChar char="•"/>
            </a:pPr>
            <a:r>
              <a:rPr lang="en-GB" sz="3200" dirty="0"/>
              <a:t>Bianca Georgiana Boronica-2118897</a:t>
            </a:r>
          </a:p>
          <a:p>
            <a:pPr marL="285750" indent="-285750">
              <a:buFont typeface="Arial" panose="020B0604020202020204" pitchFamily="34" charset="0"/>
              <a:buChar char="•"/>
            </a:pPr>
            <a:r>
              <a:rPr lang="en-GB" sz="3200" dirty="0"/>
              <a:t>Naveed Hussain-2123734</a:t>
            </a:r>
          </a:p>
          <a:p>
            <a:pPr marL="285750" indent="-285750">
              <a:buFont typeface="Arial" panose="020B0604020202020204" pitchFamily="34" charset="0"/>
              <a:buChar char="•"/>
            </a:pPr>
            <a:r>
              <a:rPr lang="en-GB" dirty="0"/>
              <a:t> </a:t>
            </a:r>
          </a:p>
        </p:txBody>
      </p:sp>
      <p:sp>
        <p:nvSpPr>
          <p:cNvPr id="6" name="TextBox 5">
            <a:extLst>
              <a:ext uri="{FF2B5EF4-FFF2-40B4-BE49-F238E27FC236}">
                <a16:creationId xmlns:a16="http://schemas.microsoft.com/office/drawing/2014/main" id="{24747505-B361-3E51-F91E-919062C633E0}"/>
              </a:ext>
            </a:extLst>
          </p:cNvPr>
          <p:cNvSpPr txBox="1"/>
          <p:nvPr/>
        </p:nvSpPr>
        <p:spPr>
          <a:xfrm>
            <a:off x="1379621" y="991959"/>
            <a:ext cx="7363326" cy="707886"/>
          </a:xfrm>
          <a:prstGeom prst="rect">
            <a:avLst/>
          </a:prstGeom>
          <a:noFill/>
        </p:spPr>
        <p:txBody>
          <a:bodyPr wrap="square" rtlCol="0">
            <a:spAutoFit/>
          </a:bodyPr>
          <a:lstStyle/>
          <a:p>
            <a:pPr algn="ctr"/>
            <a:r>
              <a:rPr lang="en-GB" sz="4000" dirty="0"/>
              <a:t>(The group member 1) </a:t>
            </a:r>
          </a:p>
        </p:txBody>
      </p:sp>
    </p:spTree>
    <p:extLst>
      <p:ext uri="{BB962C8B-B14F-4D97-AF65-F5344CB8AC3E}">
        <p14:creationId xmlns:p14="http://schemas.microsoft.com/office/powerpoint/2010/main" val="2562795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1608930" y="2056729"/>
            <a:ext cx="10272000" cy="4684000"/>
          </a:xfrm>
          <a:prstGeom prst="rect">
            <a:avLst/>
          </a:prstGeom>
        </p:spPr>
        <p:txBody>
          <a:bodyPr spcFirstLastPara="1" wrap="square" lIns="121900" tIns="121900" rIns="121900" bIns="121900" anchor="t" anchorCtr="0">
            <a:noAutofit/>
          </a:bodyPr>
          <a:lstStyle/>
          <a:p>
            <a:pPr marL="285750" indent="-285750">
              <a:spcAft>
                <a:spcPts val="2133"/>
              </a:spcAft>
            </a:pPr>
            <a:r>
              <a:rPr lang="en-US" dirty="0"/>
              <a:t>The history of communication is deep and varied.</a:t>
            </a:r>
          </a:p>
          <a:p>
            <a:pPr marL="285750" indent="-285750">
              <a:spcAft>
                <a:spcPts val="2133"/>
              </a:spcAft>
            </a:pPr>
            <a:r>
              <a:rPr lang="en-US" dirty="0"/>
              <a:t> Since humankind's earliest days, talking to other people has been essential to our very survival. </a:t>
            </a:r>
          </a:p>
          <a:p>
            <a:pPr marL="285750" indent="-285750">
              <a:spcAft>
                <a:spcPts val="2133"/>
              </a:spcAft>
            </a:pPr>
            <a:r>
              <a:rPr lang="en-US" dirty="0"/>
              <a:t>The ability to communicate has been crucial to the continued existence of humanity.</a:t>
            </a:r>
          </a:p>
          <a:p>
            <a:pPr marL="285750" indent="-285750">
              <a:spcAft>
                <a:spcPts val="2133"/>
              </a:spcAft>
            </a:pPr>
            <a:r>
              <a:rPr lang="en-US" dirty="0"/>
              <a:t> The current research evaluates the advantages, theories, obstacles, and channels of the communication model.</a:t>
            </a:r>
            <a:endParaRPr lang="en-BD" dirty="0"/>
          </a:p>
          <a:p>
            <a:pPr marL="0" indent="0">
              <a:spcAft>
                <a:spcPts val="2133"/>
              </a:spcAft>
              <a:buNone/>
            </a:pPr>
            <a:endParaRPr dirty="0"/>
          </a:p>
        </p:txBody>
      </p:sp>
      <p:sp>
        <p:nvSpPr>
          <p:cNvPr id="2136" name="Google Shape;2136;p39"/>
          <p:cNvSpPr txBox="1">
            <a:spLocks noGrp="1"/>
          </p:cNvSpPr>
          <p:nvPr>
            <p:ph type="ctrTitle"/>
          </p:nvPr>
        </p:nvSpPr>
        <p:spPr>
          <a:xfrm>
            <a:off x="1608930" y="1126631"/>
            <a:ext cx="10230000" cy="770400"/>
          </a:xfrm>
          <a:prstGeom prst="rect">
            <a:avLst/>
          </a:prstGeom>
        </p:spPr>
        <p:txBody>
          <a:bodyPr spcFirstLastPara="1" wrap="square" lIns="121900" tIns="121900" rIns="121900" bIns="121900" anchor="ctr" anchorCtr="0">
            <a:noAutofit/>
          </a:bodyPr>
          <a:lstStyle/>
          <a:p>
            <a:pPr algn="l"/>
            <a:r>
              <a:rPr lang="en-US" b="1" dirty="0"/>
              <a:t>Introduction</a:t>
            </a:r>
            <a:br>
              <a:rPr lang="en-BD" b="1" dirty="0"/>
            </a:br>
            <a:endParaRPr b="1" dirty="0"/>
          </a:p>
        </p:txBody>
      </p:sp>
      <p:sp>
        <p:nvSpPr>
          <p:cNvPr id="5" name="TextBox 4">
            <a:extLst>
              <a:ext uri="{FF2B5EF4-FFF2-40B4-BE49-F238E27FC236}">
                <a16:creationId xmlns:a16="http://schemas.microsoft.com/office/drawing/2014/main" id="{DB663531-9513-1419-7BF4-6579DFA29ED7}"/>
              </a:ext>
            </a:extLst>
          </p:cNvPr>
          <p:cNvSpPr txBox="1"/>
          <p:nvPr/>
        </p:nvSpPr>
        <p:spPr>
          <a:xfrm>
            <a:off x="1608930" y="5408203"/>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1443326" y="1847429"/>
            <a:ext cx="10272000" cy="4684000"/>
          </a:xfrm>
          <a:prstGeom prst="rect">
            <a:avLst/>
          </a:prstGeom>
        </p:spPr>
        <p:txBody>
          <a:bodyPr spcFirstLastPara="1" wrap="square" lIns="121900" tIns="121900" rIns="121900" bIns="121900" anchor="t" anchorCtr="0">
            <a:noAutofit/>
          </a:bodyPr>
          <a:lstStyle/>
          <a:p>
            <a:pPr marL="285750" indent="-285750">
              <a:spcAft>
                <a:spcPts val="2133"/>
              </a:spcAft>
            </a:pPr>
            <a:r>
              <a:rPr lang="en-BD" dirty="0"/>
              <a:t>Businesses in the modern world are quite fluid. </a:t>
            </a:r>
          </a:p>
          <a:p>
            <a:pPr marL="285750" indent="-285750">
              <a:spcAft>
                <a:spcPts val="2133"/>
              </a:spcAft>
            </a:pPr>
            <a:r>
              <a:rPr lang="en-BD" dirty="0"/>
              <a:t>Most managers and team members don't know about all the channels of communication at their disposal. </a:t>
            </a:r>
          </a:p>
          <a:p>
            <a:pPr marL="285750" indent="-285750">
              <a:spcAft>
                <a:spcPts val="2133"/>
              </a:spcAft>
            </a:pPr>
            <a:r>
              <a:rPr lang="en-BD" dirty="0"/>
              <a:t>Businesses may implement a communication strategy that details the many channels of communication already at their disposal and instructs employees on how to best use them (Casmir, 2013). </a:t>
            </a:r>
          </a:p>
          <a:p>
            <a:pPr marL="285750" indent="-285750">
              <a:spcAft>
                <a:spcPts val="2133"/>
              </a:spcAft>
            </a:pPr>
            <a:r>
              <a:rPr lang="en-BD" dirty="0"/>
              <a:t>There are a lot of perks to think about, but they all help bring about the desired outcomes. </a:t>
            </a:r>
            <a:endParaRPr dirty="0"/>
          </a:p>
        </p:txBody>
      </p:sp>
      <p:sp>
        <p:nvSpPr>
          <p:cNvPr id="2136" name="Google Shape;2136;p39"/>
          <p:cNvSpPr txBox="1">
            <a:spLocks noGrp="1"/>
          </p:cNvSpPr>
          <p:nvPr>
            <p:ph type="ctrTitle"/>
          </p:nvPr>
        </p:nvSpPr>
        <p:spPr>
          <a:xfrm>
            <a:off x="1347955" y="882567"/>
            <a:ext cx="10230000" cy="770400"/>
          </a:xfrm>
          <a:prstGeom prst="rect">
            <a:avLst/>
          </a:prstGeom>
        </p:spPr>
        <p:txBody>
          <a:bodyPr spcFirstLastPara="1" wrap="square" lIns="121900" tIns="121900" rIns="121900" bIns="121900" anchor="ctr" anchorCtr="0">
            <a:noAutofit/>
          </a:bodyPr>
          <a:lstStyle/>
          <a:p>
            <a:pPr algn="l"/>
            <a:r>
              <a:rPr lang="en-US" b="1" dirty="0"/>
              <a:t>T</a:t>
            </a:r>
            <a:r>
              <a:rPr lang="en-BD" b="1" dirty="0"/>
              <a:t>he benefits of effective communication on the organization’s business process</a:t>
            </a:r>
            <a:br>
              <a:rPr lang="en-BD" b="1" dirty="0"/>
            </a:br>
            <a:endParaRPr b="1" dirty="0"/>
          </a:p>
        </p:txBody>
      </p:sp>
      <p:sp>
        <p:nvSpPr>
          <p:cNvPr id="2" name="TextBox 1">
            <a:extLst>
              <a:ext uri="{FF2B5EF4-FFF2-40B4-BE49-F238E27FC236}">
                <a16:creationId xmlns:a16="http://schemas.microsoft.com/office/drawing/2014/main" id="{23D36B0E-F75B-F56C-5793-597748F0D2CA}"/>
              </a:ext>
            </a:extLst>
          </p:cNvPr>
          <p:cNvSpPr txBox="1"/>
          <p:nvPr/>
        </p:nvSpPr>
        <p:spPr>
          <a:xfrm>
            <a:off x="1892968" y="5037221"/>
            <a:ext cx="3785937" cy="923330"/>
          </a:xfrm>
          <a:prstGeom prst="rect">
            <a:avLst/>
          </a:prstGeom>
          <a:noFill/>
        </p:spPr>
        <p:txBody>
          <a:bodyPr wrap="square" rtlCol="0">
            <a:spAutoFit/>
          </a:bodyPr>
          <a:lstStyle/>
          <a:p>
            <a:r>
              <a:rPr lang="en-GB" dirty="0"/>
              <a:t>Name: VALENTIN BORONICA </a:t>
            </a:r>
            <a:br>
              <a:rPr lang="en-GB" dirty="0"/>
            </a:br>
            <a:r>
              <a:rPr lang="en-GB" dirty="0"/>
              <a:t>Student: 2016509</a:t>
            </a:r>
          </a:p>
          <a:p>
            <a:endParaRPr lang="en-GB" dirty="0"/>
          </a:p>
        </p:txBody>
      </p:sp>
    </p:spTree>
    <p:extLst>
      <p:ext uri="{BB962C8B-B14F-4D97-AF65-F5344CB8AC3E}">
        <p14:creationId xmlns:p14="http://schemas.microsoft.com/office/powerpoint/2010/main" val="3792200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1299634" y="1660582"/>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US" sz="1800" b="1" dirty="0"/>
              <a:t>TRUST</a:t>
            </a:r>
          </a:p>
          <a:p>
            <a:pPr marL="285750" indent="-285750">
              <a:spcAft>
                <a:spcPts val="2133"/>
              </a:spcAft>
            </a:pPr>
            <a:r>
              <a:rPr lang="en-BD" sz="1800" dirty="0"/>
              <a:t>Leaders who model effective companywide communication are an inspiration to their teams.</a:t>
            </a:r>
          </a:p>
          <a:p>
            <a:pPr marL="285750" indent="-285750">
              <a:spcAft>
                <a:spcPts val="2133"/>
              </a:spcAft>
            </a:pPr>
            <a:r>
              <a:rPr lang="en-BD" sz="1800" dirty="0"/>
              <a:t>Instances like this highlight the benefits of working together and building trust among colleagues.</a:t>
            </a:r>
          </a:p>
          <a:p>
            <a:pPr marL="285750" indent="-285750">
              <a:spcAft>
                <a:spcPts val="2133"/>
              </a:spcAft>
            </a:pPr>
            <a:r>
              <a:rPr lang="en-BD" sz="1800" dirty="0"/>
              <a:t>When employees are comfortable enough to share their thoughts and feelings at work, trust grows.</a:t>
            </a:r>
          </a:p>
          <a:p>
            <a:pPr marL="0" indent="0">
              <a:spcAft>
                <a:spcPts val="2133"/>
              </a:spcAft>
              <a:buNone/>
            </a:pPr>
            <a:endParaRPr b="1" dirty="0"/>
          </a:p>
        </p:txBody>
      </p:sp>
      <p:sp>
        <p:nvSpPr>
          <p:cNvPr id="2136" name="Google Shape;2136;p39"/>
          <p:cNvSpPr txBox="1">
            <a:spLocks noGrp="1"/>
          </p:cNvSpPr>
          <p:nvPr>
            <p:ph type="ctrTitle"/>
          </p:nvPr>
        </p:nvSpPr>
        <p:spPr>
          <a:xfrm>
            <a:off x="1341634" y="693310"/>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0F988953-6EA7-582F-925B-7028D59E52E7}"/>
              </a:ext>
            </a:extLst>
          </p:cNvPr>
          <p:cNvSpPr txBox="1"/>
          <p:nvPr/>
        </p:nvSpPr>
        <p:spPr>
          <a:xfrm>
            <a:off x="1299634" y="5518359"/>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1662744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676633"/>
            <a:ext cx="10272000" cy="4684000"/>
          </a:xfrm>
          <a:prstGeom prst="rect">
            <a:avLst/>
          </a:prstGeom>
        </p:spPr>
        <p:txBody>
          <a:bodyPr spcFirstLastPara="1" wrap="square" lIns="121900" tIns="121900" rIns="121900" bIns="121900" anchor="t" anchorCtr="0">
            <a:noAutofit/>
          </a:bodyPr>
          <a:lstStyle/>
          <a:p>
            <a:pPr marL="0" indent="0" algn="just">
              <a:lnSpc>
                <a:spcPct val="150000"/>
              </a:lnSpc>
              <a:spcAft>
                <a:spcPts val="2133"/>
              </a:spcAft>
              <a:buNone/>
            </a:pPr>
            <a:r>
              <a:rPr lang="en-US" sz="1800" b="1" dirty="0"/>
              <a:t>Encouragement</a:t>
            </a:r>
          </a:p>
          <a:p>
            <a:pPr marL="285750" indent="-285750" algn="just">
              <a:lnSpc>
                <a:spcPct val="150000"/>
              </a:lnSpc>
              <a:spcAft>
                <a:spcPts val="2133"/>
              </a:spcAft>
            </a:pPr>
            <a:r>
              <a:rPr lang="en-BD" sz="1800" dirty="0"/>
              <a:t>Team members are more likely to feel appreciated and valued when their leaders actively engage in two-way communication with them rather than just monitoring their work from afar.</a:t>
            </a:r>
          </a:p>
          <a:p>
            <a:pPr marL="285750" indent="-285750" algn="just">
              <a:lnSpc>
                <a:spcPct val="150000"/>
              </a:lnSpc>
              <a:spcAft>
                <a:spcPts val="2133"/>
              </a:spcAft>
            </a:pPr>
            <a:r>
              <a:rPr lang="en-BD" sz="1800" dirty="0"/>
              <a:t>A rise in both work satisfaction and loyalty is a common outcome of this sentiment (Casmir, 2013). </a:t>
            </a:r>
            <a:endParaRPr sz="1800" b="1"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6AFEC7E9-6910-E0B1-CA7B-3F0F05EAF883}"/>
              </a:ext>
            </a:extLst>
          </p:cNvPr>
          <p:cNvSpPr txBox="1"/>
          <p:nvPr/>
        </p:nvSpPr>
        <p:spPr>
          <a:xfrm>
            <a:off x="960000" y="5714302"/>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741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676634"/>
            <a:ext cx="10272000" cy="3986230"/>
          </a:xfrm>
          <a:prstGeom prst="rect">
            <a:avLst/>
          </a:prstGeom>
        </p:spPr>
        <p:txBody>
          <a:bodyPr spcFirstLastPara="1" wrap="square" lIns="121900" tIns="121900" rIns="121900" bIns="121900" anchor="t" anchorCtr="0">
            <a:noAutofit/>
          </a:bodyPr>
          <a:lstStyle/>
          <a:p>
            <a:pPr marL="0" indent="0">
              <a:lnSpc>
                <a:spcPct val="150000"/>
              </a:lnSpc>
              <a:spcAft>
                <a:spcPts val="2133"/>
              </a:spcAft>
              <a:buNone/>
            </a:pPr>
            <a:r>
              <a:rPr lang="en-US" sz="1800" b="1" dirty="0"/>
              <a:t>Good communication</a:t>
            </a:r>
          </a:p>
          <a:p>
            <a:pPr>
              <a:lnSpc>
                <a:spcPct val="150000"/>
              </a:lnSpc>
            </a:pPr>
            <a:r>
              <a:rPr lang="en-BD" dirty="0"/>
              <a:t>While many businesses take novel approaches to boost employee involvement, many often underestimate the importance of simple, everyday forms of open communication. An organisation is free to use whatever number of strategies it deems useful. However, without first ensuring that leadership maintains an accessible channel of contact with team members, such techniques would certainly fail.</a:t>
            </a:r>
          </a:p>
          <a:p>
            <a:pPr>
              <a:lnSpc>
                <a:spcPct val="150000"/>
              </a:lnSpc>
            </a:pPr>
            <a:r>
              <a:rPr lang="en-BD" dirty="0"/>
              <a:t>When a team works well together, it's because of their ability to communicate effectively. </a:t>
            </a:r>
          </a:p>
          <a:p>
            <a:pPr>
              <a:lnSpc>
                <a:spcPct val="150000"/>
              </a:lnSpc>
            </a:pPr>
            <a:r>
              <a:rPr lang="en-BD" dirty="0"/>
              <a:t>Leaders should provide an example of clear, straightforward, timely, and compassionate communication to improve teamwork and relationships among colleagues (El Emary, Brzozowska and Bubel, 2020).</a:t>
            </a:r>
          </a:p>
          <a:p>
            <a:pPr marL="0" indent="0">
              <a:spcAft>
                <a:spcPts val="2133"/>
              </a:spcAft>
              <a:buNone/>
            </a:pPr>
            <a:r>
              <a:rPr lang="en-GB" b="1" dirty="0"/>
              <a:t>Name: VALENTIN BORONICA </a:t>
            </a:r>
            <a:br>
              <a:rPr lang="en-GB" b="1" dirty="0"/>
            </a:br>
            <a:r>
              <a:rPr lang="en-GB" b="1" dirty="0"/>
              <a:t>Student: 2016509</a:t>
            </a:r>
          </a:p>
          <a:p>
            <a:pPr marL="0" indent="0">
              <a:spcAft>
                <a:spcPts val="2133"/>
              </a:spcAft>
              <a:buNone/>
            </a:pPr>
            <a:endParaRPr b="1"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Tree>
    <p:extLst>
      <p:ext uri="{BB962C8B-B14F-4D97-AF65-F5344CB8AC3E}">
        <p14:creationId xmlns:p14="http://schemas.microsoft.com/office/powerpoint/2010/main" val="3858268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lgn="just">
              <a:lnSpc>
                <a:spcPct val="150000"/>
              </a:lnSpc>
              <a:spcAft>
                <a:spcPts val="2133"/>
              </a:spcAft>
              <a:buNone/>
            </a:pPr>
            <a:r>
              <a:rPr lang="en-US" sz="1800" b="1" dirty="0"/>
              <a:t>Productivity</a:t>
            </a:r>
          </a:p>
          <a:p>
            <a:pPr marL="285750" indent="-285750" algn="just">
              <a:lnSpc>
                <a:spcPct val="150000"/>
              </a:lnSpc>
              <a:spcAft>
                <a:spcPts val="2133"/>
              </a:spcAft>
            </a:pPr>
            <a:r>
              <a:rPr lang="en-BD" sz="1800" dirty="0"/>
              <a:t>Productivity is boosted as a result. </a:t>
            </a:r>
          </a:p>
          <a:p>
            <a:pPr marL="285750" indent="-285750" algn="just">
              <a:lnSpc>
                <a:spcPct val="150000"/>
              </a:lnSpc>
              <a:spcAft>
                <a:spcPts val="2133"/>
              </a:spcAft>
            </a:pPr>
            <a:r>
              <a:rPr lang="en-BD" sz="1800" dirty="0"/>
              <a:t>Team members who are invested in their work and who know what is expected of them tend to be more productive than those who aren't. Members of a team who are confused about their responsibilities are more likely to experience frustration and doubt in their ability. </a:t>
            </a:r>
          </a:p>
          <a:p>
            <a:pPr marL="285750" indent="-285750" algn="just">
              <a:lnSpc>
                <a:spcPct val="150000"/>
              </a:lnSpc>
              <a:spcAft>
                <a:spcPts val="2133"/>
              </a:spcAft>
            </a:pPr>
            <a:r>
              <a:rPr lang="en-BD" sz="1800" dirty="0"/>
              <a:t>If the necessary data is easily accessible and well-organized, team members may perhaps do their jobs more successfully.</a:t>
            </a:r>
          </a:p>
          <a:p>
            <a:pPr marL="0" indent="0">
              <a:spcAft>
                <a:spcPts val="2133"/>
              </a:spcAft>
              <a:buNone/>
            </a:pP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383A1AB1-801F-D83E-3936-0F0B7F693CB5}"/>
              </a:ext>
            </a:extLst>
          </p:cNvPr>
          <p:cNvSpPr txBox="1"/>
          <p:nvPr/>
        </p:nvSpPr>
        <p:spPr>
          <a:xfrm>
            <a:off x="960000" y="5908667"/>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1010331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lgn="just">
              <a:spcAft>
                <a:spcPts val="2133"/>
              </a:spcAft>
              <a:buNone/>
            </a:pPr>
            <a:r>
              <a:rPr lang="en-US" sz="1800" b="1" dirty="0"/>
              <a:t>Innovations</a:t>
            </a:r>
          </a:p>
          <a:p>
            <a:pPr marL="285750" indent="-285750" algn="just">
              <a:spcAft>
                <a:spcPts val="2133"/>
              </a:spcAft>
            </a:pPr>
            <a:r>
              <a:rPr lang="en-BD" sz="1800" dirty="0"/>
              <a:t>Innovation is a byproduct of open lines of communication. </a:t>
            </a:r>
          </a:p>
          <a:p>
            <a:pPr marL="285750" indent="-285750" algn="just">
              <a:spcAft>
                <a:spcPts val="2133"/>
              </a:spcAft>
            </a:pPr>
            <a:r>
              <a:rPr lang="en-BD" sz="1800" dirty="0"/>
              <a:t>It's easier to work together when there's good communication. </a:t>
            </a:r>
          </a:p>
          <a:p>
            <a:pPr marL="285750" indent="-285750" algn="just">
              <a:spcAft>
                <a:spcPts val="2133"/>
              </a:spcAft>
            </a:pPr>
            <a:r>
              <a:rPr lang="en-BD" sz="1800" dirty="0"/>
              <a:t>Innovation flourishes when team members feel safe voicing their opinions to their superiors and peers </a:t>
            </a:r>
            <a:endParaRPr sz="1800" b="1"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2D00C8FA-402D-11E4-64C2-89D97CCBE315}"/>
              </a:ext>
            </a:extLst>
          </p:cNvPr>
          <p:cNvSpPr txBox="1"/>
          <p:nvPr/>
        </p:nvSpPr>
        <p:spPr>
          <a:xfrm>
            <a:off x="960000" y="5441458"/>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249292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US" sz="1800" b="1" dirty="0"/>
              <a:t>Problem solving</a:t>
            </a:r>
          </a:p>
          <a:p>
            <a:pPr marL="285750" indent="-285750">
              <a:spcAft>
                <a:spcPts val="2133"/>
              </a:spcAft>
            </a:pPr>
            <a:r>
              <a:rPr lang="en-BD" sz="1800" dirty="0"/>
              <a:t>Problems within a team are usually easier to solve or prevent entirely when members are able cannily and honestly </a:t>
            </a:r>
            <a:r>
              <a:rPr lang="en-US" sz="1800" dirty="0"/>
              <a:t>communicate </a:t>
            </a:r>
            <a:r>
              <a:rPr lang="en-BD" sz="1800" dirty="0"/>
              <a:t>with one another, </a:t>
            </a:r>
            <a:r>
              <a:rPr lang="en-US" sz="1800" dirty="0"/>
              <a:t>listen</a:t>
            </a:r>
            <a:r>
              <a:rPr lang="en-BD" sz="1800" dirty="0"/>
              <a:t>, and respond to all. </a:t>
            </a:r>
          </a:p>
          <a:p>
            <a:pPr marL="285750" indent="-285750">
              <a:spcAft>
                <a:spcPts val="2133"/>
              </a:spcAft>
            </a:pPr>
            <a:r>
              <a:rPr lang="en-BD" sz="1800" dirty="0"/>
              <a:t>The success of a team can only profit from the ability of its members to turn conflicts into positive, fruitful dialogue.</a:t>
            </a:r>
          </a:p>
          <a:p>
            <a:pPr marL="0" indent="0">
              <a:spcAft>
                <a:spcPts val="2133"/>
              </a:spcAft>
              <a:buNone/>
            </a:pPr>
            <a:endParaRPr b="1"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D706D7CE-3595-E3C8-9661-E47720F7139F}"/>
              </a:ext>
            </a:extLst>
          </p:cNvPr>
          <p:cNvSpPr txBox="1"/>
          <p:nvPr/>
        </p:nvSpPr>
        <p:spPr>
          <a:xfrm>
            <a:off x="982195" y="5450200"/>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3734510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US" sz="1800" b="1" dirty="0"/>
              <a:t>Strong connection</a:t>
            </a:r>
          </a:p>
          <a:p>
            <a:pPr marL="285750" indent="-285750">
              <a:spcAft>
                <a:spcPts val="2133"/>
              </a:spcAft>
            </a:pPr>
            <a:r>
              <a:rPr lang="en-BD" sz="1800" dirty="0"/>
              <a:t>It helps to strengthen connections with regular customers. </a:t>
            </a:r>
          </a:p>
          <a:p>
            <a:pPr marL="285750" indent="-285750">
              <a:spcAft>
                <a:spcPts val="2133"/>
              </a:spcAft>
            </a:pPr>
            <a:r>
              <a:rPr lang="en-BD" sz="1800" dirty="0"/>
              <a:t>When a business encourages its employees to communicate effectively and positively, the </a:t>
            </a:r>
            <a:r>
              <a:rPr lang="en-US" sz="1800" dirty="0"/>
              <a:t>practice </a:t>
            </a:r>
            <a:r>
              <a:rPr lang="en-BD" sz="1800" dirty="0"/>
              <a:t>in their encounters with consumers leads to more satisfied clients. </a:t>
            </a:r>
            <a:endParaRPr sz="1800" b="1"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benefits of effective communication on the organization’s business process (continued)</a:t>
            </a:r>
            <a:endParaRPr b="1" dirty="0"/>
          </a:p>
        </p:txBody>
      </p:sp>
      <p:sp>
        <p:nvSpPr>
          <p:cNvPr id="5" name="TextBox 4">
            <a:extLst>
              <a:ext uri="{FF2B5EF4-FFF2-40B4-BE49-F238E27FC236}">
                <a16:creationId xmlns:a16="http://schemas.microsoft.com/office/drawing/2014/main" id="{742EB0BB-2350-6645-99AD-3890013335CF}"/>
              </a:ext>
            </a:extLst>
          </p:cNvPr>
          <p:cNvSpPr txBox="1"/>
          <p:nvPr/>
        </p:nvSpPr>
        <p:spPr>
          <a:xfrm>
            <a:off x="960000" y="5251467"/>
            <a:ext cx="8534400" cy="646331"/>
          </a:xfrm>
          <a:prstGeom prst="rect">
            <a:avLst/>
          </a:prstGeom>
          <a:noFill/>
        </p:spPr>
        <p:txBody>
          <a:bodyPr wrap="square">
            <a:spAutoFit/>
          </a:bodyPr>
          <a:lstStyle/>
          <a:p>
            <a:r>
              <a:rPr lang="en-GB" dirty="0"/>
              <a:t>Name: VALENTIN BORONICA </a:t>
            </a:r>
            <a:br>
              <a:rPr lang="en-GB" dirty="0"/>
            </a:br>
            <a:r>
              <a:rPr lang="en-GB" dirty="0"/>
              <a:t>Student: 2016509</a:t>
            </a:r>
          </a:p>
        </p:txBody>
      </p:sp>
    </p:spTree>
    <p:extLst>
      <p:ext uri="{BB962C8B-B14F-4D97-AF65-F5344CB8AC3E}">
        <p14:creationId xmlns:p14="http://schemas.microsoft.com/office/powerpoint/2010/main" val="3352712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BD" sz="1800" b="1" dirty="0"/>
              <a:t>The Theory of Planned Behavior</a:t>
            </a:r>
          </a:p>
          <a:p>
            <a:pPr marL="285750" indent="-285750">
              <a:spcAft>
                <a:spcPts val="2133"/>
              </a:spcAft>
            </a:pPr>
            <a:r>
              <a:rPr lang="en-BD" sz="1800" dirty="0"/>
              <a:t>This is the revised version of the reasoned action theory</a:t>
            </a:r>
          </a:p>
          <a:p>
            <a:pPr marL="285750" indent="-285750">
              <a:spcAft>
                <a:spcPts val="2133"/>
              </a:spcAft>
            </a:pPr>
            <a:r>
              <a:rPr lang="en-BD" sz="1800" dirty="0"/>
              <a:t>The idea advocated, at first, to focus on values since they affect attitudes and perceptions</a:t>
            </a:r>
          </a:p>
          <a:p>
            <a:pPr marL="285750" indent="-285750">
              <a:spcAft>
                <a:spcPts val="2133"/>
              </a:spcAft>
            </a:pPr>
            <a:r>
              <a:rPr lang="en-BD" sz="1800" dirty="0"/>
              <a:t>The model had been revised and expanded to incorporate 'perceived behaviour management' </a:t>
            </a: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BD" b="1" dirty="0"/>
              <a:t>How does the organization use the theories relating to models of communication</a:t>
            </a:r>
            <a:br>
              <a:rPr lang="en-BD" b="1" dirty="0"/>
            </a:br>
            <a:endParaRPr b="1" dirty="0"/>
          </a:p>
        </p:txBody>
      </p:sp>
      <p:sp>
        <p:nvSpPr>
          <p:cNvPr id="5" name="TextBox 4">
            <a:extLst>
              <a:ext uri="{FF2B5EF4-FFF2-40B4-BE49-F238E27FC236}">
                <a16:creationId xmlns:a16="http://schemas.microsoft.com/office/drawing/2014/main" id="{4ABA1707-BCFF-E21C-5B3F-0A481391E8E4}"/>
              </a:ext>
            </a:extLst>
          </p:cNvPr>
          <p:cNvSpPr txBox="1"/>
          <p:nvPr/>
        </p:nvSpPr>
        <p:spPr>
          <a:xfrm>
            <a:off x="960000" y="5450200"/>
            <a:ext cx="8534400" cy="646331"/>
          </a:xfrm>
          <a:prstGeom prst="rect">
            <a:avLst/>
          </a:prstGeom>
          <a:noFill/>
        </p:spPr>
        <p:txBody>
          <a:bodyPr wrap="square">
            <a:spAutoFit/>
          </a:bodyPr>
          <a:lstStyle/>
          <a:p>
            <a:r>
              <a:rPr lang="en-GB" dirty="0"/>
              <a:t>Name: </a:t>
            </a:r>
            <a:r>
              <a:rPr lang="en-GB" dirty="0" err="1"/>
              <a:t>Narcis</a:t>
            </a:r>
            <a:r>
              <a:rPr lang="en-GB" dirty="0"/>
              <a:t> Sebastian </a:t>
            </a:r>
            <a:r>
              <a:rPr lang="en-GB" dirty="0" err="1"/>
              <a:t>Plesca</a:t>
            </a:r>
            <a:r>
              <a:rPr lang="en-GB" dirty="0"/>
              <a:t>  </a:t>
            </a:r>
            <a:br>
              <a:rPr lang="en-GB" dirty="0"/>
            </a:br>
            <a:r>
              <a:rPr lang="en-GB" dirty="0"/>
              <a:t>Student:2123224</a:t>
            </a:r>
          </a:p>
        </p:txBody>
      </p:sp>
    </p:spTree>
    <p:extLst>
      <p:ext uri="{BB962C8B-B14F-4D97-AF65-F5344CB8AC3E}">
        <p14:creationId xmlns:p14="http://schemas.microsoft.com/office/powerpoint/2010/main" val="1580110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BD" b="1" dirty="0"/>
              <a:t>Shannon Weaver Model</a:t>
            </a:r>
          </a:p>
          <a:p>
            <a:pPr marL="285750" indent="-285750">
              <a:spcAft>
                <a:spcPts val="2133"/>
              </a:spcAft>
            </a:pPr>
            <a:r>
              <a:rPr lang="en-BD" dirty="0"/>
              <a:t>Shannon and Weaver were the first to design a human communication engineering model focusing on the telephone version. </a:t>
            </a:r>
          </a:p>
          <a:p>
            <a:pPr marL="0" indent="0">
              <a:spcAft>
                <a:spcPts val="2133"/>
              </a:spcAft>
              <a:buNone/>
            </a:pPr>
            <a:r>
              <a:rPr lang="en-BD" dirty="0"/>
              <a:t>	</a:t>
            </a:r>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BD" b="1" dirty="0"/>
              <a:t>How does the organization use the theories relating to models of communication (continued)</a:t>
            </a:r>
            <a:br>
              <a:rPr lang="en-BD" b="1" dirty="0"/>
            </a:br>
            <a:endParaRPr b="1" dirty="0"/>
          </a:p>
        </p:txBody>
      </p:sp>
      <p:pic>
        <p:nvPicPr>
          <p:cNvPr id="6" name="Picture 5">
            <a:extLst>
              <a:ext uri="{FF2B5EF4-FFF2-40B4-BE49-F238E27FC236}">
                <a16:creationId xmlns:a16="http://schemas.microsoft.com/office/drawing/2014/main" id="{AF84F6D0-8BD0-CF0C-E361-AC4D92C58CEC}"/>
              </a:ext>
            </a:extLst>
          </p:cNvPr>
          <p:cNvPicPr>
            <a:picLocks noChangeAspect="1"/>
          </p:cNvPicPr>
          <p:nvPr/>
        </p:nvPicPr>
        <p:blipFill>
          <a:blip r:embed="rId3"/>
          <a:stretch>
            <a:fillRect/>
          </a:stretch>
        </p:blipFill>
        <p:spPr>
          <a:xfrm>
            <a:off x="2881276" y="3063506"/>
            <a:ext cx="5727700" cy="2857500"/>
          </a:xfrm>
          <a:prstGeom prst="rect">
            <a:avLst/>
          </a:prstGeom>
        </p:spPr>
      </p:pic>
      <p:pic>
        <p:nvPicPr>
          <p:cNvPr id="3" name="Picture 2">
            <a:extLst>
              <a:ext uri="{FF2B5EF4-FFF2-40B4-BE49-F238E27FC236}">
                <a16:creationId xmlns:a16="http://schemas.microsoft.com/office/drawing/2014/main" id="{7F797F1E-94D4-BFE5-5459-EC1C8F1F8FE8}"/>
              </a:ext>
            </a:extLst>
          </p:cNvPr>
          <p:cNvPicPr>
            <a:picLocks noChangeAspect="1"/>
          </p:cNvPicPr>
          <p:nvPr/>
        </p:nvPicPr>
        <p:blipFill>
          <a:blip r:embed="rId4"/>
          <a:stretch>
            <a:fillRect/>
          </a:stretch>
        </p:blipFill>
        <p:spPr>
          <a:xfrm>
            <a:off x="488592" y="5921006"/>
            <a:ext cx="8583912" cy="768163"/>
          </a:xfrm>
          <a:prstGeom prst="rect">
            <a:avLst/>
          </a:prstGeom>
        </p:spPr>
      </p:pic>
    </p:spTree>
    <p:extLst>
      <p:ext uri="{BB962C8B-B14F-4D97-AF65-F5344CB8AC3E}">
        <p14:creationId xmlns:p14="http://schemas.microsoft.com/office/powerpoint/2010/main" val="793067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0" indent="0">
              <a:spcAft>
                <a:spcPts val="2133"/>
              </a:spcAft>
              <a:buNone/>
            </a:pPr>
            <a:r>
              <a:rPr lang="en-BD" sz="1800" b="1" dirty="0"/>
              <a:t>Schramm’s Model of Communication</a:t>
            </a:r>
          </a:p>
          <a:p>
            <a:pPr marL="285750" indent="-285750">
              <a:spcAft>
                <a:spcPts val="2133"/>
              </a:spcAft>
            </a:pPr>
            <a:r>
              <a:rPr lang="en-BD" sz="1800" dirty="0"/>
              <a:t>The contribution of Schramm to the conception of corneal communications is so substantial that it helped to give a more adequate explanation for the functioning of the communication process. </a:t>
            </a:r>
          </a:p>
          <a:p>
            <a:pPr marL="285750" indent="-285750">
              <a:spcAft>
                <a:spcPts val="2133"/>
              </a:spcAft>
            </a:pPr>
            <a:r>
              <a:rPr lang="en-BD" sz="1800" dirty="0"/>
              <a:t>Schramm emphasised the role of feedback and noise in the communication process by emphasising their significance in this paradigm (Ibe, 2011). </a:t>
            </a:r>
          </a:p>
          <a:p>
            <a:pPr marL="285750" indent="-285750">
              <a:spcAft>
                <a:spcPts val="2133"/>
              </a:spcAft>
            </a:pPr>
            <a:r>
              <a:rPr lang="en-BD" sz="1800" dirty="0"/>
              <a:t>It is the organisation itself that will be the receiver of the input. It establishes touch with a source. The company will use this strategy to solicit and implement suggestions from its staff. </a:t>
            </a:r>
          </a:p>
          <a:p>
            <a:pPr marL="0" indent="0">
              <a:spcAft>
                <a:spcPts val="2133"/>
              </a:spcAft>
              <a:buNone/>
            </a:pP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BD" b="1" dirty="0"/>
              <a:t>How does the organization use the theories relating to models of communication (continued)</a:t>
            </a:r>
            <a:br>
              <a:rPr lang="en-BD" b="1" dirty="0"/>
            </a:br>
            <a:endParaRPr b="1" dirty="0"/>
          </a:p>
        </p:txBody>
      </p:sp>
      <p:pic>
        <p:nvPicPr>
          <p:cNvPr id="3" name="Picture 2">
            <a:extLst>
              <a:ext uri="{FF2B5EF4-FFF2-40B4-BE49-F238E27FC236}">
                <a16:creationId xmlns:a16="http://schemas.microsoft.com/office/drawing/2014/main" id="{1CD27320-6603-467F-9AB2-ABA5EA55F92D}"/>
              </a:ext>
            </a:extLst>
          </p:cNvPr>
          <p:cNvPicPr>
            <a:picLocks noChangeAspect="1"/>
          </p:cNvPicPr>
          <p:nvPr/>
        </p:nvPicPr>
        <p:blipFill>
          <a:blip r:embed="rId3"/>
          <a:stretch>
            <a:fillRect/>
          </a:stretch>
        </p:blipFill>
        <p:spPr>
          <a:xfrm>
            <a:off x="960000" y="5707718"/>
            <a:ext cx="8583912" cy="768163"/>
          </a:xfrm>
          <a:prstGeom prst="rect">
            <a:avLst/>
          </a:prstGeom>
        </p:spPr>
      </p:pic>
    </p:spTree>
    <p:extLst>
      <p:ext uri="{BB962C8B-B14F-4D97-AF65-F5344CB8AC3E}">
        <p14:creationId xmlns:p14="http://schemas.microsoft.com/office/powerpoint/2010/main" val="1334131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nSpc>
                <a:spcPct val="150000"/>
              </a:lnSpc>
              <a:buNone/>
            </a:pPr>
            <a:r>
              <a:rPr lang="en-US" sz="1800" b="1" dirty="0"/>
              <a:t>Inability to Listen to Others</a:t>
            </a:r>
            <a:endParaRPr lang="en-BD" sz="1800" dirty="0"/>
          </a:p>
          <a:p>
            <a:pPr>
              <a:lnSpc>
                <a:spcPct val="150000"/>
              </a:lnSpc>
            </a:pPr>
            <a:r>
              <a:rPr lang="en-US" sz="1800" dirty="0"/>
              <a:t>Engaged listening is a crucial skill for successful interaction with others.</a:t>
            </a:r>
          </a:p>
          <a:p>
            <a:pPr>
              <a:lnSpc>
                <a:spcPct val="150000"/>
              </a:lnSpc>
            </a:pPr>
            <a:r>
              <a:rPr lang="en-US" sz="1800" dirty="0"/>
              <a:t>If one isn’t paying attention to the other person, one can't possibly understand what they need, thus one can't possibly interact with them (McLuhan and McLuhan, 2011).</a:t>
            </a:r>
            <a:endParaRPr lang="en-BD" sz="1800" dirty="0"/>
          </a:p>
          <a:p>
            <a:pPr marL="0" indent="0">
              <a:spcAft>
                <a:spcPts val="2133"/>
              </a:spcAft>
              <a:buNone/>
            </a:pPr>
            <a:endParaRPr dirty="0"/>
          </a:p>
        </p:txBody>
      </p:sp>
      <p:sp>
        <p:nvSpPr>
          <p:cNvPr id="2136" name="Google Shape;2136;p39"/>
          <p:cNvSpPr txBox="1">
            <a:spLocks noGrp="1"/>
          </p:cNvSpPr>
          <p:nvPr>
            <p:ph type="ctrTitle"/>
          </p:nvPr>
        </p:nvSpPr>
        <p:spPr>
          <a:xfrm>
            <a:off x="982194" y="497367"/>
            <a:ext cx="10745517" cy="770400"/>
          </a:xfrm>
          <a:prstGeom prst="rect">
            <a:avLst/>
          </a:prstGeom>
        </p:spPr>
        <p:txBody>
          <a:bodyPr spcFirstLastPara="1" wrap="square" lIns="121900" tIns="121900" rIns="121900" bIns="121900" anchor="ctr" anchorCtr="0">
            <a:noAutofit/>
          </a:bodyPr>
          <a:lstStyle/>
          <a:p>
            <a:pPr algn="l"/>
            <a:r>
              <a:rPr lang="en-BD" b="1" dirty="0"/>
              <a:t>The types of barriers that can prevent effective communication between the organisation and their external stakeholders</a:t>
            </a:r>
            <a:br>
              <a:rPr lang="en-BD" b="1" dirty="0"/>
            </a:br>
            <a:endParaRPr b="1" dirty="0"/>
          </a:p>
        </p:txBody>
      </p:sp>
      <p:sp>
        <p:nvSpPr>
          <p:cNvPr id="6" name="TextBox 5">
            <a:extLst>
              <a:ext uri="{FF2B5EF4-FFF2-40B4-BE49-F238E27FC236}">
                <a16:creationId xmlns:a16="http://schemas.microsoft.com/office/drawing/2014/main" id="{4FD3E9EB-7160-47D3-FCD4-AE70936152B6}"/>
              </a:ext>
            </a:extLst>
          </p:cNvPr>
          <p:cNvSpPr txBox="1"/>
          <p:nvPr/>
        </p:nvSpPr>
        <p:spPr>
          <a:xfrm>
            <a:off x="1283368" y="5165558"/>
            <a:ext cx="5309937" cy="646331"/>
          </a:xfrm>
          <a:prstGeom prst="rect">
            <a:avLst/>
          </a:prstGeom>
          <a:noFill/>
        </p:spPr>
        <p:txBody>
          <a:bodyPr wrap="square" rtlCol="0">
            <a:spAutoFit/>
          </a:bodyPr>
          <a:lstStyle/>
          <a:p>
            <a:r>
              <a:rPr lang="en-GB" dirty="0"/>
              <a:t>Name: Bianca Georgiana </a:t>
            </a:r>
            <a:r>
              <a:rPr lang="en-GB" dirty="0" err="1"/>
              <a:t>Boronica</a:t>
            </a:r>
            <a:endParaRPr lang="en-GB" dirty="0"/>
          </a:p>
          <a:p>
            <a:r>
              <a:rPr lang="en-GB" dirty="0"/>
              <a:t>Student: 2118897</a:t>
            </a:r>
          </a:p>
        </p:txBody>
      </p:sp>
    </p:spTree>
    <p:extLst>
      <p:ext uri="{BB962C8B-B14F-4D97-AF65-F5344CB8AC3E}">
        <p14:creationId xmlns:p14="http://schemas.microsoft.com/office/powerpoint/2010/main" val="600063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703327" y="1267767"/>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US" sz="1800" b="1" dirty="0"/>
              <a:t>Lack of Transparency &amp; Trust</a:t>
            </a:r>
            <a:endParaRPr lang="en-BD" sz="1800" dirty="0"/>
          </a:p>
          <a:p>
            <a:pPr algn="just">
              <a:lnSpc>
                <a:spcPct val="150000"/>
              </a:lnSpc>
            </a:pPr>
            <a:r>
              <a:rPr lang="en-US" sz="1800" dirty="0"/>
              <a:t>If there isn't any trust or openness, it's almost impossible to have a meaningful conversation about anything.</a:t>
            </a:r>
          </a:p>
          <a:p>
            <a:pPr algn="just">
              <a:lnSpc>
                <a:spcPct val="150000"/>
              </a:lnSpc>
            </a:pPr>
            <a:r>
              <a:rPr lang="en-US" sz="1800" dirty="0"/>
              <a:t>For instance, if the organization's external stakeholders suspect that they are being kept in the dark about anything, they may get concerned, and some may even engage in wild speculation, all of which makes it harder for the organization's message to get through.</a:t>
            </a:r>
            <a:endParaRPr lang="en-BD" sz="1800" dirty="0"/>
          </a:p>
          <a:p>
            <a:pPr marL="0" indent="0">
              <a:spcAft>
                <a:spcPts val="2133"/>
              </a:spcAft>
              <a:buNone/>
            </a:pPr>
            <a:endParaRPr dirty="0"/>
          </a:p>
        </p:txBody>
      </p:sp>
      <p:sp>
        <p:nvSpPr>
          <p:cNvPr id="2136" name="Google Shape;2136;p39"/>
          <p:cNvSpPr txBox="1">
            <a:spLocks noGrp="1"/>
          </p:cNvSpPr>
          <p:nvPr>
            <p:ph type="ctrTitle"/>
          </p:nvPr>
        </p:nvSpPr>
        <p:spPr>
          <a:xfrm>
            <a:off x="982194" y="497367"/>
            <a:ext cx="11628020" cy="770400"/>
          </a:xfrm>
          <a:prstGeom prst="rect">
            <a:avLst/>
          </a:prstGeom>
        </p:spPr>
        <p:txBody>
          <a:bodyPr spcFirstLastPara="1" wrap="square" lIns="121900" tIns="121900" rIns="121900" bIns="121900" anchor="ctr" anchorCtr="0">
            <a:noAutofit/>
          </a:bodyPr>
          <a:lstStyle/>
          <a:p>
            <a:pPr algn="l"/>
            <a:r>
              <a:rPr lang="en-BD" b="1" dirty="0"/>
              <a:t>The types of barriers that can prevent effective communication between the organisation and their external stakeholders (continued)</a:t>
            </a:r>
            <a:br>
              <a:rPr lang="en-BD" b="1" dirty="0"/>
            </a:br>
            <a:endParaRPr b="1" dirty="0"/>
          </a:p>
        </p:txBody>
      </p:sp>
      <p:pic>
        <p:nvPicPr>
          <p:cNvPr id="5" name="Picture 4">
            <a:extLst>
              <a:ext uri="{FF2B5EF4-FFF2-40B4-BE49-F238E27FC236}">
                <a16:creationId xmlns:a16="http://schemas.microsoft.com/office/drawing/2014/main" id="{90F5790C-7167-2A52-B1CE-B0927EF0A41F}"/>
              </a:ext>
            </a:extLst>
          </p:cNvPr>
          <p:cNvPicPr>
            <a:picLocks noChangeAspect="1"/>
          </p:cNvPicPr>
          <p:nvPr/>
        </p:nvPicPr>
        <p:blipFill>
          <a:blip r:embed="rId3"/>
          <a:stretch>
            <a:fillRect/>
          </a:stretch>
        </p:blipFill>
        <p:spPr>
          <a:xfrm>
            <a:off x="846791" y="5605430"/>
            <a:ext cx="5364945" cy="768163"/>
          </a:xfrm>
          <a:prstGeom prst="rect">
            <a:avLst/>
          </a:prstGeom>
        </p:spPr>
      </p:pic>
    </p:spTree>
    <p:extLst>
      <p:ext uri="{BB962C8B-B14F-4D97-AF65-F5344CB8AC3E}">
        <p14:creationId xmlns:p14="http://schemas.microsoft.com/office/powerpoint/2010/main" val="2469337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US" sz="1800" b="1" dirty="0"/>
              <a:t>Communication Styles</a:t>
            </a:r>
            <a:endParaRPr lang="en-BD" sz="1800" dirty="0"/>
          </a:p>
          <a:p>
            <a:pPr algn="just">
              <a:lnSpc>
                <a:spcPct val="150000"/>
              </a:lnSpc>
            </a:pPr>
            <a:r>
              <a:rPr lang="en-US" sz="1800" dirty="0"/>
              <a:t>In other words, there is no one "correct" way to convey information between people. </a:t>
            </a:r>
          </a:p>
          <a:p>
            <a:pPr algn="just">
              <a:lnSpc>
                <a:spcPct val="150000"/>
              </a:lnSpc>
            </a:pPr>
            <a:r>
              <a:rPr lang="en-US" sz="1800" dirty="0"/>
              <a:t>One person's steadfast adherence to a certain mode of expression might make it challenging for them to interact with others who </a:t>
            </a:r>
            <a:r>
              <a:rPr lang="en-US" sz="1800" dirty="0" err="1"/>
              <a:t>favour</a:t>
            </a:r>
            <a:r>
              <a:rPr lang="en-US" sz="1800" dirty="0"/>
              <a:t> a different model (McLuhan and McLuhan, 2011).</a:t>
            </a:r>
            <a:endParaRPr lang="en-BD" sz="1800" dirty="0"/>
          </a:p>
          <a:p>
            <a:pPr marL="0" indent="0">
              <a:spcAft>
                <a:spcPts val="2133"/>
              </a:spcAft>
              <a:buNone/>
            </a:pPr>
            <a:endParaRPr dirty="0"/>
          </a:p>
        </p:txBody>
      </p:sp>
      <p:sp>
        <p:nvSpPr>
          <p:cNvPr id="2136" name="Google Shape;2136;p39"/>
          <p:cNvSpPr txBox="1">
            <a:spLocks noGrp="1"/>
          </p:cNvSpPr>
          <p:nvPr>
            <p:ph type="ctrTitle"/>
          </p:nvPr>
        </p:nvSpPr>
        <p:spPr>
          <a:xfrm>
            <a:off x="982194" y="497367"/>
            <a:ext cx="11628020" cy="770400"/>
          </a:xfrm>
          <a:prstGeom prst="rect">
            <a:avLst/>
          </a:prstGeom>
        </p:spPr>
        <p:txBody>
          <a:bodyPr spcFirstLastPara="1" wrap="square" lIns="121900" tIns="121900" rIns="121900" bIns="121900" anchor="ctr" anchorCtr="0">
            <a:noAutofit/>
          </a:bodyPr>
          <a:lstStyle/>
          <a:p>
            <a:pPr algn="l"/>
            <a:r>
              <a:rPr lang="en-BD" b="1" dirty="0"/>
              <a:t>The types of barriers that can prevent effective communication between the organisation and their external stakeholders (continued)</a:t>
            </a:r>
            <a:br>
              <a:rPr lang="en-BD" b="1" dirty="0"/>
            </a:br>
            <a:endParaRPr b="1" dirty="0"/>
          </a:p>
        </p:txBody>
      </p:sp>
      <p:pic>
        <p:nvPicPr>
          <p:cNvPr id="3" name="Picture 2">
            <a:extLst>
              <a:ext uri="{FF2B5EF4-FFF2-40B4-BE49-F238E27FC236}">
                <a16:creationId xmlns:a16="http://schemas.microsoft.com/office/drawing/2014/main" id="{D1F4265E-E41E-E992-BAEA-759A89BC6CBE}"/>
              </a:ext>
            </a:extLst>
          </p:cNvPr>
          <p:cNvPicPr>
            <a:picLocks noChangeAspect="1"/>
          </p:cNvPicPr>
          <p:nvPr/>
        </p:nvPicPr>
        <p:blipFill>
          <a:blip r:embed="rId3"/>
          <a:stretch>
            <a:fillRect/>
          </a:stretch>
        </p:blipFill>
        <p:spPr>
          <a:xfrm>
            <a:off x="1103464" y="5379449"/>
            <a:ext cx="5364945" cy="768163"/>
          </a:xfrm>
          <a:prstGeom prst="rect">
            <a:avLst/>
          </a:prstGeom>
        </p:spPr>
      </p:pic>
    </p:spTree>
    <p:extLst>
      <p:ext uri="{BB962C8B-B14F-4D97-AF65-F5344CB8AC3E}">
        <p14:creationId xmlns:p14="http://schemas.microsoft.com/office/powerpoint/2010/main" val="3182260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US" sz="1800" b="1" dirty="0"/>
              <a:t>Conflicts in the Workplace</a:t>
            </a:r>
            <a:endParaRPr lang="en-BD" sz="1800" dirty="0"/>
          </a:p>
          <a:p>
            <a:pPr algn="just">
              <a:lnSpc>
                <a:spcPct val="150000"/>
              </a:lnSpc>
            </a:pPr>
            <a:r>
              <a:rPr lang="en-US" sz="1800" dirty="0"/>
              <a:t>There are many potential causes of conflict, each of which serves as an impediment to open and honest dialogue.</a:t>
            </a:r>
          </a:p>
          <a:p>
            <a:pPr algn="just">
              <a:lnSpc>
                <a:spcPct val="150000"/>
              </a:lnSpc>
            </a:pPr>
            <a:r>
              <a:rPr lang="en-US" sz="1800" dirty="0"/>
              <a:t>The nature of the issue is not always significant</a:t>
            </a:r>
          </a:p>
          <a:p>
            <a:pPr algn="just">
              <a:lnSpc>
                <a:spcPct val="150000"/>
              </a:lnSpc>
            </a:pPr>
            <a:r>
              <a:rPr lang="en-US" sz="1800" dirty="0"/>
              <a:t>What is crucial is striving to settle the conflict. </a:t>
            </a:r>
          </a:p>
          <a:p>
            <a:pPr algn="just">
              <a:lnSpc>
                <a:spcPct val="150000"/>
              </a:lnSpc>
            </a:pPr>
            <a:r>
              <a:rPr lang="en-US" sz="1800" dirty="0"/>
              <a:t>When disagreements aren't resolved, tensions escalate and individuals take sides, making it harder to talk to one other.</a:t>
            </a:r>
            <a:endParaRPr lang="en-BD" sz="1800" dirty="0"/>
          </a:p>
          <a:p>
            <a:pPr marL="0" indent="0">
              <a:spcAft>
                <a:spcPts val="2133"/>
              </a:spcAft>
              <a:buNone/>
            </a:pPr>
            <a:endParaRPr dirty="0"/>
          </a:p>
        </p:txBody>
      </p:sp>
      <p:sp>
        <p:nvSpPr>
          <p:cNvPr id="2136" name="Google Shape;2136;p39"/>
          <p:cNvSpPr txBox="1">
            <a:spLocks noGrp="1"/>
          </p:cNvSpPr>
          <p:nvPr>
            <p:ph type="ctrTitle"/>
          </p:nvPr>
        </p:nvSpPr>
        <p:spPr>
          <a:xfrm>
            <a:off x="982194" y="497367"/>
            <a:ext cx="11628020" cy="770400"/>
          </a:xfrm>
          <a:prstGeom prst="rect">
            <a:avLst/>
          </a:prstGeom>
        </p:spPr>
        <p:txBody>
          <a:bodyPr spcFirstLastPara="1" wrap="square" lIns="121900" tIns="121900" rIns="121900" bIns="121900" anchor="ctr" anchorCtr="0">
            <a:noAutofit/>
          </a:bodyPr>
          <a:lstStyle/>
          <a:p>
            <a:pPr algn="l"/>
            <a:r>
              <a:rPr lang="en-BD" b="1" dirty="0"/>
              <a:t>The types of barriers that can prevent effective communication between the organisation and their external stakeholders (continued)</a:t>
            </a:r>
            <a:br>
              <a:rPr lang="en-BD" b="1" dirty="0"/>
            </a:br>
            <a:endParaRPr b="1" dirty="0"/>
          </a:p>
        </p:txBody>
      </p:sp>
      <p:pic>
        <p:nvPicPr>
          <p:cNvPr id="9" name="Picture 8">
            <a:extLst>
              <a:ext uri="{FF2B5EF4-FFF2-40B4-BE49-F238E27FC236}">
                <a16:creationId xmlns:a16="http://schemas.microsoft.com/office/drawing/2014/main" id="{48D43209-3C06-B376-CAB2-56CF67305DD8}"/>
              </a:ext>
            </a:extLst>
          </p:cNvPr>
          <p:cNvPicPr>
            <a:picLocks noChangeAspect="1"/>
          </p:cNvPicPr>
          <p:nvPr/>
        </p:nvPicPr>
        <p:blipFill>
          <a:blip r:embed="rId3"/>
          <a:stretch>
            <a:fillRect/>
          </a:stretch>
        </p:blipFill>
        <p:spPr>
          <a:xfrm>
            <a:off x="574074" y="5592470"/>
            <a:ext cx="5364945" cy="768163"/>
          </a:xfrm>
          <a:prstGeom prst="rect">
            <a:avLst/>
          </a:prstGeom>
        </p:spPr>
      </p:pic>
    </p:spTree>
    <p:extLst>
      <p:ext uri="{BB962C8B-B14F-4D97-AF65-F5344CB8AC3E}">
        <p14:creationId xmlns:p14="http://schemas.microsoft.com/office/powerpoint/2010/main" val="3782088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1138988" y="1407800"/>
            <a:ext cx="10093011"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Formal Communication Channels</a:t>
            </a:r>
            <a:endParaRPr lang="en-BD" sz="1800" dirty="0"/>
          </a:p>
          <a:p>
            <a:pPr algn="just">
              <a:lnSpc>
                <a:spcPct val="150000"/>
              </a:lnSpc>
            </a:pPr>
            <a:r>
              <a:rPr lang="en-BD" sz="1800" dirty="0"/>
              <a:t>Organizational objectives, policies, and procedures are all transmitted through formal channels of communication. </a:t>
            </a:r>
          </a:p>
          <a:p>
            <a:pPr algn="just">
              <a:lnSpc>
                <a:spcPct val="150000"/>
              </a:lnSpc>
            </a:pPr>
            <a:r>
              <a:rPr lang="en-BD" sz="1800" dirty="0"/>
              <a:t>The messages sent along this line of communication are structured like a hierarchy. </a:t>
            </a:r>
          </a:p>
          <a:p>
            <a:pPr algn="just">
              <a:lnSpc>
                <a:spcPct val="150000"/>
              </a:lnSpc>
            </a:pPr>
            <a:r>
              <a:rPr lang="en-BD" sz="1800" dirty="0"/>
              <a:t>This implies information flows from management to his subordinates and they in turn pass on the knowledge to the next level of personnel (Miller, 2007).</a:t>
            </a:r>
          </a:p>
          <a:p>
            <a:pPr marL="0" indent="0">
              <a:spcAft>
                <a:spcPts val="2133"/>
              </a:spcAft>
              <a:buNone/>
            </a:pP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b="1" dirty="0"/>
              <a:t>T</a:t>
            </a:r>
            <a:r>
              <a:rPr lang="en-BD" b="1" dirty="0"/>
              <a:t>he channels of communication used by the organization and channels that can be used to improve communication</a:t>
            </a:r>
            <a:br>
              <a:rPr lang="en-BD" b="1" dirty="0"/>
            </a:br>
            <a:endParaRPr b="1" dirty="0"/>
          </a:p>
        </p:txBody>
      </p:sp>
      <p:pic>
        <p:nvPicPr>
          <p:cNvPr id="13" name="Picture 12">
            <a:extLst>
              <a:ext uri="{FF2B5EF4-FFF2-40B4-BE49-F238E27FC236}">
                <a16:creationId xmlns:a16="http://schemas.microsoft.com/office/drawing/2014/main" id="{64220004-4826-6A77-DA77-7679B6565CF9}"/>
              </a:ext>
            </a:extLst>
          </p:cNvPr>
          <p:cNvPicPr>
            <a:picLocks noChangeAspect="1"/>
          </p:cNvPicPr>
          <p:nvPr/>
        </p:nvPicPr>
        <p:blipFill>
          <a:blip r:embed="rId3"/>
          <a:stretch>
            <a:fillRect/>
          </a:stretch>
        </p:blipFill>
        <p:spPr>
          <a:xfrm>
            <a:off x="1138988" y="5847751"/>
            <a:ext cx="5364945" cy="768163"/>
          </a:xfrm>
          <a:prstGeom prst="rect">
            <a:avLst/>
          </a:prstGeom>
        </p:spPr>
      </p:pic>
    </p:spTree>
    <p:extLst>
      <p:ext uri="{BB962C8B-B14F-4D97-AF65-F5344CB8AC3E}">
        <p14:creationId xmlns:p14="http://schemas.microsoft.com/office/powerpoint/2010/main" val="3039558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Informal Communication Channels</a:t>
            </a:r>
            <a:endParaRPr lang="en-BD" sz="1800" dirty="0"/>
          </a:p>
          <a:p>
            <a:pPr algn="just">
              <a:lnSpc>
                <a:spcPct val="150000"/>
              </a:lnSpc>
            </a:pPr>
            <a:r>
              <a:rPr lang="en-BD" sz="1800" dirty="0"/>
              <a:t>Even in the most strictly structured workplaces, a system of unofficial channels of communication persists. </a:t>
            </a:r>
          </a:p>
          <a:p>
            <a:pPr algn="just">
              <a:lnSpc>
                <a:spcPct val="150000"/>
              </a:lnSpc>
            </a:pPr>
            <a:r>
              <a:rPr lang="en-BD" sz="1800" dirty="0"/>
              <a:t>There is a communication route outside of the rigid hierarchical web of communication since it is inefficient on its own. </a:t>
            </a:r>
          </a:p>
          <a:p>
            <a:pPr algn="just">
              <a:lnSpc>
                <a:spcPct val="150000"/>
              </a:lnSpc>
            </a:pPr>
            <a:r>
              <a:rPr lang="en-BD" sz="1800" dirty="0"/>
              <a:t>This sort of communication channel may break the chain of command</a:t>
            </a:r>
          </a:p>
          <a:p>
            <a:pPr algn="just">
              <a:lnSpc>
                <a:spcPct val="150000"/>
              </a:lnSpc>
            </a:pPr>
            <a:r>
              <a:rPr lang="en-BD" sz="1800" dirty="0"/>
              <a:t>A smart manager has to establish the perfect balance between the official and informal communication channels.</a:t>
            </a:r>
          </a:p>
          <a:p>
            <a:pPr marL="0" indent="0">
              <a:spcAft>
                <a:spcPts val="2133"/>
              </a:spcAft>
              <a:buNone/>
            </a:pPr>
            <a:endParaRPr dirty="0"/>
          </a:p>
        </p:txBody>
      </p:sp>
      <p:sp>
        <p:nvSpPr>
          <p:cNvPr id="2136" name="Google Shape;2136;p39"/>
          <p:cNvSpPr txBox="1">
            <a:spLocks noGrp="1"/>
          </p:cNvSpPr>
          <p:nvPr>
            <p:ph type="ctrTitle"/>
          </p:nvPr>
        </p:nvSpPr>
        <p:spPr>
          <a:xfrm>
            <a:off x="425303" y="497367"/>
            <a:ext cx="11766698"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channels of communication used by the organization and channels that can be used to improve communication (continued)</a:t>
            </a:r>
            <a:br>
              <a:rPr lang="en-BD" sz="3200" b="1" dirty="0"/>
            </a:br>
            <a:endParaRPr b="1" dirty="0"/>
          </a:p>
        </p:txBody>
      </p:sp>
      <p:pic>
        <p:nvPicPr>
          <p:cNvPr id="7" name="Picture 6">
            <a:extLst>
              <a:ext uri="{FF2B5EF4-FFF2-40B4-BE49-F238E27FC236}">
                <a16:creationId xmlns:a16="http://schemas.microsoft.com/office/drawing/2014/main" id="{90C6A824-E783-2B0B-8036-00016D29E754}"/>
              </a:ext>
            </a:extLst>
          </p:cNvPr>
          <p:cNvPicPr>
            <a:picLocks noChangeAspect="1"/>
          </p:cNvPicPr>
          <p:nvPr/>
        </p:nvPicPr>
        <p:blipFill>
          <a:blip r:embed="rId3"/>
          <a:stretch>
            <a:fillRect/>
          </a:stretch>
        </p:blipFill>
        <p:spPr>
          <a:xfrm>
            <a:off x="558032" y="5707718"/>
            <a:ext cx="5364945" cy="768163"/>
          </a:xfrm>
          <a:prstGeom prst="rect">
            <a:avLst/>
          </a:prstGeom>
        </p:spPr>
      </p:pic>
    </p:spTree>
    <p:extLst>
      <p:ext uri="{BB962C8B-B14F-4D97-AF65-F5344CB8AC3E}">
        <p14:creationId xmlns:p14="http://schemas.microsoft.com/office/powerpoint/2010/main" val="1851586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Unofficial Communication Channels</a:t>
            </a:r>
            <a:endParaRPr lang="en-BD" sz="1800" dirty="0"/>
          </a:p>
          <a:p>
            <a:pPr algn="just">
              <a:lnSpc>
                <a:spcPct val="150000"/>
              </a:lnSpc>
            </a:pPr>
            <a:r>
              <a:rPr lang="en-BD" sz="1800" dirty="0"/>
              <a:t>The term "grapevine" refers to the unofficial channels of information dissemination inside an organisation. </a:t>
            </a:r>
          </a:p>
          <a:p>
            <a:pPr algn="just">
              <a:lnSpc>
                <a:spcPct val="150000"/>
              </a:lnSpc>
            </a:pPr>
            <a:r>
              <a:rPr lang="en-BD" sz="1800" dirty="0"/>
              <a:t>It is via the grapevine that rumours travel. </a:t>
            </a:r>
          </a:p>
          <a:p>
            <a:pPr algn="just">
              <a:lnSpc>
                <a:spcPct val="150000"/>
              </a:lnSpc>
            </a:pPr>
            <a:r>
              <a:rPr lang="en-BD" sz="1800" dirty="0"/>
              <a:t>Information spread via the grapevine may have some good effects, but it is typically overstated, and this may generate unwarranted worry among workers. </a:t>
            </a:r>
            <a:endParaRPr dirty="0"/>
          </a:p>
        </p:txBody>
      </p:sp>
      <p:sp>
        <p:nvSpPr>
          <p:cNvPr id="2136" name="Google Shape;2136;p39"/>
          <p:cNvSpPr txBox="1">
            <a:spLocks noGrp="1"/>
          </p:cNvSpPr>
          <p:nvPr>
            <p:ph type="ctrTitle"/>
          </p:nvPr>
        </p:nvSpPr>
        <p:spPr>
          <a:xfrm>
            <a:off x="425303" y="497367"/>
            <a:ext cx="11766698"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channels of communication used by the organization and channels that can be used to improve communication (continued)</a:t>
            </a:r>
            <a:br>
              <a:rPr lang="en-BD" sz="3200" b="1" dirty="0"/>
            </a:br>
            <a:endParaRPr b="1" dirty="0"/>
          </a:p>
        </p:txBody>
      </p:sp>
      <p:pic>
        <p:nvPicPr>
          <p:cNvPr id="7" name="Picture 6">
            <a:extLst>
              <a:ext uri="{FF2B5EF4-FFF2-40B4-BE49-F238E27FC236}">
                <a16:creationId xmlns:a16="http://schemas.microsoft.com/office/drawing/2014/main" id="{CF9376A7-F2B3-5E28-C466-FF0E37C7DDE2}"/>
              </a:ext>
            </a:extLst>
          </p:cNvPr>
          <p:cNvPicPr>
            <a:picLocks noChangeAspect="1"/>
          </p:cNvPicPr>
          <p:nvPr/>
        </p:nvPicPr>
        <p:blipFill>
          <a:blip r:embed="rId3"/>
          <a:stretch>
            <a:fillRect/>
          </a:stretch>
        </p:blipFill>
        <p:spPr>
          <a:xfrm>
            <a:off x="731054" y="5463670"/>
            <a:ext cx="5364945" cy="768163"/>
          </a:xfrm>
          <a:prstGeom prst="rect">
            <a:avLst/>
          </a:prstGeom>
        </p:spPr>
      </p:pic>
    </p:spTree>
    <p:extLst>
      <p:ext uri="{BB962C8B-B14F-4D97-AF65-F5344CB8AC3E}">
        <p14:creationId xmlns:p14="http://schemas.microsoft.com/office/powerpoint/2010/main" val="2420620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Instant messaging platforms</a:t>
            </a:r>
            <a:endParaRPr lang="en-BD" sz="1800" dirty="0"/>
          </a:p>
          <a:p>
            <a:pPr algn="just">
              <a:lnSpc>
                <a:spcPct val="150000"/>
              </a:lnSpc>
            </a:pPr>
            <a:r>
              <a:rPr lang="en-BD" sz="1800" dirty="0"/>
              <a:t>Message boards and other kinds of real-time group communication provide instantaneous, two-way communication inside and across teams. </a:t>
            </a:r>
          </a:p>
          <a:p>
            <a:pPr algn="just">
              <a:lnSpc>
                <a:spcPct val="150000"/>
              </a:lnSpc>
            </a:pPr>
            <a:r>
              <a:rPr lang="en-BD" sz="1800" dirty="0"/>
              <a:t>Having a centralised hub like this may greatly improve team communication and guarantee that everyone involved in a project is always up to speed. </a:t>
            </a:r>
          </a:p>
          <a:p>
            <a:pPr algn="just">
              <a:lnSpc>
                <a:spcPct val="150000"/>
              </a:lnSpc>
            </a:pPr>
            <a:r>
              <a:rPr lang="en-BD" sz="1800" dirty="0"/>
              <a:t>Instant messaging services are fantastic for broadcasting important news to a large number of people simultaneously (Whaley and Samter, 2013).</a:t>
            </a:r>
          </a:p>
          <a:p>
            <a:pPr marL="0" indent="0">
              <a:spcAft>
                <a:spcPts val="2133"/>
              </a:spcAft>
              <a:buNone/>
            </a:pPr>
            <a:endParaRPr dirty="0"/>
          </a:p>
        </p:txBody>
      </p:sp>
      <p:sp>
        <p:nvSpPr>
          <p:cNvPr id="2136" name="Google Shape;2136;p39"/>
          <p:cNvSpPr txBox="1">
            <a:spLocks noGrp="1"/>
          </p:cNvSpPr>
          <p:nvPr>
            <p:ph type="ctrTitle"/>
          </p:nvPr>
        </p:nvSpPr>
        <p:spPr>
          <a:xfrm>
            <a:off x="425303" y="497367"/>
            <a:ext cx="11766698"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channels of communication used by the organization and channels that can be used to improve communication (continued)</a:t>
            </a:r>
            <a:br>
              <a:rPr lang="en-BD" sz="3200" b="1" dirty="0"/>
            </a:br>
            <a:endParaRPr b="1" dirty="0"/>
          </a:p>
        </p:txBody>
      </p:sp>
      <p:pic>
        <p:nvPicPr>
          <p:cNvPr id="7" name="Picture 6">
            <a:extLst>
              <a:ext uri="{FF2B5EF4-FFF2-40B4-BE49-F238E27FC236}">
                <a16:creationId xmlns:a16="http://schemas.microsoft.com/office/drawing/2014/main" id="{7673F8EA-58F6-65A0-33BE-0BAA94C50384}"/>
              </a:ext>
            </a:extLst>
          </p:cNvPr>
          <p:cNvPicPr>
            <a:picLocks noChangeAspect="1"/>
          </p:cNvPicPr>
          <p:nvPr/>
        </p:nvPicPr>
        <p:blipFill>
          <a:blip r:embed="rId3"/>
          <a:stretch>
            <a:fillRect/>
          </a:stretch>
        </p:blipFill>
        <p:spPr>
          <a:xfrm>
            <a:off x="731054" y="5511286"/>
            <a:ext cx="5364945" cy="768163"/>
          </a:xfrm>
          <a:prstGeom prst="rect">
            <a:avLst/>
          </a:prstGeom>
        </p:spPr>
      </p:pic>
    </p:spTree>
    <p:extLst>
      <p:ext uri="{BB962C8B-B14F-4D97-AF65-F5344CB8AC3E}">
        <p14:creationId xmlns:p14="http://schemas.microsoft.com/office/powerpoint/2010/main" val="1391816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Videoconference</a:t>
            </a:r>
            <a:endParaRPr lang="en-BD" sz="1800" dirty="0"/>
          </a:p>
          <a:p>
            <a:pPr algn="just">
              <a:lnSpc>
                <a:spcPct val="150000"/>
              </a:lnSpc>
            </a:pPr>
            <a:r>
              <a:rPr lang="en-BD" sz="1800" dirty="0"/>
              <a:t>This systems enable users to communicate using both verbal and nonverbal clues, much as they would in an in-person encounter. </a:t>
            </a:r>
          </a:p>
          <a:p>
            <a:pPr algn="just">
              <a:lnSpc>
                <a:spcPct val="150000"/>
              </a:lnSpc>
            </a:pPr>
            <a:r>
              <a:rPr lang="en-BD" sz="1800" dirty="0"/>
              <a:t>Call recording, file sharing, and cloud storage are just some of the extra features that are often included in videoconferencing systems so that conversations may be reviewed for quality and training purposes.</a:t>
            </a:r>
          </a:p>
          <a:p>
            <a:pPr marL="0" indent="0">
              <a:spcAft>
                <a:spcPts val="2133"/>
              </a:spcAft>
              <a:buNone/>
            </a:pPr>
            <a:endParaRPr dirty="0"/>
          </a:p>
        </p:txBody>
      </p:sp>
      <p:sp>
        <p:nvSpPr>
          <p:cNvPr id="2136" name="Google Shape;2136;p39"/>
          <p:cNvSpPr txBox="1">
            <a:spLocks noGrp="1"/>
          </p:cNvSpPr>
          <p:nvPr>
            <p:ph type="ctrTitle"/>
          </p:nvPr>
        </p:nvSpPr>
        <p:spPr>
          <a:xfrm>
            <a:off x="425303" y="497367"/>
            <a:ext cx="11766698"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channels of communication used by the organization and channels that can be used to improve communication (continued)</a:t>
            </a:r>
            <a:br>
              <a:rPr lang="en-BD" sz="3200" b="1" dirty="0"/>
            </a:br>
            <a:endParaRPr b="1" dirty="0"/>
          </a:p>
        </p:txBody>
      </p:sp>
      <p:pic>
        <p:nvPicPr>
          <p:cNvPr id="7" name="Picture 6">
            <a:extLst>
              <a:ext uri="{FF2B5EF4-FFF2-40B4-BE49-F238E27FC236}">
                <a16:creationId xmlns:a16="http://schemas.microsoft.com/office/drawing/2014/main" id="{50D93B16-6025-7BDA-0474-4AFF8AEC8EFB}"/>
              </a:ext>
            </a:extLst>
          </p:cNvPr>
          <p:cNvPicPr>
            <a:picLocks noChangeAspect="1"/>
          </p:cNvPicPr>
          <p:nvPr/>
        </p:nvPicPr>
        <p:blipFill>
          <a:blip r:embed="rId3"/>
          <a:stretch>
            <a:fillRect/>
          </a:stretch>
        </p:blipFill>
        <p:spPr>
          <a:xfrm>
            <a:off x="425303" y="5592470"/>
            <a:ext cx="5364945" cy="768163"/>
          </a:xfrm>
          <a:prstGeom prst="rect">
            <a:avLst/>
          </a:prstGeom>
        </p:spPr>
      </p:pic>
    </p:spTree>
    <p:extLst>
      <p:ext uri="{BB962C8B-B14F-4D97-AF65-F5344CB8AC3E}">
        <p14:creationId xmlns:p14="http://schemas.microsoft.com/office/powerpoint/2010/main" val="723014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lgn="just">
              <a:lnSpc>
                <a:spcPct val="150000"/>
              </a:lnSpc>
              <a:buNone/>
            </a:pPr>
            <a:r>
              <a:rPr lang="en-BD" sz="1800" b="1" dirty="0"/>
              <a:t>Interpersonal communication through social media</a:t>
            </a:r>
            <a:endParaRPr lang="en-BD" sz="1800" dirty="0"/>
          </a:p>
          <a:p>
            <a:pPr algn="just">
              <a:lnSpc>
                <a:spcPct val="150000"/>
              </a:lnSpc>
            </a:pPr>
            <a:r>
              <a:rPr lang="en-BD" sz="1800" dirty="0"/>
              <a:t>Businesses may connect with their consumers</a:t>
            </a:r>
          </a:p>
          <a:p>
            <a:pPr algn="just">
              <a:lnSpc>
                <a:spcPct val="150000"/>
              </a:lnSpc>
            </a:pPr>
            <a:r>
              <a:rPr lang="en-BD" sz="1800" dirty="0"/>
              <a:t>Spread the word about new goods and sales, and boost their brand's visibility by using the many social media platforms. </a:t>
            </a:r>
          </a:p>
          <a:p>
            <a:pPr algn="just">
              <a:lnSpc>
                <a:spcPct val="150000"/>
              </a:lnSpc>
            </a:pPr>
            <a:r>
              <a:rPr lang="en-BD" sz="1800" dirty="0"/>
              <a:t>Businesses may simply set up their pages on social networking sites, acquire followers, and communicate with a far wider audience (Ybema, Yanow and Sabelis, 2011).</a:t>
            </a:r>
          </a:p>
          <a:p>
            <a:pPr marL="0" indent="0">
              <a:spcAft>
                <a:spcPts val="2133"/>
              </a:spcAft>
              <a:buNone/>
            </a:pPr>
            <a:endParaRPr dirty="0"/>
          </a:p>
        </p:txBody>
      </p:sp>
      <p:sp>
        <p:nvSpPr>
          <p:cNvPr id="2136" name="Google Shape;2136;p39"/>
          <p:cNvSpPr txBox="1">
            <a:spLocks noGrp="1"/>
          </p:cNvSpPr>
          <p:nvPr>
            <p:ph type="ctrTitle"/>
          </p:nvPr>
        </p:nvSpPr>
        <p:spPr>
          <a:xfrm>
            <a:off x="425303" y="497367"/>
            <a:ext cx="11766698" cy="770400"/>
          </a:xfrm>
          <a:prstGeom prst="rect">
            <a:avLst/>
          </a:prstGeom>
        </p:spPr>
        <p:txBody>
          <a:bodyPr spcFirstLastPara="1" wrap="square" lIns="121900" tIns="121900" rIns="121900" bIns="121900" anchor="ctr" anchorCtr="0">
            <a:noAutofit/>
          </a:bodyPr>
          <a:lstStyle/>
          <a:p>
            <a:pPr algn="l"/>
            <a:r>
              <a:rPr lang="en-US" sz="3200" b="1" dirty="0"/>
              <a:t>T</a:t>
            </a:r>
            <a:r>
              <a:rPr lang="en-BD" sz="3200" b="1" dirty="0"/>
              <a:t>he channels of communication used by the organization and channels that can be used to improve communication (continued)</a:t>
            </a:r>
            <a:br>
              <a:rPr lang="en-BD" sz="3200" b="1" dirty="0"/>
            </a:br>
            <a:endParaRPr b="1" dirty="0"/>
          </a:p>
        </p:txBody>
      </p:sp>
      <p:pic>
        <p:nvPicPr>
          <p:cNvPr id="9" name="Picture 8">
            <a:extLst>
              <a:ext uri="{FF2B5EF4-FFF2-40B4-BE49-F238E27FC236}">
                <a16:creationId xmlns:a16="http://schemas.microsoft.com/office/drawing/2014/main" id="{6E306B02-B9B0-366E-11A3-2EE8A5DEF92E}"/>
              </a:ext>
            </a:extLst>
          </p:cNvPr>
          <p:cNvPicPr>
            <a:picLocks noChangeAspect="1"/>
          </p:cNvPicPr>
          <p:nvPr/>
        </p:nvPicPr>
        <p:blipFill>
          <a:blip r:embed="rId3"/>
          <a:stretch>
            <a:fillRect/>
          </a:stretch>
        </p:blipFill>
        <p:spPr>
          <a:xfrm>
            <a:off x="425303" y="5463670"/>
            <a:ext cx="5364945" cy="768163"/>
          </a:xfrm>
          <a:prstGeom prst="rect">
            <a:avLst/>
          </a:prstGeom>
        </p:spPr>
      </p:pic>
    </p:spTree>
    <p:extLst>
      <p:ext uri="{BB962C8B-B14F-4D97-AF65-F5344CB8AC3E}">
        <p14:creationId xmlns:p14="http://schemas.microsoft.com/office/powerpoint/2010/main" val="42067955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407800"/>
            <a:ext cx="10272000" cy="4684000"/>
          </a:xfrm>
          <a:prstGeom prst="rect">
            <a:avLst/>
          </a:prstGeom>
        </p:spPr>
        <p:txBody>
          <a:bodyPr spcFirstLastPara="1" wrap="square" lIns="121900" tIns="121900" rIns="121900" bIns="121900" anchor="t" anchorCtr="0">
            <a:noAutofit/>
          </a:bodyPr>
          <a:lstStyle/>
          <a:p>
            <a:pPr marL="186262" indent="0">
              <a:buNone/>
            </a:pPr>
            <a:r>
              <a:rPr lang="en-US" dirty="0"/>
              <a:t>Communication between humans has always been crucial to our existence. Humanity's survival has depended critically on our language abilities.  Increases in connectivity quality are a direct result of technological development. Furthermore, communication is certainly essential in the present period. The benefits, theories, challenges, and channels of the communication model are assessed in the present study.</a:t>
            </a:r>
            <a:endParaRPr lang="en-BD" dirty="0"/>
          </a:p>
          <a:p>
            <a:pPr marL="0" indent="0">
              <a:spcAft>
                <a:spcPts val="2133"/>
              </a:spcAft>
              <a:buNone/>
            </a:pP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US" sz="3200" b="1" dirty="0"/>
              <a:t>Conclusion</a:t>
            </a:r>
            <a:endParaRPr b="1" dirty="0"/>
          </a:p>
        </p:txBody>
      </p:sp>
      <p:pic>
        <p:nvPicPr>
          <p:cNvPr id="3" name="Picture 2">
            <a:extLst>
              <a:ext uri="{FF2B5EF4-FFF2-40B4-BE49-F238E27FC236}">
                <a16:creationId xmlns:a16="http://schemas.microsoft.com/office/drawing/2014/main" id="{211EC446-6858-6BDC-B855-9F78BE65D866}"/>
              </a:ext>
            </a:extLst>
          </p:cNvPr>
          <p:cNvPicPr>
            <a:picLocks noChangeAspect="1"/>
          </p:cNvPicPr>
          <p:nvPr/>
        </p:nvPicPr>
        <p:blipFill>
          <a:blip r:embed="rId3"/>
          <a:stretch>
            <a:fillRect/>
          </a:stretch>
        </p:blipFill>
        <p:spPr>
          <a:xfrm>
            <a:off x="731055" y="5447118"/>
            <a:ext cx="5364945" cy="768163"/>
          </a:xfrm>
          <a:prstGeom prst="rect">
            <a:avLst/>
          </a:prstGeom>
        </p:spPr>
      </p:pic>
    </p:spTree>
    <p:extLst>
      <p:ext uri="{BB962C8B-B14F-4D97-AF65-F5344CB8AC3E}">
        <p14:creationId xmlns:p14="http://schemas.microsoft.com/office/powerpoint/2010/main" val="3091763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34"/>
        <p:cNvGrpSpPr/>
        <p:nvPr/>
      </p:nvGrpSpPr>
      <p:grpSpPr>
        <a:xfrm>
          <a:off x="0" y="0"/>
          <a:ext cx="0" cy="0"/>
          <a:chOff x="0" y="0"/>
          <a:chExt cx="0" cy="0"/>
        </a:xfrm>
      </p:grpSpPr>
      <p:sp>
        <p:nvSpPr>
          <p:cNvPr id="2135" name="Google Shape;2135;p39"/>
          <p:cNvSpPr txBox="1">
            <a:spLocks noGrp="1"/>
          </p:cNvSpPr>
          <p:nvPr>
            <p:ph type="body" idx="1"/>
          </p:nvPr>
        </p:nvSpPr>
        <p:spPr>
          <a:xfrm>
            <a:off x="960000" y="1087000"/>
            <a:ext cx="10272000" cy="4684000"/>
          </a:xfrm>
          <a:prstGeom prst="rect">
            <a:avLst/>
          </a:prstGeom>
        </p:spPr>
        <p:txBody>
          <a:bodyPr spcFirstLastPara="1" wrap="square" lIns="121900" tIns="121900" rIns="121900" bIns="121900" anchor="t" anchorCtr="0">
            <a:noAutofit/>
          </a:bodyPr>
          <a:lstStyle/>
          <a:p>
            <a:r>
              <a:rPr lang="en-BD" dirty="0"/>
              <a:t>Baldwin, J., Perry, S. and Moffitt, M., 20</a:t>
            </a:r>
            <a:r>
              <a:rPr lang="en-US" dirty="0"/>
              <a:t>1</a:t>
            </a:r>
            <a:r>
              <a:rPr lang="en-BD" dirty="0"/>
              <a:t>4. </a:t>
            </a:r>
            <a:r>
              <a:rPr lang="en-BD" i="1" dirty="0"/>
              <a:t>Communication theories for everyday life</a:t>
            </a:r>
            <a:r>
              <a:rPr lang="en-BD" dirty="0"/>
              <a:t>. Boston: Pearson/Allyn and Bacon.</a:t>
            </a:r>
          </a:p>
          <a:p>
            <a:r>
              <a:rPr lang="en-BD" dirty="0"/>
              <a:t>Barker, L. and Gaut, D., 20</a:t>
            </a:r>
            <a:r>
              <a:rPr lang="en-US" dirty="0"/>
              <a:t>1</a:t>
            </a:r>
            <a:r>
              <a:rPr lang="en-BD" dirty="0"/>
              <a:t>2. </a:t>
            </a:r>
            <a:r>
              <a:rPr lang="en-BD" i="1" dirty="0"/>
              <a:t>Communication</a:t>
            </a:r>
            <a:r>
              <a:rPr lang="en-BD" dirty="0"/>
              <a:t>. Boston, MA: Allyn and Bacon.</a:t>
            </a:r>
          </a:p>
          <a:p>
            <a:r>
              <a:rPr lang="en-BD" dirty="0"/>
              <a:t>Casmir, F., 2013. </a:t>
            </a:r>
            <a:r>
              <a:rPr lang="en-BD" i="1" dirty="0"/>
              <a:t>Building Communication Theories</a:t>
            </a:r>
            <a:r>
              <a:rPr lang="en-BD" dirty="0"/>
              <a:t>. Hoboken: Taylor and Francis.</a:t>
            </a:r>
          </a:p>
          <a:p>
            <a:r>
              <a:rPr lang="en-BD" dirty="0"/>
              <a:t>Cobley, P., 20</a:t>
            </a:r>
            <a:r>
              <a:rPr lang="en-US" dirty="0"/>
              <a:t>1</a:t>
            </a:r>
            <a:r>
              <a:rPr lang="en-BD" dirty="0"/>
              <a:t>8. </a:t>
            </a:r>
            <a:r>
              <a:rPr lang="en-BD" i="1" dirty="0"/>
              <a:t>Communication theories</a:t>
            </a:r>
            <a:r>
              <a:rPr lang="en-BD" dirty="0"/>
              <a:t>. London: Routledge.</a:t>
            </a:r>
          </a:p>
          <a:p>
            <a:r>
              <a:rPr lang="en-BD" dirty="0"/>
              <a:t>El Emary, I., Brzozowska, A. and Bubel, D., 2020. </a:t>
            </a:r>
            <a:r>
              <a:rPr lang="en-BD" i="1" dirty="0"/>
              <a:t>Management of Organizational Culture As a Stabilizer of Changes</a:t>
            </a:r>
            <a:r>
              <a:rPr lang="en-BD" dirty="0"/>
              <a:t>. Milton: Taylor &amp; Francis Group.</a:t>
            </a:r>
          </a:p>
          <a:p>
            <a:r>
              <a:rPr lang="en-BD" dirty="0"/>
              <a:t>Greene, J., 2009. </a:t>
            </a:r>
            <a:r>
              <a:rPr lang="en-BD" i="1" dirty="0"/>
              <a:t>Handbook of communication and social interaction skills</a:t>
            </a:r>
            <a:r>
              <a:rPr lang="en-BD" dirty="0"/>
              <a:t>. New York u.a.: Routledge.</a:t>
            </a:r>
          </a:p>
          <a:p>
            <a:r>
              <a:rPr lang="en-BD" dirty="0"/>
              <a:t>Ibe, O., 2011. </a:t>
            </a:r>
            <a:r>
              <a:rPr lang="en-BD" i="1" dirty="0"/>
              <a:t>Fundamentals of stochastic networks</a:t>
            </a:r>
            <a:r>
              <a:rPr lang="en-BD" dirty="0"/>
              <a:t>. Lowell, Mass.: John Wiley &amp; Sons Inc.</a:t>
            </a:r>
          </a:p>
          <a:p>
            <a:r>
              <a:rPr lang="en-BD" dirty="0"/>
              <a:t>Kim, Y. and Gudykunst, W., </a:t>
            </a:r>
            <a:r>
              <a:rPr lang="en-US" dirty="0"/>
              <a:t>201</a:t>
            </a:r>
            <a:r>
              <a:rPr lang="en-BD" dirty="0"/>
              <a:t>6. </a:t>
            </a:r>
            <a:r>
              <a:rPr lang="en-BD" i="1" dirty="0"/>
              <a:t>Theories in intercultural communication</a:t>
            </a:r>
            <a:r>
              <a:rPr lang="en-BD" dirty="0"/>
              <a:t>. Newbury Park, Calif.: SAGE.</a:t>
            </a:r>
          </a:p>
          <a:p>
            <a:r>
              <a:rPr lang="en-BD" dirty="0"/>
              <a:t>Mattelart, A., Mattelart, M., Taponier, S. and Cohen, J., 20</a:t>
            </a:r>
            <a:r>
              <a:rPr lang="en-US" dirty="0"/>
              <a:t>1</a:t>
            </a:r>
            <a:r>
              <a:rPr lang="en-BD" dirty="0"/>
              <a:t>4. </a:t>
            </a:r>
            <a:r>
              <a:rPr lang="en-BD" i="1" dirty="0"/>
              <a:t>Theories of communication</a:t>
            </a:r>
            <a:r>
              <a:rPr lang="en-BD" dirty="0"/>
              <a:t>. London: Sage.</a:t>
            </a:r>
          </a:p>
          <a:p>
            <a:r>
              <a:rPr lang="en-BD" dirty="0"/>
              <a:t>McLuhan, E. and McLuhan, M., 2011. </a:t>
            </a:r>
            <a:r>
              <a:rPr lang="en-BD" i="1" dirty="0"/>
              <a:t>Theories of communication</a:t>
            </a:r>
            <a:r>
              <a:rPr lang="en-BD" dirty="0"/>
              <a:t>. New York: Peter Lang.</a:t>
            </a:r>
          </a:p>
          <a:p>
            <a:r>
              <a:rPr lang="en-BD" dirty="0"/>
              <a:t>Miller, K., 2007. </a:t>
            </a:r>
            <a:r>
              <a:rPr lang="en-BD" i="1" dirty="0"/>
              <a:t>Communication theories</a:t>
            </a:r>
            <a:r>
              <a:rPr lang="en-BD" dirty="0"/>
              <a:t>. Beijing: Peking University Press.</a:t>
            </a:r>
          </a:p>
          <a:p>
            <a:r>
              <a:rPr lang="en-BD" dirty="0"/>
              <a:t>Redmond, M., 20</a:t>
            </a:r>
            <a:r>
              <a:rPr lang="en-US" dirty="0"/>
              <a:t>1</a:t>
            </a:r>
            <a:r>
              <a:rPr lang="en-BD" dirty="0"/>
              <a:t>0. </a:t>
            </a:r>
            <a:r>
              <a:rPr lang="en-BD" i="1" dirty="0"/>
              <a:t>Communication</a:t>
            </a:r>
            <a:r>
              <a:rPr lang="en-BD" dirty="0"/>
              <a:t>. Boston: Houghton Mifflin.</a:t>
            </a:r>
          </a:p>
          <a:p>
            <a:r>
              <a:rPr lang="en-BD" dirty="0"/>
              <a:t>Vveinhardt, J., 2018. </a:t>
            </a:r>
            <a:r>
              <a:rPr lang="en-BD" i="1" dirty="0"/>
              <a:t>Organizational Culture</a:t>
            </a:r>
            <a:r>
              <a:rPr lang="en-BD" dirty="0"/>
              <a:t>. [S.l.]: IntechOpen.</a:t>
            </a:r>
          </a:p>
          <a:p>
            <a:r>
              <a:rPr lang="en-BD" dirty="0"/>
              <a:t>Whaley, B. and Samter, W., 2013. </a:t>
            </a:r>
            <a:r>
              <a:rPr lang="en-BD" i="1" dirty="0"/>
              <a:t>Explaining Communication</a:t>
            </a:r>
            <a:r>
              <a:rPr lang="en-BD" dirty="0"/>
              <a:t>. Florence: Taylor and Francis.</a:t>
            </a:r>
          </a:p>
          <a:p>
            <a:r>
              <a:rPr lang="en-BD" dirty="0"/>
              <a:t>Ybema, S., Yanow, D. and Sabelis, I., 2011. </a:t>
            </a:r>
            <a:r>
              <a:rPr lang="en-BD" i="1" dirty="0"/>
              <a:t>Organizational culture</a:t>
            </a:r>
            <a:r>
              <a:rPr lang="en-BD" dirty="0"/>
              <a:t>. Cheltenham, UK: Edward Elgar Pub.</a:t>
            </a:r>
          </a:p>
          <a:p>
            <a:pPr marL="0" indent="0">
              <a:spcAft>
                <a:spcPts val="2133"/>
              </a:spcAft>
              <a:buNone/>
            </a:pPr>
            <a:endParaRPr dirty="0"/>
          </a:p>
        </p:txBody>
      </p:sp>
      <p:sp>
        <p:nvSpPr>
          <p:cNvPr id="2136" name="Google Shape;2136;p39"/>
          <p:cNvSpPr txBox="1">
            <a:spLocks noGrp="1"/>
          </p:cNvSpPr>
          <p:nvPr>
            <p:ph type="ctrTitle"/>
          </p:nvPr>
        </p:nvSpPr>
        <p:spPr>
          <a:xfrm>
            <a:off x="982195" y="497367"/>
            <a:ext cx="10230000" cy="770400"/>
          </a:xfrm>
          <a:prstGeom prst="rect">
            <a:avLst/>
          </a:prstGeom>
        </p:spPr>
        <p:txBody>
          <a:bodyPr spcFirstLastPara="1" wrap="square" lIns="121900" tIns="121900" rIns="121900" bIns="121900" anchor="ctr" anchorCtr="0">
            <a:noAutofit/>
          </a:bodyPr>
          <a:lstStyle/>
          <a:p>
            <a:pPr algn="l"/>
            <a:r>
              <a:rPr lang="en-BD" b="1" dirty="0"/>
              <a:t>References</a:t>
            </a:r>
            <a:br>
              <a:rPr lang="en-BD" b="1" dirty="0"/>
            </a:br>
            <a:endParaRPr b="1" dirty="0"/>
          </a:p>
        </p:txBody>
      </p:sp>
      <p:pic>
        <p:nvPicPr>
          <p:cNvPr id="3" name="Picture 2">
            <a:extLst>
              <a:ext uri="{FF2B5EF4-FFF2-40B4-BE49-F238E27FC236}">
                <a16:creationId xmlns:a16="http://schemas.microsoft.com/office/drawing/2014/main" id="{816F817F-AD84-A542-3C8F-A95A104E8B7A}"/>
              </a:ext>
            </a:extLst>
          </p:cNvPr>
          <p:cNvPicPr>
            <a:picLocks noChangeAspect="1"/>
          </p:cNvPicPr>
          <p:nvPr/>
        </p:nvPicPr>
        <p:blipFill>
          <a:blip r:embed="rId3"/>
          <a:stretch>
            <a:fillRect/>
          </a:stretch>
        </p:blipFill>
        <p:spPr>
          <a:xfrm>
            <a:off x="731054" y="5976551"/>
            <a:ext cx="5364945" cy="768163"/>
          </a:xfrm>
          <a:prstGeom prst="rect">
            <a:avLst/>
          </a:prstGeom>
        </p:spPr>
      </p:pic>
    </p:spTree>
    <p:extLst>
      <p:ext uri="{BB962C8B-B14F-4D97-AF65-F5344CB8AC3E}">
        <p14:creationId xmlns:p14="http://schemas.microsoft.com/office/powerpoint/2010/main" val="3610230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978926254"/>
              </p:ext>
            </p:extLst>
          </p:nvPr>
        </p:nvGraphicFramePr>
        <p:xfrm>
          <a:off x="1000124" y="719666"/>
          <a:ext cx="10101264" cy="5482899"/>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collaboration and trust</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Communication challenges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like to conduct some physical meetings to </a:t>
                      </a:r>
                      <a:r>
                        <a:rPr lang="en-GB"/>
                        <a:t>connect more</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9/10</a:t>
                      </a:r>
                    </a:p>
                  </a:txBody>
                  <a:tcPr/>
                </a:tc>
                <a:extLst>
                  <a:ext uri="{0D108BD9-81ED-4DB2-BD59-A6C34878D82A}">
                    <a16:rowId xmlns:a16="http://schemas.microsoft.com/office/drawing/2014/main" val="3794105351"/>
                  </a:ext>
                </a:extLst>
              </a:tr>
            </a:tbl>
          </a:graphicData>
        </a:graphic>
      </p:graphicFrame>
      <p:pic>
        <p:nvPicPr>
          <p:cNvPr id="3" name="Picture 2">
            <a:extLst>
              <a:ext uri="{FF2B5EF4-FFF2-40B4-BE49-F238E27FC236}">
                <a16:creationId xmlns:a16="http://schemas.microsoft.com/office/drawing/2014/main" id="{D80E6A55-E81D-EF89-D500-2F05AD9713DA}"/>
              </a:ext>
            </a:extLst>
          </p:cNvPr>
          <p:cNvPicPr>
            <a:picLocks noChangeAspect="1"/>
          </p:cNvPicPr>
          <p:nvPr/>
        </p:nvPicPr>
        <p:blipFill>
          <a:blip r:embed="rId2"/>
          <a:stretch>
            <a:fillRect/>
          </a:stretch>
        </p:blipFill>
        <p:spPr>
          <a:xfrm>
            <a:off x="301359" y="6150923"/>
            <a:ext cx="5364945" cy="768163"/>
          </a:xfrm>
          <a:prstGeom prst="rect">
            <a:avLst/>
          </a:prstGeom>
        </p:spPr>
      </p:pic>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Aqua Marketing Plan by Slidego">
  <a:themeElements>
    <a:clrScheme name="Simple Light">
      <a:dk1>
        <a:srgbClr val="434343"/>
      </a:dk1>
      <a:lt1>
        <a:srgbClr val="FFFFFF"/>
      </a:lt1>
      <a:dk2>
        <a:srgbClr val="073763"/>
      </a:dk2>
      <a:lt2>
        <a:srgbClr val="3D85C6"/>
      </a:lt2>
      <a:accent1>
        <a:srgbClr val="3D85C6"/>
      </a:accent1>
      <a:accent2>
        <a:srgbClr val="B6D7A8"/>
      </a:accent2>
      <a:accent3>
        <a:srgbClr val="9FC5E8"/>
      </a:accent3>
      <a:accent4>
        <a:srgbClr val="9EDCD9"/>
      </a:accent4>
      <a:accent5>
        <a:srgbClr val="93C47D"/>
      </a:accent5>
      <a:accent6>
        <a:srgbClr val="6FA8DC"/>
      </a:accent6>
      <a:hlink>
        <a:srgbClr val="0737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4433</Words>
  <Application>Microsoft Office PowerPoint</Application>
  <PresentationFormat>Widescreen</PresentationFormat>
  <Paragraphs>195</Paragraphs>
  <Slides>27</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Fira Sans Extra Condensed Medium</vt:lpstr>
      <vt:lpstr>Josefin Sans</vt:lpstr>
      <vt:lpstr>Open Sans</vt:lpstr>
      <vt:lpstr>Open Sans SemiBold</vt:lpstr>
      <vt:lpstr>Overpass Black</vt:lpstr>
      <vt:lpstr>Aqua Marketing Plan by Slidego</vt:lpstr>
      <vt:lpstr>BMSW4002  Effective Team Working and Communication Presentation – Strategies for Effective Communication in a Business Setting</vt:lpstr>
      <vt:lpstr>PowerPoint Presentation</vt:lpstr>
      <vt:lpstr>Introduction </vt:lpstr>
      <vt:lpstr>The benefits of effective communication on the organization’s business process </vt:lpstr>
      <vt:lpstr>The benefits of effective communication on the organization’s business process (continued)</vt:lpstr>
      <vt:lpstr>The benefits of effective communication on the organization’s business process (continued)</vt:lpstr>
      <vt:lpstr>The benefits of effective communication on the organization’s business process (continued)</vt:lpstr>
      <vt:lpstr>The benefits of effective communication on the organization’s business process (continued)</vt:lpstr>
      <vt:lpstr>The benefits of effective communication on the organization’s business process (continued)</vt:lpstr>
      <vt:lpstr>The benefits of effective communication on the organization’s business process (continued)</vt:lpstr>
      <vt:lpstr>The benefits of effective communication on the organization’s business process (continued)</vt:lpstr>
      <vt:lpstr>How does the organization use the theories relating to models of communication </vt:lpstr>
      <vt:lpstr>How does the organization use the theories relating to models of communication (continued) </vt:lpstr>
      <vt:lpstr>How does the organization use the theories relating to models of communication (continued) </vt:lpstr>
      <vt:lpstr>The types of barriers that can prevent effective communication between the organisation and their external stakeholders </vt:lpstr>
      <vt:lpstr>The types of barriers that can prevent effective communication between the organisation and their external stakeholders (continued) </vt:lpstr>
      <vt:lpstr>The types of barriers that can prevent effective communication between the organisation and their external stakeholders (continued) </vt:lpstr>
      <vt:lpstr>The types of barriers that can prevent effective communication between the organisation and their external stakeholders (continued) </vt:lpstr>
      <vt:lpstr>The channels of communication used by the organization and channels that can be used to improve communication </vt:lpstr>
      <vt:lpstr>The channels of communication used by the organization and channels that can be used to improve communication (continued) </vt:lpstr>
      <vt:lpstr>The channels of communication used by the organization and channels that can be used to improve communication (continued) </vt:lpstr>
      <vt:lpstr>The channels of communication used by the organization and channels that can be used to improve communication (continued) </vt:lpstr>
      <vt:lpstr>The channels of communication used by the organization and channels that can be used to improve communication (continued) </vt:lpstr>
      <vt:lpstr>The channels of communication used by the organization and channels that can be used to improve communication (continued)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Aqua Marketing Plan</dc:title>
  <cp:lastModifiedBy>MARIUS TASCU</cp:lastModifiedBy>
  <cp:revision>2</cp:revision>
  <dcterms:created xsi:type="dcterms:W3CDTF">2022-07-13T20:28:05Z</dcterms:created>
  <dcterms:modified xsi:type="dcterms:W3CDTF">2022-07-17T14:02:46Z</dcterms:modified>
</cp:coreProperties>
</file>