
<file path=[Content_Types].xml><?xml version="1.0" encoding="utf-8"?>
<Types xmlns="http://schemas.openxmlformats.org/package/2006/content-types">
  <Default Extension="fntdata" ContentType="application/x-fontdata"/>
  <Default Extension="jpeg" ContentType="image/jpeg"/>
  <Default Extension="m4a" ContentType="audio/mp4"/>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9" r:id="rId14"/>
    <p:sldId id="268" r:id="rId15"/>
  </p:sldIdLst>
  <p:sldSz cx="18288000" cy="10287000"/>
  <p:notesSz cx="6858000" cy="9144000"/>
  <p:embeddedFontLst>
    <p:embeddedFont>
      <p:font typeface="Agrandir" panose="020B0604020202020204" charset="0"/>
      <p:regular r:id="rId17"/>
    </p:embeddedFont>
    <p:embeddedFont>
      <p:font typeface="Agrandir Bold" panose="020B0604020202020204" charset="0"/>
      <p:regular r:id="rId18"/>
      <p:bold r:id="rId19"/>
    </p:embeddedFont>
    <p:embeddedFont>
      <p:font typeface="Canva Sans Bold" panose="020B0604020202020204" charset="0"/>
      <p:regular r:id="rId20"/>
      <p:bold r:id="rId2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4ED1F2-7DB9-C151-21AD-D656C4902993}" v="2" dt="2025-11-16T14:57:23.784"/>
    <p1510:client id="{433A7F5B-E10C-4000-A3A7-DDC7516C80C2}" v="3" dt="2025-11-16T17:20:36.717"/>
    <p1510:client id="{63CB6F2A-C221-48DB-B3FB-120968320266}" v="111" dt="2025-11-16T18:05:30.090"/>
    <p1510:client id="{80F09B08-0B86-FDC0-A136-0BA10C32E108}" v="55" dt="2025-11-16T18:31:39.284"/>
    <p1510:client id="{96AE5407-E0CB-6DF6-C5B2-7F0EAE1F5C96}" v="6" dt="2025-11-16T17:42:27.353"/>
    <p1510:client id="{97BB434A-F452-963C-B2A5-382CB6BF3DC5}" v="5" dt="2025-11-16T17:52:07.218"/>
    <p1510:client id="{B1DECFB7-073C-AC81-3821-7189A89818CD}" v="6" dt="2025-11-16T12:30:00.678"/>
    <p1510:client id="{BDC712B2-126D-5CA5-2307-2856A741464F}" v="13" dt="2025-11-16T18:03:55.870"/>
    <p1510:client id="{E27D849C-3F63-2F79-6559-79D10071BF45}" v="5" dt="2025-11-16T18:08:14.660"/>
    <p1510:client id="{ED690A8B-4E53-485A-CD5C-D9B56D5CB5B7}" v="2" dt="2025-11-16T17:33:19.8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443" autoAdjust="0"/>
    <p:restoredTop sz="94589" autoAdjust="0"/>
  </p:normalViewPr>
  <p:slideViewPr>
    <p:cSldViewPr>
      <p:cViewPr varScale="1">
        <p:scale>
          <a:sx n="52" d="100"/>
          <a:sy n="52" d="100"/>
        </p:scale>
        <p:origin x="720" y="6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feen Akram (2407472)" userId="S::2407472@student.uwtsd.ac.uk::eb056052-aba8-4576-9aba-c3edbe54c91d" providerId="AD" clId="Web-{97BB434A-F452-963C-B2A5-382CB6BF3DC5}"/>
    <pc:docChg chg="modSld">
      <pc:chgData name="Rafeen Akram (2407472)" userId="S::2407472@student.uwtsd.ac.uk::eb056052-aba8-4576-9aba-c3edbe54c91d" providerId="AD" clId="Web-{97BB434A-F452-963C-B2A5-382CB6BF3DC5}" dt="2025-11-16T17:52:07.218" v="4" actId="14100"/>
      <pc:docMkLst>
        <pc:docMk/>
      </pc:docMkLst>
      <pc:sldChg chg="modSp">
        <pc:chgData name="Rafeen Akram (2407472)" userId="S::2407472@student.uwtsd.ac.uk::eb056052-aba8-4576-9aba-c3edbe54c91d" providerId="AD" clId="Web-{97BB434A-F452-963C-B2A5-382CB6BF3DC5}" dt="2025-11-16T17:52:07.218" v="4" actId="14100"/>
        <pc:sldMkLst>
          <pc:docMk/>
          <pc:sldMk cId="0" sldId="264"/>
        </pc:sldMkLst>
        <pc:spChg chg="mod">
          <ac:chgData name="Rafeen Akram (2407472)" userId="S::2407472@student.uwtsd.ac.uk::eb056052-aba8-4576-9aba-c3edbe54c91d" providerId="AD" clId="Web-{97BB434A-F452-963C-B2A5-382CB6BF3DC5}" dt="2025-11-16T17:51:50.546" v="3" actId="14100"/>
          <ac:spMkLst>
            <pc:docMk/>
            <pc:sldMk cId="0" sldId="264"/>
            <ac:spMk id="2" creationId="{00000000-0000-0000-0000-000000000000}"/>
          </ac:spMkLst>
        </pc:spChg>
        <pc:spChg chg="mod">
          <ac:chgData name="Rafeen Akram (2407472)" userId="S::2407472@student.uwtsd.ac.uk::eb056052-aba8-4576-9aba-c3edbe54c91d" providerId="AD" clId="Web-{97BB434A-F452-963C-B2A5-382CB6BF3DC5}" dt="2025-11-16T17:51:33.076" v="0" actId="14100"/>
          <ac:spMkLst>
            <pc:docMk/>
            <pc:sldMk cId="0" sldId="264"/>
            <ac:spMk id="4" creationId="{00000000-0000-0000-0000-000000000000}"/>
          </ac:spMkLst>
        </pc:spChg>
        <pc:spChg chg="mod">
          <ac:chgData name="Rafeen Akram (2407472)" userId="S::2407472@student.uwtsd.ac.uk::eb056052-aba8-4576-9aba-c3edbe54c91d" providerId="AD" clId="Web-{97BB434A-F452-963C-B2A5-382CB6BF3DC5}" dt="2025-11-16T17:52:07.218" v="4" actId="14100"/>
          <ac:spMkLst>
            <pc:docMk/>
            <pc:sldMk cId="0" sldId="264"/>
            <ac:spMk id="5" creationId="{2C126023-05C6-0B3D-18EA-F56822A6BE41}"/>
          </ac:spMkLst>
        </pc:spChg>
      </pc:sldChg>
    </pc:docChg>
  </pc:docChgLst>
  <pc:docChgLst>
    <pc:chgData name="Rafeen Akram (2407472)" userId="S::2407472@student.uwtsd.ac.uk::eb056052-aba8-4576-9aba-c3edbe54c91d" providerId="AD" clId="Web-{E27D849C-3F63-2F79-6559-79D10071BF45}"/>
    <pc:docChg chg="modSld">
      <pc:chgData name="Rafeen Akram (2407472)" userId="S::2407472@student.uwtsd.ac.uk::eb056052-aba8-4576-9aba-c3edbe54c91d" providerId="AD" clId="Web-{E27D849C-3F63-2F79-6559-79D10071BF45}" dt="2025-11-16T18:08:14.660" v="4" actId="14100"/>
      <pc:docMkLst>
        <pc:docMk/>
      </pc:docMkLst>
      <pc:sldChg chg="modSp">
        <pc:chgData name="Rafeen Akram (2407472)" userId="S::2407472@student.uwtsd.ac.uk::eb056052-aba8-4576-9aba-c3edbe54c91d" providerId="AD" clId="Web-{E27D849C-3F63-2F79-6559-79D10071BF45}" dt="2025-11-16T18:07:39.517" v="1" actId="14100"/>
        <pc:sldMkLst>
          <pc:docMk/>
          <pc:sldMk cId="0" sldId="264"/>
        </pc:sldMkLst>
        <pc:spChg chg="mod">
          <ac:chgData name="Rafeen Akram (2407472)" userId="S::2407472@student.uwtsd.ac.uk::eb056052-aba8-4576-9aba-c3edbe54c91d" providerId="AD" clId="Web-{E27D849C-3F63-2F79-6559-79D10071BF45}" dt="2025-11-16T18:07:39.517" v="1" actId="14100"/>
          <ac:spMkLst>
            <pc:docMk/>
            <pc:sldMk cId="0" sldId="264"/>
            <ac:spMk id="2" creationId="{00000000-0000-0000-0000-000000000000}"/>
          </ac:spMkLst>
        </pc:spChg>
      </pc:sldChg>
      <pc:sldChg chg="modSp">
        <pc:chgData name="Rafeen Akram (2407472)" userId="S::2407472@student.uwtsd.ac.uk::eb056052-aba8-4576-9aba-c3edbe54c91d" providerId="AD" clId="Web-{E27D849C-3F63-2F79-6559-79D10071BF45}" dt="2025-11-16T18:08:14.660" v="4" actId="14100"/>
        <pc:sldMkLst>
          <pc:docMk/>
          <pc:sldMk cId="0" sldId="266"/>
        </pc:sldMkLst>
        <pc:spChg chg="mod">
          <ac:chgData name="Rafeen Akram (2407472)" userId="S::2407472@student.uwtsd.ac.uk::eb056052-aba8-4576-9aba-c3edbe54c91d" providerId="AD" clId="Web-{E27D849C-3F63-2F79-6559-79D10071BF45}" dt="2025-11-16T18:08:14.660" v="4" actId="14100"/>
          <ac:spMkLst>
            <pc:docMk/>
            <pc:sldMk cId="0" sldId="266"/>
            <ac:spMk id="6" creationId="{4541A329-0DF2-1DEA-F3F9-B2AFAE0ACB88}"/>
          </ac:spMkLst>
        </pc:spChg>
      </pc:sldChg>
    </pc:docChg>
  </pc:docChgLst>
  <pc:docChgLst>
    <pc:chgData name="Rafeen Akram (2407472)" userId="S::2407472@student.uwtsd.ac.uk::eb056052-aba8-4576-9aba-c3edbe54c91d" providerId="AD" clId="Web-{80F09B08-0B86-FDC0-A136-0BA10C32E108}"/>
    <pc:docChg chg="modSld">
      <pc:chgData name="Rafeen Akram (2407472)" userId="S::2407472@student.uwtsd.ac.uk::eb056052-aba8-4576-9aba-c3edbe54c91d" providerId="AD" clId="Web-{80F09B08-0B86-FDC0-A136-0BA10C32E108}" dt="2025-11-16T18:31:39.284" v="39" actId="14100"/>
      <pc:docMkLst>
        <pc:docMk/>
      </pc:docMkLst>
      <pc:sldChg chg="delSp modSp delAnim">
        <pc:chgData name="Rafeen Akram (2407472)" userId="S::2407472@student.uwtsd.ac.uk::eb056052-aba8-4576-9aba-c3edbe54c91d" providerId="AD" clId="Web-{80F09B08-0B86-FDC0-A136-0BA10C32E108}" dt="2025-11-16T18:23:37.793" v="1"/>
        <pc:sldMkLst>
          <pc:docMk/>
          <pc:sldMk cId="0" sldId="257"/>
        </pc:sldMkLst>
        <pc:picChg chg="del mod">
          <ac:chgData name="Rafeen Akram (2407472)" userId="S::2407472@student.uwtsd.ac.uk::eb056052-aba8-4576-9aba-c3edbe54c91d" providerId="AD" clId="Web-{80F09B08-0B86-FDC0-A136-0BA10C32E108}" dt="2025-11-16T18:23:37.793" v="1"/>
          <ac:picMkLst>
            <pc:docMk/>
            <pc:sldMk cId="0" sldId="257"/>
            <ac:picMk id="5" creationId="{9EF614BD-2613-775C-E6B7-8BEEBBBFA4A3}"/>
          </ac:picMkLst>
        </pc:picChg>
      </pc:sldChg>
      <pc:sldChg chg="modSp modMedia">
        <pc:chgData name="Rafeen Akram (2407472)" userId="S::2407472@student.uwtsd.ac.uk::eb056052-aba8-4576-9aba-c3edbe54c91d" providerId="AD" clId="Web-{80F09B08-0B86-FDC0-A136-0BA10C32E108}" dt="2025-11-16T18:27:48.500" v="22" actId="20577"/>
        <pc:sldMkLst>
          <pc:docMk/>
          <pc:sldMk cId="0" sldId="260"/>
        </pc:sldMkLst>
        <pc:spChg chg="mod">
          <ac:chgData name="Rafeen Akram (2407472)" userId="S::2407472@student.uwtsd.ac.uk::eb056052-aba8-4576-9aba-c3edbe54c91d" providerId="AD" clId="Web-{80F09B08-0B86-FDC0-A136-0BA10C32E108}" dt="2025-11-16T18:27:37.594" v="20" actId="14100"/>
          <ac:spMkLst>
            <pc:docMk/>
            <pc:sldMk cId="0" sldId="260"/>
            <ac:spMk id="4" creationId="{00000000-0000-0000-0000-000000000000}"/>
          </ac:spMkLst>
        </pc:spChg>
        <pc:spChg chg="mod">
          <ac:chgData name="Rafeen Akram (2407472)" userId="S::2407472@student.uwtsd.ac.uk::eb056052-aba8-4576-9aba-c3edbe54c91d" providerId="AD" clId="Web-{80F09B08-0B86-FDC0-A136-0BA10C32E108}" dt="2025-11-16T18:27:48.500" v="22" actId="20577"/>
          <ac:spMkLst>
            <pc:docMk/>
            <pc:sldMk cId="0" sldId="260"/>
            <ac:spMk id="5" creationId="{00000000-0000-0000-0000-000000000000}"/>
          </ac:spMkLst>
        </pc:spChg>
        <pc:picChg chg="mod">
          <ac:chgData name="Rafeen Akram (2407472)" userId="S::2407472@student.uwtsd.ac.uk::eb056052-aba8-4576-9aba-c3edbe54c91d" providerId="AD" clId="Web-{80F09B08-0B86-FDC0-A136-0BA10C32E108}" dt="2025-11-16T18:25:51.655" v="2"/>
          <ac:picMkLst>
            <pc:docMk/>
            <pc:sldMk cId="0" sldId="260"/>
            <ac:picMk id="7" creationId="{9C757DB4-B644-805B-D33E-3CB673E44EB9}"/>
          </ac:picMkLst>
        </pc:picChg>
      </pc:sldChg>
      <pc:sldChg chg="modSp">
        <pc:chgData name="Rafeen Akram (2407472)" userId="S::2407472@student.uwtsd.ac.uk::eb056052-aba8-4576-9aba-c3edbe54c91d" providerId="AD" clId="Web-{80F09B08-0B86-FDC0-A136-0BA10C32E108}" dt="2025-11-16T18:31:09.143" v="36" actId="14100"/>
        <pc:sldMkLst>
          <pc:docMk/>
          <pc:sldMk cId="0" sldId="263"/>
        </pc:sldMkLst>
        <pc:picChg chg="mod">
          <ac:chgData name="Rafeen Akram (2407472)" userId="S::2407472@student.uwtsd.ac.uk::eb056052-aba8-4576-9aba-c3edbe54c91d" providerId="AD" clId="Web-{80F09B08-0B86-FDC0-A136-0BA10C32E108}" dt="2025-11-16T18:31:09.143" v="36" actId="14100"/>
          <ac:picMkLst>
            <pc:docMk/>
            <pc:sldMk cId="0" sldId="263"/>
            <ac:picMk id="18" creationId="{D829806C-934C-A125-11E7-290B880F4D4C}"/>
          </ac:picMkLst>
        </pc:picChg>
      </pc:sldChg>
      <pc:sldChg chg="modSp">
        <pc:chgData name="Rafeen Akram (2407472)" userId="S::2407472@student.uwtsd.ac.uk::eb056052-aba8-4576-9aba-c3edbe54c91d" providerId="AD" clId="Web-{80F09B08-0B86-FDC0-A136-0BA10C32E108}" dt="2025-11-16T18:31:21.174" v="37" actId="14100"/>
        <pc:sldMkLst>
          <pc:docMk/>
          <pc:sldMk cId="0" sldId="264"/>
        </pc:sldMkLst>
        <pc:picChg chg="mod">
          <ac:chgData name="Rafeen Akram (2407472)" userId="S::2407472@student.uwtsd.ac.uk::eb056052-aba8-4576-9aba-c3edbe54c91d" providerId="AD" clId="Web-{80F09B08-0B86-FDC0-A136-0BA10C32E108}" dt="2025-11-16T18:31:21.174" v="37" actId="14100"/>
          <ac:picMkLst>
            <pc:docMk/>
            <pc:sldMk cId="0" sldId="264"/>
            <ac:picMk id="7" creationId="{03FEC472-CABD-9362-DC1A-3E8768690F9B}"/>
          </ac:picMkLst>
        </pc:picChg>
      </pc:sldChg>
      <pc:sldChg chg="modSp">
        <pc:chgData name="Rafeen Akram (2407472)" userId="S::2407472@student.uwtsd.ac.uk::eb056052-aba8-4576-9aba-c3edbe54c91d" providerId="AD" clId="Web-{80F09B08-0B86-FDC0-A136-0BA10C32E108}" dt="2025-11-16T18:30:13.268" v="33" actId="14100"/>
        <pc:sldMkLst>
          <pc:docMk/>
          <pc:sldMk cId="0" sldId="265"/>
        </pc:sldMkLst>
        <pc:picChg chg="mod">
          <ac:chgData name="Rafeen Akram (2407472)" userId="S::2407472@student.uwtsd.ac.uk::eb056052-aba8-4576-9aba-c3edbe54c91d" providerId="AD" clId="Web-{80F09B08-0B86-FDC0-A136-0BA10C32E108}" dt="2025-11-16T18:30:13.268" v="33" actId="14100"/>
          <ac:picMkLst>
            <pc:docMk/>
            <pc:sldMk cId="0" sldId="265"/>
            <ac:picMk id="19" creationId="{F30D8EE3-BC1B-255A-C467-9279C3A40383}"/>
          </ac:picMkLst>
        </pc:picChg>
      </pc:sldChg>
      <pc:sldChg chg="modSp">
        <pc:chgData name="Rafeen Akram (2407472)" userId="S::2407472@student.uwtsd.ac.uk::eb056052-aba8-4576-9aba-c3edbe54c91d" providerId="AD" clId="Web-{80F09B08-0B86-FDC0-A136-0BA10C32E108}" dt="2025-11-16T18:30:29.143" v="34" actId="14100"/>
        <pc:sldMkLst>
          <pc:docMk/>
          <pc:sldMk cId="0" sldId="266"/>
        </pc:sldMkLst>
        <pc:picChg chg="mod">
          <ac:chgData name="Rafeen Akram (2407472)" userId="S::2407472@student.uwtsd.ac.uk::eb056052-aba8-4576-9aba-c3edbe54c91d" providerId="AD" clId="Web-{80F09B08-0B86-FDC0-A136-0BA10C32E108}" dt="2025-11-16T18:30:29.143" v="34" actId="14100"/>
          <ac:picMkLst>
            <pc:docMk/>
            <pc:sldMk cId="0" sldId="266"/>
            <ac:picMk id="9" creationId="{25AABB9F-1366-1776-8285-48C025C642C0}"/>
          </ac:picMkLst>
        </pc:picChg>
      </pc:sldChg>
      <pc:sldChg chg="modSp">
        <pc:chgData name="Rafeen Akram (2407472)" userId="S::2407472@student.uwtsd.ac.uk::eb056052-aba8-4576-9aba-c3edbe54c91d" providerId="AD" clId="Web-{80F09B08-0B86-FDC0-A136-0BA10C32E108}" dt="2025-11-16T18:31:39.284" v="39" actId="14100"/>
        <pc:sldMkLst>
          <pc:docMk/>
          <pc:sldMk cId="429599466" sldId="269"/>
        </pc:sldMkLst>
        <pc:picChg chg="mod">
          <ac:chgData name="Rafeen Akram (2407472)" userId="S::2407472@student.uwtsd.ac.uk::eb056052-aba8-4576-9aba-c3edbe54c91d" providerId="AD" clId="Web-{80F09B08-0B86-FDC0-A136-0BA10C32E108}" dt="2025-11-16T18:31:39.284" v="39" actId="14100"/>
          <ac:picMkLst>
            <pc:docMk/>
            <pc:sldMk cId="429599466" sldId="269"/>
            <ac:picMk id="12" creationId="{B7241EAF-4F24-3D3F-B8B5-CB38B2B0D580}"/>
          </ac:picMkLst>
        </pc:picChg>
      </pc:sldChg>
    </pc:docChg>
  </pc:docChgLst>
  <pc:docChgLst>
    <pc:chgData name="Rafeen Akram (2407472)" userId="S::2407472@student.uwtsd.ac.uk::eb056052-aba8-4576-9aba-c3edbe54c91d" providerId="AD" clId="Web-{ED690A8B-4E53-485A-CD5C-D9B56D5CB5B7}"/>
    <pc:docChg chg="modSld">
      <pc:chgData name="Rafeen Akram (2407472)" userId="S::2407472@student.uwtsd.ac.uk::eb056052-aba8-4576-9aba-c3edbe54c91d" providerId="AD" clId="Web-{ED690A8B-4E53-485A-CD5C-D9B56D5CB5B7}" dt="2025-11-16T17:33:19.875" v="1" actId="14100"/>
      <pc:docMkLst>
        <pc:docMk/>
      </pc:docMkLst>
      <pc:sldChg chg="modSp">
        <pc:chgData name="Rafeen Akram (2407472)" userId="S::2407472@student.uwtsd.ac.uk::eb056052-aba8-4576-9aba-c3edbe54c91d" providerId="AD" clId="Web-{ED690A8B-4E53-485A-CD5C-D9B56D5CB5B7}" dt="2025-11-16T17:33:19.875" v="1" actId="14100"/>
        <pc:sldMkLst>
          <pc:docMk/>
          <pc:sldMk cId="0" sldId="265"/>
        </pc:sldMkLst>
        <pc:spChg chg="mod">
          <ac:chgData name="Rafeen Akram (2407472)" userId="S::2407472@student.uwtsd.ac.uk::eb056052-aba8-4576-9aba-c3edbe54c91d" providerId="AD" clId="Web-{ED690A8B-4E53-485A-CD5C-D9B56D5CB5B7}" dt="2025-11-16T17:33:19.875" v="1" actId="14100"/>
          <ac:spMkLst>
            <pc:docMk/>
            <pc:sldMk cId="0" sldId="265"/>
            <ac:spMk id="2" creationId="{00000000-0000-0000-0000-000000000000}"/>
          </ac:spMkLst>
        </pc:spChg>
      </pc:sldChg>
    </pc:docChg>
  </pc:docChgLst>
  <pc:docChgLst>
    <pc:chgData name="Rafeen Akram (2407472)" userId="S::2407472@student.uwtsd.ac.uk::eb056052-aba8-4576-9aba-c3edbe54c91d" providerId="AD" clId="Web-{96AE5407-E0CB-6DF6-C5B2-7F0EAE1F5C96}"/>
    <pc:docChg chg="modSld">
      <pc:chgData name="Rafeen Akram (2407472)" userId="S::2407472@student.uwtsd.ac.uk::eb056052-aba8-4576-9aba-c3edbe54c91d" providerId="AD" clId="Web-{96AE5407-E0CB-6DF6-C5B2-7F0EAE1F5C96}" dt="2025-11-16T17:42:27.353" v="3"/>
      <pc:docMkLst>
        <pc:docMk/>
      </pc:docMkLst>
      <pc:sldChg chg="modSp">
        <pc:chgData name="Rafeen Akram (2407472)" userId="S::2407472@student.uwtsd.ac.uk::eb056052-aba8-4576-9aba-c3edbe54c91d" providerId="AD" clId="Web-{96AE5407-E0CB-6DF6-C5B2-7F0EAE1F5C96}" dt="2025-11-16T17:42:02.384" v="1" actId="14100"/>
        <pc:sldMkLst>
          <pc:docMk/>
          <pc:sldMk cId="0" sldId="266"/>
        </pc:sldMkLst>
        <pc:spChg chg="mod">
          <ac:chgData name="Rafeen Akram (2407472)" userId="S::2407472@student.uwtsd.ac.uk::eb056052-aba8-4576-9aba-c3edbe54c91d" providerId="AD" clId="Web-{96AE5407-E0CB-6DF6-C5B2-7F0EAE1F5C96}" dt="2025-11-16T17:42:02.384" v="1" actId="14100"/>
          <ac:spMkLst>
            <pc:docMk/>
            <pc:sldMk cId="0" sldId="266"/>
            <ac:spMk id="2" creationId="{00000000-0000-0000-0000-000000000000}"/>
          </ac:spMkLst>
        </pc:spChg>
      </pc:sldChg>
      <pc:sldChg chg="modSp">
        <pc:chgData name="Rafeen Akram (2407472)" userId="S::2407472@student.uwtsd.ac.uk::eb056052-aba8-4576-9aba-c3edbe54c91d" providerId="AD" clId="Web-{96AE5407-E0CB-6DF6-C5B2-7F0EAE1F5C96}" dt="2025-11-16T17:41:46.197" v="0" actId="14100"/>
        <pc:sldMkLst>
          <pc:docMk/>
          <pc:sldMk cId="0" sldId="267"/>
        </pc:sldMkLst>
        <pc:spChg chg="mod">
          <ac:chgData name="Rafeen Akram (2407472)" userId="S::2407472@student.uwtsd.ac.uk::eb056052-aba8-4576-9aba-c3edbe54c91d" providerId="AD" clId="Web-{96AE5407-E0CB-6DF6-C5B2-7F0EAE1F5C96}" dt="2025-11-16T17:41:46.197" v="0" actId="14100"/>
          <ac:spMkLst>
            <pc:docMk/>
            <pc:sldMk cId="0" sldId="267"/>
            <ac:spMk id="2" creationId="{00000000-0000-0000-0000-000000000000}"/>
          </ac:spMkLst>
        </pc:spChg>
      </pc:sldChg>
      <pc:sldChg chg="delSp modSp">
        <pc:chgData name="Rafeen Akram (2407472)" userId="S::2407472@student.uwtsd.ac.uk::eb056052-aba8-4576-9aba-c3edbe54c91d" providerId="AD" clId="Web-{96AE5407-E0CB-6DF6-C5B2-7F0EAE1F5C96}" dt="2025-11-16T17:42:27.353" v="3"/>
        <pc:sldMkLst>
          <pc:docMk/>
          <pc:sldMk cId="429599466" sldId="269"/>
        </pc:sldMkLst>
        <pc:spChg chg="del mod">
          <ac:chgData name="Rafeen Akram (2407472)" userId="S::2407472@student.uwtsd.ac.uk::eb056052-aba8-4576-9aba-c3edbe54c91d" providerId="AD" clId="Web-{96AE5407-E0CB-6DF6-C5B2-7F0EAE1F5C96}" dt="2025-11-16T17:42:27.353" v="3"/>
          <ac:spMkLst>
            <pc:docMk/>
            <pc:sldMk cId="429599466" sldId="269"/>
            <ac:spMk id="5" creationId="{57B29C98-2DDB-75AE-2D3C-C9BE63457B36}"/>
          </ac:spMkLst>
        </pc:spChg>
      </pc:sldChg>
    </pc:docChg>
  </pc:docChgLst>
  <pc:docChgLst>
    <pc:chgData name="Rafeen Akram (2407472)" userId="S::2407472@student.uwtsd.ac.uk::eb056052-aba8-4576-9aba-c3edbe54c91d" providerId="AD" clId="Web-{B1DECFB7-073C-AC81-3821-7189A89818CD}"/>
    <pc:docChg chg="modSld">
      <pc:chgData name="Rafeen Akram (2407472)" userId="S::2407472@student.uwtsd.ac.uk::eb056052-aba8-4576-9aba-c3edbe54c91d" providerId="AD" clId="Web-{B1DECFB7-073C-AC81-3821-7189A89818CD}" dt="2025-11-16T12:30:00.678" v="5" actId="1076"/>
      <pc:docMkLst>
        <pc:docMk/>
      </pc:docMkLst>
      <pc:sldChg chg="modSp">
        <pc:chgData name="Rafeen Akram (2407472)" userId="S::2407472@student.uwtsd.ac.uk::eb056052-aba8-4576-9aba-c3edbe54c91d" providerId="AD" clId="Web-{B1DECFB7-073C-AC81-3821-7189A89818CD}" dt="2025-11-16T12:26:31.174" v="0" actId="1076"/>
        <pc:sldMkLst>
          <pc:docMk/>
          <pc:sldMk cId="0" sldId="257"/>
        </pc:sldMkLst>
        <pc:picChg chg="mod">
          <ac:chgData name="Rafeen Akram (2407472)" userId="S::2407472@student.uwtsd.ac.uk::eb056052-aba8-4576-9aba-c3edbe54c91d" providerId="AD" clId="Web-{B1DECFB7-073C-AC81-3821-7189A89818CD}" dt="2025-11-16T12:26:31.174" v="0" actId="1076"/>
          <ac:picMkLst>
            <pc:docMk/>
            <pc:sldMk cId="0" sldId="257"/>
            <ac:picMk id="5" creationId="{9EF614BD-2613-775C-E6B7-8BEEBBBFA4A3}"/>
          </ac:picMkLst>
        </pc:picChg>
      </pc:sldChg>
      <pc:sldChg chg="modSp">
        <pc:chgData name="Rafeen Akram (2407472)" userId="S::2407472@student.uwtsd.ac.uk::eb056052-aba8-4576-9aba-c3edbe54c91d" providerId="AD" clId="Web-{B1DECFB7-073C-AC81-3821-7189A89818CD}" dt="2025-11-16T12:27:28.347" v="2" actId="14100"/>
        <pc:sldMkLst>
          <pc:docMk/>
          <pc:sldMk cId="0" sldId="261"/>
        </pc:sldMkLst>
        <pc:picChg chg="mod">
          <ac:chgData name="Rafeen Akram (2407472)" userId="S::2407472@student.uwtsd.ac.uk::eb056052-aba8-4576-9aba-c3edbe54c91d" providerId="AD" clId="Web-{B1DECFB7-073C-AC81-3821-7189A89818CD}" dt="2025-11-16T12:27:28.347" v="2" actId="14100"/>
          <ac:picMkLst>
            <pc:docMk/>
            <pc:sldMk cId="0" sldId="261"/>
            <ac:picMk id="2" creationId="{00000000-0000-0000-0000-000000000000}"/>
          </ac:picMkLst>
        </pc:picChg>
      </pc:sldChg>
      <pc:sldChg chg="modSp">
        <pc:chgData name="Rafeen Akram (2407472)" userId="S::2407472@student.uwtsd.ac.uk::eb056052-aba8-4576-9aba-c3edbe54c91d" providerId="AD" clId="Web-{B1DECFB7-073C-AC81-3821-7189A89818CD}" dt="2025-11-16T12:30:00.678" v="5" actId="1076"/>
        <pc:sldMkLst>
          <pc:docMk/>
          <pc:sldMk cId="0" sldId="262"/>
        </pc:sldMkLst>
        <pc:picChg chg="mod">
          <ac:chgData name="Rafeen Akram (2407472)" userId="S::2407472@student.uwtsd.ac.uk::eb056052-aba8-4576-9aba-c3edbe54c91d" providerId="AD" clId="Web-{B1DECFB7-073C-AC81-3821-7189A89818CD}" dt="2025-11-16T12:30:00.678" v="5" actId="1076"/>
          <ac:picMkLst>
            <pc:docMk/>
            <pc:sldMk cId="0" sldId="262"/>
            <ac:picMk id="5" creationId="{222A2855-2CE3-004C-1B77-33E82EA44CA4}"/>
          </ac:picMkLst>
        </pc:picChg>
      </pc:sldChg>
    </pc:docChg>
  </pc:docChgLst>
  <pc:docChgLst>
    <pc:chgData name="Rafeen Akram (2407472)" userId="S::2407472@student.uwtsd.ac.uk::eb056052-aba8-4576-9aba-c3edbe54c91d" providerId="AD" clId="Web-{433A7F5B-E10C-4000-A3A7-DDC7516C80C2}"/>
    <pc:docChg chg="modSld">
      <pc:chgData name="Rafeen Akram (2407472)" userId="S::2407472@student.uwtsd.ac.uk::eb056052-aba8-4576-9aba-c3edbe54c91d" providerId="AD" clId="Web-{433A7F5B-E10C-4000-A3A7-DDC7516C80C2}" dt="2025-11-16T17:20:36.717" v="2" actId="1076"/>
      <pc:docMkLst>
        <pc:docMk/>
      </pc:docMkLst>
      <pc:sldChg chg="modSp">
        <pc:chgData name="Rafeen Akram (2407472)" userId="S::2407472@student.uwtsd.ac.uk::eb056052-aba8-4576-9aba-c3edbe54c91d" providerId="AD" clId="Web-{433A7F5B-E10C-4000-A3A7-DDC7516C80C2}" dt="2025-11-16T17:20:36.717" v="2" actId="1076"/>
        <pc:sldMkLst>
          <pc:docMk/>
          <pc:sldMk cId="0" sldId="257"/>
        </pc:sldMkLst>
        <pc:spChg chg="mod">
          <ac:chgData name="Rafeen Akram (2407472)" userId="S::2407472@student.uwtsd.ac.uk::eb056052-aba8-4576-9aba-c3edbe54c91d" providerId="AD" clId="Web-{433A7F5B-E10C-4000-A3A7-DDC7516C80C2}" dt="2025-11-16T17:19:57.232" v="0" actId="1076"/>
          <ac:spMkLst>
            <pc:docMk/>
            <pc:sldMk cId="0" sldId="257"/>
            <ac:spMk id="2" creationId="{00000000-0000-0000-0000-000000000000}"/>
          </ac:spMkLst>
        </pc:spChg>
        <pc:spChg chg="mod">
          <ac:chgData name="Rafeen Akram (2407472)" userId="S::2407472@student.uwtsd.ac.uk::eb056052-aba8-4576-9aba-c3edbe54c91d" providerId="AD" clId="Web-{433A7F5B-E10C-4000-A3A7-DDC7516C80C2}" dt="2025-11-16T17:20:25.623" v="1" actId="14100"/>
          <ac:spMkLst>
            <pc:docMk/>
            <pc:sldMk cId="0" sldId="257"/>
            <ac:spMk id="7" creationId="{D4A00D14-E9CC-D48F-6B2F-6920B7E445EA}"/>
          </ac:spMkLst>
        </pc:spChg>
        <pc:picChg chg="mod">
          <ac:chgData name="Rafeen Akram (2407472)" userId="S::2407472@student.uwtsd.ac.uk::eb056052-aba8-4576-9aba-c3edbe54c91d" providerId="AD" clId="Web-{433A7F5B-E10C-4000-A3A7-DDC7516C80C2}" dt="2025-11-16T17:20:36.717" v="2" actId="1076"/>
          <ac:picMkLst>
            <pc:docMk/>
            <pc:sldMk cId="0" sldId="257"/>
            <ac:picMk id="5" creationId="{9EF614BD-2613-775C-E6B7-8BEEBBBFA4A3}"/>
          </ac:picMkLst>
        </pc:picChg>
      </pc:sldChg>
    </pc:docChg>
  </pc:docChgLst>
  <pc:docChgLst>
    <pc:chgData name="Rafeen Akram (2407472)" userId="eb056052-aba8-4576-9aba-c3edbe54c91d" providerId="ADAL" clId="{63CB6F2A-C221-48DB-B3FB-120968320266}"/>
    <pc:docChg chg="custSel modSld sldOrd">
      <pc:chgData name="Rafeen Akram (2407472)" userId="eb056052-aba8-4576-9aba-c3edbe54c91d" providerId="ADAL" clId="{63CB6F2A-C221-48DB-B3FB-120968320266}" dt="2025-11-16T18:19:39.837" v="410" actId="1076"/>
      <pc:docMkLst>
        <pc:docMk/>
      </pc:docMkLst>
      <pc:sldChg chg="delSp modSp mod delAnim">
        <pc:chgData name="Rafeen Akram (2407472)" userId="eb056052-aba8-4576-9aba-c3edbe54c91d" providerId="ADAL" clId="{63CB6F2A-C221-48DB-B3FB-120968320266}" dt="2025-11-16T18:00:09.904" v="392" actId="14100"/>
        <pc:sldMkLst>
          <pc:docMk/>
          <pc:sldMk cId="0" sldId="256"/>
        </pc:sldMkLst>
        <pc:spChg chg="mod">
          <ac:chgData name="Rafeen Akram (2407472)" userId="eb056052-aba8-4576-9aba-c3edbe54c91d" providerId="ADAL" clId="{63CB6F2A-C221-48DB-B3FB-120968320266}" dt="2025-11-16T11:41:46.282" v="114" actId="1076"/>
          <ac:spMkLst>
            <pc:docMk/>
            <pc:sldMk cId="0" sldId="256"/>
            <ac:spMk id="2" creationId="{00000000-0000-0000-0000-000000000000}"/>
          </ac:spMkLst>
        </pc:spChg>
        <pc:picChg chg="mod">
          <ac:chgData name="Rafeen Akram (2407472)" userId="eb056052-aba8-4576-9aba-c3edbe54c91d" providerId="ADAL" clId="{63CB6F2A-C221-48DB-B3FB-120968320266}" dt="2025-11-16T18:00:09.904" v="392" actId="14100"/>
          <ac:picMkLst>
            <pc:docMk/>
            <pc:sldMk cId="0" sldId="256"/>
            <ac:picMk id="5" creationId="{9976EB96-FBCA-6B1F-F637-9BA191C211C6}"/>
          </ac:picMkLst>
        </pc:picChg>
      </pc:sldChg>
      <pc:sldChg chg="addSp delSp modSp mod ord delAnim">
        <pc:chgData name="Rafeen Akram (2407472)" userId="eb056052-aba8-4576-9aba-c3edbe54c91d" providerId="ADAL" clId="{63CB6F2A-C221-48DB-B3FB-120968320266}" dt="2025-11-16T18:00:19.557" v="393" actId="14100"/>
        <pc:sldMkLst>
          <pc:docMk/>
          <pc:sldMk cId="0" sldId="257"/>
        </pc:sldMkLst>
        <pc:spChg chg="mod">
          <ac:chgData name="Rafeen Akram (2407472)" userId="eb056052-aba8-4576-9aba-c3edbe54c91d" providerId="ADAL" clId="{63CB6F2A-C221-48DB-B3FB-120968320266}" dt="2025-11-16T16:33:43.331" v="284" actId="14100"/>
          <ac:spMkLst>
            <pc:docMk/>
            <pc:sldMk cId="0" sldId="257"/>
            <ac:spMk id="2" creationId="{00000000-0000-0000-0000-000000000000}"/>
          </ac:spMkLst>
        </pc:spChg>
        <pc:spChg chg="add del mod">
          <ac:chgData name="Rafeen Akram (2407472)" userId="eb056052-aba8-4576-9aba-c3edbe54c91d" providerId="ADAL" clId="{63CB6F2A-C221-48DB-B3FB-120968320266}" dt="2025-11-16T11:52:02.600" v="124"/>
          <ac:spMkLst>
            <pc:docMk/>
            <pc:sldMk cId="0" sldId="257"/>
            <ac:spMk id="6" creationId="{1ADA66F5-A3D0-5267-666E-01E4752FE8D9}"/>
          </ac:spMkLst>
        </pc:spChg>
        <pc:spChg chg="add mod">
          <ac:chgData name="Rafeen Akram (2407472)" userId="eb056052-aba8-4576-9aba-c3edbe54c91d" providerId="ADAL" clId="{63CB6F2A-C221-48DB-B3FB-120968320266}" dt="2025-11-16T11:49:30.165" v="119"/>
          <ac:spMkLst>
            <pc:docMk/>
            <pc:sldMk cId="0" sldId="257"/>
            <ac:spMk id="7" creationId="{D4A00D14-E9CC-D48F-6B2F-6920B7E445EA}"/>
          </ac:spMkLst>
        </pc:spChg>
        <pc:picChg chg="del">
          <ac:chgData name="Rafeen Akram (2407472)" userId="eb056052-aba8-4576-9aba-c3edbe54c91d" providerId="ADAL" clId="{63CB6F2A-C221-48DB-B3FB-120968320266}" dt="2025-11-16T16:35:20.581" v="285" actId="478"/>
          <ac:picMkLst>
            <pc:docMk/>
            <pc:sldMk cId="0" sldId="257"/>
            <ac:picMk id="6" creationId="{C5EB31C7-A028-F39C-A4B9-8173221D44BF}"/>
          </ac:picMkLst>
        </pc:picChg>
        <pc:picChg chg="del">
          <ac:chgData name="Rafeen Akram (2407472)" userId="eb056052-aba8-4576-9aba-c3edbe54c91d" providerId="ADAL" clId="{63CB6F2A-C221-48DB-B3FB-120968320266}" dt="2025-11-16T16:36:29.837" v="286" actId="478"/>
          <ac:picMkLst>
            <pc:docMk/>
            <pc:sldMk cId="0" sldId="257"/>
            <ac:picMk id="8" creationId="{9461CAD5-FD5E-C40D-8B80-542F0DC8D3DC}"/>
          </ac:picMkLst>
        </pc:picChg>
        <pc:picChg chg="mod">
          <ac:chgData name="Rafeen Akram (2407472)" userId="eb056052-aba8-4576-9aba-c3edbe54c91d" providerId="ADAL" clId="{63CB6F2A-C221-48DB-B3FB-120968320266}" dt="2025-11-16T18:00:19.557" v="393" actId="14100"/>
          <ac:picMkLst>
            <pc:docMk/>
            <pc:sldMk cId="0" sldId="257"/>
            <ac:picMk id="9" creationId="{707401B2-303E-6DD6-C5DE-138C2050CCDD}"/>
          </ac:picMkLst>
        </pc:picChg>
      </pc:sldChg>
      <pc:sldChg chg="delSp modSp mod delAnim modNotesTx">
        <pc:chgData name="Rafeen Akram (2407472)" userId="eb056052-aba8-4576-9aba-c3edbe54c91d" providerId="ADAL" clId="{63CB6F2A-C221-48DB-B3FB-120968320266}" dt="2025-11-16T16:40:11.110" v="294" actId="14100"/>
        <pc:sldMkLst>
          <pc:docMk/>
          <pc:sldMk cId="0" sldId="258"/>
        </pc:sldMkLst>
        <pc:spChg chg="mod">
          <ac:chgData name="Rafeen Akram (2407472)" userId="eb056052-aba8-4576-9aba-c3edbe54c91d" providerId="ADAL" clId="{63CB6F2A-C221-48DB-B3FB-120968320266}" dt="2025-11-14T22:38:39.393" v="71" actId="14100"/>
          <ac:spMkLst>
            <pc:docMk/>
            <pc:sldMk cId="0" sldId="258"/>
            <ac:spMk id="2" creationId="{00000000-0000-0000-0000-000000000000}"/>
          </ac:spMkLst>
        </pc:spChg>
        <pc:picChg chg="mod">
          <ac:chgData name="Rafeen Akram (2407472)" userId="eb056052-aba8-4576-9aba-c3edbe54c91d" providerId="ADAL" clId="{63CB6F2A-C221-48DB-B3FB-120968320266}" dt="2025-11-16T16:40:11.110" v="294" actId="14100"/>
          <ac:picMkLst>
            <pc:docMk/>
            <pc:sldMk cId="0" sldId="258"/>
            <ac:picMk id="11" creationId="{149051E9-8B7E-8D9D-BB7D-DEAC66353FBE}"/>
          </ac:picMkLst>
        </pc:picChg>
      </pc:sldChg>
      <pc:sldChg chg="addSp delSp modSp mod delAnim">
        <pc:chgData name="Rafeen Akram (2407472)" userId="eb056052-aba8-4576-9aba-c3edbe54c91d" providerId="ADAL" clId="{63CB6F2A-C221-48DB-B3FB-120968320266}" dt="2025-11-16T18:00:43.075" v="394" actId="14100"/>
        <pc:sldMkLst>
          <pc:docMk/>
          <pc:sldMk cId="0" sldId="259"/>
        </pc:sldMkLst>
        <pc:spChg chg="add mod">
          <ac:chgData name="Rafeen Akram (2407472)" userId="eb056052-aba8-4576-9aba-c3edbe54c91d" providerId="ADAL" clId="{63CB6F2A-C221-48DB-B3FB-120968320266}" dt="2025-11-16T11:54:36.086" v="141" actId="14100"/>
          <ac:spMkLst>
            <pc:docMk/>
            <pc:sldMk cId="0" sldId="259"/>
            <ac:spMk id="6" creationId="{A436981E-702F-37B1-134E-EC0144825A76}"/>
          </ac:spMkLst>
        </pc:spChg>
        <pc:grpChg chg="mod">
          <ac:chgData name="Rafeen Akram (2407472)" userId="eb056052-aba8-4576-9aba-c3edbe54c91d" providerId="ADAL" clId="{63CB6F2A-C221-48DB-B3FB-120968320266}" dt="2025-11-16T11:54:11.617" v="140" actId="14100"/>
          <ac:grpSpMkLst>
            <pc:docMk/>
            <pc:sldMk cId="0" sldId="259"/>
            <ac:grpSpMk id="2" creationId="{00000000-0000-0000-0000-000000000000}"/>
          </ac:grpSpMkLst>
        </pc:grpChg>
        <pc:picChg chg="mod">
          <ac:chgData name="Rafeen Akram (2407472)" userId="eb056052-aba8-4576-9aba-c3edbe54c91d" providerId="ADAL" clId="{63CB6F2A-C221-48DB-B3FB-120968320266}" dt="2025-11-16T18:00:43.075" v="394" actId="14100"/>
          <ac:picMkLst>
            <pc:docMk/>
            <pc:sldMk cId="0" sldId="259"/>
            <ac:picMk id="9" creationId="{527450DE-CA32-82B7-3412-668D04E02DFF}"/>
          </ac:picMkLst>
        </pc:picChg>
      </pc:sldChg>
      <pc:sldChg chg="addSp delSp modSp mod delAnim">
        <pc:chgData name="Rafeen Akram (2407472)" userId="eb056052-aba8-4576-9aba-c3edbe54c91d" providerId="ADAL" clId="{63CB6F2A-C221-48DB-B3FB-120968320266}" dt="2025-11-16T16:41:27.166" v="299" actId="14100"/>
        <pc:sldMkLst>
          <pc:docMk/>
          <pc:sldMk cId="0" sldId="260"/>
        </pc:sldMkLst>
        <pc:spChg chg="add del mod">
          <ac:chgData name="Rafeen Akram (2407472)" userId="eb056052-aba8-4576-9aba-c3edbe54c91d" providerId="ADAL" clId="{63CB6F2A-C221-48DB-B3FB-120968320266}" dt="2025-11-16T11:56:26.223" v="149"/>
          <ac:spMkLst>
            <pc:docMk/>
            <pc:sldMk cId="0" sldId="260"/>
            <ac:spMk id="6" creationId="{0BB42D41-B0D0-3BC6-A4BE-335853D567C2}"/>
          </ac:spMkLst>
        </pc:spChg>
        <pc:spChg chg="add del mod">
          <ac:chgData name="Rafeen Akram (2407472)" userId="eb056052-aba8-4576-9aba-c3edbe54c91d" providerId="ADAL" clId="{63CB6F2A-C221-48DB-B3FB-120968320266}" dt="2025-11-16T11:57:06.647" v="155"/>
          <ac:spMkLst>
            <pc:docMk/>
            <pc:sldMk cId="0" sldId="260"/>
            <ac:spMk id="8" creationId="{20A8966C-F750-AE7C-1A5B-72FABD17577E}"/>
          </ac:spMkLst>
        </pc:spChg>
        <pc:spChg chg="add mod">
          <ac:chgData name="Rafeen Akram (2407472)" userId="eb056052-aba8-4576-9aba-c3edbe54c91d" providerId="ADAL" clId="{63CB6F2A-C221-48DB-B3FB-120968320266}" dt="2025-11-16T16:40:47.902" v="296" actId="1076"/>
          <ac:spMkLst>
            <pc:docMk/>
            <pc:sldMk cId="0" sldId="260"/>
            <ac:spMk id="9" creationId="{856A80E4-D1D8-887D-948E-49AD9520C619}"/>
          </ac:spMkLst>
        </pc:spChg>
        <pc:grpChg chg="mod">
          <ac:chgData name="Rafeen Akram (2407472)" userId="eb056052-aba8-4576-9aba-c3edbe54c91d" providerId="ADAL" clId="{63CB6F2A-C221-48DB-B3FB-120968320266}" dt="2025-11-16T16:41:06.367" v="298" actId="14100"/>
          <ac:grpSpMkLst>
            <pc:docMk/>
            <pc:sldMk cId="0" sldId="260"/>
            <ac:grpSpMk id="2" creationId="{00000000-0000-0000-0000-000000000000}"/>
          </ac:grpSpMkLst>
        </pc:grpChg>
        <pc:picChg chg="mod">
          <ac:chgData name="Rafeen Akram (2407472)" userId="eb056052-aba8-4576-9aba-c3edbe54c91d" providerId="ADAL" clId="{63CB6F2A-C221-48DB-B3FB-120968320266}" dt="2025-11-16T16:41:27.166" v="299" actId="14100"/>
          <ac:picMkLst>
            <pc:docMk/>
            <pc:sldMk cId="0" sldId="260"/>
            <ac:picMk id="7" creationId="{9C757DB4-B644-805B-D33E-3CB673E44EB9}"/>
          </ac:picMkLst>
        </pc:picChg>
      </pc:sldChg>
      <pc:sldChg chg="delSp modSp mod delAnim">
        <pc:chgData name="Rafeen Akram (2407472)" userId="eb056052-aba8-4576-9aba-c3edbe54c91d" providerId="ADAL" clId="{63CB6F2A-C221-48DB-B3FB-120968320266}" dt="2025-11-16T18:00:53.569" v="395" actId="14100"/>
        <pc:sldMkLst>
          <pc:docMk/>
          <pc:sldMk cId="0" sldId="261"/>
        </pc:sldMkLst>
        <pc:picChg chg="mod">
          <ac:chgData name="Rafeen Akram (2407472)" userId="eb056052-aba8-4576-9aba-c3edbe54c91d" providerId="ADAL" clId="{63CB6F2A-C221-48DB-B3FB-120968320266}" dt="2025-11-16T16:41:42.497" v="300" actId="14100"/>
          <ac:picMkLst>
            <pc:docMk/>
            <pc:sldMk cId="0" sldId="261"/>
            <ac:picMk id="2" creationId="{00000000-0000-0000-0000-000000000000}"/>
          </ac:picMkLst>
        </pc:picChg>
        <pc:picChg chg="mod">
          <ac:chgData name="Rafeen Akram (2407472)" userId="eb056052-aba8-4576-9aba-c3edbe54c91d" providerId="ADAL" clId="{63CB6F2A-C221-48DB-B3FB-120968320266}" dt="2025-11-16T18:00:53.569" v="395" actId="14100"/>
          <ac:picMkLst>
            <pc:docMk/>
            <pc:sldMk cId="0" sldId="261"/>
            <ac:picMk id="6" creationId="{D179194D-98B9-43B8-12DE-6CBF8454ADE4}"/>
          </ac:picMkLst>
        </pc:picChg>
      </pc:sldChg>
      <pc:sldChg chg="addSp delSp modSp mod">
        <pc:chgData name="Rafeen Akram (2407472)" userId="eb056052-aba8-4576-9aba-c3edbe54c91d" providerId="ADAL" clId="{63CB6F2A-C221-48DB-B3FB-120968320266}" dt="2025-11-16T18:01:09.027" v="396" actId="14100"/>
        <pc:sldMkLst>
          <pc:docMk/>
          <pc:sldMk cId="0" sldId="262"/>
        </pc:sldMkLst>
        <pc:spChg chg="mod">
          <ac:chgData name="Rafeen Akram (2407472)" userId="eb056052-aba8-4576-9aba-c3edbe54c91d" providerId="ADAL" clId="{63CB6F2A-C221-48DB-B3FB-120968320266}" dt="2025-11-16T11:59:46.241" v="172" actId="14100"/>
          <ac:spMkLst>
            <pc:docMk/>
            <pc:sldMk cId="0" sldId="262"/>
            <ac:spMk id="2" creationId="{00000000-0000-0000-0000-000000000000}"/>
          </ac:spMkLst>
        </pc:spChg>
        <pc:spChg chg="add del mod">
          <ac:chgData name="Rafeen Akram (2407472)" userId="eb056052-aba8-4576-9aba-c3edbe54c91d" providerId="ADAL" clId="{63CB6F2A-C221-48DB-B3FB-120968320266}" dt="2025-11-16T11:59:07.590" v="164"/>
          <ac:spMkLst>
            <pc:docMk/>
            <pc:sldMk cId="0" sldId="262"/>
            <ac:spMk id="6" creationId="{45C9252F-FF63-E359-81CA-438DB083DD55}"/>
          </ac:spMkLst>
        </pc:spChg>
        <pc:spChg chg="add mod">
          <ac:chgData name="Rafeen Akram (2407472)" userId="eb056052-aba8-4576-9aba-c3edbe54c91d" providerId="ADAL" clId="{63CB6F2A-C221-48DB-B3FB-120968320266}" dt="2025-11-16T11:59:31.588" v="169" actId="1076"/>
          <ac:spMkLst>
            <pc:docMk/>
            <pc:sldMk cId="0" sldId="262"/>
            <ac:spMk id="7" creationId="{D3C6576B-149E-CB48-8627-B5CD13AF5008}"/>
          </ac:spMkLst>
        </pc:spChg>
        <pc:picChg chg="mod">
          <ac:chgData name="Rafeen Akram (2407472)" userId="eb056052-aba8-4576-9aba-c3edbe54c91d" providerId="ADAL" clId="{63CB6F2A-C221-48DB-B3FB-120968320266}" dt="2025-11-16T18:01:09.027" v="396" actId="14100"/>
          <ac:picMkLst>
            <pc:docMk/>
            <pc:sldMk cId="0" sldId="262"/>
            <ac:picMk id="5" creationId="{222A2855-2CE3-004C-1B77-33E82EA44CA4}"/>
          </ac:picMkLst>
        </pc:picChg>
      </pc:sldChg>
      <pc:sldChg chg="delSp modSp mod delAnim">
        <pc:chgData name="Rafeen Akram (2407472)" userId="eb056052-aba8-4576-9aba-c3edbe54c91d" providerId="ADAL" clId="{63CB6F2A-C221-48DB-B3FB-120968320266}" dt="2025-11-16T12:00:59.358" v="173" actId="14100"/>
        <pc:sldMkLst>
          <pc:docMk/>
          <pc:sldMk cId="0" sldId="263"/>
        </pc:sldMkLst>
        <pc:grpChg chg="mod">
          <ac:chgData name="Rafeen Akram (2407472)" userId="eb056052-aba8-4576-9aba-c3edbe54c91d" providerId="ADAL" clId="{63CB6F2A-C221-48DB-B3FB-120968320266}" dt="2025-11-16T12:00:59.358" v="173" actId="14100"/>
          <ac:grpSpMkLst>
            <pc:docMk/>
            <pc:sldMk cId="0" sldId="263"/>
            <ac:grpSpMk id="2" creationId="{00000000-0000-0000-0000-000000000000}"/>
          </ac:grpSpMkLst>
        </pc:grpChg>
        <pc:picChg chg="mod">
          <ac:chgData name="Rafeen Akram (2407472)" userId="eb056052-aba8-4576-9aba-c3edbe54c91d" providerId="ADAL" clId="{63CB6F2A-C221-48DB-B3FB-120968320266}" dt="2025-11-14T23:34:09.779" v="104" actId="1076"/>
          <ac:picMkLst>
            <pc:docMk/>
            <pc:sldMk cId="0" sldId="263"/>
            <ac:picMk id="18" creationId="{D829806C-934C-A125-11E7-290B880F4D4C}"/>
          </ac:picMkLst>
        </pc:picChg>
      </pc:sldChg>
      <pc:sldChg chg="addSp delSp modSp mod delAnim">
        <pc:chgData name="Rafeen Akram (2407472)" userId="eb056052-aba8-4576-9aba-c3edbe54c91d" providerId="ADAL" clId="{63CB6F2A-C221-48DB-B3FB-120968320266}" dt="2025-11-16T18:06:12.883" v="400" actId="1076"/>
        <pc:sldMkLst>
          <pc:docMk/>
          <pc:sldMk cId="0" sldId="264"/>
        </pc:sldMkLst>
        <pc:spChg chg="mod">
          <ac:chgData name="Rafeen Akram (2407472)" userId="eb056052-aba8-4576-9aba-c3edbe54c91d" providerId="ADAL" clId="{63CB6F2A-C221-48DB-B3FB-120968320266}" dt="2025-11-16T17:27:21.147" v="323" actId="14100"/>
          <ac:spMkLst>
            <pc:docMk/>
            <pc:sldMk cId="0" sldId="264"/>
            <ac:spMk id="2" creationId="{00000000-0000-0000-0000-000000000000}"/>
          </ac:spMkLst>
        </pc:spChg>
        <pc:spChg chg="mod">
          <ac:chgData name="Rafeen Akram (2407472)" userId="eb056052-aba8-4576-9aba-c3edbe54c91d" providerId="ADAL" clId="{63CB6F2A-C221-48DB-B3FB-120968320266}" dt="2025-11-16T17:53:13.248" v="369" actId="14100"/>
          <ac:spMkLst>
            <pc:docMk/>
            <pc:sldMk cId="0" sldId="264"/>
            <ac:spMk id="4" creationId="{00000000-0000-0000-0000-000000000000}"/>
          </ac:spMkLst>
        </pc:spChg>
        <pc:spChg chg="add mod">
          <ac:chgData name="Rafeen Akram (2407472)" userId="eb056052-aba8-4576-9aba-c3edbe54c91d" providerId="ADAL" clId="{63CB6F2A-C221-48DB-B3FB-120968320266}" dt="2025-11-16T12:03:58.638" v="190" actId="688"/>
          <ac:spMkLst>
            <pc:docMk/>
            <pc:sldMk cId="0" sldId="264"/>
            <ac:spMk id="5" creationId="{2C126023-05C6-0B3D-18EA-F56822A6BE41}"/>
          </ac:spMkLst>
        </pc:spChg>
        <pc:picChg chg="del mod">
          <ac:chgData name="Rafeen Akram (2407472)" userId="eb056052-aba8-4576-9aba-c3edbe54c91d" providerId="ADAL" clId="{63CB6F2A-C221-48DB-B3FB-120968320266}" dt="2025-11-16T13:23:50.512" v="260" actId="478"/>
          <ac:picMkLst>
            <pc:docMk/>
            <pc:sldMk cId="0" sldId="264"/>
            <ac:picMk id="6" creationId="{72842339-EA2C-D9CB-FC97-35AE46118DB8}"/>
          </ac:picMkLst>
        </pc:picChg>
        <pc:picChg chg="mod">
          <ac:chgData name="Rafeen Akram (2407472)" userId="eb056052-aba8-4576-9aba-c3edbe54c91d" providerId="ADAL" clId="{63CB6F2A-C221-48DB-B3FB-120968320266}" dt="2025-11-16T18:06:12.883" v="400" actId="1076"/>
          <ac:picMkLst>
            <pc:docMk/>
            <pc:sldMk cId="0" sldId="264"/>
            <ac:picMk id="7" creationId="{03FEC472-CABD-9362-DC1A-3E8768690F9B}"/>
          </ac:picMkLst>
        </pc:picChg>
      </pc:sldChg>
      <pc:sldChg chg="addSp delSp modSp mod delAnim">
        <pc:chgData name="Rafeen Akram (2407472)" userId="eb056052-aba8-4576-9aba-c3edbe54c91d" providerId="ADAL" clId="{63CB6F2A-C221-48DB-B3FB-120968320266}" dt="2025-11-16T18:17:11.381" v="409" actId="1076"/>
        <pc:sldMkLst>
          <pc:docMk/>
          <pc:sldMk cId="0" sldId="265"/>
        </pc:sldMkLst>
        <pc:spChg chg="mod">
          <ac:chgData name="Rafeen Akram (2407472)" userId="eb056052-aba8-4576-9aba-c3edbe54c91d" providerId="ADAL" clId="{63CB6F2A-C221-48DB-B3FB-120968320266}" dt="2025-11-16T18:16:22.001" v="406" actId="14100"/>
          <ac:spMkLst>
            <pc:docMk/>
            <pc:sldMk cId="0" sldId="265"/>
            <ac:spMk id="2" creationId="{00000000-0000-0000-0000-000000000000}"/>
          </ac:spMkLst>
        </pc:spChg>
        <pc:spChg chg="mod">
          <ac:chgData name="Rafeen Akram (2407472)" userId="eb056052-aba8-4576-9aba-c3edbe54c91d" providerId="ADAL" clId="{63CB6F2A-C221-48DB-B3FB-120968320266}" dt="2025-11-16T12:17:14.999" v="257" actId="1076"/>
          <ac:spMkLst>
            <pc:docMk/>
            <pc:sldMk cId="0" sldId="265"/>
            <ac:spMk id="4" creationId="{00000000-0000-0000-0000-000000000000}"/>
          </ac:spMkLst>
        </pc:spChg>
        <pc:spChg chg="add del mod">
          <ac:chgData name="Rafeen Akram (2407472)" userId="eb056052-aba8-4576-9aba-c3edbe54c91d" providerId="ADAL" clId="{63CB6F2A-C221-48DB-B3FB-120968320266}" dt="2025-11-16T12:07:01.953" v="223"/>
          <ac:spMkLst>
            <pc:docMk/>
            <pc:sldMk cId="0" sldId="265"/>
            <ac:spMk id="5" creationId="{04D94C18-1531-157B-E1CC-27F1AECDD0BF}"/>
          </ac:spMkLst>
        </pc:spChg>
        <pc:spChg chg="add mod">
          <ac:chgData name="Rafeen Akram (2407472)" userId="eb056052-aba8-4576-9aba-c3edbe54c91d" providerId="ADAL" clId="{63CB6F2A-C221-48DB-B3FB-120968320266}" dt="2025-11-16T18:16:35.717" v="408" actId="14100"/>
          <ac:spMkLst>
            <pc:docMk/>
            <pc:sldMk cId="0" sldId="265"/>
            <ac:spMk id="6" creationId="{F358398E-6E26-E524-9B9C-A6D1CB706F96}"/>
          </ac:spMkLst>
        </pc:spChg>
        <pc:picChg chg="del">
          <ac:chgData name="Rafeen Akram (2407472)" userId="eb056052-aba8-4576-9aba-c3edbe54c91d" providerId="ADAL" clId="{63CB6F2A-C221-48DB-B3FB-120968320266}" dt="2025-11-16T13:36:09.154" v="262" actId="478"/>
          <ac:picMkLst>
            <pc:docMk/>
            <pc:sldMk cId="0" sldId="265"/>
            <ac:picMk id="5" creationId="{74B782E6-00BC-BAEE-F964-C482436813B1}"/>
          </ac:picMkLst>
        </pc:picChg>
        <pc:picChg chg="del">
          <ac:chgData name="Rafeen Akram (2407472)" userId="eb056052-aba8-4576-9aba-c3edbe54c91d" providerId="ADAL" clId="{63CB6F2A-C221-48DB-B3FB-120968320266}" dt="2025-11-16T13:38:29.922" v="263" actId="478"/>
          <ac:picMkLst>
            <pc:docMk/>
            <pc:sldMk cId="0" sldId="265"/>
            <ac:picMk id="7" creationId="{08EE7473-167F-B66E-2085-035010BE1F39}"/>
          </ac:picMkLst>
        </pc:picChg>
        <pc:picChg chg="del">
          <ac:chgData name="Rafeen Akram (2407472)" userId="eb056052-aba8-4576-9aba-c3edbe54c91d" providerId="ADAL" clId="{63CB6F2A-C221-48DB-B3FB-120968320266}" dt="2025-11-16T13:39:02.374" v="264" actId="478"/>
          <ac:picMkLst>
            <pc:docMk/>
            <pc:sldMk cId="0" sldId="265"/>
            <ac:picMk id="8" creationId="{03861B9E-A564-9345-6051-B6BA783D731D}"/>
          </ac:picMkLst>
        </pc:picChg>
        <pc:picChg chg="del">
          <ac:chgData name="Rafeen Akram (2407472)" userId="eb056052-aba8-4576-9aba-c3edbe54c91d" providerId="ADAL" clId="{63CB6F2A-C221-48DB-B3FB-120968320266}" dt="2025-11-16T13:39:19.343" v="265" actId="478"/>
          <ac:picMkLst>
            <pc:docMk/>
            <pc:sldMk cId="0" sldId="265"/>
            <ac:picMk id="9" creationId="{1086D498-6CEB-4A23-01EB-FD5BDF214DEA}"/>
          </ac:picMkLst>
        </pc:picChg>
        <pc:picChg chg="del">
          <ac:chgData name="Rafeen Akram (2407472)" userId="eb056052-aba8-4576-9aba-c3edbe54c91d" providerId="ADAL" clId="{63CB6F2A-C221-48DB-B3FB-120968320266}" dt="2025-11-16T13:39:52.998" v="266" actId="478"/>
          <ac:picMkLst>
            <pc:docMk/>
            <pc:sldMk cId="0" sldId="265"/>
            <ac:picMk id="10" creationId="{7201832E-78B2-50EB-2D8C-B1CB835E6D45}"/>
          </ac:picMkLst>
        </pc:picChg>
        <pc:picChg chg="del">
          <ac:chgData name="Rafeen Akram (2407472)" userId="eb056052-aba8-4576-9aba-c3edbe54c91d" providerId="ADAL" clId="{63CB6F2A-C221-48DB-B3FB-120968320266}" dt="2025-11-16T13:40:49.616" v="267" actId="478"/>
          <ac:picMkLst>
            <pc:docMk/>
            <pc:sldMk cId="0" sldId="265"/>
            <ac:picMk id="11" creationId="{14850240-9644-EB27-8572-05AED5720C57}"/>
          </ac:picMkLst>
        </pc:picChg>
        <pc:picChg chg="del">
          <ac:chgData name="Rafeen Akram (2407472)" userId="eb056052-aba8-4576-9aba-c3edbe54c91d" providerId="ADAL" clId="{63CB6F2A-C221-48DB-B3FB-120968320266}" dt="2025-11-16T13:41:25.112" v="268" actId="478"/>
          <ac:picMkLst>
            <pc:docMk/>
            <pc:sldMk cId="0" sldId="265"/>
            <ac:picMk id="12" creationId="{BC944D06-D64A-6669-5641-7F0B146E1DD0}"/>
          </ac:picMkLst>
        </pc:picChg>
        <pc:picChg chg="del mod">
          <ac:chgData name="Rafeen Akram (2407472)" userId="eb056052-aba8-4576-9aba-c3edbe54c91d" providerId="ADAL" clId="{63CB6F2A-C221-48DB-B3FB-120968320266}" dt="2025-11-16T13:43:41.346" v="270" actId="478"/>
          <ac:picMkLst>
            <pc:docMk/>
            <pc:sldMk cId="0" sldId="265"/>
            <ac:picMk id="13" creationId="{D7792EA1-AD52-B7A6-9C5F-A25ED460D443}"/>
          </ac:picMkLst>
        </pc:picChg>
        <pc:picChg chg="del">
          <ac:chgData name="Rafeen Akram (2407472)" userId="eb056052-aba8-4576-9aba-c3edbe54c91d" providerId="ADAL" clId="{63CB6F2A-C221-48DB-B3FB-120968320266}" dt="2025-11-16T14:29:32.714" v="271" actId="478"/>
          <ac:picMkLst>
            <pc:docMk/>
            <pc:sldMk cId="0" sldId="265"/>
            <ac:picMk id="14" creationId="{E7C17C91-1175-06A9-09B0-2008B95587F0}"/>
          </ac:picMkLst>
        </pc:picChg>
        <pc:picChg chg="del">
          <ac:chgData name="Rafeen Akram (2407472)" userId="eb056052-aba8-4576-9aba-c3edbe54c91d" providerId="ADAL" clId="{63CB6F2A-C221-48DB-B3FB-120968320266}" dt="2025-11-16T14:32:51.059" v="272" actId="478"/>
          <ac:picMkLst>
            <pc:docMk/>
            <pc:sldMk cId="0" sldId="265"/>
            <ac:picMk id="15" creationId="{09FFDDB9-3C1B-E70D-2A4C-96640321242E}"/>
          </ac:picMkLst>
        </pc:picChg>
        <pc:picChg chg="del">
          <ac:chgData name="Rafeen Akram (2407472)" userId="eb056052-aba8-4576-9aba-c3edbe54c91d" providerId="ADAL" clId="{63CB6F2A-C221-48DB-B3FB-120968320266}" dt="2025-11-16T14:33:24.739" v="273" actId="478"/>
          <ac:picMkLst>
            <pc:docMk/>
            <pc:sldMk cId="0" sldId="265"/>
            <ac:picMk id="16" creationId="{93BC94A9-C3CE-8B65-3BBC-453D2E66DDF0}"/>
          </ac:picMkLst>
        </pc:picChg>
        <pc:picChg chg="del">
          <ac:chgData name="Rafeen Akram (2407472)" userId="eb056052-aba8-4576-9aba-c3edbe54c91d" providerId="ADAL" clId="{63CB6F2A-C221-48DB-B3FB-120968320266}" dt="2025-11-16T14:34:04.188" v="274" actId="478"/>
          <ac:picMkLst>
            <pc:docMk/>
            <pc:sldMk cId="0" sldId="265"/>
            <ac:picMk id="17" creationId="{9A6AEB3A-71AA-268F-05B8-19A71D93C75F}"/>
          </ac:picMkLst>
        </pc:picChg>
        <pc:picChg chg="del">
          <ac:chgData name="Rafeen Akram (2407472)" userId="eb056052-aba8-4576-9aba-c3edbe54c91d" providerId="ADAL" clId="{63CB6F2A-C221-48DB-B3FB-120968320266}" dt="2025-11-16T14:35:26.769" v="275" actId="478"/>
          <ac:picMkLst>
            <pc:docMk/>
            <pc:sldMk cId="0" sldId="265"/>
            <ac:picMk id="18" creationId="{DB5DF442-79BF-0E2E-0E15-E3132C55E69E}"/>
          </ac:picMkLst>
        </pc:picChg>
        <pc:picChg chg="mod">
          <ac:chgData name="Rafeen Akram (2407472)" userId="eb056052-aba8-4576-9aba-c3edbe54c91d" providerId="ADAL" clId="{63CB6F2A-C221-48DB-B3FB-120968320266}" dt="2025-11-16T18:17:11.381" v="409" actId="1076"/>
          <ac:picMkLst>
            <pc:docMk/>
            <pc:sldMk cId="0" sldId="265"/>
            <ac:picMk id="19" creationId="{F30D8EE3-BC1B-255A-C467-9279C3A40383}"/>
          </ac:picMkLst>
        </pc:picChg>
      </pc:sldChg>
      <pc:sldChg chg="addSp delSp modSp mod ord delAnim">
        <pc:chgData name="Rafeen Akram (2407472)" userId="eb056052-aba8-4576-9aba-c3edbe54c91d" providerId="ADAL" clId="{63CB6F2A-C221-48DB-B3FB-120968320266}" dt="2025-11-16T18:15:00.940" v="402" actId="1076"/>
        <pc:sldMkLst>
          <pc:docMk/>
          <pc:sldMk cId="0" sldId="266"/>
        </pc:sldMkLst>
        <pc:spChg chg="mod">
          <ac:chgData name="Rafeen Akram (2407472)" userId="eb056052-aba8-4576-9aba-c3edbe54c91d" providerId="ADAL" clId="{63CB6F2A-C221-48DB-B3FB-120968320266}" dt="2025-11-16T18:15:00.940" v="402" actId="1076"/>
          <ac:spMkLst>
            <pc:docMk/>
            <pc:sldMk cId="0" sldId="266"/>
            <ac:spMk id="2" creationId="{00000000-0000-0000-0000-000000000000}"/>
          </ac:spMkLst>
        </pc:spChg>
        <pc:spChg chg="add del mod">
          <ac:chgData name="Rafeen Akram (2407472)" userId="eb056052-aba8-4576-9aba-c3edbe54c91d" providerId="ADAL" clId="{63CB6F2A-C221-48DB-B3FB-120968320266}" dt="2025-11-16T12:10:27.312" v="238"/>
          <ac:spMkLst>
            <pc:docMk/>
            <pc:sldMk cId="0" sldId="266"/>
            <ac:spMk id="5" creationId="{AB795DA9-092B-2008-F7BD-6FF1E3297793}"/>
          </ac:spMkLst>
        </pc:spChg>
        <pc:spChg chg="add mod">
          <ac:chgData name="Rafeen Akram (2407472)" userId="eb056052-aba8-4576-9aba-c3edbe54c91d" providerId="ADAL" clId="{63CB6F2A-C221-48DB-B3FB-120968320266}" dt="2025-11-16T12:10:31.731" v="239"/>
          <ac:spMkLst>
            <pc:docMk/>
            <pc:sldMk cId="0" sldId="266"/>
            <ac:spMk id="6" creationId="{4541A329-0DF2-1DEA-F3F9-B2AFAE0ACB88}"/>
          </ac:spMkLst>
        </pc:spChg>
        <pc:picChg chg="del">
          <ac:chgData name="Rafeen Akram (2407472)" userId="eb056052-aba8-4576-9aba-c3edbe54c91d" providerId="ADAL" clId="{63CB6F2A-C221-48DB-B3FB-120968320266}" dt="2025-11-16T14:50:05.886" v="279" actId="478"/>
          <ac:picMkLst>
            <pc:docMk/>
            <pc:sldMk cId="0" sldId="266"/>
            <ac:picMk id="5" creationId="{562FEF1E-7AAD-C513-DE44-F7E4231DBE00}"/>
          </ac:picMkLst>
        </pc:picChg>
        <pc:picChg chg="del">
          <ac:chgData name="Rafeen Akram (2407472)" userId="eb056052-aba8-4576-9aba-c3edbe54c91d" providerId="ADAL" clId="{63CB6F2A-C221-48DB-B3FB-120968320266}" dt="2025-11-16T14:52:00.319" v="280" actId="478"/>
          <ac:picMkLst>
            <pc:docMk/>
            <pc:sldMk cId="0" sldId="266"/>
            <ac:picMk id="7" creationId="{788A5A20-E449-D305-4776-494FD6729F3F}"/>
          </ac:picMkLst>
        </pc:picChg>
        <pc:picChg chg="del">
          <ac:chgData name="Rafeen Akram (2407472)" userId="eb056052-aba8-4576-9aba-c3edbe54c91d" providerId="ADAL" clId="{63CB6F2A-C221-48DB-B3FB-120968320266}" dt="2025-11-16T14:52:21.379" v="281" actId="478"/>
          <ac:picMkLst>
            <pc:docMk/>
            <pc:sldMk cId="0" sldId="266"/>
            <ac:picMk id="8" creationId="{3A9495B0-01EC-16EB-B941-CAE333E490B1}"/>
          </ac:picMkLst>
        </pc:picChg>
        <pc:picChg chg="mod">
          <ac:chgData name="Rafeen Akram (2407472)" userId="eb056052-aba8-4576-9aba-c3edbe54c91d" providerId="ADAL" clId="{63CB6F2A-C221-48DB-B3FB-120968320266}" dt="2025-11-16T18:14:56.117" v="401" actId="1076"/>
          <ac:picMkLst>
            <pc:docMk/>
            <pc:sldMk cId="0" sldId="266"/>
            <ac:picMk id="9" creationId="{25AABB9F-1366-1776-8285-48C025C642C0}"/>
          </ac:picMkLst>
        </pc:picChg>
      </pc:sldChg>
      <pc:sldChg chg="modSp mod">
        <pc:chgData name="Rafeen Akram (2407472)" userId="eb056052-aba8-4576-9aba-c3edbe54c91d" providerId="ADAL" clId="{63CB6F2A-C221-48DB-B3FB-120968320266}" dt="2025-11-16T17:56:31.130" v="390" actId="14100"/>
        <pc:sldMkLst>
          <pc:docMk/>
          <pc:sldMk cId="0" sldId="267"/>
        </pc:sldMkLst>
        <pc:spChg chg="mod">
          <ac:chgData name="Rafeen Akram (2407472)" userId="eb056052-aba8-4576-9aba-c3edbe54c91d" providerId="ADAL" clId="{63CB6F2A-C221-48DB-B3FB-120968320266}" dt="2025-11-16T17:29:11.252" v="339" actId="14100"/>
          <ac:spMkLst>
            <pc:docMk/>
            <pc:sldMk cId="0" sldId="267"/>
            <ac:spMk id="2" creationId="{00000000-0000-0000-0000-000000000000}"/>
          </ac:spMkLst>
        </pc:spChg>
        <pc:spChg chg="mod">
          <ac:chgData name="Rafeen Akram (2407472)" userId="eb056052-aba8-4576-9aba-c3edbe54c91d" providerId="ADAL" clId="{63CB6F2A-C221-48DB-B3FB-120968320266}" dt="2025-11-03T13:31:48.497" v="0" actId="1076"/>
          <ac:spMkLst>
            <pc:docMk/>
            <pc:sldMk cId="0" sldId="267"/>
            <ac:spMk id="4" creationId="{00000000-0000-0000-0000-000000000000}"/>
          </ac:spMkLst>
        </pc:spChg>
        <pc:picChg chg="mod">
          <ac:chgData name="Rafeen Akram (2407472)" userId="eb056052-aba8-4576-9aba-c3edbe54c91d" providerId="ADAL" clId="{63CB6F2A-C221-48DB-B3FB-120968320266}" dt="2025-11-16T17:56:31.130" v="390" actId="14100"/>
          <ac:picMkLst>
            <pc:docMk/>
            <pc:sldMk cId="0" sldId="267"/>
            <ac:picMk id="5" creationId="{22F7A486-9554-DA98-84B6-E7BF9456FA65}"/>
          </ac:picMkLst>
        </pc:picChg>
      </pc:sldChg>
      <pc:sldChg chg="modSp mod">
        <pc:chgData name="Rafeen Akram (2407472)" userId="eb056052-aba8-4576-9aba-c3edbe54c91d" providerId="ADAL" clId="{63CB6F2A-C221-48DB-B3FB-120968320266}" dt="2025-11-03T13:33:11.083" v="3" actId="14100"/>
        <pc:sldMkLst>
          <pc:docMk/>
          <pc:sldMk cId="0" sldId="268"/>
        </pc:sldMkLst>
        <pc:spChg chg="mod">
          <ac:chgData name="Rafeen Akram (2407472)" userId="eb056052-aba8-4576-9aba-c3edbe54c91d" providerId="ADAL" clId="{63CB6F2A-C221-48DB-B3FB-120968320266}" dt="2025-11-03T13:33:11.083" v="3" actId="14100"/>
          <ac:spMkLst>
            <pc:docMk/>
            <pc:sldMk cId="0" sldId="268"/>
            <ac:spMk id="2" creationId="{00000000-0000-0000-0000-000000000000}"/>
          </ac:spMkLst>
        </pc:spChg>
      </pc:sldChg>
      <pc:sldChg chg="addSp delSp modSp mod delAnim">
        <pc:chgData name="Rafeen Akram (2407472)" userId="eb056052-aba8-4576-9aba-c3edbe54c91d" providerId="ADAL" clId="{63CB6F2A-C221-48DB-B3FB-120968320266}" dt="2025-11-16T18:19:39.837" v="410" actId="1076"/>
        <pc:sldMkLst>
          <pc:docMk/>
          <pc:sldMk cId="429599466" sldId="269"/>
        </pc:sldMkLst>
        <pc:spChg chg="mod">
          <ac:chgData name="Rafeen Akram (2407472)" userId="eb056052-aba8-4576-9aba-c3edbe54c91d" providerId="ADAL" clId="{63CB6F2A-C221-48DB-B3FB-120968320266}" dt="2025-11-03T13:32:42.288" v="1" actId="255"/>
          <ac:spMkLst>
            <pc:docMk/>
            <pc:sldMk cId="429599466" sldId="269"/>
            <ac:spMk id="3" creationId="{B81CB321-BB9A-BA60-A434-1D2139733F21}"/>
          </ac:spMkLst>
        </pc:spChg>
        <pc:spChg chg="del mod">
          <ac:chgData name="Rafeen Akram (2407472)" userId="eb056052-aba8-4576-9aba-c3edbe54c91d" providerId="ADAL" clId="{63CB6F2A-C221-48DB-B3FB-120968320266}" dt="2025-11-16T12:15:19.003" v="251"/>
          <ac:spMkLst>
            <pc:docMk/>
            <pc:sldMk cId="429599466" sldId="269"/>
            <ac:spMk id="4" creationId="{9826E1B0-A17C-2232-0F64-E32B7418856E}"/>
          </ac:spMkLst>
        </pc:spChg>
        <pc:spChg chg="add mod">
          <ac:chgData name="Rafeen Akram (2407472)" userId="eb056052-aba8-4576-9aba-c3edbe54c91d" providerId="ADAL" clId="{63CB6F2A-C221-48DB-B3FB-120968320266}" dt="2025-11-16T12:17:47.729" v="258" actId="255"/>
          <ac:spMkLst>
            <pc:docMk/>
            <pc:sldMk cId="429599466" sldId="269"/>
            <ac:spMk id="6" creationId="{9E9E5DC0-7312-C011-0E7B-85ECA75C6942}"/>
          </ac:spMkLst>
        </pc:spChg>
        <pc:picChg chg="del">
          <ac:chgData name="Rafeen Akram (2407472)" userId="eb056052-aba8-4576-9aba-c3edbe54c91d" providerId="ADAL" clId="{63CB6F2A-C221-48DB-B3FB-120968320266}" dt="2025-11-16T17:10:31.054" v="307" actId="478"/>
          <ac:picMkLst>
            <pc:docMk/>
            <pc:sldMk cId="429599466" sldId="269"/>
            <ac:picMk id="2" creationId="{B85D6897-352F-9934-D21A-DCE91D8CCBF2}"/>
          </ac:picMkLst>
        </pc:picChg>
        <pc:picChg chg="del">
          <ac:chgData name="Rafeen Akram (2407472)" userId="eb056052-aba8-4576-9aba-c3edbe54c91d" providerId="ADAL" clId="{63CB6F2A-C221-48DB-B3FB-120968320266}" dt="2025-11-16T17:10:55.060" v="308" actId="478"/>
          <ac:picMkLst>
            <pc:docMk/>
            <pc:sldMk cId="429599466" sldId="269"/>
            <ac:picMk id="4" creationId="{291F2613-07D2-F2B6-3409-4817F6F76400}"/>
          </ac:picMkLst>
        </pc:picChg>
        <pc:picChg chg="del">
          <ac:chgData name="Rafeen Akram (2407472)" userId="eb056052-aba8-4576-9aba-c3edbe54c91d" providerId="ADAL" clId="{63CB6F2A-C221-48DB-B3FB-120968320266}" dt="2025-11-16T17:11:42.429" v="309" actId="478"/>
          <ac:picMkLst>
            <pc:docMk/>
            <pc:sldMk cId="429599466" sldId="269"/>
            <ac:picMk id="7" creationId="{F1FD69CB-1875-1F29-991C-489D6C2B3DC4}"/>
          </ac:picMkLst>
        </pc:picChg>
        <pc:picChg chg="del">
          <ac:chgData name="Rafeen Akram (2407472)" userId="eb056052-aba8-4576-9aba-c3edbe54c91d" providerId="ADAL" clId="{63CB6F2A-C221-48DB-B3FB-120968320266}" dt="2025-11-16T17:12:35.839" v="310" actId="478"/>
          <ac:picMkLst>
            <pc:docMk/>
            <pc:sldMk cId="429599466" sldId="269"/>
            <ac:picMk id="8" creationId="{49193B3E-89F7-4BE3-095A-1B8C6CC54B66}"/>
          </ac:picMkLst>
        </pc:picChg>
        <pc:picChg chg="del">
          <ac:chgData name="Rafeen Akram (2407472)" userId="eb056052-aba8-4576-9aba-c3edbe54c91d" providerId="ADAL" clId="{63CB6F2A-C221-48DB-B3FB-120968320266}" dt="2025-11-16T17:13:15.688" v="311" actId="478"/>
          <ac:picMkLst>
            <pc:docMk/>
            <pc:sldMk cId="429599466" sldId="269"/>
            <ac:picMk id="9" creationId="{81D8478A-D4B6-FBE1-C661-2244B8C20160}"/>
          </ac:picMkLst>
        </pc:picChg>
        <pc:picChg chg="del">
          <ac:chgData name="Rafeen Akram (2407472)" userId="eb056052-aba8-4576-9aba-c3edbe54c91d" providerId="ADAL" clId="{63CB6F2A-C221-48DB-B3FB-120968320266}" dt="2025-11-16T17:14:06.946" v="312" actId="478"/>
          <ac:picMkLst>
            <pc:docMk/>
            <pc:sldMk cId="429599466" sldId="269"/>
            <ac:picMk id="10" creationId="{A4363E7F-FA8C-F1BA-EE3A-E6909A46ECA7}"/>
          </ac:picMkLst>
        </pc:picChg>
        <pc:picChg chg="del mod">
          <ac:chgData name="Rafeen Akram (2407472)" userId="eb056052-aba8-4576-9aba-c3edbe54c91d" providerId="ADAL" clId="{63CB6F2A-C221-48DB-B3FB-120968320266}" dt="2025-11-16T17:16:52.296" v="314" actId="478"/>
          <ac:picMkLst>
            <pc:docMk/>
            <pc:sldMk cId="429599466" sldId="269"/>
            <ac:picMk id="11" creationId="{EB92CF1D-6A6D-BF85-D751-8E1EC045EF65}"/>
          </ac:picMkLst>
        </pc:picChg>
        <pc:picChg chg="mod">
          <ac:chgData name="Rafeen Akram (2407472)" userId="eb056052-aba8-4576-9aba-c3edbe54c91d" providerId="ADAL" clId="{63CB6F2A-C221-48DB-B3FB-120968320266}" dt="2025-11-16T18:19:39.837" v="410" actId="1076"/>
          <ac:picMkLst>
            <pc:docMk/>
            <pc:sldMk cId="429599466" sldId="269"/>
            <ac:picMk id="12" creationId="{B7241EAF-4F24-3D3F-B8B5-CB38B2B0D580}"/>
          </ac:picMkLst>
        </pc:picChg>
      </pc:sldChg>
    </pc:docChg>
  </pc:docChgLst>
  <pc:docChgLst>
    <pc:chgData name="Rafeen Akram (2407472)" userId="S::2407472@student.uwtsd.ac.uk::eb056052-aba8-4576-9aba-c3edbe54c91d" providerId="AD" clId="Web-{BDC712B2-126D-5CA5-2307-2856A741464F}"/>
    <pc:docChg chg="modSld">
      <pc:chgData name="Rafeen Akram (2407472)" userId="S::2407472@student.uwtsd.ac.uk::eb056052-aba8-4576-9aba-c3edbe54c91d" providerId="AD" clId="Web-{BDC712B2-126D-5CA5-2307-2856A741464F}" dt="2025-11-16T18:03:55.870" v="8" actId="688"/>
      <pc:docMkLst>
        <pc:docMk/>
      </pc:docMkLst>
      <pc:sldChg chg="modSp">
        <pc:chgData name="Rafeen Akram (2407472)" userId="S::2407472@student.uwtsd.ac.uk::eb056052-aba8-4576-9aba-c3edbe54c91d" providerId="AD" clId="Web-{BDC712B2-126D-5CA5-2307-2856A741464F}" dt="2025-11-16T18:02:25.198" v="5" actId="14100"/>
        <pc:sldMkLst>
          <pc:docMk/>
          <pc:sldMk cId="0" sldId="264"/>
        </pc:sldMkLst>
        <pc:spChg chg="mod">
          <ac:chgData name="Rafeen Akram (2407472)" userId="S::2407472@student.uwtsd.ac.uk::eb056052-aba8-4576-9aba-c3edbe54c91d" providerId="AD" clId="Web-{BDC712B2-126D-5CA5-2307-2856A741464F}" dt="2025-11-16T18:02:25.198" v="5" actId="14100"/>
          <ac:spMkLst>
            <pc:docMk/>
            <pc:sldMk cId="0" sldId="264"/>
            <ac:spMk id="2" creationId="{00000000-0000-0000-0000-000000000000}"/>
          </ac:spMkLst>
        </pc:spChg>
        <pc:spChg chg="mod">
          <ac:chgData name="Rafeen Akram (2407472)" userId="S::2407472@student.uwtsd.ac.uk::eb056052-aba8-4576-9aba-c3edbe54c91d" providerId="AD" clId="Web-{BDC712B2-126D-5CA5-2307-2856A741464F}" dt="2025-11-16T18:02:08.870" v="3" actId="20577"/>
          <ac:spMkLst>
            <pc:docMk/>
            <pc:sldMk cId="0" sldId="264"/>
            <ac:spMk id="3" creationId="{00000000-0000-0000-0000-000000000000}"/>
          </ac:spMkLst>
        </pc:spChg>
      </pc:sldChg>
      <pc:sldChg chg="modSp">
        <pc:chgData name="Rafeen Akram (2407472)" userId="S::2407472@student.uwtsd.ac.uk::eb056052-aba8-4576-9aba-c3edbe54c91d" providerId="AD" clId="Web-{BDC712B2-126D-5CA5-2307-2856A741464F}" dt="2025-11-16T18:03:55.870" v="8" actId="688"/>
        <pc:sldMkLst>
          <pc:docMk/>
          <pc:sldMk cId="0" sldId="265"/>
        </pc:sldMkLst>
        <pc:spChg chg="mod">
          <ac:chgData name="Rafeen Akram (2407472)" userId="S::2407472@student.uwtsd.ac.uk::eb056052-aba8-4576-9aba-c3edbe54c91d" providerId="AD" clId="Web-{BDC712B2-126D-5CA5-2307-2856A741464F}" dt="2025-11-16T18:03:55.870" v="8" actId="688"/>
          <ac:spMkLst>
            <pc:docMk/>
            <pc:sldMk cId="0" sldId="265"/>
            <ac:spMk id="6" creationId="{F358398E-6E26-E524-9B9C-A6D1CB706F96}"/>
          </ac:spMkLst>
        </pc:spChg>
      </pc:sldChg>
    </pc:docChg>
  </pc:docChgLst>
  <pc:docChgLst>
    <pc:chgData name="Rafeen Akram (2407472)" userId="S::2407472@student.uwtsd.ac.uk::eb056052-aba8-4576-9aba-c3edbe54c91d" providerId="AD" clId="Web-{0E4ED1F2-7DB9-C151-21AD-D656C4902993}"/>
    <pc:docChg chg="modSld">
      <pc:chgData name="Rafeen Akram (2407472)" userId="S::2407472@student.uwtsd.ac.uk::eb056052-aba8-4576-9aba-c3edbe54c91d" providerId="AD" clId="Web-{0E4ED1F2-7DB9-C151-21AD-D656C4902993}" dt="2025-11-16T14:57:23.784" v="1" actId="14100"/>
      <pc:docMkLst>
        <pc:docMk/>
      </pc:docMkLst>
      <pc:sldChg chg="modSp">
        <pc:chgData name="Rafeen Akram (2407472)" userId="S::2407472@student.uwtsd.ac.uk::eb056052-aba8-4576-9aba-c3edbe54c91d" providerId="AD" clId="Web-{0E4ED1F2-7DB9-C151-21AD-D656C4902993}" dt="2025-11-16T14:56:47.706" v="0" actId="14100"/>
        <pc:sldMkLst>
          <pc:docMk/>
          <pc:sldMk cId="0" sldId="256"/>
        </pc:sldMkLst>
        <pc:picChg chg="mod">
          <ac:chgData name="Rafeen Akram (2407472)" userId="S::2407472@student.uwtsd.ac.uk::eb056052-aba8-4576-9aba-c3edbe54c91d" providerId="AD" clId="Web-{0E4ED1F2-7DB9-C151-21AD-D656C4902993}" dt="2025-11-16T14:56:47.706" v="0" actId="14100"/>
          <ac:picMkLst>
            <pc:docMk/>
            <pc:sldMk cId="0" sldId="256"/>
            <ac:picMk id="5" creationId="{9976EB96-FBCA-6B1F-F637-9BA191C211C6}"/>
          </ac:picMkLst>
        </pc:picChg>
      </pc:sldChg>
      <pc:sldChg chg="modSp">
        <pc:chgData name="Rafeen Akram (2407472)" userId="S::2407472@student.uwtsd.ac.uk::eb056052-aba8-4576-9aba-c3edbe54c91d" providerId="AD" clId="Web-{0E4ED1F2-7DB9-C151-21AD-D656C4902993}" dt="2025-11-16T14:57:23.784" v="1" actId="14100"/>
        <pc:sldMkLst>
          <pc:docMk/>
          <pc:sldMk cId="0" sldId="257"/>
        </pc:sldMkLst>
        <pc:spChg chg="mod">
          <ac:chgData name="Rafeen Akram (2407472)" userId="S::2407472@student.uwtsd.ac.uk::eb056052-aba8-4576-9aba-c3edbe54c91d" providerId="AD" clId="Web-{0E4ED1F2-7DB9-C151-21AD-D656C4902993}" dt="2025-11-16T14:57:23.784" v="1" actId="14100"/>
          <ac:spMkLst>
            <pc:docMk/>
            <pc:sldMk cId="0" sldId="257"/>
            <ac:spMk id="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93A0F1-CA3C-4CFD-BBA9-428314FEE4C3}" type="datetimeFigureOut">
              <a:rPr lang="en-GB" smtClean="0"/>
              <a:t>16/11/2025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D8F972-4620-4C8F-B566-52F189757705}" type="slidenum">
              <a:rPr lang="en-GB" smtClean="0"/>
              <a:t>‹#›</a:t>
            </a:fld>
            <a:endParaRPr lang="en-GB"/>
          </a:p>
        </p:txBody>
      </p:sp>
    </p:spTree>
    <p:extLst>
      <p:ext uri="{BB962C8B-B14F-4D97-AF65-F5344CB8AC3E}">
        <p14:creationId xmlns:p14="http://schemas.microsoft.com/office/powerpoint/2010/main" val="3673080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D8F972-4620-4C8F-B566-52F189757705}" type="slidenum">
              <a:rPr lang="en-GB" smtClean="0"/>
              <a:t>1</a:t>
            </a:fld>
            <a:endParaRPr lang="en-GB"/>
          </a:p>
        </p:txBody>
      </p:sp>
    </p:spTree>
    <p:extLst>
      <p:ext uri="{BB962C8B-B14F-4D97-AF65-F5344CB8AC3E}">
        <p14:creationId xmlns:p14="http://schemas.microsoft.com/office/powerpoint/2010/main" val="38181182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lt1"/>
                </a:solidFill>
                <a:latin typeface="Calibri"/>
                <a:ea typeface="Calibri"/>
                <a:cs typeface="Calibri"/>
                <a:sym typeface="Calibri"/>
              </a:rPr>
              <a:t>(Mathai and Ramadas, 2009)</a:t>
            </a:r>
            <a:endParaRPr lang="en-US" sz="1200" dirty="0">
              <a:solidFill>
                <a:schemeClr val="dk1"/>
              </a:solidFill>
              <a:latin typeface="Calibri"/>
              <a:ea typeface="Calibri"/>
              <a:cs typeface="Calibri"/>
              <a:sym typeface="Calibri"/>
            </a:endParaRPr>
          </a:p>
          <a:p>
            <a:endParaRPr lang="en-GB" dirty="0"/>
          </a:p>
        </p:txBody>
      </p:sp>
      <p:sp>
        <p:nvSpPr>
          <p:cNvPr id="4" name="Slide Number Placeholder 3"/>
          <p:cNvSpPr>
            <a:spLocks noGrp="1"/>
          </p:cNvSpPr>
          <p:nvPr>
            <p:ph type="sldNum" sz="quarter" idx="5"/>
          </p:nvPr>
        </p:nvSpPr>
        <p:spPr/>
        <p:txBody>
          <a:bodyPr/>
          <a:lstStyle/>
          <a:p>
            <a:fld id="{79D8F972-4620-4C8F-B566-52F189757705}" type="slidenum">
              <a:rPr lang="en-GB" smtClean="0"/>
              <a:t>2</a:t>
            </a:fld>
            <a:endParaRPr lang="en-GB"/>
          </a:p>
        </p:txBody>
      </p:sp>
    </p:spTree>
    <p:extLst>
      <p:ext uri="{BB962C8B-B14F-4D97-AF65-F5344CB8AC3E}">
        <p14:creationId xmlns:p14="http://schemas.microsoft.com/office/powerpoint/2010/main" val="26313814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Shutterstock.</a:t>
            </a:r>
          </a:p>
        </p:txBody>
      </p:sp>
      <p:sp>
        <p:nvSpPr>
          <p:cNvPr id="4" name="Slide Number Placeholder 3"/>
          <p:cNvSpPr>
            <a:spLocks noGrp="1"/>
          </p:cNvSpPr>
          <p:nvPr>
            <p:ph type="sldNum" sz="quarter" idx="5"/>
          </p:nvPr>
        </p:nvSpPr>
        <p:spPr/>
        <p:txBody>
          <a:bodyPr/>
          <a:lstStyle/>
          <a:p>
            <a:fld id="{79D8F972-4620-4C8F-B566-52F189757705}" type="slidenum">
              <a:rPr lang="en-GB" smtClean="0"/>
              <a:t>3</a:t>
            </a:fld>
            <a:endParaRPr lang="en-GB"/>
          </a:p>
        </p:txBody>
      </p:sp>
    </p:spTree>
    <p:extLst>
      <p:ext uri="{BB962C8B-B14F-4D97-AF65-F5344CB8AC3E}">
        <p14:creationId xmlns:p14="http://schemas.microsoft.com/office/powerpoint/2010/main" val="22623125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D8F972-4620-4C8F-B566-52F189757705}" type="slidenum">
              <a:rPr lang="en-GB" smtClean="0"/>
              <a:t>8</a:t>
            </a:fld>
            <a:endParaRPr lang="en-GB"/>
          </a:p>
        </p:txBody>
      </p:sp>
    </p:spTree>
    <p:extLst>
      <p:ext uri="{BB962C8B-B14F-4D97-AF65-F5344CB8AC3E}">
        <p14:creationId xmlns:p14="http://schemas.microsoft.com/office/powerpoint/2010/main" val="32471072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11/16/2025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2.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microsoft.com/office/2007/relationships/media" Target="../media/media7.m4a"/><Relationship Id="rId7" Type="http://schemas.openxmlformats.org/officeDocument/2006/relationships/image" Target="../media/image1.png"/><Relationship Id="rId2" Type="http://schemas.microsoft.com/office/2007/relationships/media" Target="../media/media6.mp4"/><Relationship Id="rId1" Type="http://schemas.openxmlformats.org/officeDocument/2006/relationships/video" Target="NULL" TargetMode="External"/><Relationship Id="rId6" Type="http://schemas.openxmlformats.org/officeDocument/2006/relationships/image" Target="../media/image6.jpeg"/><Relationship Id="rId5" Type="http://schemas.openxmlformats.org/officeDocument/2006/relationships/slideLayout" Target="../slideLayouts/slideLayout7.xml"/><Relationship Id="rId4" Type="http://schemas.openxmlformats.org/officeDocument/2006/relationships/audio" Target="../media/media7.m4a"/></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image" Target="../media/image8.jpe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notesSlide" Target="../notesSlides/notesSlide4.xml"/><Relationship Id="rId5" Type="http://schemas.openxmlformats.org/officeDocument/2006/relationships/slideLayout" Target="../slideLayouts/slideLayout7.xml"/><Relationship Id="rId4" Type="http://schemas.microsoft.com/office/2007/relationships/media" Target="../media/media10.mp4"/></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image" Target="../media/image2.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png"/><Relationship Id="rId4" Type="http://schemas.openxmlformats.org/officeDocument/2006/relationships/image" Target="../media/image7.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TextBox 2"/>
          <p:cNvSpPr txBox="1"/>
          <p:nvPr/>
        </p:nvSpPr>
        <p:spPr>
          <a:xfrm>
            <a:off x="1447800" y="266700"/>
            <a:ext cx="6629400" cy="9233297"/>
          </a:xfrm>
          <a:prstGeom prst="rect">
            <a:avLst/>
          </a:prstGeom>
        </p:spPr>
        <p:txBody>
          <a:bodyPr wrap="square" lIns="0" tIns="0" rIns="0" bIns="0" rtlCol="0" anchor="t">
            <a:spAutoFit/>
          </a:bodyPr>
          <a:lstStyle/>
          <a:p>
            <a:pPr>
              <a:lnSpc>
                <a:spcPts val="5965"/>
              </a:lnSpc>
            </a:pPr>
            <a:r>
              <a:rPr lang="en-US" sz="4000" b="1" dirty="0">
                <a:solidFill>
                  <a:srgbClr val="FFFFFF"/>
                </a:solidFill>
                <a:latin typeface="Agrandir Bold"/>
                <a:ea typeface="Agrandir Bold"/>
                <a:cs typeface="Agrandir Bold"/>
                <a:sym typeface="Agrandir Bold"/>
              </a:rPr>
              <a:t>Name: Rafeen Akram</a:t>
            </a:r>
            <a:endParaRPr lang="en-US" sz="4000" dirty="0">
              <a:sym typeface="Agrandir Bold"/>
            </a:endParaRPr>
          </a:p>
          <a:p>
            <a:pPr>
              <a:lnSpc>
                <a:spcPts val="5965"/>
              </a:lnSpc>
            </a:pPr>
            <a:r>
              <a:rPr lang="en-US" sz="4000" b="1" dirty="0">
                <a:solidFill>
                  <a:srgbClr val="FFFFFF"/>
                </a:solidFill>
                <a:latin typeface="Agrandir Bold"/>
                <a:ea typeface="Agrandir Bold"/>
                <a:cs typeface="Agrandir Bold"/>
                <a:sym typeface="Agrandir Bold"/>
              </a:rPr>
              <a:t>Student no: 2407472</a:t>
            </a:r>
            <a:endParaRPr lang="en-US" sz="4000" dirty="0">
              <a:solidFill>
                <a:srgbClr val="000000"/>
              </a:solidFill>
              <a:ea typeface="Calibri"/>
              <a:cs typeface="Calibri"/>
              <a:sym typeface="Agrandir Bold"/>
            </a:endParaRPr>
          </a:p>
          <a:p>
            <a:pPr>
              <a:lnSpc>
                <a:spcPts val="5965"/>
              </a:lnSpc>
            </a:pPr>
            <a:r>
              <a:rPr lang="en-US" sz="4000" b="1" dirty="0">
                <a:solidFill>
                  <a:srgbClr val="FFFFFF"/>
                </a:solidFill>
                <a:latin typeface="Agrandir Bold"/>
                <a:ea typeface="Agrandir Bold"/>
                <a:cs typeface="Agrandir Bold"/>
                <a:sym typeface="Agrandir Bold"/>
              </a:rPr>
              <a:t>Module Code:BMHP5023</a:t>
            </a:r>
            <a:endParaRPr lang="en-US" sz="4000" dirty="0">
              <a:solidFill>
                <a:srgbClr val="000000"/>
              </a:solidFill>
              <a:ea typeface="Calibri"/>
              <a:cs typeface="Calibri"/>
              <a:sym typeface="Agrandir Bold"/>
            </a:endParaRPr>
          </a:p>
          <a:p>
            <a:pPr>
              <a:lnSpc>
                <a:spcPts val="5965"/>
              </a:lnSpc>
            </a:pPr>
            <a:r>
              <a:rPr lang="en-US" sz="4000" b="1" dirty="0">
                <a:solidFill>
                  <a:srgbClr val="FFFFFF"/>
                </a:solidFill>
                <a:latin typeface="Agrandir Bold"/>
                <a:ea typeface="Agrandir Bold"/>
                <a:cs typeface="Agrandir Bold"/>
                <a:sym typeface="Agrandir Bold"/>
              </a:rPr>
              <a:t>Assignment Title: Component 2</a:t>
            </a:r>
          </a:p>
          <a:p>
            <a:pPr>
              <a:lnSpc>
                <a:spcPts val="5965"/>
              </a:lnSpc>
            </a:pPr>
            <a:r>
              <a:rPr lang="en-US" sz="4000" b="1" dirty="0">
                <a:solidFill>
                  <a:srgbClr val="FFFFFF"/>
                </a:solidFill>
                <a:latin typeface="Agrandir Bold"/>
                <a:ea typeface="Agrandir Bold"/>
                <a:cs typeface="Agrandir Bold"/>
                <a:sym typeface="Agrandir Bold"/>
              </a:rPr>
              <a:t> </a:t>
            </a:r>
            <a:r>
              <a:rPr lang="en-US" sz="4000" b="1" dirty="0" err="1">
                <a:solidFill>
                  <a:srgbClr val="FFFFFF"/>
                </a:solidFill>
                <a:latin typeface="Agrandir Bold"/>
                <a:ea typeface="Agrandir Bold"/>
                <a:cs typeface="Agrandir Bold"/>
                <a:sym typeface="Agrandir Bold"/>
              </a:rPr>
              <a:t>Powerpoint</a:t>
            </a:r>
            <a:r>
              <a:rPr lang="en-US" sz="4000" b="1" dirty="0">
                <a:solidFill>
                  <a:srgbClr val="FFFFFF"/>
                </a:solidFill>
                <a:latin typeface="Agrandir Bold"/>
                <a:ea typeface="Agrandir Bold"/>
                <a:cs typeface="Agrandir Bold"/>
                <a:sym typeface="Agrandir Bold"/>
              </a:rPr>
              <a:t>  presentation with voice  (Care Plan for a Patient with COPD)                   </a:t>
            </a:r>
            <a:endParaRPr lang="en-US" sz="4000" dirty="0">
              <a:solidFill>
                <a:srgbClr val="000000"/>
              </a:solidFill>
              <a:ea typeface="Calibri"/>
              <a:cs typeface="Calibri"/>
            </a:endParaRPr>
          </a:p>
          <a:p>
            <a:pPr>
              <a:lnSpc>
                <a:spcPts val="5965"/>
              </a:lnSpc>
            </a:pPr>
            <a:r>
              <a:rPr lang="en-US" sz="4000" b="1" dirty="0">
                <a:solidFill>
                  <a:srgbClr val="FFFFFF"/>
                </a:solidFill>
                <a:latin typeface="Agrandir Bold"/>
                <a:ea typeface="Calibri"/>
                <a:cs typeface="Calibri"/>
                <a:sym typeface="Agrandir Bold"/>
              </a:rPr>
              <a:t>Lecture: Robert </a:t>
            </a:r>
            <a:r>
              <a:rPr lang="en-US" sz="4000" b="1" dirty="0" err="1">
                <a:solidFill>
                  <a:srgbClr val="FFFFFF"/>
                </a:solidFill>
                <a:latin typeface="Agrandir Bold"/>
                <a:ea typeface="Calibri"/>
                <a:cs typeface="Calibri"/>
                <a:sym typeface="Agrandir Bold"/>
              </a:rPr>
              <a:t>Nartowski</a:t>
            </a:r>
            <a:endParaRPr lang="en-US" sz="4000" dirty="0">
              <a:ea typeface="Calibri"/>
              <a:cs typeface="Calibri"/>
            </a:endParaRPr>
          </a:p>
          <a:p>
            <a:pPr algn="l">
              <a:lnSpc>
                <a:spcPts val="5965"/>
              </a:lnSpc>
            </a:pPr>
            <a:endParaRPr lang="en-US" sz="5013" b="1" dirty="0">
              <a:solidFill>
                <a:srgbClr val="FFFFFF"/>
              </a:solidFill>
              <a:latin typeface="Agrandir Bold"/>
              <a:ea typeface="Agrandir Bold"/>
              <a:cs typeface="Agrandir Bold"/>
              <a:sym typeface="Agrandir Bold"/>
            </a:endParaRPr>
          </a:p>
          <a:p>
            <a:pPr algn="l">
              <a:lnSpc>
                <a:spcPts val="5965"/>
              </a:lnSpc>
            </a:pPr>
            <a:endParaRPr lang="en-US" sz="5013" b="1" dirty="0">
              <a:solidFill>
                <a:srgbClr val="FFFFFF"/>
              </a:solidFill>
              <a:latin typeface="Agrandir Bold"/>
              <a:ea typeface="Agrandir Bold"/>
              <a:cs typeface="Agrandir Bold"/>
              <a:sym typeface="Agrandir Bold"/>
            </a:endParaRPr>
          </a:p>
        </p:txBody>
      </p:sp>
      <p:pic>
        <p:nvPicPr>
          <p:cNvPr id="5" name="Recorded Sound">
            <a:hlinkClick r:id="" action="ppaction://media"/>
            <a:extLst>
              <a:ext uri="{FF2B5EF4-FFF2-40B4-BE49-F238E27FC236}">
                <a16:creationId xmlns:a16="http://schemas.microsoft.com/office/drawing/2014/main" id="{9976EB96-FBCA-6B1F-F637-9BA191C211C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5621000" y="7581901"/>
            <a:ext cx="1096963" cy="685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299"/>
    </mc:Choice>
    <mc:Fallback xmlns="">
      <p:transition spd="slow" advTm="32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22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97561">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Freeform 2"/>
          <p:cNvSpPr/>
          <p:nvPr/>
        </p:nvSpPr>
        <p:spPr>
          <a:xfrm>
            <a:off x="9662984" y="819305"/>
            <a:ext cx="7848600" cy="7262014"/>
          </a:xfrm>
          <a:custGeom>
            <a:avLst/>
            <a:gdLst/>
            <a:ahLst/>
            <a:cxnLst/>
            <a:rect l="l" t="t" r="r" b="b"/>
            <a:pathLst>
              <a:path w="8649938" h="10287000">
                <a:moveTo>
                  <a:pt x="0" y="0"/>
                </a:moveTo>
                <a:lnTo>
                  <a:pt x="8649938" y="0"/>
                </a:lnTo>
                <a:lnTo>
                  <a:pt x="8649938" y="10287000"/>
                </a:lnTo>
                <a:lnTo>
                  <a:pt x="0" y="10287000"/>
                </a:lnTo>
                <a:lnTo>
                  <a:pt x="0" y="0"/>
                </a:lnTo>
                <a:close/>
              </a:path>
            </a:pathLst>
          </a:custGeom>
          <a:blipFill>
            <a:blip r:embed="rId5"/>
            <a:stretch>
              <a:fillRect b="-5107"/>
            </a:stretch>
          </a:blipFill>
        </p:spPr>
        <p:txBody>
          <a:bodyPr/>
          <a:lstStyle/>
          <a:p>
            <a:pPr lvl="0">
              <a:buClr>
                <a:schemeClr val="dk1"/>
              </a:buClr>
              <a:buSzPts val="1100"/>
            </a:pPr>
            <a:endParaRPr lang="en-US" dirty="0">
              <a:solidFill>
                <a:schemeClr val="dk1"/>
              </a:solidFill>
              <a:ea typeface="Calibri"/>
              <a:cs typeface="Calibri"/>
              <a:sym typeface="Calibri"/>
            </a:endParaRPr>
          </a:p>
        </p:txBody>
      </p:sp>
      <p:sp>
        <p:nvSpPr>
          <p:cNvPr id="3" name="TextBox 3"/>
          <p:cNvSpPr txBox="1"/>
          <p:nvPr/>
        </p:nvSpPr>
        <p:spPr>
          <a:xfrm>
            <a:off x="695409" y="819150"/>
            <a:ext cx="7750651" cy="856456"/>
          </a:xfrm>
          <a:prstGeom prst="rect">
            <a:avLst/>
          </a:prstGeom>
        </p:spPr>
        <p:txBody>
          <a:bodyPr lIns="0" tIns="0" rIns="0" bIns="0" rtlCol="0" anchor="t">
            <a:spAutoFit/>
          </a:bodyPr>
          <a:lstStyle/>
          <a:p>
            <a:pPr algn="l">
              <a:lnSpc>
                <a:spcPts val="5972"/>
              </a:lnSpc>
              <a:spcBef>
                <a:spcPct val="0"/>
              </a:spcBef>
            </a:pPr>
            <a:r>
              <a:rPr lang="en-US" sz="4266" b="1">
                <a:solidFill>
                  <a:srgbClr val="FFFFFF"/>
                </a:solidFill>
                <a:latin typeface="Agrandir Bold"/>
                <a:ea typeface="Agrandir Bold"/>
                <a:cs typeface="Agrandir Bold"/>
                <a:sym typeface="Agrandir Bold"/>
              </a:rPr>
              <a:t>INTRODUCTION AND AIMS</a:t>
            </a:r>
          </a:p>
        </p:txBody>
      </p:sp>
      <p:sp>
        <p:nvSpPr>
          <p:cNvPr id="4" name="TextBox 4"/>
          <p:cNvSpPr txBox="1"/>
          <p:nvPr/>
        </p:nvSpPr>
        <p:spPr>
          <a:xfrm>
            <a:off x="1028700" y="2412060"/>
            <a:ext cx="7084069" cy="7427797"/>
          </a:xfrm>
          <a:prstGeom prst="rect">
            <a:avLst/>
          </a:prstGeom>
        </p:spPr>
        <p:txBody>
          <a:bodyPr lIns="0" tIns="0" rIns="0" bIns="0" rtlCol="0" anchor="t">
            <a:spAutoFit/>
          </a:bodyPr>
          <a:lstStyle/>
          <a:p>
            <a:pPr algn="just">
              <a:lnSpc>
                <a:spcPts val="3243"/>
              </a:lnSpc>
            </a:pPr>
            <a:r>
              <a:rPr lang="en-US" sz="2317">
                <a:solidFill>
                  <a:srgbClr val="FFFFFF"/>
                </a:solidFill>
                <a:latin typeface="Agrandir"/>
                <a:ea typeface="Agrandir"/>
                <a:cs typeface="Agrandir"/>
                <a:sym typeface="Agrandir"/>
              </a:rPr>
              <a:t>Chronic Obstructive Pulmonary Disease (COPD) is a long-term respiratory condition that causes airflow obstruction and breathing difficulties. It is a major cause of morbidity and mortality in the UK, often linked to smoking and environmental exposure. This presentation explores COPD’s physiology, effects, and a comprehensive evidence-based care plan (Phyu et al, 2023).</a:t>
            </a:r>
          </a:p>
          <a:p>
            <a:pPr algn="just">
              <a:lnSpc>
                <a:spcPts val="3243"/>
              </a:lnSpc>
            </a:pPr>
            <a:r>
              <a:rPr lang="en-US" sz="2317">
                <a:solidFill>
                  <a:srgbClr val="FFFFFF"/>
                </a:solidFill>
                <a:latin typeface="Agrandir"/>
                <a:ea typeface="Agrandir"/>
                <a:cs typeface="Agrandir"/>
                <a:sym typeface="Agrandir"/>
              </a:rPr>
              <a:t>Aims:</a:t>
            </a:r>
          </a:p>
          <a:p>
            <a:pPr marL="500254" lvl="1" indent="-250127" algn="just">
              <a:lnSpc>
                <a:spcPts val="3243"/>
              </a:lnSpc>
              <a:buFont typeface="Arial"/>
              <a:buChar char="•"/>
            </a:pPr>
            <a:r>
              <a:rPr lang="en-US" sz="2317">
                <a:solidFill>
                  <a:srgbClr val="FFFFFF"/>
                </a:solidFill>
                <a:latin typeface="Agrandir"/>
                <a:ea typeface="Agrandir"/>
                <a:cs typeface="Agrandir"/>
                <a:sym typeface="Agrandir"/>
              </a:rPr>
              <a:t>To explain the anatomy and physiology of the respiratory system.</a:t>
            </a:r>
          </a:p>
          <a:p>
            <a:pPr marL="500254" lvl="1" indent="-250127" algn="just">
              <a:lnSpc>
                <a:spcPts val="3243"/>
              </a:lnSpc>
              <a:buFont typeface="Arial"/>
              <a:buChar char="•"/>
            </a:pPr>
            <a:r>
              <a:rPr lang="en-US" sz="2317">
                <a:solidFill>
                  <a:srgbClr val="FFFFFF"/>
                </a:solidFill>
                <a:latin typeface="Agrandir"/>
                <a:ea typeface="Agrandir"/>
                <a:cs typeface="Agrandir"/>
                <a:sym typeface="Agrandir"/>
              </a:rPr>
              <a:t>To describe how COPD affects normal lung function.</a:t>
            </a:r>
          </a:p>
          <a:p>
            <a:pPr marL="500254" lvl="1" indent="-250127" algn="just">
              <a:lnSpc>
                <a:spcPts val="3243"/>
              </a:lnSpc>
              <a:buFont typeface="Arial"/>
              <a:buChar char="•"/>
            </a:pPr>
            <a:r>
              <a:rPr lang="en-US" sz="2317">
                <a:solidFill>
                  <a:srgbClr val="FFFFFF"/>
                </a:solidFill>
                <a:latin typeface="Agrandir"/>
                <a:ea typeface="Agrandir"/>
                <a:cs typeface="Agrandir"/>
                <a:sym typeface="Agrandir"/>
              </a:rPr>
              <a:t>To identify major lifestyle and environmental risk factors.</a:t>
            </a:r>
          </a:p>
          <a:p>
            <a:pPr marL="500254" lvl="1" indent="-250127" algn="just">
              <a:lnSpc>
                <a:spcPts val="3243"/>
              </a:lnSpc>
              <a:buFont typeface="Arial"/>
              <a:buChar char="•"/>
            </a:pPr>
            <a:r>
              <a:rPr lang="en-US" sz="2317">
                <a:solidFill>
                  <a:srgbClr val="FFFFFF"/>
                </a:solidFill>
                <a:latin typeface="Agrandir"/>
                <a:ea typeface="Agrandir"/>
                <a:cs typeface="Agrandir"/>
                <a:sym typeface="Agrandir"/>
              </a:rPr>
              <a:t>To present an evidence-based care plan guided by NICE NG115 and NHS recommendations.</a:t>
            </a:r>
          </a:p>
        </p:txBody>
      </p:sp>
      <p:sp>
        <p:nvSpPr>
          <p:cNvPr id="7" name="Google Shape;93;p14">
            <a:extLst>
              <a:ext uri="{FF2B5EF4-FFF2-40B4-BE49-F238E27FC236}">
                <a16:creationId xmlns:a16="http://schemas.microsoft.com/office/drawing/2014/main" id="{D4A00D14-E9CC-D48F-6B2F-6920B7E445EA}"/>
              </a:ext>
            </a:extLst>
          </p:cNvPr>
          <p:cNvSpPr txBox="1"/>
          <p:nvPr/>
        </p:nvSpPr>
        <p:spPr>
          <a:xfrm>
            <a:off x="9144000" y="9090801"/>
            <a:ext cx="6334200" cy="677078"/>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Clr>
                <a:schemeClr val="dk1"/>
              </a:buClr>
              <a:buSzPts val="1100"/>
              <a:buFont typeface="Arial"/>
              <a:buNone/>
            </a:pPr>
            <a:r>
              <a:rPr lang="en-US" sz="3200" dirty="0">
                <a:solidFill>
                  <a:schemeClr val="lt1"/>
                </a:solidFill>
                <a:latin typeface="Calibri"/>
                <a:ea typeface="Calibri"/>
                <a:cs typeface="Calibri"/>
                <a:sym typeface="Calibri"/>
              </a:rPr>
              <a:t>(Mathai and Ramadas, 2009)</a:t>
            </a:r>
            <a:endParaRPr sz="3200" dirty="0">
              <a:solidFill>
                <a:schemeClr val="dk1"/>
              </a:solidFill>
              <a:latin typeface="Calibri"/>
              <a:ea typeface="Calibri"/>
              <a:cs typeface="Calibri"/>
              <a:sym typeface="Calibri"/>
            </a:endParaRPr>
          </a:p>
        </p:txBody>
      </p:sp>
      <p:pic>
        <p:nvPicPr>
          <p:cNvPr id="9" name="Recorded Sound">
            <a:hlinkClick r:id="" action="ppaction://media"/>
            <a:extLst>
              <a:ext uri="{FF2B5EF4-FFF2-40B4-BE49-F238E27FC236}">
                <a16:creationId xmlns:a16="http://schemas.microsoft.com/office/drawing/2014/main" id="{707401B2-303E-6DD6-C5DE-138C2050CCD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7068801" y="8803379"/>
            <a:ext cx="838199" cy="128016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80940"/>
    </mc:Choice>
    <mc:Fallback xmlns="">
      <p:transition spd="slow" advTm="809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9564"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Freeform 2"/>
          <p:cNvSpPr/>
          <p:nvPr/>
        </p:nvSpPr>
        <p:spPr>
          <a:xfrm>
            <a:off x="8829365" y="2126963"/>
            <a:ext cx="8429935" cy="5912137"/>
          </a:xfrm>
          <a:custGeom>
            <a:avLst/>
            <a:gdLst/>
            <a:ahLst/>
            <a:cxnLst/>
            <a:rect l="l" t="t" r="r" b="b"/>
            <a:pathLst>
              <a:path w="8429935" h="5672043">
                <a:moveTo>
                  <a:pt x="0" y="0"/>
                </a:moveTo>
                <a:lnTo>
                  <a:pt x="8429935" y="0"/>
                </a:lnTo>
                <a:lnTo>
                  <a:pt x="8429935" y="5672043"/>
                </a:lnTo>
                <a:lnTo>
                  <a:pt x="0" y="5672043"/>
                </a:lnTo>
                <a:lnTo>
                  <a:pt x="0" y="0"/>
                </a:lnTo>
                <a:close/>
              </a:path>
            </a:pathLst>
          </a:custGeom>
          <a:blipFill>
            <a:blip r:embed="rId5"/>
            <a:stretch>
              <a:fillRect b="-6559"/>
            </a:stretch>
          </a:blipFill>
        </p:spPr>
        <p:txBody>
          <a:bodyPr/>
          <a:lstStyle/>
          <a:p>
            <a:endParaRPr lang="en-GB"/>
          </a:p>
        </p:txBody>
      </p:sp>
      <p:sp>
        <p:nvSpPr>
          <p:cNvPr id="3" name="TextBox 3"/>
          <p:cNvSpPr txBox="1"/>
          <p:nvPr/>
        </p:nvSpPr>
        <p:spPr>
          <a:xfrm>
            <a:off x="1691547" y="2380074"/>
            <a:ext cx="6466228" cy="1702797"/>
          </a:xfrm>
          <a:prstGeom prst="rect">
            <a:avLst/>
          </a:prstGeom>
        </p:spPr>
        <p:txBody>
          <a:bodyPr lIns="0" tIns="0" rIns="0" bIns="0" rtlCol="0" anchor="t">
            <a:spAutoFit/>
          </a:bodyPr>
          <a:lstStyle/>
          <a:p>
            <a:pPr algn="l">
              <a:lnSpc>
                <a:spcPts val="6378"/>
              </a:lnSpc>
              <a:spcBef>
                <a:spcPct val="0"/>
              </a:spcBef>
            </a:pPr>
            <a:r>
              <a:rPr lang="en-US" sz="4555" b="1">
                <a:solidFill>
                  <a:srgbClr val="FFFFFF"/>
                </a:solidFill>
                <a:latin typeface="Agrandir Bold"/>
                <a:ea typeface="Agrandir Bold"/>
                <a:cs typeface="Agrandir Bold"/>
                <a:sym typeface="Agrandir Bold"/>
              </a:rPr>
              <a:t>PATIENT PROFILE (DEMOGRAPHICS)</a:t>
            </a:r>
          </a:p>
        </p:txBody>
      </p:sp>
      <p:sp>
        <p:nvSpPr>
          <p:cNvPr id="4" name="TextBox 4"/>
          <p:cNvSpPr txBox="1"/>
          <p:nvPr/>
        </p:nvSpPr>
        <p:spPr>
          <a:xfrm>
            <a:off x="1527954" y="5038725"/>
            <a:ext cx="6793415" cy="2186507"/>
          </a:xfrm>
          <a:prstGeom prst="rect">
            <a:avLst/>
          </a:prstGeom>
        </p:spPr>
        <p:txBody>
          <a:bodyPr lIns="0" tIns="0" rIns="0" bIns="0" rtlCol="0" anchor="t">
            <a:spAutoFit/>
          </a:bodyPr>
          <a:lstStyle/>
          <a:p>
            <a:pPr algn="just">
              <a:lnSpc>
                <a:spcPts val="3383"/>
              </a:lnSpc>
            </a:pPr>
            <a:r>
              <a:rPr lang="en-US" sz="2417">
                <a:solidFill>
                  <a:srgbClr val="FFFFFF"/>
                </a:solidFill>
                <a:latin typeface="Agrandir"/>
                <a:ea typeface="Agrandir"/>
                <a:cs typeface="Agrandir"/>
                <a:sym typeface="Agrandir"/>
              </a:rPr>
              <a:t>Mr Alex is a 68-year-old retired factory worker with a 40-year smoking history. He experiences chronic cough, breathlessness, and fatigue, lives alone, and has limited mobility and poor diet.</a:t>
            </a:r>
          </a:p>
        </p:txBody>
      </p:sp>
      <p:pic>
        <p:nvPicPr>
          <p:cNvPr id="11" name="Recorded Sound">
            <a:hlinkClick r:id="" action="ppaction://media"/>
            <a:extLst>
              <a:ext uri="{FF2B5EF4-FFF2-40B4-BE49-F238E27FC236}">
                <a16:creationId xmlns:a16="http://schemas.microsoft.com/office/drawing/2014/main" id="{149051E9-8B7E-8D9D-BB7D-DEAC66353FB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flipV="1">
            <a:off x="16154400" y="8648700"/>
            <a:ext cx="9525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77707"/>
    </mc:Choice>
    <mc:Fallback xmlns="">
      <p:transition spd="slow" advTm="777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926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grpSp>
        <p:nvGrpSpPr>
          <p:cNvPr id="2" name="Group 2"/>
          <p:cNvGrpSpPr/>
          <p:nvPr/>
        </p:nvGrpSpPr>
        <p:grpSpPr>
          <a:xfrm>
            <a:off x="8305800" y="936624"/>
            <a:ext cx="9982200" cy="6492876"/>
            <a:chOff x="0" y="0"/>
            <a:chExt cx="812800" cy="812800"/>
          </a:xfrm>
        </p:grpSpPr>
        <p:sp>
          <p:nvSpPr>
            <p:cNvPr id="3" name="Freeform 3"/>
            <p:cNvSpPr/>
            <p:nvPr/>
          </p:nvSpPr>
          <p:spPr>
            <a:xfrm>
              <a:off x="0" y="0"/>
              <a:ext cx="812800" cy="812800"/>
            </a:xfrm>
            <a:custGeom>
              <a:avLst/>
              <a:gdLst/>
              <a:ahLst/>
              <a:cxnLst/>
              <a:rect l="l" t="t" r="r" b="b"/>
              <a:pathLst>
                <a:path w="812800" h="812800">
                  <a:moveTo>
                    <a:pt x="0" y="0"/>
                  </a:moveTo>
                  <a:lnTo>
                    <a:pt x="812800" y="0"/>
                  </a:lnTo>
                  <a:lnTo>
                    <a:pt x="812800" y="812800"/>
                  </a:lnTo>
                  <a:lnTo>
                    <a:pt x="0" y="812800"/>
                  </a:lnTo>
                  <a:close/>
                </a:path>
              </a:pathLst>
            </a:custGeom>
            <a:blipFill>
              <a:blip r:embed="rId4"/>
              <a:stretch>
                <a:fillRect l="-38596" r="-38596"/>
              </a:stretch>
            </a:blipFill>
          </p:spPr>
          <p:txBody>
            <a:bodyPr/>
            <a:lstStyle/>
            <a:p>
              <a:endParaRPr lang="en-GB"/>
            </a:p>
          </p:txBody>
        </p:sp>
      </p:grpSp>
      <p:sp>
        <p:nvSpPr>
          <p:cNvPr id="4" name="TextBox 4"/>
          <p:cNvSpPr txBox="1"/>
          <p:nvPr/>
        </p:nvSpPr>
        <p:spPr>
          <a:xfrm>
            <a:off x="865107" y="819150"/>
            <a:ext cx="6466228" cy="1713079"/>
          </a:xfrm>
          <a:prstGeom prst="rect">
            <a:avLst/>
          </a:prstGeom>
        </p:spPr>
        <p:txBody>
          <a:bodyPr lIns="0" tIns="0" rIns="0" bIns="0" rtlCol="0" anchor="t">
            <a:spAutoFit/>
          </a:bodyPr>
          <a:lstStyle/>
          <a:p>
            <a:pPr algn="ctr">
              <a:lnSpc>
                <a:spcPts val="6378"/>
              </a:lnSpc>
              <a:spcBef>
                <a:spcPct val="0"/>
              </a:spcBef>
            </a:pPr>
            <a:r>
              <a:rPr lang="en-US" sz="4555" b="1">
                <a:solidFill>
                  <a:srgbClr val="FFFFFF"/>
                </a:solidFill>
                <a:latin typeface="Agrandir Bold"/>
                <a:ea typeface="Agrandir Bold"/>
                <a:cs typeface="Agrandir Bold"/>
                <a:sym typeface="Agrandir Bold"/>
              </a:rPr>
              <a:t>RELEVANT BODY SYSTEMS OVERVIEW </a:t>
            </a:r>
          </a:p>
        </p:txBody>
      </p:sp>
      <p:sp>
        <p:nvSpPr>
          <p:cNvPr id="5" name="TextBox 5"/>
          <p:cNvSpPr txBox="1"/>
          <p:nvPr/>
        </p:nvSpPr>
        <p:spPr>
          <a:xfrm>
            <a:off x="701514" y="3342439"/>
            <a:ext cx="6793415" cy="6306386"/>
          </a:xfrm>
          <a:prstGeom prst="rect">
            <a:avLst/>
          </a:prstGeom>
        </p:spPr>
        <p:txBody>
          <a:bodyPr lIns="0" tIns="0" rIns="0" bIns="0" rtlCol="0" anchor="t">
            <a:spAutoFit/>
          </a:bodyPr>
          <a:lstStyle/>
          <a:p>
            <a:pPr algn="l">
              <a:lnSpc>
                <a:spcPts val="3103"/>
              </a:lnSpc>
            </a:pPr>
            <a:r>
              <a:rPr lang="en-US" sz="2217">
                <a:solidFill>
                  <a:srgbClr val="FFFFFF"/>
                </a:solidFill>
                <a:latin typeface="Agrandir"/>
                <a:ea typeface="Agrandir"/>
                <a:cs typeface="Agrandir"/>
                <a:sym typeface="Agrandir"/>
              </a:rPr>
              <a:t>When we breathe in (inhale), air enters through the nose or mouth and travels down through a series of structures:</a:t>
            </a:r>
          </a:p>
          <a:p>
            <a:pPr marL="478665" lvl="1" indent="-239332" algn="l">
              <a:lnSpc>
                <a:spcPts val="3103"/>
              </a:lnSpc>
              <a:buAutoNum type="arabicPeriod"/>
            </a:pPr>
            <a:r>
              <a:rPr lang="en-US" sz="2217" b="1">
                <a:solidFill>
                  <a:srgbClr val="FFFFFF"/>
                </a:solidFill>
                <a:latin typeface="Agrandir Bold"/>
                <a:ea typeface="Agrandir Bold"/>
                <a:cs typeface="Agrandir Bold"/>
                <a:sym typeface="Agrandir Bold"/>
              </a:rPr>
              <a:t>Nose/Nasal Cavity</a:t>
            </a:r>
            <a:r>
              <a:rPr lang="en-US" sz="2217">
                <a:solidFill>
                  <a:srgbClr val="FFFFFF"/>
                </a:solidFill>
                <a:latin typeface="Agrandir"/>
                <a:ea typeface="Agrandir"/>
                <a:cs typeface="Agrandir"/>
                <a:sym typeface="Agrandir"/>
              </a:rPr>
              <a:t> – filters, warms, and moistens the air</a:t>
            </a:r>
          </a:p>
          <a:p>
            <a:pPr marL="478665" lvl="1" indent="-239332" algn="l">
              <a:lnSpc>
                <a:spcPts val="3103"/>
              </a:lnSpc>
              <a:buAutoNum type="arabicPeriod"/>
            </a:pPr>
            <a:r>
              <a:rPr lang="en-US" sz="2217" b="1">
                <a:solidFill>
                  <a:srgbClr val="FFFFFF"/>
                </a:solidFill>
                <a:latin typeface="Agrandir Bold"/>
                <a:ea typeface="Agrandir Bold"/>
                <a:cs typeface="Agrandir Bold"/>
                <a:sym typeface="Agrandir Bold"/>
              </a:rPr>
              <a:t>Pharynx </a:t>
            </a:r>
            <a:r>
              <a:rPr lang="en-US" sz="2217">
                <a:solidFill>
                  <a:srgbClr val="FFFFFF"/>
                </a:solidFill>
                <a:latin typeface="Agrandir"/>
                <a:ea typeface="Agrandir"/>
                <a:cs typeface="Agrandir"/>
                <a:sym typeface="Agrandir"/>
              </a:rPr>
              <a:t>– a shared pathway for air and food</a:t>
            </a:r>
          </a:p>
          <a:p>
            <a:pPr marL="478665" lvl="1" indent="-239332" algn="l">
              <a:lnSpc>
                <a:spcPts val="3103"/>
              </a:lnSpc>
              <a:buAutoNum type="arabicPeriod"/>
            </a:pPr>
            <a:r>
              <a:rPr lang="en-US" sz="2217" b="1">
                <a:solidFill>
                  <a:srgbClr val="FFFFFF"/>
                </a:solidFill>
                <a:latin typeface="Agrandir Bold"/>
                <a:ea typeface="Agrandir Bold"/>
                <a:cs typeface="Agrandir Bold"/>
                <a:sym typeface="Agrandir Bold"/>
              </a:rPr>
              <a:t>Larynx </a:t>
            </a:r>
            <a:r>
              <a:rPr lang="en-US" sz="2217">
                <a:solidFill>
                  <a:srgbClr val="FFFFFF"/>
                </a:solidFill>
                <a:latin typeface="Agrandir"/>
                <a:ea typeface="Agrandir"/>
                <a:cs typeface="Agrandir"/>
                <a:sym typeface="Agrandir"/>
              </a:rPr>
              <a:t>– the voice box, where sound is produced</a:t>
            </a:r>
          </a:p>
          <a:p>
            <a:pPr marL="478665" lvl="1" indent="-239332" algn="l">
              <a:lnSpc>
                <a:spcPts val="3103"/>
              </a:lnSpc>
              <a:buAutoNum type="arabicPeriod"/>
            </a:pPr>
            <a:r>
              <a:rPr lang="en-US" sz="2217" b="1">
                <a:solidFill>
                  <a:srgbClr val="FFFFFF"/>
                </a:solidFill>
                <a:latin typeface="Agrandir Bold"/>
                <a:ea typeface="Agrandir Bold"/>
                <a:cs typeface="Agrandir Bold"/>
                <a:sym typeface="Agrandir Bold"/>
              </a:rPr>
              <a:t>Trachea </a:t>
            </a:r>
            <a:r>
              <a:rPr lang="en-US" sz="2217">
                <a:solidFill>
                  <a:srgbClr val="FFFFFF"/>
                </a:solidFill>
                <a:latin typeface="Agrandir"/>
                <a:ea typeface="Agrandir"/>
                <a:cs typeface="Agrandir"/>
                <a:sym typeface="Agrandir"/>
              </a:rPr>
              <a:t>– the windpipe that directs air into the lungs</a:t>
            </a:r>
          </a:p>
          <a:p>
            <a:pPr marL="478665" lvl="1" indent="-239332" algn="l">
              <a:lnSpc>
                <a:spcPts val="3103"/>
              </a:lnSpc>
              <a:buAutoNum type="arabicPeriod"/>
            </a:pPr>
            <a:r>
              <a:rPr lang="en-US" sz="2217" b="1">
                <a:solidFill>
                  <a:srgbClr val="FFFFFF"/>
                </a:solidFill>
                <a:latin typeface="Agrandir Bold"/>
                <a:ea typeface="Agrandir Bold"/>
                <a:cs typeface="Agrandir Bold"/>
                <a:sym typeface="Agrandir Bold"/>
              </a:rPr>
              <a:t>Bronchi and Bronchioles </a:t>
            </a:r>
            <a:r>
              <a:rPr lang="en-US" sz="2217">
                <a:solidFill>
                  <a:srgbClr val="FFFFFF"/>
                </a:solidFill>
                <a:latin typeface="Agrandir"/>
                <a:ea typeface="Agrandir"/>
                <a:cs typeface="Agrandir"/>
                <a:sym typeface="Agrandir"/>
              </a:rPr>
              <a:t>– branching tubes that carry air deeper into the lungs</a:t>
            </a:r>
          </a:p>
          <a:p>
            <a:pPr algn="l">
              <a:lnSpc>
                <a:spcPts val="3103"/>
              </a:lnSpc>
            </a:pPr>
            <a:endParaRPr lang="en-US" sz="2217">
              <a:solidFill>
                <a:srgbClr val="FFFFFF"/>
              </a:solidFill>
              <a:latin typeface="Agrandir"/>
              <a:ea typeface="Agrandir"/>
              <a:cs typeface="Agrandir"/>
              <a:sym typeface="Agrandir"/>
            </a:endParaRPr>
          </a:p>
          <a:p>
            <a:pPr algn="l">
              <a:lnSpc>
                <a:spcPts val="3103"/>
              </a:lnSpc>
            </a:pPr>
            <a:r>
              <a:rPr lang="en-US" sz="2217">
                <a:solidFill>
                  <a:srgbClr val="FFFFFF"/>
                </a:solidFill>
                <a:latin typeface="Agrandir"/>
                <a:ea typeface="Agrandir"/>
                <a:cs typeface="Agrandir"/>
                <a:sym typeface="Agrandir"/>
              </a:rPr>
              <a:t>Each part plays a role in making sure air reaches the lungs clean and ready for gas exchange (Stanojevic, 2021).</a:t>
            </a:r>
          </a:p>
        </p:txBody>
      </p:sp>
      <p:pic>
        <p:nvPicPr>
          <p:cNvPr id="9" name="Recorded Sound">
            <a:hlinkClick r:id="" action="ppaction://media"/>
            <a:extLst>
              <a:ext uri="{FF2B5EF4-FFF2-40B4-BE49-F238E27FC236}">
                <a16:creationId xmlns:a16="http://schemas.microsoft.com/office/drawing/2014/main" id="{527450DE-CA32-82B7-3412-668D04E02DF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6611601" y="8251646"/>
            <a:ext cx="609599" cy="687039"/>
          </a:xfrm>
          <a:prstGeom prst="rect">
            <a:avLst/>
          </a:prstGeom>
        </p:spPr>
      </p:pic>
      <p:sp>
        <p:nvSpPr>
          <p:cNvPr id="6" name="TextBox 5">
            <a:extLst>
              <a:ext uri="{FF2B5EF4-FFF2-40B4-BE49-F238E27FC236}">
                <a16:creationId xmlns:a16="http://schemas.microsoft.com/office/drawing/2014/main" id="{A436981E-702F-37B1-134E-EC0144825A76}"/>
              </a:ext>
            </a:extLst>
          </p:cNvPr>
          <p:cNvSpPr txBox="1"/>
          <p:nvPr/>
        </p:nvSpPr>
        <p:spPr>
          <a:xfrm>
            <a:off x="9372600" y="6743700"/>
            <a:ext cx="3689931" cy="1200329"/>
          </a:xfrm>
          <a:prstGeom prst="rect">
            <a:avLst/>
          </a:prstGeom>
          <a:noFill/>
        </p:spPr>
        <p:txBody>
          <a:bodyPr wrap="square" rtlCol="0">
            <a:spAutoFit/>
          </a:bodyPr>
          <a:lstStyle/>
          <a:p>
            <a:endParaRPr lang="en-US" dirty="0">
              <a:solidFill>
                <a:schemeClr val="lt1"/>
              </a:solidFill>
              <a:ea typeface="Calibri"/>
              <a:cs typeface="Calibri"/>
              <a:sym typeface="Calibri"/>
            </a:endParaRPr>
          </a:p>
          <a:p>
            <a:endParaRPr lang="en-US" dirty="0">
              <a:solidFill>
                <a:schemeClr val="lt1"/>
              </a:solidFill>
              <a:ea typeface="Calibri"/>
              <a:cs typeface="Calibri"/>
              <a:sym typeface="Calibri"/>
            </a:endParaRPr>
          </a:p>
          <a:p>
            <a:endParaRPr lang="en-US" dirty="0">
              <a:solidFill>
                <a:schemeClr val="lt1"/>
              </a:solidFill>
              <a:ea typeface="Calibri"/>
              <a:cs typeface="Calibri"/>
              <a:sym typeface="Calibri"/>
            </a:endParaRPr>
          </a:p>
          <a:p>
            <a:r>
              <a:rPr lang="en-US" dirty="0">
                <a:solidFill>
                  <a:schemeClr val="lt1"/>
                </a:solidFill>
                <a:ea typeface="Calibri"/>
                <a:cs typeface="Calibri"/>
                <a:sym typeface="Calibri"/>
              </a:rPr>
              <a:t>(Mathai and Ramadas, 2009</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2000" advTm="54547"/>
    </mc:Choice>
    <mc:Fallback xmlns="">
      <p:transition spd="slow" advTm="545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6489"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grpSp>
        <p:nvGrpSpPr>
          <p:cNvPr id="2" name="Group 2"/>
          <p:cNvGrpSpPr/>
          <p:nvPr/>
        </p:nvGrpSpPr>
        <p:grpSpPr>
          <a:xfrm>
            <a:off x="9525001" y="723899"/>
            <a:ext cx="8077200" cy="8001001"/>
            <a:chOff x="0" y="0"/>
            <a:chExt cx="756276" cy="812800"/>
          </a:xfrm>
        </p:grpSpPr>
        <p:sp>
          <p:nvSpPr>
            <p:cNvPr id="3" name="Freeform 3"/>
            <p:cNvSpPr/>
            <p:nvPr/>
          </p:nvSpPr>
          <p:spPr>
            <a:xfrm>
              <a:off x="0" y="0"/>
              <a:ext cx="756276" cy="812800"/>
            </a:xfrm>
            <a:custGeom>
              <a:avLst/>
              <a:gdLst/>
              <a:ahLst/>
              <a:cxnLst/>
              <a:rect l="l" t="t" r="r" b="b"/>
              <a:pathLst>
                <a:path w="756276" h="812800">
                  <a:moveTo>
                    <a:pt x="0" y="0"/>
                  </a:moveTo>
                  <a:lnTo>
                    <a:pt x="756276" y="0"/>
                  </a:lnTo>
                  <a:lnTo>
                    <a:pt x="756276" y="812800"/>
                  </a:lnTo>
                  <a:lnTo>
                    <a:pt x="0" y="812800"/>
                  </a:lnTo>
                  <a:close/>
                </a:path>
              </a:pathLst>
            </a:custGeom>
            <a:blipFill>
              <a:blip r:embed="rId4"/>
              <a:stretch>
                <a:fillRect l="-45218" r="-45218"/>
              </a:stretch>
            </a:blipFill>
          </p:spPr>
          <p:txBody>
            <a:bodyPr/>
            <a:lstStyle/>
            <a:p>
              <a:endParaRPr lang="en-GB"/>
            </a:p>
          </p:txBody>
        </p:sp>
      </p:grpSp>
      <p:sp>
        <p:nvSpPr>
          <p:cNvPr id="4" name="TextBox 4"/>
          <p:cNvSpPr txBox="1"/>
          <p:nvPr/>
        </p:nvSpPr>
        <p:spPr>
          <a:xfrm>
            <a:off x="1028700" y="959611"/>
            <a:ext cx="7405916" cy="3840860"/>
          </a:xfrm>
          <a:prstGeom prst="rect">
            <a:avLst/>
          </a:prstGeom>
        </p:spPr>
        <p:txBody>
          <a:bodyPr lIns="0" tIns="0" rIns="0" bIns="0" rtlCol="0" anchor="t">
            <a:spAutoFit/>
          </a:bodyPr>
          <a:lstStyle/>
          <a:p>
            <a:pPr algn="ctr">
              <a:lnSpc>
                <a:spcPts val="7584"/>
              </a:lnSpc>
              <a:spcBef>
                <a:spcPct val="0"/>
              </a:spcBef>
            </a:pPr>
            <a:r>
              <a:rPr lang="en-US" sz="5400" b="1" dirty="0">
                <a:solidFill>
                  <a:srgbClr val="FFFFFF"/>
                </a:solidFill>
                <a:latin typeface="Agrandir Bold"/>
                <a:ea typeface="Agrandir Bold"/>
                <a:cs typeface="Agrandir Bold"/>
                <a:sym typeface="Agrandir Bold"/>
              </a:rPr>
              <a:t>NORMAL PHYSIOLOGY OF BREATHING AND GASS EXCHANG</a:t>
            </a:r>
            <a:endParaRPr lang="en-US" sz="5417" b="1" dirty="0">
              <a:solidFill>
                <a:srgbClr val="FFFFFF"/>
              </a:solidFill>
              <a:latin typeface="Agrandir Bold"/>
              <a:ea typeface="Agrandir Bold"/>
              <a:cs typeface="Agrandir Bold"/>
              <a:sym typeface="Agrandir Bold"/>
            </a:endParaRPr>
          </a:p>
        </p:txBody>
      </p:sp>
      <p:sp>
        <p:nvSpPr>
          <p:cNvPr id="5" name="TextBox 5"/>
          <p:cNvSpPr txBox="1"/>
          <p:nvPr/>
        </p:nvSpPr>
        <p:spPr>
          <a:xfrm>
            <a:off x="1028700" y="4564008"/>
            <a:ext cx="7072450" cy="3897542"/>
          </a:xfrm>
          <a:prstGeom prst="rect">
            <a:avLst/>
          </a:prstGeom>
        </p:spPr>
        <p:txBody>
          <a:bodyPr lIns="0" tIns="0" rIns="0" bIns="0" rtlCol="0" anchor="t">
            <a:spAutoFit/>
          </a:bodyPr>
          <a:lstStyle/>
          <a:p>
            <a:pPr algn="just">
              <a:lnSpc>
                <a:spcPts val="3383"/>
              </a:lnSpc>
            </a:pPr>
            <a:endParaRPr lang="en-US" sz="2400" dirty="0">
              <a:solidFill>
                <a:srgbClr val="FFFFFF"/>
              </a:solidFill>
              <a:latin typeface="Agrandir"/>
              <a:ea typeface="Agrandir"/>
              <a:cs typeface="Agrandir"/>
              <a:sym typeface="Agrandir"/>
            </a:endParaRPr>
          </a:p>
          <a:p>
            <a:pPr algn="just">
              <a:lnSpc>
                <a:spcPts val="3383"/>
              </a:lnSpc>
            </a:pPr>
            <a:r>
              <a:rPr lang="en-US" sz="2400" dirty="0">
                <a:solidFill>
                  <a:srgbClr val="FFFFFF"/>
                </a:solidFill>
                <a:latin typeface="Agrandir"/>
                <a:ea typeface="Agrandir"/>
                <a:cs typeface="Agrandir"/>
                <a:sym typeface="Agrandir"/>
              </a:rPr>
              <a:t>During inhalation, the diaphragm contracts and lungs expand, allowing oxygen-rich air into the alveoli. Oxygen diffuses across alveolar membranes into the bloodstream, binding to </a:t>
            </a:r>
            <a:r>
              <a:rPr lang="en-US" sz="2400" dirty="0" err="1">
                <a:solidFill>
                  <a:srgbClr val="FFFFFF"/>
                </a:solidFill>
                <a:latin typeface="Agrandir"/>
                <a:ea typeface="Agrandir"/>
                <a:cs typeface="Agrandir"/>
                <a:sym typeface="Agrandir"/>
              </a:rPr>
              <a:t>haemoglobin</a:t>
            </a:r>
            <a:r>
              <a:rPr lang="en-US" sz="2400" dirty="0">
                <a:solidFill>
                  <a:srgbClr val="FFFFFF"/>
                </a:solidFill>
                <a:latin typeface="Agrandir"/>
                <a:ea typeface="Agrandir"/>
                <a:cs typeface="Agrandir"/>
                <a:sym typeface="Agrandir"/>
              </a:rPr>
              <a:t> in red blood cells. Carbon dioxide diffuses from blood to alveoli and is expelled during exhalation, maintaining essential oxygen and carbon dioxide balance. (Beachey, 2022)</a:t>
            </a:r>
            <a:endParaRPr lang="en-US" sz="2400" dirty="0"/>
          </a:p>
        </p:txBody>
      </p:sp>
      <p:pic>
        <p:nvPicPr>
          <p:cNvPr id="7" name="Recorded Sound">
            <a:hlinkClick r:id="" action="ppaction://media"/>
            <a:extLst>
              <a:ext uri="{FF2B5EF4-FFF2-40B4-BE49-F238E27FC236}">
                <a16:creationId xmlns:a16="http://schemas.microsoft.com/office/drawing/2014/main" id="{9C757DB4-B644-805B-D33E-3CB673E44EB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6764000" y="8801100"/>
            <a:ext cx="1173163" cy="1173163"/>
          </a:xfrm>
          <a:prstGeom prst="rect">
            <a:avLst/>
          </a:prstGeom>
        </p:spPr>
      </p:pic>
      <p:sp>
        <p:nvSpPr>
          <p:cNvPr id="9" name="Google Shape;116;p17">
            <a:extLst>
              <a:ext uri="{FF2B5EF4-FFF2-40B4-BE49-F238E27FC236}">
                <a16:creationId xmlns:a16="http://schemas.microsoft.com/office/drawing/2014/main" id="{856A80E4-D1D8-887D-948E-49AD9520C619}"/>
              </a:ext>
            </a:extLst>
          </p:cNvPr>
          <p:cNvSpPr txBox="1"/>
          <p:nvPr/>
        </p:nvSpPr>
        <p:spPr>
          <a:xfrm>
            <a:off x="9643775" y="9323350"/>
            <a:ext cx="8692200" cy="677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Clr>
                <a:schemeClr val="dk1"/>
              </a:buClr>
              <a:buSzPts val="1100"/>
              <a:buFont typeface="Arial"/>
              <a:buNone/>
            </a:pPr>
            <a:r>
              <a:rPr lang="en-US" sz="3200" dirty="0">
                <a:solidFill>
                  <a:schemeClr val="lt1"/>
                </a:solidFill>
                <a:latin typeface="Calibri"/>
                <a:ea typeface="Calibri"/>
                <a:cs typeface="Calibri"/>
                <a:sym typeface="Calibri"/>
              </a:rPr>
              <a:t>(Mathai and Ramadas, 2009)</a:t>
            </a:r>
            <a:endParaRPr sz="3200" dirty="0">
              <a:solidFill>
                <a:schemeClr val="dk1"/>
              </a:solidFill>
              <a:latin typeface="Calibri"/>
              <a:ea typeface="Calibri"/>
              <a:cs typeface="Calibri"/>
              <a:sym typeface="Calibri"/>
            </a:endParaRPr>
          </a:p>
        </p:txBody>
      </p:sp>
    </p:spTree>
  </p:cSld>
  <p:clrMapOvr>
    <a:masterClrMapping/>
  </p:clrMapOvr>
  <mc:AlternateContent xmlns:mc="http://schemas.openxmlformats.org/markup-compatibility/2006" xmlns:p14="http://schemas.microsoft.com/office/powerpoint/2010/main">
    <mc:Choice Requires="p14">
      <p:transition spd="slow" p14:dur="2000" advTm="53886"/>
    </mc:Choice>
    <mc:Fallback xmlns="">
      <p:transition spd="slow" advTm="538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377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1"/>
            <p:extLst>
              <p:ext uri="{DAA4B4D4-6D71-4841-9C94-3DE7FCFB9230}">
                <p14:media xmlns:p14="http://schemas.microsoft.com/office/powerpoint/2010/main" r:embed="rId2">
                  <p14:trim end="5000"/>
                </p14:media>
              </p:ext>
            </p:extLst>
          </p:nvPr>
        </p:nvPicPr>
        <p:blipFill>
          <a:blip r:embed="rId6"/>
          <a:srcRect l="14727" r="14727"/>
          <a:stretch>
            <a:fillRect/>
          </a:stretch>
        </p:blipFill>
        <p:spPr>
          <a:xfrm rot="16200000">
            <a:off x="9578031" y="109667"/>
            <a:ext cx="8448933" cy="8229600"/>
          </a:xfrm>
          <a:prstGeom prst="rect">
            <a:avLst/>
          </a:prstGeom>
        </p:spPr>
      </p:pic>
      <p:sp>
        <p:nvSpPr>
          <p:cNvPr id="3" name="TextBox 3"/>
          <p:cNvSpPr txBox="1"/>
          <p:nvPr/>
        </p:nvSpPr>
        <p:spPr>
          <a:xfrm>
            <a:off x="1090352" y="1350986"/>
            <a:ext cx="7978256" cy="2043612"/>
          </a:xfrm>
          <a:prstGeom prst="rect">
            <a:avLst/>
          </a:prstGeom>
        </p:spPr>
        <p:txBody>
          <a:bodyPr lIns="0" tIns="0" rIns="0" bIns="0" rtlCol="0" anchor="t">
            <a:spAutoFit/>
          </a:bodyPr>
          <a:lstStyle/>
          <a:p>
            <a:pPr algn="ctr">
              <a:lnSpc>
                <a:spcPts val="7584"/>
              </a:lnSpc>
              <a:spcBef>
                <a:spcPct val="0"/>
              </a:spcBef>
            </a:pPr>
            <a:r>
              <a:rPr lang="en-US" sz="5417" b="1">
                <a:solidFill>
                  <a:srgbClr val="FFFFFF"/>
                </a:solidFill>
                <a:latin typeface="Agrandir Bold"/>
                <a:ea typeface="Agrandir Bold"/>
                <a:cs typeface="Agrandir Bold"/>
                <a:sym typeface="Agrandir Bold"/>
              </a:rPr>
              <a:t>PATHOPHYSIOLOGY OF COPD</a:t>
            </a:r>
          </a:p>
        </p:txBody>
      </p:sp>
      <p:sp>
        <p:nvSpPr>
          <p:cNvPr id="4" name="TextBox 4"/>
          <p:cNvSpPr txBox="1"/>
          <p:nvPr/>
        </p:nvSpPr>
        <p:spPr>
          <a:xfrm>
            <a:off x="1386934" y="4234569"/>
            <a:ext cx="7681674" cy="3472382"/>
          </a:xfrm>
          <a:prstGeom prst="rect">
            <a:avLst/>
          </a:prstGeom>
        </p:spPr>
        <p:txBody>
          <a:bodyPr lIns="0" tIns="0" rIns="0" bIns="0" rtlCol="0" anchor="t">
            <a:spAutoFit/>
          </a:bodyPr>
          <a:lstStyle/>
          <a:p>
            <a:pPr algn="just">
              <a:lnSpc>
                <a:spcPts val="3383"/>
              </a:lnSpc>
            </a:pPr>
            <a:r>
              <a:rPr lang="en-US" sz="2417">
                <a:solidFill>
                  <a:srgbClr val="FFFFFF"/>
                </a:solidFill>
                <a:latin typeface="Agrandir"/>
                <a:ea typeface="Agrandir"/>
                <a:cs typeface="Agrandir"/>
                <a:sym typeface="Agrandir"/>
              </a:rPr>
              <a:t>In COPD, long-term exposure to irritants such as cigarette smoke or air pollution causes inflammation and narrowing of the airways. The alveoli lose elasticity, reducing air exchange and trapping air in the lungs. Excess mucus blocks airflow, while damaged cilia hinder clearance. This results in breathlessness, hypoxia, and progressive, irreversible decline in lung function (Cao et al, 2023).</a:t>
            </a:r>
          </a:p>
        </p:txBody>
      </p:sp>
      <p:pic>
        <p:nvPicPr>
          <p:cNvPr id="6" name="Recorded Sound">
            <a:hlinkClick r:id="" action="ppaction://media"/>
            <a:extLst>
              <a:ext uri="{FF2B5EF4-FFF2-40B4-BE49-F238E27FC236}">
                <a16:creationId xmlns:a16="http://schemas.microsoft.com/office/drawing/2014/main" id="{D179194D-98B9-43B8-12DE-6CBF8454ADE4}"/>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15849601" y="8115301"/>
            <a:ext cx="838200" cy="8382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3064"/>
    </mc:Choice>
    <mc:Fallback xmlns="">
      <p:transition spd="slow" advTm="630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57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
                </p:tgtEl>
              </p:cMediaNode>
            </p:video>
            <p:audio>
              <p:cMediaNode vol="80000">
                <p:cTn id="8"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Freeform 2"/>
          <p:cNvSpPr/>
          <p:nvPr/>
        </p:nvSpPr>
        <p:spPr>
          <a:xfrm>
            <a:off x="12420601" y="1163514"/>
            <a:ext cx="5562600" cy="5778181"/>
          </a:xfrm>
          <a:custGeom>
            <a:avLst/>
            <a:gdLst/>
            <a:ahLst/>
            <a:cxnLst/>
            <a:rect l="l" t="t" r="r" b="b"/>
            <a:pathLst>
              <a:path w="5339635" h="8229600">
                <a:moveTo>
                  <a:pt x="0" y="0"/>
                </a:moveTo>
                <a:lnTo>
                  <a:pt x="5339635" y="0"/>
                </a:lnTo>
                <a:lnTo>
                  <a:pt x="5339635" y="8229600"/>
                </a:lnTo>
                <a:lnTo>
                  <a:pt x="0" y="8229600"/>
                </a:lnTo>
                <a:lnTo>
                  <a:pt x="0" y="0"/>
                </a:lnTo>
                <a:close/>
              </a:path>
            </a:pathLst>
          </a:custGeom>
          <a:blipFill>
            <a:blip r:embed="rId4"/>
            <a:stretch>
              <a:fillRect l="-35947" r="-18175"/>
            </a:stretch>
          </a:blipFill>
        </p:spPr>
        <p:txBody>
          <a:bodyPr/>
          <a:lstStyle/>
          <a:p>
            <a:endParaRPr lang="en-GB"/>
          </a:p>
        </p:txBody>
      </p:sp>
      <p:sp>
        <p:nvSpPr>
          <p:cNvPr id="3" name="TextBox 3"/>
          <p:cNvSpPr txBox="1"/>
          <p:nvPr/>
        </p:nvSpPr>
        <p:spPr>
          <a:xfrm>
            <a:off x="1674943" y="1194119"/>
            <a:ext cx="10244721" cy="1089025"/>
          </a:xfrm>
          <a:prstGeom prst="rect">
            <a:avLst/>
          </a:prstGeom>
        </p:spPr>
        <p:txBody>
          <a:bodyPr lIns="0" tIns="0" rIns="0" bIns="0" rtlCol="0" anchor="t">
            <a:spAutoFit/>
          </a:bodyPr>
          <a:lstStyle/>
          <a:p>
            <a:pPr algn="l">
              <a:lnSpc>
                <a:spcPts val="7699"/>
              </a:lnSpc>
              <a:spcBef>
                <a:spcPct val="0"/>
              </a:spcBef>
            </a:pPr>
            <a:r>
              <a:rPr lang="en-US" sz="5499" b="1">
                <a:solidFill>
                  <a:srgbClr val="FFFFFF"/>
                </a:solidFill>
                <a:latin typeface="Agrandir Bold"/>
                <a:ea typeface="Agrandir Bold"/>
                <a:cs typeface="Agrandir Bold"/>
                <a:sym typeface="Agrandir Bold"/>
              </a:rPr>
              <a:t>IMPACT ON BODY SYSTEM</a:t>
            </a:r>
          </a:p>
        </p:txBody>
      </p:sp>
      <p:sp>
        <p:nvSpPr>
          <p:cNvPr id="4" name="TextBox 4"/>
          <p:cNvSpPr txBox="1"/>
          <p:nvPr/>
        </p:nvSpPr>
        <p:spPr>
          <a:xfrm>
            <a:off x="1028700" y="2884258"/>
            <a:ext cx="10890965" cy="6044132"/>
          </a:xfrm>
          <a:prstGeom prst="rect">
            <a:avLst/>
          </a:prstGeom>
        </p:spPr>
        <p:txBody>
          <a:bodyPr lIns="0" tIns="0" rIns="0" bIns="0" rtlCol="0" anchor="t">
            <a:spAutoFit/>
          </a:bodyPr>
          <a:lstStyle/>
          <a:p>
            <a:pPr algn="just">
              <a:lnSpc>
                <a:spcPts val="3383"/>
              </a:lnSpc>
            </a:pPr>
            <a:r>
              <a:rPr lang="en-US" sz="2417">
                <a:solidFill>
                  <a:srgbClr val="FFFFFF"/>
                </a:solidFill>
                <a:latin typeface="Agrandir"/>
                <a:ea typeface="Agrandir"/>
                <a:cs typeface="Agrandir"/>
                <a:sym typeface="Agrandir"/>
              </a:rPr>
              <a:t>COPD affects multiple systems beyond the lungs. Reduced oxygen levels strain the cardiovascular system, leading to pulmonary hypertension and right-sided heart failure. The muscular system weakens due to limited activity and oxygen supply. Chronic inflammation affects the nervous system, causing fatigue, while poor gas exchange impacts the renal system’s acid–base regulation (Fekete et al, 2022). </a:t>
            </a:r>
          </a:p>
          <a:p>
            <a:pPr algn="just">
              <a:lnSpc>
                <a:spcPts val="3383"/>
              </a:lnSpc>
            </a:pPr>
            <a:r>
              <a:rPr lang="en-US" sz="2417">
                <a:solidFill>
                  <a:srgbClr val="FFFFFF"/>
                </a:solidFill>
                <a:latin typeface="Agrandir"/>
                <a:ea typeface="Agrandir"/>
                <a:cs typeface="Agrandir"/>
                <a:sym typeface="Agrandir"/>
              </a:rPr>
              <a:t>Key Impacts:</a:t>
            </a:r>
          </a:p>
          <a:p>
            <a:pPr marL="521844" lvl="1" indent="-260922" algn="just">
              <a:lnSpc>
                <a:spcPts val="3383"/>
              </a:lnSpc>
              <a:buFont typeface="Arial"/>
              <a:buChar char="•"/>
            </a:pPr>
            <a:r>
              <a:rPr lang="en-US" sz="2417" b="1">
                <a:solidFill>
                  <a:srgbClr val="FFFFFF"/>
                </a:solidFill>
                <a:latin typeface="Agrandir Bold"/>
                <a:ea typeface="Agrandir Bold"/>
                <a:cs typeface="Agrandir Bold"/>
                <a:sym typeface="Agrandir Bold"/>
              </a:rPr>
              <a:t>Respiratory System:</a:t>
            </a:r>
            <a:r>
              <a:rPr lang="en-US" sz="2417">
                <a:solidFill>
                  <a:srgbClr val="FFFFFF"/>
                </a:solidFill>
                <a:latin typeface="Agrandir"/>
                <a:ea typeface="Agrandir"/>
                <a:cs typeface="Agrandir"/>
                <a:sym typeface="Agrandir"/>
              </a:rPr>
              <a:t> Airflow obstruction, mucus buildup, and breathlessness.</a:t>
            </a:r>
          </a:p>
          <a:p>
            <a:pPr marL="521844" lvl="1" indent="-260922" algn="just">
              <a:lnSpc>
                <a:spcPts val="3383"/>
              </a:lnSpc>
              <a:buFont typeface="Arial"/>
              <a:buChar char="•"/>
            </a:pPr>
            <a:r>
              <a:rPr lang="en-US" sz="2417" b="1">
                <a:solidFill>
                  <a:srgbClr val="FFFFFF"/>
                </a:solidFill>
                <a:latin typeface="Agrandir Bold"/>
                <a:ea typeface="Agrandir Bold"/>
                <a:cs typeface="Agrandir Bold"/>
                <a:sym typeface="Agrandir Bold"/>
              </a:rPr>
              <a:t>Cardiovascular System: </a:t>
            </a:r>
            <a:r>
              <a:rPr lang="en-US" sz="2417">
                <a:solidFill>
                  <a:srgbClr val="FFFFFF"/>
                </a:solidFill>
                <a:latin typeface="Agrandir"/>
                <a:ea typeface="Agrandir"/>
                <a:cs typeface="Agrandir"/>
                <a:sym typeface="Agrandir"/>
              </a:rPr>
              <a:t>Pulmonary hypertension and right-sided heart strain.</a:t>
            </a:r>
          </a:p>
          <a:p>
            <a:pPr marL="521844" lvl="1" indent="-260922" algn="just">
              <a:lnSpc>
                <a:spcPts val="3383"/>
              </a:lnSpc>
              <a:buFont typeface="Arial"/>
              <a:buChar char="•"/>
            </a:pPr>
            <a:r>
              <a:rPr lang="en-US" sz="2417" b="1">
                <a:solidFill>
                  <a:srgbClr val="FFFFFF"/>
                </a:solidFill>
                <a:latin typeface="Agrandir Bold"/>
                <a:ea typeface="Agrandir Bold"/>
                <a:cs typeface="Agrandir Bold"/>
                <a:sym typeface="Agrandir Bold"/>
              </a:rPr>
              <a:t>Muscular System</a:t>
            </a:r>
            <a:r>
              <a:rPr lang="en-US" sz="2417">
                <a:solidFill>
                  <a:srgbClr val="FFFFFF"/>
                </a:solidFill>
                <a:latin typeface="Agrandir"/>
                <a:ea typeface="Agrandir"/>
                <a:cs typeface="Agrandir"/>
                <a:sym typeface="Agrandir"/>
              </a:rPr>
              <a:t>: Fatigue and muscle wasting from low oxygen.</a:t>
            </a:r>
          </a:p>
          <a:p>
            <a:pPr marL="521844" lvl="1" indent="-260922" algn="just">
              <a:lnSpc>
                <a:spcPts val="3383"/>
              </a:lnSpc>
              <a:buFont typeface="Arial"/>
              <a:buChar char="•"/>
            </a:pPr>
            <a:r>
              <a:rPr lang="en-US" sz="2417" b="1">
                <a:solidFill>
                  <a:srgbClr val="FFFFFF"/>
                </a:solidFill>
                <a:latin typeface="Agrandir Bold"/>
                <a:ea typeface="Agrandir Bold"/>
                <a:cs typeface="Agrandir Bold"/>
                <a:sym typeface="Agrandir Bold"/>
              </a:rPr>
              <a:t>Nervous System</a:t>
            </a:r>
            <a:r>
              <a:rPr lang="en-US" sz="2417">
                <a:solidFill>
                  <a:srgbClr val="FFFFFF"/>
                </a:solidFill>
                <a:latin typeface="Agrandir"/>
                <a:ea typeface="Agrandir"/>
                <a:cs typeface="Agrandir"/>
                <a:sym typeface="Agrandir"/>
              </a:rPr>
              <a:t>: Headaches, confusion, and sleep disturbances.</a:t>
            </a:r>
          </a:p>
          <a:p>
            <a:pPr marL="521844" lvl="1" indent="-260922" algn="just">
              <a:lnSpc>
                <a:spcPts val="3383"/>
              </a:lnSpc>
              <a:buFont typeface="Arial"/>
              <a:buChar char="•"/>
            </a:pPr>
            <a:r>
              <a:rPr lang="en-US" sz="2417" b="1">
                <a:solidFill>
                  <a:srgbClr val="FFFFFF"/>
                </a:solidFill>
                <a:latin typeface="Agrandir Bold"/>
                <a:ea typeface="Agrandir Bold"/>
                <a:cs typeface="Agrandir Bold"/>
                <a:sym typeface="Agrandir Bold"/>
              </a:rPr>
              <a:t>Renal System: </a:t>
            </a:r>
            <a:r>
              <a:rPr lang="en-US" sz="2417">
                <a:solidFill>
                  <a:srgbClr val="FFFFFF"/>
                </a:solidFill>
                <a:latin typeface="Agrandir"/>
                <a:ea typeface="Agrandir"/>
                <a:cs typeface="Agrandir"/>
                <a:sym typeface="Agrandir"/>
              </a:rPr>
              <a:t>Impaired acid–base balance and fluid retention.</a:t>
            </a:r>
          </a:p>
        </p:txBody>
      </p:sp>
      <p:pic>
        <p:nvPicPr>
          <p:cNvPr id="5" name="Recorded Sound">
            <a:hlinkClick r:id="" action="ppaction://media"/>
            <a:extLst>
              <a:ext uri="{FF2B5EF4-FFF2-40B4-BE49-F238E27FC236}">
                <a16:creationId xmlns:a16="http://schemas.microsoft.com/office/drawing/2014/main" id="{222A2855-2CE3-004C-1B77-33E82EA44CA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5177552" y="8727585"/>
            <a:ext cx="1027970" cy="606915"/>
          </a:xfrm>
          <a:prstGeom prst="rect">
            <a:avLst/>
          </a:prstGeom>
        </p:spPr>
      </p:pic>
      <p:sp>
        <p:nvSpPr>
          <p:cNvPr id="7" name="Google Shape;131;p19">
            <a:extLst>
              <a:ext uri="{FF2B5EF4-FFF2-40B4-BE49-F238E27FC236}">
                <a16:creationId xmlns:a16="http://schemas.microsoft.com/office/drawing/2014/main" id="{D3C6576B-149E-CB48-8627-B5CD13AF5008}"/>
              </a:ext>
            </a:extLst>
          </p:cNvPr>
          <p:cNvSpPr txBox="1"/>
          <p:nvPr/>
        </p:nvSpPr>
        <p:spPr>
          <a:xfrm>
            <a:off x="13335000" y="7191201"/>
            <a:ext cx="2856700" cy="1169521"/>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Clr>
                <a:schemeClr val="dk1"/>
              </a:buClr>
              <a:buSzPts val="1100"/>
              <a:buFont typeface="Arial"/>
              <a:buNone/>
            </a:pPr>
            <a:r>
              <a:rPr lang="en-US" sz="3200" dirty="0">
                <a:solidFill>
                  <a:schemeClr val="lt1"/>
                </a:solidFill>
                <a:latin typeface="Calibri"/>
                <a:ea typeface="Calibri"/>
                <a:cs typeface="Calibri"/>
                <a:sym typeface="Calibri"/>
              </a:rPr>
              <a:t>(Mathai and Ramadas, 2009)</a:t>
            </a:r>
            <a:endParaRPr sz="3200" dirty="0">
              <a:solidFill>
                <a:schemeClr val="dk1"/>
              </a:solidFill>
              <a:latin typeface="Calibri"/>
              <a:ea typeface="Calibri"/>
              <a:cs typeface="Calibri"/>
              <a:sym typeface="Calibri"/>
            </a:endParaRPr>
          </a:p>
        </p:txBody>
      </p:sp>
    </p:spTree>
  </p:cSld>
  <p:clrMapOvr>
    <a:masterClrMapping/>
  </p:clrMapOvr>
  <mc:AlternateContent xmlns:mc="http://schemas.openxmlformats.org/markup-compatibility/2006" xmlns:p14="http://schemas.microsoft.com/office/powerpoint/2010/main">
    <mc:Choice Requires="p14">
      <p:transition spd="slow" p14:dur="2000" advTm="61754"/>
    </mc:Choice>
    <mc:Fallback xmlns="">
      <p:transition spd="slow" advTm="617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75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grpSp>
        <p:nvGrpSpPr>
          <p:cNvPr id="2" name="Group 2"/>
          <p:cNvGrpSpPr/>
          <p:nvPr/>
        </p:nvGrpSpPr>
        <p:grpSpPr>
          <a:xfrm>
            <a:off x="10439400" y="0"/>
            <a:ext cx="7848600" cy="7886700"/>
            <a:chOff x="0" y="0"/>
            <a:chExt cx="11000590" cy="13716000"/>
          </a:xfrm>
        </p:grpSpPr>
        <p:pic>
          <p:nvPicPr>
            <p:cNvPr id="3" name="Picture 3">
              <a:hlinkClick r:id="" action="ppaction://media"/>
            </p:cNvPr>
            <p:cNvPicPr>
              <a:picLocks noChangeAspect="1"/>
            </p:cNvPicPr>
            <p:nvPr>
              <a:videoFile r:link="rId3"/>
              <p:extLst>
                <p:ext uri="{DAA4B4D4-6D71-4841-9C94-3DE7FCFB9230}">
                  <p14:media xmlns:p14="http://schemas.microsoft.com/office/powerpoint/2010/main" r:embed="rId4">
                    <p14:trim end="10000"/>
                  </p14:media>
                </p:ext>
              </p:extLst>
            </p:nvPr>
          </p:nvPicPr>
          <p:blipFill>
            <a:blip r:embed="rId7"/>
            <a:srcRect l="27368" r="27368"/>
            <a:stretch>
              <a:fillRect/>
            </a:stretch>
          </p:blipFill>
          <p:spPr>
            <a:xfrm>
              <a:off x="0" y="0"/>
              <a:ext cx="11000590" cy="13716000"/>
            </a:xfrm>
            <a:prstGeom prst="rect">
              <a:avLst/>
            </a:prstGeom>
          </p:spPr>
        </p:pic>
      </p:grpSp>
      <p:sp>
        <p:nvSpPr>
          <p:cNvPr id="4" name="TextBox 4"/>
          <p:cNvSpPr txBox="1"/>
          <p:nvPr/>
        </p:nvSpPr>
        <p:spPr>
          <a:xfrm>
            <a:off x="1218081" y="2069283"/>
            <a:ext cx="8494063" cy="1704570"/>
          </a:xfrm>
          <a:prstGeom prst="rect">
            <a:avLst/>
          </a:prstGeom>
        </p:spPr>
        <p:txBody>
          <a:bodyPr lIns="0" tIns="0" rIns="0" bIns="0" rtlCol="0" anchor="t">
            <a:spAutoFit/>
          </a:bodyPr>
          <a:lstStyle/>
          <a:p>
            <a:pPr algn="ctr">
              <a:lnSpc>
                <a:spcPts val="6322"/>
              </a:lnSpc>
              <a:spcBef>
                <a:spcPct val="0"/>
              </a:spcBef>
            </a:pPr>
            <a:r>
              <a:rPr lang="en-US" sz="4515" b="1">
                <a:solidFill>
                  <a:srgbClr val="FFFFFF"/>
                </a:solidFill>
                <a:latin typeface="Agrandir Bold"/>
                <a:ea typeface="Agrandir Bold"/>
                <a:cs typeface="Agrandir Bold"/>
                <a:sym typeface="Agrandir Bold"/>
              </a:rPr>
              <a:t>LIFESTYLE AND ENVIRONMENTAL FACTORS</a:t>
            </a:r>
          </a:p>
        </p:txBody>
      </p:sp>
      <p:sp>
        <p:nvSpPr>
          <p:cNvPr id="5" name="TextBox 5"/>
          <p:cNvSpPr txBox="1"/>
          <p:nvPr/>
        </p:nvSpPr>
        <p:spPr>
          <a:xfrm>
            <a:off x="1218081" y="4729899"/>
            <a:ext cx="8115300" cy="3472382"/>
          </a:xfrm>
          <a:prstGeom prst="rect">
            <a:avLst/>
          </a:prstGeom>
        </p:spPr>
        <p:txBody>
          <a:bodyPr lIns="0" tIns="0" rIns="0" bIns="0" rtlCol="0" anchor="t">
            <a:spAutoFit/>
          </a:bodyPr>
          <a:lstStyle/>
          <a:p>
            <a:pPr algn="just">
              <a:lnSpc>
                <a:spcPts val="3383"/>
              </a:lnSpc>
            </a:pPr>
            <a:r>
              <a:rPr lang="en-US" sz="2417" dirty="0">
                <a:solidFill>
                  <a:srgbClr val="FFFFFF"/>
                </a:solidFill>
                <a:latin typeface="Agrandir"/>
                <a:ea typeface="Agrandir"/>
                <a:cs typeface="Agrandir"/>
                <a:sym typeface="Agrandir"/>
              </a:rPr>
              <a:t>Smoking is the leading cause of COPD, damaging lung tissue and narrowing airways. Exposure to workplace dust, chemicals, and air pollution worsens symptoms. Poor diet, physical inactivity, and inadequate housing conditions increase vulnerability. Low socio-economic status and limited healthcare access further delay diagnosis and effective management of the disease (Katzenberg et al, 2021).</a:t>
            </a:r>
          </a:p>
        </p:txBody>
      </p:sp>
      <p:pic>
        <p:nvPicPr>
          <p:cNvPr id="18" name="Recorded Sound">
            <a:hlinkClick r:id="" action="ppaction://media"/>
            <a:extLst>
              <a:ext uri="{FF2B5EF4-FFF2-40B4-BE49-F238E27FC236}">
                <a16:creationId xmlns:a16="http://schemas.microsoft.com/office/drawing/2014/main" id="{D829806C-934C-A125-11E7-290B880F4D4C}"/>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6856766" y="9003196"/>
            <a:ext cx="851797" cy="868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76517"/>
    </mc:Choice>
    <mc:Fallback xmlns="">
      <p:transition spd="slow" advTm="765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4095"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3"/>
                </p:tgtEl>
              </p:cMediaNode>
            </p:video>
            <p:audio>
              <p:cMediaNode vol="80000">
                <p:cTn id="8" fill="hold" display="0">
                  <p:stCondLst>
                    <p:cond delay="indefinite"/>
                  </p:stCondLst>
                  <p:endCondLst>
                    <p:cond evt="onStopAudio" delay="0">
                      <p:tgtEl>
                        <p:sldTgt/>
                      </p:tgtEl>
                    </p:cond>
                  </p:endCondLst>
                </p:cTn>
                <p:tgtEl>
                  <p:spTgt spid="1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Freeform 2"/>
          <p:cNvSpPr/>
          <p:nvPr/>
        </p:nvSpPr>
        <p:spPr>
          <a:xfrm flipH="1">
            <a:off x="10737290" y="1980169"/>
            <a:ext cx="5565028" cy="5344299"/>
          </a:xfrm>
          <a:custGeom>
            <a:avLst/>
            <a:gdLst/>
            <a:ahLst/>
            <a:cxnLst/>
            <a:rect l="l" t="t" r="r" b="b"/>
            <a:pathLst>
              <a:path w="7550707" h="10287000">
                <a:moveTo>
                  <a:pt x="7550707" y="0"/>
                </a:moveTo>
                <a:lnTo>
                  <a:pt x="0" y="0"/>
                </a:lnTo>
                <a:lnTo>
                  <a:pt x="0" y="10287000"/>
                </a:lnTo>
                <a:lnTo>
                  <a:pt x="7550707" y="10287000"/>
                </a:lnTo>
                <a:lnTo>
                  <a:pt x="7550707" y="0"/>
                </a:lnTo>
                <a:close/>
              </a:path>
            </a:pathLst>
          </a:custGeom>
          <a:blipFill>
            <a:blip r:embed="rId4"/>
            <a:stretch>
              <a:fillRect l="-72752" r="-69450"/>
            </a:stretch>
          </a:blipFill>
        </p:spPr>
        <p:txBody>
          <a:bodyPr/>
          <a:lstStyle/>
          <a:p>
            <a:endParaRPr lang="en-GB"/>
          </a:p>
        </p:txBody>
      </p:sp>
      <p:sp>
        <p:nvSpPr>
          <p:cNvPr id="3" name="TextBox 3"/>
          <p:cNvSpPr txBox="1"/>
          <p:nvPr/>
        </p:nvSpPr>
        <p:spPr>
          <a:xfrm>
            <a:off x="379304" y="1564511"/>
            <a:ext cx="10047633" cy="1668983"/>
          </a:xfrm>
          <a:prstGeom prst="rect">
            <a:avLst/>
          </a:prstGeom>
        </p:spPr>
        <p:txBody>
          <a:bodyPr lIns="0" tIns="0" rIns="0" bIns="0" rtlCol="0" anchor="t">
            <a:spAutoFit/>
          </a:bodyPr>
          <a:lstStyle/>
          <a:p>
            <a:pPr algn="ctr">
              <a:lnSpc>
                <a:spcPts val="6744"/>
              </a:lnSpc>
              <a:spcBef>
                <a:spcPct val="0"/>
              </a:spcBef>
            </a:pPr>
            <a:r>
              <a:rPr lang="en-US" sz="4800" b="1" dirty="0">
                <a:solidFill>
                  <a:srgbClr val="FFFFFF"/>
                </a:solidFill>
                <a:latin typeface="Agrandir Bold"/>
                <a:ea typeface="Agrandir Bold"/>
                <a:cs typeface="Agrandir Bold"/>
                <a:sym typeface="Agrandir Bold"/>
              </a:rPr>
              <a:t>EVIDENCE-BASED CARE PLAN (OVERVIEW)</a:t>
            </a:r>
            <a:endParaRPr lang="en-US" sz="4817" b="1">
              <a:solidFill>
                <a:srgbClr val="FFFFFF"/>
              </a:solidFill>
              <a:latin typeface="Agrandir Bold"/>
              <a:ea typeface="Agrandir Bold"/>
              <a:cs typeface="Agrandir Bold"/>
              <a:sym typeface="Agrandir Bold"/>
            </a:endParaRPr>
          </a:p>
        </p:txBody>
      </p:sp>
      <p:sp>
        <p:nvSpPr>
          <p:cNvPr id="4" name="TextBox 4"/>
          <p:cNvSpPr txBox="1"/>
          <p:nvPr/>
        </p:nvSpPr>
        <p:spPr>
          <a:xfrm>
            <a:off x="1028700" y="4034092"/>
            <a:ext cx="8826071" cy="4758257"/>
          </a:xfrm>
          <a:prstGeom prst="rect">
            <a:avLst/>
          </a:prstGeom>
        </p:spPr>
        <p:txBody>
          <a:bodyPr wrap="square" lIns="0" tIns="0" rIns="0" bIns="0" rtlCol="0" anchor="t">
            <a:spAutoFit/>
          </a:bodyPr>
          <a:lstStyle/>
          <a:p>
            <a:pPr algn="just">
              <a:lnSpc>
                <a:spcPts val="3383"/>
              </a:lnSpc>
            </a:pPr>
            <a:r>
              <a:rPr lang="en-US" sz="2417" dirty="0">
                <a:solidFill>
                  <a:srgbClr val="FFFFFF"/>
                </a:solidFill>
                <a:latin typeface="Agrandir"/>
                <a:ea typeface="Agrandir"/>
                <a:cs typeface="Agrandir"/>
                <a:sym typeface="Agrandir"/>
              </a:rPr>
              <a:t>According to</a:t>
            </a:r>
            <a:r>
              <a:rPr lang="en-US" sz="2417" b="1" dirty="0">
                <a:solidFill>
                  <a:srgbClr val="FFFFFF"/>
                </a:solidFill>
                <a:latin typeface="Agrandir Bold"/>
                <a:ea typeface="Agrandir Bold"/>
                <a:cs typeface="Agrandir Bold"/>
                <a:sym typeface="Agrandir Bold"/>
              </a:rPr>
              <a:t> NICE NG115 guidelines,</a:t>
            </a:r>
            <a:r>
              <a:rPr lang="en-US" sz="2417" dirty="0">
                <a:solidFill>
                  <a:srgbClr val="FFFFFF"/>
                </a:solidFill>
                <a:latin typeface="Agrandir"/>
                <a:ea typeface="Agrandir"/>
                <a:cs typeface="Agrandir"/>
                <a:sym typeface="Agrandir"/>
              </a:rPr>
              <a:t> the COPD care plan focuses on symptom control, preventing exacerbations, and improving quality of life. Key goals include smoking cessation, optimal use of inhaled bronchodilators, pulmonary rehabilitation, and vaccinations against influenza and pneumonia. Regular spirometry assessments monitor lung function, while multidisciplinary support from nurses, physiotherapists, and dietitians ensures holistic management. Education empowers patients to self-manage symptoms and </a:t>
            </a:r>
            <a:r>
              <a:rPr lang="en-US" sz="2417" dirty="0" err="1">
                <a:solidFill>
                  <a:srgbClr val="FFFFFF"/>
                </a:solidFill>
                <a:latin typeface="Agrandir"/>
                <a:ea typeface="Agrandir"/>
                <a:cs typeface="Agrandir"/>
                <a:sym typeface="Agrandir"/>
              </a:rPr>
              <a:t>recognise</a:t>
            </a:r>
            <a:r>
              <a:rPr lang="en-US" sz="2417" dirty="0">
                <a:solidFill>
                  <a:srgbClr val="FFFFFF"/>
                </a:solidFill>
                <a:latin typeface="Agrandir"/>
                <a:ea typeface="Agrandir"/>
                <a:cs typeface="Agrandir"/>
                <a:sym typeface="Agrandir"/>
              </a:rPr>
              <a:t> early signs of worsening (Liu et al, 2021).</a:t>
            </a:r>
          </a:p>
        </p:txBody>
      </p:sp>
      <p:sp>
        <p:nvSpPr>
          <p:cNvPr id="5" name="TextBox 4">
            <a:extLst>
              <a:ext uri="{FF2B5EF4-FFF2-40B4-BE49-F238E27FC236}">
                <a16:creationId xmlns:a16="http://schemas.microsoft.com/office/drawing/2014/main" id="{2C126023-05C6-0B3D-18EA-F56822A6BE41}"/>
              </a:ext>
            </a:extLst>
          </p:cNvPr>
          <p:cNvSpPr txBox="1"/>
          <p:nvPr/>
        </p:nvSpPr>
        <p:spPr>
          <a:xfrm>
            <a:off x="11221975" y="7800360"/>
            <a:ext cx="2644776" cy="523220"/>
          </a:xfrm>
          <a:prstGeom prst="rect">
            <a:avLst/>
          </a:prstGeom>
          <a:noFill/>
        </p:spPr>
        <p:txBody>
          <a:bodyPr wrap="square" rtlCol="0">
            <a:spAutoFit/>
          </a:bodyPr>
          <a:lstStyle/>
          <a:p>
            <a:pPr lvl="0"/>
            <a:r>
              <a:rPr lang="en-US" sz="2800" dirty="0">
                <a:solidFill>
                  <a:schemeClr val="lt1"/>
                </a:solidFill>
                <a:ea typeface="Calibri"/>
                <a:cs typeface="Calibri"/>
                <a:sym typeface="Calibri"/>
              </a:rPr>
              <a:t>made on Canva </a:t>
            </a:r>
          </a:p>
        </p:txBody>
      </p:sp>
      <p:pic>
        <p:nvPicPr>
          <p:cNvPr id="7" name="Recorded Sound">
            <a:hlinkClick r:id="" action="ppaction://media"/>
            <a:extLst>
              <a:ext uri="{FF2B5EF4-FFF2-40B4-BE49-F238E27FC236}">
                <a16:creationId xmlns:a16="http://schemas.microsoft.com/office/drawing/2014/main" id="{03FEC472-CABD-9362-DC1A-3E8768690F9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5684672" y="8498222"/>
            <a:ext cx="1246779" cy="826138"/>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79814"/>
    </mc:Choice>
    <mc:Fallback xmlns="">
      <p:transition spd="slow" advTm="798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5949"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Freeform 2"/>
          <p:cNvSpPr/>
          <p:nvPr/>
        </p:nvSpPr>
        <p:spPr>
          <a:xfrm>
            <a:off x="10515601" y="2451094"/>
            <a:ext cx="5288280" cy="3541934"/>
          </a:xfrm>
          <a:custGeom>
            <a:avLst/>
            <a:gdLst/>
            <a:ahLst/>
            <a:cxnLst/>
            <a:rect l="l" t="t" r="r" b="b"/>
            <a:pathLst>
              <a:path w="8044434" h="10026004">
                <a:moveTo>
                  <a:pt x="0" y="0"/>
                </a:moveTo>
                <a:lnTo>
                  <a:pt x="8044434" y="0"/>
                </a:lnTo>
                <a:lnTo>
                  <a:pt x="8044434" y="10026004"/>
                </a:lnTo>
                <a:lnTo>
                  <a:pt x="0" y="10026004"/>
                </a:lnTo>
                <a:lnTo>
                  <a:pt x="0" y="0"/>
                </a:lnTo>
                <a:close/>
              </a:path>
            </a:pathLst>
          </a:custGeom>
          <a:blipFill>
            <a:blip r:embed="rId4"/>
            <a:stretch>
              <a:fillRect r="-6249"/>
            </a:stretch>
          </a:blipFill>
        </p:spPr>
        <p:txBody>
          <a:bodyPr/>
          <a:lstStyle/>
          <a:p>
            <a:endParaRPr lang="en-GB"/>
          </a:p>
        </p:txBody>
      </p:sp>
      <p:sp>
        <p:nvSpPr>
          <p:cNvPr id="3" name="TextBox 3"/>
          <p:cNvSpPr txBox="1"/>
          <p:nvPr/>
        </p:nvSpPr>
        <p:spPr>
          <a:xfrm>
            <a:off x="1860300" y="437364"/>
            <a:ext cx="7308287" cy="1907903"/>
          </a:xfrm>
          <a:prstGeom prst="rect">
            <a:avLst/>
          </a:prstGeom>
        </p:spPr>
        <p:txBody>
          <a:bodyPr lIns="0" tIns="0" rIns="0" bIns="0" rtlCol="0" anchor="t">
            <a:spAutoFit/>
          </a:bodyPr>
          <a:lstStyle/>
          <a:p>
            <a:pPr algn="ctr">
              <a:lnSpc>
                <a:spcPts val="5285"/>
              </a:lnSpc>
            </a:pPr>
            <a:endParaRPr/>
          </a:p>
          <a:p>
            <a:pPr algn="ctr">
              <a:lnSpc>
                <a:spcPts val="5285"/>
              </a:lnSpc>
            </a:pPr>
            <a:r>
              <a:rPr lang="en-US" sz="3775" b="1">
                <a:solidFill>
                  <a:srgbClr val="FFFFFF"/>
                </a:solidFill>
                <a:latin typeface="Agrandir Bold"/>
                <a:ea typeface="Agrandir Bold"/>
                <a:cs typeface="Agrandir Bold"/>
                <a:sym typeface="Agrandir Bold"/>
              </a:rPr>
              <a:t>Interventions &amp; Monitoring</a:t>
            </a:r>
          </a:p>
          <a:p>
            <a:pPr algn="ctr">
              <a:lnSpc>
                <a:spcPts val="3844"/>
              </a:lnSpc>
              <a:spcBef>
                <a:spcPct val="0"/>
              </a:spcBef>
            </a:pPr>
            <a:endParaRPr lang="en-US" sz="3775" b="1">
              <a:solidFill>
                <a:srgbClr val="FFFFFF"/>
              </a:solidFill>
              <a:latin typeface="Agrandir Bold"/>
              <a:ea typeface="Agrandir Bold"/>
              <a:cs typeface="Agrandir Bold"/>
              <a:sym typeface="Agrandir Bold"/>
            </a:endParaRPr>
          </a:p>
        </p:txBody>
      </p:sp>
      <p:sp>
        <p:nvSpPr>
          <p:cNvPr id="4" name="TextBox 4"/>
          <p:cNvSpPr txBox="1"/>
          <p:nvPr/>
        </p:nvSpPr>
        <p:spPr>
          <a:xfrm>
            <a:off x="1028700" y="2628900"/>
            <a:ext cx="8971486" cy="6793591"/>
          </a:xfrm>
          <a:prstGeom prst="rect">
            <a:avLst/>
          </a:prstGeom>
        </p:spPr>
        <p:txBody>
          <a:bodyPr lIns="0" tIns="0" rIns="0" bIns="0" rtlCol="0" anchor="t">
            <a:spAutoFit/>
          </a:bodyPr>
          <a:lstStyle/>
          <a:p>
            <a:pPr marL="582930" lvl="1" indent="-291465" algn="l">
              <a:lnSpc>
                <a:spcPts val="3779"/>
              </a:lnSpc>
              <a:buFont typeface="Arial"/>
              <a:buChar char="•"/>
            </a:pPr>
            <a:r>
              <a:rPr lang="en-US" sz="2700" b="1" dirty="0">
                <a:solidFill>
                  <a:srgbClr val="FFFFFF"/>
                </a:solidFill>
                <a:latin typeface="Agrandir Bold"/>
                <a:ea typeface="Agrandir Bold"/>
                <a:cs typeface="Agrandir Bold"/>
                <a:sym typeface="Agrandir Bold"/>
              </a:rPr>
              <a:t>Medication</a:t>
            </a:r>
            <a:r>
              <a:rPr lang="en-US" sz="2700" dirty="0">
                <a:solidFill>
                  <a:srgbClr val="FFFFFF"/>
                </a:solidFill>
                <a:latin typeface="Agrandir"/>
                <a:ea typeface="Agrandir"/>
                <a:cs typeface="Agrandir"/>
                <a:sym typeface="Agrandir"/>
              </a:rPr>
              <a:t>: Inhaled bronchodilators and corticosteroids to open airways and reduce inflammation.</a:t>
            </a:r>
          </a:p>
          <a:p>
            <a:pPr marL="582930" lvl="1" indent="-291465" algn="l">
              <a:lnSpc>
                <a:spcPts val="3779"/>
              </a:lnSpc>
              <a:buFont typeface="Arial"/>
              <a:buChar char="•"/>
            </a:pPr>
            <a:r>
              <a:rPr lang="en-US" sz="2700" b="1" dirty="0">
                <a:solidFill>
                  <a:srgbClr val="FFFFFF"/>
                </a:solidFill>
                <a:latin typeface="Agrandir Bold"/>
                <a:ea typeface="Agrandir Bold"/>
                <a:cs typeface="Agrandir Bold"/>
                <a:sym typeface="Agrandir Bold"/>
              </a:rPr>
              <a:t>Smoking Cessation</a:t>
            </a:r>
            <a:r>
              <a:rPr lang="en-US" sz="2700" dirty="0">
                <a:solidFill>
                  <a:srgbClr val="FFFFFF"/>
                </a:solidFill>
                <a:latin typeface="Agrandir"/>
                <a:ea typeface="Agrandir"/>
                <a:cs typeface="Agrandir"/>
                <a:sym typeface="Agrandir"/>
              </a:rPr>
              <a:t>: </a:t>
            </a:r>
            <a:r>
              <a:rPr lang="en-US" sz="2700" dirty="0" err="1">
                <a:solidFill>
                  <a:srgbClr val="FFFFFF"/>
                </a:solidFill>
                <a:latin typeface="Agrandir"/>
                <a:ea typeface="Agrandir"/>
                <a:cs typeface="Agrandir"/>
                <a:sym typeface="Agrandir"/>
              </a:rPr>
              <a:t>Behavioural</a:t>
            </a:r>
            <a:r>
              <a:rPr lang="en-US" sz="2700" dirty="0">
                <a:solidFill>
                  <a:srgbClr val="FFFFFF"/>
                </a:solidFill>
                <a:latin typeface="Agrandir"/>
                <a:ea typeface="Agrandir"/>
                <a:cs typeface="Agrandir"/>
                <a:sym typeface="Agrandir"/>
              </a:rPr>
              <a:t> therapy and nicotine replacement to stop disease progression (</a:t>
            </a:r>
            <a:r>
              <a:rPr lang="en-US" sz="2700" dirty="0" err="1">
                <a:solidFill>
                  <a:srgbClr val="FFFFFF"/>
                </a:solidFill>
                <a:latin typeface="Agrandir"/>
                <a:ea typeface="Agrandir"/>
                <a:cs typeface="Agrandir"/>
                <a:sym typeface="Agrandir"/>
              </a:rPr>
              <a:t>Amegadzie</a:t>
            </a:r>
            <a:r>
              <a:rPr lang="en-US" sz="2700" dirty="0">
                <a:solidFill>
                  <a:srgbClr val="FFFFFF"/>
                </a:solidFill>
                <a:latin typeface="Agrandir"/>
                <a:ea typeface="Agrandir"/>
                <a:cs typeface="Agrandir"/>
                <a:sym typeface="Agrandir"/>
              </a:rPr>
              <a:t> et al, 2021).</a:t>
            </a:r>
          </a:p>
          <a:p>
            <a:pPr marL="582930" lvl="1" indent="-291465" algn="l">
              <a:lnSpc>
                <a:spcPts val="3779"/>
              </a:lnSpc>
              <a:buFont typeface="Arial"/>
              <a:buChar char="•"/>
            </a:pPr>
            <a:r>
              <a:rPr lang="en-US" sz="2700" b="1" dirty="0">
                <a:solidFill>
                  <a:srgbClr val="FFFFFF"/>
                </a:solidFill>
                <a:latin typeface="Agrandir Bold"/>
                <a:ea typeface="Agrandir Bold"/>
                <a:cs typeface="Agrandir Bold"/>
                <a:sym typeface="Agrandir Bold"/>
              </a:rPr>
              <a:t>Pulmonary Rehabilitation</a:t>
            </a:r>
            <a:r>
              <a:rPr lang="en-US" sz="2700" dirty="0">
                <a:solidFill>
                  <a:srgbClr val="FFFFFF"/>
                </a:solidFill>
                <a:latin typeface="Agrandir"/>
                <a:ea typeface="Agrandir"/>
                <a:cs typeface="Agrandir"/>
                <a:sym typeface="Agrandir"/>
              </a:rPr>
              <a:t>: Exercise training to improve lung capacity and endurance.</a:t>
            </a:r>
          </a:p>
          <a:p>
            <a:pPr marL="582930" lvl="1" indent="-291465" algn="l">
              <a:lnSpc>
                <a:spcPts val="3779"/>
              </a:lnSpc>
              <a:buFont typeface="Arial"/>
              <a:buChar char="•"/>
            </a:pPr>
            <a:r>
              <a:rPr lang="en-US" sz="2700" b="1" dirty="0">
                <a:solidFill>
                  <a:srgbClr val="FFFFFF"/>
                </a:solidFill>
                <a:latin typeface="Agrandir Bold"/>
                <a:ea typeface="Agrandir Bold"/>
                <a:cs typeface="Agrandir Bold"/>
                <a:sym typeface="Agrandir Bold"/>
              </a:rPr>
              <a:t>Vaccinations</a:t>
            </a:r>
            <a:r>
              <a:rPr lang="en-US" sz="2700" dirty="0">
                <a:solidFill>
                  <a:srgbClr val="FFFFFF"/>
                </a:solidFill>
                <a:latin typeface="Agrandir"/>
                <a:ea typeface="Agrandir"/>
                <a:cs typeface="Agrandir"/>
                <a:sym typeface="Agrandir"/>
              </a:rPr>
              <a:t>: Annual flu and pneumococcal vaccines to prevent infections.</a:t>
            </a:r>
          </a:p>
          <a:p>
            <a:pPr marL="582930" lvl="1" indent="-291465" algn="l">
              <a:lnSpc>
                <a:spcPts val="3779"/>
              </a:lnSpc>
              <a:buFont typeface="Arial"/>
              <a:buChar char="•"/>
            </a:pPr>
            <a:r>
              <a:rPr lang="en-US" sz="2700" b="1" dirty="0">
                <a:solidFill>
                  <a:srgbClr val="FFFFFF"/>
                </a:solidFill>
                <a:latin typeface="Agrandir Bold"/>
                <a:ea typeface="Agrandir Bold"/>
                <a:cs typeface="Agrandir Bold"/>
                <a:sym typeface="Agrandir Bold"/>
              </a:rPr>
              <a:t>Monitoring</a:t>
            </a:r>
            <a:r>
              <a:rPr lang="en-US" sz="2700" dirty="0">
                <a:solidFill>
                  <a:srgbClr val="FFFFFF"/>
                </a:solidFill>
                <a:latin typeface="Agrandir"/>
                <a:ea typeface="Agrandir"/>
                <a:cs typeface="Agrandir"/>
                <a:sym typeface="Agrandir"/>
              </a:rPr>
              <a:t>: Regular spirometry, oxygen saturation checks, and symptom diaries.</a:t>
            </a:r>
          </a:p>
          <a:p>
            <a:pPr marL="582930" lvl="1" indent="-291465" algn="l">
              <a:lnSpc>
                <a:spcPts val="3779"/>
              </a:lnSpc>
              <a:buFont typeface="Arial"/>
              <a:buChar char="•"/>
            </a:pPr>
            <a:r>
              <a:rPr lang="en-US" sz="2700" b="1" dirty="0">
                <a:solidFill>
                  <a:srgbClr val="FFFFFF"/>
                </a:solidFill>
                <a:latin typeface="Agrandir Bold"/>
                <a:ea typeface="Agrandir Bold"/>
                <a:cs typeface="Agrandir Bold"/>
                <a:sym typeface="Agrandir Bold"/>
              </a:rPr>
              <a:t>Follow-up:</a:t>
            </a:r>
            <a:r>
              <a:rPr lang="en-US" sz="2700" dirty="0">
                <a:solidFill>
                  <a:srgbClr val="FFFFFF"/>
                </a:solidFill>
                <a:latin typeface="Agrandir"/>
                <a:ea typeface="Agrandir"/>
                <a:cs typeface="Agrandir"/>
                <a:sym typeface="Agrandir"/>
              </a:rPr>
              <a:t> Monthly reviews to assess control and treatment adherence</a:t>
            </a:r>
          </a:p>
        </p:txBody>
      </p:sp>
      <p:sp>
        <p:nvSpPr>
          <p:cNvPr id="6" name="TextBox 5">
            <a:extLst>
              <a:ext uri="{FF2B5EF4-FFF2-40B4-BE49-F238E27FC236}">
                <a16:creationId xmlns:a16="http://schemas.microsoft.com/office/drawing/2014/main" id="{F358398E-6E26-E524-9B9C-A6D1CB706F96}"/>
              </a:ext>
            </a:extLst>
          </p:cNvPr>
          <p:cNvSpPr txBox="1"/>
          <p:nvPr/>
        </p:nvSpPr>
        <p:spPr>
          <a:xfrm rot="-10800000" flipV="1">
            <a:off x="11430000" y="6906571"/>
            <a:ext cx="3657600" cy="461665"/>
          </a:xfrm>
          <a:prstGeom prst="rect">
            <a:avLst/>
          </a:prstGeom>
          <a:noFill/>
        </p:spPr>
        <p:txBody>
          <a:bodyPr wrap="square" rtlCol="0">
            <a:spAutoFit/>
          </a:bodyPr>
          <a:lstStyle/>
          <a:p>
            <a:pPr lvl="0"/>
            <a:r>
              <a:rPr lang="en-US" sz="2400" dirty="0">
                <a:solidFill>
                  <a:schemeClr val="lt1"/>
                </a:solidFill>
                <a:ea typeface="Calibri"/>
                <a:cs typeface="Calibri"/>
                <a:sym typeface="Calibri"/>
              </a:rPr>
              <a:t>Exported from Canva</a:t>
            </a:r>
          </a:p>
        </p:txBody>
      </p:sp>
      <p:pic>
        <p:nvPicPr>
          <p:cNvPr id="19" name="Recorded Sound">
            <a:hlinkClick r:id="" action="ppaction://media"/>
            <a:extLst>
              <a:ext uri="{FF2B5EF4-FFF2-40B4-BE49-F238E27FC236}">
                <a16:creationId xmlns:a16="http://schemas.microsoft.com/office/drawing/2014/main" id="{F30D8EE3-BC1B-255A-C467-9279C3A4038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5796592" y="8003485"/>
            <a:ext cx="858740" cy="103698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0870"/>
    </mc:Choice>
    <mc:Fallback xmlns="">
      <p:transition spd="slow" advTm="308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5883"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Freeform 2"/>
          <p:cNvSpPr/>
          <p:nvPr/>
        </p:nvSpPr>
        <p:spPr>
          <a:xfrm>
            <a:off x="9601200" y="1495766"/>
            <a:ext cx="6462245" cy="4663048"/>
          </a:xfrm>
          <a:custGeom>
            <a:avLst/>
            <a:gdLst/>
            <a:ahLst/>
            <a:cxnLst/>
            <a:rect l="l" t="t" r="r" b="b"/>
            <a:pathLst>
              <a:path w="8649938" h="10287000">
                <a:moveTo>
                  <a:pt x="0" y="0"/>
                </a:moveTo>
                <a:lnTo>
                  <a:pt x="8649938" y="0"/>
                </a:lnTo>
                <a:lnTo>
                  <a:pt x="8649938" y="10287000"/>
                </a:lnTo>
                <a:lnTo>
                  <a:pt x="0" y="10287000"/>
                </a:lnTo>
                <a:lnTo>
                  <a:pt x="0" y="0"/>
                </a:lnTo>
                <a:close/>
              </a:path>
            </a:pathLst>
          </a:custGeom>
          <a:blipFill>
            <a:blip r:embed="rId4"/>
            <a:stretch>
              <a:fillRect b="-5107"/>
            </a:stretch>
          </a:blipFill>
        </p:spPr>
        <p:txBody>
          <a:bodyPr/>
          <a:lstStyle/>
          <a:p>
            <a:endParaRPr lang="en-GB"/>
          </a:p>
        </p:txBody>
      </p:sp>
      <p:sp>
        <p:nvSpPr>
          <p:cNvPr id="3" name="TextBox 3"/>
          <p:cNvSpPr txBox="1"/>
          <p:nvPr/>
        </p:nvSpPr>
        <p:spPr>
          <a:xfrm>
            <a:off x="1028700" y="1495766"/>
            <a:ext cx="7750651" cy="1611729"/>
          </a:xfrm>
          <a:prstGeom prst="rect">
            <a:avLst/>
          </a:prstGeom>
        </p:spPr>
        <p:txBody>
          <a:bodyPr lIns="0" tIns="0" rIns="0" bIns="0" rtlCol="0" anchor="t">
            <a:spAutoFit/>
          </a:bodyPr>
          <a:lstStyle/>
          <a:p>
            <a:pPr algn="l">
              <a:lnSpc>
                <a:spcPts val="5972"/>
              </a:lnSpc>
              <a:spcBef>
                <a:spcPct val="0"/>
              </a:spcBef>
            </a:pPr>
            <a:r>
              <a:rPr lang="en-US" sz="4266" b="1" dirty="0">
                <a:solidFill>
                  <a:srgbClr val="FFFFFF"/>
                </a:solidFill>
                <a:latin typeface="Agrandir Bold"/>
                <a:ea typeface="Agrandir Bold"/>
                <a:cs typeface="Agrandir Bold"/>
                <a:sym typeface="Agrandir Bold"/>
              </a:rPr>
              <a:t>COMMUNICATION &amp; ETHICAL CONSIDERATIONS</a:t>
            </a:r>
          </a:p>
        </p:txBody>
      </p:sp>
      <p:sp>
        <p:nvSpPr>
          <p:cNvPr id="4" name="TextBox 4"/>
          <p:cNvSpPr txBox="1"/>
          <p:nvPr/>
        </p:nvSpPr>
        <p:spPr>
          <a:xfrm>
            <a:off x="1361991" y="3883337"/>
            <a:ext cx="7084069" cy="4970347"/>
          </a:xfrm>
          <a:prstGeom prst="rect">
            <a:avLst/>
          </a:prstGeom>
        </p:spPr>
        <p:txBody>
          <a:bodyPr lIns="0" tIns="0" rIns="0" bIns="0" rtlCol="0" anchor="t">
            <a:spAutoFit/>
          </a:bodyPr>
          <a:lstStyle/>
          <a:p>
            <a:pPr algn="just">
              <a:lnSpc>
                <a:spcPts val="3243"/>
              </a:lnSpc>
            </a:pPr>
            <a:r>
              <a:rPr lang="en-US" sz="2317" dirty="0">
                <a:solidFill>
                  <a:srgbClr val="FFFFFF"/>
                </a:solidFill>
                <a:latin typeface="Agrandir"/>
                <a:ea typeface="Agrandir"/>
                <a:cs typeface="Agrandir"/>
                <a:sym typeface="Agrandir"/>
              </a:rPr>
              <a:t>Effective communication is vital to support understanding and adherence. Clear, empathetic explanations about inhaler use and lifestyle changes help build trust. Ethical care respects autonomy, confidentiality, and informed consent. Shared decision-making encourages patient involvement in treatment goals. Cultural sensitivity ensures care aligns with individual beliefs. Open discussions about end-of-life preferences and advanced care planning promote dignity, compassion, and holistic, person-</a:t>
            </a:r>
            <a:r>
              <a:rPr lang="en-US" sz="2317" dirty="0" err="1">
                <a:solidFill>
                  <a:srgbClr val="FFFFFF"/>
                </a:solidFill>
                <a:latin typeface="Agrandir"/>
                <a:ea typeface="Agrandir"/>
                <a:cs typeface="Agrandir"/>
                <a:sym typeface="Agrandir"/>
              </a:rPr>
              <a:t>centred</a:t>
            </a:r>
            <a:r>
              <a:rPr lang="en-US" sz="2317" dirty="0">
                <a:solidFill>
                  <a:srgbClr val="FFFFFF"/>
                </a:solidFill>
                <a:latin typeface="Agrandir"/>
                <a:ea typeface="Agrandir"/>
                <a:cs typeface="Agrandir"/>
                <a:sym typeface="Agrandir"/>
              </a:rPr>
              <a:t> COPD </a:t>
            </a:r>
            <a:r>
              <a:rPr lang="en-US" sz="2317" dirty="0" err="1">
                <a:solidFill>
                  <a:srgbClr val="FFFFFF"/>
                </a:solidFill>
                <a:latin typeface="Agrandir"/>
                <a:ea typeface="Agrandir"/>
                <a:cs typeface="Agrandir"/>
                <a:sym typeface="Agrandir"/>
              </a:rPr>
              <a:t>managemen</a:t>
            </a:r>
            <a:r>
              <a:rPr lang="en-US" sz="2317" dirty="0">
                <a:solidFill>
                  <a:srgbClr val="FFFFFF"/>
                </a:solidFill>
                <a:latin typeface="Agrandir"/>
                <a:ea typeface="Agrandir"/>
                <a:cs typeface="Agrandir"/>
                <a:sym typeface="Agrandir"/>
              </a:rPr>
              <a:t> (Siddiqui et al, 2021)t.</a:t>
            </a:r>
          </a:p>
        </p:txBody>
      </p:sp>
      <p:sp>
        <p:nvSpPr>
          <p:cNvPr id="6" name="Google Shape;162;p23">
            <a:extLst>
              <a:ext uri="{FF2B5EF4-FFF2-40B4-BE49-F238E27FC236}">
                <a16:creationId xmlns:a16="http://schemas.microsoft.com/office/drawing/2014/main" id="{4541A329-0DF2-1DEA-F3F9-B2AFAE0ACB88}"/>
              </a:ext>
            </a:extLst>
          </p:cNvPr>
          <p:cNvSpPr txBox="1"/>
          <p:nvPr/>
        </p:nvSpPr>
        <p:spPr>
          <a:xfrm>
            <a:off x="10045553" y="6862384"/>
            <a:ext cx="3980879" cy="677078"/>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sz="3200" dirty="0" err="1">
                <a:solidFill>
                  <a:schemeClr val="lt1"/>
                </a:solidFill>
                <a:latin typeface="Calibri"/>
                <a:ea typeface="Calibri"/>
                <a:cs typeface="Calibri"/>
                <a:sym typeface="Calibri"/>
              </a:rPr>
              <a:t>Geenerated</a:t>
            </a:r>
            <a:r>
              <a:rPr lang="en-US" sz="3200" dirty="0">
                <a:solidFill>
                  <a:schemeClr val="lt1"/>
                </a:solidFill>
                <a:latin typeface="Calibri"/>
                <a:ea typeface="Calibri"/>
                <a:cs typeface="Calibri"/>
                <a:sym typeface="Calibri"/>
              </a:rPr>
              <a:t> via AI</a:t>
            </a:r>
            <a:endParaRPr sz="3200" dirty="0">
              <a:solidFill>
                <a:schemeClr val="lt1"/>
              </a:solidFill>
              <a:latin typeface="Calibri"/>
              <a:ea typeface="Calibri"/>
              <a:cs typeface="Calibri"/>
              <a:sym typeface="Calibri"/>
            </a:endParaRPr>
          </a:p>
        </p:txBody>
      </p:sp>
      <p:pic>
        <p:nvPicPr>
          <p:cNvPr id="9" name="Recorded Sound">
            <a:hlinkClick r:id="" action="ppaction://media"/>
            <a:extLst>
              <a:ext uri="{FF2B5EF4-FFF2-40B4-BE49-F238E27FC236}">
                <a16:creationId xmlns:a16="http://schemas.microsoft.com/office/drawing/2014/main" id="{25AABB9F-1366-1776-8285-48C025C642C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5087600" y="7558709"/>
            <a:ext cx="952464" cy="1431149"/>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9931"/>
    </mc:Choice>
    <mc:Fallback xmlns="">
      <p:transition spd="slow" advTm="599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8542"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Freeform 2"/>
          <p:cNvSpPr/>
          <p:nvPr/>
        </p:nvSpPr>
        <p:spPr>
          <a:xfrm>
            <a:off x="10929933" y="1451294"/>
            <a:ext cx="7346190" cy="4476236"/>
          </a:xfrm>
          <a:custGeom>
            <a:avLst/>
            <a:gdLst/>
            <a:ahLst/>
            <a:cxnLst/>
            <a:rect l="l" t="t" r="r" b="b"/>
            <a:pathLst>
              <a:path w="7299853" h="8229600">
                <a:moveTo>
                  <a:pt x="0" y="0"/>
                </a:moveTo>
                <a:lnTo>
                  <a:pt x="7299853" y="0"/>
                </a:lnTo>
                <a:lnTo>
                  <a:pt x="7299853" y="8229600"/>
                </a:lnTo>
                <a:lnTo>
                  <a:pt x="0" y="8229600"/>
                </a:lnTo>
                <a:lnTo>
                  <a:pt x="0" y="0"/>
                </a:lnTo>
                <a:close/>
              </a:path>
            </a:pathLst>
          </a:custGeom>
          <a:blipFill>
            <a:blip r:embed="rId4"/>
            <a:stretch>
              <a:fillRect l="-12736"/>
            </a:stretch>
          </a:blipFill>
        </p:spPr>
        <p:txBody>
          <a:bodyPr/>
          <a:lstStyle/>
          <a:p>
            <a:endParaRPr lang="en-GB"/>
          </a:p>
        </p:txBody>
      </p:sp>
      <p:sp>
        <p:nvSpPr>
          <p:cNvPr id="3" name="TextBox 3"/>
          <p:cNvSpPr txBox="1"/>
          <p:nvPr/>
        </p:nvSpPr>
        <p:spPr>
          <a:xfrm>
            <a:off x="1225065" y="1979307"/>
            <a:ext cx="9434941" cy="1704974"/>
          </a:xfrm>
          <a:prstGeom prst="rect">
            <a:avLst/>
          </a:prstGeom>
        </p:spPr>
        <p:txBody>
          <a:bodyPr lIns="0" tIns="0" rIns="0" bIns="0" rtlCol="0" anchor="t">
            <a:spAutoFit/>
          </a:bodyPr>
          <a:lstStyle/>
          <a:p>
            <a:pPr algn="ctr">
              <a:lnSpc>
                <a:spcPts val="6300"/>
              </a:lnSpc>
              <a:spcBef>
                <a:spcPct val="0"/>
              </a:spcBef>
            </a:pPr>
            <a:r>
              <a:rPr lang="en-US" sz="4500" b="1">
                <a:solidFill>
                  <a:srgbClr val="FFFFFF"/>
                </a:solidFill>
                <a:latin typeface="Agrandir Bold"/>
                <a:ea typeface="Agrandir Bold"/>
                <a:cs typeface="Agrandir Bold"/>
                <a:sym typeface="Agrandir Bold"/>
              </a:rPr>
              <a:t>EXPECTED OUTCOMES &amp; EVALUATION</a:t>
            </a:r>
          </a:p>
        </p:txBody>
      </p:sp>
      <p:sp>
        <p:nvSpPr>
          <p:cNvPr id="4" name="TextBox 4"/>
          <p:cNvSpPr txBox="1"/>
          <p:nvPr/>
        </p:nvSpPr>
        <p:spPr>
          <a:xfrm>
            <a:off x="1456792" y="4229100"/>
            <a:ext cx="8971486" cy="3901007"/>
          </a:xfrm>
          <a:prstGeom prst="rect">
            <a:avLst/>
          </a:prstGeom>
        </p:spPr>
        <p:txBody>
          <a:bodyPr lIns="0" tIns="0" rIns="0" bIns="0" rtlCol="0" anchor="t">
            <a:spAutoFit/>
          </a:bodyPr>
          <a:lstStyle/>
          <a:p>
            <a:pPr algn="just">
              <a:lnSpc>
                <a:spcPts val="3383"/>
              </a:lnSpc>
            </a:pPr>
            <a:r>
              <a:rPr lang="en-US" sz="2417" dirty="0">
                <a:solidFill>
                  <a:srgbClr val="FFFFFF"/>
                </a:solidFill>
                <a:latin typeface="Agrandir"/>
                <a:ea typeface="Agrandir"/>
                <a:cs typeface="Agrandir"/>
                <a:sym typeface="Agrandir"/>
              </a:rPr>
              <a:t>Expected outcomes include improved lung function (measured by FEV₁), reduced breathlessness, and fewer hospital admissions. Oxygen saturation should remain above 92%, and exercise tolerance should gradually increase. Success will also be indicated by smoking cessation, stable weight, and enhanced quality of life (Holland et al, 2024). Regular three-month reviews with spirometry, symptom scoring, and medication adherence checks ensure progress is monitored and the care plan adjusted as needed.</a:t>
            </a:r>
          </a:p>
        </p:txBody>
      </p:sp>
      <p:pic>
        <p:nvPicPr>
          <p:cNvPr id="5" name="Recorded Sound">
            <a:hlinkClick r:id="" action="ppaction://media"/>
            <a:extLst>
              <a:ext uri="{FF2B5EF4-FFF2-40B4-BE49-F238E27FC236}">
                <a16:creationId xmlns:a16="http://schemas.microsoft.com/office/drawing/2014/main" id="{22F7A486-9554-DA98-84B6-E7BF9456FA6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115800" y="6972301"/>
            <a:ext cx="381000" cy="5715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1953"/>
    </mc:Choice>
    <mc:Fallback xmlns="">
      <p:transition spd="slow" advTm="619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953"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a:extLst>
            <a:ext uri="{FF2B5EF4-FFF2-40B4-BE49-F238E27FC236}">
              <a16:creationId xmlns:a16="http://schemas.microsoft.com/office/drawing/2014/main" id="{3879371A-E5BA-8C13-645A-74720900AEA5}"/>
            </a:ext>
          </a:extLst>
        </p:cNvPr>
        <p:cNvGrpSpPr/>
        <p:nvPr/>
      </p:nvGrpSpPr>
      <p:grpSpPr>
        <a:xfrm>
          <a:off x="0" y="0"/>
          <a:ext cx="0" cy="0"/>
          <a:chOff x="0" y="0"/>
          <a:chExt cx="0" cy="0"/>
        </a:xfrm>
      </p:grpSpPr>
      <p:sp>
        <p:nvSpPr>
          <p:cNvPr id="3" name="TextBox 3">
            <a:extLst>
              <a:ext uri="{FF2B5EF4-FFF2-40B4-BE49-F238E27FC236}">
                <a16:creationId xmlns:a16="http://schemas.microsoft.com/office/drawing/2014/main" id="{B81CB321-BB9A-BA60-A434-1D2139733F21}"/>
              </a:ext>
            </a:extLst>
          </p:cNvPr>
          <p:cNvSpPr txBox="1"/>
          <p:nvPr/>
        </p:nvSpPr>
        <p:spPr>
          <a:xfrm>
            <a:off x="381001" y="2037468"/>
            <a:ext cx="5562600" cy="760978"/>
          </a:xfrm>
          <a:prstGeom prst="rect">
            <a:avLst/>
          </a:prstGeom>
        </p:spPr>
        <p:txBody>
          <a:bodyPr wrap="square" lIns="0" tIns="0" rIns="0" bIns="0" rtlCol="0" anchor="t">
            <a:spAutoFit/>
          </a:bodyPr>
          <a:lstStyle/>
          <a:p>
            <a:pPr algn="ctr">
              <a:lnSpc>
                <a:spcPts val="6300"/>
              </a:lnSpc>
              <a:spcBef>
                <a:spcPct val="0"/>
              </a:spcBef>
            </a:pPr>
            <a:r>
              <a:rPr lang="en-US" sz="4400" b="1" dirty="0">
                <a:solidFill>
                  <a:srgbClr val="FFFFFF"/>
                </a:solidFill>
                <a:latin typeface="Agrandir Bold"/>
                <a:ea typeface="Agrandir Bold"/>
                <a:cs typeface="Agrandir Bold"/>
                <a:sym typeface="Agrandir Bold"/>
              </a:rPr>
              <a:t>Conclusion</a:t>
            </a:r>
          </a:p>
        </p:txBody>
      </p:sp>
      <p:sp>
        <p:nvSpPr>
          <p:cNvPr id="6" name="TextBox 5">
            <a:extLst>
              <a:ext uri="{FF2B5EF4-FFF2-40B4-BE49-F238E27FC236}">
                <a16:creationId xmlns:a16="http://schemas.microsoft.com/office/drawing/2014/main" id="{9E9E5DC0-7312-C011-0E7B-85ECA75C6942}"/>
              </a:ext>
            </a:extLst>
          </p:cNvPr>
          <p:cNvSpPr txBox="1"/>
          <p:nvPr/>
        </p:nvSpPr>
        <p:spPr>
          <a:xfrm>
            <a:off x="1295401" y="3040749"/>
            <a:ext cx="8991600" cy="5632311"/>
          </a:xfrm>
          <a:prstGeom prst="rect">
            <a:avLst/>
          </a:prstGeom>
          <a:noFill/>
        </p:spPr>
        <p:txBody>
          <a:bodyPr wrap="square">
            <a:spAutoFit/>
          </a:bodyPr>
          <a:lstStyle/>
          <a:p>
            <a:pPr marL="285750" marR="0" lvl="0" indent="-285750" algn="l" rtl="0">
              <a:spcBef>
                <a:spcPts val="0"/>
              </a:spcBef>
              <a:spcAft>
                <a:spcPts val="0"/>
              </a:spcAft>
              <a:buClr>
                <a:schemeClr val="lt1"/>
              </a:buClr>
              <a:buSzPts val="2400"/>
              <a:buFont typeface="Arial"/>
              <a:buChar char="•"/>
            </a:pPr>
            <a:r>
              <a:rPr lang="en-US" sz="2400" dirty="0">
                <a:solidFill>
                  <a:schemeClr val="lt1"/>
                </a:solidFill>
                <a:latin typeface="Calibri"/>
                <a:ea typeface="Calibri"/>
                <a:cs typeface="Calibri"/>
                <a:sym typeface="Calibri"/>
              </a:rPr>
              <a:t>In conclusion, COPD is a chronic, progressive disease that demands a comprehensive, patient-</a:t>
            </a:r>
            <a:r>
              <a:rPr lang="en-US" sz="2400" dirty="0" err="1">
                <a:solidFill>
                  <a:schemeClr val="lt1"/>
                </a:solidFill>
                <a:latin typeface="Calibri"/>
                <a:ea typeface="Calibri"/>
                <a:cs typeface="Calibri"/>
                <a:sym typeface="Calibri"/>
              </a:rPr>
              <a:t>centred</a:t>
            </a:r>
            <a:r>
              <a:rPr lang="en-US" sz="2400" dirty="0">
                <a:solidFill>
                  <a:schemeClr val="lt1"/>
                </a:solidFill>
                <a:latin typeface="Calibri"/>
                <a:ea typeface="Calibri"/>
                <a:cs typeface="Calibri"/>
                <a:sym typeface="Calibri"/>
              </a:rPr>
              <a:t> approach.</a:t>
            </a:r>
            <a:endParaRPr lang="en-US" sz="2400" dirty="0"/>
          </a:p>
          <a:p>
            <a:pPr marL="285750" marR="0" lvl="0" indent="-285750" algn="l" rtl="0">
              <a:spcBef>
                <a:spcPts val="0"/>
              </a:spcBef>
              <a:spcAft>
                <a:spcPts val="0"/>
              </a:spcAft>
              <a:buClr>
                <a:schemeClr val="lt1"/>
              </a:buClr>
              <a:buSzPts val="2400"/>
              <a:buFont typeface="Arial"/>
              <a:buChar char="•"/>
            </a:pPr>
            <a:r>
              <a:rPr lang="en-US" sz="2400" dirty="0">
                <a:solidFill>
                  <a:schemeClr val="lt1"/>
                </a:solidFill>
                <a:latin typeface="Calibri"/>
                <a:ea typeface="Calibri"/>
                <a:cs typeface="Calibri"/>
                <a:sym typeface="Calibri"/>
              </a:rPr>
              <a:t>Through understanding respiratory anatomy and physiology, healthcare professionals can appreciate how structural damage translates into symptoms.</a:t>
            </a:r>
            <a:endParaRPr lang="en-US" sz="2400" dirty="0"/>
          </a:p>
          <a:p>
            <a:pPr marL="285750" marR="0" lvl="0" indent="-285750" algn="l" rtl="0">
              <a:spcBef>
                <a:spcPts val="0"/>
              </a:spcBef>
              <a:spcAft>
                <a:spcPts val="0"/>
              </a:spcAft>
              <a:buClr>
                <a:schemeClr val="lt1"/>
              </a:buClr>
              <a:buSzPts val="2400"/>
              <a:buFont typeface="Arial"/>
              <a:buChar char="•"/>
            </a:pPr>
            <a:r>
              <a:rPr lang="en-US" sz="2400" dirty="0">
                <a:solidFill>
                  <a:schemeClr val="lt1"/>
                </a:solidFill>
                <a:latin typeface="Calibri"/>
                <a:ea typeface="Calibri"/>
                <a:cs typeface="Calibri"/>
                <a:sym typeface="Calibri"/>
              </a:rPr>
              <a:t>For </a:t>
            </a:r>
            <a:r>
              <a:rPr lang="en-US" sz="2400" dirty="0" err="1">
                <a:solidFill>
                  <a:schemeClr val="lt1"/>
                </a:solidFill>
                <a:latin typeface="Calibri"/>
                <a:ea typeface="Calibri"/>
                <a:cs typeface="Calibri"/>
                <a:sym typeface="Calibri"/>
              </a:rPr>
              <a:t>Mr</a:t>
            </a:r>
            <a:r>
              <a:rPr lang="en-US" sz="2400" dirty="0">
                <a:solidFill>
                  <a:schemeClr val="lt1"/>
                </a:solidFill>
                <a:latin typeface="Calibri"/>
                <a:ea typeface="Calibri"/>
                <a:cs typeface="Calibri"/>
                <a:sym typeface="Calibri"/>
              </a:rPr>
              <a:t> Alex, integrating medical therapy, rehabilitation, education, and ethical communication forms the foundation of effective care.</a:t>
            </a:r>
            <a:endParaRPr lang="en-US" sz="2400" dirty="0"/>
          </a:p>
          <a:p>
            <a:pPr marL="285750" marR="0" lvl="0" indent="-285750" algn="l" rtl="0">
              <a:spcBef>
                <a:spcPts val="0"/>
              </a:spcBef>
              <a:spcAft>
                <a:spcPts val="0"/>
              </a:spcAft>
              <a:buClr>
                <a:schemeClr val="lt1"/>
              </a:buClr>
              <a:buSzPts val="2400"/>
              <a:buFont typeface="Arial"/>
              <a:buChar char="•"/>
            </a:pPr>
            <a:r>
              <a:rPr lang="en-US" sz="2400" dirty="0">
                <a:solidFill>
                  <a:schemeClr val="lt1"/>
                </a:solidFill>
                <a:latin typeface="Calibri"/>
                <a:ea typeface="Calibri"/>
                <a:cs typeface="Calibri"/>
                <a:sym typeface="Calibri"/>
              </a:rPr>
              <a:t>Applying NICE NG115 ensures that interventions are evidence-based and consistent across the NHS.</a:t>
            </a:r>
            <a:endParaRPr lang="en-US" sz="2400" dirty="0"/>
          </a:p>
          <a:p>
            <a:pPr marL="285750" marR="0" lvl="0" indent="-285750" algn="l" rtl="0">
              <a:spcBef>
                <a:spcPts val="0"/>
              </a:spcBef>
              <a:spcAft>
                <a:spcPts val="0"/>
              </a:spcAft>
              <a:buClr>
                <a:schemeClr val="lt1"/>
              </a:buClr>
              <a:buSzPts val="2400"/>
              <a:buFont typeface="Arial"/>
              <a:buChar char="•"/>
            </a:pPr>
            <a:r>
              <a:rPr lang="en-US" sz="2400" dirty="0">
                <a:solidFill>
                  <a:schemeClr val="lt1"/>
                </a:solidFill>
                <a:latin typeface="Calibri"/>
                <a:ea typeface="Calibri"/>
                <a:cs typeface="Calibri"/>
                <a:sym typeface="Calibri"/>
              </a:rPr>
              <a:t>Ultimately, successful COPD management depends on collaboration—between patient and professionals—and a focus on prevention, empowerment, and continuous evaluation.</a:t>
            </a:r>
            <a:endParaRPr lang="en-US" sz="2400" dirty="0"/>
          </a:p>
          <a:p>
            <a:pPr marL="285750" marR="0" lvl="0" indent="-285750" algn="l" rtl="0">
              <a:spcBef>
                <a:spcPts val="0"/>
              </a:spcBef>
              <a:spcAft>
                <a:spcPts val="0"/>
              </a:spcAft>
              <a:buClr>
                <a:schemeClr val="lt1"/>
              </a:buClr>
              <a:buSzPts val="2400"/>
              <a:buFont typeface="Arial"/>
              <a:buChar char="•"/>
            </a:pPr>
            <a:r>
              <a:rPr lang="en-US" sz="2400" dirty="0">
                <a:solidFill>
                  <a:schemeClr val="lt1"/>
                </a:solidFill>
                <a:latin typeface="Calibri"/>
                <a:ea typeface="Calibri"/>
                <a:cs typeface="Calibri"/>
                <a:sym typeface="Calibri"/>
              </a:rPr>
              <a:t>By promoting healthier lifestyles and early intervention, the burden of COPD on individuals and healthcare systems can be significantly reduced.</a:t>
            </a:r>
            <a:endParaRPr lang="en-US" sz="2400" dirty="0"/>
          </a:p>
        </p:txBody>
      </p:sp>
      <p:pic>
        <p:nvPicPr>
          <p:cNvPr id="12" name="Recorded Sound">
            <a:hlinkClick r:id="" action="ppaction://media"/>
            <a:extLst>
              <a:ext uri="{FF2B5EF4-FFF2-40B4-BE49-F238E27FC236}">
                <a16:creationId xmlns:a16="http://schemas.microsoft.com/office/drawing/2014/main" id="{B7241EAF-4F24-3D3F-B8B5-CB38B2B0D58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5249940" y="8327335"/>
            <a:ext cx="722243" cy="685800"/>
          </a:xfrm>
          <a:prstGeom prst="rect">
            <a:avLst/>
          </a:prstGeom>
        </p:spPr>
      </p:pic>
    </p:spTree>
    <p:extLst>
      <p:ext uri="{BB962C8B-B14F-4D97-AF65-F5344CB8AC3E}">
        <p14:creationId xmlns:p14="http://schemas.microsoft.com/office/powerpoint/2010/main" val="429599466"/>
      </p:ext>
    </p:extLst>
  </p:cSld>
  <p:clrMapOvr>
    <a:masterClrMapping/>
  </p:clrMapOvr>
  <mc:AlternateContent xmlns:mc="http://schemas.openxmlformats.org/markup-compatibility/2006" xmlns:p14="http://schemas.microsoft.com/office/powerpoint/2010/main">
    <mc:Choice Requires="p14">
      <p:transition spd="slow" p14:dur="2000" advTm="8110"/>
    </mc:Choice>
    <mc:Fallback xmlns="">
      <p:transition spd="slow" advTm="81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9384"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TextBox 2"/>
          <p:cNvSpPr txBox="1"/>
          <p:nvPr/>
        </p:nvSpPr>
        <p:spPr>
          <a:xfrm>
            <a:off x="228600" y="1943100"/>
            <a:ext cx="5638799" cy="674672"/>
          </a:xfrm>
          <a:prstGeom prst="rect">
            <a:avLst/>
          </a:prstGeom>
        </p:spPr>
        <p:txBody>
          <a:bodyPr wrap="square" lIns="0" tIns="0" rIns="0" bIns="0" rtlCol="0" anchor="t">
            <a:spAutoFit/>
          </a:bodyPr>
          <a:lstStyle/>
          <a:p>
            <a:pPr algn="ctr">
              <a:lnSpc>
                <a:spcPts val="5460"/>
              </a:lnSpc>
            </a:pPr>
            <a:r>
              <a:rPr lang="en-US" sz="4400" b="1" dirty="0">
                <a:solidFill>
                  <a:srgbClr val="FFFFFF"/>
                </a:solidFill>
                <a:latin typeface="Canva Sans Bold"/>
                <a:ea typeface="Canva Sans Bold"/>
                <a:cs typeface="Canva Sans Bold"/>
                <a:sym typeface="Canva Sans Bold"/>
              </a:rPr>
              <a:t>References</a:t>
            </a:r>
          </a:p>
        </p:txBody>
      </p:sp>
      <p:sp>
        <p:nvSpPr>
          <p:cNvPr id="3" name="TextBox 3"/>
          <p:cNvSpPr txBox="1"/>
          <p:nvPr/>
        </p:nvSpPr>
        <p:spPr>
          <a:xfrm>
            <a:off x="1028700" y="3291067"/>
            <a:ext cx="16230600" cy="4995855"/>
          </a:xfrm>
          <a:prstGeom prst="rect">
            <a:avLst/>
          </a:prstGeom>
        </p:spPr>
        <p:txBody>
          <a:bodyPr lIns="0" tIns="0" rIns="0" bIns="0" rtlCol="0" anchor="t">
            <a:spAutoFit/>
          </a:bodyPr>
          <a:lstStyle/>
          <a:p>
            <a:pPr algn="just">
              <a:lnSpc>
                <a:spcPts val="2343"/>
              </a:lnSpc>
            </a:pPr>
            <a:r>
              <a:rPr lang="en-US" sz="1673" b="1" dirty="0">
                <a:solidFill>
                  <a:srgbClr val="FFFFFF"/>
                </a:solidFill>
                <a:latin typeface="Canva Sans Bold"/>
                <a:ea typeface="Canva Sans Bold"/>
                <a:cs typeface="Canva Sans Bold"/>
                <a:sym typeface="Canva Sans Bold"/>
              </a:rPr>
              <a:t>Phyu, S.L., Turnbull, C. and Talbot, N., 2023. Basic respiratory physiology. Medicine, 51(10), pp.679-683.</a:t>
            </a:r>
          </a:p>
          <a:p>
            <a:pPr algn="just">
              <a:lnSpc>
                <a:spcPts val="2343"/>
              </a:lnSpc>
            </a:pPr>
            <a:r>
              <a:rPr lang="en-US" sz="1673" b="1" dirty="0">
                <a:solidFill>
                  <a:srgbClr val="FFFFFF"/>
                </a:solidFill>
                <a:latin typeface="Canva Sans Bold"/>
                <a:ea typeface="Canva Sans Bold"/>
                <a:cs typeface="Canva Sans Bold"/>
                <a:sym typeface="Canva Sans Bold"/>
              </a:rPr>
              <a:t>Stanojevic, S., 2021. Respiratory physiology. Canadian Journal of Respiratory, Critical Care, and Sleep Medicine, 5(2), pp.114-117.</a:t>
            </a:r>
          </a:p>
          <a:p>
            <a:pPr algn="just">
              <a:lnSpc>
                <a:spcPts val="2343"/>
              </a:lnSpc>
            </a:pPr>
            <a:r>
              <a:rPr lang="en-US" sz="1673" b="1" dirty="0">
                <a:solidFill>
                  <a:srgbClr val="FFFFFF"/>
                </a:solidFill>
                <a:latin typeface="Canva Sans Bold"/>
                <a:ea typeface="Canva Sans Bold"/>
                <a:cs typeface="Canva Sans Bold"/>
                <a:sym typeface="Canva Sans Bold"/>
              </a:rPr>
              <a:t>Beachey, W., 2022. Respiratory care anatomy and physiology E-book: Foundations for clinical practice. Elsevier Health Sciences.</a:t>
            </a:r>
          </a:p>
          <a:p>
            <a:pPr algn="just">
              <a:lnSpc>
                <a:spcPts val="2343"/>
              </a:lnSpc>
            </a:pPr>
            <a:r>
              <a:rPr lang="en-US" sz="1673" b="1" dirty="0">
                <a:solidFill>
                  <a:srgbClr val="FFFFFF"/>
                </a:solidFill>
                <a:latin typeface="Canva Sans Bold"/>
                <a:ea typeface="Canva Sans Bold"/>
                <a:cs typeface="Canva Sans Bold"/>
                <a:sym typeface="Canva Sans Bold"/>
              </a:rPr>
              <a:t>Cao, X., Wang, Y., Chen, Y., Zhao, M., Liang, L., Yang, M., Li, J., Peng, M., Li, W., Yue, Y. and Zhang, H., 2023. Advances in traditional Chinese medicine for the treatment of chronic obstructive pulmonary disease. Journal of Ethnopharmacology, 307, p.116229.</a:t>
            </a:r>
          </a:p>
          <a:p>
            <a:pPr algn="just">
              <a:lnSpc>
                <a:spcPts val="2343"/>
              </a:lnSpc>
            </a:pPr>
            <a:r>
              <a:rPr lang="en-US" sz="1673" b="1" dirty="0">
                <a:solidFill>
                  <a:srgbClr val="FFFFFF"/>
                </a:solidFill>
                <a:latin typeface="Canva Sans Bold"/>
                <a:ea typeface="Canva Sans Bold"/>
                <a:cs typeface="Canva Sans Bold"/>
                <a:sym typeface="Canva Sans Bold"/>
              </a:rPr>
              <a:t>Fekete, M., Szollosi, G., Tarantini, S., Lehoczki, A., Nemeth, A.N., Bodola, C., Varga, L. and Varga, J.T., 2022. Metabolic syndrome in patients with COPD: Causes and pathophysiological consequences. Physiology International, 109(1), pp.90-105.</a:t>
            </a:r>
          </a:p>
          <a:p>
            <a:pPr algn="just">
              <a:lnSpc>
                <a:spcPts val="2343"/>
              </a:lnSpc>
            </a:pPr>
            <a:r>
              <a:rPr lang="en-US" sz="1673" b="1" dirty="0">
                <a:solidFill>
                  <a:srgbClr val="FFFFFF"/>
                </a:solidFill>
                <a:latin typeface="Canva Sans Bold"/>
                <a:ea typeface="Canva Sans Bold"/>
                <a:cs typeface="Canva Sans Bold"/>
                <a:sym typeface="Canva Sans Bold"/>
              </a:rPr>
              <a:t>Katzenberg, G., Deacon, A., </a:t>
            </a:r>
            <a:r>
              <a:rPr lang="en-US" sz="1673" b="1" dirty="0" err="1">
                <a:solidFill>
                  <a:srgbClr val="FFFFFF"/>
                </a:solidFill>
                <a:latin typeface="Canva Sans Bold"/>
                <a:ea typeface="Canva Sans Bold"/>
                <a:cs typeface="Canva Sans Bold"/>
                <a:sym typeface="Canva Sans Bold"/>
              </a:rPr>
              <a:t>Aigbirior</a:t>
            </a:r>
            <a:r>
              <a:rPr lang="en-US" sz="1673" b="1" dirty="0">
                <a:solidFill>
                  <a:srgbClr val="FFFFFF"/>
                </a:solidFill>
                <a:latin typeface="Canva Sans Bold"/>
                <a:ea typeface="Canva Sans Bold"/>
                <a:cs typeface="Canva Sans Bold"/>
                <a:sym typeface="Canva Sans Bold"/>
              </a:rPr>
              <a:t>, J. and Vestbo, J., 2021. Management of chronic obstructive pulmonary disease. British Journal of Hospital Medicine, 82(7), pp.1-10.</a:t>
            </a:r>
          </a:p>
          <a:p>
            <a:pPr algn="just">
              <a:lnSpc>
                <a:spcPts val="2343"/>
              </a:lnSpc>
            </a:pPr>
            <a:r>
              <a:rPr lang="en-US" sz="1673" b="1" dirty="0">
                <a:solidFill>
                  <a:srgbClr val="FFFFFF"/>
                </a:solidFill>
                <a:latin typeface="Canva Sans Bold"/>
                <a:ea typeface="Canva Sans Bold"/>
                <a:cs typeface="Canva Sans Bold"/>
                <a:sym typeface="Canva Sans Bold"/>
              </a:rPr>
              <a:t>Liu, S., Zhao, Q., Li, W., Zhao, X. and Li, K., 2021. The cost-effectiveness of pulmonary rehabilitation for COPD in different settings: a systematic review. Applied health economics and health policy, 19(3), pp.313-324.</a:t>
            </a:r>
          </a:p>
          <a:p>
            <a:pPr algn="just">
              <a:lnSpc>
                <a:spcPts val="2343"/>
              </a:lnSpc>
            </a:pPr>
            <a:r>
              <a:rPr lang="en-US" sz="1673" b="1" dirty="0" err="1">
                <a:solidFill>
                  <a:srgbClr val="FFFFFF"/>
                </a:solidFill>
                <a:latin typeface="Canva Sans Bold"/>
                <a:ea typeface="Canva Sans Bold"/>
                <a:cs typeface="Canva Sans Bold"/>
                <a:sym typeface="Canva Sans Bold"/>
              </a:rPr>
              <a:t>Amegadzie</a:t>
            </a:r>
            <a:r>
              <a:rPr lang="en-US" sz="1673" b="1" dirty="0">
                <a:solidFill>
                  <a:srgbClr val="FFFFFF"/>
                </a:solidFill>
                <a:latin typeface="Canva Sans Bold"/>
                <a:ea typeface="Canva Sans Bold"/>
                <a:cs typeface="Canva Sans Bold"/>
                <a:sym typeface="Canva Sans Bold"/>
              </a:rPr>
              <a:t>, J.E., Gorgui, J., Acheampong, L., Gamble, J.M., Farrell, J. and Gao, Z., 2021. Comparative safety and effectiveness of inhaled bronchodilators and corticosteroids for treating asthma–COPD overlap: a systematic review and meta-analysis. Journal of Asthma, 58(3), pp.344-359.</a:t>
            </a:r>
          </a:p>
          <a:p>
            <a:pPr algn="just">
              <a:lnSpc>
                <a:spcPts val="2343"/>
              </a:lnSpc>
            </a:pPr>
            <a:r>
              <a:rPr lang="en-US" sz="1673" b="1" dirty="0">
                <a:solidFill>
                  <a:srgbClr val="FFFFFF"/>
                </a:solidFill>
                <a:latin typeface="Canva Sans Bold"/>
                <a:ea typeface="Canva Sans Bold"/>
                <a:cs typeface="Canva Sans Bold"/>
                <a:sym typeface="Canva Sans Bold"/>
              </a:rPr>
              <a:t>Siddiqui, S., Zhang, W.W., </a:t>
            </a:r>
            <a:r>
              <a:rPr lang="en-US" sz="1673" b="1" dirty="0" err="1">
                <a:solidFill>
                  <a:srgbClr val="FFFFFF"/>
                </a:solidFill>
                <a:latin typeface="Canva Sans Bold"/>
                <a:ea typeface="Canva Sans Bold"/>
                <a:cs typeface="Canva Sans Bold"/>
                <a:sym typeface="Canva Sans Bold"/>
              </a:rPr>
              <a:t>Platzbecker</a:t>
            </a:r>
            <a:r>
              <a:rPr lang="en-US" sz="1673" b="1" dirty="0">
                <a:solidFill>
                  <a:srgbClr val="FFFFFF"/>
                </a:solidFill>
                <a:latin typeface="Canva Sans Bold"/>
                <a:ea typeface="Canva Sans Bold"/>
                <a:cs typeface="Canva Sans Bold"/>
                <a:sym typeface="Canva Sans Bold"/>
              </a:rPr>
              <a:t>, K., Douglas, M.J., Rock, L.K. and Eikermann, M., 2021. Ethical, legal, and communication challenges in managing goals-of-care discussions in chronically critically ill patients. Journal of Critical Care, 63, pp.231-237.</a:t>
            </a:r>
          </a:p>
          <a:p>
            <a:pPr algn="just">
              <a:lnSpc>
                <a:spcPts val="2343"/>
              </a:lnSpc>
            </a:pPr>
            <a:r>
              <a:rPr lang="en-US" sz="1673" b="1" dirty="0">
                <a:solidFill>
                  <a:srgbClr val="FFFFFF"/>
                </a:solidFill>
                <a:latin typeface="Canva Sans Bold"/>
                <a:ea typeface="Canva Sans Bold"/>
                <a:cs typeface="Canva Sans Bold"/>
                <a:sym typeface="Canva Sans Bold"/>
              </a:rPr>
              <a:t>Holland, A.E., </a:t>
            </a:r>
            <a:r>
              <a:rPr lang="en-US" sz="1673" b="1" dirty="0" err="1">
                <a:solidFill>
                  <a:srgbClr val="FFFFFF"/>
                </a:solidFill>
                <a:latin typeface="Canva Sans Bold"/>
                <a:ea typeface="Canva Sans Bold"/>
                <a:cs typeface="Canva Sans Bold"/>
                <a:sym typeface="Canva Sans Bold"/>
              </a:rPr>
              <a:t>Spathis</a:t>
            </a:r>
            <a:r>
              <a:rPr lang="en-US" sz="1673" b="1" dirty="0">
                <a:solidFill>
                  <a:srgbClr val="FFFFFF"/>
                </a:solidFill>
                <a:latin typeface="Canva Sans Bold"/>
                <a:ea typeface="Canva Sans Bold"/>
                <a:cs typeface="Canva Sans Bold"/>
                <a:sym typeface="Canva Sans Bold"/>
              </a:rPr>
              <a:t>, A., </a:t>
            </a:r>
            <a:r>
              <a:rPr lang="en-US" sz="1673" b="1" dirty="0" err="1">
                <a:solidFill>
                  <a:srgbClr val="FFFFFF"/>
                </a:solidFill>
                <a:latin typeface="Canva Sans Bold"/>
                <a:ea typeface="Canva Sans Bold"/>
                <a:cs typeface="Canva Sans Bold"/>
                <a:sym typeface="Canva Sans Bold"/>
              </a:rPr>
              <a:t>Marsaa</a:t>
            </a:r>
            <a:r>
              <a:rPr lang="en-US" sz="1673" b="1" dirty="0">
                <a:solidFill>
                  <a:srgbClr val="FFFFFF"/>
                </a:solidFill>
                <a:latin typeface="Canva Sans Bold"/>
                <a:ea typeface="Canva Sans Bold"/>
                <a:cs typeface="Canva Sans Bold"/>
                <a:sym typeface="Canva Sans Bold"/>
              </a:rPr>
              <a:t>, K., Bausewein, C., Ahmadi, Z., Burge, A.T., Pascoe, A., Gadowski, A.M., Collis, P., Jelen, T. and Reilly, C.C., 2024. European Respiratory Society clinical practice guideline on symptom management for adults with serious respiratory illness. European respiratory journal, 63(6).</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465</TotalTime>
  <Words>1640</Words>
  <Application>Microsoft Office PowerPoint</Application>
  <PresentationFormat>Custom</PresentationFormat>
  <Paragraphs>86</Paragraphs>
  <Slides>14</Slides>
  <Notes>4</Notes>
  <HiddenSlides>0</HiddenSlides>
  <MMClips>16</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 Plan for a Fictional Patient with COPD</dc:title>
  <cp:lastModifiedBy>Rafeen Akram (2407472)</cp:lastModifiedBy>
  <cp:revision>34</cp:revision>
  <dcterms:created xsi:type="dcterms:W3CDTF">2006-08-16T00:00:00Z</dcterms:created>
  <dcterms:modified xsi:type="dcterms:W3CDTF">2025-11-16T18:31:45Z</dcterms:modified>
  <dc:identifier>DAG1M9uhTIU</dc:identifier>
</cp:coreProperties>
</file>