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60" r:id="rId4"/>
    <p:sldId id="258" r:id="rId5"/>
    <p:sldId id="259"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37"/>
  </p:normalViewPr>
  <p:slideViewPr>
    <p:cSldViewPr snapToGrid="0" snapToObjects="1">
      <p:cViewPr varScale="1">
        <p:scale>
          <a:sx n="98" d="100"/>
          <a:sy n="98" d="100"/>
        </p:scale>
        <p:origin x="111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4.xml.rels><?xml version="1.0" encoding="UTF-8" standalone="yes"?>
<Relationships xmlns="http://schemas.openxmlformats.org/package/2006/relationships"><Relationship Id="rId8" Type="http://schemas.openxmlformats.org/officeDocument/2006/relationships/image" Target="../media/image20.svg"/><Relationship Id="rId13" Type="http://schemas.openxmlformats.org/officeDocument/2006/relationships/image" Target="../media/image25.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 Id="rId14" Type="http://schemas.openxmlformats.org/officeDocument/2006/relationships/image" Target="../media/image26.svg"/></Relationships>
</file>

<file path=ppt/diagrams/_rels/data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ata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ata9.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ata11.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7.png"/><Relationship Id="rId7" Type="http://schemas.openxmlformats.org/officeDocument/2006/relationships/image" Target="../media/image59.png"/><Relationship Id="rId2" Type="http://schemas.openxmlformats.org/officeDocument/2006/relationships/image" Target="../media/image56.svg"/><Relationship Id="rId1" Type="http://schemas.openxmlformats.org/officeDocument/2006/relationships/image" Target="../media/image55.png"/><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58.svg"/></Relationships>
</file>

<file path=ppt/diagrams/_rels/data12.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2.png"/><Relationship Id="rId7" Type="http://schemas.openxmlformats.org/officeDocument/2006/relationships/image" Target="../media/image59.png"/><Relationship Id="rId2" Type="http://schemas.openxmlformats.org/officeDocument/2006/relationships/image" Target="../media/image63.svg"/><Relationship Id="rId1" Type="http://schemas.openxmlformats.org/officeDocument/2006/relationships/image" Target="../media/image62.png"/><Relationship Id="rId6" Type="http://schemas.openxmlformats.org/officeDocument/2006/relationships/image" Target="../media/image65.svg"/><Relationship Id="rId5" Type="http://schemas.openxmlformats.org/officeDocument/2006/relationships/image" Target="../media/image64.png"/><Relationship Id="rId4" Type="http://schemas.openxmlformats.org/officeDocument/2006/relationships/image" Target="../media/image3.svg"/></Relationships>
</file>

<file path=ppt/diagrams/_rels/data1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svg"/><Relationship Id="rId1" Type="http://schemas.openxmlformats.org/officeDocument/2006/relationships/image" Target="../media/image70.png"/><Relationship Id="rId4" Type="http://schemas.openxmlformats.org/officeDocument/2006/relationships/image" Target="../media/image7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0.svg"/><Relationship Id="rId13" Type="http://schemas.openxmlformats.org/officeDocument/2006/relationships/image" Target="../media/image25.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 Id="rId14" Type="http://schemas.openxmlformats.org/officeDocument/2006/relationships/image" Target="../media/image2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9.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7.png"/><Relationship Id="rId7" Type="http://schemas.openxmlformats.org/officeDocument/2006/relationships/image" Target="../media/image59.png"/><Relationship Id="rId2" Type="http://schemas.openxmlformats.org/officeDocument/2006/relationships/image" Target="../media/image56.svg"/><Relationship Id="rId1" Type="http://schemas.openxmlformats.org/officeDocument/2006/relationships/image" Target="../media/image55.png"/><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58.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2.png"/><Relationship Id="rId7" Type="http://schemas.openxmlformats.org/officeDocument/2006/relationships/image" Target="../media/image59.png"/><Relationship Id="rId2" Type="http://schemas.openxmlformats.org/officeDocument/2006/relationships/image" Target="../media/image63.svg"/><Relationship Id="rId1" Type="http://schemas.openxmlformats.org/officeDocument/2006/relationships/image" Target="../media/image62.png"/><Relationship Id="rId6" Type="http://schemas.openxmlformats.org/officeDocument/2006/relationships/image" Target="../media/image65.svg"/><Relationship Id="rId5" Type="http://schemas.openxmlformats.org/officeDocument/2006/relationships/image" Target="../media/image64.png"/><Relationship Id="rId4" Type="http://schemas.openxmlformats.org/officeDocument/2006/relationships/image" Target="../media/image3.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svg"/><Relationship Id="rId1" Type="http://schemas.openxmlformats.org/officeDocument/2006/relationships/image" Target="../media/image70.png"/><Relationship Id="rId4" Type="http://schemas.openxmlformats.org/officeDocument/2006/relationships/image" Target="../media/image73.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B775B8-0BCB-4A5E-AEF0-B81D0D407FC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A60C3EA-452E-411B-A03C-39B50EFF3851}">
      <dgm:prSet/>
      <dgm:spPr/>
      <dgm:t>
        <a:bodyPr/>
        <a:lstStyle/>
        <a:p>
          <a:r>
            <a:rPr lang="en-US"/>
            <a:t>Module Structure</a:t>
          </a:r>
        </a:p>
      </dgm:t>
    </dgm:pt>
    <dgm:pt modelId="{196CD208-E13B-4C7E-9C99-B83207A03495}" type="parTrans" cxnId="{74994E15-03B0-4D9A-A3D9-2C8DFF06ED08}">
      <dgm:prSet/>
      <dgm:spPr/>
      <dgm:t>
        <a:bodyPr/>
        <a:lstStyle/>
        <a:p>
          <a:endParaRPr lang="en-US"/>
        </a:p>
      </dgm:t>
    </dgm:pt>
    <dgm:pt modelId="{C610F3CD-8626-45D7-A485-87CA1DC03FFB}" type="sibTrans" cxnId="{74994E15-03B0-4D9A-A3D9-2C8DFF06ED08}">
      <dgm:prSet/>
      <dgm:spPr/>
      <dgm:t>
        <a:bodyPr/>
        <a:lstStyle/>
        <a:p>
          <a:endParaRPr lang="en-US"/>
        </a:p>
      </dgm:t>
    </dgm:pt>
    <dgm:pt modelId="{4CB99B9D-977A-4A0E-AF4D-14A2B13C1593}">
      <dgm:prSet/>
      <dgm:spPr/>
      <dgm:t>
        <a:bodyPr/>
        <a:lstStyle/>
        <a:p>
          <a:r>
            <a:rPr lang="en-US"/>
            <a:t>Aims</a:t>
          </a:r>
        </a:p>
      </dgm:t>
    </dgm:pt>
    <dgm:pt modelId="{53ADE092-3A42-4C03-BCAC-1BE5FF2584FC}" type="parTrans" cxnId="{E6BE7B27-B4AB-42E7-9780-84A779B738A6}">
      <dgm:prSet/>
      <dgm:spPr/>
      <dgm:t>
        <a:bodyPr/>
        <a:lstStyle/>
        <a:p>
          <a:endParaRPr lang="en-US"/>
        </a:p>
      </dgm:t>
    </dgm:pt>
    <dgm:pt modelId="{B3405550-8C5E-404D-996D-2714AADD9062}" type="sibTrans" cxnId="{E6BE7B27-B4AB-42E7-9780-84A779B738A6}">
      <dgm:prSet/>
      <dgm:spPr/>
      <dgm:t>
        <a:bodyPr/>
        <a:lstStyle/>
        <a:p>
          <a:endParaRPr lang="en-US"/>
        </a:p>
      </dgm:t>
    </dgm:pt>
    <dgm:pt modelId="{61A48B4A-9D0E-4F55-A904-9B1CE6F16751}">
      <dgm:prSet/>
      <dgm:spPr/>
      <dgm:t>
        <a:bodyPr/>
        <a:lstStyle/>
        <a:p>
          <a:r>
            <a:rPr lang="en-US"/>
            <a:t>Outcomes</a:t>
          </a:r>
        </a:p>
      </dgm:t>
    </dgm:pt>
    <dgm:pt modelId="{21D3BDCD-CDC5-494D-9A55-7A52A315CC3E}" type="parTrans" cxnId="{073DC88A-BCBE-4CF0-A317-44D3FC2DED0B}">
      <dgm:prSet/>
      <dgm:spPr/>
      <dgm:t>
        <a:bodyPr/>
        <a:lstStyle/>
        <a:p>
          <a:endParaRPr lang="en-US"/>
        </a:p>
      </dgm:t>
    </dgm:pt>
    <dgm:pt modelId="{81A7B34B-6D11-4F3A-99AB-27CF4D52F32F}" type="sibTrans" cxnId="{073DC88A-BCBE-4CF0-A317-44D3FC2DED0B}">
      <dgm:prSet/>
      <dgm:spPr/>
      <dgm:t>
        <a:bodyPr/>
        <a:lstStyle/>
        <a:p>
          <a:endParaRPr lang="en-US"/>
        </a:p>
      </dgm:t>
    </dgm:pt>
    <dgm:pt modelId="{98BE6040-C210-4F83-9D62-CC6860705E75}">
      <dgm:prSet/>
      <dgm:spPr/>
      <dgm:t>
        <a:bodyPr/>
        <a:lstStyle/>
        <a:p>
          <a:r>
            <a:rPr lang="en-US"/>
            <a:t>Assessment Strategy</a:t>
          </a:r>
        </a:p>
      </dgm:t>
    </dgm:pt>
    <dgm:pt modelId="{5FBCEEBF-8424-454E-938E-5DD398389717}" type="parTrans" cxnId="{9F397FA8-8B2E-4CF9-A098-97DC41D771EC}">
      <dgm:prSet/>
      <dgm:spPr/>
      <dgm:t>
        <a:bodyPr/>
        <a:lstStyle/>
        <a:p>
          <a:endParaRPr lang="en-US"/>
        </a:p>
      </dgm:t>
    </dgm:pt>
    <dgm:pt modelId="{25E7229F-2599-4610-ABB8-FE52BCECF93A}" type="sibTrans" cxnId="{9F397FA8-8B2E-4CF9-A098-97DC41D771EC}">
      <dgm:prSet/>
      <dgm:spPr/>
      <dgm:t>
        <a:bodyPr/>
        <a:lstStyle/>
        <a:p>
          <a:endParaRPr lang="en-US"/>
        </a:p>
      </dgm:t>
    </dgm:pt>
    <dgm:pt modelId="{29A9B752-C48C-468B-8696-822F15E140D4}">
      <dgm:prSet/>
      <dgm:spPr/>
      <dgm:t>
        <a:bodyPr/>
        <a:lstStyle/>
        <a:p>
          <a:r>
            <a:rPr lang="en-US"/>
            <a:t>Content Overview</a:t>
          </a:r>
        </a:p>
      </dgm:t>
    </dgm:pt>
    <dgm:pt modelId="{54B38CE5-ACFB-4C3F-B440-6DB75B1C3699}" type="parTrans" cxnId="{F518CC88-C204-4D91-AD91-BDB129B42C58}">
      <dgm:prSet/>
      <dgm:spPr/>
      <dgm:t>
        <a:bodyPr/>
        <a:lstStyle/>
        <a:p>
          <a:endParaRPr lang="en-US"/>
        </a:p>
      </dgm:t>
    </dgm:pt>
    <dgm:pt modelId="{88EE94C1-7B73-49D0-83D1-4C16477AC0C8}" type="sibTrans" cxnId="{F518CC88-C204-4D91-AD91-BDB129B42C58}">
      <dgm:prSet/>
      <dgm:spPr/>
      <dgm:t>
        <a:bodyPr/>
        <a:lstStyle/>
        <a:p>
          <a:endParaRPr lang="en-US"/>
        </a:p>
      </dgm:t>
    </dgm:pt>
    <dgm:pt modelId="{0E8E5F36-8A61-444A-AF59-DD59548F33AD}">
      <dgm:prSet/>
      <dgm:spPr/>
      <dgm:t>
        <a:bodyPr/>
        <a:lstStyle/>
        <a:p>
          <a:r>
            <a:rPr lang="en-US"/>
            <a:t>Session Structure</a:t>
          </a:r>
        </a:p>
      </dgm:t>
    </dgm:pt>
    <dgm:pt modelId="{7DFBCFB4-8A04-4A2C-93C1-6B27967CE1BC}" type="parTrans" cxnId="{1F4B6303-70C5-417E-946B-E3DBD1F9E430}">
      <dgm:prSet/>
      <dgm:spPr/>
      <dgm:t>
        <a:bodyPr/>
        <a:lstStyle/>
        <a:p>
          <a:endParaRPr lang="en-US"/>
        </a:p>
      </dgm:t>
    </dgm:pt>
    <dgm:pt modelId="{AF7B34E1-B9AD-4FC7-8866-DEA11650EB8B}" type="sibTrans" cxnId="{1F4B6303-70C5-417E-946B-E3DBD1F9E430}">
      <dgm:prSet/>
      <dgm:spPr/>
      <dgm:t>
        <a:bodyPr/>
        <a:lstStyle/>
        <a:p>
          <a:endParaRPr lang="en-US"/>
        </a:p>
      </dgm:t>
    </dgm:pt>
    <dgm:pt modelId="{B6CAF5D4-E465-4288-8E5E-15BCC8AD7108}">
      <dgm:prSet/>
      <dgm:spPr/>
      <dgm:t>
        <a:bodyPr/>
        <a:lstStyle/>
        <a:p>
          <a:r>
            <a:rPr lang="en-US"/>
            <a:t>Resources </a:t>
          </a:r>
        </a:p>
      </dgm:t>
    </dgm:pt>
    <dgm:pt modelId="{59715A8C-3848-4AC9-83D3-00423C461760}" type="parTrans" cxnId="{E4366436-F37F-48F0-9E86-BA64C3B880E0}">
      <dgm:prSet/>
      <dgm:spPr/>
      <dgm:t>
        <a:bodyPr/>
        <a:lstStyle/>
        <a:p>
          <a:endParaRPr lang="en-US"/>
        </a:p>
      </dgm:t>
    </dgm:pt>
    <dgm:pt modelId="{DBC88A25-8251-412C-9C0E-9FB1256244CF}" type="sibTrans" cxnId="{E4366436-F37F-48F0-9E86-BA64C3B880E0}">
      <dgm:prSet/>
      <dgm:spPr/>
      <dgm:t>
        <a:bodyPr/>
        <a:lstStyle/>
        <a:p>
          <a:endParaRPr lang="en-US"/>
        </a:p>
      </dgm:t>
    </dgm:pt>
    <dgm:pt modelId="{F5DCFD77-E4D8-4B19-B5D7-2EA3EFE314AB}">
      <dgm:prSet/>
      <dgm:spPr/>
      <dgm:t>
        <a:bodyPr/>
        <a:lstStyle/>
        <a:p>
          <a:r>
            <a:rPr lang="en-US"/>
            <a:t>Assessment Overview</a:t>
          </a:r>
        </a:p>
      </dgm:t>
    </dgm:pt>
    <dgm:pt modelId="{75454191-E3B1-4D37-8AC9-AF850FA7C47A}" type="parTrans" cxnId="{A36C902C-12A2-4550-BA8B-3471E638811B}">
      <dgm:prSet/>
      <dgm:spPr/>
      <dgm:t>
        <a:bodyPr/>
        <a:lstStyle/>
        <a:p>
          <a:endParaRPr lang="en-US"/>
        </a:p>
      </dgm:t>
    </dgm:pt>
    <dgm:pt modelId="{01F16752-4C7A-4F7F-84C2-C75D41B40D95}" type="sibTrans" cxnId="{A36C902C-12A2-4550-BA8B-3471E638811B}">
      <dgm:prSet/>
      <dgm:spPr/>
      <dgm:t>
        <a:bodyPr/>
        <a:lstStyle/>
        <a:p>
          <a:endParaRPr lang="en-US"/>
        </a:p>
      </dgm:t>
    </dgm:pt>
    <dgm:pt modelId="{934FA94E-6773-7E42-9294-74AF674A7828}" type="pres">
      <dgm:prSet presAssocID="{0DB775B8-0BCB-4A5E-AEF0-B81D0D407FCB}" presName="linear" presStyleCnt="0">
        <dgm:presLayoutVars>
          <dgm:animLvl val="lvl"/>
          <dgm:resizeHandles val="exact"/>
        </dgm:presLayoutVars>
      </dgm:prSet>
      <dgm:spPr/>
    </dgm:pt>
    <dgm:pt modelId="{97957A2D-5BCC-7846-9259-7E2C92EC50A0}" type="pres">
      <dgm:prSet presAssocID="{AA60C3EA-452E-411B-A03C-39B50EFF3851}" presName="parentText" presStyleLbl="node1" presStyleIdx="0" presStyleCnt="8">
        <dgm:presLayoutVars>
          <dgm:chMax val="0"/>
          <dgm:bulletEnabled val="1"/>
        </dgm:presLayoutVars>
      </dgm:prSet>
      <dgm:spPr/>
    </dgm:pt>
    <dgm:pt modelId="{BFF972EC-A75F-3940-A69D-8A244127A8D4}" type="pres">
      <dgm:prSet presAssocID="{C610F3CD-8626-45D7-A485-87CA1DC03FFB}" presName="spacer" presStyleCnt="0"/>
      <dgm:spPr/>
    </dgm:pt>
    <dgm:pt modelId="{C25D7A9F-B222-5442-ADE0-911AB9BF8903}" type="pres">
      <dgm:prSet presAssocID="{4CB99B9D-977A-4A0E-AF4D-14A2B13C1593}" presName="parentText" presStyleLbl="node1" presStyleIdx="1" presStyleCnt="8">
        <dgm:presLayoutVars>
          <dgm:chMax val="0"/>
          <dgm:bulletEnabled val="1"/>
        </dgm:presLayoutVars>
      </dgm:prSet>
      <dgm:spPr/>
    </dgm:pt>
    <dgm:pt modelId="{DC272448-AEF7-7247-91C3-404F892B625F}" type="pres">
      <dgm:prSet presAssocID="{B3405550-8C5E-404D-996D-2714AADD9062}" presName="spacer" presStyleCnt="0"/>
      <dgm:spPr/>
    </dgm:pt>
    <dgm:pt modelId="{19408FF6-C68C-9E4E-ABF8-42F860C2BE12}" type="pres">
      <dgm:prSet presAssocID="{61A48B4A-9D0E-4F55-A904-9B1CE6F16751}" presName="parentText" presStyleLbl="node1" presStyleIdx="2" presStyleCnt="8">
        <dgm:presLayoutVars>
          <dgm:chMax val="0"/>
          <dgm:bulletEnabled val="1"/>
        </dgm:presLayoutVars>
      </dgm:prSet>
      <dgm:spPr/>
    </dgm:pt>
    <dgm:pt modelId="{E9F9D287-E9D3-9E46-884C-6F5996B4B9DF}" type="pres">
      <dgm:prSet presAssocID="{81A7B34B-6D11-4F3A-99AB-27CF4D52F32F}" presName="spacer" presStyleCnt="0"/>
      <dgm:spPr/>
    </dgm:pt>
    <dgm:pt modelId="{100BAC80-A2AD-9642-AE2E-6A2E2EAB2AFF}" type="pres">
      <dgm:prSet presAssocID="{98BE6040-C210-4F83-9D62-CC6860705E75}" presName="parentText" presStyleLbl="node1" presStyleIdx="3" presStyleCnt="8">
        <dgm:presLayoutVars>
          <dgm:chMax val="0"/>
          <dgm:bulletEnabled val="1"/>
        </dgm:presLayoutVars>
      </dgm:prSet>
      <dgm:spPr/>
    </dgm:pt>
    <dgm:pt modelId="{98C701BB-B209-414C-992C-9F55C665622F}" type="pres">
      <dgm:prSet presAssocID="{25E7229F-2599-4610-ABB8-FE52BCECF93A}" presName="spacer" presStyleCnt="0"/>
      <dgm:spPr/>
    </dgm:pt>
    <dgm:pt modelId="{361D76C4-5268-074E-BB5C-19E3A0B7FF15}" type="pres">
      <dgm:prSet presAssocID="{29A9B752-C48C-468B-8696-822F15E140D4}" presName="parentText" presStyleLbl="node1" presStyleIdx="4" presStyleCnt="8">
        <dgm:presLayoutVars>
          <dgm:chMax val="0"/>
          <dgm:bulletEnabled val="1"/>
        </dgm:presLayoutVars>
      </dgm:prSet>
      <dgm:spPr/>
    </dgm:pt>
    <dgm:pt modelId="{8616771C-8222-BC4E-BED2-39D5D39688A7}" type="pres">
      <dgm:prSet presAssocID="{88EE94C1-7B73-49D0-83D1-4C16477AC0C8}" presName="spacer" presStyleCnt="0"/>
      <dgm:spPr/>
    </dgm:pt>
    <dgm:pt modelId="{98BC439B-69A2-CE49-80D4-683F30202640}" type="pres">
      <dgm:prSet presAssocID="{0E8E5F36-8A61-444A-AF59-DD59548F33AD}" presName="parentText" presStyleLbl="node1" presStyleIdx="5" presStyleCnt="8">
        <dgm:presLayoutVars>
          <dgm:chMax val="0"/>
          <dgm:bulletEnabled val="1"/>
        </dgm:presLayoutVars>
      </dgm:prSet>
      <dgm:spPr/>
    </dgm:pt>
    <dgm:pt modelId="{234C04F6-504A-C04D-8DA3-19F63E3A2889}" type="pres">
      <dgm:prSet presAssocID="{AF7B34E1-B9AD-4FC7-8866-DEA11650EB8B}" presName="spacer" presStyleCnt="0"/>
      <dgm:spPr/>
    </dgm:pt>
    <dgm:pt modelId="{CC2B30E1-72B9-CA48-8398-745D91534D92}" type="pres">
      <dgm:prSet presAssocID="{B6CAF5D4-E465-4288-8E5E-15BCC8AD7108}" presName="parentText" presStyleLbl="node1" presStyleIdx="6" presStyleCnt="8">
        <dgm:presLayoutVars>
          <dgm:chMax val="0"/>
          <dgm:bulletEnabled val="1"/>
        </dgm:presLayoutVars>
      </dgm:prSet>
      <dgm:spPr/>
    </dgm:pt>
    <dgm:pt modelId="{6EBB4C23-B590-DB45-BA3D-CE24A6123B95}" type="pres">
      <dgm:prSet presAssocID="{DBC88A25-8251-412C-9C0E-9FB1256244CF}" presName="spacer" presStyleCnt="0"/>
      <dgm:spPr/>
    </dgm:pt>
    <dgm:pt modelId="{BCEC59AF-112F-7949-B583-616A7778245E}" type="pres">
      <dgm:prSet presAssocID="{F5DCFD77-E4D8-4B19-B5D7-2EA3EFE314AB}" presName="parentText" presStyleLbl="node1" presStyleIdx="7" presStyleCnt="8">
        <dgm:presLayoutVars>
          <dgm:chMax val="0"/>
          <dgm:bulletEnabled val="1"/>
        </dgm:presLayoutVars>
      </dgm:prSet>
      <dgm:spPr/>
    </dgm:pt>
  </dgm:ptLst>
  <dgm:cxnLst>
    <dgm:cxn modelId="{1F4B6303-70C5-417E-946B-E3DBD1F9E430}" srcId="{0DB775B8-0BCB-4A5E-AEF0-B81D0D407FCB}" destId="{0E8E5F36-8A61-444A-AF59-DD59548F33AD}" srcOrd="5" destOrd="0" parTransId="{7DFBCFB4-8A04-4A2C-93C1-6B27967CE1BC}" sibTransId="{AF7B34E1-B9AD-4FC7-8866-DEA11650EB8B}"/>
    <dgm:cxn modelId="{6F79BE0A-AA12-AF4B-84DB-FCD8F3278941}" type="presOf" srcId="{29A9B752-C48C-468B-8696-822F15E140D4}" destId="{361D76C4-5268-074E-BB5C-19E3A0B7FF15}" srcOrd="0" destOrd="0" presId="urn:microsoft.com/office/officeart/2005/8/layout/vList2"/>
    <dgm:cxn modelId="{74994E15-03B0-4D9A-A3D9-2C8DFF06ED08}" srcId="{0DB775B8-0BCB-4A5E-AEF0-B81D0D407FCB}" destId="{AA60C3EA-452E-411B-A03C-39B50EFF3851}" srcOrd="0" destOrd="0" parTransId="{196CD208-E13B-4C7E-9C99-B83207A03495}" sibTransId="{C610F3CD-8626-45D7-A485-87CA1DC03FFB}"/>
    <dgm:cxn modelId="{E6BE7B27-B4AB-42E7-9780-84A779B738A6}" srcId="{0DB775B8-0BCB-4A5E-AEF0-B81D0D407FCB}" destId="{4CB99B9D-977A-4A0E-AF4D-14A2B13C1593}" srcOrd="1" destOrd="0" parTransId="{53ADE092-3A42-4C03-BCAC-1BE5FF2584FC}" sibTransId="{B3405550-8C5E-404D-996D-2714AADD9062}"/>
    <dgm:cxn modelId="{A36C902C-12A2-4550-BA8B-3471E638811B}" srcId="{0DB775B8-0BCB-4A5E-AEF0-B81D0D407FCB}" destId="{F5DCFD77-E4D8-4B19-B5D7-2EA3EFE314AB}" srcOrd="7" destOrd="0" parTransId="{75454191-E3B1-4D37-8AC9-AF850FA7C47A}" sibTransId="{01F16752-4C7A-4F7F-84C2-C75D41B40D95}"/>
    <dgm:cxn modelId="{E4366436-F37F-48F0-9E86-BA64C3B880E0}" srcId="{0DB775B8-0BCB-4A5E-AEF0-B81D0D407FCB}" destId="{B6CAF5D4-E465-4288-8E5E-15BCC8AD7108}" srcOrd="6" destOrd="0" parTransId="{59715A8C-3848-4AC9-83D3-00423C461760}" sibTransId="{DBC88A25-8251-412C-9C0E-9FB1256244CF}"/>
    <dgm:cxn modelId="{8FE9AD36-8896-474F-AF70-FE0C6BC980F5}" type="presOf" srcId="{98BE6040-C210-4F83-9D62-CC6860705E75}" destId="{100BAC80-A2AD-9642-AE2E-6A2E2EAB2AFF}" srcOrd="0" destOrd="0" presId="urn:microsoft.com/office/officeart/2005/8/layout/vList2"/>
    <dgm:cxn modelId="{C3D40E4D-A481-2B48-95E3-F09F346746E7}" type="presOf" srcId="{B6CAF5D4-E465-4288-8E5E-15BCC8AD7108}" destId="{CC2B30E1-72B9-CA48-8398-745D91534D92}" srcOrd="0" destOrd="0" presId="urn:microsoft.com/office/officeart/2005/8/layout/vList2"/>
    <dgm:cxn modelId="{C2279284-4E42-E140-A978-BB9CB72671CB}" type="presOf" srcId="{4CB99B9D-977A-4A0E-AF4D-14A2B13C1593}" destId="{C25D7A9F-B222-5442-ADE0-911AB9BF8903}" srcOrd="0" destOrd="0" presId="urn:microsoft.com/office/officeart/2005/8/layout/vList2"/>
    <dgm:cxn modelId="{F518CC88-C204-4D91-AD91-BDB129B42C58}" srcId="{0DB775B8-0BCB-4A5E-AEF0-B81D0D407FCB}" destId="{29A9B752-C48C-468B-8696-822F15E140D4}" srcOrd="4" destOrd="0" parTransId="{54B38CE5-ACFB-4C3F-B440-6DB75B1C3699}" sibTransId="{88EE94C1-7B73-49D0-83D1-4C16477AC0C8}"/>
    <dgm:cxn modelId="{073DC88A-BCBE-4CF0-A317-44D3FC2DED0B}" srcId="{0DB775B8-0BCB-4A5E-AEF0-B81D0D407FCB}" destId="{61A48B4A-9D0E-4F55-A904-9B1CE6F16751}" srcOrd="2" destOrd="0" parTransId="{21D3BDCD-CDC5-494D-9A55-7A52A315CC3E}" sibTransId="{81A7B34B-6D11-4F3A-99AB-27CF4D52F32F}"/>
    <dgm:cxn modelId="{CFA46B90-534E-7848-A302-536A75A1F19E}" type="presOf" srcId="{61A48B4A-9D0E-4F55-A904-9B1CE6F16751}" destId="{19408FF6-C68C-9E4E-ABF8-42F860C2BE12}" srcOrd="0" destOrd="0" presId="urn:microsoft.com/office/officeart/2005/8/layout/vList2"/>
    <dgm:cxn modelId="{FAB7FF91-9E70-A74F-8DB1-9D4F7C7389F4}" type="presOf" srcId="{0E8E5F36-8A61-444A-AF59-DD59548F33AD}" destId="{98BC439B-69A2-CE49-80D4-683F30202640}" srcOrd="0" destOrd="0" presId="urn:microsoft.com/office/officeart/2005/8/layout/vList2"/>
    <dgm:cxn modelId="{9F397FA8-8B2E-4CF9-A098-97DC41D771EC}" srcId="{0DB775B8-0BCB-4A5E-AEF0-B81D0D407FCB}" destId="{98BE6040-C210-4F83-9D62-CC6860705E75}" srcOrd="3" destOrd="0" parTransId="{5FBCEEBF-8424-454E-938E-5DD398389717}" sibTransId="{25E7229F-2599-4610-ABB8-FE52BCECF93A}"/>
    <dgm:cxn modelId="{562240C4-DC34-8545-A483-C565B1F0F134}" type="presOf" srcId="{AA60C3EA-452E-411B-A03C-39B50EFF3851}" destId="{97957A2D-5BCC-7846-9259-7E2C92EC50A0}" srcOrd="0" destOrd="0" presId="urn:microsoft.com/office/officeart/2005/8/layout/vList2"/>
    <dgm:cxn modelId="{BE5D1BD9-CA39-7E4A-9BB3-69056E057DA8}" type="presOf" srcId="{F5DCFD77-E4D8-4B19-B5D7-2EA3EFE314AB}" destId="{BCEC59AF-112F-7949-B583-616A7778245E}" srcOrd="0" destOrd="0" presId="urn:microsoft.com/office/officeart/2005/8/layout/vList2"/>
    <dgm:cxn modelId="{85E3C2EF-E106-5B41-AB49-107354B78C9A}" type="presOf" srcId="{0DB775B8-0BCB-4A5E-AEF0-B81D0D407FCB}" destId="{934FA94E-6773-7E42-9294-74AF674A7828}" srcOrd="0" destOrd="0" presId="urn:microsoft.com/office/officeart/2005/8/layout/vList2"/>
    <dgm:cxn modelId="{B0C26B34-1105-3C46-9950-E5D73B8B26D8}" type="presParOf" srcId="{934FA94E-6773-7E42-9294-74AF674A7828}" destId="{97957A2D-5BCC-7846-9259-7E2C92EC50A0}" srcOrd="0" destOrd="0" presId="urn:microsoft.com/office/officeart/2005/8/layout/vList2"/>
    <dgm:cxn modelId="{CE34C5E3-034E-BE49-A1B1-950ADF253372}" type="presParOf" srcId="{934FA94E-6773-7E42-9294-74AF674A7828}" destId="{BFF972EC-A75F-3940-A69D-8A244127A8D4}" srcOrd="1" destOrd="0" presId="urn:microsoft.com/office/officeart/2005/8/layout/vList2"/>
    <dgm:cxn modelId="{7284B476-E4CC-C444-A04F-5C8899B9851A}" type="presParOf" srcId="{934FA94E-6773-7E42-9294-74AF674A7828}" destId="{C25D7A9F-B222-5442-ADE0-911AB9BF8903}" srcOrd="2" destOrd="0" presId="urn:microsoft.com/office/officeart/2005/8/layout/vList2"/>
    <dgm:cxn modelId="{466C605D-D48F-7641-A7CF-B6249A9CBEB9}" type="presParOf" srcId="{934FA94E-6773-7E42-9294-74AF674A7828}" destId="{DC272448-AEF7-7247-91C3-404F892B625F}" srcOrd="3" destOrd="0" presId="urn:microsoft.com/office/officeart/2005/8/layout/vList2"/>
    <dgm:cxn modelId="{6DE477FB-902E-DE45-BA2A-D6B0D0B7F275}" type="presParOf" srcId="{934FA94E-6773-7E42-9294-74AF674A7828}" destId="{19408FF6-C68C-9E4E-ABF8-42F860C2BE12}" srcOrd="4" destOrd="0" presId="urn:microsoft.com/office/officeart/2005/8/layout/vList2"/>
    <dgm:cxn modelId="{BA8E8632-E95F-FF46-B759-E31B2E582E56}" type="presParOf" srcId="{934FA94E-6773-7E42-9294-74AF674A7828}" destId="{E9F9D287-E9D3-9E46-884C-6F5996B4B9DF}" srcOrd="5" destOrd="0" presId="urn:microsoft.com/office/officeart/2005/8/layout/vList2"/>
    <dgm:cxn modelId="{5F3F6905-7AC2-E149-AFE9-BC5A9FA51763}" type="presParOf" srcId="{934FA94E-6773-7E42-9294-74AF674A7828}" destId="{100BAC80-A2AD-9642-AE2E-6A2E2EAB2AFF}" srcOrd="6" destOrd="0" presId="urn:microsoft.com/office/officeart/2005/8/layout/vList2"/>
    <dgm:cxn modelId="{7546EB60-A9C5-E748-996B-9564EC1C9521}" type="presParOf" srcId="{934FA94E-6773-7E42-9294-74AF674A7828}" destId="{98C701BB-B209-414C-992C-9F55C665622F}" srcOrd="7" destOrd="0" presId="urn:microsoft.com/office/officeart/2005/8/layout/vList2"/>
    <dgm:cxn modelId="{CB31BA34-F1F8-A743-8C1F-ECFAD4418A7C}" type="presParOf" srcId="{934FA94E-6773-7E42-9294-74AF674A7828}" destId="{361D76C4-5268-074E-BB5C-19E3A0B7FF15}" srcOrd="8" destOrd="0" presId="urn:microsoft.com/office/officeart/2005/8/layout/vList2"/>
    <dgm:cxn modelId="{56511FD7-1DE2-2448-AFBB-30CFBB7FBD57}" type="presParOf" srcId="{934FA94E-6773-7E42-9294-74AF674A7828}" destId="{8616771C-8222-BC4E-BED2-39D5D39688A7}" srcOrd="9" destOrd="0" presId="urn:microsoft.com/office/officeart/2005/8/layout/vList2"/>
    <dgm:cxn modelId="{7CE00C23-5030-1C48-8504-AEA301FD7BE5}" type="presParOf" srcId="{934FA94E-6773-7E42-9294-74AF674A7828}" destId="{98BC439B-69A2-CE49-80D4-683F30202640}" srcOrd="10" destOrd="0" presId="urn:microsoft.com/office/officeart/2005/8/layout/vList2"/>
    <dgm:cxn modelId="{A79A38E7-EB6A-424A-84CF-FD91273AEF84}" type="presParOf" srcId="{934FA94E-6773-7E42-9294-74AF674A7828}" destId="{234C04F6-504A-C04D-8DA3-19F63E3A2889}" srcOrd="11" destOrd="0" presId="urn:microsoft.com/office/officeart/2005/8/layout/vList2"/>
    <dgm:cxn modelId="{BD7FDD08-D58D-7540-B3D5-5626D3301062}" type="presParOf" srcId="{934FA94E-6773-7E42-9294-74AF674A7828}" destId="{CC2B30E1-72B9-CA48-8398-745D91534D92}" srcOrd="12" destOrd="0" presId="urn:microsoft.com/office/officeart/2005/8/layout/vList2"/>
    <dgm:cxn modelId="{0BAAD9B4-65CC-E648-B647-C2F30887A44C}" type="presParOf" srcId="{934FA94E-6773-7E42-9294-74AF674A7828}" destId="{6EBB4C23-B590-DB45-BA3D-CE24A6123B95}" srcOrd="13" destOrd="0" presId="urn:microsoft.com/office/officeart/2005/8/layout/vList2"/>
    <dgm:cxn modelId="{CFE9F187-FBD2-FB4F-AE8A-AC0242ADF7D5}" type="presParOf" srcId="{934FA94E-6773-7E42-9294-74AF674A7828}" destId="{BCEC59AF-112F-7949-B583-616A7778245E}"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36089F-CD24-445C-A06C-E69FE8FD121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90ABAD3-26EC-4E50-936B-D99C92E786A1}">
      <dgm:prSet/>
      <dgm:spPr/>
      <dgm:t>
        <a:bodyPr/>
        <a:lstStyle/>
        <a:p>
          <a:pPr>
            <a:lnSpc>
              <a:spcPct val="100000"/>
            </a:lnSpc>
          </a:pPr>
          <a:r>
            <a:rPr lang="en-US"/>
            <a:t>Level 5 Module</a:t>
          </a:r>
        </a:p>
      </dgm:t>
    </dgm:pt>
    <dgm:pt modelId="{C3296644-D6B6-4C1C-81D6-CBA60DC66E6F}" type="parTrans" cxnId="{D88FB497-36F5-4B11-BE97-CB7107A884ED}">
      <dgm:prSet/>
      <dgm:spPr/>
      <dgm:t>
        <a:bodyPr/>
        <a:lstStyle/>
        <a:p>
          <a:endParaRPr lang="en-US"/>
        </a:p>
      </dgm:t>
    </dgm:pt>
    <dgm:pt modelId="{4F9322B3-D4E8-4E65-B9C2-57A07E0BF68A}" type="sibTrans" cxnId="{D88FB497-36F5-4B11-BE97-CB7107A884ED}">
      <dgm:prSet/>
      <dgm:spPr/>
      <dgm:t>
        <a:bodyPr/>
        <a:lstStyle/>
        <a:p>
          <a:endParaRPr lang="en-US"/>
        </a:p>
      </dgm:t>
    </dgm:pt>
    <dgm:pt modelId="{B6EC7B05-D01B-460F-9623-6C61D42F26F6}">
      <dgm:prSet/>
      <dgm:spPr/>
      <dgm:t>
        <a:bodyPr/>
        <a:lstStyle/>
        <a:p>
          <a:pPr>
            <a:lnSpc>
              <a:spcPct val="100000"/>
            </a:lnSpc>
          </a:pPr>
          <a:r>
            <a:rPr lang="en-US"/>
            <a:t>20 Credits</a:t>
          </a:r>
        </a:p>
      </dgm:t>
    </dgm:pt>
    <dgm:pt modelId="{9D501075-590B-480F-AD90-CDD9B9C97AB8}" type="parTrans" cxnId="{43C9E46D-FDEF-4FEA-BD99-CD5631C484B6}">
      <dgm:prSet/>
      <dgm:spPr/>
      <dgm:t>
        <a:bodyPr/>
        <a:lstStyle/>
        <a:p>
          <a:endParaRPr lang="en-US"/>
        </a:p>
      </dgm:t>
    </dgm:pt>
    <dgm:pt modelId="{D5E2C53F-87C7-4B05-8B78-B770B92EF483}" type="sibTrans" cxnId="{43C9E46D-FDEF-4FEA-BD99-CD5631C484B6}">
      <dgm:prSet/>
      <dgm:spPr/>
      <dgm:t>
        <a:bodyPr/>
        <a:lstStyle/>
        <a:p>
          <a:endParaRPr lang="en-US"/>
        </a:p>
      </dgm:t>
    </dgm:pt>
    <dgm:pt modelId="{793E223A-949D-41C6-B1B6-93FE0409531A}">
      <dgm:prSet/>
      <dgm:spPr/>
      <dgm:t>
        <a:bodyPr/>
        <a:lstStyle/>
        <a:p>
          <a:pPr>
            <a:lnSpc>
              <a:spcPct val="100000"/>
            </a:lnSpc>
          </a:pPr>
          <a:r>
            <a:rPr lang="en-US"/>
            <a:t>Object-Oriented Software and Algorithms– ACCA5032</a:t>
          </a:r>
        </a:p>
      </dgm:t>
    </dgm:pt>
    <dgm:pt modelId="{A4DF02DB-BC0F-4945-A54D-EEFD0BE9EF0D}" type="parTrans" cxnId="{3A0F03AE-B18B-4665-9E6D-131709F922C4}">
      <dgm:prSet/>
      <dgm:spPr/>
      <dgm:t>
        <a:bodyPr/>
        <a:lstStyle/>
        <a:p>
          <a:endParaRPr lang="en-US"/>
        </a:p>
      </dgm:t>
    </dgm:pt>
    <dgm:pt modelId="{39C94C12-417B-4623-A4C0-735A12182DDB}" type="sibTrans" cxnId="{3A0F03AE-B18B-4665-9E6D-131709F922C4}">
      <dgm:prSet/>
      <dgm:spPr/>
      <dgm:t>
        <a:bodyPr/>
        <a:lstStyle/>
        <a:p>
          <a:endParaRPr lang="en-US"/>
        </a:p>
      </dgm:t>
    </dgm:pt>
    <dgm:pt modelId="{ED7E7CF0-5631-44C7-875E-5A18922954BE}" type="pres">
      <dgm:prSet presAssocID="{A636089F-CD24-445C-A06C-E69FE8FD121F}" presName="root" presStyleCnt="0">
        <dgm:presLayoutVars>
          <dgm:dir/>
          <dgm:resizeHandles val="exact"/>
        </dgm:presLayoutVars>
      </dgm:prSet>
      <dgm:spPr/>
    </dgm:pt>
    <dgm:pt modelId="{08C10A7E-CC60-428F-82ED-1823FFD69D66}" type="pres">
      <dgm:prSet presAssocID="{090ABAD3-26EC-4E50-936B-D99C92E786A1}" presName="compNode" presStyleCnt="0"/>
      <dgm:spPr/>
    </dgm:pt>
    <dgm:pt modelId="{53573B7D-3F47-47C1-BE2F-D00C8A4BE92B}" type="pres">
      <dgm:prSet presAssocID="{090ABAD3-26EC-4E50-936B-D99C92E786A1}" presName="bgRect" presStyleLbl="bgShp" presStyleIdx="0" presStyleCnt="3"/>
      <dgm:spPr/>
    </dgm:pt>
    <dgm:pt modelId="{BAD45635-B9D7-4B88-862F-42367C0F75D2}" type="pres">
      <dgm:prSet presAssocID="{090ABAD3-26EC-4E50-936B-D99C92E786A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ick"/>
        </a:ext>
      </dgm:extLst>
    </dgm:pt>
    <dgm:pt modelId="{EC3AC345-9EAD-4255-93F9-36B3E344657E}" type="pres">
      <dgm:prSet presAssocID="{090ABAD3-26EC-4E50-936B-D99C92E786A1}" presName="spaceRect" presStyleCnt="0"/>
      <dgm:spPr/>
    </dgm:pt>
    <dgm:pt modelId="{E33B8945-ADFF-4BCE-A85A-95B10DCDA226}" type="pres">
      <dgm:prSet presAssocID="{090ABAD3-26EC-4E50-936B-D99C92E786A1}" presName="parTx" presStyleLbl="revTx" presStyleIdx="0" presStyleCnt="3">
        <dgm:presLayoutVars>
          <dgm:chMax val="0"/>
          <dgm:chPref val="0"/>
        </dgm:presLayoutVars>
      </dgm:prSet>
      <dgm:spPr/>
    </dgm:pt>
    <dgm:pt modelId="{6C3C258E-FAFE-43DB-9AC1-FC879D5A7E34}" type="pres">
      <dgm:prSet presAssocID="{4F9322B3-D4E8-4E65-B9C2-57A07E0BF68A}" presName="sibTrans" presStyleCnt="0"/>
      <dgm:spPr/>
    </dgm:pt>
    <dgm:pt modelId="{13CAA34A-616B-4C2D-B5B2-4D29A95639EA}" type="pres">
      <dgm:prSet presAssocID="{B6EC7B05-D01B-460F-9623-6C61D42F26F6}" presName="compNode" presStyleCnt="0"/>
      <dgm:spPr/>
    </dgm:pt>
    <dgm:pt modelId="{B1CE0563-FE01-4A3F-945E-F5A1788DE66A}" type="pres">
      <dgm:prSet presAssocID="{B6EC7B05-D01B-460F-9623-6C61D42F26F6}" presName="bgRect" presStyleLbl="bgShp" presStyleIdx="1" presStyleCnt="3"/>
      <dgm:spPr/>
    </dgm:pt>
    <dgm:pt modelId="{1EAD7C68-D5A3-460A-B3F9-B55413B4090F}" type="pres">
      <dgm:prSet presAssocID="{B6EC7B05-D01B-460F-9623-6C61D42F26F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ibbon"/>
        </a:ext>
      </dgm:extLst>
    </dgm:pt>
    <dgm:pt modelId="{72DCD235-E907-46BE-B22F-B2377D809386}" type="pres">
      <dgm:prSet presAssocID="{B6EC7B05-D01B-460F-9623-6C61D42F26F6}" presName="spaceRect" presStyleCnt="0"/>
      <dgm:spPr/>
    </dgm:pt>
    <dgm:pt modelId="{DC2B4C3F-0093-4357-BBB9-B86D69EE8A9F}" type="pres">
      <dgm:prSet presAssocID="{B6EC7B05-D01B-460F-9623-6C61D42F26F6}" presName="parTx" presStyleLbl="revTx" presStyleIdx="1" presStyleCnt="3">
        <dgm:presLayoutVars>
          <dgm:chMax val="0"/>
          <dgm:chPref val="0"/>
        </dgm:presLayoutVars>
      </dgm:prSet>
      <dgm:spPr/>
    </dgm:pt>
    <dgm:pt modelId="{7E5AEF32-13CD-4525-8A91-C91339EF8C84}" type="pres">
      <dgm:prSet presAssocID="{D5E2C53F-87C7-4B05-8B78-B770B92EF483}" presName="sibTrans" presStyleCnt="0"/>
      <dgm:spPr/>
    </dgm:pt>
    <dgm:pt modelId="{E0F5E466-45E4-4185-9033-4DA39E457326}" type="pres">
      <dgm:prSet presAssocID="{793E223A-949D-41C6-B1B6-93FE0409531A}" presName="compNode" presStyleCnt="0"/>
      <dgm:spPr/>
    </dgm:pt>
    <dgm:pt modelId="{9EE4305E-EB33-40E0-ADC9-88D5FD569E5B}" type="pres">
      <dgm:prSet presAssocID="{793E223A-949D-41C6-B1B6-93FE0409531A}" presName="bgRect" presStyleLbl="bgShp" presStyleIdx="2" presStyleCnt="3"/>
      <dgm:spPr/>
    </dgm:pt>
    <dgm:pt modelId="{0875D8D4-BE7D-48E7-BD53-3B1AB4A17C9D}" type="pres">
      <dgm:prSet presAssocID="{793E223A-949D-41C6-B1B6-93FE0409531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rogrammer"/>
        </a:ext>
      </dgm:extLst>
    </dgm:pt>
    <dgm:pt modelId="{B3111E55-09B3-43BD-9C9F-C39DF7762697}" type="pres">
      <dgm:prSet presAssocID="{793E223A-949D-41C6-B1B6-93FE0409531A}" presName="spaceRect" presStyleCnt="0"/>
      <dgm:spPr/>
    </dgm:pt>
    <dgm:pt modelId="{2ABAB343-278C-43DA-9CFB-0702AC3119B1}" type="pres">
      <dgm:prSet presAssocID="{793E223A-949D-41C6-B1B6-93FE0409531A}" presName="parTx" presStyleLbl="revTx" presStyleIdx="2" presStyleCnt="3">
        <dgm:presLayoutVars>
          <dgm:chMax val="0"/>
          <dgm:chPref val="0"/>
        </dgm:presLayoutVars>
      </dgm:prSet>
      <dgm:spPr/>
    </dgm:pt>
  </dgm:ptLst>
  <dgm:cxnLst>
    <dgm:cxn modelId="{BF79C818-AE40-4EEF-86C1-CA9E0B0D64F8}" type="presOf" srcId="{090ABAD3-26EC-4E50-936B-D99C92E786A1}" destId="{E33B8945-ADFF-4BCE-A85A-95B10DCDA226}" srcOrd="0" destOrd="0" presId="urn:microsoft.com/office/officeart/2018/2/layout/IconVerticalSolidList"/>
    <dgm:cxn modelId="{43C9E46D-FDEF-4FEA-BD99-CD5631C484B6}" srcId="{A636089F-CD24-445C-A06C-E69FE8FD121F}" destId="{B6EC7B05-D01B-460F-9623-6C61D42F26F6}" srcOrd="1" destOrd="0" parTransId="{9D501075-590B-480F-AD90-CDD9B9C97AB8}" sibTransId="{D5E2C53F-87C7-4B05-8B78-B770B92EF483}"/>
    <dgm:cxn modelId="{D88FB497-36F5-4B11-BE97-CB7107A884ED}" srcId="{A636089F-CD24-445C-A06C-E69FE8FD121F}" destId="{090ABAD3-26EC-4E50-936B-D99C92E786A1}" srcOrd="0" destOrd="0" parTransId="{C3296644-D6B6-4C1C-81D6-CBA60DC66E6F}" sibTransId="{4F9322B3-D4E8-4E65-B9C2-57A07E0BF68A}"/>
    <dgm:cxn modelId="{C030F8A9-F5BD-4FAB-AD3F-7AA8FA2719B0}" type="presOf" srcId="{A636089F-CD24-445C-A06C-E69FE8FD121F}" destId="{ED7E7CF0-5631-44C7-875E-5A18922954BE}" srcOrd="0" destOrd="0" presId="urn:microsoft.com/office/officeart/2018/2/layout/IconVerticalSolidList"/>
    <dgm:cxn modelId="{3A0F03AE-B18B-4665-9E6D-131709F922C4}" srcId="{A636089F-CD24-445C-A06C-E69FE8FD121F}" destId="{793E223A-949D-41C6-B1B6-93FE0409531A}" srcOrd="2" destOrd="0" parTransId="{A4DF02DB-BC0F-4945-A54D-EEFD0BE9EF0D}" sibTransId="{39C94C12-417B-4623-A4C0-735A12182DDB}"/>
    <dgm:cxn modelId="{AE1530C0-D2C1-41F3-B2F2-8D008B81FED7}" type="presOf" srcId="{793E223A-949D-41C6-B1B6-93FE0409531A}" destId="{2ABAB343-278C-43DA-9CFB-0702AC3119B1}" srcOrd="0" destOrd="0" presId="urn:microsoft.com/office/officeart/2018/2/layout/IconVerticalSolidList"/>
    <dgm:cxn modelId="{EC1DC1FD-C5A0-4D03-88B8-C93C69723C9F}" type="presOf" srcId="{B6EC7B05-D01B-460F-9623-6C61D42F26F6}" destId="{DC2B4C3F-0093-4357-BBB9-B86D69EE8A9F}" srcOrd="0" destOrd="0" presId="urn:microsoft.com/office/officeart/2018/2/layout/IconVerticalSolidList"/>
    <dgm:cxn modelId="{D3D1A959-BB55-4CE2-AB68-C362F7E02238}" type="presParOf" srcId="{ED7E7CF0-5631-44C7-875E-5A18922954BE}" destId="{08C10A7E-CC60-428F-82ED-1823FFD69D66}" srcOrd="0" destOrd="0" presId="urn:microsoft.com/office/officeart/2018/2/layout/IconVerticalSolidList"/>
    <dgm:cxn modelId="{FB7F508E-372B-472E-B760-533A489BCC80}" type="presParOf" srcId="{08C10A7E-CC60-428F-82ED-1823FFD69D66}" destId="{53573B7D-3F47-47C1-BE2F-D00C8A4BE92B}" srcOrd="0" destOrd="0" presId="urn:microsoft.com/office/officeart/2018/2/layout/IconVerticalSolidList"/>
    <dgm:cxn modelId="{9D1896E6-5D25-437E-816A-061954D012A5}" type="presParOf" srcId="{08C10A7E-CC60-428F-82ED-1823FFD69D66}" destId="{BAD45635-B9D7-4B88-862F-42367C0F75D2}" srcOrd="1" destOrd="0" presId="urn:microsoft.com/office/officeart/2018/2/layout/IconVerticalSolidList"/>
    <dgm:cxn modelId="{3A70C4B6-C7CE-442F-93B8-73A3B19D5A35}" type="presParOf" srcId="{08C10A7E-CC60-428F-82ED-1823FFD69D66}" destId="{EC3AC345-9EAD-4255-93F9-36B3E344657E}" srcOrd="2" destOrd="0" presId="urn:microsoft.com/office/officeart/2018/2/layout/IconVerticalSolidList"/>
    <dgm:cxn modelId="{7134DF9C-545E-410C-A35B-F30184D1FEE4}" type="presParOf" srcId="{08C10A7E-CC60-428F-82ED-1823FFD69D66}" destId="{E33B8945-ADFF-4BCE-A85A-95B10DCDA226}" srcOrd="3" destOrd="0" presId="urn:microsoft.com/office/officeart/2018/2/layout/IconVerticalSolidList"/>
    <dgm:cxn modelId="{76133D4D-5F61-497E-A2D0-D1D62426B2D8}" type="presParOf" srcId="{ED7E7CF0-5631-44C7-875E-5A18922954BE}" destId="{6C3C258E-FAFE-43DB-9AC1-FC879D5A7E34}" srcOrd="1" destOrd="0" presId="urn:microsoft.com/office/officeart/2018/2/layout/IconVerticalSolidList"/>
    <dgm:cxn modelId="{725489C3-0ABD-40D1-9C4E-0AD6D3AC46A1}" type="presParOf" srcId="{ED7E7CF0-5631-44C7-875E-5A18922954BE}" destId="{13CAA34A-616B-4C2D-B5B2-4D29A95639EA}" srcOrd="2" destOrd="0" presId="urn:microsoft.com/office/officeart/2018/2/layout/IconVerticalSolidList"/>
    <dgm:cxn modelId="{AC7CB23D-407E-4B24-9825-A116BF9E5578}" type="presParOf" srcId="{13CAA34A-616B-4C2D-B5B2-4D29A95639EA}" destId="{B1CE0563-FE01-4A3F-945E-F5A1788DE66A}" srcOrd="0" destOrd="0" presId="urn:microsoft.com/office/officeart/2018/2/layout/IconVerticalSolidList"/>
    <dgm:cxn modelId="{ABCDE2F2-12A0-4620-8AC6-B44C80BC4C1A}" type="presParOf" srcId="{13CAA34A-616B-4C2D-B5B2-4D29A95639EA}" destId="{1EAD7C68-D5A3-460A-B3F9-B55413B4090F}" srcOrd="1" destOrd="0" presId="urn:microsoft.com/office/officeart/2018/2/layout/IconVerticalSolidList"/>
    <dgm:cxn modelId="{5452815D-1167-4AA5-A014-59081B1FCD81}" type="presParOf" srcId="{13CAA34A-616B-4C2D-B5B2-4D29A95639EA}" destId="{72DCD235-E907-46BE-B22F-B2377D809386}" srcOrd="2" destOrd="0" presId="urn:microsoft.com/office/officeart/2018/2/layout/IconVerticalSolidList"/>
    <dgm:cxn modelId="{03285B30-DE65-41DB-90E3-92C945E2433A}" type="presParOf" srcId="{13CAA34A-616B-4C2D-B5B2-4D29A95639EA}" destId="{DC2B4C3F-0093-4357-BBB9-B86D69EE8A9F}" srcOrd="3" destOrd="0" presId="urn:microsoft.com/office/officeart/2018/2/layout/IconVerticalSolidList"/>
    <dgm:cxn modelId="{64E4A696-56CA-4C9A-A309-2C3B1AB58A78}" type="presParOf" srcId="{ED7E7CF0-5631-44C7-875E-5A18922954BE}" destId="{7E5AEF32-13CD-4525-8A91-C91339EF8C84}" srcOrd="3" destOrd="0" presId="urn:microsoft.com/office/officeart/2018/2/layout/IconVerticalSolidList"/>
    <dgm:cxn modelId="{F8775104-2EF7-4BCE-B25F-5C6B02144B90}" type="presParOf" srcId="{ED7E7CF0-5631-44C7-875E-5A18922954BE}" destId="{E0F5E466-45E4-4185-9033-4DA39E457326}" srcOrd="4" destOrd="0" presId="urn:microsoft.com/office/officeart/2018/2/layout/IconVerticalSolidList"/>
    <dgm:cxn modelId="{21576F0A-C1C6-46D4-804A-97C3C16FC07C}" type="presParOf" srcId="{E0F5E466-45E4-4185-9033-4DA39E457326}" destId="{9EE4305E-EB33-40E0-ADC9-88D5FD569E5B}" srcOrd="0" destOrd="0" presId="urn:microsoft.com/office/officeart/2018/2/layout/IconVerticalSolidList"/>
    <dgm:cxn modelId="{43AEEE16-A9F7-4D10-8861-E420B16B1CDA}" type="presParOf" srcId="{E0F5E466-45E4-4185-9033-4DA39E457326}" destId="{0875D8D4-BE7D-48E7-BD53-3B1AB4A17C9D}" srcOrd="1" destOrd="0" presId="urn:microsoft.com/office/officeart/2018/2/layout/IconVerticalSolidList"/>
    <dgm:cxn modelId="{F7FA1C84-A9B3-409C-99E8-FFD3239561C1}" type="presParOf" srcId="{E0F5E466-45E4-4185-9033-4DA39E457326}" destId="{B3111E55-09B3-43BD-9C9F-C39DF7762697}" srcOrd="2" destOrd="0" presId="urn:microsoft.com/office/officeart/2018/2/layout/IconVerticalSolidList"/>
    <dgm:cxn modelId="{8219FAB4-088E-4A6A-9C22-FBB1BD87231B}" type="presParOf" srcId="{E0F5E466-45E4-4185-9033-4DA39E457326}" destId="{2ABAB343-278C-43DA-9CFB-0702AC3119B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048A64-950F-423C-B460-14E5D0B1436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2F8F1734-2296-4072-A48E-2644BD8A5EA7}">
      <dgm:prSet/>
      <dgm:spPr/>
      <dgm:t>
        <a:bodyPr/>
        <a:lstStyle/>
        <a:p>
          <a:pPr>
            <a:lnSpc>
              <a:spcPct val="100000"/>
            </a:lnSpc>
          </a:pPr>
          <a:r>
            <a:rPr lang="en-GB"/>
            <a:t>Critically evaluate the suitability of selected algorithms and data structures to solve given problems</a:t>
          </a:r>
          <a:endParaRPr lang="en-US"/>
        </a:p>
      </dgm:t>
    </dgm:pt>
    <dgm:pt modelId="{97483906-0487-43CD-A754-8F598AD7C64E}" type="parTrans" cxnId="{8022779D-2B43-4FF8-8CA3-0F2C2CDE0925}">
      <dgm:prSet/>
      <dgm:spPr/>
      <dgm:t>
        <a:bodyPr/>
        <a:lstStyle/>
        <a:p>
          <a:endParaRPr lang="en-US"/>
        </a:p>
      </dgm:t>
    </dgm:pt>
    <dgm:pt modelId="{0931BB1F-EDE3-4744-B80B-CA2483822E1D}" type="sibTrans" cxnId="{8022779D-2B43-4FF8-8CA3-0F2C2CDE0925}">
      <dgm:prSet/>
      <dgm:spPr/>
      <dgm:t>
        <a:bodyPr/>
        <a:lstStyle/>
        <a:p>
          <a:pPr>
            <a:lnSpc>
              <a:spcPct val="100000"/>
            </a:lnSpc>
          </a:pPr>
          <a:endParaRPr lang="en-US"/>
        </a:p>
      </dgm:t>
    </dgm:pt>
    <dgm:pt modelId="{7EB47274-9A38-494D-B971-9F54498E601C}">
      <dgm:prSet/>
      <dgm:spPr/>
      <dgm:t>
        <a:bodyPr/>
        <a:lstStyle/>
        <a:p>
          <a:pPr>
            <a:lnSpc>
              <a:spcPct val="100000"/>
            </a:lnSpc>
          </a:pPr>
          <a:r>
            <a:rPr lang="en-GB"/>
            <a:t>Develop OO solutions to solve a given problem scenario(s) often encountered in web development</a:t>
          </a:r>
          <a:endParaRPr lang="en-US"/>
        </a:p>
      </dgm:t>
    </dgm:pt>
    <dgm:pt modelId="{99B323BD-4B83-4BF1-B08D-64B9A8E31E1D}" type="parTrans" cxnId="{2EF2DE68-8A1D-4815-89EB-F90E1EC16DB2}">
      <dgm:prSet/>
      <dgm:spPr/>
      <dgm:t>
        <a:bodyPr/>
        <a:lstStyle/>
        <a:p>
          <a:endParaRPr lang="en-US"/>
        </a:p>
      </dgm:t>
    </dgm:pt>
    <dgm:pt modelId="{19CD7B1F-45C2-4347-9F17-78D0A09C6DD7}" type="sibTrans" cxnId="{2EF2DE68-8A1D-4815-89EB-F90E1EC16DB2}">
      <dgm:prSet/>
      <dgm:spPr/>
      <dgm:t>
        <a:bodyPr/>
        <a:lstStyle/>
        <a:p>
          <a:endParaRPr lang="en-US"/>
        </a:p>
      </dgm:t>
    </dgm:pt>
    <dgm:pt modelId="{CA87474D-0AAB-4622-B9D2-AF91A100852D}" type="pres">
      <dgm:prSet presAssocID="{11048A64-950F-423C-B460-14E5D0B1436F}" presName="root" presStyleCnt="0">
        <dgm:presLayoutVars>
          <dgm:dir/>
          <dgm:resizeHandles val="exact"/>
        </dgm:presLayoutVars>
      </dgm:prSet>
      <dgm:spPr/>
    </dgm:pt>
    <dgm:pt modelId="{157D7BED-0C4D-4651-81B0-193B793C8A4F}" type="pres">
      <dgm:prSet presAssocID="{11048A64-950F-423C-B460-14E5D0B1436F}" presName="container" presStyleCnt="0">
        <dgm:presLayoutVars>
          <dgm:dir/>
          <dgm:resizeHandles val="exact"/>
        </dgm:presLayoutVars>
      </dgm:prSet>
      <dgm:spPr/>
    </dgm:pt>
    <dgm:pt modelId="{9719DAC1-7ECB-494B-8B12-C09805CA1AB6}" type="pres">
      <dgm:prSet presAssocID="{2F8F1734-2296-4072-A48E-2644BD8A5EA7}" presName="compNode" presStyleCnt="0"/>
      <dgm:spPr/>
    </dgm:pt>
    <dgm:pt modelId="{6D559BB2-F914-438B-97BF-C7FA9CF69A6D}" type="pres">
      <dgm:prSet presAssocID="{2F8F1734-2296-4072-A48E-2644BD8A5EA7}" presName="iconBgRect" presStyleLbl="bgShp" presStyleIdx="0" presStyleCnt="2"/>
      <dgm:spPr/>
    </dgm:pt>
    <dgm:pt modelId="{2FED1861-1FCB-44FB-885A-9906B040DD08}" type="pres">
      <dgm:prSet presAssocID="{2F8F1734-2296-4072-A48E-2644BD8A5EA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93C55686-12EC-4124-9B74-1A649D24451C}" type="pres">
      <dgm:prSet presAssocID="{2F8F1734-2296-4072-A48E-2644BD8A5EA7}" presName="spaceRect" presStyleCnt="0"/>
      <dgm:spPr/>
    </dgm:pt>
    <dgm:pt modelId="{678965F6-B915-4923-AF93-98FD8E9EB639}" type="pres">
      <dgm:prSet presAssocID="{2F8F1734-2296-4072-A48E-2644BD8A5EA7}" presName="textRect" presStyleLbl="revTx" presStyleIdx="0" presStyleCnt="2">
        <dgm:presLayoutVars>
          <dgm:chMax val="1"/>
          <dgm:chPref val="1"/>
        </dgm:presLayoutVars>
      </dgm:prSet>
      <dgm:spPr/>
    </dgm:pt>
    <dgm:pt modelId="{78735A82-E54B-4929-ABE6-DA4C56C77E05}" type="pres">
      <dgm:prSet presAssocID="{0931BB1F-EDE3-4744-B80B-CA2483822E1D}" presName="sibTrans" presStyleLbl="sibTrans2D1" presStyleIdx="0" presStyleCnt="0"/>
      <dgm:spPr/>
    </dgm:pt>
    <dgm:pt modelId="{E778CB94-EA41-4FAB-BDA0-6333814D42D5}" type="pres">
      <dgm:prSet presAssocID="{7EB47274-9A38-494D-B971-9F54498E601C}" presName="compNode" presStyleCnt="0"/>
      <dgm:spPr/>
    </dgm:pt>
    <dgm:pt modelId="{9F4B9BCA-FDDF-45CC-8425-19715FE9617B}" type="pres">
      <dgm:prSet presAssocID="{7EB47274-9A38-494D-B971-9F54498E601C}" presName="iconBgRect" presStyleLbl="bgShp" presStyleIdx="1" presStyleCnt="2"/>
      <dgm:spPr/>
    </dgm:pt>
    <dgm:pt modelId="{44599F9F-A7D3-4CFD-8A89-EF965F5CDDCE}" type="pres">
      <dgm:prSet presAssocID="{7EB47274-9A38-494D-B971-9F54498E601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ocessor"/>
        </a:ext>
      </dgm:extLst>
    </dgm:pt>
    <dgm:pt modelId="{C6901080-B747-4B6F-AD0F-1D6F73AACED2}" type="pres">
      <dgm:prSet presAssocID="{7EB47274-9A38-494D-B971-9F54498E601C}" presName="spaceRect" presStyleCnt="0"/>
      <dgm:spPr/>
    </dgm:pt>
    <dgm:pt modelId="{DA64A538-8CE6-495B-BF9E-976EE24290CD}" type="pres">
      <dgm:prSet presAssocID="{7EB47274-9A38-494D-B971-9F54498E601C}" presName="textRect" presStyleLbl="revTx" presStyleIdx="1" presStyleCnt="2">
        <dgm:presLayoutVars>
          <dgm:chMax val="1"/>
          <dgm:chPref val="1"/>
        </dgm:presLayoutVars>
      </dgm:prSet>
      <dgm:spPr/>
    </dgm:pt>
  </dgm:ptLst>
  <dgm:cxnLst>
    <dgm:cxn modelId="{F652CB10-460E-4BAD-A37F-E46D6FBA8047}" type="presOf" srcId="{0931BB1F-EDE3-4744-B80B-CA2483822E1D}" destId="{78735A82-E54B-4929-ABE6-DA4C56C77E05}" srcOrd="0" destOrd="0" presId="urn:microsoft.com/office/officeart/2018/2/layout/IconCircleList"/>
    <dgm:cxn modelId="{C8BF5C66-C33D-461E-A2C8-FCC144BF8A1B}" type="presOf" srcId="{7EB47274-9A38-494D-B971-9F54498E601C}" destId="{DA64A538-8CE6-495B-BF9E-976EE24290CD}" srcOrd="0" destOrd="0" presId="urn:microsoft.com/office/officeart/2018/2/layout/IconCircleList"/>
    <dgm:cxn modelId="{2EF2DE68-8A1D-4815-89EB-F90E1EC16DB2}" srcId="{11048A64-950F-423C-B460-14E5D0B1436F}" destId="{7EB47274-9A38-494D-B971-9F54498E601C}" srcOrd="1" destOrd="0" parTransId="{99B323BD-4B83-4BF1-B08D-64B9A8E31E1D}" sibTransId="{19CD7B1F-45C2-4347-9F17-78D0A09C6DD7}"/>
    <dgm:cxn modelId="{82168882-3AB4-489C-BD99-E46C63A0092A}" type="presOf" srcId="{11048A64-950F-423C-B460-14E5D0B1436F}" destId="{CA87474D-0AAB-4622-B9D2-AF91A100852D}" srcOrd="0" destOrd="0" presId="urn:microsoft.com/office/officeart/2018/2/layout/IconCircleList"/>
    <dgm:cxn modelId="{D536478D-7C49-47AB-B0AA-EB32CD824BCF}" type="presOf" srcId="{2F8F1734-2296-4072-A48E-2644BD8A5EA7}" destId="{678965F6-B915-4923-AF93-98FD8E9EB639}" srcOrd="0" destOrd="0" presId="urn:microsoft.com/office/officeart/2018/2/layout/IconCircleList"/>
    <dgm:cxn modelId="{8022779D-2B43-4FF8-8CA3-0F2C2CDE0925}" srcId="{11048A64-950F-423C-B460-14E5D0B1436F}" destId="{2F8F1734-2296-4072-A48E-2644BD8A5EA7}" srcOrd="0" destOrd="0" parTransId="{97483906-0487-43CD-A754-8F598AD7C64E}" sibTransId="{0931BB1F-EDE3-4744-B80B-CA2483822E1D}"/>
    <dgm:cxn modelId="{D60213F1-DC87-4C05-91D6-78BCE72B5F11}" type="presParOf" srcId="{CA87474D-0AAB-4622-B9D2-AF91A100852D}" destId="{157D7BED-0C4D-4651-81B0-193B793C8A4F}" srcOrd="0" destOrd="0" presId="urn:microsoft.com/office/officeart/2018/2/layout/IconCircleList"/>
    <dgm:cxn modelId="{4DCE6915-C1F0-402E-8634-FAA3511C2BA8}" type="presParOf" srcId="{157D7BED-0C4D-4651-81B0-193B793C8A4F}" destId="{9719DAC1-7ECB-494B-8B12-C09805CA1AB6}" srcOrd="0" destOrd="0" presId="urn:microsoft.com/office/officeart/2018/2/layout/IconCircleList"/>
    <dgm:cxn modelId="{EB30E415-BAB8-4838-96E9-B4823A152E1C}" type="presParOf" srcId="{9719DAC1-7ECB-494B-8B12-C09805CA1AB6}" destId="{6D559BB2-F914-438B-97BF-C7FA9CF69A6D}" srcOrd="0" destOrd="0" presId="urn:microsoft.com/office/officeart/2018/2/layout/IconCircleList"/>
    <dgm:cxn modelId="{C212E83C-4D33-47E6-B0C7-3FAFD749BCDE}" type="presParOf" srcId="{9719DAC1-7ECB-494B-8B12-C09805CA1AB6}" destId="{2FED1861-1FCB-44FB-885A-9906B040DD08}" srcOrd="1" destOrd="0" presId="urn:microsoft.com/office/officeart/2018/2/layout/IconCircleList"/>
    <dgm:cxn modelId="{D5AF25C7-7C60-47E9-A949-0D822FC7F785}" type="presParOf" srcId="{9719DAC1-7ECB-494B-8B12-C09805CA1AB6}" destId="{93C55686-12EC-4124-9B74-1A649D24451C}" srcOrd="2" destOrd="0" presId="urn:microsoft.com/office/officeart/2018/2/layout/IconCircleList"/>
    <dgm:cxn modelId="{01B16C56-EE40-4B5C-8757-DB29DECF7789}" type="presParOf" srcId="{9719DAC1-7ECB-494B-8B12-C09805CA1AB6}" destId="{678965F6-B915-4923-AF93-98FD8E9EB639}" srcOrd="3" destOrd="0" presId="urn:microsoft.com/office/officeart/2018/2/layout/IconCircleList"/>
    <dgm:cxn modelId="{1683D729-8436-4DFB-9B18-EC476C56487D}" type="presParOf" srcId="{157D7BED-0C4D-4651-81B0-193B793C8A4F}" destId="{78735A82-E54B-4929-ABE6-DA4C56C77E05}" srcOrd="1" destOrd="0" presId="urn:microsoft.com/office/officeart/2018/2/layout/IconCircleList"/>
    <dgm:cxn modelId="{C6C6AB62-66C0-492A-A597-1B16169CF371}" type="presParOf" srcId="{157D7BED-0C4D-4651-81B0-193B793C8A4F}" destId="{E778CB94-EA41-4FAB-BDA0-6333814D42D5}" srcOrd="2" destOrd="0" presId="urn:microsoft.com/office/officeart/2018/2/layout/IconCircleList"/>
    <dgm:cxn modelId="{349111F3-A26E-4E83-AF19-714EC79BFCBC}" type="presParOf" srcId="{E778CB94-EA41-4FAB-BDA0-6333814D42D5}" destId="{9F4B9BCA-FDDF-45CC-8425-19715FE9617B}" srcOrd="0" destOrd="0" presId="urn:microsoft.com/office/officeart/2018/2/layout/IconCircleList"/>
    <dgm:cxn modelId="{2D115BC9-FA65-4CA0-987B-621D19D78EF8}" type="presParOf" srcId="{E778CB94-EA41-4FAB-BDA0-6333814D42D5}" destId="{44599F9F-A7D3-4CFD-8A89-EF965F5CDDCE}" srcOrd="1" destOrd="0" presId="urn:microsoft.com/office/officeart/2018/2/layout/IconCircleList"/>
    <dgm:cxn modelId="{851977A1-F91C-4BF0-975C-12E43CD43CE6}" type="presParOf" srcId="{E778CB94-EA41-4FAB-BDA0-6333814D42D5}" destId="{C6901080-B747-4B6F-AD0F-1D6F73AACED2}" srcOrd="2" destOrd="0" presId="urn:microsoft.com/office/officeart/2018/2/layout/IconCircleList"/>
    <dgm:cxn modelId="{917C2375-BCA0-427F-89BB-04BE09CC6960}" type="presParOf" srcId="{E778CB94-EA41-4FAB-BDA0-6333814D42D5}" destId="{DA64A538-8CE6-495B-BF9E-976EE24290C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ECE1572-1D3D-4ABE-92D6-61A9BE972DE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CA79A46-48B2-43C7-A03E-E0F8F76E0504}">
      <dgm:prSet/>
      <dgm:spPr/>
      <dgm:t>
        <a:bodyPr/>
        <a:lstStyle/>
        <a:p>
          <a:r>
            <a:rPr lang="en-GB"/>
            <a:t>Abstract data types (ADT)</a:t>
          </a:r>
          <a:endParaRPr lang="en-US"/>
        </a:p>
      </dgm:t>
    </dgm:pt>
    <dgm:pt modelId="{EF47F5F3-D124-48F9-99B2-0BD60F847321}" type="parTrans" cxnId="{6C70F5F5-BEC8-42C1-86EE-D1907941FEC6}">
      <dgm:prSet/>
      <dgm:spPr/>
      <dgm:t>
        <a:bodyPr/>
        <a:lstStyle/>
        <a:p>
          <a:endParaRPr lang="en-US"/>
        </a:p>
      </dgm:t>
    </dgm:pt>
    <dgm:pt modelId="{CAF917A3-5C01-47EB-88D7-76D34CCFADA2}" type="sibTrans" cxnId="{6C70F5F5-BEC8-42C1-86EE-D1907941FEC6}">
      <dgm:prSet/>
      <dgm:spPr/>
      <dgm:t>
        <a:bodyPr/>
        <a:lstStyle/>
        <a:p>
          <a:endParaRPr lang="en-US"/>
        </a:p>
      </dgm:t>
    </dgm:pt>
    <dgm:pt modelId="{AFC067F2-9CAD-4F03-88F0-E0B76AAFBE45}">
      <dgm:prSet/>
      <dgm:spPr/>
      <dgm:t>
        <a:bodyPr/>
        <a:lstStyle/>
        <a:p>
          <a:r>
            <a:rPr lang="en-GB"/>
            <a:t>Simple data structures e.g. stacks, queues</a:t>
          </a:r>
          <a:endParaRPr lang="en-US"/>
        </a:p>
      </dgm:t>
    </dgm:pt>
    <dgm:pt modelId="{DA1CB4BB-D63A-4BF7-960C-9ED621780920}" type="parTrans" cxnId="{795099DE-92DF-4931-8701-484D83871C90}">
      <dgm:prSet/>
      <dgm:spPr/>
      <dgm:t>
        <a:bodyPr/>
        <a:lstStyle/>
        <a:p>
          <a:endParaRPr lang="en-US"/>
        </a:p>
      </dgm:t>
    </dgm:pt>
    <dgm:pt modelId="{EC50569E-7A76-426B-954C-61830A119A75}" type="sibTrans" cxnId="{795099DE-92DF-4931-8701-484D83871C90}">
      <dgm:prSet/>
      <dgm:spPr/>
      <dgm:t>
        <a:bodyPr/>
        <a:lstStyle/>
        <a:p>
          <a:endParaRPr lang="en-US"/>
        </a:p>
      </dgm:t>
    </dgm:pt>
    <dgm:pt modelId="{8C3DDE2B-9C8F-4B60-B21A-77853C731360}">
      <dgm:prSet/>
      <dgm:spPr/>
      <dgm:t>
        <a:bodyPr/>
        <a:lstStyle/>
        <a:p>
          <a:r>
            <a:rPr lang="en-GB"/>
            <a:t>Complex data structures and algorithms e.g. lists, linked lists, heaps</a:t>
          </a:r>
          <a:endParaRPr lang="en-US"/>
        </a:p>
      </dgm:t>
    </dgm:pt>
    <dgm:pt modelId="{5D758D8D-6885-43FA-8CBF-EE0ECE6A8189}" type="parTrans" cxnId="{101CE402-031B-47B6-A927-A8D81645D78A}">
      <dgm:prSet/>
      <dgm:spPr/>
      <dgm:t>
        <a:bodyPr/>
        <a:lstStyle/>
        <a:p>
          <a:endParaRPr lang="en-US"/>
        </a:p>
      </dgm:t>
    </dgm:pt>
    <dgm:pt modelId="{465F58AD-E9DE-43C5-AFA7-65134D1A8F35}" type="sibTrans" cxnId="{101CE402-031B-47B6-A927-A8D81645D78A}">
      <dgm:prSet/>
      <dgm:spPr/>
      <dgm:t>
        <a:bodyPr/>
        <a:lstStyle/>
        <a:p>
          <a:endParaRPr lang="en-US"/>
        </a:p>
      </dgm:t>
    </dgm:pt>
    <dgm:pt modelId="{7EF47C3E-ECEE-4DA0-BC63-90E28A292288}">
      <dgm:prSet/>
      <dgm:spPr/>
      <dgm:t>
        <a:bodyPr/>
        <a:lstStyle/>
        <a:p>
          <a:r>
            <a:rPr lang="en-GB"/>
            <a:t>Graphs – properties and graph traversal</a:t>
          </a:r>
          <a:endParaRPr lang="en-US"/>
        </a:p>
      </dgm:t>
    </dgm:pt>
    <dgm:pt modelId="{2F382CDD-7EE8-4CE6-99C0-4E9B110A1A5B}" type="parTrans" cxnId="{B22089DE-7E22-4B8F-84F6-78E20E918328}">
      <dgm:prSet/>
      <dgm:spPr/>
      <dgm:t>
        <a:bodyPr/>
        <a:lstStyle/>
        <a:p>
          <a:endParaRPr lang="en-US"/>
        </a:p>
      </dgm:t>
    </dgm:pt>
    <dgm:pt modelId="{0EB67DB6-8EF6-4E1E-911F-F7D845EB1C58}" type="sibTrans" cxnId="{B22089DE-7E22-4B8F-84F6-78E20E918328}">
      <dgm:prSet/>
      <dgm:spPr/>
      <dgm:t>
        <a:bodyPr/>
        <a:lstStyle/>
        <a:p>
          <a:endParaRPr lang="en-US"/>
        </a:p>
      </dgm:t>
    </dgm:pt>
    <dgm:pt modelId="{41BD6B84-4BBC-4E0E-818C-1D261E5A2309}">
      <dgm:prSet/>
      <dgm:spPr/>
      <dgm:t>
        <a:bodyPr/>
        <a:lstStyle/>
        <a:p>
          <a:r>
            <a:rPr lang="en-GB"/>
            <a:t>Algorithms for sorting </a:t>
          </a:r>
          <a:endParaRPr lang="en-US"/>
        </a:p>
      </dgm:t>
    </dgm:pt>
    <dgm:pt modelId="{1F864275-182D-4820-90B8-7ABACED88B7E}" type="parTrans" cxnId="{6DB165B0-5EF3-404E-83A0-DB58569FF725}">
      <dgm:prSet/>
      <dgm:spPr/>
      <dgm:t>
        <a:bodyPr/>
        <a:lstStyle/>
        <a:p>
          <a:endParaRPr lang="en-US"/>
        </a:p>
      </dgm:t>
    </dgm:pt>
    <dgm:pt modelId="{86BA18CC-7129-4E88-A215-2B6F3DCD0169}" type="sibTrans" cxnId="{6DB165B0-5EF3-404E-83A0-DB58569FF725}">
      <dgm:prSet/>
      <dgm:spPr/>
      <dgm:t>
        <a:bodyPr/>
        <a:lstStyle/>
        <a:p>
          <a:endParaRPr lang="en-US"/>
        </a:p>
      </dgm:t>
    </dgm:pt>
    <dgm:pt modelId="{C5E079D3-3A00-47C7-BBE0-694957012964}">
      <dgm:prSet/>
      <dgm:spPr/>
      <dgm:t>
        <a:bodyPr/>
        <a:lstStyle/>
        <a:p>
          <a:r>
            <a:rPr lang="en-GB"/>
            <a:t>Algorithms for searching</a:t>
          </a:r>
          <a:endParaRPr lang="en-US"/>
        </a:p>
      </dgm:t>
    </dgm:pt>
    <dgm:pt modelId="{7FC2C972-AD23-4BC1-A178-EB4630CC4BE9}" type="parTrans" cxnId="{1A3DB2AE-FDFD-44FE-AAF1-1D971A99B4AA}">
      <dgm:prSet/>
      <dgm:spPr/>
      <dgm:t>
        <a:bodyPr/>
        <a:lstStyle/>
        <a:p>
          <a:endParaRPr lang="en-US"/>
        </a:p>
      </dgm:t>
    </dgm:pt>
    <dgm:pt modelId="{C33BBE96-E800-4869-A0CF-5BE491216994}" type="sibTrans" cxnId="{1A3DB2AE-FDFD-44FE-AAF1-1D971A99B4AA}">
      <dgm:prSet/>
      <dgm:spPr/>
      <dgm:t>
        <a:bodyPr/>
        <a:lstStyle/>
        <a:p>
          <a:endParaRPr lang="en-US"/>
        </a:p>
      </dgm:t>
    </dgm:pt>
    <dgm:pt modelId="{6F16FB39-0C28-46BE-A0F3-F375DEE106EB}">
      <dgm:prSet/>
      <dgm:spPr/>
      <dgm:t>
        <a:bodyPr/>
        <a:lstStyle/>
        <a:p>
          <a:r>
            <a:rPr lang="en-GB"/>
            <a:t>Object oriented concepts e.g. classes, objects, encapsulation, inheritance and polymorphism</a:t>
          </a:r>
          <a:endParaRPr lang="en-US"/>
        </a:p>
      </dgm:t>
    </dgm:pt>
    <dgm:pt modelId="{91D91D06-1B4A-420E-A1F3-5C3253A373E0}" type="parTrans" cxnId="{86DCC7AA-96DE-441A-A507-F86BF35AF622}">
      <dgm:prSet/>
      <dgm:spPr/>
      <dgm:t>
        <a:bodyPr/>
        <a:lstStyle/>
        <a:p>
          <a:endParaRPr lang="en-US"/>
        </a:p>
      </dgm:t>
    </dgm:pt>
    <dgm:pt modelId="{E9E65ABA-D7FF-4278-BB2A-CAD92FFFA02C}" type="sibTrans" cxnId="{86DCC7AA-96DE-441A-A507-F86BF35AF622}">
      <dgm:prSet/>
      <dgm:spPr/>
      <dgm:t>
        <a:bodyPr/>
        <a:lstStyle/>
        <a:p>
          <a:endParaRPr lang="en-US"/>
        </a:p>
      </dgm:t>
    </dgm:pt>
    <dgm:pt modelId="{A559BAB0-10A4-420E-9B09-503DAD2C04DF}" type="pres">
      <dgm:prSet presAssocID="{FECE1572-1D3D-4ABE-92D6-61A9BE972DE6}" presName="root" presStyleCnt="0">
        <dgm:presLayoutVars>
          <dgm:dir/>
          <dgm:resizeHandles val="exact"/>
        </dgm:presLayoutVars>
      </dgm:prSet>
      <dgm:spPr/>
    </dgm:pt>
    <dgm:pt modelId="{7D37C19F-DE37-4960-B7DA-ADB924B82612}" type="pres">
      <dgm:prSet presAssocID="{7CA79A46-48B2-43C7-A03E-E0F8F76E0504}" presName="compNode" presStyleCnt="0"/>
      <dgm:spPr/>
    </dgm:pt>
    <dgm:pt modelId="{CFDD0F3A-8275-4FE1-A227-037F5A7EC544}" type="pres">
      <dgm:prSet presAssocID="{7CA79A46-48B2-43C7-A03E-E0F8F76E0504}" presName="bgRect" presStyleLbl="bgShp" presStyleIdx="0" presStyleCnt="7"/>
      <dgm:spPr/>
    </dgm:pt>
    <dgm:pt modelId="{C377CBCC-32F8-488C-8E79-2A9ABCD6827D}" type="pres">
      <dgm:prSet presAssocID="{7CA79A46-48B2-43C7-A03E-E0F8F76E0504}"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ble"/>
        </a:ext>
      </dgm:extLst>
    </dgm:pt>
    <dgm:pt modelId="{6218DE0D-C4B5-4386-B53B-D47970C29ED8}" type="pres">
      <dgm:prSet presAssocID="{7CA79A46-48B2-43C7-A03E-E0F8F76E0504}" presName="spaceRect" presStyleCnt="0"/>
      <dgm:spPr/>
    </dgm:pt>
    <dgm:pt modelId="{0EE00C9C-9CE7-4AD3-A46B-62077E511191}" type="pres">
      <dgm:prSet presAssocID="{7CA79A46-48B2-43C7-A03E-E0F8F76E0504}" presName="parTx" presStyleLbl="revTx" presStyleIdx="0" presStyleCnt="7">
        <dgm:presLayoutVars>
          <dgm:chMax val="0"/>
          <dgm:chPref val="0"/>
        </dgm:presLayoutVars>
      </dgm:prSet>
      <dgm:spPr/>
    </dgm:pt>
    <dgm:pt modelId="{6178F334-109D-453F-8463-C0432BE8C2C3}" type="pres">
      <dgm:prSet presAssocID="{CAF917A3-5C01-47EB-88D7-76D34CCFADA2}" presName="sibTrans" presStyleCnt="0"/>
      <dgm:spPr/>
    </dgm:pt>
    <dgm:pt modelId="{34180A7A-BE33-41B8-B56C-205ECE6454CE}" type="pres">
      <dgm:prSet presAssocID="{AFC067F2-9CAD-4F03-88F0-E0B76AAFBE45}" presName="compNode" presStyleCnt="0"/>
      <dgm:spPr/>
    </dgm:pt>
    <dgm:pt modelId="{181BD845-2C83-418E-B981-6E1F65DE8D33}" type="pres">
      <dgm:prSet presAssocID="{AFC067F2-9CAD-4F03-88F0-E0B76AAFBE45}" presName="bgRect" presStyleLbl="bgShp" presStyleIdx="1" presStyleCnt="7"/>
      <dgm:spPr/>
    </dgm:pt>
    <dgm:pt modelId="{C794131B-FBEF-49BB-B677-31623B7AD716}" type="pres">
      <dgm:prSet presAssocID="{AFC067F2-9CAD-4F03-88F0-E0B76AAFBE45}"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3587E6ED-24FB-48E2-A3EE-748B3F9C583E}" type="pres">
      <dgm:prSet presAssocID="{AFC067F2-9CAD-4F03-88F0-E0B76AAFBE45}" presName="spaceRect" presStyleCnt="0"/>
      <dgm:spPr/>
    </dgm:pt>
    <dgm:pt modelId="{5BB6C8EF-088B-4325-BFB2-9071E56331E4}" type="pres">
      <dgm:prSet presAssocID="{AFC067F2-9CAD-4F03-88F0-E0B76AAFBE45}" presName="parTx" presStyleLbl="revTx" presStyleIdx="1" presStyleCnt="7">
        <dgm:presLayoutVars>
          <dgm:chMax val="0"/>
          <dgm:chPref val="0"/>
        </dgm:presLayoutVars>
      </dgm:prSet>
      <dgm:spPr/>
    </dgm:pt>
    <dgm:pt modelId="{8D2BB953-58AC-4903-B6C2-5D70F2ADC940}" type="pres">
      <dgm:prSet presAssocID="{EC50569E-7A76-426B-954C-61830A119A75}" presName="sibTrans" presStyleCnt="0"/>
      <dgm:spPr/>
    </dgm:pt>
    <dgm:pt modelId="{46986A8A-4C73-447A-9895-7CEB3EC6F317}" type="pres">
      <dgm:prSet presAssocID="{8C3DDE2B-9C8F-4B60-B21A-77853C731360}" presName="compNode" presStyleCnt="0"/>
      <dgm:spPr/>
    </dgm:pt>
    <dgm:pt modelId="{AADF8D8E-57D3-4E42-AF0A-0F7A2C6A42E1}" type="pres">
      <dgm:prSet presAssocID="{8C3DDE2B-9C8F-4B60-B21A-77853C731360}" presName="bgRect" presStyleLbl="bgShp" presStyleIdx="2" presStyleCnt="7"/>
      <dgm:spPr/>
    </dgm:pt>
    <dgm:pt modelId="{E38560C9-7770-4C1C-8FB0-3B342FAE24C1}" type="pres">
      <dgm:prSet presAssocID="{8C3DDE2B-9C8F-4B60-B21A-77853C731360}"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lter"/>
        </a:ext>
      </dgm:extLst>
    </dgm:pt>
    <dgm:pt modelId="{3BD4E1F8-9441-43A5-907D-10D889AA07DD}" type="pres">
      <dgm:prSet presAssocID="{8C3DDE2B-9C8F-4B60-B21A-77853C731360}" presName="spaceRect" presStyleCnt="0"/>
      <dgm:spPr/>
    </dgm:pt>
    <dgm:pt modelId="{854C4E15-199A-4041-BA07-F1457D328FB1}" type="pres">
      <dgm:prSet presAssocID="{8C3DDE2B-9C8F-4B60-B21A-77853C731360}" presName="parTx" presStyleLbl="revTx" presStyleIdx="2" presStyleCnt="7">
        <dgm:presLayoutVars>
          <dgm:chMax val="0"/>
          <dgm:chPref val="0"/>
        </dgm:presLayoutVars>
      </dgm:prSet>
      <dgm:spPr/>
    </dgm:pt>
    <dgm:pt modelId="{26C46556-7777-48FE-9615-F79E95C8B674}" type="pres">
      <dgm:prSet presAssocID="{465F58AD-E9DE-43C5-AFA7-65134D1A8F35}" presName="sibTrans" presStyleCnt="0"/>
      <dgm:spPr/>
    </dgm:pt>
    <dgm:pt modelId="{90D076C2-1D2F-42E2-BF57-90DF4D00B505}" type="pres">
      <dgm:prSet presAssocID="{7EF47C3E-ECEE-4DA0-BC63-90E28A292288}" presName="compNode" presStyleCnt="0"/>
      <dgm:spPr/>
    </dgm:pt>
    <dgm:pt modelId="{BCB48BF9-B159-4CFE-A060-8EE06A6F9560}" type="pres">
      <dgm:prSet presAssocID="{7EF47C3E-ECEE-4DA0-BC63-90E28A292288}" presName="bgRect" presStyleLbl="bgShp" presStyleIdx="3" presStyleCnt="7"/>
      <dgm:spPr/>
    </dgm:pt>
    <dgm:pt modelId="{7BBD321E-A5B7-4790-B992-C87FF3A7218E}" type="pres">
      <dgm:prSet presAssocID="{7EF47C3E-ECEE-4DA0-BC63-90E28A292288}"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rawing Compass"/>
        </a:ext>
      </dgm:extLst>
    </dgm:pt>
    <dgm:pt modelId="{26B1326F-5D09-4AFC-97DA-53E7720359CE}" type="pres">
      <dgm:prSet presAssocID="{7EF47C3E-ECEE-4DA0-BC63-90E28A292288}" presName="spaceRect" presStyleCnt="0"/>
      <dgm:spPr/>
    </dgm:pt>
    <dgm:pt modelId="{9FAEC4C5-D7D0-4C4F-980B-33EB3681BA63}" type="pres">
      <dgm:prSet presAssocID="{7EF47C3E-ECEE-4DA0-BC63-90E28A292288}" presName="parTx" presStyleLbl="revTx" presStyleIdx="3" presStyleCnt="7">
        <dgm:presLayoutVars>
          <dgm:chMax val="0"/>
          <dgm:chPref val="0"/>
        </dgm:presLayoutVars>
      </dgm:prSet>
      <dgm:spPr/>
    </dgm:pt>
    <dgm:pt modelId="{D7C6B10C-DADA-4F56-BF24-9E9747A35D3D}" type="pres">
      <dgm:prSet presAssocID="{0EB67DB6-8EF6-4E1E-911F-F7D845EB1C58}" presName="sibTrans" presStyleCnt="0"/>
      <dgm:spPr/>
    </dgm:pt>
    <dgm:pt modelId="{8A978FE8-2B5F-40B2-9ED7-78FA6C04ED36}" type="pres">
      <dgm:prSet presAssocID="{41BD6B84-4BBC-4E0E-818C-1D261E5A2309}" presName="compNode" presStyleCnt="0"/>
      <dgm:spPr/>
    </dgm:pt>
    <dgm:pt modelId="{395F54CA-4AD6-4FC1-94EA-FC301EC6F45C}" type="pres">
      <dgm:prSet presAssocID="{41BD6B84-4BBC-4E0E-818C-1D261E5A2309}" presName="bgRect" presStyleLbl="bgShp" presStyleIdx="4" presStyleCnt="7"/>
      <dgm:spPr/>
    </dgm:pt>
    <dgm:pt modelId="{3C0D726C-6609-4320-BBC2-D534D517B16A}" type="pres">
      <dgm:prSet presAssocID="{41BD6B84-4BBC-4E0E-818C-1D261E5A2309}"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9F042A59-743E-4035-B59C-1226DD8C1A51}" type="pres">
      <dgm:prSet presAssocID="{41BD6B84-4BBC-4E0E-818C-1D261E5A2309}" presName="spaceRect" presStyleCnt="0"/>
      <dgm:spPr/>
    </dgm:pt>
    <dgm:pt modelId="{7396F0B2-5943-4926-B92E-1AFB5AB393B6}" type="pres">
      <dgm:prSet presAssocID="{41BD6B84-4BBC-4E0E-818C-1D261E5A2309}" presName="parTx" presStyleLbl="revTx" presStyleIdx="4" presStyleCnt="7">
        <dgm:presLayoutVars>
          <dgm:chMax val="0"/>
          <dgm:chPref val="0"/>
        </dgm:presLayoutVars>
      </dgm:prSet>
      <dgm:spPr/>
    </dgm:pt>
    <dgm:pt modelId="{A39CCB49-AD77-499D-92E1-97AD787AFD83}" type="pres">
      <dgm:prSet presAssocID="{86BA18CC-7129-4E88-A215-2B6F3DCD0169}" presName="sibTrans" presStyleCnt="0"/>
      <dgm:spPr/>
    </dgm:pt>
    <dgm:pt modelId="{66C022CB-0235-4DED-A078-149F63AD66A6}" type="pres">
      <dgm:prSet presAssocID="{C5E079D3-3A00-47C7-BBE0-694957012964}" presName="compNode" presStyleCnt="0"/>
      <dgm:spPr/>
    </dgm:pt>
    <dgm:pt modelId="{6ECD039E-7EE6-4076-92F5-F9EDD92B0527}" type="pres">
      <dgm:prSet presAssocID="{C5E079D3-3A00-47C7-BBE0-694957012964}" presName="bgRect" presStyleLbl="bgShp" presStyleIdx="5" presStyleCnt="7"/>
      <dgm:spPr/>
    </dgm:pt>
    <dgm:pt modelId="{447EF1D6-FF67-4356-AEB2-53088462F373}" type="pres">
      <dgm:prSet presAssocID="{C5E079D3-3A00-47C7-BBE0-694957012964}"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Research"/>
        </a:ext>
      </dgm:extLst>
    </dgm:pt>
    <dgm:pt modelId="{DFDD09BD-7225-433E-916A-0077758B07F2}" type="pres">
      <dgm:prSet presAssocID="{C5E079D3-3A00-47C7-BBE0-694957012964}" presName="spaceRect" presStyleCnt="0"/>
      <dgm:spPr/>
    </dgm:pt>
    <dgm:pt modelId="{DAF6B4F8-4261-41D9-B2FB-EF45C43CD00B}" type="pres">
      <dgm:prSet presAssocID="{C5E079D3-3A00-47C7-BBE0-694957012964}" presName="parTx" presStyleLbl="revTx" presStyleIdx="5" presStyleCnt="7">
        <dgm:presLayoutVars>
          <dgm:chMax val="0"/>
          <dgm:chPref val="0"/>
        </dgm:presLayoutVars>
      </dgm:prSet>
      <dgm:spPr/>
    </dgm:pt>
    <dgm:pt modelId="{99DD5E69-5DBE-4FCF-BC75-9CCA2319F213}" type="pres">
      <dgm:prSet presAssocID="{C33BBE96-E800-4869-A0CF-5BE491216994}" presName="sibTrans" presStyleCnt="0"/>
      <dgm:spPr/>
    </dgm:pt>
    <dgm:pt modelId="{07785A12-DEE5-4994-AF4C-100F75BBBE89}" type="pres">
      <dgm:prSet presAssocID="{6F16FB39-0C28-46BE-A0F3-F375DEE106EB}" presName="compNode" presStyleCnt="0"/>
      <dgm:spPr/>
    </dgm:pt>
    <dgm:pt modelId="{C63D73B1-1909-4808-A54C-A3174456358C}" type="pres">
      <dgm:prSet presAssocID="{6F16FB39-0C28-46BE-A0F3-F375DEE106EB}" presName="bgRect" presStyleLbl="bgShp" presStyleIdx="6" presStyleCnt="7"/>
      <dgm:spPr/>
    </dgm:pt>
    <dgm:pt modelId="{D6FEC19F-8E1C-49F2-A823-15C9FA86FF1B}" type="pres">
      <dgm:prSet presAssocID="{6F16FB39-0C28-46BE-A0F3-F375DEE106EB}"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Hierarchy"/>
        </a:ext>
      </dgm:extLst>
    </dgm:pt>
    <dgm:pt modelId="{B5BA123B-EC98-4D30-8450-6D3649C325BA}" type="pres">
      <dgm:prSet presAssocID="{6F16FB39-0C28-46BE-A0F3-F375DEE106EB}" presName="spaceRect" presStyleCnt="0"/>
      <dgm:spPr/>
    </dgm:pt>
    <dgm:pt modelId="{E7772687-4160-4C92-8E30-434042216A12}" type="pres">
      <dgm:prSet presAssocID="{6F16FB39-0C28-46BE-A0F3-F375DEE106EB}" presName="parTx" presStyleLbl="revTx" presStyleIdx="6" presStyleCnt="7">
        <dgm:presLayoutVars>
          <dgm:chMax val="0"/>
          <dgm:chPref val="0"/>
        </dgm:presLayoutVars>
      </dgm:prSet>
      <dgm:spPr/>
    </dgm:pt>
  </dgm:ptLst>
  <dgm:cxnLst>
    <dgm:cxn modelId="{101CE402-031B-47B6-A927-A8D81645D78A}" srcId="{FECE1572-1D3D-4ABE-92D6-61A9BE972DE6}" destId="{8C3DDE2B-9C8F-4B60-B21A-77853C731360}" srcOrd="2" destOrd="0" parTransId="{5D758D8D-6885-43FA-8CBF-EE0ECE6A8189}" sibTransId="{465F58AD-E9DE-43C5-AFA7-65134D1A8F35}"/>
    <dgm:cxn modelId="{5C1ACE07-43BE-4292-8F17-051075030A4A}" type="presOf" srcId="{AFC067F2-9CAD-4F03-88F0-E0B76AAFBE45}" destId="{5BB6C8EF-088B-4325-BFB2-9071E56331E4}" srcOrd="0" destOrd="0" presId="urn:microsoft.com/office/officeart/2018/2/layout/IconVerticalSolidList"/>
    <dgm:cxn modelId="{2E17332F-F41D-43F3-AAC9-A6F0C41E373B}" type="presOf" srcId="{7CA79A46-48B2-43C7-A03E-E0F8F76E0504}" destId="{0EE00C9C-9CE7-4AD3-A46B-62077E511191}" srcOrd="0" destOrd="0" presId="urn:microsoft.com/office/officeart/2018/2/layout/IconVerticalSolidList"/>
    <dgm:cxn modelId="{A114E549-FF32-4B78-9ACE-372797CA6DBC}" type="presOf" srcId="{41BD6B84-4BBC-4E0E-818C-1D261E5A2309}" destId="{7396F0B2-5943-4926-B92E-1AFB5AB393B6}" srcOrd="0" destOrd="0" presId="urn:microsoft.com/office/officeart/2018/2/layout/IconVerticalSolidList"/>
    <dgm:cxn modelId="{D0AB5867-4685-42EC-B7F8-2D62E87A01B8}" type="presOf" srcId="{C5E079D3-3A00-47C7-BBE0-694957012964}" destId="{DAF6B4F8-4261-41D9-B2FB-EF45C43CD00B}" srcOrd="0" destOrd="0" presId="urn:microsoft.com/office/officeart/2018/2/layout/IconVerticalSolidList"/>
    <dgm:cxn modelId="{86DCC7AA-96DE-441A-A507-F86BF35AF622}" srcId="{FECE1572-1D3D-4ABE-92D6-61A9BE972DE6}" destId="{6F16FB39-0C28-46BE-A0F3-F375DEE106EB}" srcOrd="6" destOrd="0" parTransId="{91D91D06-1B4A-420E-A1F3-5C3253A373E0}" sibTransId="{E9E65ABA-D7FF-4278-BB2A-CAD92FFFA02C}"/>
    <dgm:cxn modelId="{1A3DB2AE-FDFD-44FE-AAF1-1D971A99B4AA}" srcId="{FECE1572-1D3D-4ABE-92D6-61A9BE972DE6}" destId="{C5E079D3-3A00-47C7-BBE0-694957012964}" srcOrd="5" destOrd="0" parTransId="{7FC2C972-AD23-4BC1-A178-EB4630CC4BE9}" sibTransId="{C33BBE96-E800-4869-A0CF-5BE491216994}"/>
    <dgm:cxn modelId="{6DB165B0-5EF3-404E-83A0-DB58569FF725}" srcId="{FECE1572-1D3D-4ABE-92D6-61A9BE972DE6}" destId="{41BD6B84-4BBC-4E0E-818C-1D261E5A2309}" srcOrd="4" destOrd="0" parTransId="{1F864275-182D-4820-90B8-7ABACED88B7E}" sibTransId="{86BA18CC-7129-4E88-A215-2B6F3DCD0169}"/>
    <dgm:cxn modelId="{8516EAC8-44CD-4448-9AE4-0F70F58F6837}" type="presOf" srcId="{8C3DDE2B-9C8F-4B60-B21A-77853C731360}" destId="{854C4E15-199A-4041-BA07-F1457D328FB1}" srcOrd="0" destOrd="0" presId="urn:microsoft.com/office/officeart/2018/2/layout/IconVerticalSolidList"/>
    <dgm:cxn modelId="{259841D9-0F4B-4A74-A9BA-0AC119131827}" type="presOf" srcId="{FECE1572-1D3D-4ABE-92D6-61A9BE972DE6}" destId="{A559BAB0-10A4-420E-9B09-503DAD2C04DF}" srcOrd="0" destOrd="0" presId="urn:microsoft.com/office/officeart/2018/2/layout/IconVerticalSolidList"/>
    <dgm:cxn modelId="{F9DA9AD9-2269-48E5-AA6D-1E6B695AD03C}" type="presOf" srcId="{6F16FB39-0C28-46BE-A0F3-F375DEE106EB}" destId="{E7772687-4160-4C92-8E30-434042216A12}" srcOrd="0" destOrd="0" presId="urn:microsoft.com/office/officeart/2018/2/layout/IconVerticalSolidList"/>
    <dgm:cxn modelId="{B22089DE-7E22-4B8F-84F6-78E20E918328}" srcId="{FECE1572-1D3D-4ABE-92D6-61A9BE972DE6}" destId="{7EF47C3E-ECEE-4DA0-BC63-90E28A292288}" srcOrd="3" destOrd="0" parTransId="{2F382CDD-7EE8-4CE6-99C0-4E9B110A1A5B}" sibTransId="{0EB67DB6-8EF6-4E1E-911F-F7D845EB1C58}"/>
    <dgm:cxn modelId="{795099DE-92DF-4931-8701-484D83871C90}" srcId="{FECE1572-1D3D-4ABE-92D6-61A9BE972DE6}" destId="{AFC067F2-9CAD-4F03-88F0-E0B76AAFBE45}" srcOrd="1" destOrd="0" parTransId="{DA1CB4BB-D63A-4BF7-960C-9ED621780920}" sibTransId="{EC50569E-7A76-426B-954C-61830A119A75}"/>
    <dgm:cxn modelId="{66122FE6-773D-472D-B334-10FBCE7FC55E}" type="presOf" srcId="{7EF47C3E-ECEE-4DA0-BC63-90E28A292288}" destId="{9FAEC4C5-D7D0-4C4F-980B-33EB3681BA63}" srcOrd="0" destOrd="0" presId="urn:microsoft.com/office/officeart/2018/2/layout/IconVerticalSolidList"/>
    <dgm:cxn modelId="{6C70F5F5-BEC8-42C1-86EE-D1907941FEC6}" srcId="{FECE1572-1D3D-4ABE-92D6-61A9BE972DE6}" destId="{7CA79A46-48B2-43C7-A03E-E0F8F76E0504}" srcOrd="0" destOrd="0" parTransId="{EF47F5F3-D124-48F9-99B2-0BD60F847321}" sibTransId="{CAF917A3-5C01-47EB-88D7-76D34CCFADA2}"/>
    <dgm:cxn modelId="{8B215BC5-D855-41F7-9901-0DDD5BCCEA67}" type="presParOf" srcId="{A559BAB0-10A4-420E-9B09-503DAD2C04DF}" destId="{7D37C19F-DE37-4960-B7DA-ADB924B82612}" srcOrd="0" destOrd="0" presId="urn:microsoft.com/office/officeart/2018/2/layout/IconVerticalSolidList"/>
    <dgm:cxn modelId="{40B97092-21C4-49AE-857C-A077D5E63D11}" type="presParOf" srcId="{7D37C19F-DE37-4960-B7DA-ADB924B82612}" destId="{CFDD0F3A-8275-4FE1-A227-037F5A7EC544}" srcOrd="0" destOrd="0" presId="urn:microsoft.com/office/officeart/2018/2/layout/IconVerticalSolidList"/>
    <dgm:cxn modelId="{C5CEED85-3D79-4F80-AC93-B6868CD49676}" type="presParOf" srcId="{7D37C19F-DE37-4960-B7DA-ADB924B82612}" destId="{C377CBCC-32F8-488C-8E79-2A9ABCD6827D}" srcOrd="1" destOrd="0" presId="urn:microsoft.com/office/officeart/2018/2/layout/IconVerticalSolidList"/>
    <dgm:cxn modelId="{720FA50F-B01A-4069-A539-4BBAA4CD3734}" type="presParOf" srcId="{7D37C19F-DE37-4960-B7DA-ADB924B82612}" destId="{6218DE0D-C4B5-4386-B53B-D47970C29ED8}" srcOrd="2" destOrd="0" presId="urn:microsoft.com/office/officeart/2018/2/layout/IconVerticalSolidList"/>
    <dgm:cxn modelId="{61CA4DDD-B50F-4F87-BC37-B7CAED53E23C}" type="presParOf" srcId="{7D37C19F-DE37-4960-B7DA-ADB924B82612}" destId="{0EE00C9C-9CE7-4AD3-A46B-62077E511191}" srcOrd="3" destOrd="0" presId="urn:microsoft.com/office/officeart/2018/2/layout/IconVerticalSolidList"/>
    <dgm:cxn modelId="{3A2ECD72-3BB7-4063-9E4A-AC874C3922F4}" type="presParOf" srcId="{A559BAB0-10A4-420E-9B09-503DAD2C04DF}" destId="{6178F334-109D-453F-8463-C0432BE8C2C3}" srcOrd="1" destOrd="0" presId="urn:microsoft.com/office/officeart/2018/2/layout/IconVerticalSolidList"/>
    <dgm:cxn modelId="{86B69202-3DC8-4B71-BC9F-3E048D8968A0}" type="presParOf" srcId="{A559BAB0-10A4-420E-9B09-503DAD2C04DF}" destId="{34180A7A-BE33-41B8-B56C-205ECE6454CE}" srcOrd="2" destOrd="0" presId="urn:microsoft.com/office/officeart/2018/2/layout/IconVerticalSolidList"/>
    <dgm:cxn modelId="{7C889962-151F-4FD8-8335-F4339C8F3C3B}" type="presParOf" srcId="{34180A7A-BE33-41B8-B56C-205ECE6454CE}" destId="{181BD845-2C83-418E-B981-6E1F65DE8D33}" srcOrd="0" destOrd="0" presId="urn:microsoft.com/office/officeart/2018/2/layout/IconVerticalSolidList"/>
    <dgm:cxn modelId="{40219BC9-1850-4868-804F-AE4F6B21AA43}" type="presParOf" srcId="{34180A7A-BE33-41B8-B56C-205ECE6454CE}" destId="{C794131B-FBEF-49BB-B677-31623B7AD716}" srcOrd="1" destOrd="0" presId="urn:microsoft.com/office/officeart/2018/2/layout/IconVerticalSolidList"/>
    <dgm:cxn modelId="{4BFFE516-1FB5-4A55-9EA8-68A197C288E7}" type="presParOf" srcId="{34180A7A-BE33-41B8-B56C-205ECE6454CE}" destId="{3587E6ED-24FB-48E2-A3EE-748B3F9C583E}" srcOrd="2" destOrd="0" presId="urn:microsoft.com/office/officeart/2018/2/layout/IconVerticalSolidList"/>
    <dgm:cxn modelId="{20BD2506-F433-4E2E-A02D-FC9E57E3E179}" type="presParOf" srcId="{34180A7A-BE33-41B8-B56C-205ECE6454CE}" destId="{5BB6C8EF-088B-4325-BFB2-9071E56331E4}" srcOrd="3" destOrd="0" presId="urn:microsoft.com/office/officeart/2018/2/layout/IconVerticalSolidList"/>
    <dgm:cxn modelId="{AF9556DE-5049-4360-B3E6-E3724065EF65}" type="presParOf" srcId="{A559BAB0-10A4-420E-9B09-503DAD2C04DF}" destId="{8D2BB953-58AC-4903-B6C2-5D70F2ADC940}" srcOrd="3" destOrd="0" presId="urn:microsoft.com/office/officeart/2018/2/layout/IconVerticalSolidList"/>
    <dgm:cxn modelId="{4983BDA8-8862-4294-A4F2-7281CF9F593C}" type="presParOf" srcId="{A559BAB0-10A4-420E-9B09-503DAD2C04DF}" destId="{46986A8A-4C73-447A-9895-7CEB3EC6F317}" srcOrd="4" destOrd="0" presId="urn:microsoft.com/office/officeart/2018/2/layout/IconVerticalSolidList"/>
    <dgm:cxn modelId="{6222F617-CAD9-4200-9F0E-9E66288CDD59}" type="presParOf" srcId="{46986A8A-4C73-447A-9895-7CEB3EC6F317}" destId="{AADF8D8E-57D3-4E42-AF0A-0F7A2C6A42E1}" srcOrd="0" destOrd="0" presId="urn:microsoft.com/office/officeart/2018/2/layout/IconVerticalSolidList"/>
    <dgm:cxn modelId="{3266CF85-D749-498B-862B-D6E761AE62DF}" type="presParOf" srcId="{46986A8A-4C73-447A-9895-7CEB3EC6F317}" destId="{E38560C9-7770-4C1C-8FB0-3B342FAE24C1}" srcOrd="1" destOrd="0" presId="urn:microsoft.com/office/officeart/2018/2/layout/IconVerticalSolidList"/>
    <dgm:cxn modelId="{5BBD644D-92B6-46E7-B871-95967AFE3F97}" type="presParOf" srcId="{46986A8A-4C73-447A-9895-7CEB3EC6F317}" destId="{3BD4E1F8-9441-43A5-907D-10D889AA07DD}" srcOrd="2" destOrd="0" presId="urn:microsoft.com/office/officeart/2018/2/layout/IconVerticalSolidList"/>
    <dgm:cxn modelId="{BC3CA899-69F3-432E-BC9A-C13D13B0C7B8}" type="presParOf" srcId="{46986A8A-4C73-447A-9895-7CEB3EC6F317}" destId="{854C4E15-199A-4041-BA07-F1457D328FB1}" srcOrd="3" destOrd="0" presId="urn:microsoft.com/office/officeart/2018/2/layout/IconVerticalSolidList"/>
    <dgm:cxn modelId="{54BC6DFC-B330-4C47-AB30-629A9B130AD8}" type="presParOf" srcId="{A559BAB0-10A4-420E-9B09-503DAD2C04DF}" destId="{26C46556-7777-48FE-9615-F79E95C8B674}" srcOrd="5" destOrd="0" presId="urn:microsoft.com/office/officeart/2018/2/layout/IconVerticalSolidList"/>
    <dgm:cxn modelId="{3F4C3D23-1695-473D-BF77-4487CFC82D78}" type="presParOf" srcId="{A559BAB0-10A4-420E-9B09-503DAD2C04DF}" destId="{90D076C2-1D2F-42E2-BF57-90DF4D00B505}" srcOrd="6" destOrd="0" presId="urn:microsoft.com/office/officeart/2018/2/layout/IconVerticalSolidList"/>
    <dgm:cxn modelId="{1980C088-C75A-4469-A9F6-5A38C041810B}" type="presParOf" srcId="{90D076C2-1D2F-42E2-BF57-90DF4D00B505}" destId="{BCB48BF9-B159-4CFE-A060-8EE06A6F9560}" srcOrd="0" destOrd="0" presId="urn:microsoft.com/office/officeart/2018/2/layout/IconVerticalSolidList"/>
    <dgm:cxn modelId="{2B5F4B72-36B3-43A4-83C9-6CCD467651C5}" type="presParOf" srcId="{90D076C2-1D2F-42E2-BF57-90DF4D00B505}" destId="{7BBD321E-A5B7-4790-B992-C87FF3A7218E}" srcOrd="1" destOrd="0" presId="urn:microsoft.com/office/officeart/2018/2/layout/IconVerticalSolidList"/>
    <dgm:cxn modelId="{486C5DE5-7CC2-4769-8BD6-671A01FC572D}" type="presParOf" srcId="{90D076C2-1D2F-42E2-BF57-90DF4D00B505}" destId="{26B1326F-5D09-4AFC-97DA-53E7720359CE}" srcOrd="2" destOrd="0" presId="urn:microsoft.com/office/officeart/2018/2/layout/IconVerticalSolidList"/>
    <dgm:cxn modelId="{572B8277-6981-410F-9120-CCBDC19FBB62}" type="presParOf" srcId="{90D076C2-1D2F-42E2-BF57-90DF4D00B505}" destId="{9FAEC4C5-D7D0-4C4F-980B-33EB3681BA63}" srcOrd="3" destOrd="0" presId="urn:microsoft.com/office/officeart/2018/2/layout/IconVerticalSolidList"/>
    <dgm:cxn modelId="{E79D023E-BC04-46DD-BE49-0C0CBE7A98EC}" type="presParOf" srcId="{A559BAB0-10A4-420E-9B09-503DAD2C04DF}" destId="{D7C6B10C-DADA-4F56-BF24-9E9747A35D3D}" srcOrd="7" destOrd="0" presId="urn:microsoft.com/office/officeart/2018/2/layout/IconVerticalSolidList"/>
    <dgm:cxn modelId="{E242BC4B-3557-4A6B-8EE8-C0CAD0D4AF9C}" type="presParOf" srcId="{A559BAB0-10A4-420E-9B09-503DAD2C04DF}" destId="{8A978FE8-2B5F-40B2-9ED7-78FA6C04ED36}" srcOrd="8" destOrd="0" presId="urn:microsoft.com/office/officeart/2018/2/layout/IconVerticalSolidList"/>
    <dgm:cxn modelId="{818359ED-6704-45EF-82C8-D3D91EE384B4}" type="presParOf" srcId="{8A978FE8-2B5F-40B2-9ED7-78FA6C04ED36}" destId="{395F54CA-4AD6-4FC1-94EA-FC301EC6F45C}" srcOrd="0" destOrd="0" presId="urn:microsoft.com/office/officeart/2018/2/layout/IconVerticalSolidList"/>
    <dgm:cxn modelId="{F41B897C-9EA6-4561-B519-59008969483B}" type="presParOf" srcId="{8A978FE8-2B5F-40B2-9ED7-78FA6C04ED36}" destId="{3C0D726C-6609-4320-BBC2-D534D517B16A}" srcOrd="1" destOrd="0" presId="urn:microsoft.com/office/officeart/2018/2/layout/IconVerticalSolidList"/>
    <dgm:cxn modelId="{4D0E8AA4-74A6-40FE-9F47-27856333250A}" type="presParOf" srcId="{8A978FE8-2B5F-40B2-9ED7-78FA6C04ED36}" destId="{9F042A59-743E-4035-B59C-1226DD8C1A51}" srcOrd="2" destOrd="0" presId="urn:microsoft.com/office/officeart/2018/2/layout/IconVerticalSolidList"/>
    <dgm:cxn modelId="{F4642517-4324-40F7-AEC0-EACA0736B4E2}" type="presParOf" srcId="{8A978FE8-2B5F-40B2-9ED7-78FA6C04ED36}" destId="{7396F0B2-5943-4926-B92E-1AFB5AB393B6}" srcOrd="3" destOrd="0" presId="urn:microsoft.com/office/officeart/2018/2/layout/IconVerticalSolidList"/>
    <dgm:cxn modelId="{AB5CAE51-5701-433C-9BF9-22380342FEDF}" type="presParOf" srcId="{A559BAB0-10A4-420E-9B09-503DAD2C04DF}" destId="{A39CCB49-AD77-499D-92E1-97AD787AFD83}" srcOrd="9" destOrd="0" presId="urn:microsoft.com/office/officeart/2018/2/layout/IconVerticalSolidList"/>
    <dgm:cxn modelId="{F056D708-D327-41C6-BBC7-20DC3DE91F34}" type="presParOf" srcId="{A559BAB0-10A4-420E-9B09-503DAD2C04DF}" destId="{66C022CB-0235-4DED-A078-149F63AD66A6}" srcOrd="10" destOrd="0" presId="urn:microsoft.com/office/officeart/2018/2/layout/IconVerticalSolidList"/>
    <dgm:cxn modelId="{4F2C7E3C-BEC5-4406-A939-45EBFD4CE995}" type="presParOf" srcId="{66C022CB-0235-4DED-A078-149F63AD66A6}" destId="{6ECD039E-7EE6-4076-92F5-F9EDD92B0527}" srcOrd="0" destOrd="0" presId="urn:microsoft.com/office/officeart/2018/2/layout/IconVerticalSolidList"/>
    <dgm:cxn modelId="{218445D6-8ECD-46C5-B496-56FA64C23AA4}" type="presParOf" srcId="{66C022CB-0235-4DED-A078-149F63AD66A6}" destId="{447EF1D6-FF67-4356-AEB2-53088462F373}" srcOrd="1" destOrd="0" presId="urn:microsoft.com/office/officeart/2018/2/layout/IconVerticalSolidList"/>
    <dgm:cxn modelId="{6EFB8767-EFF0-4DA1-9EBB-31DF792A4A96}" type="presParOf" srcId="{66C022CB-0235-4DED-A078-149F63AD66A6}" destId="{DFDD09BD-7225-433E-916A-0077758B07F2}" srcOrd="2" destOrd="0" presId="urn:microsoft.com/office/officeart/2018/2/layout/IconVerticalSolidList"/>
    <dgm:cxn modelId="{B99D2220-F07A-4852-BC31-C9AB01EB526F}" type="presParOf" srcId="{66C022CB-0235-4DED-A078-149F63AD66A6}" destId="{DAF6B4F8-4261-41D9-B2FB-EF45C43CD00B}" srcOrd="3" destOrd="0" presId="urn:microsoft.com/office/officeart/2018/2/layout/IconVerticalSolidList"/>
    <dgm:cxn modelId="{D97C8F70-41FF-4CFA-A9A4-676775163EB7}" type="presParOf" srcId="{A559BAB0-10A4-420E-9B09-503DAD2C04DF}" destId="{99DD5E69-5DBE-4FCF-BC75-9CCA2319F213}" srcOrd="11" destOrd="0" presId="urn:microsoft.com/office/officeart/2018/2/layout/IconVerticalSolidList"/>
    <dgm:cxn modelId="{0704EB95-2978-4C5A-8F3E-A3502A23A5AF}" type="presParOf" srcId="{A559BAB0-10A4-420E-9B09-503DAD2C04DF}" destId="{07785A12-DEE5-4994-AF4C-100F75BBBE89}" srcOrd="12" destOrd="0" presId="urn:microsoft.com/office/officeart/2018/2/layout/IconVerticalSolidList"/>
    <dgm:cxn modelId="{24180C0D-C00C-49C4-AD51-D51DF4AEFB72}" type="presParOf" srcId="{07785A12-DEE5-4994-AF4C-100F75BBBE89}" destId="{C63D73B1-1909-4808-A54C-A3174456358C}" srcOrd="0" destOrd="0" presId="urn:microsoft.com/office/officeart/2018/2/layout/IconVerticalSolidList"/>
    <dgm:cxn modelId="{8A6983B0-0B0B-4477-AA87-EA9F971CE282}" type="presParOf" srcId="{07785A12-DEE5-4994-AF4C-100F75BBBE89}" destId="{D6FEC19F-8E1C-49F2-A823-15C9FA86FF1B}" srcOrd="1" destOrd="0" presId="urn:microsoft.com/office/officeart/2018/2/layout/IconVerticalSolidList"/>
    <dgm:cxn modelId="{2195611B-F481-453F-9E0E-716D92C7D290}" type="presParOf" srcId="{07785A12-DEE5-4994-AF4C-100F75BBBE89}" destId="{B5BA123B-EC98-4D30-8450-6D3649C325BA}" srcOrd="2" destOrd="0" presId="urn:microsoft.com/office/officeart/2018/2/layout/IconVerticalSolidList"/>
    <dgm:cxn modelId="{AC84FA63-4B41-4FB4-B9BC-90FB156E2221}" type="presParOf" srcId="{07785A12-DEE5-4994-AF4C-100F75BBBE89}" destId="{E7772687-4160-4C92-8E30-434042216A1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B902033-2BC2-4E70-891D-2EB052AA8EB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566CFA3-DC6B-4DF6-B5C0-95F3202841EA}">
      <dgm:prSet/>
      <dgm:spPr/>
      <dgm:t>
        <a:bodyPr/>
        <a:lstStyle/>
        <a:p>
          <a:r>
            <a:rPr lang="en-US"/>
            <a:t>Coursework Assessment</a:t>
          </a:r>
        </a:p>
      </dgm:t>
    </dgm:pt>
    <dgm:pt modelId="{32B1404D-FA72-4387-923B-21A367CF26D2}" type="parTrans" cxnId="{269975F9-E3E3-49BD-8EC9-F4F83081DEB4}">
      <dgm:prSet/>
      <dgm:spPr/>
      <dgm:t>
        <a:bodyPr/>
        <a:lstStyle/>
        <a:p>
          <a:endParaRPr lang="en-US"/>
        </a:p>
      </dgm:t>
    </dgm:pt>
    <dgm:pt modelId="{3A25026B-0256-4132-A618-2B6D8BA52C4E}" type="sibTrans" cxnId="{269975F9-E3E3-49BD-8EC9-F4F83081DEB4}">
      <dgm:prSet/>
      <dgm:spPr/>
      <dgm:t>
        <a:bodyPr/>
        <a:lstStyle/>
        <a:p>
          <a:endParaRPr lang="en-US"/>
        </a:p>
      </dgm:t>
    </dgm:pt>
    <dgm:pt modelId="{62D9E8F0-A797-4618-8591-F9C2B84D54F2}">
      <dgm:prSet/>
      <dgm:spPr/>
      <dgm:t>
        <a:bodyPr/>
        <a:lstStyle/>
        <a:p>
          <a:r>
            <a:rPr lang="en-US"/>
            <a:t>Software component to be submitted through moodle link provided</a:t>
          </a:r>
        </a:p>
      </dgm:t>
    </dgm:pt>
    <dgm:pt modelId="{6BF93D4E-1264-4D36-B5B4-75726A929041}" type="parTrans" cxnId="{9E97B812-67B0-4708-8CB8-50A4551D7296}">
      <dgm:prSet/>
      <dgm:spPr/>
      <dgm:t>
        <a:bodyPr/>
        <a:lstStyle/>
        <a:p>
          <a:endParaRPr lang="en-US"/>
        </a:p>
      </dgm:t>
    </dgm:pt>
    <dgm:pt modelId="{A8A84EAD-052A-4DB5-A49F-F434244EB606}" type="sibTrans" cxnId="{9E97B812-67B0-4708-8CB8-50A4551D7296}">
      <dgm:prSet/>
      <dgm:spPr/>
      <dgm:t>
        <a:bodyPr/>
        <a:lstStyle/>
        <a:p>
          <a:endParaRPr lang="en-US"/>
        </a:p>
      </dgm:t>
    </dgm:pt>
    <dgm:pt modelId="{EF072F5F-A59D-4A70-8C0A-3D0FD78C761B}">
      <dgm:prSet/>
      <dgm:spPr/>
      <dgm:t>
        <a:bodyPr/>
        <a:lstStyle/>
        <a:p>
          <a:r>
            <a:rPr lang="en-US"/>
            <a:t>Documentation to be submitted through Turnitin link provided</a:t>
          </a:r>
        </a:p>
      </dgm:t>
    </dgm:pt>
    <dgm:pt modelId="{03FC00CA-A30B-4E7C-8B46-DC1E0996FDBF}" type="parTrans" cxnId="{5B7A375A-938A-4F8A-AB9B-3DC26A64EA7B}">
      <dgm:prSet/>
      <dgm:spPr/>
      <dgm:t>
        <a:bodyPr/>
        <a:lstStyle/>
        <a:p>
          <a:endParaRPr lang="en-US"/>
        </a:p>
      </dgm:t>
    </dgm:pt>
    <dgm:pt modelId="{46AD3A30-00FA-41AB-88BD-1B2AB5FC8DB8}" type="sibTrans" cxnId="{5B7A375A-938A-4F8A-AB9B-3DC26A64EA7B}">
      <dgm:prSet/>
      <dgm:spPr/>
      <dgm:t>
        <a:bodyPr/>
        <a:lstStyle/>
        <a:p>
          <a:endParaRPr lang="en-US"/>
        </a:p>
      </dgm:t>
    </dgm:pt>
    <dgm:pt modelId="{F7085C45-5C77-46A8-9EB7-81F6AE3338F1}" type="pres">
      <dgm:prSet presAssocID="{EB902033-2BC2-4E70-891D-2EB052AA8EB8}" presName="root" presStyleCnt="0">
        <dgm:presLayoutVars>
          <dgm:dir/>
          <dgm:resizeHandles val="exact"/>
        </dgm:presLayoutVars>
      </dgm:prSet>
      <dgm:spPr/>
    </dgm:pt>
    <dgm:pt modelId="{E9C882C4-AAC3-4786-91F3-B5FBA2271CD6}" type="pres">
      <dgm:prSet presAssocID="{3566CFA3-DC6B-4DF6-B5C0-95F3202841EA}" presName="compNode" presStyleCnt="0"/>
      <dgm:spPr/>
    </dgm:pt>
    <dgm:pt modelId="{13723838-07E3-43E3-92C2-55D989EE2966}" type="pres">
      <dgm:prSet presAssocID="{3566CFA3-DC6B-4DF6-B5C0-95F3202841EA}" presName="bgRect" presStyleLbl="bgShp" presStyleIdx="0" presStyleCnt="3"/>
      <dgm:spPr/>
    </dgm:pt>
    <dgm:pt modelId="{97FD4EB2-2B94-4ED2-96EE-EBC1D7B15AE6}" type="pres">
      <dgm:prSet presAssocID="{3566CFA3-DC6B-4DF6-B5C0-95F3202841E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List"/>
        </a:ext>
      </dgm:extLst>
    </dgm:pt>
    <dgm:pt modelId="{18CDEB39-2A45-4B42-95B5-EAC1D56818F7}" type="pres">
      <dgm:prSet presAssocID="{3566CFA3-DC6B-4DF6-B5C0-95F3202841EA}" presName="spaceRect" presStyleCnt="0"/>
      <dgm:spPr/>
    </dgm:pt>
    <dgm:pt modelId="{0163B34E-2F2A-4BE6-91A2-FC18242D65D4}" type="pres">
      <dgm:prSet presAssocID="{3566CFA3-DC6B-4DF6-B5C0-95F3202841EA}" presName="parTx" presStyleLbl="revTx" presStyleIdx="0" presStyleCnt="3">
        <dgm:presLayoutVars>
          <dgm:chMax val="0"/>
          <dgm:chPref val="0"/>
        </dgm:presLayoutVars>
      </dgm:prSet>
      <dgm:spPr/>
    </dgm:pt>
    <dgm:pt modelId="{3C5EACF5-6AAB-4FD2-ADFE-E8BD0A6606F2}" type="pres">
      <dgm:prSet presAssocID="{3A25026B-0256-4132-A618-2B6D8BA52C4E}" presName="sibTrans" presStyleCnt="0"/>
      <dgm:spPr/>
    </dgm:pt>
    <dgm:pt modelId="{75A96B41-CDC9-4777-82E7-103CDFD2E308}" type="pres">
      <dgm:prSet presAssocID="{62D9E8F0-A797-4618-8591-F9C2B84D54F2}" presName="compNode" presStyleCnt="0"/>
      <dgm:spPr/>
    </dgm:pt>
    <dgm:pt modelId="{641034E9-0691-4537-9BD2-7FB60A113508}" type="pres">
      <dgm:prSet presAssocID="{62D9E8F0-A797-4618-8591-F9C2B84D54F2}" presName="bgRect" presStyleLbl="bgShp" presStyleIdx="1" presStyleCnt="3"/>
      <dgm:spPr/>
    </dgm:pt>
    <dgm:pt modelId="{D31900D5-ADEC-43A3-9A3A-60947AC2E215}" type="pres">
      <dgm:prSet presAssocID="{62D9E8F0-A797-4618-8591-F9C2B84D54F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ptop"/>
        </a:ext>
      </dgm:extLst>
    </dgm:pt>
    <dgm:pt modelId="{E0CB2743-8E57-4F42-8F34-4427E2FA74A4}" type="pres">
      <dgm:prSet presAssocID="{62D9E8F0-A797-4618-8591-F9C2B84D54F2}" presName="spaceRect" presStyleCnt="0"/>
      <dgm:spPr/>
    </dgm:pt>
    <dgm:pt modelId="{30999027-4011-4FA2-8449-72AC6880586A}" type="pres">
      <dgm:prSet presAssocID="{62D9E8F0-A797-4618-8591-F9C2B84D54F2}" presName="parTx" presStyleLbl="revTx" presStyleIdx="1" presStyleCnt="3">
        <dgm:presLayoutVars>
          <dgm:chMax val="0"/>
          <dgm:chPref val="0"/>
        </dgm:presLayoutVars>
      </dgm:prSet>
      <dgm:spPr/>
    </dgm:pt>
    <dgm:pt modelId="{06CC8A33-2AB4-4FF6-B721-9D458E17903E}" type="pres">
      <dgm:prSet presAssocID="{A8A84EAD-052A-4DB5-A49F-F434244EB606}" presName="sibTrans" presStyleCnt="0"/>
      <dgm:spPr/>
    </dgm:pt>
    <dgm:pt modelId="{52DC7385-3483-49E9-9B38-7EEE726A6B2B}" type="pres">
      <dgm:prSet presAssocID="{EF072F5F-A59D-4A70-8C0A-3D0FD78C761B}" presName="compNode" presStyleCnt="0"/>
      <dgm:spPr/>
    </dgm:pt>
    <dgm:pt modelId="{18BB6D07-5A77-4B26-B9B1-F49CCC501FDE}" type="pres">
      <dgm:prSet presAssocID="{EF072F5F-A59D-4A70-8C0A-3D0FD78C761B}" presName="bgRect" presStyleLbl="bgShp" presStyleIdx="2" presStyleCnt="3"/>
      <dgm:spPr/>
    </dgm:pt>
    <dgm:pt modelId="{6C1AB6D4-2AEE-43E5-9B8E-2E1700F160E2}" type="pres">
      <dgm:prSet presAssocID="{EF072F5F-A59D-4A70-8C0A-3D0FD78C761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4708C463-6E81-4281-93A6-5812FBE25759}" type="pres">
      <dgm:prSet presAssocID="{EF072F5F-A59D-4A70-8C0A-3D0FD78C761B}" presName="spaceRect" presStyleCnt="0"/>
      <dgm:spPr/>
    </dgm:pt>
    <dgm:pt modelId="{FE770888-BC2B-4267-9D2B-F7405F6AAB82}" type="pres">
      <dgm:prSet presAssocID="{EF072F5F-A59D-4A70-8C0A-3D0FD78C761B}" presName="parTx" presStyleLbl="revTx" presStyleIdx="2" presStyleCnt="3">
        <dgm:presLayoutVars>
          <dgm:chMax val="0"/>
          <dgm:chPref val="0"/>
        </dgm:presLayoutVars>
      </dgm:prSet>
      <dgm:spPr/>
    </dgm:pt>
  </dgm:ptLst>
  <dgm:cxnLst>
    <dgm:cxn modelId="{9E97B812-67B0-4708-8CB8-50A4551D7296}" srcId="{EB902033-2BC2-4E70-891D-2EB052AA8EB8}" destId="{62D9E8F0-A797-4618-8591-F9C2B84D54F2}" srcOrd="1" destOrd="0" parTransId="{6BF93D4E-1264-4D36-B5B4-75726A929041}" sibTransId="{A8A84EAD-052A-4DB5-A49F-F434244EB606}"/>
    <dgm:cxn modelId="{73606F4D-E349-4618-9C03-F32DBDFFDC67}" type="presOf" srcId="{3566CFA3-DC6B-4DF6-B5C0-95F3202841EA}" destId="{0163B34E-2F2A-4BE6-91A2-FC18242D65D4}" srcOrd="0" destOrd="0" presId="urn:microsoft.com/office/officeart/2018/2/layout/IconVerticalSolidList"/>
    <dgm:cxn modelId="{C4E44650-B9AF-4A6A-8C80-3E8C5D10F824}" type="presOf" srcId="{62D9E8F0-A797-4618-8591-F9C2B84D54F2}" destId="{30999027-4011-4FA2-8449-72AC6880586A}" srcOrd="0" destOrd="0" presId="urn:microsoft.com/office/officeart/2018/2/layout/IconVerticalSolidList"/>
    <dgm:cxn modelId="{5B7A375A-938A-4F8A-AB9B-3DC26A64EA7B}" srcId="{EB902033-2BC2-4E70-891D-2EB052AA8EB8}" destId="{EF072F5F-A59D-4A70-8C0A-3D0FD78C761B}" srcOrd="2" destOrd="0" parTransId="{03FC00CA-A30B-4E7C-8B46-DC1E0996FDBF}" sibTransId="{46AD3A30-00FA-41AB-88BD-1B2AB5FC8DB8}"/>
    <dgm:cxn modelId="{64842A5E-2636-4F4F-A636-7B60D14259CA}" type="presOf" srcId="{EB902033-2BC2-4E70-891D-2EB052AA8EB8}" destId="{F7085C45-5C77-46A8-9EB7-81F6AE3338F1}" srcOrd="0" destOrd="0" presId="urn:microsoft.com/office/officeart/2018/2/layout/IconVerticalSolidList"/>
    <dgm:cxn modelId="{5EE0C774-6A08-4103-9E7A-7FB8B93053D5}" type="presOf" srcId="{EF072F5F-A59D-4A70-8C0A-3D0FD78C761B}" destId="{FE770888-BC2B-4267-9D2B-F7405F6AAB82}" srcOrd="0" destOrd="0" presId="urn:microsoft.com/office/officeart/2018/2/layout/IconVerticalSolidList"/>
    <dgm:cxn modelId="{269975F9-E3E3-49BD-8EC9-F4F83081DEB4}" srcId="{EB902033-2BC2-4E70-891D-2EB052AA8EB8}" destId="{3566CFA3-DC6B-4DF6-B5C0-95F3202841EA}" srcOrd="0" destOrd="0" parTransId="{32B1404D-FA72-4387-923B-21A367CF26D2}" sibTransId="{3A25026B-0256-4132-A618-2B6D8BA52C4E}"/>
    <dgm:cxn modelId="{70C29925-F86E-4DA5-9BEB-4A12A4D2FA50}" type="presParOf" srcId="{F7085C45-5C77-46A8-9EB7-81F6AE3338F1}" destId="{E9C882C4-AAC3-4786-91F3-B5FBA2271CD6}" srcOrd="0" destOrd="0" presId="urn:microsoft.com/office/officeart/2018/2/layout/IconVerticalSolidList"/>
    <dgm:cxn modelId="{1B1B3553-DBB1-47DF-9934-7A820CF2244D}" type="presParOf" srcId="{E9C882C4-AAC3-4786-91F3-B5FBA2271CD6}" destId="{13723838-07E3-43E3-92C2-55D989EE2966}" srcOrd="0" destOrd="0" presId="urn:microsoft.com/office/officeart/2018/2/layout/IconVerticalSolidList"/>
    <dgm:cxn modelId="{987F1CBB-F20A-4371-A19B-39E1C81CE7F3}" type="presParOf" srcId="{E9C882C4-AAC3-4786-91F3-B5FBA2271CD6}" destId="{97FD4EB2-2B94-4ED2-96EE-EBC1D7B15AE6}" srcOrd="1" destOrd="0" presId="urn:microsoft.com/office/officeart/2018/2/layout/IconVerticalSolidList"/>
    <dgm:cxn modelId="{CE802E6A-574C-49C9-91EA-2ED016FCAC06}" type="presParOf" srcId="{E9C882C4-AAC3-4786-91F3-B5FBA2271CD6}" destId="{18CDEB39-2A45-4B42-95B5-EAC1D56818F7}" srcOrd="2" destOrd="0" presId="urn:microsoft.com/office/officeart/2018/2/layout/IconVerticalSolidList"/>
    <dgm:cxn modelId="{6E2691BF-5D68-4583-BEDB-AD5733617FB4}" type="presParOf" srcId="{E9C882C4-AAC3-4786-91F3-B5FBA2271CD6}" destId="{0163B34E-2F2A-4BE6-91A2-FC18242D65D4}" srcOrd="3" destOrd="0" presId="urn:microsoft.com/office/officeart/2018/2/layout/IconVerticalSolidList"/>
    <dgm:cxn modelId="{05BFAC03-416E-4A5B-A5A5-54C64265E4FC}" type="presParOf" srcId="{F7085C45-5C77-46A8-9EB7-81F6AE3338F1}" destId="{3C5EACF5-6AAB-4FD2-ADFE-E8BD0A6606F2}" srcOrd="1" destOrd="0" presId="urn:microsoft.com/office/officeart/2018/2/layout/IconVerticalSolidList"/>
    <dgm:cxn modelId="{B05D2346-AB33-47A1-B994-DE8EA3BF1D14}" type="presParOf" srcId="{F7085C45-5C77-46A8-9EB7-81F6AE3338F1}" destId="{75A96B41-CDC9-4777-82E7-103CDFD2E308}" srcOrd="2" destOrd="0" presId="urn:microsoft.com/office/officeart/2018/2/layout/IconVerticalSolidList"/>
    <dgm:cxn modelId="{3E625A33-28E5-42BB-9307-19C5F9E60765}" type="presParOf" srcId="{75A96B41-CDC9-4777-82E7-103CDFD2E308}" destId="{641034E9-0691-4537-9BD2-7FB60A113508}" srcOrd="0" destOrd="0" presId="urn:microsoft.com/office/officeart/2018/2/layout/IconVerticalSolidList"/>
    <dgm:cxn modelId="{707C29DA-FFA3-4488-92F1-DDBB2E9CC4BB}" type="presParOf" srcId="{75A96B41-CDC9-4777-82E7-103CDFD2E308}" destId="{D31900D5-ADEC-43A3-9A3A-60947AC2E215}" srcOrd="1" destOrd="0" presId="urn:microsoft.com/office/officeart/2018/2/layout/IconVerticalSolidList"/>
    <dgm:cxn modelId="{77CF1FEC-2369-4DE7-8417-4011EB70728E}" type="presParOf" srcId="{75A96B41-CDC9-4777-82E7-103CDFD2E308}" destId="{E0CB2743-8E57-4F42-8F34-4427E2FA74A4}" srcOrd="2" destOrd="0" presId="urn:microsoft.com/office/officeart/2018/2/layout/IconVerticalSolidList"/>
    <dgm:cxn modelId="{E28C5E7C-B4B7-46ED-84E3-6E0674B40717}" type="presParOf" srcId="{75A96B41-CDC9-4777-82E7-103CDFD2E308}" destId="{30999027-4011-4FA2-8449-72AC6880586A}" srcOrd="3" destOrd="0" presId="urn:microsoft.com/office/officeart/2018/2/layout/IconVerticalSolidList"/>
    <dgm:cxn modelId="{6658298A-6C2C-4AE7-828E-B4B84CD62D2B}" type="presParOf" srcId="{F7085C45-5C77-46A8-9EB7-81F6AE3338F1}" destId="{06CC8A33-2AB4-4FF6-B721-9D458E17903E}" srcOrd="3" destOrd="0" presId="urn:microsoft.com/office/officeart/2018/2/layout/IconVerticalSolidList"/>
    <dgm:cxn modelId="{6D2ABF51-0841-4ED1-8EE5-B136EEF9B0CC}" type="presParOf" srcId="{F7085C45-5C77-46A8-9EB7-81F6AE3338F1}" destId="{52DC7385-3483-49E9-9B38-7EEE726A6B2B}" srcOrd="4" destOrd="0" presId="urn:microsoft.com/office/officeart/2018/2/layout/IconVerticalSolidList"/>
    <dgm:cxn modelId="{6B7ECDC4-C884-4879-9560-E029D13FF92F}" type="presParOf" srcId="{52DC7385-3483-49E9-9B38-7EEE726A6B2B}" destId="{18BB6D07-5A77-4B26-B9B1-F49CCC501FDE}" srcOrd="0" destOrd="0" presId="urn:microsoft.com/office/officeart/2018/2/layout/IconVerticalSolidList"/>
    <dgm:cxn modelId="{272F864E-3825-4297-8AF2-DC1DA48CB21A}" type="presParOf" srcId="{52DC7385-3483-49E9-9B38-7EEE726A6B2B}" destId="{6C1AB6D4-2AEE-43E5-9B8E-2E1700F160E2}" srcOrd="1" destOrd="0" presId="urn:microsoft.com/office/officeart/2018/2/layout/IconVerticalSolidList"/>
    <dgm:cxn modelId="{B18C4D5B-B9AC-4440-B73B-AFE330F1BAA2}" type="presParOf" srcId="{52DC7385-3483-49E9-9B38-7EEE726A6B2B}" destId="{4708C463-6E81-4281-93A6-5812FBE25759}" srcOrd="2" destOrd="0" presId="urn:microsoft.com/office/officeart/2018/2/layout/IconVerticalSolidList"/>
    <dgm:cxn modelId="{3BBDE68A-3CA8-4C8D-9728-14B3948D22D4}" type="presParOf" srcId="{52DC7385-3483-49E9-9B38-7EEE726A6B2B}" destId="{FE770888-BC2B-4267-9D2B-F7405F6AAB8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135D7A4-6C66-4DE6-8775-8D857D5FA05B}" type="doc">
      <dgm:prSet loTypeId="urn:microsoft.com/office/officeart/2018/5/layout/Centered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3B7C4C64-C2DD-425D-80F4-1251336E8B69}">
      <dgm:prSet/>
      <dgm:spPr/>
      <dgm:t>
        <a:bodyPr/>
        <a:lstStyle/>
        <a:p>
          <a:pPr>
            <a:defRPr b="1"/>
          </a:pPr>
          <a:r>
            <a:rPr lang="en-US"/>
            <a:t>Formal Examination</a:t>
          </a:r>
        </a:p>
      </dgm:t>
    </dgm:pt>
    <dgm:pt modelId="{4F0CCAD7-F823-4ADA-902E-4F3A54CFDC6C}" type="parTrans" cxnId="{3F27E187-280A-4400-9D1A-C88123495DFC}">
      <dgm:prSet/>
      <dgm:spPr/>
      <dgm:t>
        <a:bodyPr/>
        <a:lstStyle/>
        <a:p>
          <a:endParaRPr lang="en-US"/>
        </a:p>
      </dgm:t>
    </dgm:pt>
    <dgm:pt modelId="{D3FBCEFA-819B-4960-8FF7-E629BE883001}" type="sibTrans" cxnId="{3F27E187-280A-4400-9D1A-C88123495DFC}">
      <dgm:prSet/>
      <dgm:spPr/>
      <dgm:t>
        <a:bodyPr/>
        <a:lstStyle/>
        <a:p>
          <a:endParaRPr lang="en-US"/>
        </a:p>
      </dgm:t>
    </dgm:pt>
    <dgm:pt modelId="{0F61DED3-2B2C-448D-B298-67F4651A44F4}">
      <dgm:prSet/>
      <dgm:spPr/>
      <dgm:t>
        <a:bodyPr/>
        <a:lstStyle/>
        <a:p>
          <a:pPr>
            <a:defRPr b="1"/>
          </a:pPr>
          <a:r>
            <a:rPr lang="en-US"/>
            <a:t>In class assessment</a:t>
          </a:r>
        </a:p>
      </dgm:t>
    </dgm:pt>
    <dgm:pt modelId="{A9FAEC52-1058-4774-B2C1-3E99C17E55C0}" type="parTrans" cxnId="{5229F3D8-EB34-4F52-BE12-91504EB607BE}">
      <dgm:prSet/>
      <dgm:spPr/>
      <dgm:t>
        <a:bodyPr/>
        <a:lstStyle/>
        <a:p>
          <a:endParaRPr lang="en-US"/>
        </a:p>
      </dgm:t>
    </dgm:pt>
    <dgm:pt modelId="{DF577F85-B871-4A2F-A958-D4D412D7E294}" type="sibTrans" cxnId="{5229F3D8-EB34-4F52-BE12-91504EB607BE}">
      <dgm:prSet/>
      <dgm:spPr/>
      <dgm:t>
        <a:bodyPr/>
        <a:lstStyle/>
        <a:p>
          <a:endParaRPr lang="en-US"/>
        </a:p>
      </dgm:t>
    </dgm:pt>
    <dgm:pt modelId="{3DDB41A0-07F5-4515-9773-4A47561A3910}">
      <dgm:prSet/>
      <dgm:spPr/>
      <dgm:t>
        <a:bodyPr/>
        <a:lstStyle/>
        <a:p>
          <a:pPr>
            <a:defRPr b="1"/>
          </a:pPr>
          <a:r>
            <a:rPr lang="en-US"/>
            <a:t>Resources Required:</a:t>
          </a:r>
        </a:p>
      </dgm:t>
    </dgm:pt>
    <dgm:pt modelId="{4DDC9AF8-2F39-4A4F-AA63-9766568A6C22}" type="parTrans" cxnId="{02DEB884-43C7-4882-A81E-4F3414F44D55}">
      <dgm:prSet/>
      <dgm:spPr/>
      <dgm:t>
        <a:bodyPr/>
        <a:lstStyle/>
        <a:p>
          <a:endParaRPr lang="en-US"/>
        </a:p>
      </dgm:t>
    </dgm:pt>
    <dgm:pt modelId="{127ECC49-B186-4E19-A7D3-A440CB84BD0C}" type="sibTrans" cxnId="{02DEB884-43C7-4882-A81E-4F3414F44D55}">
      <dgm:prSet/>
      <dgm:spPr/>
      <dgm:t>
        <a:bodyPr/>
        <a:lstStyle/>
        <a:p>
          <a:endParaRPr lang="en-US"/>
        </a:p>
      </dgm:t>
    </dgm:pt>
    <dgm:pt modelId="{5C1C1EA3-7E53-4B11-B12D-9EC6A0963B60}">
      <dgm:prSet/>
      <dgm:spPr/>
      <dgm:t>
        <a:bodyPr/>
        <a:lstStyle/>
        <a:p>
          <a:r>
            <a:rPr lang="en-US"/>
            <a:t>Pen</a:t>
          </a:r>
        </a:p>
      </dgm:t>
    </dgm:pt>
    <dgm:pt modelId="{B29B03E8-5F38-4ADA-BD4A-6FDD27BF1BE2}" type="parTrans" cxnId="{83BD110D-E996-4C07-A599-8D9C5EE8791F}">
      <dgm:prSet/>
      <dgm:spPr/>
      <dgm:t>
        <a:bodyPr/>
        <a:lstStyle/>
        <a:p>
          <a:endParaRPr lang="en-US"/>
        </a:p>
      </dgm:t>
    </dgm:pt>
    <dgm:pt modelId="{DCCE9DCC-B1EA-429E-9F0C-9C5508311EEF}" type="sibTrans" cxnId="{83BD110D-E996-4C07-A599-8D9C5EE8791F}">
      <dgm:prSet/>
      <dgm:spPr/>
      <dgm:t>
        <a:bodyPr/>
        <a:lstStyle/>
        <a:p>
          <a:endParaRPr lang="en-US"/>
        </a:p>
      </dgm:t>
    </dgm:pt>
    <dgm:pt modelId="{FFC2CDBF-B98F-42C6-9818-5F60B1D3160A}">
      <dgm:prSet/>
      <dgm:spPr/>
      <dgm:t>
        <a:bodyPr/>
        <a:lstStyle/>
        <a:p>
          <a:r>
            <a:rPr lang="en-US"/>
            <a:t>Pencil</a:t>
          </a:r>
        </a:p>
      </dgm:t>
    </dgm:pt>
    <dgm:pt modelId="{AD866D9C-4B38-4DB0-B18E-878D4D63738F}" type="parTrans" cxnId="{08BFACBD-E8C3-489C-922B-9F5867B50690}">
      <dgm:prSet/>
      <dgm:spPr/>
      <dgm:t>
        <a:bodyPr/>
        <a:lstStyle/>
        <a:p>
          <a:endParaRPr lang="en-US"/>
        </a:p>
      </dgm:t>
    </dgm:pt>
    <dgm:pt modelId="{FFB42D65-857D-4BDB-88CE-652C592FC35B}" type="sibTrans" cxnId="{08BFACBD-E8C3-489C-922B-9F5867B50690}">
      <dgm:prSet/>
      <dgm:spPr/>
      <dgm:t>
        <a:bodyPr/>
        <a:lstStyle/>
        <a:p>
          <a:endParaRPr lang="en-US"/>
        </a:p>
      </dgm:t>
    </dgm:pt>
    <dgm:pt modelId="{CB2E7D86-A714-422C-9CA9-AA5ADD2B18FB}">
      <dgm:prSet/>
      <dgm:spPr/>
      <dgm:t>
        <a:bodyPr/>
        <a:lstStyle/>
        <a:p>
          <a:r>
            <a:rPr lang="en-US"/>
            <a:t>Ruler</a:t>
          </a:r>
        </a:p>
      </dgm:t>
    </dgm:pt>
    <dgm:pt modelId="{A3EE25E8-6B1A-440C-B42A-97E7EBF1D2B0}" type="parTrans" cxnId="{84DA8B18-9F33-4157-A0D9-89E2BCE62342}">
      <dgm:prSet/>
      <dgm:spPr/>
      <dgm:t>
        <a:bodyPr/>
        <a:lstStyle/>
        <a:p>
          <a:endParaRPr lang="en-US"/>
        </a:p>
      </dgm:t>
    </dgm:pt>
    <dgm:pt modelId="{2B2C0C25-EB44-4F8F-8EE1-22D2D9FE4F12}" type="sibTrans" cxnId="{84DA8B18-9F33-4157-A0D9-89E2BCE62342}">
      <dgm:prSet/>
      <dgm:spPr/>
      <dgm:t>
        <a:bodyPr/>
        <a:lstStyle/>
        <a:p>
          <a:endParaRPr lang="en-US"/>
        </a:p>
      </dgm:t>
    </dgm:pt>
    <dgm:pt modelId="{66370561-BA85-4641-B98B-7451990624D3}">
      <dgm:prSet/>
      <dgm:spPr/>
      <dgm:t>
        <a:bodyPr/>
        <a:lstStyle/>
        <a:p>
          <a:r>
            <a:rPr lang="en-US"/>
            <a:t>Calculator</a:t>
          </a:r>
        </a:p>
      </dgm:t>
    </dgm:pt>
    <dgm:pt modelId="{6FD1B30F-F38D-4157-B14C-A8C7E6FC9A65}" type="parTrans" cxnId="{22D227FB-6958-435F-BA3C-EB0E65CC13C9}">
      <dgm:prSet/>
      <dgm:spPr/>
      <dgm:t>
        <a:bodyPr/>
        <a:lstStyle/>
        <a:p>
          <a:endParaRPr lang="en-US"/>
        </a:p>
      </dgm:t>
    </dgm:pt>
    <dgm:pt modelId="{A4FFDAAC-DE75-4969-BCA8-61A691EA369B}" type="sibTrans" cxnId="{22D227FB-6958-435F-BA3C-EB0E65CC13C9}">
      <dgm:prSet/>
      <dgm:spPr/>
      <dgm:t>
        <a:bodyPr/>
        <a:lstStyle/>
        <a:p>
          <a:endParaRPr lang="en-US"/>
        </a:p>
      </dgm:t>
    </dgm:pt>
    <dgm:pt modelId="{A05D8FA7-5067-4F64-A049-866B8DCDB3E5}" type="pres">
      <dgm:prSet presAssocID="{5135D7A4-6C66-4DE6-8775-8D857D5FA05B}" presName="root" presStyleCnt="0">
        <dgm:presLayoutVars>
          <dgm:dir/>
          <dgm:resizeHandles val="exact"/>
        </dgm:presLayoutVars>
      </dgm:prSet>
      <dgm:spPr/>
    </dgm:pt>
    <dgm:pt modelId="{0F8AC15A-0118-4D81-AC83-442E4712BE7F}" type="pres">
      <dgm:prSet presAssocID="{3B7C4C64-C2DD-425D-80F4-1251336E8B69}" presName="compNode" presStyleCnt="0"/>
      <dgm:spPr/>
    </dgm:pt>
    <dgm:pt modelId="{ADE5A84C-9F2D-4314-A687-D10D52E39851}" type="pres">
      <dgm:prSet presAssocID="{3B7C4C64-C2DD-425D-80F4-1251336E8B6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9CD41573-5B0C-4B60-B65B-66438B94EDE8}" type="pres">
      <dgm:prSet presAssocID="{3B7C4C64-C2DD-425D-80F4-1251336E8B69}" presName="iconSpace" presStyleCnt="0"/>
      <dgm:spPr/>
    </dgm:pt>
    <dgm:pt modelId="{024D8587-A421-4366-80A2-0BB4AF7E791F}" type="pres">
      <dgm:prSet presAssocID="{3B7C4C64-C2DD-425D-80F4-1251336E8B69}" presName="parTx" presStyleLbl="revTx" presStyleIdx="0" presStyleCnt="6">
        <dgm:presLayoutVars>
          <dgm:chMax val="0"/>
          <dgm:chPref val="0"/>
        </dgm:presLayoutVars>
      </dgm:prSet>
      <dgm:spPr/>
    </dgm:pt>
    <dgm:pt modelId="{044AD33C-22DD-434D-A1B3-1D855AEF1161}" type="pres">
      <dgm:prSet presAssocID="{3B7C4C64-C2DD-425D-80F4-1251336E8B69}" presName="txSpace" presStyleCnt="0"/>
      <dgm:spPr/>
    </dgm:pt>
    <dgm:pt modelId="{30BEA12C-8C8A-4EB4-9B9D-72E870F09294}" type="pres">
      <dgm:prSet presAssocID="{3B7C4C64-C2DD-425D-80F4-1251336E8B69}" presName="desTx" presStyleLbl="revTx" presStyleIdx="1" presStyleCnt="6">
        <dgm:presLayoutVars/>
      </dgm:prSet>
      <dgm:spPr/>
    </dgm:pt>
    <dgm:pt modelId="{EAA9B0D8-9003-4916-8D43-EDB913A76DF2}" type="pres">
      <dgm:prSet presAssocID="{D3FBCEFA-819B-4960-8FF7-E629BE883001}" presName="sibTrans" presStyleCnt="0"/>
      <dgm:spPr/>
    </dgm:pt>
    <dgm:pt modelId="{FC257384-9D02-4F86-8456-92F75CB3AB79}" type="pres">
      <dgm:prSet presAssocID="{0F61DED3-2B2C-448D-B298-67F4651A44F4}" presName="compNode" presStyleCnt="0"/>
      <dgm:spPr/>
    </dgm:pt>
    <dgm:pt modelId="{37BF4D16-178B-4554-ACF7-06EC05E5800E}" type="pres">
      <dgm:prSet presAssocID="{0F61DED3-2B2C-448D-B298-67F4651A44F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18BCDF08-29EE-443E-B763-B8950F0E58B1}" type="pres">
      <dgm:prSet presAssocID="{0F61DED3-2B2C-448D-B298-67F4651A44F4}" presName="iconSpace" presStyleCnt="0"/>
      <dgm:spPr/>
    </dgm:pt>
    <dgm:pt modelId="{AAF6CE5C-BF04-4B17-B519-0F8DC21BBDCE}" type="pres">
      <dgm:prSet presAssocID="{0F61DED3-2B2C-448D-B298-67F4651A44F4}" presName="parTx" presStyleLbl="revTx" presStyleIdx="2" presStyleCnt="6">
        <dgm:presLayoutVars>
          <dgm:chMax val="0"/>
          <dgm:chPref val="0"/>
        </dgm:presLayoutVars>
      </dgm:prSet>
      <dgm:spPr/>
    </dgm:pt>
    <dgm:pt modelId="{D6409A0C-5D58-4BEB-B654-F2254B7FD913}" type="pres">
      <dgm:prSet presAssocID="{0F61DED3-2B2C-448D-B298-67F4651A44F4}" presName="txSpace" presStyleCnt="0"/>
      <dgm:spPr/>
    </dgm:pt>
    <dgm:pt modelId="{29544E2D-862B-4B2A-8855-48F26AE28762}" type="pres">
      <dgm:prSet presAssocID="{0F61DED3-2B2C-448D-B298-67F4651A44F4}" presName="desTx" presStyleLbl="revTx" presStyleIdx="3" presStyleCnt="6">
        <dgm:presLayoutVars/>
      </dgm:prSet>
      <dgm:spPr/>
    </dgm:pt>
    <dgm:pt modelId="{951F7854-DDB7-4203-A31F-1E7BAC9A86E5}" type="pres">
      <dgm:prSet presAssocID="{DF577F85-B871-4A2F-A958-D4D412D7E294}" presName="sibTrans" presStyleCnt="0"/>
      <dgm:spPr/>
    </dgm:pt>
    <dgm:pt modelId="{AF33C410-E278-443D-A6B1-0607CD314E39}" type="pres">
      <dgm:prSet presAssocID="{3DDB41A0-07F5-4515-9773-4A47561A3910}" presName="compNode" presStyleCnt="0"/>
      <dgm:spPr/>
    </dgm:pt>
    <dgm:pt modelId="{7600AE2D-0DE5-40E7-BF0E-F75A7D416B79}" type="pres">
      <dgm:prSet presAssocID="{3DDB41A0-07F5-4515-9773-4A47561A391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lculator"/>
        </a:ext>
      </dgm:extLst>
    </dgm:pt>
    <dgm:pt modelId="{456F3D59-F129-4D02-900A-ECFFB9DD29F0}" type="pres">
      <dgm:prSet presAssocID="{3DDB41A0-07F5-4515-9773-4A47561A3910}" presName="iconSpace" presStyleCnt="0"/>
      <dgm:spPr/>
    </dgm:pt>
    <dgm:pt modelId="{C95D7121-2EC2-45A0-952C-54AA0C9FA9E9}" type="pres">
      <dgm:prSet presAssocID="{3DDB41A0-07F5-4515-9773-4A47561A3910}" presName="parTx" presStyleLbl="revTx" presStyleIdx="4" presStyleCnt="6">
        <dgm:presLayoutVars>
          <dgm:chMax val="0"/>
          <dgm:chPref val="0"/>
        </dgm:presLayoutVars>
      </dgm:prSet>
      <dgm:spPr/>
    </dgm:pt>
    <dgm:pt modelId="{8993AB47-3EA3-41EE-8AFF-67B67AC70F12}" type="pres">
      <dgm:prSet presAssocID="{3DDB41A0-07F5-4515-9773-4A47561A3910}" presName="txSpace" presStyleCnt="0"/>
      <dgm:spPr/>
    </dgm:pt>
    <dgm:pt modelId="{73168969-87CF-4EE1-AFFB-793B8531C9FD}" type="pres">
      <dgm:prSet presAssocID="{3DDB41A0-07F5-4515-9773-4A47561A3910}" presName="desTx" presStyleLbl="revTx" presStyleIdx="5" presStyleCnt="6">
        <dgm:presLayoutVars/>
      </dgm:prSet>
      <dgm:spPr/>
    </dgm:pt>
  </dgm:ptLst>
  <dgm:cxnLst>
    <dgm:cxn modelId="{83BD110D-E996-4C07-A599-8D9C5EE8791F}" srcId="{3DDB41A0-07F5-4515-9773-4A47561A3910}" destId="{5C1C1EA3-7E53-4B11-B12D-9EC6A0963B60}" srcOrd="0" destOrd="0" parTransId="{B29B03E8-5F38-4ADA-BD4A-6FDD27BF1BE2}" sibTransId="{DCCE9DCC-B1EA-429E-9F0C-9C5508311EEF}"/>
    <dgm:cxn modelId="{84DA8B18-9F33-4157-A0D9-89E2BCE62342}" srcId="{3DDB41A0-07F5-4515-9773-4A47561A3910}" destId="{CB2E7D86-A714-422C-9CA9-AA5ADD2B18FB}" srcOrd="2" destOrd="0" parTransId="{A3EE25E8-6B1A-440C-B42A-97E7EBF1D2B0}" sibTransId="{2B2C0C25-EB44-4F8F-8EE1-22D2D9FE4F12}"/>
    <dgm:cxn modelId="{A4244838-5360-4B43-BD42-1C77ABEF05CF}" type="presOf" srcId="{66370561-BA85-4641-B98B-7451990624D3}" destId="{73168969-87CF-4EE1-AFFB-793B8531C9FD}" srcOrd="0" destOrd="3" presId="urn:microsoft.com/office/officeart/2018/5/layout/CenteredIconLabelDescriptionList"/>
    <dgm:cxn modelId="{02DEB884-43C7-4882-A81E-4F3414F44D55}" srcId="{5135D7A4-6C66-4DE6-8775-8D857D5FA05B}" destId="{3DDB41A0-07F5-4515-9773-4A47561A3910}" srcOrd="2" destOrd="0" parTransId="{4DDC9AF8-2F39-4A4F-AA63-9766568A6C22}" sibTransId="{127ECC49-B186-4E19-A7D3-A440CB84BD0C}"/>
    <dgm:cxn modelId="{3F27E187-280A-4400-9D1A-C88123495DFC}" srcId="{5135D7A4-6C66-4DE6-8775-8D857D5FA05B}" destId="{3B7C4C64-C2DD-425D-80F4-1251336E8B69}" srcOrd="0" destOrd="0" parTransId="{4F0CCAD7-F823-4ADA-902E-4F3A54CFDC6C}" sibTransId="{D3FBCEFA-819B-4960-8FF7-E629BE883001}"/>
    <dgm:cxn modelId="{4864188B-DB63-4EF5-A544-8A9D0A03082D}" type="presOf" srcId="{CB2E7D86-A714-422C-9CA9-AA5ADD2B18FB}" destId="{73168969-87CF-4EE1-AFFB-793B8531C9FD}" srcOrd="0" destOrd="2" presId="urn:microsoft.com/office/officeart/2018/5/layout/CenteredIconLabelDescriptionList"/>
    <dgm:cxn modelId="{4B9F0DB8-642E-45A5-A560-0EF3082ADCFE}" type="presOf" srcId="{FFC2CDBF-B98F-42C6-9818-5F60B1D3160A}" destId="{73168969-87CF-4EE1-AFFB-793B8531C9FD}" srcOrd="0" destOrd="1" presId="urn:microsoft.com/office/officeart/2018/5/layout/CenteredIconLabelDescriptionList"/>
    <dgm:cxn modelId="{08BFACBD-E8C3-489C-922B-9F5867B50690}" srcId="{3DDB41A0-07F5-4515-9773-4A47561A3910}" destId="{FFC2CDBF-B98F-42C6-9818-5F60B1D3160A}" srcOrd="1" destOrd="0" parTransId="{AD866D9C-4B38-4DB0-B18E-878D4D63738F}" sibTransId="{FFB42D65-857D-4BDB-88CE-652C592FC35B}"/>
    <dgm:cxn modelId="{6294C7C0-8AA5-42C0-8027-2E72149CA3DD}" type="presOf" srcId="{3B7C4C64-C2DD-425D-80F4-1251336E8B69}" destId="{024D8587-A421-4366-80A2-0BB4AF7E791F}" srcOrd="0" destOrd="0" presId="urn:microsoft.com/office/officeart/2018/5/layout/CenteredIconLabelDescriptionList"/>
    <dgm:cxn modelId="{63D53ED6-3F34-474E-90D4-27DD0CF26F9C}" type="presOf" srcId="{5C1C1EA3-7E53-4B11-B12D-9EC6A0963B60}" destId="{73168969-87CF-4EE1-AFFB-793B8531C9FD}" srcOrd="0" destOrd="0" presId="urn:microsoft.com/office/officeart/2018/5/layout/CenteredIconLabelDescriptionList"/>
    <dgm:cxn modelId="{5229F3D8-EB34-4F52-BE12-91504EB607BE}" srcId="{5135D7A4-6C66-4DE6-8775-8D857D5FA05B}" destId="{0F61DED3-2B2C-448D-B298-67F4651A44F4}" srcOrd="1" destOrd="0" parTransId="{A9FAEC52-1058-4774-B2C1-3E99C17E55C0}" sibTransId="{DF577F85-B871-4A2F-A958-D4D412D7E294}"/>
    <dgm:cxn modelId="{CB8A59E4-1A39-40DE-8356-2A0BD8E2C1F4}" type="presOf" srcId="{0F61DED3-2B2C-448D-B298-67F4651A44F4}" destId="{AAF6CE5C-BF04-4B17-B519-0F8DC21BBDCE}" srcOrd="0" destOrd="0" presId="urn:microsoft.com/office/officeart/2018/5/layout/CenteredIconLabelDescriptionList"/>
    <dgm:cxn modelId="{72AFABF1-630D-4AF4-8F07-82BE3BB2F1B2}" type="presOf" srcId="{5135D7A4-6C66-4DE6-8775-8D857D5FA05B}" destId="{A05D8FA7-5067-4F64-A049-866B8DCDB3E5}" srcOrd="0" destOrd="0" presId="urn:microsoft.com/office/officeart/2018/5/layout/CenteredIconLabelDescriptionList"/>
    <dgm:cxn modelId="{22D227FB-6958-435F-BA3C-EB0E65CC13C9}" srcId="{3DDB41A0-07F5-4515-9773-4A47561A3910}" destId="{66370561-BA85-4641-B98B-7451990624D3}" srcOrd="3" destOrd="0" parTransId="{6FD1B30F-F38D-4157-B14C-A8C7E6FC9A65}" sibTransId="{A4FFDAAC-DE75-4969-BCA8-61A691EA369B}"/>
    <dgm:cxn modelId="{F99BD8FB-949B-4C1E-AC00-B1F92257F511}" type="presOf" srcId="{3DDB41A0-07F5-4515-9773-4A47561A3910}" destId="{C95D7121-2EC2-45A0-952C-54AA0C9FA9E9}" srcOrd="0" destOrd="0" presId="urn:microsoft.com/office/officeart/2018/5/layout/CenteredIconLabelDescriptionList"/>
    <dgm:cxn modelId="{95B10696-CE07-4575-94A6-5AD989FCBDFE}" type="presParOf" srcId="{A05D8FA7-5067-4F64-A049-866B8DCDB3E5}" destId="{0F8AC15A-0118-4D81-AC83-442E4712BE7F}" srcOrd="0" destOrd="0" presId="urn:microsoft.com/office/officeart/2018/5/layout/CenteredIconLabelDescriptionList"/>
    <dgm:cxn modelId="{5EDA5170-7AF4-44B6-B491-CEC33B097DEA}" type="presParOf" srcId="{0F8AC15A-0118-4D81-AC83-442E4712BE7F}" destId="{ADE5A84C-9F2D-4314-A687-D10D52E39851}" srcOrd="0" destOrd="0" presId="urn:microsoft.com/office/officeart/2018/5/layout/CenteredIconLabelDescriptionList"/>
    <dgm:cxn modelId="{5AA2F33D-9AAD-4629-8B9B-1230CE9E6808}" type="presParOf" srcId="{0F8AC15A-0118-4D81-AC83-442E4712BE7F}" destId="{9CD41573-5B0C-4B60-B65B-66438B94EDE8}" srcOrd="1" destOrd="0" presId="urn:microsoft.com/office/officeart/2018/5/layout/CenteredIconLabelDescriptionList"/>
    <dgm:cxn modelId="{A1BC5F6A-224C-465F-AFEF-BFA9ED697FE8}" type="presParOf" srcId="{0F8AC15A-0118-4D81-AC83-442E4712BE7F}" destId="{024D8587-A421-4366-80A2-0BB4AF7E791F}" srcOrd="2" destOrd="0" presId="urn:microsoft.com/office/officeart/2018/5/layout/CenteredIconLabelDescriptionList"/>
    <dgm:cxn modelId="{870D5AFA-06F2-43A2-A257-01F6BE7DF507}" type="presParOf" srcId="{0F8AC15A-0118-4D81-AC83-442E4712BE7F}" destId="{044AD33C-22DD-434D-A1B3-1D855AEF1161}" srcOrd="3" destOrd="0" presId="urn:microsoft.com/office/officeart/2018/5/layout/CenteredIconLabelDescriptionList"/>
    <dgm:cxn modelId="{3E00D664-EA37-4CFC-A43A-5D3D5E08E94F}" type="presParOf" srcId="{0F8AC15A-0118-4D81-AC83-442E4712BE7F}" destId="{30BEA12C-8C8A-4EB4-9B9D-72E870F09294}" srcOrd="4" destOrd="0" presId="urn:microsoft.com/office/officeart/2018/5/layout/CenteredIconLabelDescriptionList"/>
    <dgm:cxn modelId="{3595813B-D574-45D3-93D2-D4B3DD33FBC6}" type="presParOf" srcId="{A05D8FA7-5067-4F64-A049-866B8DCDB3E5}" destId="{EAA9B0D8-9003-4916-8D43-EDB913A76DF2}" srcOrd="1" destOrd="0" presId="urn:microsoft.com/office/officeart/2018/5/layout/CenteredIconLabelDescriptionList"/>
    <dgm:cxn modelId="{56CABAAD-6458-4D8F-808A-439D1BBD0FD6}" type="presParOf" srcId="{A05D8FA7-5067-4F64-A049-866B8DCDB3E5}" destId="{FC257384-9D02-4F86-8456-92F75CB3AB79}" srcOrd="2" destOrd="0" presId="urn:microsoft.com/office/officeart/2018/5/layout/CenteredIconLabelDescriptionList"/>
    <dgm:cxn modelId="{2D8F9190-EB53-49F8-B940-C41180CBAE75}" type="presParOf" srcId="{FC257384-9D02-4F86-8456-92F75CB3AB79}" destId="{37BF4D16-178B-4554-ACF7-06EC05E5800E}" srcOrd="0" destOrd="0" presId="urn:microsoft.com/office/officeart/2018/5/layout/CenteredIconLabelDescriptionList"/>
    <dgm:cxn modelId="{4A5F6A19-A7C2-43D4-B33B-31234FDA5F86}" type="presParOf" srcId="{FC257384-9D02-4F86-8456-92F75CB3AB79}" destId="{18BCDF08-29EE-443E-B763-B8950F0E58B1}" srcOrd="1" destOrd="0" presId="urn:microsoft.com/office/officeart/2018/5/layout/CenteredIconLabelDescriptionList"/>
    <dgm:cxn modelId="{F8979982-3CCF-42B5-AB9F-8C19EE6F89B0}" type="presParOf" srcId="{FC257384-9D02-4F86-8456-92F75CB3AB79}" destId="{AAF6CE5C-BF04-4B17-B519-0F8DC21BBDCE}" srcOrd="2" destOrd="0" presId="urn:microsoft.com/office/officeart/2018/5/layout/CenteredIconLabelDescriptionList"/>
    <dgm:cxn modelId="{6B704788-A113-41FD-8DDC-0C714F6B706E}" type="presParOf" srcId="{FC257384-9D02-4F86-8456-92F75CB3AB79}" destId="{D6409A0C-5D58-4BEB-B654-F2254B7FD913}" srcOrd="3" destOrd="0" presId="urn:microsoft.com/office/officeart/2018/5/layout/CenteredIconLabelDescriptionList"/>
    <dgm:cxn modelId="{F99711C3-46C7-45E4-8E48-F682B041D3C2}" type="presParOf" srcId="{FC257384-9D02-4F86-8456-92F75CB3AB79}" destId="{29544E2D-862B-4B2A-8855-48F26AE28762}" srcOrd="4" destOrd="0" presId="urn:microsoft.com/office/officeart/2018/5/layout/CenteredIconLabelDescriptionList"/>
    <dgm:cxn modelId="{ED16308C-C88A-49AD-A754-B0185B3C559D}" type="presParOf" srcId="{A05D8FA7-5067-4F64-A049-866B8DCDB3E5}" destId="{951F7854-DDB7-4203-A31F-1E7BAC9A86E5}" srcOrd="3" destOrd="0" presId="urn:microsoft.com/office/officeart/2018/5/layout/CenteredIconLabelDescriptionList"/>
    <dgm:cxn modelId="{496216B4-1FB1-49F7-B5F6-96CE97D7DF09}" type="presParOf" srcId="{A05D8FA7-5067-4F64-A049-866B8DCDB3E5}" destId="{AF33C410-E278-443D-A6B1-0607CD314E39}" srcOrd="4" destOrd="0" presId="urn:microsoft.com/office/officeart/2018/5/layout/CenteredIconLabelDescriptionList"/>
    <dgm:cxn modelId="{6F9904AC-09E8-43A6-AF5E-9E01C2CBC081}" type="presParOf" srcId="{AF33C410-E278-443D-A6B1-0607CD314E39}" destId="{7600AE2D-0DE5-40E7-BF0E-F75A7D416B79}" srcOrd="0" destOrd="0" presId="urn:microsoft.com/office/officeart/2018/5/layout/CenteredIconLabelDescriptionList"/>
    <dgm:cxn modelId="{1885D083-4959-4311-931F-1CA901DBED4B}" type="presParOf" srcId="{AF33C410-E278-443D-A6B1-0607CD314E39}" destId="{456F3D59-F129-4D02-900A-ECFFB9DD29F0}" srcOrd="1" destOrd="0" presId="urn:microsoft.com/office/officeart/2018/5/layout/CenteredIconLabelDescriptionList"/>
    <dgm:cxn modelId="{91F01420-BE4D-4EAC-8E95-F3CAA9213143}" type="presParOf" srcId="{AF33C410-E278-443D-A6B1-0607CD314E39}" destId="{C95D7121-2EC2-45A0-952C-54AA0C9FA9E9}" srcOrd="2" destOrd="0" presId="urn:microsoft.com/office/officeart/2018/5/layout/CenteredIconLabelDescriptionList"/>
    <dgm:cxn modelId="{2F5B0E95-D51F-47BF-9412-AD7F3DD4B1F4}" type="presParOf" srcId="{AF33C410-E278-443D-A6B1-0607CD314E39}" destId="{8993AB47-3EA3-41EE-8AFF-67B67AC70F12}" srcOrd="3" destOrd="0" presId="urn:microsoft.com/office/officeart/2018/5/layout/CenteredIconLabelDescriptionList"/>
    <dgm:cxn modelId="{171D9337-6221-46C6-83CB-8F89C790406A}" type="presParOf" srcId="{AF33C410-E278-443D-A6B1-0607CD314E39}" destId="{73168969-87CF-4EE1-AFFB-793B8531C9FD}"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FC951A2-4D2C-46D9-88C0-0309A227B038}"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US"/>
        </a:p>
      </dgm:t>
    </dgm:pt>
    <dgm:pt modelId="{77787E9C-7C38-42D0-8BBB-EA4677382C55}">
      <dgm:prSet/>
      <dgm:spPr/>
      <dgm:t>
        <a:bodyPr/>
        <a:lstStyle/>
        <a:p>
          <a:r>
            <a:rPr lang="en-US"/>
            <a:t>Marking</a:t>
          </a:r>
        </a:p>
      </dgm:t>
    </dgm:pt>
    <dgm:pt modelId="{0448D251-BF62-48C3-AFD6-166A8A04112B}" type="parTrans" cxnId="{05EEE67B-3378-45BD-BDF7-56A3CB597FF9}">
      <dgm:prSet/>
      <dgm:spPr/>
      <dgm:t>
        <a:bodyPr/>
        <a:lstStyle/>
        <a:p>
          <a:endParaRPr lang="en-US"/>
        </a:p>
      </dgm:t>
    </dgm:pt>
    <dgm:pt modelId="{08AAE8CF-B4DF-466B-A2A9-461528F1752E}" type="sibTrans" cxnId="{05EEE67B-3378-45BD-BDF7-56A3CB597FF9}">
      <dgm:prSet/>
      <dgm:spPr/>
      <dgm:t>
        <a:bodyPr/>
        <a:lstStyle/>
        <a:p>
          <a:endParaRPr lang="en-US"/>
        </a:p>
      </dgm:t>
    </dgm:pt>
    <dgm:pt modelId="{C7187C88-0C38-47A8-88D3-218A0C91962D}">
      <dgm:prSet/>
      <dgm:spPr/>
      <dgm:t>
        <a:bodyPr/>
        <a:lstStyle/>
        <a:p>
          <a:r>
            <a:rPr lang="en-US"/>
            <a:t>Pass mark for any undergraduate assessment is 40%</a:t>
          </a:r>
        </a:p>
      </dgm:t>
    </dgm:pt>
    <dgm:pt modelId="{B6C603D5-F3D0-4BD8-8173-55D5CBCFB4B5}" type="parTrans" cxnId="{30C12D2D-2647-4011-8512-5E57FB5A1FCC}">
      <dgm:prSet/>
      <dgm:spPr/>
      <dgm:t>
        <a:bodyPr/>
        <a:lstStyle/>
        <a:p>
          <a:endParaRPr lang="en-US"/>
        </a:p>
      </dgm:t>
    </dgm:pt>
    <dgm:pt modelId="{29337754-CA63-4E1B-970B-980292B68637}" type="sibTrans" cxnId="{30C12D2D-2647-4011-8512-5E57FB5A1FCC}">
      <dgm:prSet/>
      <dgm:spPr/>
      <dgm:t>
        <a:bodyPr/>
        <a:lstStyle/>
        <a:p>
          <a:endParaRPr lang="en-US"/>
        </a:p>
      </dgm:t>
    </dgm:pt>
    <dgm:pt modelId="{989052C9-C83A-476F-BBDB-A762633DACA1}">
      <dgm:prSet/>
      <dgm:spPr/>
      <dgm:t>
        <a:bodyPr/>
        <a:lstStyle/>
        <a:p>
          <a:r>
            <a:rPr lang="en-US"/>
            <a:t>Grade boundaries include 40,50, 60 and 70%</a:t>
          </a:r>
        </a:p>
      </dgm:t>
    </dgm:pt>
    <dgm:pt modelId="{184C598A-8841-436E-911A-C76C73872356}" type="parTrans" cxnId="{C255E50E-A97C-4365-93FD-5A428E8CF123}">
      <dgm:prSet/>
      <dgm:spPr/>
      <dgm:t>
        <a:bodyPr/>
        <a:lstStyle/>
        <a:p>
          <a:endParaRPr lang="en-US"/>
        </a:p>
      </dgm:t>
    </dgm:pt>
    <dgm:pt modelId="{25264A23-7252-4800-B656-DC5AB989A1C6}" type="sibTrans" cxnId="{C255E50E-A97C-4365-93FD-5A428E8CF123}">
      <dgm:prSet/>
      <dgm:spPr/>
      <dgm:t>
        <a:bodyPr/>
        <a:lstStyle/>
        <a:p>
          <a:endParaRPr lang="en-US"/>
        </a:p>
      </dgm:t>
    </dgm:pt>
    <dgm:pt modelId="{1348F0D9-B1B7-4342-A6CD-815DDDD167DB}">
      <dgm:prSet/>
      <dgm:spPr/>
      <dgm:t>
        <a:bodyPr/>
        <a:lstStyle/>
        <a:p>
          <a:r>
            <a:rPr lang="en-US"/>
            <a:t>Formatting</a:t>
          </a:r>
        </a:p>
      </dgm:t>
    </dgm:pt>
    <dgm:pt modelId="{C3D4F95D-302D-49B7-B8C3-C54D77CC3711}" type="parTrans" cxnId="{BA359907-01AD-42A0-9A44-E4B2944570E6}">
      <dgm:prSet/>
      <dgm:spPr/>
      <dgm:t>
        <a:bodyPr/>
        <a:lstStyle/>
        <a:p>
          <a:endParaRPr lang="en-US"/>
        </a:p>
      </dgm:t>
    </dgm:pt>
    <dgm:pt modelId="{118F86A5-D106-410B-96A5-3C7C7B9F0ABF}" type="sibTrans" cxnId="{BA359907-01AD-42A0-9A44-E4B2944570E6}">
      <dgm:prSet/>
      <dgm:spPr/>
      <dgm:t>
        <a:bodyPr/>
        <a:lstStyle/>
        <a:p>
          <a:endParaRPr lang="en-US"/>
        </a:p>
      </dgm:t>
    </dgm:pt>
    <dgm:pt modelId="{CA9CE901-13DB-4CAB-BF73-E113CB71426F}">
      <dgm:prSet/>
      <dgm:spPr/>
      <dgm:t>
        <a:bodyPr/>
        <a:lstStyle/>
        <a:p>
          <a:r>
            <a:rPr lang="en-US"/>
            <a:t>Adhere to the word count indicated</a:t>
          </a:r>
        </a:p>
      </dgm:t>
    </dgm:pt>
    <dgm:pt modelId="{0018A7C0-78AA-48CB-B02F-BD4E47DE5C68}" type="parTrans" cxnId="{5B00EF4D-A332-420A-B9C5-F9C978FEE2F1}">
      <dgm:prSet/>
      <dgm:spPr/>
      <dgm:t>
        <a:bodyPr/>
        <a:lstStyle/>
        <a:p>
          <a:endParaRPr lang="en-US"/>
        </a:p>
      </dgm:t>
    </dgm:pt>
    <dgm:pt modelId="{BC45A3A4-3233-4389-B7EB-8875541F6E57}" type="sibTrans" cxnId="{5B00EF4D-A332-420A-B9C5-F9C978FEE2F1}">
      <dgm:prSet/>
      <dgm:spPr/>
      <dgm:t>
        <a:bodyPr/>
        <a:lstStyle/>
        <a:p>
          <a:endParaRPr lang="en-US"/>
        </a:p>
      </dgm:t>
    </dgm:pt>
    <dgm:pt modelId="{6D62DCF0-210C-4587-933E-4CDEFECF2852}">
      <dgm:prSet/>
      <dgm:spPr/>
      <dgm:t>
        <a:bodyPr/>
        <a:lstStyle/>
        <a:p>
          <a:r>
            <a:rPr lang="en-US"/>
            <a:t>Provide work in the format indicated by the assessment criteria</a:t>
          </a:r>
        </a:p>
      </dgm:t>
    </dgm:pt>
    <dgm:pt modelId="{3C7FAAA0-18C7-4964-9D35-BFB5C8CAFC51}" type="parTrans" cxnId="{97690E34-38EE-457B-8352-1B74D19AE240}">
      <dgm:prSet/>
      <dgm:spPr/>
      <dgm:t>
        <a:bodyPr/>
        <a:lstStyle/>
        <a:p>
          <a:endParaRPr lang="en-US"/>
        </a:p>
      </dgm:t>
    </dgm:pt>
    <dgm:pt modelId="{782F23BB-1700-4B74-8EB3-D6B5FD511A6D}" type="sibTrans" cxnId="{97690E34-38EE-457B-8352-1B74D19AE240}">
      <dgm:prSet/>
      <dgm:spPr/>
      <dgm:t>
        <a:bodyPr/>
        <a:lstStyle/>
        <a:p>
          <a:endParaRPr lang="en-US"/>
        </a:p>
      </dgm:t>
    </dgm:pt>
    <dgm:pt modelId="{B98F94FA-1EBC-4947-ADC5-878E6AE9C578}">
      <dgm:prSet/>
      <dgm:spPr/>
      <dgm:t>
        <a:bodyPr/>
        <a:lstStyle/>
        <a:p>
          <a:r>
            <a:rPr lang="en-US"/>
            <a:t>Follow referencing conventions</a:t>
          </a:r>
        </a:p>
      </dgm:t>
    </dgm:pt>
    <dgm:pt modelId="{2C3EBD6F-6030-44BC-B96D-170126A37B6A}" type="parTrans" cxnId="{4A750C8B-20DD-424B-B5E4-7BF1648AD322}">
      <dgm:prSet/>
      <dgm:spPr/>
      <dgm:t>
        <a:bodyPr/>
        <a:lstStyle/>
        <a:p>
          <a:endParaRPr lang="en-US"/>
        </a:p>
      </dgm:t>
    </dgm:pt>
    <dgm:pt modelId="{EC99771C-34AD-4C32-805D-CD634FB2EA59}" type="sibTrans" cxnId="{4A750C8B-20DD-424B-B5E4-7BF1648AD322}">
      <dgm:prSet/>
      <dgm:spPr/>
      <dgm:t>
        <a:bodyPr/>
        <a:lstStyle/>
        <a:p>
          <a:endParaRPr lang="en-US"/>
        </a:p>
      </dgm:t>
    </dgm:pt>
    <dgm:pt modelId="{CAF10200-F46A-4A89-A1BC-D34013FA96C1}">
      <dgm:prSet/>
      <dgm:spPr/>
      <dgm:t>
        <a:bodyPr/>
        <a:lstStyle/>
        <a:p>
          <a:r>
            <a:rPr lang="en-US"/>
            <a:t>Pick a sensible font (No comic sans)</a:t>
          </a:r>
        </a:p>
      </dgm:t>
    </dgm:pt>
    <dgm:pt modelId="{DF2240BB-FDF1-472E-9401-B38B2AE05020}" type="parTrans" cxnId="{DB10F1D0-AD40-4962-BD77-2B74671070C5}">
      <dgm:prSet/>
      <dgm:spPr/>
      <dgm:t>
        <a:bodyPr/>
        <a:lstStyle/>
        <a:p>
          <a:endParaRPr lang="en-US"/>
        </a:p>
      </dgm:t>
    </dgm:pt>
    <dgm:pt modelId="{A60390BE-CE0C-4985-9D5B-EF87708BE24F}" type="sibTrans" cxnId="{DB10F1D0-AD40-4962-BD77-2B74671070C5}">
      <dgm:prSet/>
      <dgm:spPr/>
      <dgm:t>
        <a:bodyPr/>
        <a:lstStyle/>
        <a:p>
          <a:endParaRPr lang="en-US"/>
        </a:p>
      </dgm:t>
    </dgm:pt>
    <dgm:pt modelId="{7E32B88E-541A-2742-9702-98D857950AC9}" type="pres">
      <dgm:prSet presAssocID="{EFC951A2-4D2C-46D9-88C0-0309A227B038}" presName="linear" presStyleCnt="0">
        <dgm:presLayoutVars>
          <dgm:dir/>
          <dgm:animLvl val="lvl"/>
          <dgm:resizeHandles val="exact"/>
        </dgm:presLayoutVars>
      </dgm:prSet>
      <dgm:spPr/>
    </dgm:pt>
    <dgm:pt modelId="{648BB13A-D4B7-EF44-B080-D3094D6E27C6}" type="pres">
      <dgm:prSet presAssocID="{77787E9C-7C38-42D0-8BBB-EA4677382C55}" presName="parentLin" presStyleCnt="0"/>
      <dgm:spPr/>
    </dgm:pt>
    <dgm:pt modelId="{9E1B3992-CA5E-9E44-AB9E-1F0D10D61D1C}" type="pres">
      <dgm:prSet presAssocID="{77787E9C-7C38-42D0-8BBB-EA4677382C55}" presName="parentLeftMargin" presStyleLbl="node1" presStyleIdx="0" presStyleCnt="2"/>
      <dgm:spPr/>
    </dgm:pt>
    <dgm:pt modelId="{A10EBD9C-845D-3247-B0D1-6DBEE5B753C8}" type="pres">
      <dgm:prSet presAssocID="{77787E9C-7C38-42D0-8BBB-EA4677382C55}" presName="parentText" presStyleLbl="node1" presStyleIdx="0" presStyleCnt="2">
        <dgm:presLayoutVars>
          <dgm:chMax val="0"/>
          <dgm:bulletEnabled val="1"/>
        </dgm:presLayoutVars>
      </dgm:prSet>
      <dgm:spPr/>
    </dgm:pt>
    <dgm:pt modelId="{B8FD6645-1E02-564D-85AE-61D5DA174D9A}" type="pres">
      <dgm:prSet presAssocID="{77787E9C-7C38-42D0-8BBB-EA4677382C55}" presName="negativeSpace" presStyleCnt="0"/>
      <dgm:spPr/>
    </dgm:pt>
    <dgm:pt modelId="{7219E4AF-7C1E-8E4C-A804-1CFD2DC9E3E4}" type="pres">
      <dgm:prSet presAssocID="{77787E9C-7C38-42D0-8BBB-EA4677382C55}" presName="childText" presStyleLbl="conFgAcc1" presStyleIdx="0" presStyleCnt="2">
        <dgm:presLayoutVars>
          <dgm:bulletEnabled val="1"/>
        </dgm:presLayoutVars>
      </dgm:prSet>
      <dgm:spPr/>
    </dgm:pt>
    <dgm:pt modelId="{6FACFE72-29E2-D443-8DD9-AA40ED484A83}" type="pres">
      <dgm:prSet presAssocID="{08AAE8CF-B4DF-466B-A2A9-461528F1752E}" presName="spaceBetweenRectangles" presStyleCnt="0"/>
      <dgm:spPr/>
    </dgm:pt>
    <dgm:pt modelId="{50BE13D1-9D4A-BF4F-B56C-6BAA298B29EB}" type="pres">
      <dgm:prSet presAssocID="{1348F0D9-B1B7-4342-A6CD-815DDDD167DB}" presName="parentLin" presStyleCnt="0"/>
      <dgm:spPr/>
    </dgm:pt>
    <dgm:pt modelId="{DA96553E-0E7E-2640-BF91-792524932758}" type="pres">
      <dgm:prSet presAssocID="{1348F0D9-B1B7-4342-A6CD-815DDDD167DB}" presName="parentLeftMargin" presStyleLbl="node1" presStyleIdx="0" presStyleCnt="2"/>
      <dgm:spPr/>
    </dgm:pt>
    <dgm:pt modelId="{D02DB052-F82A-FC42-BB47-C04BD5F9E973}" type="pres">
      <dgm:prSet presAssocID="{1348F0D9-B1B7-4342-A6CD-815DDDD167DB}" presName="parentText" presStyleLbl="node1" presStyleIdx="1" presStyleCnt="2">
        <dgm:presLayoutVars>
          <dgm:chMax val="0"/>
          <dgm:bulletEnabled val="1"/>
        </dgm:presLayoutVars>
      </dgm:prSet>
      <dgm:spPr/>
    </dgm:pt>
    <dgm:pt modelId="{27DA493D-1A72-C042-817C-1E1635A5D11E}" type="pres">
      <dgm:prSet presAssocID="{1348F0D9-B1B7-4342-A6CD-815DDDD167DB}" presName="negativeSpace" presStyleCnt="0"/>
      <dgm:spPr/>
    </dgm:pt>
    <dgm:pt modelId="{2C28D10D-2EFE-2E4B-88BE-EEF57D4C9702}" type="pres">
      <dgm:prSet presAssocID="{1348F0D9-B1B7-4342-A6CD-815DDDD167DB}" presName="childText" presStyleLbl="conFgAcc1" presStyleIdx="1" presStyleCnt="2">
        <dgm:presLayoutVars>
          <dgm:bulletEnabled val="1"/>
        </dgm:presLayoutVars>
      </dgm:prSet>
      <dgm:spPr/>
    </dgm:pt>
  </dgm:ptLst>
  <dgm:cxnLst>
    <dgm:cxn modelId="{BA359907-01AD-42A0-9A44-E4B2944570E6}" srcId="{EFC951A2-4D2C-46D9-88C0-0309A227B038}" destId="{1348F0D9-B1B7-4342-A6CD-815DDDD167DB}" srcOrd="1" destOrd="0" parTransId="{C3D4F95D-302D-49B7-B8C3-C54D77CC3711}" sibTransId="{118F86A5-D106-410B-96A5-3C7C7B9F0ABF}"/>
    <dgm:cxn modelId="{C255E50E-A97C-4365-93FD-5A428E8CF123}" srcId="{77787E9C-7C38-42D0-8BBB-EA4677382C55}" destId="{989052C9-C83A-476F-BBDB-A762633DACA1}" srcOrd="1" destOrd="0" parTransId="{184C598A-8841-436E-911A-C76C73872356}" sibTransId="{25264A23-7252-4800-B656-DC5AB989A1C6}"/>
    <dgm:cxn modelId="{88DE6113-CD3E-2D45-9EFB-B49BCD2BB6F6}" type="presOf" srcId="{989052C9-C83A-476F-BBDB-A762633DACA1}" destId="{7219E4AF-7C1E-8E4C-A804-1CFD2DC9E3E4}" srcOrd="0" destOrd="1" presId="urn:microsoft.com/office/officeart/2005/8/layout/list1"/>
    <dgm:cxn modelId="{5B95A116-8628-0042-8A8F-69F67153D0A7}" type="presOf" srcId="{1348F0D9-B1B7-4342-A6CD-815DDDD167DB}" destId="{D02DB052-F82A-FC42-BB47-C04BD5F9E973}" srcOrd="1" destOrd="0" presId="urn:microsoft.com/office/officeart/2005/8/layout/list1"/>
    <dgm:cxn modelId="{F238DE1B-6AA0-5945-B180-7B9299C8B644}" type="presOf" srcId="{CA9CE901-13DB-4CAB-BF73-E113CB71426F}" destId="{2C28D10D-2EFE-2E4B-88BE-EEF57D4C9702}" srcOrd="0" destOrd="0" presId="urn:microsoft.com/office/officeart/2005/8/layout/list1"/>
    <dgm:cxn modelId="{30C12D2D-2647-4011-8512-5E57FB5A1FCC}" srcId="{77787E9C-7C38-42D0-8BBB-EA4677382C55}" destId="{C7187C88-0C38-47A8-88D3-218A0C91962D}" srcOrd="0" destOrd="0" parTransId="{B6C603D5-F3D0-4BD8-8173-55D5CBCFB4B5}" sibTransId="{29337754-CA63-4E1B-970B-980292B68637}"/>
    <dgm:cxn modelId="{97690E34-38EE-457B-8352-1B74D19AE240}" srcId="{1348F0D9-B1B7-4342-A6CD-815DDDD167DB}" destId="{6D62DCF0-210C-4587-933E-4CDEFECF2852}" srcOrd="1" destOrd="0" parTransId="{3C7FAAA0-18C7-4964-9D35-BFB5C8CAFC51}" sibTransId="{782F23BB-1700-4B74-8EB3-D6B5FD511A6D}"/>
    <dgm:cxn modelId="{677CB437-7397-8C47-94F2-982C3B654D2B}" type="presOf" srcId="{C7187C88-0C38-47A8-88D3-218A0C91962D}" destId="{7219E4AF-7C1E-8E4C-A804-1CFD2DC9E3E4}" srcOrd="0" destOrd="0" presId="urn:microsoft.com/office/officeart/2005/8/layout/list1"/>
    <dgm:cxn modelId="{9CE06139-9EA2-DC42-B47C-5A49FC13052A}" type="presOf" srcId="{B98F94FA-1EBC-4947-ADC5-878E6AE9C578}" destId="{2C28D10D-2EFE-2E4B-88BE-EEF57D4C9702}" srcOrd="0" destOrd="2" presId="urn:microsoft.com/office/officeart/2005/8/layout/list1"/>
    <dgm:cxn modelId="{70328343-B021-BE4E-9EC6-3B408596A1AC}" type="presOf" srcId="{CAF10200-F46A-4A89-A1BC-D34013FA96C1}" destId="{2C28D10D-2EFE-2E4B-88BE-EEF57D4C9702}" srcOrd="0" destOrd="3" presId="urn:microsoft.com/office/officeart/2005/8/layout/list1"/>
    <dgm:cxn modelId="{5B00EF4D-A332-420A-B9C5-F9C978FEE2F1}" srcId="{1348F0D9-B1B7-4342-A6CD-815DDDD167DB}" destId="{CA9CE901-13DB-4CAB-BF73-E113CB71426F}" srcOrd="0" destOrd="0" parTransId="{0018A7C0-78AA-48CB-B02F-BD4E47DE5C68}" sibTransId="{BC45A3A4-3233-4389-B7EB-8875541F6E57}"/>
    <dgm:cxn modelId="{05EEE67B-3378-45BD-BDF7-56A3CB597FF9}" srcId="{EFC951A2-4D2C-46D9-88C0-0309A227B038}" destId="{77787E9C-7C38-42D0-8BBB-EA4677382C55}" srcOrd="0" destOrd="0" parTransId="{0448D251-BF62-48C3-AFD6-166A8A04112B}" sibTransId="{08AAE8CF-B4DF-466B-A2A9-461528F1752E}"/>
    <dgm:cxn modelId="{D2D6FB89-56CE-8849-9012-BD46F33C0107}" type="presOf" srcId="{77787E9C-7C38-42D0-8BBB-EA4677382C55}" destId="{A10EBD9C-845D-3247-B0D1-6DBEE5B753C8}" srcOrd="1" destOrd="0" presId="urn:microsoft.com/office/officeart/2005/8/layout/list1"/>
    <dgm:cxn modelId="{4A750C8B-20DD-424B-B5E4-7BF1648AD322}" srcId="{1348F0D9-B1B7-4342-A6CD-815DDDD167DB}" destId="{B98F94FA-1EBC-4947-ADC5-878E6AE9C578}" srcOrd="2" destOrd="0" parTransId="{2C3EBD6F-6030-44BC-B96D-170126A37B6A}" sibTransId="{EC99771C-34AD-4C32-805D-CD634FB2EA59}"/>
    <dgm:cxn modelId="{B16DF396-81FD-FE4B-B270-6F4289A68B0D}" type="presOf" srcId="{6D62DCF0-210C-4587-933E-4CDEFECF2852}" destId="{2C28D10D-2EFE-2E4B-88BE-EEF57D4C9702}" srcOrd="0" destOrd="1" presId="urn:microsoft.com/office/officeart/2005/8/layout/list1"/>
    <dgm:cxn modelId="{664F5DCF-9ECC-3748-8CFC-8CDC9FB2C12F}" type="presOf" srcId="{77787E9C-7C38-42D0-8BBB-EA4677382C55}" destId="{9E1B3992-CA5E-9E44-AB9E-1F0D10D61D1C}" srcOrd="0" destOrd="0" presId="urn:microsoft.com/office/officeart/2005/8/layout/list1"/>
    <dgm:cxn modelId="{DB10F1D0-AD40-4962-BD77-2B74671070C5}" srcId="{1348F0D9-B1B7-4342-A6CD-815DDDD167DB}" destId="{CAF10200-F46A-4A89-A1BC-D34013FA96C1}" srcOrd="3" destOrd="0" parTransId="{DF2240BB-FDF1-472E-9401-B38B2AE05020}" sibTransId="{A60390BE-CE0C-4985-9D5B-EF87708BE24F}"/>
    <dgm:cxn modelId="{26A7BDE1-8178-1443-A8C8-1F85154939C1}" type="presOf" srcId="{EFC951A2-4D2C-46D9-88C0-0309A227B038}" destId="{7E32B88E-541A-2742-9702-98D857950AC9}" srcOrd="0" destOrd="0" presId="urn:microsoft.com/office/officeart/2005/8/layout/list1"/>
    <dgm:cxn modelId="{DF1924FC-8976-F542-8B24-11A0B39506E4}" type="presOf" srcId="{1348F0D9-B1B7-4342-A6CD-815DDDD167DB}" destId="{DA96553E-0E7E-2640-BF91-792524932758}" srcOrd="0" destOrd="0" presId="urn:microsoft.com/office/officeart/2005/8/layout/list1"/>
    <dgm:cxn modelId="{85E8BE2F-0858-2F42-8E74-A34CC1CB42D6}" type="presParOf" srcId="{7E32B88E-541A-2742-9702-98D857950AC9}" destId="{648BB13A-D4B7-EF44-B080-D3094D6E27C6}" srcOrd="0" destOrd="0" presId="urn:microsoft.com/office/officeart/2005/8/layout/list1"/>
    <dgm:cxn modelId="{D552DC97-E964-DE4D-B1FC-1FBF7F69075E}" type="presParOf" srcId="{648BB13A-D4B7-EF44-B080-D3094D6E27C6}" destId="{9E1B3992-CA5E-9E44-AB9E-1F0D10D61D1C}" srcOrd="0" destOrd="0" presId="urn:microsoft.com/office/officeart/2005/8/layout/list1"/>
    <dgm:cxn modelId="{BD95076A-5CE7-0E43-A619-2CD534669001}" type="presParOf" srcId="{648BB13A-D4B7-EF44-B080-D3094D6E27C6}" destId="{A10EBD9C-845D-3247-B0D1-6DBEE5B753C8}" srcOrd="1" destOrd="0" presId="urn:microsoft.com/office/officeart/2005/8/layout/list1"/>
    <dgm:cxn modelId="{28B04C6E-B26A-BF46-B981-5B8334BFFA9E}" type="presParOf" srcId="{7E32B88E-541A-2742-9702-98D857950AC9}" destId="{B8FD6645-1E02-564D-85AE-61D5DA174D9A}" srcOrd="1" destOrd="0" presId="urn:microsoft.com/office/officeart/2005/8/layout/list1"/>
    <dgm:cxn modelId="{D5F01AFF-BBCA-0344-9A24-3170D58A359B}" type="presParOf" srcId="{7E32B88E-541A-2742-9702-98D857950AC9}" destId="{7219E4AF-7C1E-8E4C-A804-1CFD2DC9E3E4}" srcOrd="2" destOrd="0" presId="urn:microsoft.com/office/officeart/2005/8/layout/list1"/>
    <dgm:cxn modelId="{2DD710F8-6A91-E848-A552-8AC44F82F458}" type="presParOf" srcId="{7E32B88E-541A-2742-9702-98D857950AC9}" destId="{6FACFE72-29E2-D443-8DD9-AA40ED484A83}" srcOrd="3" destOrd="0" presId="urn:microsoft.com/office/officeart/2005/8/layout/list1"/>
    <dgm:cxn modelId="{88B5613E-1073-6642-9C4D-D3E7B1B254BE}" type="presParOf" srcId="{7E32B88E-541A-2742-9702-98D857950AC9}" destId="{50BE13D1-9D4A-BF4F-B56C-6BAA298B29EB}" srcOrd="4" destOrd="0" presId="urn:microsoft.com/office/officeart/2005/8/layout/list1"/>
    <dgm:cxn modelId="{94E160B4-D78B-7743-A0B6-40C55B1DDC05}" type="presParOf" srcId="{50BE13D1-9D4A-BF4F-B56C-6BAA298B29EB}" destId="{DA96553E-0E7E-2640-BF91-792524932758}" srcOrd="0" destOrd="0" presId="urn:microsoft.com/office/officeart/2005/8/layout/list1"/>
    <dgm:cxn modelId="{700D780B-BF4C-8047-AF63-ACA5E1249C35}" type="presParOf" srcId="{50BE13D1-9D4A-BF4F-B56C-6BAA298B29EB}" destId="{D02DB052-F82A-FC42-BB47-C04BD5F9E973}" srcOrd="1" destOrd="0" presId="urn:microsoft.com/office/officeart/2005/8/layout/list1"/>
    <dgm:cxn modelId="{678E8029-6FE2-E342-A7B1-50A5C82A04B4}" type="presParOf" srcId="{7E32B88E-541A-2742-9702-98D857950AC9}" destId="{27DA493D-1A72-C042-817C-1E1635A5D11E}" srcOrd="5" destOrd="0" presId="urn:microsoft.com/office/officeart/2005/8/layout/list1"/>
    <dgm:cxn modelId="{7BDA4200-AA9A-1A48-BEC5-88F14F628C19}" type="presParOf" srcId="{7E32B88E-541A-2742-9702-98D857950AC9}" destId="{2C28D10D-2EFE-2E4B-88BE-EEF57D4C9702}"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76EA064-54F2-48D4-A257-9DB71EDDF87B}" type="doc">
      <dgm:prSet loTypeId="urn:microsoft.com/office/officeart/2005/8/layout/default" loCatId="list" qsTypeId="urn:microsoft.com/office/officeart/2005/8/quickstyle/simple5" qsCatId="simple" csTypeId="urn:microsoft.com/office/officeart/2005/8/colors/accent2_2" csCatId="accent2"/>
      <dgm:spPr/>
      <dgm:t>
        <a:bodyPr/>
        <a:lstStyle/>
        <a:p>
          <a:endParaRPr lang="en-US"/>
        </a:p>
      </dgm:t>
    </dgm:pt>
    <dgm:pt modelId="{5B117146-A1BD-4C99-B5E2-0406A43DB839}">
      <dgm:prSet/>
      <dgm:spPr/>
      <dgm:t>
        <a:bodyPr/>
        <a:lstStyle/>
        <a:p>
          <a:r>
            <a:rPr lang="en-US"/>
            <a:t>Reading</a:t>
          </a:r>
        </a:p>
      </dgm:t>
    </dgm:pt>
    <dgm:pt modelId="{2DFC04FA-01C8-4FC4-8E9B-F164491A393F}" type="parTrans" cxnId="{46F1AE86-4D40-4488-AE8A-034A66CE4AAD}">
      <dgm:prSet/>
      <dgm:spPr/>
      <dgm:t>
        <a:bodyPr/>
        <a:lstStyle/>
        <a:p>
          <a:endParaRPr lang="en-US"/>
        </a:p>
      </dgm:t>
    </dgm:pt>
    <dgm:pt modelId="{81056ECE-7209-4032-B100-82F207A6EB3F}" type="sibTrans" cxnId="{46F1AE86-4D40-4488-AE8A-034A66CE4AAD}">
      <dgm:prSet/>
      <dgm:spPr/>
      <dgm:t>
        <a:bodyPr/>
        <a:lstStyle/>
        <a:p>
          <a:endParaRPr lang="en-US"/>
        </a:p>
      </dgm:t>
    </dgm:pt>
    <dgm:pt modelId="{E9AC95CB-DA5F-4C65-8B72-878F401FEDD5}">
      <dgm:prSet/>
      <dgm:spPr/>
      <dgm:t>
        <a:bodyPr/>
        <a:lstStyle/>
        <a:p>
          <a:r>
            <a:rPr lang="en-US"/>
            <a:t>Research</a:t>
          </a:r>
        </a:p>
      </dgm:t>
    </dgm:pt>
    <dgm:pt modelId="{70749B28-3710-4E4A-B84F-3DBDAFDC2258}" type="parTrans" cxnId="{10A232AA-F8C6-4C5E-AA72-A51755AFE1E3}">
      <dgm:prSet/>
      <dgm:spPr/>
      <dgm:t>
        <a:bodyPr/>
        <a:lstStyle/>
        <a:p>
          <a:endParaRPr lang="en-US"/>
        </a:p>
      </dgm:t>
    </dgm:pt>
    <dgm:pt modelId="{4A26A52F-EA12-4CED-AD71-AEC4B223E1BA}" type="sibTrans" cxnId="{10A232AA-F8C6-4C5E-AA72-A51755AFE1E3}">
      <dgm:prSet/>
      <dgm:spPr/>
      <dgm:t>
        <a:bodyPr/>
        <a:lstStyle/>
        <a:p>
          <a:endParaRPr lang="en-US"/>
        </a:p>
      </dgm:t>
    </dgm:pt>
    <dgm:pt modelId="{9105C99F-2492-499B-8287-3E9FAA034C85}">
      <dgm:prSet/>
      <dgm:spPr/>
      <dgm:t>
        <a:bodyPr/>
        <a:lstStyle/>
        <a:p>
          <a:r>
            <a:rPr lang="en-US"/>
            <a:t>Discussion</a:t>
          </a:r>
        </a:p>
      </dgm:t>
    </dgm:pt>
    <dgm:pt modelId="{337341FF-E44F-44DA-BC98-A4FFD4B52541}" type="parTrans" cxnId="{B8E192F0-4FDF-4195-A0DA-ABB9482A4F86}">
      <dgm:prSet/>
      <dgm:spPr/>
      <dgm:t>
        <a:bodyPr/>
        <a:lstStyle/>
        <a:p>
          <a:endParaRPr lang="en-US"/>
        </a:p>
      </dgm:t>
    </dgm:pt>
    <dgm:pt modelId="{82B437EE-D4F6-468E-B7CA-17F07FA50A39}" type="sibTrans" cxnId="{B8E192F0-4FDF-4195-A0DA-ABB9482A4F86}">
      <dgm:prSet/>
      <dgm:spPr/>
      <dgm:t>
        <a:bodyPr/>
        <a:lstStyle/>
        <a:p>
          <a:endParaRPr lang="en-US"/>
        </a:p>
      </dgm:t>
    </dgm:pt>
    <dgm:pt modelId="{4FF10583-3453-4E94-819C-E77D431594D4}">
      <dgm:prSet/>
      <dgm:spPr/>
      <dgm:t>
        <a:bodyPr/>
        <a:lstStyle/>
        <a:p>
          <a:r>
            <a:rPr lang="en-US"/>
            <a:t>Dedication</a:t>
          </a:r>
        </a:p>
      </dgm:t>
    </dgm:pt>
    <dgm:pt modelId="{094F6055-6E80-4568-8CD0-CFE3ECB3FFA3}" type="parTrans" cxnId="{C748E93E-4B31-4E42-8694-4A4FBF6F8ED8}">
      <dgm:prSet/>
      <dgm:spPr/>
      <dgm:t>
        <a:bodyPr/>
        <a:lstStyle/>
        <a:p>
          <a:endParaRPr lang="en-US"/>
        </a:p>
      </dgm:t>
    </dgm:pt>
    <dgm:pt modelId="{5B8B1DC7-2565-4B70-A5ED-14D679B8DA83}" type="sibTrans" cxnId="{C748E93E-4B31-4E42-8694-4A4FBF6F8ED8}">
      <dgm:prSet/>
      <dgm:spPr/>
      <dgm:t>
        <a:bodyPr/>
        <a:lstStyle/>
        <a:p>
          <a:endParaRPr lang="en-US"/>
        </a:p>
      </dgm:t>
    </dgm:pt>
    <dgm:pt modelId="{5BE02D71-30F3-4189-BD32-7F2A4B99CE05}">
      <dgm:prSet/>
      <dgm:spPr/>
      <dgm:t>
        <a:bodyPr/>
        <a:lstStyle/>
        <a:p>
          <a:r>
            <a:rPr lang="en-US"/>
            <a:t>Practice</a:t>
          </a:r>
        </a:p>
      </dgm:t>
    </dgm:pt>
    <dgm:pt modelId="{CE097680-BC89-4D0E-8CE2-CCB1A362B98E}" type="parTrans" cxnId="{3C8E7406-C665-4DD1-A530-A146813A64C9}">
      <dgm:prSet/>
      <dgm:spPr/>
      <dgm:t>
        <a:bodyPr/>
        <a:lstStyle/>
        <a:p>
          <a:endParaRPr lang="en-US"/>
        </a:p>
      </dgm:t>
    </dgm:pt>
    <dgm:pt modelId="{8DCAC8E5-99F4-4E92-8FCF-AAA3B68AAB87}" type="sibTrans" cxnId="{3C8E7406-C665-4DD1-A530-A146813A64C9}">
      <dgm:prSet/>
      <dgm:spPr/>
      <dgm:t>
        <a:bodyPr/>
        <a:lstStyle/>
        <a:p>
          <a:endParaRPr lang="en-US"/>
        </a:p>
      </dgm:t>
    </dgm:pt>
    <dgm:pt modelId="{8F96F720-B68A-0C44-ADBB-4D923DFD9084}" type="pres">
      <dgm:prSet presAssocID="{F76EA064-54F2-48D4-A257-9DB71EDDF87B}" presName="diagram" presStyleCnt="0">
        <dgm:presLayoutVars>
          <dgm:dir/>
          <dgm:resizeHandles val="exact"/>
        </dgm:presLayoutVars>
      </dgm:prSet>
      <dgm:spPr/>
    </dgm:pt>
    <dgm:pt modelId="{C2F0953A-0593-C04C-94E0-FE57F9E45E84}" type="pres">
      <dgm:prSet presAssocID="{5B117146-A1BD-4C99-B5E2-0406A43DB839}" presName="node" presStyleLbl="node1" presStyleIdx="0" presStyleCnt="5">
        <dgm:presLayoutVars>
          <dgm:bulletEnabled val="1"/>
        </dgm:presLayoutVars>
      </dgm:prSet>
      <dgm:spPr/>
    </dgm:pt>
    <dgm:pt modelId="{FBCC3C07-427F-3249-BCC5-494BF6C42270}" type="pres">
      <dgm:prSet presAssocID="{81056ECE-7209-4032-B100-82F207A6EB3F}" presName="sibTrans" presStyleCnt="0"/>
      <dgm:spPr/>
    </dgm:pt>
    <dgm:pt modelId="{DDDA5D6B-A108-0440-8BA0-FF9177FA778B}" type="pres">
      <dgm:prSet presAssocID="{E9AC95CB-DA5F-4C65-8B72-878F401FEDD5}" presName="node" presStyleLbl="node1" presStyleIdx="1" presStyleCnt="5">
        <dgm:presLayoutVars>
          <dgm:bulletEnabled val="1"/>
        </dgm:presLayoutVars>
      </dgm:prSet>
      <dgm:spPr/>
    </dgm:pt>
    <dgm:pt modelId="{40FECA9B-8F09-2548-9752-898468C04B5D}" type="pres">
      <dgm:prSet presAssocID="{4A26A52F-EA12-4CED-AD71-AEC4B223E1BA}" presName="sibTrans" presStyleCnt="0"/>
      <dgm:spPr/>
    </dgm:pt>
    <dgm:pt modelId="{53E8DBA3-876F-544F-91D7-42DD2D4A5641}" type="pres">
      <dgm:prSet presAssocID="{9105C99F-2492-499B-8287-3E9FAA034C85}" presName="node" presStyleLbl="node1" presStyleIdx="2" presStyleCnt="5">
        <dgm:presLayoutVars>
          <dgm:bulletEnabled val="1"/>
        </dgm:presLayoutVars>
      </dgm:prSet>
      <dgm:spPr/>
    </dgm:pt>
    <dgm:pt modelId="{0E8B2B54-728C-864E-8F86-63F52130248C}" type="pres">
      <dgm:prSet presAssocID="{82B437EE-D4F6-468E-B7CA-17F07FA50A39}" presName="sibTrans" presStyleCnt="0"/>
      <dgm:spPr/>
    </dgm:pt>
    <dgm:pt modelId="{05381071-33AD-F849-B822-A1509336AF8D}" type="pres">
      <dgm:prSet presAssocID="{4FF10583-3453-4E94-819C-E77D431594D4}" presName="node" presStyleLbl="node1" presStyleIdx="3" presStyleCnt="5">
        <dgm:presLayoutVars>
          <dgm:bulletEnabled val="1"/>
        </dgm:presLayoutVars>
      </dgm:prSet>
      <dgm:spPr/>
    </dgm:pt>
    <dgm:pt modelId="{11D0AF62-B8EE-1E4E-BC98-100803AEE082}" type="pres">
      <dgm:prSet presAssocID="{5B8B1DC7-2565-4B70-A5ED-14D679B8DA83}" presName="sibTrans" presStyleCnt="0"/>
      <dgm:spPr/>
    </dgm:pt>
    <dgm:pt modelId="{4BF678AA-7667-064D-8FBE-AFAAC9A9EA82}" type="pres">
      <dgm:prSet presAssocID="{5BE02D71-30F3-4189-BD32-7F2A4B99CE05}" presName="node" presStyleLbl="node1" presStyleIdx="4" presStyleCnt="5">
        <dgm:presLayoutVars>
          <dgm:bulletEnabled val="1"/>
        </dgm:presLayoutVars>
      </dgm:prSet>
      <dgm:spPr/>
    </dgm:pt>
  </dgm:ptLst>
  <dgm:cxnLst>
    <dgm:cxn modelId="{3C8E7406-C665-4DD1-A530-A146813A64C9}" srcId="{F76EA064-54F2-48D4-A257-9DB71EDDF87B}" destId="{5BE02D71-30F3-4189-BD32-7F2A4B99CE05}" srcOrd="4" destOrd="0" parTransId="{CE097680-BC89-4D0E-8CE2-CCB1A362B98E}" sibTransId="{8DCAC8E5-99F4-4E92-8FCF-AAA3B68AAB87}"/>
    <dgm:cxn modelId="{C748E93E-4B31-4E42-8694-4A4FBF6F8ED8}" srcId="{F76EA064-54F2-48D4-A257-9DB71EDDF87B}" destId="{4FF10583-3453-4E94-819C-E77D431594D4}" srcOrd="3" destOrd="0" parTransId="{094F6055-6E80-4568-8CD0-CFE3ECB3FFA3}" sibTransId="{5B8B1DC7-2565-4B70-A5ED-14D679B8DA83}"/>
    <dgm:cxn modelId="{9D355B44-B5CF-AF44-9194-F336CB641972}" type="presOf" srcId="{5BE02D71-30F3-4189-BD32-7F2A4B99CE05}" destId="{4BF678AA-7667-064D-8FBE-AFAAC9A9EA82}" srcOrd="0" destOrd="0" presId="urn:microsoft.com/office/officeart/2005/8/layout/default"/>
    <dgm:cxn modelId="{61CDB75D-70CA-694F-8888-A5A67ABE87DC}" type="presOf" srcId="{F76EA064-54F2-48D4-A257-9DB71EDDF87B}" destId="{8F96F720-B68A-0C44-ADBB-4D923DFD9084}" srcOrd="0" destOrd="0" presId="urn:microsoft.com/office/officeart/2005/8/layout/default"/>
    <dgm:cxn modelId="{46F1AE86-4D40-4488-AE8A-034A66CE4AAD}" srcId="{F76EA064-54F2-48D4-A257-9DB71EDDF87B}" destId="{5B117146-A1BD-4C99-B5E2-0406A43DB839}" srcOrd="0" destOrd="0" parTransId="{2DFC04FA-01C8-4FC4-8E9B-F164491A393F}" sibTransId="{81056ECE-7209-4032-B100-82F207A6EB3F}"/>
    <dgm:cxn modelId="{E9B2E08A-9FF9-0D42-965F-C97A570F820F}" type="presOf" srcId="{9105C99F-2492-499B-8287-3E9FAA034C85}" destId="{53E8DBA3-876F-544F-91D7-42DD2D4A5641}" srcOrd="0" destOrd="0" presId="urn:microsoft.com/office/officeart/2005/8/layout/default"/>
    <dgm:cxn modelId="{10A232AA-F8C6-4C5E-AA72-A51755AFE1E3}" srcId="{F76EA064-54F2-48D4-A257-9DB71EDDF87B}" destId="{E9AC95CB-DA5F-4C65-8B72-878F401FEDD5}" srcOrd="1" destOrd="0" parTransId="{70749B28-3710-4E4A-B84F-3DBDAFDC2258}" sibTransId="{4A26A52F-EA12-4CED-AD71-AEC4B223E1BA}"/>
    <dgm:cxn modelId="{3A9AC2B6-52A1-054A-9D1A-38F157A94353}" type="presOf" srcId="{5B117146-A1BD-4C99-B5E2-0406A43DB839}" destId="{C2F0953A-0593-C04C-94E0-FE57F9E45E84}" srcOrd="0" destOrd="0" presId="urn:microsoft.com/office/officeart/2005/8/layout/default"/>
    <dgm:cxn modelId="{6A4A3DC2-0C5E-D54A-B855-70E787C81FF5}" type="presOf" srcId="{E9AC95CB-DA5F-4C65-8B72-878F401FEDD5}" destId="{DDDA5D6B-A108-0440-8BA0-FF9177FA778B}" srcOrd="0" destOrd="0" presId="urn:microsoft.com/office/officeart/2005/8/layout/default"/>
    <dgm:cxn modelId="{224C70C6-B17C-1440-848F-9DF7A57183EE}" type="presOf" srcId="{4FF10583-3453-4E94-819C-E77D431594D4}" destId="{05381071-33AD-F849-B822-A1509336AF8D}" srcOrd="0" destOrd="0" presId="urn:microsoft.com/office/officeart/2005/8/layout/default"/>
    <dgm:cxn modelId="{B8E192F0-4FDF-4195-A0DA-ABB9482A4F86}" srcId="{F76EA064-54F2-48D4-A257-9DB71EDDF87B}" destId="{9105C99F-2492-499B-8287-3E9FAA034C85}" srcOrd="2" destOrd="0" parTransId="{337341FF-E44F-44DA-BC98-A4FFD4B52541}" sibTransId="{82B437EE-D4F6-468E-B7CA-17F07FA50A39}"/>
    <dgm:cxn modelId="{A462781E-59E2-DF48-80F3-8C774ABA3093}" type="presParOf" srcId="{8F96F720-B68A-0C44-ADBB-4D923DFD9084}" destId="{C2F0953A-0593-C04C-94E0-FE57F9E45E84}" srcOrd="0" destOrd="0" presId="urn:microsoft.com/office/officeart/2005/8/layout/default"/>
    <dgm:cxn modelId="{58F49696-3359-214F-A0C9-95967A96E87B}" type="presParOf" srcId="{8F96F720-B68A-0C44-ADBB-4D923DFD9084}" destId="{FBCC3C07-427F-3249-BCC5-494BF6C42270}" srcOrd="1" destOrd="0" presId="urn:microsoft.com/office/officeart/2005/8/layout/default"/>
    <dgm:cxn modelId="{9E0289E8-D26D-FE43-98BA-6563F640BE18}" type="presParOf" srcId="{8F96F720-B68A-0C44-ADBB-4D923DFD9084}" destId="{DDDA5D6B-A108-0440-8BA0-FF9177FA778B}" srcOrd="2" destOrd="0" presId="urn:microsoft.com/office/officeart/2005/8/layout/default"/>
    <dgm:cxn modelId="{272637E2-F41E-CD49-BD08-9A391E585644}" type="presParOf" srcId="{8F96F720-B68A-0C44-ADBB-4D923DFD9084}" destId="{40FECA9B-8F09-2548-9752-898468C04B5D}" srcOrd="3" destOrd="0" presId="urn:microsoft.com/office/officeart/2005/8/layout/default"/>
    <dgm:cxn modelId="{B0DD64C1-788D-C246-A3F3-BDE3EB2D80B8}" type="presParOf" srcId="{8F96F720-B68A-0C44-ADBB-4D923DFD9084}" destId="{53E8DBA3-876F-544F-91D7-42DD2D4A5641}" srcOrd="4" destOrd="0" presId="urn:microsoft.com/office/officeart/2005/8/layout/default"/>
    <dgm:cxn modelId="{1494D731-8400-A64F-80A9-4B3E04DC49CD}" type="presParOf" srcId="{8F96F720-B68A-0C44-ADBB-4D923DFD9084}" destId="{0E8B2B54-728C-864E-8F86-63F52130248C}" srcOrd="5" destOrd="0" presId="urn:microsoft.com/office/officeart/2005/8/layout/default"/>
    <dgm:cxn modelId="{138435AC-17CC-7548-BA09-BCA2BBF5114F}" type="presParOf" srcId="{8F96F720-B68A-0C44-ADBB-4D923DFD9084}" destId="{05381071-33AD-F849-B822-A1509336AF8D}" srcOrd="6" destOrd="0" presId="urn:microsoft.com/office/officeart/2005/8/layout/default"/>
    <dgm:cxn modelId="{A1E85CA0-0D31-4541-8DD6-56462A9F3660}" type="presParOf" srcId="{8F96F720-B68A-0C44-ADBB-4D923DFD9084}" destId="{11D0AF62-B8EE-1E4E-BC98-100803AEE082}" srcOrd="7" destOrd="0" presId="urn:microsoft.com/office/officeart/2005/8/layout/default"/>
    <dgm:cxn modelId="{B9FF55B4-4B24-E441-A976-FD00920B5C34}" type="presParOf" srcId="{8F96F720-B68A-0C44-ADBB-4D923DFD9084}" destId="{4BF678AA-7667-064D-8FBE-AFAAC9A9EA8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C8CB211-8F76-47EB-9AAB-6A2BB051627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10E56A5-B3D5-4E1A-A255-DAFB5D69B7B8}">
      <dgm:prSet/>
      <dgm:spPr/>
      <dgm:t>
        <a:bodyPr/>
        <a:lstStyle/>
        <a:p>
          <a:pPr>
            <a:defRPr cap="all"/>
          </a:pPr>
          <a:r>
            <a:rPr lang="en-GB"/>
            <a:t>Editor </a:t>
          </a:r>
          <a:endParaRPr lang="en-US"/>
        </a:p>
      </dgm:t>
    </dgm:pt>
    <dgm:pt modelId="{EECC09DF-92B8-4768-B876-C9C419F8669A}" type="parTrans" cxnId="{35187494-C28E-4FBC-9127-AF3AC4E6D3C2}">
      <dgm:prSet/>
      <dgm:spPr/>
      <dgm:t>
        <a:bodyPr/>
        <a:lstStyle/>
        <a:p>
          <a:endParaRPr lang="en-US"/>
        </a:p>
      </dgm:t>
    </dgm:pt>
    <dgm:pt modelId="{89636E65-97D1-4CB4-BF46-DDEFA8F0D9E2}" type="sibTrans" cxnId="{35187494-C28E-4FBC-9127-AF3AC4E6D3C2}">
      <dgm:prSet/>
      <dgm:spPr/>
      <dgm:t>
        <a:bodyPr/>
        <a:lstStyle/>
        <a:p>
          <a:endParaRPr lang="en-US"/>
        </a:p>
      </dgm:t>
    </dgm:pt>
    <dgm:pt modelId="{B370C904-B4A8-4059-871A-3138D1935262}">
      <dgm:prSet/>
      <dgm:spPr/>
      <dgm:t>
        <a:bodyPr/>
        <a:lstStyle/>
        <a:p>
          <a:pPr>
            <a:defRPr cap="all"/>
          </a:pPr>
          <a:r>
            <a:rPr lang="en-GB"/>
            <a:t>Compiler/Interpreter/Assembler</a:t>
          </a:r>
          <a:endParaRPr lang="en-US"/>
        </a:p>
      </dgm:t>
    </dgm:pt>
    <dgm:pt modelId="{420316C8-D8F3-49F9-964E-D360F21339B9}" type="parTrans" cxnId="{7114C111-8B6B-47FD-98FD-FBD67FC5BEA5}">
      <dgm:prSet/>
      <dgm:spPr/>
      <dgm:t>
        <a:bodyPr/>
        <a:lstStyle/>
        <a:p>
          <a:endParaRPr lang="en-US"/>
        </a:p>
      </dgm:t>
    </dgm:pt>
    <dgm:pt modelId="{1A60627D-CCBC-4549-940D-DAF3782CB1DB}" type="sibTrans" cxnId="{7114C111-8B6B-47FD-98FD-FBD67FC5BEA5}">
      <dgm:prSet/>
      <dgm:spPr/>
      <dgm:t>
        <a:bodyPr/>
        <a:lstStyle/>
        <a:p>
          <a:endParaRPr lang="en-US"/>
        </a:p>
      </dgm:t>
    </dgm:pt>
    <dgm:pt modelId="{366FD593-33A2-430A-9CBC-E2409EEF1F2A}">
      <dgm:prSet/>
      <dgm:spPr/>
      <dgm:t>
        <a:bodyPr/>
        <a:lstStyle/>
        <a:p>
          <a:pPr>
            <a:defRPr cap="all"/>
          </a:pPr>
          <a:r>
            <a:rPr lang="en-GB"/>
            <a:t>Linker (Not important)</a:t>
          </a:r>
          <a:endParaRPr lang="en-US"/>
        </a:p>
      </dgm:t>
    </dgm:pt>
    <dgm:pt modelId="{ED6F4A98-CB46-4B19-8CFF-D082DF63DB77}" type="parTrans" cxnId="{4DD002EC-1156-4FE4-9506-BDCADEF9F21D}">
      <dgm:prSet/>
      <dgm:spPr/>
      <dgm:t>
        <a:bodyPr/>
        <a:lstStyle/>
        <a:p>
          <a:endParaRPr lang="en-US"/>
        </a:p>
      </dgm:t>
    </dgm:pt>
    <dgm:pt modelId="{059F04E8-37D5-4B8C-B223-EFDCAF4B7322}" type="sibTrans" cxnId="{4DD002EC-1156-4FE4-9506-BDCADEF9F21D}">
      <dgm:prSet/>
      <dgm:spPr/>
      <dgm:t>
        <a:bodyPr/>
        <a:lstStyle/>
        <a:p>
          <a:endParaRPr lang="en-US"/>
        </a:p>
      </dgm:t>
    </dgm:pt>
    <dgm:pt modelId="{B249F89A-5F02-485B-A230-C36DBD26A1A7}">
      <dgm:prSet/>
      <dgm:spPr/>
      <dgm:t>
        <a:bodyPr/>
        <a:lstStyle/>
        <a:p>
          <a:pPr>
            <a:defRPr cap="all"/>
          </a:pPr>
          <a:r>
            <a:rPr lang="en-GB"/>
            <a:t>Debugger</a:t>
          </a:r>
          <a:endParaRPr lang="en-US"/>
        </a:p>
      </dgm:t>
    </dgm:pt>
    <dgm:pt modelId="{073FDD50-01D9-4A77-AEE2-58DDA65D70B3}" type="parTrans" cxnId="{426C3551-377D-41DD-BA9C-CE0C22B409FB}">
      <dgm:prSet/>
      <dgm:spPr/>
      <dgm:t>
        <a:bodyPr/>
        <a:lstStyle/>
        <a:p>
          <a:endParaRPr lang="en-US"/>
        </a:p>
      </dgm:t>
    </dgm:pt>
    <dgm:pt modelId="{4220B2B1-D4D8-4634-AD35-49F4C790829E}" type="sibTrans" cxnId="{426C3551-377D-41DD-BA9C-CE0C22B409FB}">
      <dgm:prSet/>
      <dgm:spPr/>
      <dgm:t>
        <a:bodyPr/>
        <a:lstStyle/>
        <a:p>
          <a:endParaRPr lang="en-US"/>
        </a:p>
      </dgm:t>
    </dgm:pt>
    <dgm:pt modelId="{4B77BF14-4E5D-4BC5-9091-623B91968728}" type="pres">
      <dgm:prSet presAssocID="{5C8CB211-8F76-47EB-9AAB-6A2BB051627E}" presName="root" presStyleCnt="0">
        <dgm:presLayoutVars>
          <dgm:dir/>
          <dgm:resizeHandles val="exact"/>
        </dgm:presLayoutVars>
      </dgm:prSet>
      <dgm:spPr/>
    </dgm:pt>
    <dgm:pt modelId="{9CF2C3DB-8CC4-4ADE-8160-947FA3B98816}" type="pres">
      <dgm:prSet presAssocID="{310E56A5-B3D5-4E1A-A255-DAFB5D69B7B8}" presName="compNode" presStyleCnt="0"/>
      <dgm:spPr/>
    </dgm:pt>
    <dgm:pt modelId="{BD66B055-58D2-4D54-A6A4-E5FD6B78F4C5}" type="pres">
      <dgm:prSet presAssocID="{310E56A5-B3D5-4E1A-A255-DAFB5D69B7B8}" presName="iconBgRect" presStyleLbl="bgShp" presStyleIdx="0" presStyleCnt="4"/>
      <dgm:spPr/>
    </dgm:pt>
    <dgm:pt modelId="{7E14525B-9EFF-428B-BE0F-01556717BAC3}" type="pres">
      <dgm:prSet presAssocID="{310E56A5-B3D5-4E1A-A255-DAFB5D69B7B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ypewriter"/>
        </a:ext>
      </dgm:extLst>
    </dgm:pt>
    <dgm:pt modelId="{4F3A6D02-9E4F-456E-8544-7639814949CB}" type="pres">
      <dgm:prSet presAssocID="{310E56A5-B3D5-4E1A-A255-DAFB5D69B7B8}" presName="spaceRect" presStyleCnt="0"/>
      <dgm:spPr/>
    </dgm:pt>
    <dgm:pt modelId="{8074C35A-2928-414B-AE7F-85CE90809521}" type="pres">
      <dgm:prSet presAssocID="{310E56A5-B3D5-4E1A-A255-DAFB5D69B7B8}" presName="textRect" presStyleLbl="revTx" presStyleIdx="0" presStyleCnt="4">
        <dgm:presLayoutVars>
          <dgm:chMax val="1"/>
          <dgm:chPref val="1"/>
        </dgm:presLayoutVars>
      </dgm:prSet>
      <dgm:spPr/>
    </dgm:pt>
    <dgm:pt modelId="{4CD29F1E-C840-468E-B8A7-0CD2A332D2C2}" type="pres">
      <dgm:prSet presAssocID="{89636E65-97D1-4CB4-BF46-DDEFA8F0D9E2}" presName="sibTrans" presStyleCnt="0"/>
      <dgm:spPr/>
    </dgm:pt>
    <dgm:pt modelId="{E13AD699-BAF5-484E-95C4-1385391E5FF2}" type="pres">
      <dgm:prSet presAssocID="{B370C904-B4A8-4059-871A-3138D1935262}" presName="compNode" presStyleCnt="0"/>
      <dgm:spPr/>
    </dgm:pt>
    <dgm:pt modelId="{B3373326-044D-4416-B7F5-8F39DB03BB6C}" type="pres">
      <dgm:prSet presAssocID="{B370C904-B4A8-4059-871A-3138D1935262}" presName="iconBgRect" presStyleLbl="bgShp" presStyleIdx="1" presStyleCnt="4"/>
      <dgm:spPr/>
    </dgm:pt>
    <dgm:pt modelId="{2C5DB6C5-F635-41DB-A41C-BAF5951AE99B}" type="pres">
      <dgm:prSet presAssocID="{B370C904-B4A8-4059-871A-3138D193526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grammer"/>
        </a:ext>
      </dgm:extLst>
    </dgm:pt>
    <dgm:pt modelId="{6DBC1972-FAE2-41E6-AAC5-BA376069F637}" type="pres">
      <dgm:prSet presAssocID="{B370C904-B4A8-4059-871A-3138D1935262}" presName="spaceRect" presStyleCnt="0"/>
      <dgm:spPr/>
    </dgm:pt>
    <dgm:pt modelId="{FB270FD8-7925-4176-9197-5F807AE0CB74}" type="pres">
      <dgm:prSet presAssocID="{B370C904-B4A8-4059-871A-3138D1935262}" presName="textRect" presStyleLbl="revTx" presStyleIdx="1" presStyleCnt="4">
        <dgm:presLayoutVars>
          <dgm:chMax val="1"/>
          <dgm:chPref val="1"/>
        </dgm:presLayoutVars>
      </dgm:prSet>
      <dgm:spPr/>
    </dgm:pt>
    <dgm:pt modelId="{3371A176-EE62-4C02-A28A-D5293C9B10C4}" type="pres">
      <dgm:prSet presAssocID="{1A60627D-CCBC-4549-940D-DAF3782CB1DB}" presName="sibTrans" presStyleCnt="0"/>
      <dgm:spPr/>
    </dgm:pt>
    <dgm:pt modelId="{E5D4942E-3365-4CB1-A8D7-7368E4FE961F}" type="pres">
      <dgm:prSet presAssocID="{366FD593-33A2-430A-9CBC-E2409EEF1F2A}" presName="compNode" presStyleCnt="0"/>
      <dgm:spPr/>
    </dgm:pt>
    <dgm:pt modelId="{BD437922-0A4D-45F7-9E45-FDF555C396A8}" type="pres">
      <dgm:prSet presAssocID="{366FD593-33A2-430A-9CBC-E2409EEF1F2A}" presName="iconBgRect" presStyleLbl="bgShp" presStyleIdx="2" presStyleCnt="4"/>
      <dgm:spPr/>
    </dgm:pt>
    <dgm:pt modelId="{FA88E120-CDAE-4EC8-A097-D2EE5180D518}" type="pres">
      <dgm:prSet presAssocID="{366FD593-33A2-430A-9CBC-E2409EEF1F2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xclamation Mark"/>
        </a:ext>
      </dgm:extLst>
    </dgm:pt>
    <dgm:pt modelId="{3DB595A6-A33C-4265-9FB3-365F7EA217F1}" type="pres">
      <dgm:prSet presAssocID="{366FD593-33A2-430A-9CBC-E2409EEF1F2A}" presName="spaceRect" presStyleCnt="0"/>
      <dgm:spPr/>
    </dgm:pt>
    <dgm:pt modelId="{BA26629D-5C23-469D-9FD8-8BF38DF12276}" type="pres">
      <dgm:prSet presAssocID="{366FD593-33A2-430A-9CBC-E2409EEF1F2A}" presName="textRect" presStyleLbl="revTx" presStyleIdx="2" presStyleCnt="4">
        <dgm:presLayoutVars>
          <dgm:chMax val="1"/>
          <dgm:chPref val="1"/>
        </dgm:presLayoutVars>
      </dgm:prSet>
      <dgm:spPr/>
    </dgm:pt>
    <dgm:pt modelId="{3D19C943-D559-454C-8225-3B37C165481F}" type="pres">
      <dgm:prSet presAssocID="{059F04E8-37D5-4B8C-B223-EFDCAF4B7322}" presName="sibTrans" presStyleCnt="0"/>
      <dgm:spPr/>
    </dgm:pt>
    <dgm:pt modelId="{A85F359B-E98D-42AC-89C8-1B980732D006}" type="pres">
      <dgm:prSet presAssocID="{B249F89A-5F02-485B-A230-C36DBD26A1A7}" presName="compNode" presStyleCnt="0"/>
      <dgm:spPr/>
    </dgm:pt>
    <dgm:pt modelId="{39369AB4-15A7-484A-87EC-51352F542C7A}" type="pres">
      <dgm:prSet presAssocID="{B249F89A-5F02-485B-A230-C36DBD26A1A7}" presName="iconBgRect" presStyleLbl="bgShp" presStyleIdx="3" presStyleCnt="4"/>
      <dgm:spPr/>
    </dgm:pt>
    <dgm:pt modelId="{A20F6090-E100-48E9-AF33-81348002C781}" type="pres">
      <dgm:prSet presAssocID="{B249F89A-5F02-485B-A230-C36DBD26A1A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obot"/>
        </a:ext>
      </dgm:extLst>
    </dgm:pt>
    <dgm:pt modelId="{A3A6DE66-F829-41B8-828B-948187695C41}" type="pres">
      <dgm:prSet presAssocID="{B249F89A-5F02-485B-A230-C36DBD26A1A7}" presName="spaceRect" presStyleCnt="0"/>
      <dgm:spPr/>
    </dgm:pt>
    <dgm:pt modelId="{923E4EAC-8F1B-4D84-A4C2-2202D184EB26}" type="pres">
      <dgm:prSet presAssocID="{B249F89A-5F02-485B-A230-C36DBD26A1A7}" presName="textRect" presStyleLbl="revTx" presStyleIdx="3" presStyleCnt="4">
        <dgm:presLayoutVars>
          <dgm:chMax val="1"/>
          <dgm:chPref val="1"/>
        </dgm:presLayoutVars>
      </dgm:prSet>
      <dgm:spPr/>
    </dgm:pt>
  </dgm:ptLst>
  <dgm:cxnLst>
    <dgm:cxn modelId="{273BBD04-C1D6-4FCB-B9EA-42F3CE99CFAD}" type="presOf" srcId="{366FD593-33A2-430A-9CBC-E2409EEF1F2A}" destId="{BA26629D-5C23-469D-9FD8-8BF38DF12276}" srcOrd="0" destOrd="0" presId="urn:microsoft.com/office/officeart/2018/5/layout/IconCircleLabelList"/>
    <dgm:cxn modelId="{7114C111-8B6B-47FD-98FD-FBD67FC5BEA5}" srcId="{5C8CB211-8F76-47EB-9AAB-6A2BB051627E}" destId="{B370C904-B4A8-4059-871A-3138D1935262}" srcOrd="1" destOrd="0" parTransId="{420316C8-D8F3-49F9-964E-D360F21339B9}" sibTransId="{1A60627D-CCBC-4549-940D-DAF3782CB1DB}"/>
    <dgm:cxn modelId="{C450BA2F-34FF-480E-9270-6A3FE7C6E665}" type="presOf" srcId="{310E56A5-B3D5-4E1A-A255-DAFB5D69B7B8}" destId="{8074C35A-2928-414B-AE7F-85CE90809521}" srcOrd="0" destOrd="0" presId="urn:microsoft.com/office/officeart/2018/5/layout/IconCircleLabelList"/>
    <dgm:cxn modelId="{93F0644A-BAA0-4EF2-A4A5-82F4FB42AB43}" type="presOf" srcId="{B370C904-B4A8-4059-871A-3138D1935262}" destId="{FB270FD8-7925-4176-9197-5F807AE0CB74}" srcOrd="0" destOrd="0" presId="urn:microsoft.com/office/officeart/2018/5/layout/IconCircleLabelList"/>
    <dgm:cxn modelId="{426C3551-377D-41DD-BA9C-CE0C22B409FB}" srcId="{5C8CB211-8F76-47EB-9AAB-6A2BB051627E}" destId="{B249F89A-5F02-485B-A230-C36DBD26A1A7}" srcOrd="3" destOrd="0" parTransId="{073FDD50-01D9-4A77-AEE2-58DDA65D70B3}" sibTransId="{4220B2B1-D4D8-4634-AD35-49F4C790829E}"/>
    <dgm:cxn modelId="{302AEE81-A4C9-4696-A430-8288DBDD61E3}" type="presOf" srcId="{B249F89A-5F02-485B-A230-C36DBD26A1A7}" destId="{923E4EAC-8F1B-4D84-A4C2-2202D184EB26}" srcOrd="0" destOrd="0" presId="urn:microsoft.com/office/officeart/2018/5/layout/IconCircleLabelList"/>
    <dgm:cxn modelId="{35187494-C28E-4FBC-9127-AF3AC4E6D3C2}" srcId="{5C8CB211-8F76-47EB-9AAB-6A2BB051627E}" destId="{310E56A5-B3D5-4E1A-A255-DAFB5D69B7B8}" srcOrd="0" destOrd="0" parTransId="{EECC09DF-92B8-4768-B876-C9C419F8669A}" sibTransId="{89636E65-97D1-4CB4-BF46-DDEFA8F0D9E2}"/>
    <dgm:cxn modelId="{2809A0E4-7D93-4E1A-94D5-A5E9B33B759A}" type="presOf" srcId="{5C8CB211-8F76-47EB-9AAB-6A2BB051627E}" destId="{4B77BF14-4E5D-4BC5-9091-623B91968728}" srcOrd="0" destOrd="0" presId="urn:microsoft.com/office/officeart/2018/5/layout/IconCircleLabelList"/>
    <dgm:cxn modelId="{4DD002EC-1156-4FE4-9506-BDCADEF9F21D}" srcId="{5C8CB211-8F76-47EB-9AAB-6A2BB051627E}" destId="{366FD593-33A2-430A-9CBC-E2409EEF1F2A}" srcOrd="2" destOrd="0" parTransId="{ED6F4A98-CB46-4B19-8CFF-D082DF63DB77}" sibTransId="{059F04E8-37D5-4B8C-B223-EFDCAF4B7322}"/>
    <dgm:cxn modelId="{CF668AA4-D363-451B-936C-88073D9FD828}" type="presParOf" srcId="{4B77BF14-4E5D-4BC5-9091-623B91968728}" destId="{9CF2C3DB-8CC4-4ADE-8160-947FA3B98816}" srcOrd="0" destOrd="0" presId="urn:microsoft.com/office/officeart/2018/5/layout/IconCircleLabelList"/>
    <dgm:cxn modelId="{680ED267-5969-4FA8-8913-66EBF7CC0F82}" type="presParOf" srcId="{9CF2C3DB-8CC4-4ADE-8160-947FA3B98816}" destId="{BD66B055-58D2-4D54-A6A4-E5FD6B78F4C5}" srcOrd="0" destOrd="0" presId="urn:microsoft.com/office/officeart/2018/5/layout/IconCircleLabelList"/>
    <dgm:cxn modelId="{90D1D821-9676-4BAE-9B1E-EEE367E917C8}" type="presParOf" srcId="{9CF2C3DB-8CC4-4ADE-8160-947FA3B98816}" destId="{7E14525B-9EFF-428B-BE0F-01556717BAC3}" srcOrd="1" destOrd="0" presId="urn:microsoft.com/office/officeart/2018/5/layout/IconCircleLabelList"/>
    <dgm:cxn modelId="{4FAE1A21-ECE5-4F35-BB08-00C4FDF9801A}" type="presParOf" srcId="{9CF2C3DB-8CC4-4ADE-8160-947FA3B98816}" destId="{4F3A6D02-9E4F-456E-8544-7639814949CB}" srcOrd="2" destOrd="0" presId="urn:microsoft.com/office/officeart/2018/5/layout/IconCircleLabelList"/>
    <dgm:cxn modelId="{C2B2D5E9-8B4F-4C2A-A15B-A00778B8576C}" type="presParOf" srcId="{9CF2C3DB-8CC4-4ADE-8160-947FA3B98816}" destId="{8074C35A-2928-414B-AE7F-85CE90809521}" srcOrd="3" destOrd="0" presId="urn:microsoft.com/office/officeart/2018/5/layout/IconCircleLabelList"/>
    <dgm:cxn modelId="{6CA4B855-774C-410F-8AED-0405BF619A51}" type="presParOf" srcId="{4B77BF14-4E5D-4BC5-9091-623B91968728}" destId="{4CD29F1E-C840-468E-B8A7-0CD2A332D2C2}" srcOrd="1" destOrd="0" presId="urn:microsoft.com/office/officeart/2018/5/layout/IconCircleLabelList"/>
    <dgm:cxn modelId="{5E1BF2DB-3EFE-4483-A085-A57A3863A3FD}" type="presParOf" srcId="{4B77BF14-4E5D-4BC5-9091-623B91968728}" destId="{E13AD699-BAF5-484E-95C4-1385391E5FF2}" srcOrd="2" destOrd="0" presId="urn:microsoft.com/office/officeart/2018/5/layout/IconCircleLabelList"/>
    <dgm:cxn modelId="{24437E5C-908A-4EE2-AE6B-2ABDDE9662EF}" type="presParOf" srcId="{E13AD699-BAF5-484E-95C4-1385391E5FF2}" destId="{B3373326-044D-4416-B7F5-8F39DB03BB6C}" srcOrd="0" destOrd="0" presId="urn:microsoft.com/office/officeart/2018/5/layout/IconCircleLabelList"/>
    <dgm:cxn modelId="{F3374C7F-0EC9-416C-9AE5-F674C543A600}" type="presParOf" srcId="{E13AD699-BAF5-484E-95C4-1385391E5FF2}" destId="{2C5DB6C5-F635-41DB-A41C-BAF5951AE99B}" srcOrd="1" destOrd="0" presId="urn:microsoft.com/office/officeart/2018/5/layout/IconCircleLabelList"/>
    <dgm:cxn modelId="{1F3FF994-2E62-4270-BA5D-6CF3C9D73697}" type="presParOf" srcId="{E13AD699-BAF5-484E-95C4-1385391E5FF2}" destId="{6DBC1972-FAE2-41E6-AAC5-BA376069F637}" srcOrd="2" destOrd="0" presId="urn:microsoft.com/office/officeart/2018/5/layout/IconCircleLabelList"/>
    <dgm:cxn modelId="{90DDE96F-DE3D-4586-95B0-6043C975082E}" type="presParOf" srcId="{E13AD699-BAF5-484E-95C4-1385391E5FF2}" destId="{FB270FD8-7925-4176-9197-5F807AE0CB74}" srcOrd="3" destOrd="0" presId="urn:microsoft.com/office/officeart/2018/5/layout/IconCircleLabelList"/>
    <dgm:cxn modelId="{92B5DC4C-C125-424D-83F3-D8D644182DFF}" type="presParOf" srcId="{4B77BF14-4E5D-4BC5-9091-623B91968728}" destId="{3371A176-EE62-4C02-A28A-D5293C9B10C4}" srcOrd="3" destOrd="0" presId="urn:microsoft.com/office/officeart/2018/5/layout/IconCircleLabelList"/>
    <dgm:cxn modelId="{00B26F01-5B77-46E7-9D42-1E919DA65F18}" type="presParOf" srcId="{4B77BF14-4E5D-4BC5-9091-623B91968728}" destId="{E5D4942E-3365-4CB1-A8D7-7368E4FE961F}" srcOrd="4" destOrd="0" presId="urn:microsoft.com/office/officeart/2018/5/layout/IconCircleLabelList"/>
    <dgm:cxn modelId="{D10CFD80-BB2B-4DFF-9C80-FCED19D0703B}" type="presParOf" srcId="{E5D4942E-3365-4CB1-A8D7-7368E4FE961F}" destId="{BD437922-0A4D-45F7-9E45-FDF555C396A8}" srcOrd="0" destOrd="0" presId="urn:microsoft.com/office/officeart/2018/5/layout/IconCircleLabelList"/>
    <dgm:cxn modelId="{2965BBF5-4298-44A9-94D4-20FB1D6991CB}" type="presParOf" srcId="{E5D4942E-3365-4CB1-A8D7-7368E4FE961F}" destId="{FA88E120-CDAE-4EC8-A097-D2EE5180D518}" srcOrd="1" destOrd="0" presId="urn:microsoft.com/office/officeart/2018/5/layout/IconCircleLabelList"/>
    <dgm:cxn modelId="{E86DC068-74B8-43B6-AB6B-F64BF8DACD8B}" type="presParOf" srcId="{E5D4942E-3365-4CB1-A8D7-7368E4FE961F}" destId="{3DB595A6-A33C-4265-9FB3-365F7EA217F1}" srcOrd="2" destOrd="0" presId="urn:microsoft.com/office/officeart/2018/5/layout/IconCircleLabelList"/>
    <dgm:cxn modelId="{EDFA6E0C-0B4F-4577-8555-163D0D36798C}" type="presParOf" srcId="{E5D4942E-3365-4CB1-A8D7-7368E4FE961F}" destId="{BA26629D-5C23-469D-9FD8-8BF38DF12276}" srcOrd="3" destOrd="0" presId="urn:microsoft.com/office/officeart/2018/5/layout/IconCircleLabelList"/>
    <dgm:cxn modelId="{9EBDD4CA-CD4C-4ABA-A0B2-AD2D11AF9078}" type="presParOf" srcId="{4B77BF14-4E5D-4BC5-9091-623B91968728}" destId="{3D19C943-D559-454C-8225-3B37C165481F}" srcOrd="5" destOrd="0" presId="urn:microsoft.com/office/officeart/2018/5/layout/IconCircleLabelList"/>
    <dgm:cxn modelId="{081BF895-6EAA-45DF-8CD9-6D933BC358D0}" type="presParOf" srcId="{4B77BF14-4E5D-4BC5-9091-623B91968728}" destId="{A85F359B-E98D-42AC-89C8-1B980732D006}" srcOrd="6" destOrd="0" presId="urn:microsoft.com/office/officeart/2018/5/layout/IconCircleLabelList"/>
    <dgm:cxn modelId="{0C02A776-23E0-4A2F-B560-D4DF7A56DAEB}" type="presParOf" srcId="{A85F359B-E98D-42AC-89C8-1B980732D006}" destId="{39369AB4-15A7-484A-87EC-51352F542C7A}" srcOrd="0" destOrd="0" presId="urn:microsoft.com/office/officeart/2018/5/layout/IconCircleLabelList"/>
    <dgm:cxn modelId="{7394FB51-6D07-4B3D-BDED-2A01A555BE52}" type="presParOf" srcId="{A85F359B-E98D-42AC-89C8-1B980732D006}" destId="{A20F6090-E100-48E9-AF33-81348002C781}" srcOrd="1" destOrd="0" presId="urn:microsoft.com/office/officeart/2018/5/layout/IconCircleLabelList"/>
    <dgm:cxn modelId="{40BBE968-B3A5-4FB6-A9A6-C76EBC1D3CB2}" type="presParOf" srcId="{A85F359B-E98D-42AC-89C8-1B980732D006}" destId="{A3A6DE66-F829-41B8-828B-948187695C41}" srcOrd="2" destOrd="0" presId="urn:microsoft.com/office/officeart/2018/5/layout/IconCircleLabelList"/>
    <dgm:cxn modelId="{F169F23B-79A7-4AE8-8EA1-EFF7F286D4AD}" type="presParOf" srcId="{A85F359B-E98D-42AC-89C8-1B980732D006}" destId="{923E4EAC-8F1B-4D84-A4C2-2202D184EB26}"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6631FD8-D9CA-4899-8CFF-64759346931B}"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6B6D93BF-3F48-4F65-95F9-59F05A9735A4}">
      <dgm:prSet/>
      <dgm:spPr/>
      <dgm:t>
        <a:bodyPr/>
        <a:lstStyle/>
        <a:p>
          <a:r>
            <a:rPr lang="en-GB"/>
            <a:t>C</a:t>
          </a:r>
          <a:endParaRPr lang="en-US"/>
        </a:p>
      </dgm:t>
    </dgm:pt>
    <dgm:pt modelId="{70574B83-D8A1-4268-B8FB-95F947C4DBB9}" type="parTrans" cxnId="{A084B974-D732-4042-B431-0B31EE7B5B4D}">
      <dgm:prSet/>
      <dgm:spPr/>
      <dgm:t>
        <a:bodyPr/>
        <a:lstStyle/>
        <a:p>
          <a:endParaRPr lang="en-US"/>
        </a:p>
      </dgm:t>
    </dgm:pt>
    <dgm:pt modelId="{64222E68-BF31-403C-B61E-D8ED9A9FD218}" type="sibTrans" cxnId="{A084B974-D732-4042-B431-0B31EE7B5B4D}">
      <dgm:prSet/>
      <dgm:spPr/>
      <dgm:t>
        <a:bodyPr/>
        <a:lstStyle/>
        <a:p>
          <a:endParaRPr lang="en-US"/>
        </a:p>
      </dgm:t>
    </dgm:pt>
    <dgm:pt modelId="{09186217-612E-4E98-9A1D-CCA516556A01}">
      <dgm:prSet/>
      <dgm:spPr/>
      <dgm:t>
        <a:bodyPr/>
        <a:lstStyle/>
        <a:p>
          <a:r>
            <a:rPr lang="en-GB"/>
            <a:t>Variables</a:t>
          </a:r>
          <a:endParaRPr lang="en-US"/>
        </a:p>
      </dgm:t>
    </dgm:pt>
    <dgm:pt modelId="{CF91D17B-A1B1-4EA0-9DF3-24C8D306B534}" type="parTrans" cxnId="{D0EA9257-6547-4B0E-AD23-3588217CE3FB}">
      <dgm:prSet/>
      <dgm:spPr/>
      <dgm:t>
        <a:bodyPr/>
        <a:lstStyle/>
        <a:p>
          <a:endParaRPr lang="en-US"/>
        </a:p>
      </dgm:t>
    </dgm:pt>
    <dgm:pt modelId="{20FFE890-50D3-4DB3-8054-D0C34BB4A7FE}" type="sibTrans" cxnId="{D0EA9257-6547-4B0E-AD23-3588217CE3FB}">
      <dgm:prSet/>
      <dgm:spPr/>
      <dgm:t>
        <a:bodyPr/>
        <a:lstStyle/>
        <a:p>
          <a:endParaRPr lang="en-US"/>
        </a:p>
      </dgm:t>
    </dgm:pt>
    <dgm:pt modelId="{3B3AAEBB-3855-4568-B88B-B57143310CAE}">
      <dgm:prSet/>
      <dgm:spPr/>
      <dgm:t>
        <a:bodyPr/>
        <a:lstStyle/>
        <a:p>
          <a:r>
            <a:rPr lang="en-GB"/>
            <a:t>Conditional Branching</a:t>
          </a:r>
          <a:endParaRPr lang="en-US"/>
        </a:p>
      </dgm:t>
    </dgm:pt>
    <dgm:pt modelId="{A99E750A-F0C8-4034-A490-25CDF77FCD1E}" type="parTrans" cxnId="{18AD9E5B-7E32-4AD8-B3E5-214AFCCB8498}">
      <dgm:prSet/>
      <dgm:spPr/>
      <dgm:t>
        <a:bodyPr/>
        <a:lstStyle/>
        <a:p>
          <a:endParaRPr lang="en-US"/>
        </a:p>
      </dgm:t>
    </dgm:pt>
    <dgm:pt modelId="{54786A82-15F4-4D54-BFC7-41FB4107C09E}" type="sibTrans" cxnId="{18AD9E5B-7E32-4AD8-B3E5-214AFCCB8498}">
      <dgm:prSet/>
      <dgm:spPr/>
      <dgm:t>
        <a:bodyPr/>
        <a:lstStyle/>
        <a:p>
          <a:endParaRPr lang="en-US"/>
        </a:p>
      </dgm:t>
    </dgm:pt>
    <dgm:pt modelId="{925D5279-BF03-4667-9892-FD9362B37663}">
      <dgm:prSet/>
      <dgm:spPr/>
      <dgm:t>
        <a:bodyPr/>
        <a:lstStyle/>
        <a:p>
          <a:r>
            <a:rPr lang="en-GB"/>
            <a:t>Iteration</a:t>
          </a:r>
          <a:endParaRPr lang="en-US"/>
        </a:p>
      </dgm:t>
    </dgm:pt>
    <dgm:pt modelId="{78699EC2-058E-42D4-AF07-562D3F8A6813}" type="parTrans" cxnId="{5348E0CB-F70A-4330-A75F-7D246D047A6D}">
      <dgm:prSet/>
      <dgm:spPr/>
      <dgm:t>
        <a:bodyPr/>
        <a:lstStyle/>
        <a:p>
          <a:endParaRPr lang="en-US"/>
        </a:p>
      </dgm:t>
    </dgm:pt>
    <dgm:pt modelId="{ACAFFBDC-F48C-4A24-968D-4F8DD15E6AA3}" type="sibTrans" cxnId="{5348E0CB-F70A-4330-A75F-7D246D047A6D}">
      <dgm:prSet/>
      <dgm:spPr/>
      <dgm:t>
        <a:bodyPr/>
        <a:lstStyle/>
        <a:p>
          <a:endParaRPr lang="en-US"/>
        </a:p>
      </dgm:t>
    </dgm:pt>
    <dgm:pt modelId="{04692A88-1C11-7A41-A9BC-37702C1793A4}" type="pres">
      <dgm:prSet presAssocID="{76631FD8-D9CA-4899-8CFF-64759346931B}" presName="matrix" presStyleCnt="0">
        <dgm:presLayoutVars>
          <dgm:chMax val="1"/>
          <dgm:dir/>
          <dgm:resizeHandles val="exact"/>
        </dgm:presLayoutVars>
      </dgm:prSet>
      <dgm:spPr/>
    </dgm:pt>
    <dgm:pt modelId="{C595EA6F-EAD2-8C44-B03A-34F93A3A3586}" type="pres">
      <dgm:prSet presAssocID="{76631FD8-D9CA-4899-8CFF-64759346931B}" presName="diamond" presStyleLbl="bgShp" presStyleIdx="0" presStyleCnt="1"/>
      <dgm:spPr/>
    </dgm:pt>
    <dgm:pt modelId="{08479359-5B2E-2549-9910-47537F1978B4}" type="pres">
      <dgm:prSet presAssocID="{76631FD8-D9CA-4899-8CFF-64759346931B}" presName="quad1" presStyleLbl="node1" presStyleIdx="0" presStyleCnt="4">
        <dgm:presLayoutVars>
          <dgm:chMax val="0"/>
          <dgm:chPref val="0"/>
          <dgm:bulletEnabled val="1"/>
        </dgm:presLayoutVars>
      </dgm:prSet>
      <dgm:spPr/>
    </dgm:pt>
    <dgm:pt modelId="{E4AEDD82-FD8F-B142-934A-29C089BA1F1C}" type="pres">
      <dgm:prSet presAssocID="{76631FD8-D9CA-4899-8CFF-64759346931B}" presName="quad2" presStyleLbl="node1" presStyleIdx="1" presStyleCnt="4">
        <dgm:presLayoutVars>
          <dgm:chMax val="0"/>
          <dgm:chPref val="0"/>
          <dgm:bulletEnabled val="1"/>
        </dgm:presLayoutVars>
      </dgm:prSet>
      <dgm:spPr/>
    </dgm:pt>
    <dgm:pt modelId="{4EBCE894-741D-BB46-AC4F-B0D2EC27DA7E}" type="pres">
      <dgm:prSet presAssocID="{76631FD8-D9CA-4899-8CFF-64759346931B}" presName="quad3" presStyleLbl="node1" presStyleIdx="2" presStyleCnt="4">
        <dgm:presLayoutVars>
          <dgm:chMax val="0"/>
          <dgm:chPref val="0"/>
          <dgm:bulletEnabled val="1"/>
        </dgm:presLayoutVars>
      </dgm:prSet>
      <dgm:spPr/>
    </dgm:pt>
    <dgm:pt modelId="{49A222F9-AF60-744D-B311-FC020FECD50C}" type="pres">
      <dgm:prSet presAssocID="{76631FD8-D9CA-4899-8CFF-64759346931B}" presName="quad4" presStyleLbl="node1" presStyleIdx="3" presStyleCnt="4">
        <dgm:presLayoutVars>
          <dgm:chMax val="0"/>
          <dgm:chPref val="0"/>
          <dgm:bulletEnabled val="1"/>
        </dgm:presLayoutVars>
      </dgm:prSet>
      <dgm:spPr/>
    </dgm:pt>
  </dgm:ptLst>
  <dgm:cxnLst>
    <dgm:cxn modelId="{496EE209-74B2-4143-90D9-315ED0B9EEEA}" type="presOf" srcId="{925D5279-BF03-4667-9892-FD9362B37663}" destId="{49A222F9-AF60-744D-B311-FC020FECD50C}" srcOrd="0" destOrd="0" presId="urn:microsoft.com/office/officeart/2005/8/layout/matrix3"/>
    <dgm:cxn modelId="{6BEAA42C-7217-F946-B46C-9D3645FB0F82}" type="presOf" srcId="{3B3AAEBB-3855-4568-B88B-B57143310CAE}" destId="{4EBCE894-741D-BB46-AC4F-B0D2EC27DA7E}" srcOrd="0" destOrd="0" presId="urn:microsoft.com/office/officeart/2005/8/layout/matrix3"/>
    <dgm:cxn modelId="{1DA87B30-C56F-9B42-AE49-52B19EFD536D}" type="presOf" srcId="{76631FD8-D9CA-4899-8CFF-64759346931B}" destId="{04692A88-1C11-7A41-A9BC-37702C1793A4}" srcOrd="0" destOrd="0" presId="urn:microsoft.com/office/officeart/2005/8/layout/matrix3"/>
    <dgm:cxn modelId="{D0EA9257-6547-4B0E-AD23-3588217CE3FB}" srcId="{76631FD8-D9CA-4899-8CFF-64759346931B}" destId="{09186217-612E-4E98-9A1D-CCA516556A01}" srcOrd="1" destOrd="0" parTransId="{CF91D17B-A1B1-4EA0-9DF3-24C8D306B534}" sibTransId="{20FFE890-50D3-4DB3-8054-D0C34BB4A7FE}"/>
    <dgm:cxn modelId="{18AD9E5B-7E32-4AD8-B3E5-214AFCCB8498}" srcId="{76631FD8-D9CA-4899-8CFF-64759346931B}" destId="{3B3AAEBB-3855-4568-B88B-B57143310CAE}" srcOrd="2" destOrd="0" parTransId="{A99E750A-F0C8-4034-A490-25CDF77FCD1E}" sibTransId="{54786A82-15F4-4D54-BFC7-41FB4107C09E}"/>
    <dgm:cxn modelId="{A084B974-D732-4042-B431-0B31EE7B5B4D}" srcId="{76631FD8-D9CA-4899-8CFF-64759346931B}" destId="{6B6D93BF-3F48-4F65-95F9-59F05A9735A4}" srcOrd="0" destOrd="0" parTransId="{70574B83-D8A1-4268-B8FB-95F947C4DBB9}" sibTransId="{64222E68-BF31-403C-B61E-D8ED9A9FD218}"/>
    <dgm:cxn modelId="{5348E0CB-F70A-4330-A75F-7D246D047A6D}" srcId="{76631FD8-D9CA-4899-8CFF-64759346931B}" destId="{925D5279-BF03-4667-9892-FD9362B37663}" srcOrd="3" destOrd="0" parTransId="{78699EC2-058E-42D4-AF07-562D3F8A6813}" sibTransId="{ACAFFBDC-F48C-4A24-968D-4F8DD15E6AA3}"/>
    <dgm:cxn modelId="{97A521E6-D151-714A-89CB-0A29FC1A43BC}" type="presOf" srcId="{6B6D93BF-3F48-4F65-95F9-59F05A9735A4}" destId="{08479359-5B2E-2549-9910-47537F1978B4}" srcOrd="0" destOrd="0" presId="urn:microsoft.com/office/officeart/2005/8/layout/matrix3"/>
    <dgm:cxn modelId="{1E5D41FF-F253-E442-9432-00C5664D0B1B}" type="presOf" srcId="{09186217-612E-4E98-9A1D-CCA516556A01}" destId="{E4AEDD82-FD8F-B142-934A-29C089BA1F1C}" srcOrd="0" destOrd="0" presId="urn:microsoft.com/office/officeart/2005/8/layout/matrix3"/>
    <dgm:cxn modelId="{F7BB9B7E-1DAD-B944-A550-A2F835DF14C3}" type="presParOf" srcId="{04692A88-1C11-7A41-A9BC-37702C1793A4}" destId="{C595EA6F-EAD2-8C44-B03A-34F93A3A3586}" srcOrd="0" destOrd="0" presId="urn:microsoft.com/office/officeart/2005/8/layout/matrix3"/>
    <dgm:cxn modelId="{5D772152-71E1-FC4E-9620-90DDF29CF2CF}" type="presParOf" srcId="{04692A88-1C11-7A41-A9BC-37702C1793A4}" destId="{08479359-5B2E-2549-9910-47537F1978B4}" srcOrd="1" destOrd="0" presId="urn:microsoft.com/office/officeart/2005/8/layout/matrix3"/>
    <dgm:cxn modelId="{6CE7B32C-7AF2-C94B-8D4F-3E6C333756F3}" type="presParOf" srcId="{04692A88-1C11-7A41-A9BC-37702C1793A4}" destId="{E4AEDD82-FD8F-B142-934A-29C089BA1F1C}" srcOrd="2" destOrd="0" presId="urn:microsoft.com/office/officeart/2005/8/layout/matrix3"/>
    <dgm:cxn modelId="{7EED81E0-401B-C248-A71B-1499BF979C15}" type="presParOf" srcId="{04692A88-1C11-7A41-A9BC-37702C1793A4}" destId="{4EBCE894-741D-BB46-AC4F-B0D2EC27DA7E}" srcOrd="3" destOrd="0" presId="urn:microsoft.com/office/officeart/2005/8/layout/matrix3"/>
    <dgm:cxn modelId="{E0CF5C08-6980-7D4D-A58D-9A2117D1E5A0}" type="presParOf" srcId="{04692A88-1C11-7A41-A9BC-37702C1793A4}" destId="{49A222F9-AF60-744D-B311-FC020FECD50C}"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784040E-EC8F-4292-BF0C-BCD61D3875E0}"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9B07E2C1-7464-4DC7-AA43-D959AC7382BD}">
      <dgm:prSet/>
      <dgm:spPr/>
      <dgm:t>
        <a:bodyPr/>
        <a:lstStyle/>
        <a:p>
          <a:pPr>
            <a:lnSpc>
              <a:spcPct val="100000"/>
            </a:lnSpc>
          </a:pPr>
          <a:r>
            <a:rPr lang="en-GB"/>
            <a:t>Reference to a location in memory</a:t>
          </a:r>
          <a:endParaRPr lang="en-US"/>
        </a:p>
      </dgm:t>
    </dgm:pt>
    <dgm:pt modelId="{6EA1BF0D-67D9-4467-82D9-1AC6ED45584E}" type="parTrans" cxnId="{97ADB2CD-40B8-4CBC-9592-BC9E6BBC64FA}">
      <dgm:prSet/>
      <dgm:spPr/>
      <dgm:t>
        <a:bodyPr/>
        <a:lstStyle/>
        <a:p>
          <a:endParaRPr lang="en-US"/>
        </a:p>
      </dgm:t>
    </dgm:pt>
    <dgm:pt modelId="{F8E182E5-C6C8-4664-85B2-7BD9AC85B726}" type="sibTrans" cxnId="{97ADB2CD-40B8-4CBC-9592-BC9E6BBC64FA}">
      <dgm:prSet/>
      <dgm:spPr/>
      <dgm:t>
        <a:bodyPr/>
        <a:lstStyle/>
        <a:p>
          <a:pPr>
            <a:lnSpc>
              <a:spcPct val="100000"/>
            </a:lnSpc>
          </a:pPr>
          <a:endParaRPr lang="en-US"/>
        </a:p>
      </dgm:t>
    </dgm:pt>
    <dgm:pt modelId="{A2EE04B5-E864-4A1E-9E84-C368DA3FA3BA}">
      <dgm:prSet/>
      <dgm:spPr/>
      <dgm:t>
        <a:bodyPr/>
        <a:lstStyle/>
        <a:p>
          <a:pPr>
            <a:lnSpc>
              <a:spcPct val="100000"/>
            </a:lnSpc>
          </a:pPr>
          <a:r>
            <a:rPr lang="en-GB"/>
            <a:t>Typically strongly typed (char, int, string)</a:t>
          </a:r>
          <a:endParaRPr lang="en-US"/>
        </a:p>
      </dgm:t>
    </dgm:pt>
    <dgm:pt modelId="{41A8545D-8D5C-4DAF-994E-3A241C36A045}" type="parTrans" cxnId="{E4635326-2A6C-41C5-BE3F-21F56D0C7D18}">
      <dgm:prSet/>
      <dgm:spPr/>
      <dgm:t>
        <a:bodyPr/>
        <a:lstStyle/>
        <a:p>
          <a:endParaRPr lang="en-US"/>
        </a:p>
      </dgm:t>
    </dgm:pt>
    <dgm:pt modelId="{59059FBB-999D-4399-9DC8-49933EE6C3EE}" type="sibTrans" cxnId="{E4635326-2A6C-41C5-BE3F-21F56D0C7D18}">
      <dgm:prSet/>
      <dgm:spPr/>
      <dgm:t>
        <a:bodyPr/>
        <a:lstStyle/>
        <a:p>
          <a:pPr>
            <a:lnSpc>
              <a:spcPct val="100000"/>
            </a:lnSpc>
          </a:pPr>
          <a:endParaRPr lang="en-US"/>
        </a:p>
      </dgm:t>
    </dgm:pt>
    <dgm:pt modelId="{C11DE459-7810-4EE8-B63F-75C92FC4A5E5}">
      <dgm:prSet/>
      <dgm:spPr/>
      <dgm:t>
        <a:bodyPr/>
        <a:lstStyle/>
        <a:p>
          <a:pPr>
            <a:lnSpc>
              <a:spcPct val="100000"/>
            </a:lnSpc>
          </a:pPr>
          <a:r>
            <a:rPr lang="en-GB"/>
            <a:t>Useful for values that change during runtime</a:t>
          </a:r>
          <a:endParaRPr lang="en-US"/>
        </a:p>
      </dgm:t>
    </dgm:pt>
    <dgm:pt modelId="{4FB9B735-3F6F-41B1-B9D7-07F6C0693868}" type="parTrans" cxnId="{54591DA3-E1BE-464E-BE83-961E6D2554ED}">
      <dgm:prSet/>
      <dgm:spPr/>
      <dgm:t>
        <a:bodyPr/>
        <a:lstStyle/>
        <a:p>
          <a:endParaRPr lang="en-US"/>
        </a:p>
      </dgm:t>
    </dgm:pt>
    <dgm:pt modelId="{B3617CBF-55EA-4DFE-8573-8500E07DDD12}" type="sibTrans" cxnId="{54591DA3-E1BE-464E-BE83-961E6D2554ED}">
      <dgm:prSet/>
      <dgm:spPr/>
      <dgm:t>
        <a:bodyPr/>
        <a:lstStyle/>
        <a:p>
          <a:pPr>
            <a:lnSpc>
              <a:spcPct val="100000"/>
            </a:lnSpc>
          </a:pPr>
          <a:endParaRPr lang="en-US"/>
        </a:p>
      </dgm:t>
    </dgm:pt>
    <dgm:pt modelId="{334DA70D-837C-43C0-BDE2-AE4B410B4080}">
      <dgm:prSet/>
      <dgm:spPr/>
      <dgm:t>
        <a:bodyPr/>
        <a:lstStyle/>
        <a:p>
          <a:pPr>
            <a:lnSpc>
              <a:spcPct val="100000"/>
            </a:lnSpc>
          </a:pPr>
          <a:r>
            <a:rPr lang="en-GB"/>
            <a:t>Each type will be of a specific length</a:t>
          </a:r>
          <a:endParaRPr lang="en-US"/>
        </a:p>
      </dgm:t>
    </dgm:pt>
    <dgm:pt modelId="{5E520786-2ED7-44EA-BA5F-4C234F34BD54}" type="parTrans" cxnId="{EBEC20C2-B944-4543-BC37-257FD46342DE}">
      <dgm:prSet/>
      <dgm:spPr/>
      <dgm:t>
        <a:bodyPr/>
        <a:lstStyle/>
        <a:p>
          <a:endParaRPr lang="en-US"/>
        </a:p>
      </dgm:t>
    </dgm:pt>
    <dgm:pt modelId="{FAC9999D-8312-417A-9573-871C0926F2DD}" type="sibTrans" cxnId="{EBEC20C2-B944-4543-BC37-257FD46342DE}">
      <dgm:prSet/>
      <dgm:spPr/>
      <dgm:t>
        <a:bodyPr/>
        <a:lstStyle/>
        <a:p>
          <a:endParaRPr lang="en-US"/>
        </a:p>
      </dgm:t>
    </dgm:pt>
    <dgm:pt modelId="{5F4EF148-9048-4531-A6FB-8ECEF8FB364B}" type="pres">
      <dgm:prSet presAssocID="{E784040E-EC8F-4292-BF0C-BCD61D3875E0}" presName="root" presStyleCnt="0">
        <dgm:presLayoutVars>
          <dgm:dir/>
          <dgm:resizeHandles val="exact"/>
        </dgm:presLayoutVars>
      </dgm:prSet>
      <dgm:spPr/>
    </dgm:pt>
    <dgm:pt modelId="{C563B144-AFC2-43D0-8541-9C9CFDADEA01}" type="pres">
      <dgm:prSet presAssocID="{E784040E-EC8F-4292-BF0C-BCD61D3875E0}" presName="container" presStyleCnt="0">
        <dgm:presLayoutVars>
          <dgm:dir/>
          <dgm:resizeHandles val="exact"/>
        </dgm:presLayoutVars>
      </dgm:prSet>
      <dgm:spPr/>
    </dgm:pt>
    <dgm:pt modelId="{5D812A06-AEB3-4DAB-934D-4C3B0630B68C}" type="pres">
      <dgm:prSet presAssocID="{9B07E2C1-7464-4DC7-AA43-D959AC7382BD}" presName="compNode" presStyleCnt="0"/>
      <dgm:spPr/>
    </dgm:pt>
    <dgm:pt modelId="{A2803A71-036C-4890-8E5C-CEB240CEAE0D}" type="pres">
      <dgm:prSet presAssocID="{9B07E2C1-7464-4DC7-AA43-D959AC7382BD}" presName="iconBgRect" presStyleLbl="bgShp" presStyleIdx="0" presStyleCnt="4"/>
      <dgm:spPr/>
    </dgm:pt>
    <dgm:pt modelId="{EDB2BED3-E0BB-4697-912A-8AA9D6283263}" type="pres">
      <dgm:prSet presAssocID="{9B07E2C1-7464-4DC7-AA43-D959AC7382B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rker"/>
        </a:ext>
      </dgm:extLst>
    </dgm:pt>
    <dgm:pt modelId="{6FE279D0-F152-4F1D-8044-81B867A73138}" type="pres">
      <dgm:prSet presAssocID="{9B07E2C1-7464-4DC7-AA43-D959AC7382BD}" presName="spaceRect" presStyleCnt="0"/>
      <dgm:spPr/>
    </dgm:pt>
    <dgm:pt modelId="{B376DFC6-34CD-4529-8BD6-23E4233BE0FB}" type="pres">
      <dgm:prSet presAssocID="{9B07E2C1-7464-4DC7-AA43-D959AC7382BD}" presName="textRect" presStyleLbl="revTx" presStyleIdx="0" presStyleCnt="4">
        <dgm:presLayoutVars>
          <dgm:chMax val="1"/>
          <dgm:chPref val="1"/>
        </dgm:presLayoutVars>
      </dgm:prSet>
      <dgm:spPr/>
    </dgm:pt>
    <dgm:pt modelId="{37BFECE0-20C1-4EFA-864E-90B5292E259E}" type="pres">
      <dgm:prSet presAssocID="{F8E182E5-C6C8-4664-85B2-7BD9AC85B726}" presName="sibTrans" presStyleLbl="sibTrans2D1" presStyleIdx="0" presStyleCnt="0"/>
      <dgm:spPr/>
    </dgm:pt>
    <dgm:pt modelId="{A2776ACC-88D6-41A5-9911-86F47431DB5D}" type="pres">
      <dgm:prSet presAssocID="{A2EE04B5-E864-4A1E-9E84-C368DA3FA3BA}" presName="compNode" presStyleCnt="0"/>
      <dgm:spPr/>
    </dgm:pt>
    <dgm:pt modelId="{770B9C1F-D8A1-4E73-B8FB-6F5BDB546EE6}" type="pres">
      <dgm:prSet presAssocID="{A2EE04B5-E864-4A1E-9E84-C368DA3FA3BA}" presName="iconBgRect" presStyleLbl="bgShp" presStyleIdx="1" presStyleCnt="4"/>
      <dgm:spPr/>
    </dgm:pt>
    <dgm:pt modelId="{503066A7-D10B-47CD-A673-60BC3B9B92C1}" type="pres">
      <dgm:prSet presAssocID="{A2EE04B5-E864-4A1E-9E84-C368DA3FA3B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ongue"/>
        </a:ext>
      </dgm:extLst>
    </dgm:pt>
    <dgm:pt modelId="{E1EF63CC-7628-4F0B-A354-1EB7AFDA8773}" type="pres">
      <dgm:prSet presAssocID="{A2EE04B5-E864-4A1E-9E84-C368DA3FA3BA}" presName="spaceRect" presStyleCnt="0"/>
      <dgm:spPr/>
    </dgm:pt>
    <dgm:pt modelId="{9F6A7E55-8C87-4C74-8B95-63332D67F9B3}" type="pres">
      <dgm:prSet presAssocID="{A2EE04B5-E864-4A1E-9E84-C368DA3FA3BA}" presName="textRect" presStyleLbl="revTx" presStyleIdx="1" presStyleCnt="4">
        <dgm:presLayoutVars>
          <dgm:chMax val="1"/>
          <dgm:chPref val="1"/>
        </dgm:presLayoutVars>
      </dgm:prSet>
      <dgm:spPr/>
    </dgm:pt>
    <dgm:pt modelId="{354879C4-E6AE-48F0-9C95-20A3C199A022}" type="pres">
      <dgm:prSet presAssocID="{59059FBB-999D-4399-9DC8-49933EE6C3EE}" presName="sibTrans" presStyleLbl="sibTrans2D1" presStyleIdx="0" presStyleCnt="0"/>
      <dgm:spPr/>
    </dgm:pt>
    <dgm:pt modelId="{DC9FBB2F-57D5-4307-AC36-B626D8026A14}" type="pres">
      <dgm:prSet presAssocID="{C11DE459-7810-4EE8-B63F-75C92FC4A5E5}" presName="compNode" presStyleCnt="0"/>
      <dgm:spPr/>
    </dgm:pt>
    <dgm:pt modelId="{78562BED-A280-4791-8726-8EA4020036F4}" type="pres">
      <dgm:prSet presAssocID="{C11DE459-7810-4EE8-B63F-75C92FC4A5E5}" presName="iconBgRect" presStyleLbl="bgShp" presStyleIdx="2" presStyleCnt="4"/>
      <dgm:spPr/>
    </dgm:pt>
    <dgm:pt modelId="{AFB76348-BAAA-408D-A1B5-809511C5A4D6}" type="pres">
      <dgm:prSet presAssocID="{C11DE459-7810-4EE8-B63F-75C92FC4A5E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ick"/>
        </a:ext>
      </dgm:extLst>
    </dgm:pt>
    <dgm:pt modelId="{A0486052-EC42-48D9-B067-12CA850C7D07}" type="pres">
      <dgm:prSet presAssocID="{C11DE459-7810-4EE8-B63F-75C92FC4A5E5}" presName="spaceRect" presStyleCnt="0"/>
      <dgm:spPr/>
    </dgm:pt>
    <dgm:pt modelId="{F2C4BACA-1D0E-45D1-BF7C-6DDE5899A50A}" type="pres">
      <dgm:prSet presAssocID="{C11DE459-7810-4EE8-B63F-75C92FC4A5E5}" presName="textRect" presStyleLbl="revTx" presStyleIdx="2" presStyleCnt="4">
        <dgm:presLayoutVars>
          <dgm:chMax val="1"/>
          <dgm:chPref val="1"/>
        </dgm:presLayoutVars>
      </dgm:prSet>
      <dgm:spPr/>
    </dgm:pt>
    <dgm:pt modelId="{51B8327E-579A-46B9-A4CD-CADB412696A8}" type="pres">
      <dgm:prSet presAssocID="{B3617CBF-55EA-4DFE-8573-8500E07DDD12}" presName="sibTrans" presStyleLbl="sibTrans2D1" presStyleIdx="0" presStyleCnt="0"/>
      <dgm:spPr/>
    </dgm:pt>
    <dgm:pt modelId="{7772A23A-7BEA-462D-972B-BA7BDDE63197}" type="pres">
      <dgm:prSet presAssocID="{334DA70D-837C-43C0-BDE2-AE4B410B4080}" presName="compNode" presStyleCnt="0"/>
      <dgm:spPr/>
    </dgm:pt>
    <dgm:pt modelId="{8438F173-8953-49C8-A54E-86B11BC2E539}" type="pres">
      <dgm:prSet presAssocID="{334DA70D-837C-43C0-BDE2-AE4B410B4080}" presName="iconBgRect" presStyleLbl="bgShp" presStyleIdx="3" presStyleCnt="4"/>
      <dgm:spPr/>
    </dgm:pt>
    <dgm:pt modelId="{84473B9C-E0F7-4742-A93F-894979BE842D}" type="pres">
      <dgm:prSet presAssocID="{334DA70D-837C-43C0-BDE2-AE4B410B408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encil"/>
        </a:ext>
      </dgm:extLst>
    </dgm:pt>
    <dgm:pt modelId="{00FE73A9-BFA1-4B29-BF1A-577C76B8CF9F}" type="pres">
      <dgm:prSet presAssocID="{334DA70D-837C-43C0-BDE2-AE4B410B4080}" presName="spaceRect" presStyleCnt="0"/>
      <dgm:spPr/>
    </dgm:pt>
    <dgm:pt modelId="{03E50BEA-AED9-43A5-9398-F919CE024D2A}" type="pres">
      <dgm:prSet presAssocID="{334DA70D-837C-43C0-BDE2-AE4B410B4080}" presName="textRect" presStyleLbl="revTx" presStyleIdx="3" presStyleCnt="4">
        <dgm:presLayoutVars>
          <dgm:chMax val="1"/>
          <dgm:chPref val="1"/>
        </dgm:presLayoutVars>
      </dgm:prSet>
      <dgm:spPr/>
    </dgm:pt>
  </dgm:ptLst>
  <dgm:cxnLst>
    <dgm:cxn modelId="{3C8FDE0B-F92D-4531-8582-6C7A4056DFF0}" type="presOf" srcId="{A2EE04B5-E864-4A1E-9E84-C368DA3FA3BA}" destId="{9F6A7E55-8C87-4C74-8B95-63332D67F9B3}" srcOrd="0" destOrd="0" presId="urn:microsoft.com/office/officeart/2018/2/layout/IconCircleList"/>
    <dgm:cxn modelId="{E4635326-2A6C-41C5-BE3F-21F56D0C7D18}" srcId="{E784040E-EC8F-4292-BF0C-BCD61D3875E0}" destId="{A2EE04B5-E864-4A1E-9E84-C368DA3FA3BA}" srcOrd="1" destOrd="0" parTransId="{41A8545D-8D5C-4DAF-994E-3A241C36A045}" sibTransId="{59059FBB-999D-4399-9DC8-49933EE6C3EE}"/>
    <dgm:cxn modelId="{EDB8493A-DBCF-44E1-A63A-AD94010B0AAF}" type="presOf" srcId="{59059FBB-999D-4399-9DC8-49933EE6C3EE}" destId="{354879C4-E6AE-48F0-9C95-20A3C199A022}" srcOrd="0" destOrd="0" presId="urn:microsoft.com/office/officeart/2018/2/layout/IconCircleList"/>
    <dgm:cxn modelId="{74943263-1CE3-4469-B453-C5E3EDB433F8}" type="presOf" srcId="{C11DE459-7810-4EE8-B63F-75C92FC4A5E5}" destId="{F2C4BACA-1D0E-45D1-BF7C-6DDE5899A50A}" srcOrd="0" destOrd="0" presId="urn:microsoft.com/office/officeart/2018/2/layout/IconCircleList"/>
    <dgm:cxn modelId="{EE55D364-D709-42E9-91C1-FCB3A543302F}" type="presOf" srcId="{F8E182E5-C6C8-4664-85B2-7BD9AC85B726}" destId="{37BFECE0-20C1-4EFA-864E-90B5292E259E}" srcOrd="0" destOrd="0" presId="urn:microsoft.com/office/officeart/2018/2/layout/IconCircleList"/>
    <dgm:cxn modelId="{54591DA3-E1BE-464E-BE83-961E6D2554ED}" srcId="{E784040E-EC8F-4292-BF0C-BCD61D3875E0}" destId="{C11DE459-7810-4EE8-B63F-75C92FC4A5E5}" srcOrd="2" destOrd="0" parTransId="{4FB9B735-3F6F-41B1-B9D7-07F6C0693868}" sibTransId="{B3617CBF-55EA-4DFE-8573-8500E07DDD12}"/>
    <dgm:cxn modelId="{683099A6-0A06-4245-A45B-77E76C32DCD1}" type="presOf" srcId="{9B07E2C1-7464-4DC7-AA43-D959AC7382BD}" destId="{B376DFC6-34CD-4529-8BD6-23E4233BE0FB}" srcOrd="0" destOrd="0" presId="urn:microsoft.com/office/officeart/2018/2/layout/IconCircleList"/>
    <dgm:cxn modelId="{BFA0F1B3-D8EE-4A9C-93B6-4314EB44FFD2}" type="presOf" srcId="{B3617CBF-55EA-4DFE-8573-8500E07DDD12}" destId="{51B8327E-579A-46B9-A4CD-CADB412696A8}" srcOrd="0" destOrd="0" presId="urn:microsoft.com/office/officeart/2018/2/layout/IconCircleList"/>
    <dgm:cxn modelId="{EBEC20C2-B944-4543-BC37-257FD46342DE}" srcId="{E784040E-EC8F-4292-BF0C-BCD61D3875E0}" destId="{334DA70D-837C-43C0-BDE2-AE4B410B4080}" srcOrd="3" destOrd="0" parTransId="{5E520786-2ED7-44EA-BA5F-4C234F34BD54}" sibTransId="{FAC9999D-8312-417A-9573-871C0926F2DD}"/>
    <dgm:cxn modelId="{207A14C4-2716-48FC-8A1D-250A6D58DE73}" type="presOf" srcId="{E784040E-EC8F-4292-BF0C-BCD61D3875E0}" destId="{5F4EF148-9048-4531-A6FB-8ECEF8FB364B}" srcOrd="0" destOrd="0" presId="urn:microsoft.com/office/officeart/2018/2/layout/IconCircleList"/>
    <dgm:cxn modelId="{97ADB2CD-40B8-4CBC-9592-BC9E6BBC64FA}" srcId="{E784040E-EC8F-4292-BF0C-BCD61D3875E0}" destId="{9B07E2C1-7464-4DC7-AA43-D959AC7382BD}" srcOrd="0" destOrd="0" parTransId="{6EA1BF0D-67D9-4467-82D9-1AC6ED45584E}" sibTransId="{F8E182E5-C6C8-4664-85B2-7BD9AC85B726}"/>
    <dgm:cxn modelId="{800379DA-F38E-4E85-B107-99DFAF2E070D}" type="presOf" srcId="{334DA70D-837C-43C0-BDE2-AE4B410B4080}" destId="{03E50BEA-AED9-43A5-9398-F919CE024D2A}" srcOrd="0" destOrd="0" presId="urn:microsoft.com/office/officeart/2018/2/layout/IconCircleList"/>
    <dgm:cxn modelId="{DE5B04B0-4447-4499-A88C-697765E5AE87}" type="presParOf" srcId="{5F4EF148-9048-4531-A6FB-8ECEF8FB364B}" destId="{C563B144-AFC2-43D0-8541-9C9CFDADEA01}" srcOrd="0" destOrd="0" presId="urn:microsoft.com/office/officeart/2018/2/layout/IconCircleList"/>
    <dgm:cxn modelId="{CA88698F-7947-4ED4-9E40-CE01905B4CA2}" type="presParOf" srcId="{C563B144-AFC2-43D0-8541-9C9CFDADEA01}" destId="{5D812A06-AEB3-4DAB-934D-4C3B0630B68C}" srcOrd="0" destOrd="0" presId="urn:microsoft.com/office/officeart/2018/2/layout/IconCircleList"/>
    <dgm:cxn modelId="{91AB72BF-5DF0-4570-A371-68091D1DE466}" type="presParOf" srcId="{5D812A06-AEB3-4DAB-934D-4C3B0630B68C}" destId="{A2803A71-036C-4890-8E5C-CEB240CEAE0D}" srcOrd="0" destOrd="0" presId="urn:microsoft.com/office/officeart/2018/2/layout/IconCircleList"/>
    <dgm:cxn modelId="{ABFDB629-418D-4970-AE7E-913D2C1BF375}" type="presParOf" srcId="{5D812A06-AEB3-4DAB-934D-4C3B0630B68C}" destId="{EDB2BED3-E0BB-4697-912A-8AA9D6283263}" srcOrd="1" destOrd="0" presId="urn:microsoft.com/office/officeart/2018/2/layout/IconCircleList"/>
    <dgm:cxn modelId="{602AF262-4944-4AC6-8996-F94835720856}" type="presParOf" srcId="{5D812A06-AEB3-4DAB-934D-4C3B0630B68C}" destId="{6FE279D0-F152-4F1D-8044-81B867A73138}" srcOrd="2" destOrd="0" presId="urn:microsoft.com/office/officeart/2018/2/layout/IconCircleList"/>
    <dgm:cxn modelId="{8C506866-97D6-4EEB-972A-D75A736B6C0B}" type="presParOf" srcId="{5D812A06-AEB3-4DAB-934D-4C3B0630B68C}" destId="{B376DFC6-34CD-4529-8BD6-23E4233BE0FB}" srcOrd="3" destOrd="0" presId="urn:microsoft.com/office/officeart/2018/2/layout/IconCircleList"/>
    <dgm:cxn modelId="{22921A53-0FD0-4F1D-8DF9-DF4204922E26}" type="presParOf" srcId="{C563B144-AFC2-43D0-8541-9C9CFDADEA01}" destId="{37BFECE0-20C1-4EFA-864E-90B5292E259E}" srcOrd="1" destOrd="0" presId="urn:microsoft.com/office/officeart/2018/2/layout/IconCircleList"/>
    <dgm:cxn modelId="{E45D02E9-3F26-48A7-ABBA-C2E73B619D0F}" type="presParOf" srcId="{C563B144-AFC2-43D0-8541-9C9CFDADEA01}" destId="{A2776ACC-88D6-41A5-9911-86F47431DB5D}" srcOrd="2" destOrd="0" presId="urn:microsoft.com/office/officeart/2018/2/layout/IconCircleList"/>
    <dgm:cxn modelId="{F269FB03-AEFC-494F-A448-52C9D38337C1}" type="presParOf" srcId="{A2776ACC-88D6-41A5-9911-86F47431DB5D}" destId="{770B9C1F-D8A1-4E73-B8FB-6F5BDB546EE6}" srcOrd="0" destOrd="0" presId="urn:microsoft.com/office/officeart/2018/2/layout/IconCircleList"/>
    <dgm:cxn modelId="{9650AF82-981B-47FD-BBC9-179673435601}" type="presParOf" srcId="{A2776ACC-88D6-41A5-9911-86F47431DB5D}" destId="{503066A7-D10B-47CD-A673-60BC3B9B92C1}" srcOrd="1" destOrd="0" presId="urn:microsoft.com/office/officeart/2018/2/layout/IconCircleList"/>
    <dgm:cxn modelId="{5523E2F1-DB28-445D-A9CD-B7C7D1F34EA2}" type="presParOf" srcId="{A2776ACC-88D6-41A5-9911-86F47431DB5D}" destId="{E1EF63CC-7628-4F0B-A354-1EB7AFDA8773}" srcOrd="2" destOrd="0" presId="urn:microsoft.com/office/officeart/2018/2/layout/IconCircleList"/>
    <dgm:cxn modelId="{6EC487F3-2763-4C85-AFA7-8AB476B10E80}" type="presParOf" srcId="{A2776ACC-88D6-41A5-9911-86F47431DB5D}" destId="{9F6A7E55-8C87-4C74-8B95-63332D67F9B3}" srcOrd="3" destOrd="0" presId="urn:microsoft.com/office/officeart/2018/2/layout/IconCircleList"/>
    <dgm:cxn modelId="{7717E0C6-E16C-4696-8E0E-853633536A43}" type="presParOf" srcId="{C563B144-AFC2-43D0-8541-9C9CFDADEA01}" destId="{354879C4-E6AE-48F0-9C95-20A3C199A022}" srcOrd="3" destOrd="0" presId="urn:microsoft.com/office/officeart/2018/2/layout/IconCircleList"/>
    <dgm:cxn modelId="{F5754956-2308-4569-AFB7-99A36586B871}" type="presParOf" srcId="{C563B144-AFC2-43D0-8541-9C9CFDADEA01}" destId="{DC9FBB2F-57D5-4307-AC36-B626D8026A14}" srcOrd="4" destOrd="0" presId="urn:microsoft.com/office/officeart/2018/2/layout/IconCircleList"/>
    <dgm:cxn modelId="{61433853-4269-4B62-8685-3331F9D87C54}" type="presParOf" srcId="{DC9FBB2F-57D5-4307-AC36-B626D8026A14}" destId="{78562BED-A280-4791-8726-8EA4020036F4}" srcOrd="0" destOrd="0" presId="urn:microsoft.com/office/officeart/2018/2/layout/IconCircleList"/>
    <dgm:cxn modelId="{E8144AED-9F23-4458-B823-0F767C2E20DD}" type="presParOf" srcId="{DC9FBB2F-57D5-4307-AC36-B626D8026A14}" destId="{AFB76348-BAAA-408D-A1B5-809511C5A4D6}" srcOrd="1" destOrd="0" presId="urn:microsoft.com/office/officeart/2018/2/layout/IconCircleList"/>
    <dgm:cxn modelId="{75585B4F-F6D6-4FD0-8119-C9994463AD69}" type="presParOf" srcId="{DC9FBB2F-57D5-4307-AC36-B626D8026A14}" destId="{A0486052-EC42-48D9-B067-12CA850C7D07}" srcOrd="2" destOrd="0" presId="urn:microsoft.com/office/officeart/2018/2/layout/IconCircleList"/>
    <dgm:cxn modelId="{74F95CCB-8BDC-4F2B-9516-6BF2CC2326B3}" type="presParOf" srcId="{DC9FBB2F-57D5-4307-AC36-B626D8026A14}" destId="{F2C4BACA-1D0E-45D1-BF7C-6DDE5899A50A}" srcOrd="3" destOrd="0" presId="urn:microsoft.com/office/officeart/2018/2/layout/IconCircleList"/>
    <dgm:cxn modelId="{5D7A2245-4C21-4964-B9E9-562A680E4C1D}" type="presParOf" srcId="{C563B144-AFC2-43D0-8541-9C9CFDADEA01}" destId="{51B8327E-579A-46B9-A4CD-CADB412696A8}" srcOrd="5" destOrd="0" presId="urn:microsoft.com/office/officeart/2018/2/layout/IconCircleList"/>
    <dgm:cxn modelId="{EF45062F-C1FF-4972-AB35-3F270E9579B6}" type="presParOf" srcId="{C563B144-AFC2-43D0-8541-9C9CFDADEA01}" destId="{7772A23A-7BEA-462D-972B-BA7BDDE63197}" srcOrd="6" destOrd="0" presId="urn:microsoft.com/office/officeart/2018/2/layout/IconCircleList"/>
    <dgm:cxn modelId="{86ADCAA4-ED5D-4523-8C89-EDA8A275555D}" type="presParOf" srcId="{7772A23A-7BEA-462D-972B-BA7BDDE63197}" destId="{8438F173-8953-49C8-A54E-86B11BC2E539}" srcOrd="0" destOrd="0" presId="urn:microsoft.com/office/officeart/2018/2/layout/IconCircleList"/>
    <dgm:cxn modelId="{8C958274-3031-4E02-ACB6-F116D632F296}" type="presParOf" srcId="{7772A23A-7BEA-462D-972B-BA7BDDE63197}" destId="{84473B9C-E0F7-4742-A93F-894979BE842D}" srcOrd="1" destOrd="0" presId="urn:microsoft.com/office/officeart/2018/2/layout/IconCircleList"/>
    <dgm:cxn modelId="{62EAD75B-5943-41CB-BA4B-A261F84CE76B}" type="presParOf" srcId="{7772A23A-7BEA-462D-972B-BA7BDDE63197}" destId="{00FE73A9-BFA1-4B29-BF1A-577C76B8CF9F}" srcOrd="2" destOrd="0" presId="urn:microsoft.com/office/officeart/2018/2/layout/IconCircleList"/>
    <dgm:cxn modelId="{C48F6736-73FA-45D9-8577-D884BD893936}" type="presParOf" srcId="{7772A23A-7BEA-462D-972B-BA7BDDE63197}" destId="{03E50BEA-AED9-43A5-9398-F919CE024D2A}"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4F7E6DC-E1C4-49A1-BA1F-49E7F067419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EDE0E82-564D-4C64-9A41-E5421DA60DCC}">
      <dgm:prSet/>
      <dgm:spPr/>
      <dgm:t>
        <a:bodyPr/>
        <a:lstStyle/>
        <a:p>
          <a:pPr>
            <a:lnSpc>
              <a:spcPct val="100000"/>
            </a:lnSpc>
          </a:pPr>
          <a:r>
            <a:rPr lang="en-GB"/>
            <a:t>Large contiguous block of memory</a:t>
          </a:r>
          <a:endParaRPr lang="en-US"/>
        </a:p>
      </dgm:t>
    </dgm:pt>
    <dgm:pt modelId="{2F8C8E62-2ABC-4FB0-99DF-254FC66C6B96}" type="parTrans" cxnId="{85C5C9EC-847E-48A8-B9FC-BD7132A9AE13}">
      <dgm:prSet/>
      <dgm:spPr/>
      <dgm:t>
        <a:bodyPr/>
        <a:lstStyle/>
        <a:p>
          <a:endParaRPr lang="en-US"/>
        </a:p>
      </dgm:t>
    </dgm:pt>
    <dgm:pt modelId="{9E0DFA02-777F-4A04-BB7C-6D1E2002D12C}" type="sibTrans" cxnId="{85C5C9EC-847E-48A8-B9FC-BD7132A9AE13}">
      <dgm:prSet/>
      <dgm:spPr/>
      <dgm:t>
        <a:bodyPr/>
        <a:lstStyle/>
        <a:p>
          <a:endParaRPr lang="en-US"/>
        </a:p>
      </dgm:t>
    </dgm:pt>
    <dgm:pt modelId="{2DCE3B3F-5168-49D6-81EB-3EBB3D60F0F8}">
      <dgm:prSet/>
      <dgm:spPr/>
      <dgm:t>
        <a:bodyPr/>
        <a:lstStyle/>
        <a:p>
          <a:pPr>
            <a:lnSpc>
              <a:spcPct val="100000"/>
            </a:lnSpc>
          </a:pPr>
          <a:r>
            <a:rPr lang="en-GB"/>
            <a:t>Typically fixed number of elements</a:t>
          </a:r>
          <a:endParaRPr lang="en-US"/>
        </a:p>
      </dgm:t>
    </dgm:pt>
    <dgm:pt modelId="{CBB32D45-4B30-43D3-B94D-7F7D6C3A0563}" type="parTrans" cxnId="{1CB6EF72-212C-41CA-93B7-AEAED80EF744}">
      <dgm:prSet/>
      <dgm:spPr/>
      <dgm:t>
        <a:bodyPr/>
        <a:lstStyle/>
        <a:p>
          <a:endParaRPr lang="en-US"/>
        </a:p>
      </dgm:t>
    </dgm:pt>
    <dgm:pt modelId="{5AF4F350-DAFB-43E7-BD0A-8AEADC5B18E0}" type="sibTrans" cxnId="{1CB6EF72-212C-41CA-93B7-AEAED80EF744}">
      <dgm:prSet/>
      <dgm:spPr/>
      <dgm:t>
        <a:bodyPr/>
        <a:lstStyle/>
        <a:p>
          <a:endParaRPr lang="en-US"/>
        </a:p>
      </dgm:t>
    </dgm:pt>
    <dgm:pt modelId="{7C3B851E-E04A-4F42-A3FC-D6EBD79C4CF2}">
      <dgm:prSet/>
      <dgm:spPr/>
      <dgm:t>
        <a:bodyPr/>
        <a:lstStyle/>
        <a:p>
          <a:pPr>
            <a:lnSpc>
              <a:spcPct val="100000"/>
            </a:lnSpc>
          </a:pPr>
          <a:r>
            <a:rPr lang="en-GB"/>
            <a:t>Can be multi-dimensional</a:t>
          </a:r>
          <a:endParaRPr lang="en-US"/>
        </a:p>
      </dgm:t>
    </dgm:pt>
    <dgm:pt modelId="{D4C4CA78-4CAE-4856-8E6E-5E2A7E96E8BC}" type="parTrans" cxnId="{0E617691-9CB8-419D-9BF6-6B3EBE6D78CB}">
      <dgm:prSet/>
      <dgm:spPr/>
      <dgm:t>
        <a:bodyPr/>
        <a:lstStyle/>
        <a:p>
          <a:endParaRPr lang="en-US"/>
        </a:p>
      </dgm:t>
    </dgm:pt>
    <dgm:pt modelId="{0495D486-A273-4CE1-AEFE-0D21556AE7A4}" type="sibTrans" cxnId="{0E617691-9CB8-419D-9BF6-6B3EBE6D78CB}">
      <dgm:prSet/>
      <dgm:spPr/>
      <dgm:t>
        <a:bodyPr/>
        <a:lstStyle/>
        <a:p>
          <a:endParaRPr lang="en-US"/>
        </a:p>
      </dgm:t>
    </dgm:pt>
    <dgm:pt modelId="{B8324A44-5BF4-4BE2-8EF5-842A05F099DB}">
      <dgm:prSet/>
      <dgm:spPr/>
      <dgm:t>
        <a:bodyPr/>
        <a:lstStyle/>
        <a:p>
          <a:pPr>
            <a:lnSpc>
              <a:spcPct val="100000"/>
            </a:lnSpc>
          </a:pPr>
          <a:r>
            <a:rPr lang="en-GB"/>
            <a:t>Used as a variable to hold a number of like elements</a:t>
          </a:r>
          <a:endParaRPr lang="en-US"/>
        </a:p>
      </dgm:t>
    </dgm:pt>
    <dgm:pt modelId="{37D8E380-0E47-4F56-A12F-2AEFD175D34C}" type="parTrans" cxnId="{0091B8B6-0687-4F70-851F-0B408BBA5605}">
      <dgm:prSet/>
      <dgm:spPr/>
      <dgm:t>
        <a:bodyPr/>
        <a:lstStyle/>
        <a:p>
          <a:endParaRPr lang="en-US"/>
        </a:p>
      </dgm:t>
    </dgm:pt>
    <dgm:pt modelId="{1EFD0931-9885-4BB9-8F0B-23E16B2B4BE9}" type="sibTrans" cxnId="{0091B8B6-0687-4F70-851F-0B408BBA5605}">
      <dgm:prSet/>
      <dgm:spPr/>
      <dgm:t>
        <a:bodyPr/>
        <a:lstStyle/>
        <a:p>
          <a:endParaRPr lang="en-US"/>
        </a:p>
      </dgm:t>
    </dgm:pt>
    <dgm:pt modelId="{63F7F199-A739-492F-BC29-7C295BCD6383}" type="pres">
      <dgm:prSet presAssocID="{44F7E6DC-E1C4-49A1-BA1F-49E7F0674191}" presName="root" presStyleCnt="0">
        <dgm:presLayoutVars>
          <dgm:dir/>
          <dgm:resizeHandles val="exact"/>
        </dgm:presLayoutVars>
      </dgm:prSet>
      <dgm:spPr/>
    </dgm:pt>
    <dgm:pt modelId="{05759982-E7B4-4131-894D-BCBDBF05D771}" type="pres">
      <dgm:prSet presAssocID="{AEDE0E82-564D-4C64-9A41-E5421DA60DCC}" presName="compNode" presStyleCnt="0"/>
      <dgm:spPr/>
    </dgm:pt>
    <dgm:pt modelId="{16DB74EC-B0DA-4D32-9CAB-261019438195}" type="pres">
      <dgm:prSet presAssocID="{AEDE0E82-564D-4C64-9A41-E5421DA60DCC}" presName="bgRect" presStyleLbl="bgShp" presStyleIdx="0" presStyleCnt="4"/>
      <dgm:spPr/>
    </dgm:pt>
    <dgm:pt modelId="{CB35C896-B0C7-4E88-B1F7-399FE3734BAA}" type="pres">
      <dgm:prSet presAssocID="{AEDE0E82-564D-4C64-9A41-E5421DA60DC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a:ext>
      </dgm:extLst>
    </dgm:pt>
    <dgm:pt modelId="{328E3268-7052-4AE6-B848-F9FE38BD8599}" type="pres">
      <dgm:prSet presAssocID="{AEDE0E82-564D-4C64-9A41-E5421DA60DCC}" presName="spaceRect" presStyleCnt="0"/>
      <dgm:spPr/>
    </dgm:pt>
    <dgm:pt modelId="{B9E3FC6C-F018-4765-9DD7-921AE7B1F399}" type="pres">
      <dgm:prSet presAssocID="{AEDE0E82-564D-4C64-9A41-E5421DA60DCC}" presName="parTx" presStyleLbl="revTx" presStyleIdx="0" presStyleCnt="4">
        <dgm:presLayoutVars>
          <dgm:chMax val="0"/>
          <dgm:chPref val="0"/>
        </dgm:presLayoutVars>
      </dgm:prSet>
      <dgm:spPr/>
    </dgm:pt>
    <dgm:pt modelId="{14D832E6-0062-44F1-B960-8A976A91F250}" type="pres">
      <dgm:prSet presAssocID="{9E0DFA02-777F-4A04-BB7C-6D1E2002D12C}" presName="sibTrans" presStyleCnt="0"/>
      <dgm:spPr/>
    </dgm:pt>
    <dgm:pt modelId="{DB28DB0B-40C4-49F8-AD72-2F8C3A0B03B4}" type="pres">
      <dgm:prSet presAssocID="{2DCE3B3F-5168-49D6-81EB-3EBB3D60F0F8}" presName="compNode" presStyleCnt="0"/>
      <dgm:spPr/>
    </dgm:pt>
    <dgm:pt modelId="{1ABB0183-C249-4170-B0D5-8883F582E917}" type="pres">
      <dgm:prSet presAssocID="{2DCE3B3F-5168-49D6-81EB-3EBB3D60F0F8}" presName="bgRect" presStyleLbl="bgShp" presStyleIdx="1" presStyleCnt="4"/>
      <dgm:spPr/>
    </dgm:pt>
    <dgm:pt modelId="{42995167-328E-4727-8F81-FA3388244CC7}" type="pres">
      <dgm:prSet presAssocID="{2DCE3B3F-5168-49D6-81EB-3EBB3D60F0F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ick"/>
        </a:ext>
      </dgm:extLst>
    </dgm:pt>
    <dgm:pt modelId="{D507F97A-1094-4F21-AF7D-7CADDECA5315}" type="pres">
      <dgm:prSet presAssocID="{2DCE3B3F-5168-49D6-81EB-3EBB3D60F0F8}" presName="spaceRect" presStyleCnt="0"/>
      <dgm:spPr/>
    </dgm:pt>
    <dgm:pt modelId="{CDBB8D98-544C-41DB-85A3-88FE7D1E6AB0}" type="pres">
      <dgm:prSet presAssocID="{2DCE3B3F-5168-49D6-81EB-3EBB3D60F0F8}" presName="parTx" presStyleLbl="revTx" presStyleIdx="1" presStyleCnt="4">
        <dgm:presLayoutVars>
          <dgm:chMax val="0"/>
          <dgm:chPref val="0"/>
        </dgm:presLayoutVars>
      </dgm:prSet>
      <dgm:spPr/>
    </dgm:pt>
    <dgm:pt modelId="{40EA0B00-69F0-487B-8290-EBF69030C45A}" type="pres">
      <dgm:prSet presAssocID="{5AF4F350-DAFB-43E7-BD0A-8AEADC5B18E0}" presName="sibTrans" presStyleCnt="0"/>
      <dgm:spPr/>
    </dgm:pt>
    <dgm:pt modelId="{B90293BE-3DEB-4A35-84F7-A806F5798E46}" type="pres">
      <dgm:prSet presAssocID="{7C3B851E-E04A-4F42-A3FC-D6EBD79C4CF2}" presName="compNode" presStyleCnt="0"/>
      <dgm:spPr/>
    </dgm:pt>
    <dgm:pt modelId="{74D9FAB6-4EA2-4AF1-ADDC-CA1FB357D02F}" type="pres">
      <dgm:prSet presAssocID="{7C3B851E-E04A-4F42-A3FC-D6EBD79C4CF2}" presName="bgRect" presStyleLbl="bgShp" presStyleIdx="2" presStyleCnt="4"/>
      <dgm:spPr/>
    </dgm:pt>
    <dgm:pt modelId="{3CD26A4E-03D8-435F-A945-A61C8C16F003}" type="pres">
      <dgm:prSet presAssocID="{7C3B851E-E04A-4F42-A3FC-D6EBD79C4CF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ircular Flowchart"/>
        </a:ext>
      </dgm:extLst>
    </dgm:pt>
    <dgm:pt modelId="{06BD21F2-8FA2-450C-A2F8-3442C74F2F51}" type="pres">
      <dgm:prSet presAssocID="{7C3B851E-E04A-4F42-A3FC-D6EBD79C4CF2}" presName="spaceRect" presStyleCnt="0"/>
      <dgm:spPr/>
    </dgm:pt>
    <dgm:pt modelId="{0DEC8BFF-6628-4AFA-961C-5AB4A446CFEC}" type="pres">
      <dgm:prSet presAssocID="{7C3B851E-E04A-4F42-A3FC-D6EBD79C4CF2}" presName="parTx" presStyleLbl="revTx" presStyleIdx="2" presStyleCnt="4">
        <dgm:presLayoutVars>
          <dgm:chMax val="0"/>
          <dgm:chPref val="0"/>
        </dgm:presLayoutVars>
      </dgm:prSet>
      <dgm:spPr/>
    </dgm:pt>
    <dgm:pt modelId="{60CC1411-B384-491A-AEA4-93511B568047}" type="pres">
      <dgm:prSet presAssocID="{0495D486-A273-4CE1-AEFE-0D21556AE7A4}" presName="sibTrans" presStyleCnt="0"/>
      <dgm:spPr/>
    </dgm:pt>
    <dgm:pt modelId="{0105A033-0ACD-479F-99E3-109AE43C4C83}" type="pres">
      <dgm:prSet presAssocID="{B8324A44-5BF4-4BE2-8EF5-842A05F099DB}" presName="compNode" presStyleCnt="0"/>
      <dgm:spPr/>
    </dgm:pt>
    <dgm:pt modelId="{85DA1C4F-61C2-4CCC-8E2D-17B601300AF6}" type="pres">
      <dgm:prSet presAssocID="{B8324A44-5BF4-4BE2-8EF5-842A05F099DB}" presName="bgRect" presStyleLbl="bgShp" presStyleIdx="3" presStyleCnt="4"/>
      <dgm:spPr/>
    </dgm:pt>
    <dgm:pt modelId="{871A3618-B81A-4C94-9376-82AAB9587576}" type="pres">
      <dgm:prSet presAssocID="{B8324A44-5BF4-4BE2-8EF5-842A05F099D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encil"/>
        </a:ext>
      </dgm:extLst>
    </dgm:pt>
    <dgm:pt modelId="{74FEFFB4-440C-4E9F-A3D1-7B962B2D11F6}" type="pres">
      <dgm:prSet presAssocID="{B8324A44-5BF4-4BE2-8EF5-842A05F099DB}" presName="spaceRect" presStyleCnt="0"/>
      <dgm:spPr/>
    </dgm:pt>
    <dgm:pt modelId="{CEAF68E1-9A7E-4999-8A20-63D5134EC978}" type="pres">
      <dgm:prSet presAssocID="{B8324A44-5BF4-4BE2-8EF5-842A05F099DB}" presName="parTx" presStyleLbl="revTx" presStyleIdx="3" presStyleCnt="4">
        <dgm:presLayoutVars>
          <dgm:chMax val="0"/>
          <dgm:chPref val="0"/>
        </dgm:presLayoutVars>
      </dgm:prSet>
      <dgm:spPr/>
    </dgm:pt>
  </dgm:ptLst>
  <dgm:cxnLst>
    <dgm:cxn modelId="{58BB981A-0FAA-48C0-A8BB-C0F7F5C37DEB}" type="presOf" srcId="{44F7E6DC-E1C4-49A1-BA1F-49E7F0674191}" destId="{63F7F199-A739-492F-BC29-7C295BCD6383}" srcOrd="0" destOrd="0" presId="urn:microsoft.com/office/officeart/2018/2/layout/IconVerticalSolidList"/>
    <dgm:cxn modelId="{834DA224-132E-418E-B8DD-86F0DA723200}" type="presOf" srcId="{2DCE3B3F-5168-49D6-81EB-3EBB3D60F0F8}" destId="{CDBB8D98-544C-41DB-85A3-88FE7D1E6AB0}" srcOrd="0" destOrd="0" presId="urn:microsoft.com/office/officeart/2018/2/layout/IconVerticalSolidList"/>
    <dgm:cxn modelId="{4AE20163-4CC6-47AD-BAAB-53EA1C5A2148}" type="presOf" srcId="{B8324A44-5BF4-4BE2-8EF5-842A05F099DB}" destId="{CEAF68E1-9A7E-4999-8A20-63D5134EC978}" srcOrd="0" destOrd="0" presId="urn:microsoft.com/office/officeart/2018/2/layout/IconVerticalSolidList"/>
    <dgm:cxn modelId="{1CB6EF72-212C-41CA-93B7-AEAED80EF744}" srcId="{44F7E6DC-E1C4-49A1-BA1F-49E7F0674191}" destId="{2DCE3B3F-5168-49D6-81EB-3EBB3D60F0F8}" srcOrd="1" destOrd="0" parTransId="{CBB32D45-4B30-43D3-B94D-7F7D6C3A0563}" sibTransId="{5AF4F350-DAFB-43E7-BD0A-8AEADC5B18E0}"/>
    <dgm:cxn modelId="{84D7E373-CFE3-411C-A579-247C8E7FCBAA}" type="presOf" srcId="{AEDE0E82-564D-4C64-9A41-E5421DA60DCC}" destId="{B9E3FC6C-F018-4765-9DD7-921AE7B1F399}" srcOrd="0" destOrd="0" presId="urn:microsoft.com/office/officeart/2018/2/layout/IconVerticalSolidList"/>
    <dgm:cxn modelId="{0E617691-9CB8-419D-9BF6-6B3EBE6D78CB}" srcId="{44F7E6DC-E1C4-49A1-BA1F-49E7F0674191}" destId="{7C3B851E-E04A-4F42-A3FC-D6EBD79C4CF2}" srcOrd="2" destOrd="0" parTransId="{D4C4CA78-4CAE-4856-8E6E-5E2A7E96E8BC}" sibTransId="{0495D486-A273-4CE1-AEFE-0D21556AE7A4}"/>
    <dgm:cxn modelId="{0091B8B6-0687-4F70-851F-0B408BBA5605}" srcId="{44F7E6DC-E1C4-49A1-BA1F-49E7F0674191}" destId="{B8324A44-5BF4-4BE2-8EF5-842A05F099DB}" srcOrd="3" destOrd="0" parTransId="{37D8E380-0E47-4F56-A12F-2AEFD175D34C}" sibTransId="{1EFD0931-9885-4BB9-8F0B-23E16B2B4BE9}"/>
    <dgm:cxn modelId="{3923E3E0-00C1-4C23-8203-38D585335E94}" type="presOf" srcId="{7C3B851E-E04A-4F42-A3FC-D6EBD79C4CF2}" destId="{0DEC8BFF-6628-4AFA-961C-5AB4A446CFEC}" srcOrd="0" destOrd="0" presId="urn:microsoft.com/office/officeart/2018/2/layout/IconVerticalSolidList"/>
    <dgm:cxn modelId="{85C5C9EC-847E-48A8-B9FC-BD7132A9AE13}" srcId="{44F7E6DC-E1C4-49A1-BA1F-49E7F0674191}" destId="{AEDE0E82-564D-4C64-9A41-E5421DA60DCC}" srcOrd="0" destOrd="0" parTransId="{2F8C8E62-2ABC-4FB0-99DF-254FC66C6B96}" sibTransId="{9E0DFA02-777F-4A04-BB7C-6D1E2002D12C}"/>
    <dgm:cxn modelId="{E1D34475-28C1-4665-B447-ED54602B4CF3}" type="presParOf" srcId="{63F7F199-A739-492F-BC29-7C295BCD6383}" destId="{05759982-E7B4-4131-894D-BCBDBF05D771}" srcOrd="0" destOrd="0" presId="urn:microsoft.com/office/officeart/2018/2/layout/IconVerticalSolidList"/>
    <dgm:cxn modelId="{9E81B311-BDE8-4274-88DB-1EA8E1CC68F7}" type="presParOf" srcId="{05759982-E7B4-4131-894D-BCBDBF05D771}" destId="{16DB74EC-B0DA-4D32-9CAB-261019438195}" srcOrd="0" destOrd="0" presId="urn:microsoft.com/office/officeart/2018/2/layout/IconVerticalSolidList"/>
    <dgm:cxn modelId="{E4901063-E63F-42D6-9F7D-36988F836CEA}" type="presParOf" srcId="{05759982-E7B4-4131-894D-BCBDBF05D771}" destId="{CB35C896-B0C7-4E88-B1F7-399FE3734BAA}" srcOrd="1" destOrd="0" presId="urn:microsoft.com/office/officeart/2018/2/layout/IconVerticalSolidList"/>
    <dgm:cxn modelId="{065A0027-5FB6-4EEA-B447-ECE23E7D05DD}" type="presParOf" srcId="{05759982-E7B4-4131-894D-BCBDBF05D771}" destId="{328E3268-7052-4AE6-B848-F9FE38BD8599}" srcOrd="2" destOrd="0" presId="urn:microsoft.com/office/officeart/2018/2/layout/IconVerticalSolidList"/>
    <dgm:cxn modelId="{2B0305E3-F0E0-4EF7-A1BA-34555D09F8CC}" type="presParOf" srcId="{05759982-E7B4-4131-894D-BCBDBF05D771}" destId="{B9E3FC6C-F018-4765-9DD7-921AE7B1F399}" srcOrd="3" destOrd="0" presId="urn:microsoft.com/office/officeart/2018/2/layout/IconVerticalSolidList"/>
    <dgm:cxn modelId="{7EC83EB2-12BF-45DF-B547-F5635ABCEFA3}" type="presParOf" srcId="{63F7F199-A739-492F-BC29-7C295BCD6383}" destId="{14D832E6-0062-44F1-B960-8A976A91F250}" srcOrd="1" destOrd="0" presId="urn:microsoft.com/office/officeart/2018/2/layout/IconVerticalSolidList"/>
    <dgm:cxn modelId="{7505EE71-1A63-4781-8B2B-AAA862FC2852}" type="presParOf" srcId="{63F7F199-A739-492F-BC29-7C295BCD6383}" destId="{DB28DB0B-40C4-49F8-AD72-2F8C3A0B03B4}" srcOrd="2" destOrd="0" presId="urn:microsoft.com/office/officeart/2018/2/layout/IconVerticalSolidList"/>
    <dgm:cxn modelId="{08A6A435-50F2-4ACB-B32F-85FD65399457}" type="presParOf" srcId="{DB28DB0B-40C4-49F8-AD72-2F8C3A0B03B4}" destId="{1ABB0183-C249-4170-B0D5-8883F582E917}" srcOrd="0" destOrd="0" presId="urn:microsoft.com/office/officeart/2018/2/layout/IconVerticalSolidList"/>
    <dgm:cxn modelId="{97015D1F-25D9-4F82-B64F-940D98998E23}" type="presParOf" srcId="{DB28DB0B-40C4-49F8-AD72-2F8C3A0B03B4}" destId="{42995167-328E-4727-8F81-FA3388244CC7}" srcOrd="1" destOrd="0" presId="urn:microsoft.com/office/officeart/2018/2/layout/IconVerticalSolidList"/>
    <dgm:cxn modelId="{3D84A247-66FB-4D93-8433-ECD21CF11391}" type="presParOf" srcId="{DB28DB0B-40C4-49F8-AD72-2F8C3A0B03B4}" destId="{D507F97A-1094-4F21-AF7D-7CADDECA5315}" srcOrd="2" destOrd="0" presId="urn:microsoft.com/office/officeart/2018/2/layout/IconVerticalSolidList"/>
    <dgm:cxn modelId="{887E2BA6-6BA5-4C88-A63D-672B73C21FB8}" type="presParOf" srcId="{DB28DB0B-40C4-49F8-AD72-2F8C3A0B03B4}" destId="{CDBB8D98-544C-41DB-85A3-88FE7D1E6AB0}" srcOrd="3" destOrd="0" presId="urn:microsoft.com/office/officeart/2018/2/layout/IconVerticalSolidList"/>
    <dgm:cxn modelId="{AC036683-8AA2-4FB6-A197-D66F6781B8F9}" type="presParOf" srcId="{63F7F199-A739-492F-BC29-7C295BCD6383}" destId="{40EA0B00-69F0-487B-8290-EBF69030C45A}" srcOrd="3" destOrd="0" presId="urn:microsoft.com/office/officeart/2018/2/layout/IconVerticalSolidList"/>
    <dgm:cxn modelId="{F00A828F-318B-4F3F-AEA1-DC94FF9BC8B5}" type="presParOf" srcId="{63F7F199-A739-492F-BC29-7C295BCD6383}" destId="{B90293BE-3DEB-4A35-84F7-A806F5798E46}" srcOrd="4" destOrd="0" presId="urn:microsoft.com/office/officeart/2018/2/layout/IconVerticalSolidList"/>
    <dgm:cxn modelId="{152E7CF9-4006-4B1B-AD64-ECFEBA06DE80}" type="presParOf" srcId="{B90293BE-3DEB-4A35-84F7-A806F5798E46}" destId="{74D9FAB6-4EA2-4AF1-ADDC-CA1FB357D02F}" srcOrd="0" destOrd="0" presId="urn:microsoft.com/office/officeart/2018/2/layout/IconVerticalSolidList"/>
    <dgm:cxn modelId="{E2066890-828B-436E-BC46-4692F596111A}" type="presParOf" srcId="{B90293BE-3DEB-4A35-84F7-A806F5798E46}" destId="{3CD26A4E-03D8-435F-A945-A61C8C16F003}" srcOrd="1" destOrd="0" presId="urn:microsoft.com/office/officeart/2018/2/layout/IconVerticalSolidList"/>
    <dgm:cxn modelId="{3DD35829-72EA-45AE-AF70-8E59D48083CF}" type="presParOf" srcId="{B90293BE-3DEB-4A35-84F7-A806F5798E46}" destId="{06BD21F2-8FA2-450C-A2F8-3442C74F2F51}" srcOrd="2" destOrd="0" presId="urn:microsoft.com/office/officeart/2018/2/layout/IconVerticalSolidList"/>
    <dgm:cxn modelId="{1FB0CB61-B9CA-4B1B-8C74-BC05C3CBEBB0}" type="presParOf" srcId="{B90293BE-3DEB-4A35-84F7-A806F5798E46}" destId="{0DEC8BFF-6628-4AFA-961C-5AB4A446CFEC}" srcOrd="3" destOrd="0" presId="urn:microsoft.com/office/officeart/2018/2/layout/IconVerticalSolidList"/>
    <dgm:cxn modelId="{9B339584-AEEC-4FF4-94D5-8D3034BF65E3}" type="presParOf" srcId="{63F7F199-A739-492F-BC29-7C295BCD6383}" destId="{60CC1411-B384-491A-AEA4-93511B568047}" srcOrd="5" destOrd="0" presId="urn:microsoft.com/office/officeart/2018/2/layout/IconVerticalSolidList"/>
    <dgm:cxn modelId="{DE03AF2C-A500-484F-A835-39AA59667B26}" type="presParOf" srcId="{63F7F199-A739-492F-BC29-7C295BCD6383}" destId="{0105A033-0ACD-479F-99E3-109AE43C4C83}" srcOrd="6" destOrd="0" presId="urn:microsoft.com/office/officeart/2018/2/layout/IconVerticalSolidList"/>
    <dgm:cxn modelId="{7026105B-704F-41FC-8F8F-44156C53675F}" type="presParOf" srcId="{0105A033-0ACD-479F-99E3-109AE43C4C83}" destId="{85DA1C4F-61C2-4CCC-8E2D-17B601300AF6}" srcOrd="0" destOrd="0" presId="urn:microsoft.com/office/officeart/2018/2/layout/IconVerticalSolidList"/>
    <dgm:cxn modelId="{6B6AE8E2-66E5-476C-87E3-1338379DC6E0}" type="presParOf" srcId="{0105A033-0ACD-479F-99E3-109AE43C4C83}" destId="{871A3618-B81A-4C94-9376-82AAB9587576}" srcOrd="1" destOrd="0" presId="urn:microsoft.com/office/officeart/2018/2/layout/IconVerticalSolidList"/>
    <dgm:cxn modelId="{C635009E-F87A-4C89-9673-FC2EE5BE62A4}" type="presParOf" srcId="{0105A033-0ACD-479F-99E3-109AE43C4C83}" destId="{74FEFFB4-440C-4E9F-A3D1-7B962B2D11F6}" srcOrd="2" destOrd="0" presId="urn:microsoft.com/office/officeart/2018/2/layout/IconVerticalSolidList"/>
    <dgm:cxn modelId="{B73C221D-9B19-4556-976D-127CB2FDDCE7}" type="presParOf" srcId="{0105A033-0ACD-479F-99E3-109AE43C4C83}" destId="{CEAF68E1-9A7E-4999-8A20-63D5134EC97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5B10F81-6EFA-44AA-8436-FEB4632F660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A7522B0-04EB-4529-97E5-057F779D81BE}">
      <dgm:prSet/>
      <dgm:spPr/>
      <dgm:t>
        <a:bodyPr/>
        <a:lstStyle/>
        <a:p>
          <a:r>
            <a:rPr lang="en-GB"/>
            <a:t>IF…ELSE  statements</a:t>
          </a:r>
          <a:endParaRPr lang="en-US"/>
        </a:p>
      </dgm:t>
    </dgm:pt>
    <dgm:pt modelId="{281C5EC3-5364-4BB8-9C0A-CF9F2526A21E}" type="parTrans" cxnId="{739AF298-D6BC-4FAE-92B7-BE567D2124DB}">
      <dgm:prSet/>
      <dgm:spPr/>
      <dgm:t>
        <a:bodyPr/>
        <a:lstStyle/>
        <a:p>
          <a:endParaRPr lang="en-US"/>
        </a:p>
      </dgm:t>
    </dgm:pt>
    <dgm:pt modelId="{EB8439C8-6801-41D1-84CE-8CA87217C4EA}" type="sibTrans" cxnId="{739AF298-D6BC-4FAE-92B7-BE567D2124DB}">
      <dgm:prSet/>
      <dgm:spPr/>
      <dgm:t>
        <a:bodyPr/>
        <a:lstStyle/>
        <a:p>
          <a:endParaRPr lang="en-US"/>
        </a:p>
      </dgm:t>
    </dgm:pt>
    <dgm:pt modelId="{885A8573-5A4C-49F0-B5DA-8457599EE600}">
      <dgm:prSet/>
      <dgm:spPr/>
      <dgm:t>
        <a:bodyPr/>
        <a:lstStyle/>
        <a:p>
          <a:r>
            <a:rPr lang="en-GB"/>
            <a:t>SWITCH…..CASE statements (Nested Branching)</a:t>
          </a:r>
          <a:endParaRPr lang="en-US"/>
        </a:p>
      </dgm:t>
    </dgm:pt>
    <dgm:pt modelId="{092F5AB3-7DE7-443B-B3B5-0FCCF2167A22}" type="parTrans" cxnId="{1BA59DEA-40AD-4231-9396-E7626CB5E9AB}">
      <dgm:prSet/>
      <dgm:spPr/>
      <dgm:t>
        <a:bodyPr/>
        <a:lstStyle/>
        <a:p>
          <a:endParaRPr lang="en-US"/>
        </a:p>
      </dgm:t>
    </dgm:pt>
    <dgm:pt modelId="{973E2EF6-56D8-422B-AB5B-F3E179ECA1AE}" type="sibTrans" cxnId="{1BA59DEA-40AD-4231-9396-E7626CB5E9AB}">
      <dgm:prSet/>
      <dgm:spPr/>
      <dgm:t>
        <a:bodyPr/>
        <a:lstStyle/>
        <a:p>
          <a:endParaRPr lang="en-US"/>
        </a:p>
      </dgm:t>
    </dgm:pt>
    <dgm:pt modelId="{DF21F6D3-58CC-584D-B3C6-21262991AA6E}" type="pres">
      <dgm:prSet presAssocID="{95B10F81-6EFA-44AA-8436-FEB4632F6601}" presName="linear" presStyleCnt="0">
        <dgm:presLayoutVars>
          <dgm:animLvl val="lvl"/>
          <dgm:resizeHandles val="exact"/>
        </dgm:presLayoutVars>
      </dgm:prSet>
      <dgm:spPr/>
    </dgm:pt>
    <dgm:pt modelId="{48BD47B6-24D1-B040-B662-100079772B98}" type="pres">
      <dgm:prSet presAssocID="{9A7522B0-04EB-4529-97E5-057F779D81BE}" presName="parentText" presStyleLbl="node1" presStyleIdx="0" presStyleCnt="2">
        <dgm:presLayoutVars>
          <dgm:chMax val="0"/>
          <dgm:bulletEnabled val="1"/>
        </dgm:presLayoutVars>
      </dgm:prSet>
      <dgm:spPr/>
    </dgm:pt>
    <dgm:pt modelId="{3358DAE0-68C1-814B-AA64-660197895591}" type="pres">
      <dgm:prSet presAssocID="{EB8439C8-6801-41D1-84CE-8CA87217C4EA}" presName="spacer" presStyleCnt="0"/>
      <dgm:spPr/>
    </dgm:pt>
    <dgm:pt modelId="{5E77F445-04D9-F44D-94E0-3AB23B538DAF}" type="pres">
      <dgm:prSet presAssocID="{885A8573-5A4C-49F0-B5DA-8457599EE600}" presName="parentText" presStyleLbl="node1" presStyleIdx="1" presStyleCnt="2">
        <dgm:presLayoutVars>
          <dgm:chMax val="0"/>
          <dgm:bulletEnabled val="1"/>
        </dgm:presLayoutVars>
      </dgm:prSet>
      <dgm:spPr/>
    </dgm:pt>
  </dgm:ptLst>
  <dgm:cxnLst>
    <dgm:cxn modelId="{A368F51B-6FB7-9443-9813-674CE1066A97}" type="presOf" srcId="{9A7522B0-04EB-4529-97E5-057F779D81BE}" destId="{48BD47B6-24D1-B040-B662-100079772B98}" srcOrd="0" destOrd="0" presId="urn:microsoft.com/office/officeart/2005/8/layout/vList2"/>
    <dgm:cxn modelId="{739AF298-D6BC-4FAE-92B7-BE567D2124DB}" srcId="{95B10F81-6EFA-44AA-8436-FEB4632F6601}" destId="{9A7522B0-04EB-4529-97E5-057F779D81BE}" srcOrd="0" destOrd="0" parTransId="{281C5EC3-5364-4BB8-9C0A-CF9F2526A21E}" sibTransId="{EB8439C8-6801-41D1-84CE-8CA87217C4EA}"/>
    <dgm:cxn modelId="{DDCC4BAD-B043-9047-929D-4535DC7F6456}" type="presOf" srcId="{95B10F81-6EFA-44AA-8436-FEB4632F6601}" destId="{DF21F6D3-58CC-584D-B3C6-21262991AA6E}" srcOrd="0" destOrd="0" presId="urn:microsoft.com/office/officeart/2005/8/layout/vList2"/>
    <dgm:cxn modelId="{0C65D9E1-CAC1-CF44-AD17-7CC6DE8E2841}" type="presOf" srcId="{885A8573-5A4C-49F0-B5DA-8457599EE600}" destId="{5E77F445-04D9-F44D-94E0-3AB23B538DAF}" srcOrd="0" destOrd="0" presId="urn:microsoft.com/office/officeart/2005/8/layout/vList2"/>
    <dgm:cxn modelId="{1BA59DEA-40AD-4231-9396-E7626CB5E9AB}" srcId="{95B10F81-6EFA-44AA-8436-FEB4632F6601}" destId="{885A8573-5A4C-49F0-B5DA-8457599EE600}" srcOrd="1" destOrd="0" parTransId="{092F5AB3-7DE7-443B-B3B5-0FCCF2167A22}" sibTransId="{973E2EF6-56D8-422B-AB5B-F3E179ECA1AE}"/>
    <dgm:cxn modelId="{1AADD0A4-14E9-9547-85E1-33AB514B87FF}" type="presParOf" srcId="{DF21F6D3-58CC-584D-B3C6-21262991AA6E}" destId="{48BD47B6-24D1-B040-B662-100079772B98}" srcOrd="0" destOrd="0" presId="urn:microsoft.com/office/officeart/2005/8/layout/vList2"/>
    <dgm:cxn modelId="{91BBB8BD-0ECE-3343-8DAF-0BFBBBD9F3AC}" type="presParOf" srcId="{DF21F6D3-58CC-584D-B3C6-21262991AA6E}" destId="{3358DAE0-68C1-814B-AA64-660197895591}" srcOrd="1" destOrd="0" presId="urn:microsoft.com/office/officeart/2005/8/layout/vList2"/>
    <dgm:cxn modelId="{14954383-6934-5446-A154-5975C969197B}" type="presParOf" srcId="{DF21F6D3-58CC-584D-B3C6-21262991AA6E}" destId="{5E77F445-04D9-F44D-94E0-3AB23B538DAF}"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46A3D0A8-A86A-4933-8DB8-EEF1C75280E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D98CCBA-442E-479D-9698-FFF2FB2048AE}">
      <dgm:prSet/>
      <dgm:spPr/>
      <dgm:t>
        <a:bodyPr/>
        <a:lstStyle/>
        <a:p>
          <a:r>
            <a:rPr lang="en-GB"/>
            <a:t>The process of repeating a single or group of instructions a finite number of times.</a:t>
          </a:r>
          <a:endParaRPr lang="en-US"/>
        </a:p>
      </dgm:t>
    </dgm:pt>
    <dgm:pt modelId="{C3B1A310-9712-4A5D-A26F-13B5E5A1E08B}" type="parTrans" cxnId="{DB1A88B5-D595-4742-AF48-191F4B818FF3}">
      <dgm:prSet/>
      <dgm:spPr/>
      <dgm:t>
        <a:bodyPr/>
        <a:lstStyle/>
        <a:p>
          <a:endParaRPr lang="en-US"/>
        </a:p>
      </dgm:t>
    </dgm:pt>
    <dgm:pt modelId="{0A24BD0C-AFFD-40BE-9D85-C6EF73A3417F}" type="sibTrans" cxnId="{DB1A88B5-D595-4742-AF48-191F4B818FF3}">
      <dgm:prSet/>
      <dgm:spPr/>
      <dgm:t>
        <a:bodyPr/>
        <a:lstStyle/>
        <a:p>
          <a:endParaRPr lang="en-US"/>
        </a:p>
      </dgm:t>
    </dgm:pt>
    <dgm:pt modelId="{8A81B2E9-2D51-4C8F-A903-16D28C483FB9}">
      <dgm:prSet/>
      <dgm:spPr/>
      <dgm:t>
        <a:bodyPr/>
        <a:lstStyle/>
        <a:p>
          <a:r>
            <a:rPr lang="en-GB"/>
            <a:t>Several Types of loop</a:t>
          </a:r>
          <a:endParaRPr lang="en-US"/>
        </a:p>
      </dgm:t>
    </dgm:pt>
    <dgm:pt modelId="{B9679912-5635-42E1-9AB8-FECF99E636E2}" type="parTrans" cxnId="{3302954E-9E51-4FDE-9BCB-C831F03E89B8}">
      <dgm:prSet/>
      <dgm:spPr/>
      <dgm:t>
        <a:bodyPr/>
        <a:lstStyle/>
        <a:p>
          <a:endParaRPr lang="en-US"/>
        </a:p>
      </dgm:t>
    </dgm:pt>
    <dgm:pt modelId="{F3257D42-C02A-4FA3-B1C8-55DF159485C7}" type="sibTrans" cxnId="{3302954E-9E51-4FDE-9BCB-C831F03E89B8}">
      <dgm:prSet/>
      <dgm:spPr/>
      <dgm:t>
        <a:bodyPr/>
        <a:lstStyle/>
        <a:p>
          <a:endParaRPr lang="en-US"/>
        </a:p>
      </dgm:t>
    </dgm:pt>
    <dgm:pt modelId="{D61D0FF4-1013-4020-B76C-73AA1C783B4E}" type="pres">
      <dgm:prSet presAssocID="{46A3D0A8-A86A-4933-8DB8-EEF1C75280E6}" presName="root" presStyleCnt="0">
        <dgm:presLayoutVars>
          <dgm:dir/>
          <dgm:resizeHandles val="exact"/>
        </dgm:presLayoutVars>
      </dgm:prSet>
      <dgm:spPr/>
    </dgm:pt>
    <dgm:pt modelId="{222CDC79-933B-4C8F-A5E7-F0F77F9E7BA1}" type="pres">
      <dgm:prSet presAssocID="{6D98CCBA-442E-479D-9698-FFF2FB2048AE}" presName="compNode" presStyleCnt="0"/>
      <dgm:spPr/>
    </dgm:pt>
    <dgm:pt modelId="{0DE91B5F-3E03-4CED-BCED-C3B5E96D8A0D}" type="pres">
      <dgm:prSet presAssocID="{6D98CCBA-442E-479D-9698-FFF2FB2048AE}" presName="bgRect" presStyleLbl="bgShp" presStyleIdx="0" presStyleCnt="2"/>
      <dgm:spPr/>
    </dgm:pt>
    <dgm:pt modelId="{C02A2892-9822-46CC-81AC-14F7A00D5834}" type="pres">
      <dgm:prSet presAssocID="{6D98CCBA-442E-479D-9698-FFF2FB2048A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rcles with Arrows"/>
        </a:ext>
      </dgm:extLst>
    </dgm:pt>
    <dgm:pt modelId="{654E505D-EFDB-4BCF-935C-FB82B022685B}" type="pres">
      <dgm:prSet presAssocID="{6D98CCBA-442E-479D-9698-FFF2FB2048AE}" presName="spaceRect" presStyleCnt="0"/>
      <dgm:spPr/>
    </dgm:pt>
    <dgm:pt modelId="{764CEAE4-5966-45C9-BEC7-4F7C8D572372}" type="pres">
      <dgm:prSet presAssocID="{6D98CCBA-442E-479D-9698-FFF2FB2048AE}" presName="parTx" presStyleLbl="revTx" presStyleIdx="0" presStyleCnt="2">
        <dgm:presLayoutVars>
          <dgm:chMax val="0"/>
          <dgm:chPref val="0"/>
        </dgm:presLayoutVars>
      </dgm:prSet>
      <dgm:spPr/>
    </dgm:pt>
    <dgm:pt modelId="{59DFAD64-8C73-4A7D-ACF4-93E4847BC296}" type="pres">
      <dgm:prSet presAssocID="{0A24BD0C-AFFD-40BE-9D85-C6EF73A3417F}" presName="sibTrans" presStyleCnt="0"/>
      <dgm:spPr/>
    </dgm:pt>
    <dgm:pt modelId="{7C2BEA53-FE41-4222-A96C-983B80993CB8}" type="pres">
      <dgm:prSet presAssocID="{8A81B2E9-2D51-4C8F-A903-16D28C483FB9}" presName="compNode" presStyleCnt="0"/>
      <dgm:spPr/>
    </dgm:pt>
    <dgm:pt modelId="{EC94D243-F27C-4D83-BE4D-D9010485A0E5}" type="pres">
      <dgm:prSet presAssocID="{8A81B2E9-2D51-4C8F-A903-16D28C483FB9}" presName="bgRect" presStyleLbl="bgShp" presStyleIdx="1" presStyleCnt="2"/>
      <dgm:spPr/>
    </dgm:pt>
    <dgm:pt modelId="{1381DA08-A5E5-4D6B-BED6-01941EC95624}" type="pres">
      <dgm:prSet presAssocID="{8A81B2E9-2D51-4C8F-A903-16D28C483FB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peat"/>
        </a:ext>
      </dgm:extLst>
    </dgm:pt>
    <dgm:pt modelId="{3BC7147A-37C1-4A3C-9506-EE3FCCDF08CC}" type="pres">
      <dgm:prSet presAssocID="{8A81B2E9-2D51-4C8F-A903-16D28C483FB9}" presName="spaceRect" presStyleCnt="0"/>
      <dgm:spPr/>
    </dgm:pt>
    <dgm:pt modelId="{3D46D787-3EC4-4026-B312-A494A5B2435D}" type="pres">
      <dgm:prSet presAssocID="{8A81B2E9-2D51-4C8F-A903-16D28C483FB9}" presName="parTx" presStyleLbl="revTx" presStyleIdx="1" presStyleCnt="2">
        <dgm:presLayoutVars>
          <dgm:chMax val="0"/>
          <dgm:chPref val="0"/>
        </dgm:presLayoutVars>
      </dgm:prSet>
      <dgm:spPr/>
    </dgm:pt>
  </dgm:ptLst>
  <dgm:cxnLst>
    <dgm:cxn modelId="{03423937-7E24-442C-BEE2-D41A3989BAEC}" type="presOf" srcId="{6D98CCBA-442E-479D-9698-FFF2FB2048AE}" destId="{764CEAE4-5966-45C9-BEC7-4F7C8D572372}" srcOrd="0" destOrd="0" presId="urn:microsoft.com/office/officeart/2018/2/layout/IconVerticalSolidList"/>
    <dgm:cxn modelId="{3302954E-9E51-4FDE-9BCB-C831F03E89B8}" srcId="{46A3D0A8-A86A-4933-8DB8-EEF1C75280E6}" destId="{8A81B2E9-2D51-4C8F-A903-16D28C483FB9}" srcOrd="1" destOrd="0" parTransId="{B9679912-5635-42E1-9AB8-FECF99E636E2}" sibTransId="{F3257D42-C02A-4FA3-B1C8-55DF159485C7}"/>
    <dgm:cxn modelId="{CB76AE77-39DD-4C19-B1DD-44EB9D4E5061}" type="presOf" srcId="{8A81B2E9-2D51-4C8F-A903-16D28C483FB9}" destId="{3D46D787-3EC4-4026-B312-A494A5B2435D}" srcOrd="0" destOrd="0" presId="urn:microsoft.com/office/officeart/2018/2/layout/IconVerticalSolidList"/>
    <dgm:cxn modelId="{DB1A88B5-D595-4742-AF48-191F4B818FF3}" srcId="{46A3D0A8-A86A-4933-8DB8-EEF1C75280E6}" destId="{6D98CCBA-442E-479D-9698-FFF2FB2048AE}" srcOrd="0" destOrd="0" parTransId="{C3B1A310-9712-4A5D-A26F-13B5E5A1E08B}" sibTransId="{0A24BD0C-AFFD-40BE-9D85-C6EF73A3417F}"/>
    <dgm:cxn modelId="{B09E86D3-4D55-4907-95D4-BD4263F7CB55}" type="presOf" srcId="{46A3D0A8-A86A-4933-8DB8-EEF1C75280E6}" destId="{D61D0FF4-1013-4020-B76C-73AA1C783B4E}" srcOrd="0" destOrd="0" presId="urn:microsoft.com/office/officeart/2018/2/layout/IconVerticalSolidList"/>
    <dgm:cxn modelId="{913AD329-495B-468A-B885-BA459511DD9D}" type="presParOf" srcId="{D61D0FF4-1013-4020-B76C-73AA1C783B4E}" destId="{222CDC79-933B-4C8F-A5E7-F0F77F9E7BA1}" srcOrd="0" destOrd="0" presId="urn:microsoft.com/office/officeart/2018/2/layout/IconVerticalSolidList"/>
    <dgm:cxn modelId="{C5E8A51F-5591-4DEA-97E3-7779CCF938AD}" type="presParOf" srcId="{222CDC79-933B-4C8F-A5E7-F0F77F9E7BA1}" destId="{0DE91B5F-3E03-4CED-BCED-C3B5E96D8A0D}" srcOrd="0" destOrd="0" presId="urn:microsoft.com/office/officeart/2018/2/layout/IconVerticalSolidList"/>
    <dgm:cxn modelId="{859A30E3-1A2C-4A7D-A605-E3381C7116E8}" type="presParOf" srcId="{222CDC79-933B-4C8F-A5E7-F0F77F9E7BA1}" destId="{C02A2892-9822-46CC-81AC-14F7A00D5834}" srcOrd="1" destOrd="0" presId="urn:microsoft.com/office/officeart/2018/2/layout/IconVerticalSolidList"/>
    <dgm:cxn modelId="{6819B076-B664-4D78-B884-0D04A46A6B82}" type="presParOf" srcId="{222CDC79-933B-4C8F-A5E7-F0F77F9E7BA1}" destId="{654E505D-EFDB-4BCF-935C-FB82B022685B}" srcOrd="2" destOrd="0" presId="urn:microsoft.com/office/officeart/2018/2/layout/IconVerticalSolidList"/>
    <dgm:cxn modelId="{30976BBC-6894-4703-A220-B6A1FB28BB9F}" type="presParOf" srcId="{222CDC79-933B-4C8F-A5E7-F0F77F9E7BA1}" destId="{764CEAE4-5966-45C9-BEC7-4F7C8D572372}" srcOrd="3" destOrd="0" presId="urn:microsoft.com/office/officeart/2018/2/layout/IconVerticalSolidList"/>
    <dgm:cxn modelId="{1B04DC7C-9441-4FF2-9592-3B4572687591}" type="presParOf" srcId="{D61D0FF4-1013-4020-B76C-73AA1C783B4E}" destId="{59DFAD64-8C73-4A7D-ACF4-93E4847BC296}" srcOrd="1" destOrd="0" presId="urn:microsoft.com/office/officeart/2018/2/layout/IconVerticalSolidList"/>
    <dgm:cxn modelId="{31D29307-845A-4C18-928B-CC43C1835F83}" type="presParOf" srcId="{D61D0FF4-1013-4020-B76C-73AA1C783B4E}" destId="{7C2BEA53-FE41-4222-A96C-983B80993CB8}" srcOrd="2" destOrd="0" presId="urn:microsoft.com/office/officeart/2018/2/layout/IconVerticalSolidList"/>
    <dgm:cxn modelId="{D9EE106D-8C5D-45BB-A6B4-FEE8BE4B9757}" type="presParOf" srcId="{7C2BEA53-FE41-4222-A96C-983B80993CB8}" destId="{EC94D243-F27C-4D83-BE4D-D9010485A0E5}" srcOrd="0" destOrd="0" presId="urn:microsoft.com/office/officeart/2018/2/layout/IconVerticalSolidList"/>
    <dgm:cxn modelId="{0F2D75EF-71D9-4E8E-A39B-DB2AC4AF7EF8}" type="presParOf" srcId="{7C2BEA53-FE41-4222-A96C-983B80993CB8}" destId="{1381DA08-A5E5-4D6B-BED6-01941EC95624}" srcOrd="1" destOrd="0" presId="urn:microsoft.com/office/officeart/2018/2/layout/IconVerticalSolidList"/>
    <dgm:cxn modelId="{E7572BEA-3F18-42FC-9F13-536D87C6CE28}" type="presParOf" srcId="{7C2BEA53-FE41-4222-A96C-983B80993CB8}" destId="{3BC7147A-37C1-4A3C-9506-EE3FCCDF08CC}" srcOrd="2" destOrd="0" presId="urn:microsoft.com/office/officeart/2018/2/layout/IconVerticalSolidList"/>
    <dgm:cxn modelId="{F97C5750-8031-42DA-8B88-D3EFAF80A478}" type="presParOf" srcId="{7C2BEA53-FE41-4222-A96C-983B80993CB8}" destId="{3D46D787-3EC4-4026-B312-A494A5B2435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01853B1-51DF-43B8-B810-BDF9375C39F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829BA1F-1577-4013-A5B1-6EDEF4C9F3BF}">
      <dgm:prSet/>
      <dgm:spPr/>
      <dgm:t>
        <a:bodyPr/>
        <a:lstStyle/>
        <a:p>
          <a:r>
            <a:rPr lang="en-GB"/>
            <a:t>Subroutines within programs </a:t>
          </a:r>
          <a:endParaRPr lang="en-US"/>
        </a:p>
      </dgm:t>
    </dgm:pt>
    <dgm:pt modelId="{7498BFC1-45D0-4362-B980-C7BB0E12A4A7}" type="parTrans" cxnId="{E0D6B2A1-28AB-4C52-8F74-4281C815DACC}">
      <dgm:prSet/>
      <dgm:spPr/>
      <dgm:t>
        <a:bodyPr/>
        <a:lstStyle/>
        <a:p>
          <a:endParaRPr lang="en-US"/>
        </a:p>
      </dgm:t>
    </dgm:pt>
    <dgm:pt modelId="{545625F0-A578-4BC7-8839-ED2F4C7526C4}" type="sibTrans" cxnId="{E0D6B2A1-28AB-4C52-8F74-4281C815DACC}">
      <dgm:prSet/>
      <dgm:spPr/>
      <dgm:t>
        <a:bodyPr/>
        <a:lstStyle/>
        <a:p>
          <a:endParaRPr lang="en-US"/>
        </a:p>
      </dgm:t>
    </dgm:pt>
    <dgm:pt modelId="{9D92E010-E1CB-4D1E-A76E-F7699920CA3E}">
      <dgm:prSet/>
      <dgm:spPr/>
      <dgm:t>
        <a:bodyPr/>
        <a:lstStyle/>
        <a:p>
          <a:r>
            <a:rPr lang="en-GB"/>
            <a:t>Typically perform a single function</a:t>
          </a:r>
          <a:endParaRPr lang="en-US"/>
        </a:p>
      </dgm:t>
    </dgm:pt>
    <dgm:pt modelId="{9CB19D84-DE98-495E-8CCB-DC790D48D8BB}" type="parTrans" cxnId="{305CCF26-5EE6-4858-B6FF-BA7D996FE994}">
      <dgm:prSet/>
      <dgm:spPr/>
      <dgm:t>
        <a:bodyPr/>
        <a:lstStyle/>
        <a:p>
          <a:endParaRPr lang="en-US"/>
        </a:p>
      </dgm:t>
    </dgm:pt>
    <dgm:pt modelId="{C718C9AF-950C-495A-9C15-F3DF672504BF}" type="sibTrans" cxnId="{305CCF26-5EE6-4858-B6FF-BA7D996FE994}">
      <dgm:prSet/>
      <dgm:spPr/>
      <dgm:t>
        <a:bodyPr/>
        <a:lstStyle/>
        <a:p>
          <a:endParaRPr lang="en-US"/>
        </a:p>
      </dgm:t>
    </dgm:pt>
    <dgm:pt modelId="{3FAF03BB-A0A9-465E-834C-EAC1A1A8E62E}">
      <dgm:prSet/>
      <dgm:spPr/>
      <dgm:t>
        <a:bodyPr/>
        <a:lstStyle/>
        <a:p>
          <a:r>
            <a:rPr lang="en-GB"/>
            <a:t>Used to compartmentalise code</a:t>
          </a:r>
          <a:endParaRPr lang="en-US"/>
        </a:p>
      </dgm:t>
    </dgm:pt>
    <dgm:pt modelId="{D9365301-578A-43AE-A2C1-82E150A718EA}" type="parTrans" cxnId="{8B427F6E-E41C-4F9F-87BB-912B5193501B}">
      <dgm:prSet/>
      <dgm:spPr/>
      <dgm:t>
        <a:bodyPr/>
        <a:lstStyle/>
        <a:p>
          <a:endParaRPr lang="en-US"/>
        </a:p>
      </dgm:t>
    </dgm:pt>
    <dgm:pt modelId="{88D6216D-D3EA-4196-B1FD-FC784ECEC119}" type="sibTrans" cxnId="{8B427F6E-E41C-4F9F-87BB-912B5193501B}">
      <dgm:prSet/>
      <dgm:spPr/>
      <dgm:t>
        <a:bodyPr/>
        <a:lstStyle/>
        <a:p>
          <a:endParaRPr lang="en-US"/>
        </a:p>
      </dgm:t>
    </dgm:pt>
    <dgm:pt modelId="{39506208-F32D-45B4-9326-E570EC031E83}">
      <dgm:prSet/>
      <dgm:spPr/>
      <dgm:t>
        <a:bodyPr/>
        <a:lstStyle/>
        <a:p>
          <a:r>
            <a:rPr lang="en-GB"/>
            <a:t>Require formal declaration of structure in some languages (Prototypes)</a:t>
          </a:r>
          <a:endParaRPr lang="en-US"/>
        </a:p>
      </dgm:t>
    </dgm:pt>
    <dgm:pt modelId="{BF2B3888-8DDB-4624-BF1C-C9D361BE28FE}" type="parTrans" cxnId="{456BA1ED-AA25-4F4C-AA1B-5C11F9828E2E}">
      <dgm:prSet/>
      <dgm:spPr/>
      <dgm:t>
        <a:bodyPr/>
        <a:lstStyle/>
        <a:p>
          <a:endParaRPr lang="en-US"/>
        </a:p>
      </dgm:t>
    </dgm:pt>
    <dgm:pt modelId="{38542ECB-A961-41DA-8BF4-66C45F720F97}" type="sibTrans" cxnId="{456BA1ED-AA25-4F4C-AA1B-5C11F9828E2E}">
      <dgm:prSet/>
      <dgm:spPr/>
      <dgm:t>
        <a:bodyPr/>
        <a:lstStyle/>
        <a:p>
          <a:endParaRPr lang="en-US"/>
        </a:p>
      </dgm:t>
    </dgm:pt>
    <dgm:pt modelId="{3307AC4D-538C-F745-BA43-BB78DE8FD1F6}" type="pres">
      <dgm:prSet presAssocID="{501853B1-51DF-43B8-B810-BDF9375C39FD}" presName="linear" presStyleCnt="0">
        <dgm:presLayoutVars>
          <dgm:animLvl val="lvl"/>
          <dgm:resizeHandles val="exact"/>
        </dgm:presLayoutVars>
      </dgm:prSet>
      <dgm:spPr/>
    </dgm:pt>
    <dgm:pt modelId="{D68FD7F6-5BC3-BA48-AF5A-42BD4F841311}" type="pres">
      <dgm:prSet presAssocID="{3829BA1F-1577-4013-A5B1-6EDEF4C9F3BF}" presName="parentText" presStyleLbl="node1" presStyleIdx="0" presStyleCnt="4">
        <dgm:presLayoutVars>
          <dgm:chMax val="0"/>
          <dgm:bulletEnabled val="1"/>
        </dgm:presLayoutVars>
      </dgm:prSet>
      <dgm:spPr/>
    </dgm:pt>
    <dgm:pt modelId="{9446A1A5-AB5E-4949-9788-588EAC1ACC7F}" type="pres">
      <dgm:prSet presAssocID="{545625F0-A578-4BC7-8839-ED2F4C7526C4}" presName="spacer" presStyleCnt="0"/>
      <dgm:spPr/>
    </dgm:pt>
    <dgm:pt modelId="{CDF57803-6138-D14A-AC50-79BD28EFD7BB}" type="pres">
      <dgm:prSet presAssocID="{9D92E010-E1CB-4D1E-A76E-F7699920CA3E}" presName="parentText" presStyleLbl="node1" presStyleIdx="1" presStyleCnt="4">
        <dgm:presLayoutVars>
          <dgm:chMax val="0"/>
          <dgm:bulletEnabled val="1"/>
        </dgm:presLayoutVars>
      </dgm:prSet>
      <dgm:spPr/>
    </dgm:pt>
    <dgm:pt modelId="{288566C1-CCA7-FF4A-9F4C-512996979BA7}" type="pres">
      <dgm:prSet presAssocID="{C718C9AF-950C-495A-9C15-F3DF672504BF}" presName="spacer" presStyleCnt="0"/>
      <dgm:spPr/>
    </dgm:pt>
    <dgm:pt modelId="{5371A63D-D02D-5748-B015-E4368797C7CF}" type="pres">
      <dgm:prSet presAssocID="{3FAF03BB-A0A9-465E-834C-EAC1A1A8E62E}" presName="parentText" presStyleLbl="node1" presStyleIdx="2" presStyleCnt="4">
        <dgm:presLayoutVars>
          <dgm:chMax val="0"/>
          <dgm:bulletEnabled val="1"/>
        </dgm:presLayoutVars>
      </dgm:prSet>
      <dgm:spPr/>
    </dgm:pt>
    <dgm:pt modelId="{E2B6D540-375A-6441-B282-EF08340A4917}" type="pres">
      <dgm:prSet presAssocID="{88D6216D-D3EA-4196-B1FD-FC784ECEC119}" presName="spacer" presStyleCnt="0"/>
      <dgm:spPr/>
    </dgm:pt>
    <dgm:pt modelId="{FF91D23F-4B0E-9F41-980F-31AEAFAB7A77}" type="pres">
      <dgm:prSet presAssocID="{39506208-F32D-45B4-9326-E570EC031E83}" presName="parentText" presStyleLbl="node1" presStyleIdx="3" presStyleCnt="4">
        <dgm:presLayoutVars>
          <dgm:chMax val="0"/>
          <dgm:bulletEnabled val="1"/>
        </dgm:presLayoutVars>
      </dgm:prSet>
      <dgm:spPr/>
    </dgm:pt>
  </dgm:ptLst>
  <dgm:cxnLst>
    <dgm:cxn modelId="{A7D68B03-3186-F243-9235-5DF463DEC31E}" type="presOf" srcId="{501853B1-51DF-43B8-B810-BDF9375C39FD}" destId="{3307AC4D-538C-F745-BA43-BB78DE8FD1F6}" srcOrd="0" destOrd="0" presId="urn:microsoft.com/office/officeart/2005/8/layout/vList2"/>
    <dgm:cxn modelId="{5CDA4F18-7D3E-E54A-803C-5CE91E5B8CF6}" type="presOf" srcId="{39506208-F32D-45B4-9326-E570EC031E83}" destId="{FF91D23F-4B0E-9F41-980F-31AEAFAB7A77}" srcOrd="0" destOrd="0" presId="urn:microsoft.com/office/officeart/2005/8/layout/vList2"/>
    <dgm:cxn modelId="{305CCF26-5EE6-4858-B6FF-BA7D996FE994}" srcId="{501853B1-51DF-43B8-B810-BDF9375C39FD}" destId="{9D92E010-E1CB-4D1E-A76E-F7699920CA3E}" srcOrd="1" destOrd="0" parTransId="{9CB19D84-DE98-495E-8CCB-DC790D48D8BB}" sibTransId="{C718C9AF-950C-495A-9C15-F3DF672504BF}"/>
    <dgm:cxn modelId="{8B427F6E-E41C-4F9F-87BB-912B5193501B}" srcId="{501853B1-51DF-43B8-B810-BDF9375C39FD}" destId="{3FAF03BB-A0A9-465E-834C-EAC1A1A8E62E}" srcOrd="2" destOrd="0" parTransId="{D9365301-578A-43AE-A2C1-82E150A718EA}" sibTransId="{88D6216D-D3EA-4196-B1FD-FC784ECEC119}"/>
    <dgm:cxn modelId="{329E8075-FE11-E14C-B3C2-F218ED861C9C}" type="presOf" srcId="{3FAF03BB-A0A9-465E-834C-EAC1A1A8E62E}" destId="{5371A63D-D02D-5748-B015-E4368797C7CF}" srcOrd="0" destOrd="0" presId="urn:microsoft.com/office/officeart/2005/8/layout/vList2"/>
    <dgm:cxn modelId="{E0D6B2A1-28AB-4C52-8F74-4281C815DACC}" srcId="{501853B1-51DF-43B8-B810-BDF9375C39FD}" destId="{3829BA1F-1577-4013-A5B1-6EDEF4C9F3BF}" srcOrd="0" destOrd="0" parTransId="{7498BFC1-45D0-4362-B980-C7BB0E12A4A7}" sibTransId="{545625F0-A578-4BC7-8839-ED2F4C7526C4}"/>
    <dgm:cxn modelId="{B0A112A6-5C1A-6F4D-99ED-90FF247BD1FA}" type="presOf" srcId="{9D92E010-E1CB-4D1E-A76E-F7699920CA3E}" destId="{CDF57803-6138-D14A-AC50-79BD28EFD7BB}" srcOrd="0" destOrd="0" presId="urn:microsoft.com/office/officeart/2005/8/layout/vList2"/>
    <dgm:cxn modelId="{456BA1ED-AA25-4F4C-AA1B-5C11F9828E2E}" srcId="{501853B1-51DF-43B8-B810-BDF9375C39FD}" destId="{39506208-F32D-45B4-9326-E570EC031E83}" srcOrd="3" destOrd="0" parTransId="{BF2B3888-8DDB-4624-BF1C-C9D361BE28FE}" sibTransId="{38542ECB-A961-41DA-8BF4-66C45F720F97}"/>
    <dgm:cxn modelId="{731B93FA-2BA4-C243-84D9-FA96FA62C3F9}" type="presOf" srcId="{3829BA1F-1577-4013-A5B1-6EDEF4C9F3BF}" destId="{D68FD7F6-5BC3-BA48-AF5A-42BD4F841311}" srcOrd="0" destOrd="0" presId="urn:microsoft.com/office/officeart/2005/8/layout/vList2"/>
    <dgm:cxn modelId="{9179A3B3-2C97-CD43-A967-9B5B87FA0620}" type="presParOf" srcId="{3307AC4D-538C-F745-BA43-BB78DE8FD1F6}" destId="{D68FD7F6-5BC3-BA48-AF5A-42BD4F841311}" srcOrd="0" destOrd="0" presId="urn:microsoft.com/office/officeart/2005/8/layout/vList2"/>
    <dgm:cxn modelId="{499DF895-9EAC-E445-831D-37DFE9BCADC9}" type="presParOf" srcId="{3307AC4D-538C-F745-BA43-BB78DE8FD1F6}" destId="{9446A1A5-AB5E-4949-9788-588EAC1ACC7F}" srcOrd="1" destOrd="0" presId="urn:microsoft.com/office/officeart/2005/8/layout/vList2"/>
    <dgm:cxn modelId="{98AADF4A-C6A9-E94F-9267-20C0A4F6DDD5}" type="presParOf" srcId="{3307AC4D-538C-F745-BA43-BB78DE8FD1F6}" destId="{CDF57803-6138-D14A-AC50-79BD28EFD7BB}" srcOrd="2" destOrd="0" presId="urn:microsoft.com/office/officeart/2005/8/layout/vList2"/>
    <dgm:cxn modelId="{6574F4E0-24D6-3F4D-A184-C2EAAFC65D19}" type="presParOf" srcId="{3307AC4D-538C-F745-BA43-BB78DE8FD1F6}" destId="{288566C1-CCA7-FF4A-9F4C-512996979BA7}" srcOrd="3" destOrd="0" presId="urn:microsoft.com/office/officeart/2005/8/layout/vList2"/>
    <dgm:cxn modelId="{86BFB57C-4CB7-9F4B-B83D-67FA4B53FE1A}" type="presParOf" srcId="{3307AC4D-538C-F745-BA43-BB78DE8FD1F6}" destId="{5371A63D-D02D-5748-B015-E4368797C7CF}" srcOrd="4" destOrd="0" presId="urn:microsoft.com/office/officeart/2005/8/layout/vList2"/>
    <dgm:cxn modelId="{986648B5-6433-6343-9635-294AFAED3DFB}" type="presParOf" srcId="{3307AC4D-538C-F745-BA43-BB78DE8FD1F6}" destId="{E2B6D540-375A-6441-B282-EF08340A4917}" srcOrd="5" destOrd="0" presId="urn:microsoft.com/office/officeart/2005/8/layout/vList2"/>
    <dgm:cxn modelId="{4D7EA419-04B5-8740-B729-7EC82BECBBE3}" type="presParOf" srcId="{3307AC4D-538C-F745-BA43-BB78DE8FD1F6}" destId="{FF91D23F-4B0E-9F41-980F-31AEAFAB7A7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9B2FC1D-72E7-4088-A55D-51801FCC16C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C1B3014-F41D-4C81-A631-FFFEFD204B82}">
      <dgm:prSet/>
      <dgm:spPr/>
      <dgm:t>
        <a:bodyPr/>
        <a:lstStyle/>
        <a:p>
          <a:r>
            <a:rPr lang="en-GB"/>
            <a:t>Integrated Development Environment</a:t>
          </a:r>
          <a:endParaRPr lang="en-US"/>
        </a:p>
      </dgm:t>
    </dgm:pt>
    <dgm:pt modelId="{BBDEA7EF-8C24-4859-9B0E-5952C28AF5EC}" type="parTrans" cxnId="{8FF68144-B73C-49C6-8C90-377F24545F4A}">
      <dgm:prSet/>
      <dgm:spPr/>
      <dgm:t>
        <a:bodyPr/>
        <a:lstStyle/>
        <a:p>
          <a:endParaRPr lang="en-US"/>
        </a:p>
      </dgm:t>
    </dgm:pt>
    <dgm:pt modelId="{69DE7DB7-94CC-4ECD-9091-B5E39E7D68B9}" type="sibTrans" cxnId="{8FF68144-B73C-49C6-8C90-377F24545F4A}">
      <dgm:prSet/>
      <dgm:spPr/>
      <dgm:t>
        <a:bodyPr/>
        <a:lstStyle/>
        <a:p>
          <a:endParaRPr lang="en-US"/>
        </a:p>
      </dgm:t>
    </dgm:pt>
    <dgm:pt modelId="{29EFFD3B-44B9-4E38-B93D-76D277369963}">
      <dgm:prSet/>
      <dgm:spPr/>
      <dgm:t>
        <a:bodyPr/>
        <a:lstStyle/>
        <a:p>
          <a:r>
            <a:rPr lang="en-GB"/>
            <a:t>Typically incorporates all of the tools you may need for software development</a:t>
          </a:r>
          <a:endParaRPr lang="en-US"/>
        </a:p>
      </dgm:t>
    </dgm:pt>
    <dgm:pt modelId="{D4FF5AE7-B90F-46DA-85D2-7EB41E6FD9E2}" type="parTrans" cxnId="{12DFDBFD-D95B-4007-9621-B56F8BD34423}">
      <dgm:prSet/>
      <dgm:spPr/>
      <dgm:t>
        <a:bodyPr/>
        <a:lstStyle/>
        <a:p>
          <a:endParaRPr lang="en-US"/>
        </a:p>
      </dgm:t>
    </dgm:pt>
    <dgm:pt modelId="{47A22B3C-3D80-490D-A2CF-B1F28717960D}" type="sibTrans" cxnId="{12DFDBFD-D95B-4007-9621-B56F8BD34423}">
      <dgm:prSet/>
      <dgm:spPr/>
      <dgm:t>
        <a:bodyPr/>
        <a:lstStyle/>
        <a:p>
          <a:endParaRPr lang="en-US"/>
        </a:p>
      </dgm:t>
    </dgm:pt>
    <dgm:pt modelId="{7BEACD85-7FD2-4DEB-A67E-FA30A795DD25}">
      <dgm:prSet/>
      <dgm:spPr/>
      <dgm:t>
        <a:bodyPr/>
        <a:lstStyle/>
        <a:p>
          <a:r>
            <a:rPr lang="en-GB"/>
            <a:t>Free / Open-Source and Commercial</a:t>
          </a:r>
          <a:endParaRPr lang="en-US"/>
        </a:p>
      </dgm:t>
    </dgm:pt>
    <dgm:pt modelId="{BD47D733-20BA-4031-A27B-EC17B0E02A0E}" type="parTrans" cxnId="{0BEC3648-49DE-4897-BB78-626DA5A050BD}">
      <dgm:prSet/>
      <dgm:spPr/>
      <dgm:t>
        <a:bodyPr/>
        <a:lstStyle/>
        <a:p>
          <a:endParaRPr lang="en-US"/>
        </a:p>
      </dgm:t>
    </dgm:pt>
    <dgm:pt modelId="{045FDBF1-A8F7-42F7-BAC9-2C5A7FFA4A97}" type="sibTrans" cxnId="{0BEC3648-49DE-4897-BB78-626DA5A050BD}">
      <dgm:prSet/>
      <dgm:spPr/>
      <dgm:t>
        <a:bodyPr/>
        <a:lstStyle/>
        <a:p>
          <a:endParaRPr lang="en-US"/>
        </a:p>
      </dgm:t>
    </dgm:pt>
    <dgm:pt modelId="{D1DCBD2D-05D4-4911-935B-179402CC99B7}">
      <dgm:prSet/>
      <dgm:spPr/>
      <dgm:t>
        <a:bodyPr/>
        <a:lstStyle/>
        <a:p>
          <a:r>
            <a:rPr lang="en-GB"/>
            <a:t>Microsoft Visual Studio / MPLAB / CoIDE</a:t>
          </a:r>
          <a:endParaRPr lang="en-US"/>
        </a:p>
      </dgm:t>
    </dgm:pt>
    <dgm:pt modelId="{7D76B276-08EA-4D20-8336-FF48444B19D1}" type="parTrans" cxnId="{77E9A856-5483-405C-A746-689331E6A9D4}">
      <dgm:prSet/>
      <dgm:spPr/>
      <dgm:t>
        <a:bodyPr/>
        <a:lstStyle/>
        <a:p>
          <a:endParaRPr lang="en-US"/>
        </a:p>
      </dgm:t>
    </dgm:pt>
    <dgm:pt modelId="{4A57D233-9E6D-49B9-A080-EEEB18129D3B}" type="sibTrans" cxnId="{77E9A856-5483-405C-A746-689331E6A9D4}">
      <dgm:prSet/>
      <dgm:spPr/>
      <dgm:t>
        <a:bodyPr/>
        <a:lstStyle/>
        <a:p>
          <a:endParaRPr lang="en-US"/>
        </a:p>
      </dgm:t>
    </dgm:pt>
    <dgm:pt modelId="{BC66D7A1-0EA7-A246-B505-1F0FC56E2ACE}" type="pres">
      <dgm:prSet presAssocID="{99B2FC1D-72E7-4088-A55D-51801FCC16C1}" presName="linear" presStyleCnt="0">
        <dgm:presLayoutVars>
          <dgm:animLvl val="lvl"/>
          <dgm:resizeHandles val="exact"/>
        </dgm:presLayoutVars>
      </dgm:prSet>
      <dgm:spPr/>
    </dgm:pt>
    <dgm:pt modelId="{D1A78FEA-06B3-A847-ADB7-F2ED0DAE52BB}" type="pres">
      <dgm:prSet presAssocID="{EC1B3014-F41D-4C81-A631-FFFEFD204B82}" presName="parentText" presStyleLbl="node1" presStyleIdx="0" presStyleCnt="4">
        <dgm:presLayoutVars>
          <dgm:chMax val="0"/>
          <dgm:bulletEnabled val="1"/>
        </dgm:presLayoutVars>
      </dgm:prSet>
      <dgm:spPr/>
    </dgm:pt>
    <dgm:pt modelId="{0ED0E747-5FEF-4240-898A-F249E395680B}" type="pres">
      <dgm:prSet presAssocID="{69DE7DB7-94CC-4ECD-9091-B5E39E7D68B9}" presName="spacer" presStyleCnt="0"/>
      <dgm:spPr/>
    </dgm:pt>
    <dgm:pt modelId="{E3AA15C1-70AA-8C47-8DF4-34BE70E665CB}" type="pres">
      <dgm:prSet presAssocID="{29EFFD3B-44B9-4E38-B93D-76D277369963}" presName="parentText" presStyleLbl="node1" presStyleIdx="1" presStyleCnt="4">
        <dgm:presLayoutVars>
          <dgm:chMax val="0"/>
          <dgm:bulletEnabled val="1"/>
        </dgm:presLayoutVars>
      </dgm:prSet>
      <dgm:spPr/>
    </dgm:pt>
    <dgm:pt modelId="{187A0A78-2CB0-EC4E-977D-4A90280C0207}" type="pres">
      <dgm:prSet presAssocID="{47A22B3C-3D80-490D-A2CF-B1F28717960D}" presName="spacer" presStyleCnt="0"/>
      <dgm:spPr/>
    </dgm:pt>
    <dgm:pt modelId="{F6D5D988-EACC-C64A-9DB2-FE5C4EB00498}" type="pres">
      <dgm:prSet presAssocID="{7BEACD85-7FD2-4DEB-A67E-FA30A795DD25}" presName="parentText" presStyleLbl="node1" presStyleIdx="2" presStyleCnt="4">
        <dgm:presLayoutVars>
          <dgm:chMax val="0"/>
          <dgm:bulletEnabled val="1"/>
        </dgm:presLayoutVars>
      </dgm:prSet>
      <dgm:spPr/>
    </dgm:pt>
    <dgm:pt modelId="{ACCA8618-ABFD-6647-B4D9-BC0D404AB55F}" type="pres">
      <dgm:prSet presAssocID="{045FDBF1-A8F7-42F7-BAC9-2C5A7FFA4A97}" presName="spacer" presStyleCnt="0"/>
      <dgm:spPr/>
    </dgm:pt>
    <dgm:pt modelId="{CAEBE1ED-1FE1-A94D-97E9-531A27A4E330}" type="pres">
      <dgm:prSet presAssocID="{D1DCBD2D-05D4-4911-935B-179402CC99B7}" presName="parentText" presStyleLbl="node1" presStyleIdx="3" presStyleCnt="4">
        <dgm:presLayoutVars>
          <dgm:chMax val="0"/>
          <dgm:bulletEnabled val="1"/>
        </dgm:presLayoutVars>
      </dgm:prSet>
      <dgm:spPr/>
    </dgm:pt>
  </dgm:ptLst>
  <dgm:cxnLst>
    <dgm:cxn modelId="{96E6A619-C4EF-D742-AF72-034039CCCF1B}" type="presOf" srcId="{99B2FC1D-72E7-4088-A55D-51801FCC16C1}" destId="{BC66D7A1-0EA7-A246-B505-1F0FC56E2ACE}" srcOrd="0" destOrd="0" presId="urn:microsoft.com/office/officeart/2005/8/layout/vList2"/>
    <dgm:cxn modelId="{AE5EB940-9BA8-B248-A280-78469E4DAE8A}" type="presOf" srcId="{29EFFD3B-44B9-4E38-B93D-76D277369963}" destId="{E3AA15C1-70AA-8C47-8DF4-34BE70E665CB}" srcOrd="0" destOrd="0" presId="urn:microsoft.com/office/officeart/2005/8/layout/vList2"/>
    <dgm:cxn modelId="{8FF68144-B73C-49C6-8C90-377F24545F4A}" srcId="{99B2FC1D-72E7-4088-A55D-51801FCC16C1}" destId="{EC1B3014-F41D-4C81-A631-FFFEFD204B82}" srcOrd="0" destOrd="0" parTransId="{BBDEA7EF-8C24-4859-9B0E-5952C28AF5EC}" sibTransId="{69DE7DB7-94CC-4ECD-9091-B5E39E7D68B9}"/>
    <dgm:cxn modelId="{0BEC3648-49DE-4897-BB78-626DA5A050BD}" srcId="{99B2FC1D-72E7-4088-A55D-51801FCC16C1}" destId="{7BEACD85-7FD2-4DEB-A67E-FA30A795DD25}" srcOrd="2" destOrd="0" parTransId="{BD47D733-20BA-4031-A27B-EC17B0E02A0E}" sibTransId="{045FDBF1-A8F7-42F7-BAC9-2C5A7FFA4A97}"/>
    <dgm:cxn modelId="{77E9A856-5483-405C-A746-689331E6A9D4}" srcId="{99B2FC1D-72E7-4088-A55D-51801FCC16C1}" destId="{D1DCBD2D-05D4-4911-935B-179402CC99B7}" srcOrd="3" destOrd="0" parTransId="{7D76B276-08EA-4D20-8336-FF48444B19D1}" sibTransId="{4A57D233-9E6D-49B9-A080-EEEB18129D3B}"/>
    <dgm:cxn modelId="{CB6CA399-EE24-6941-B663-D2399A16E38C}" type="presOf" srcId="{7BEACD85-7FD2-4DEB-A67E-FA30A795DD25}" destId="{F6D5D988-EACC-C64A-9DB2-FE5C4EB00498}" srcOrd="0" destOrd="0" presId="urn:microsoft.com/office/officeart/2005/8/layout/vList2"/>
    <dgm:cxn modelId="{B53172BB-5580-2043-AC72-5E7FE795250F}" type="presOf" srcId="{D1DCBD2D-05D4-4911-935B-179402CC99B7}" destId="{CAEBE1ED-1FE1-A94D-97E9-531A27A4E330}" srcOrd="0" destOrd="0" presId="urn:microsoft.com/office/officeart/2005/8/layout/vList2"/>
    <dgm:cxn modelId="{FB0D9BCD-0EF4-4D4A-A9BB-65169A691A8C}" type="presOf" srcId="{EC1B3014-F41D-4C81-A631-FFFEFD204B82}" destId="{D1A78FEA-06B3-A847-ADB7-F2ED0DAE52BB}" srcOrd="0" destOrd="0" presId="urn:microsoft.com/office/officeart/2005/8/layout/vList2"/>
    <dgm:cxn modelId="{12DFDBFD-D95B-4007-9621-B56F8BD34423}" srcId="{99B2FC1D-72E7-4088-A55D-51801FCC16C1}" destId="{29EFFD3B-44B9-4E38-B93D-76D277369963}" srcOrd="1" destOrd="0" parTransId="{D4FF5AE7-B90F-46DA-85D2-7EB41E6FD9E2}" sibTransId="{47A22B3C-3D80-490D-A2CF-B1F28717960D}"/>
    <dgm:cxn modelId="{F4273E1B-B0DB-1444-9734-77F49D35E648}" type="presParOf" srcId="{BC66D7A1-0EA7-A246-B505-1F0FC56E2ACE}" destId="{D1A78FEA-06B3-A847-ADB7-F2ED0DAE52BB}" srcOrd="0" destOrd="0" presId="urn:microsoft.com/office/officeart/2005/8/layout/vList2"/>
    <dgm:cxn modelId="{A3C55B35-BF9D-6741-8D85-39EEEBC5274A}" type="presParOf" srcId="{BC66D7A1-0EA7-A246-B505-1F0FC56E2ACE}" destId="{0ED0E747-5FEF-4240-898A-F249E395680B}" srcOrd="1" destOrd="0" presId="urn:microsoft.com/office/officeart/2005/8/layout/vList2"/>
    <dgm:cxn modelId="{68C48A5C-AA42-0C44-A068-D2456A173F8D}" type="presParOf" srcId="{BC66D7A1-0EA7-A246-B505-1F0FC56E2ACE}" destId="{E3AA15C1-70AA-8C47-8DF4-34BE70E665CB}" srcOrd="2" destOrd="0" presId="urn:microsoft.com/office/officeart/2005/8/layout/vList2"/>
    <dgm:cxn modelId="{77CF07DE-D1D9-D547-902A-81697719BA68}" type="presParOf" srcId="{BC66D7A1-0EA7-A246-B505-1F0FC56E2ACE}" destId="{187A0A78-2CB0-EC4E-977D-4A90280C0207}" srcOrd="3" destOrd="0" presId="urn:microsoft.com/office/officeart/2005/8/layout/vList2"/>
    <dgm:cxn modelId="{772B0D5E-CCD2-2C4B-AADD-651C1E78E8D8}" type="presParOf" srcId="{BC66D7A1-0EA7-A246-B505-1F0FC56E2ACE}" destId="{F6D5D988-EACC-C64A-9DB2-FE5C4EB00498}" srcOrd="4" destOrd="0" presId="urn:microsoft.com/office/officeart/2005/8/layout/vList2"/>
    <dgm:cxn modelId="{E31FEE7F-4512-414C-BB00-CF303BFAEE0A}" type="presParOf" srcId="{BC66D7A1-0EA7-A246-B505-1F0FC56E2ACE}" destId="{ACCA8618-ABFD-6647-B4D9-BC0D404AB55F}" srcOrd="5" destOrd="0" presId="urn:microsoft.com/office/officeart/2005/8/layout/vList2"/>
    <dgm:cxn modelId="{EA85BD8B-6829-6746-A8EE-34032FEE7058}" type="presParOf" srcId="{BC66D7A1-0EA7-A246-B505-1F0FC56E2ACE}" destId="{CAEBE1ED-1FE1-A94D-97E9-531A27A4E33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ED0AA0D-970D-4670-829A-49E74009DFA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05296C1-4585-4A15-A124-23C55CE2D22D}">
      <dgm:prSet/>
      <dgm:spPr/>
      <dgm:t>
        <a:bodyPr/>
        <a:lstStyle/>
        <a:p>
          <a:r>
            <a:rPr lang="en-GB"/>
            <a:t>Linear</a:t>
          </a:r>
          <a:endParaRPr lang="en-US"/>
        </a:p>
      </dgm:t>
    </dgm:pt>
    <dgm:pt modelId="{72FEB155-CC91-4421-AC78-5BF32CF57243}" type="parTrans" cxnId="{86394C99-64DA-4B55-B61B-D1E373583958}">
      <dgm:prSet/>
      <dgm:spPr/>
      <dgm:t>
        <a:bodyPr/>
        <a:lstStyle/>
        <a:p>
          <a:endParaRPr lang="en-US"/>
        </a:p>
      </dgm:t>
    </dgm:pt>
    <dgm:pt modelId="{C627CE97-8CE1-4ED7-9CA3-1F5B7362A124}" type="sibTrans" cxnId="{86394C99-64DA-4B55-B61B-D1E373583958}">
      <dgm:prSet/>
      <dgm:spPr/>
      <dgm:t>
        <a:bodyPr/>
        <a:lstStyle/>
        <a:p>
          <a:endParaRPr lang="en-US"/>
        </a:p>
      </dgm:t>
    </dgm:pt>
    <dgm:pt modelId="{AF3BEB29-25A0-4FC0-9EBE-A34433038EB1}">
      <dgm:prSet/>
      <dgm:spPr/>
      <dgm:t>
        <a:bodyPr/>
        <a:lstStyle/>
        <a:p>
          <a:r>
            <a:rPr lang="en-GB"/>
            <a:t>Repetitive</a:t>
          </a:r>
          <a:endParaRPr lang="en-US"/>
        </a:p>
      </dgm:t>
    </dgm:pt>
    <dgm:pt modelId="{CD45E238-37C1-4263-9ADE-8AEE5C8B751D}" type="parTrans" cxnId="{1D83DFA9-4230-4C44-B264-BBB80EB9D5D9}">
      <dgm:prSet/>
      <dgm:spPr/>
      <dgm:t>
        <a:bodyPr/>
        <a:lstStyle/>
        <a:p>
          <a:endParaRPr lang="en-US"/>
        </a:p>
      </dgm:t>
    </dgm:pt>
    <dgm:pt modelId="{FB54D71C-AD41-462A-BF38-3CB895322189}" type="sibTrans" cxnId="{1D83DFA9-4230-4C44-B264-BBB80EB9D5D9}">
      <dgm:prSet/>
      <dgm:spPr/>
      <dgm:t>
        <a:bodyPr/>
        <a:lstStyle/>
        <a:p>
          <a:endParaRPr lang="en-US"/>
        </a:p>
      </dgm:t>
    </dgm:pt>
    <dgm:pt modelId="{3E0D0CB6-9283-4F1C-932C-ED2E99EB61F9}">
      <dgm:prSet/>
      <dgm:spPr/>
      <dgm:t>
        <a:bodyPr/>
        <a:lstStyle/>
        <a:p>
          <a:r>
            <a:rPr lang="en-GB"/>
            <a:t>Scope and Block dependence</a:t>
          </a:r>
          <a:endParaRPr lang="en-US"/>
        </a:p>
      </dgm:t>
    </dgm:pt>
    <dgm:pt modelId="{5B1C76D1-AEEA-488F-85FF-61A517414703}" type="parTrans" cxnId="{DD60F647-D954-4342-812B-CBD2111EB2AB}">
      <dgm:prSet/>
      <dgm:spPr/>
      <dgm:t>
        <a:bodyPr/>
        <a:lstStyle/>
        <a:p>
          <a:endParaRPr lang="en-US"/>
        </a:p>
      </dgm:t>
    </dgm:pt>
    <dgm:pt modelId="{FDE73ED3-CDB1-498E-8D59-91EB1D6377B4}" type="sibTrans" cxnId="{DD60F647-D954-4342-812B-CBD2111EB2AB}">
      <dgm:prSet/>
      <dgm:spPr/>
      <dgm:t>
        <a:bodyPr/>
        <a:lstStyle/>
        <a:p>
          <a:endParaRPr lang="en-US"/>
        </a:p>
      </dgm:t>
    </dgm:pt>
    <dgm:pt modelId="{545993DC-F923-C34E-982D-1C0442B52EA9}" type="pres">
      <dgm:prSet presAssocID="{0ED0AA0D-970D-4670-829A-49E74009DFAE}" presName="linear" presStyleCnt="0">
        <dgm:presLayoutVars>
          <dgm:animLvl val="lvl"/>
          <dgm:resizeHandles val="exact"/>
        </dgm:presLayoutVars>
      </dgm:prSet>
      <dgm:spPr/>
    </dgm:pt>
    <dgm:pt modelId="{7F7F9606-1EC5-3D45-A982-66DF49A0CF3B}" type="pres">
      <dgm:prSet presAssocID="{705296C1-4585-4A15-A124-23C55CE2D22D}" presName="parentText" presStyleLbl="node1" presStyleIdx="0" presStyleCnt="3">
        <dgm:presLayoutVars>
          <dgm:chMax val="0"/>
          <dgm:bulletEnabled val="1"/>
        </dgm:presLayoutVars>
      </dgm:prSet>
      <dgm:spPr/>
    </dgm:pt>
    <dgm:pt modelId="{BA583A0B-C158-D944-854A-C7FB03D7DE49}" type="pres">
      <dgm:prSet presAssocID="{C627CE97-8CE1-4ED7-9CA3-1F5B7362A124}" presName="spacer" presStyleCnt="0"/>
      <dgm:spPr/>
    </dgm:pt>
    <dgm:pt modelId="{F0B5BCA7-86E7-5D4C-B750-AC19E9CEB13A}" type="pres">
      <dgm:prSet presAssocID="{AF3BEB29-25A0-4FC0-9EBE-A34433038EB1}" presName="parentText" presStyleLbl="node1" presStyleIdx="1" presStyleCnt="3">
        <dgm:presLayoutVars>
          <dgm:chMax val="0"/>
          <dgm:bulletEnabled val="1"/>
        </dgm:presLayoutVars>
      </dgm:prSet>
      <dgm:spPr/>
    </dgm:pt>
    <dgm:pt modelId="{9F9FAA67-8EE7-B546-AA64-DF67CC4100AE}" type="pres">
      <dgm:prSet presAssocID="{FB54D71C-AD41-462A-BF38-3CB895322189}" presName="spacer" presStyleCnt="0"/>
      <dgm:spPr/>
    </dgm:pt>
    <dgm:pt modelId="{EEB46448-77AC-4A44-81FF-DA3FAF1B5585}" type="pres">
      <dgm:prSet presAssocID="{3E0D0CB6-9283-4F1C-932C-ED2E99EB61F9}" presName="parentText" presStyleLbl="node1" presStyleIdx="2" presStyleCnt="3">
        <dgm:presLayoutVars>
          <dgm:chMax val="0"/>
          <dgm:bulletEnabled val="1"/>
        </dgm:presLayoutVars>
      </dgm:prSet>
      <dgm:spPr/>
    </dgm:pt>
  </dgm:ptLst>
  <dgm:cxnLst>
    <dgm:cxn modelId="{3C824D25-044F-BC44-9498-517D25850B48}" type="presOf" srcId="{3E0D0CB6-9283-4F1C-932C-ED2E99EB61F9}" destId="{EEB46448-77AC-4A44-81FF-DA3FAF1B5585}" srcOrd="0" destOrd="0" presId="urn:microsoft.com/office/officeart/2005/8/layout/vList2"/>
    <dgm:cxn modelId="{DD60F647-D954-4342-812B-CBD2111EB2AB}" srcId="{0ED0AA0D-970D-4670-829A-49E74009DFAE}" destId="{3E0D0CB6-9283-4F1C-932C-ED2E99EB61F9}" srcOrd="2" destOrd="0" parTransId="{5B1C76D1-AEEA-488F-85FF-61A517414703}" sibTransId="{FDE73ED3-CDB1-498E-8D59-91EB1D6377B4}"/>
    <dgm:cxn modelId="{6F800E51-0D5C-E748-BC66-29302B0C5523}" type="presOf" srcId="{705296C1-4585-4A15-A124-23C55CE2D22D}" destId="{7F7F9606-1EC5-3D45-A982-66DF49A0CF3B}" srcOrd="0" destOrd="0" presId="urn:microsoft.com/office/officeart/2005/8/layout/vList2"/>
    <dgm:cxn modelId="{5EE3C485-569A-9246-AAD4-2F1EED0E08B3}" type="presOf" srcId="{0ED0AA0D-970D-4670-829A-49E74009DFAE}" destId="{545993DC-F923-C34E-982D-1C0442B52EA9}" srcOrd="0" destOrd="0" presId="urn:microsoft.com/office/officeart/2005/8/layout/vList2"/>
    <dgm:cxn modelId="{86394C99-64DA-4B55-B61B-D1E373583958}" srcId="{0ED0AA0D-970D-4670-829A-49E74009DFAE}" destId="{705296C1-4585-4A15-A124-23C55CE2D22D}" srcOrd="0" destOrd="0" parTransId="{72FEB155-CC91-4421-AC78-5BF32CF57243}" sibTransId="{C627CE97-8CE1-4ED7-9CA3-1F5B7362A124}"/>
    <dgm:cxn modelId="{1D83DFA9-4230-4C44-B264-BBB80EB9D5D9}" srcId="{0ED0AA0D-970D-4670-829A-49E74009DFAE}" destId="{AF3BEB29-25A0-4FC0-9EBE-A34433038EB1}" srcOrd="1" destOrd="0" parTransId="{CD45E238-37C1-4263-9ADE-8AEE5C8B751D}" sibTransId="{FB54D71C-AD41-462A-BF38-3CB895322189}"/>
    <dgm:cxn modelId="{427158D2-6C67-4149-85F3-0B841E737519}" type="presOf" srcId="{AF3BEB29-25A0-4FC0-9EBE-A34433038EB1}" destId="{F0B5BCA7-86E7-5D4C-B750-AC19E9CEB13A}" srcOrd="0" destOrd="0" presId="urn:microsoft.com/office/officeart/2005/8/layout/vList2"/>
    <dgm:cxn modelId="{12E94658-1650-6740-AFC5-1A83A65352AE}" type="presParOf" srcId="{545993DC-F923-C34E-982D-1C0442B52EA9}" destId="{7F7F9606-1EC5-3D45-A982-66DF49A0CF3B}" srcOrd="0" destOrd="0" presId="urn:microsoft.com/office/officeart/2005/8/layout/vList2"/>
    <dgm:cxn modelId="{A5FF9725-C643-DE4D-AD4A-CEA6646038EE}" type="presParOf" srcId="{545993DC-F923-C34E-982D-1C0442B52EA9}" destId="{BA583A0B-C158-D944-854A-C7FB03D7DE49}" srcOrd="1" destOrd="0" presId="urn:microsoft.com/office/officeart/2005/8/layout/vList2"/>
    <dgm:cxn modelId="{6B567513-BF88-A947-A290-D7A147DB712A}" type="presParOf" srcId="{545993DC-F923-C34E-982D-1C0442B52EA9}" destId="{F0B5BCA7-86E7-5D4C-B750-AC19E9CEB13A}" srcOrd="2" destOrd="0" presId="urn:microsoft.com/office/officeart/2005/8/layout/vList2"/>
    <dgm:cxn modelId="{2D394278-CE26-3E44-BA58-F81BED0D0E92}" type="presParOf" srcId="{545993DC-F923-C34E-982D-1C0442B52EA9}" destId="{9F9FAA67-8EE7-B546-AA64-DF67CC4100AE}" srcOrd="3" destOrd="0" presId="urn:microsoft.com/office/officeart/2005/8/layout/vList2"/>
    <dgm:cxn modelId="{593394D7-5333-4247-BB4E-A8D96DFA913E}" type="presParOf" srcId="{545993DC-F923-C34E-982D-1C0442B52EA9}" destId="{EEB46448-77AC-4A44-81FF-DA3FAF1B558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894C78C2-7EF7-41D0-A672-C7769E04402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8830CB4-DC40-4400-A11E-46F309B14896}">
      <dgm:prSet/>
      <dgm:spPr/>
      <dgm:t>
        <a:bodyPr/>
        <a:lstStyle/>
        <a:p>
          <a:r>
            <a:rPr lang="en-GB"/>
            <a:t>Modular</a:t>
          </a:r>
          <a:endParaRPr lang="en-US"/>
        </a:p>
      </dgm:t>
    </dgm:pt>
    <dgm:pt modelId="{C99F44EE-C916-48E6-AA7D-FAAE1B77EA0D}" type="parTrans" cxnId="{7892B4EE-7404-4056-8A86-6F44FDFBF06F}">
      <dgm:prSet/>
      <dgm:spPr/>
      <dgm:t>
        <a:bodyPr/>
        <a:lstStyle/>
        <a:p>
          <a:endParaRPr lang="en-US"/>
        </a:p>
      </dgm:t>
    </dgm:pt>
    <dgm:pt modelId="{2C994072-5686-4005-976F-B9A75CA515BE}" type="sibTrans" cxnId="{7892B4EE-7404-4056-8A86-6F44FDFBF06F}">
      <dgm:prSet/>
      <dgm:spPr/>
      <dgm:t>
        <a:bodyPr/>
        <a:lstStyle/>
        <a:p>
          <a:endParaRPr lang="en-US"/>
        </a:p>
      </dgm:t>
    </dgm:pt>
    <dgm:pt modelId="{DF55C4A6-74C8-4DBF-9FB0-7DC515AEF9E0}">
      <dgm:prSet/>
      <dgm:spPr/>
      <dgm:t>
        <a:bodyPr/>
        <a:lstStyle/>
        <a:p>
          <a:r>
            <a:rPr lang="en-GB"/>
            <a:t>Reduction of code footprint</a:t>
          </a:r>
          <a:endParaRPr lang="en-US"/>
        </a:p>
      </dgm:t>
    </dgm:pt>
    <dgm:pt modelId="{6B077289-5879-49B8-B2D1-3E60F4D0448A}" type="parTrans" cxnId="{CE7F1E8D-60D6-468C-A69C-9AE19DC17088}">
      <dgm:prSet/>
      <dgm:spPr/>
      <dgm:t>
        <a:bodyPr/>
        <a:lstStyle/>
        <a:p>
          <a:endParaRPr lang="en-US"/>
        </a:p>
      </dgm:t>
    </dgm:pt>
    <dgm:pt modelId="{87DFB8D7-E349-4FF0-BC3B-E3E5EC46CFD3}" type="sibTrans" cxnId="{CE7F1E8D-60D6-468C-A69C-9AE19DC17088}">
      <dgm:prSet/>
      <dgm:spPr/>
      <dgm:t>
        <a:bodyPr/>
        <a:lstStyle/>
        <a:p>
          <a:endParaRPr lang="en-US"/>
        </a:p>
      </dgm:t>
    </dgm:pt>
    <dgm:pt modelId="{76C07EC5-BF77-431D-9FB5-EE9435EDC87F}">
      <dgm:prSet/>
      <dgm:spPr/>
      <dgm:t>
        <a:bodyPr/>
        <a:lstStyle/>
        <a:p>
          <a:r>
            <a:rPr lang="en-GB"/>
            <a:t>Less dependence on scope</a:t>
          </a:r>
          <a:endParaRPr lang="en-US"/>
        </a:p>
      </dgm:t>
    </dgm:pt>
    <dgm:pt modelId="{B2214632-F327-4BBE-BA5D-F906361F725A}" type="parTrans" cxnId="{19643AEA-3367-416A-BC94-5BB876CD0A2A}">
      <dgm:prSet/>
      <dgm:spPr/>
      <dgm:t>
        <a:bodyPr/>
        <a:lstStyle/>
        <a:p>
          <a:endParaRPr lang="en-US"/>
        </a:p>
      </dgm:t>
    </dgm:pt>
    <dgm:pt modelId="{C8D23E1F-1870-4D0A-AD70-52C8A8754E08}" type="sibTrans" cxnId="{19643AEA-3367-416A-BC94-5BB876CD0A2A}">
      <dgm:prSet/>
      <dgm:spPr/>
      <dgm:t>
        <a:bodyPr/>
        <a:lstStyle/>
        <a:p>
          <a:endParaRPr lang="en-US"/>
        </a:p>
      </dgm:t>
    </dgm:pt>
    <dgm:pt modelId="{399BE1F4-16F1-9D44-8118-1BE9474F8C4C}" type="pres">
      <dgm:prSet presAssocID="{894C78C2-7EF7-41D0-A672-C7769E04402A}" presName="hierChild1" presStyleCnt="0">
        <dgm:presLayoutVars>
          <dgm:chPref val="1"/>
          <dgm:dir/>
          <dgm:animOne val="branch"/>
          <dgm:animLvl val="lvl"/>
          <dgm:resizeHandles/>
        </dgm:presLayoutVars>
      </dgm:prSet>
      <dgm:spPr/>
    </dgm:pt>
    <dgm:pt modelId="{13AFCA9D-F129-574C-905A-A060C7DFC591}" type="pres">
      <dgm:prSet presAssocID="{88830CB4-DC40-4400-A11E-46F309B14896}" presName="hierRoot1" presStyleCnt="0"/>
      <dgm:spPr/>
    </dgm:pt>
    <dgm:pt modelId="{DC4F814E-FE0B-DC4A-8208-3E83270E0613}" type="pres">
      <dgm:prSet presAssocID="{88830CB4-DC40-4400-A11E-46F309B14896}" presName="composite" presStyleCnt="0"/>
      <dgm:spPr/>
    </dgm:pt>
    <dgm:pt modelId="{2C6CCEE9-95B0-0544-9637-2973E155692A}" type="pres">
      <dgm:prSet presAssocID="{88830CB4-DC40-4400-A11E-46F309B14896}" presName="background" presStyleLbl="node0" presStyleIdx="0" presStyleCnt="3"/>
      <dgm:spPr/>
    </dgm:pt>
    <dgm:pt modelId="{ECD4388D-131B-9440-ACB9-49CA9CDA6548}" type="pres">
      <dgm:prSet presAssocID="{88830CB4-DC40-4400-A11E-46F309B14896}" presName="text" presStyleLbl="fgAcc0" presStyleIdx="0" presStyleCnt="3">
        <dgm:presLayoutVars>
          <dgm:chPref val="3"/>
        </dgm:presLayoutVars>
      </dgm:prSet>
      <dgm:spPr/>
    </dgm:pt>
    <dgm:pt modelId="{AE250451-2277-AC42-BAEB-C02A6BF15192}" type="pres">
      <dgm:prSet presAssocID="{88830CB4-DC40-4400-A11E-46F309B14896}" presName="hierChild2" presStyleCnt="0"/>
      <dgm:spPr/>
    </dgm:pt>
    <dgm:pt modelId="{F736F417-4D0D-EF43-8BFB-114A53004556}" type="pres">
      <dgm:prSet presAssocID="{DF55C4A6-74C8-4DBF-9FB0-7DC515AEF9E0}" presName="hierRoot1" presStyleCnt="0"/>
      <dgm:spPr/>
    </dgm:pt>
    <dgm:pt modelId="{C2BF7B21-BDE2-5A43-82A8-1FE344389002}" type="pres">
      <dgm:prSet presAssocID="{DF55C4A6-74C8-4DBF-9FB0-7DC515AEF9E0}" presName="composite" presStyleCnt="0"/>
      <dgm:spPr/>
    </dgm:pt>
    <dgm:pt modelId="{E5A89886-3FBD-9B46-9612-B5412C82F297}" type="pres">
      <dgm:prSet presAssocID="{DF55C4A6-74C8-4DBF-9FB0-7DC515AEF9E0}" presName="background" presStyleLbl="node0" presStyleIdx="1" presStyleCnt="3"/>
      <dgm:spPr/>
    </dgm:pt>
    <dgm:pt modelId="{A627F155-70F1-1F47-9A54-E9F582A3FDCA}" type="pres">
      <dgm:prSet presAssocID="{DF55C4A6-74C8-4DBF-9FB0-7DC515AEF9E0}" presName="text" presStyleLbl="fgAcc0" presStyleIdx="1" presStyleCnt="3">
        <dgm:presLayoutVars>
          <dgm:chPref val="3"/>
        </dgm:presLayoutVars>
      </dgm:prSet>
      <dgm:spPr/>
    </dgm:pt>
    <dgm:pt modelId="{3B82C799-27B1-8642-86B4-B3E3AD15BF38}" type="pres">
      <dgm:prSet presAssocID="{DF55C4A6-74C8-4DBF-9FB0-7DC515AEF9E0}" presName="hierChild2" presStyleCnt="0"/>
      <dgm:spPr/>
    </dgm:pt>
    <dgm:pt modelId="{C29C5DCB-2EF2-9247-89FD-4A4CB87C178A}" type="pres">
      <dgm:prSet presAssocID="{76C07EC5-BF77-431D-9FB5-EE9435EDC87F}" presName="hierRoot1" presStyleCnt="0"/>
      <dgm:spPr/>
    </dgm:pt>
    <dgm:pt modelId="{812006BD-D06F-D543-983B-978EF3D5DFF5}" type="pres">
      <dgm:prSet presAssocID="{76C07EC5-BF77-431D-9FB5-EE9435EDC87F}" presName="composite" presStyleCnt="0"/>
      <dgm:spPr/>
    </dgm:pt>
    <dgm:pt modelId="{5BC2BF21-F065-8147-BFB3-98049E21F298}" type="pres">
      <dgm:prSet presAssocID="{76C07EC5-BF77-431D-9FB5-EE9435EDC87F}" presName="background" presStyleLbl="node0" presStyleIdx="2" presStyleCnt="3"/>
      <dgm:spPr/>
    </dgm:pt>
    <dgm:pt modelId="{1F8B5463-1060-FC4B-A52A-E52D9731DFF7}" type="pres">
      <dgm:prSet presAssocID="{76C07EC5-BF77-431D-9FB5-EE9435EDC87F}" presName="text" presStyleLbl="fgAcc0" presStyleIdx="2" presStyleCnt="3">
        <dgm:presLayoutVars>
          <dgm:chPref val="3"/>
        </dgm:presLayoutVars>
      </dgm:prSet>
      <dgm:spPr/>
    </dgm:pt>
    <dgm:pt modelId="{1CB30D2F-12AD-3049-B130-06F68F171F39}" type="pres">
      <dgm:prSet presAssocID="{76C07EC5-BF77-431D-9FB5-EE9435EDC87F}" presName="hierChild2" presStyleCnt="0"/>
      <dgm:spPr/>
    </dgm:pt>
  </dgm:ptLst>
  <dgm:cxnLst>
    <dgm:cxn modelId="{A511011F-EE9C-F44B-8DF4-D38DC228E2EA}" type="presOf" srcId="{894C78C2-7EF7-41D0-A672-C7769E04402A}" destId="{399BE1F4-16F1-9D44-8118-1BE9474F8C4C}" srcOrd="0" destOrd="0" presId="urn:microsoft.com/office/officeart/2005/8/layout/hierarchy1"/>
    <dgm:cxn modelId="{CE7F1E8D-60D6-468C-A69C-9AE19DC17088}" srcId="{894C78C2-7EF7-41D0-A672-C7769E04402A}" destId="{DF55C4A6-74C8-4DBF-9FB0-7DC515AEF9E0}" srcOrd="1" destOrd="0" parTransId="{6B077289-5879-49B8-B2D1-3E60F4D0448A}" sibTransId="{87DFB8D7-E349-4FF0-BC3B-E3E5EC46CFD3}"/>
    <dgm:cxn modelId="{E5514CB5-5963-F04F-A437-A6926BDD19F8}" type="presOf" srcId="{DF55C4A6-74C8-4DBF-9FB0-7DC515AEF9E0}" destId="{A627F155-70F1-1F47-9A54-E9F582A3FDCA}" srcOrd="0" destOrd="0" presId="urn:microsoft.com/office/officeart/2005/8/layout/hierarchy1"/>
    <dgm:cxn modelId="{19643AEA-3367-416A-BC94-5BB876CD0A2A}" srcId="{894C78C2-7EF7-41D0-A672-C7769E04402A}" destId="{76C07EC5-BF77-431D-9FB5-EE9435EDC87F}" srcOrd="2" destOrd="0" parTransId="{B2214632-F327-4BBE-BA5D-F906361F725A}" sibTransId="{C8D23E1F-1870-4D0A-AD70-52C8A8754E08}"/>
    <dgm:cxn modelId="{7C6C0FEB-A78C-4146-895A-F2FEE9A414CA}" type="presOf" srcId="{88830CB4-DC40-4400-A11E-46F309B14896}" destId="{ECD4388D-131B-9440-ACB9-49CA9CDA6548}" srcOrd="0" destOrd="0" presId="urn:microsoft.com/office/officeart/2005/8/layout/hierarchy1"/>
    <dgm:cxn modelId="{7892B4EE-7404-4056-8A86-6F44FDFBF06F}" srcId="{894C78C2-7EF7-41D0-A672-C7769E04402A}" destId="{88830CB4-DC40-4400-A11E-46F309B14896}" srcOrd="0" destOrd="0" parTransId="{C99F44EE-C916-48E6-AA7D-FAAE1B77EA0D}" sibTransId="{2C994072-5686-4005-976F-B9A75CA515BE}"/>
    <dgm:cxn modelId="{945908EF-C3CD-2F46-BAD4-F57D6EDAF9E1}" type="presOf" srcId="{76C07EC5-BF77-431D-9FB5-EE9435EDC87F}" destId="{1F8B5463-1060-FC4B-A52A-E52D9731DFF7}" srcOrd="0" destOrd="0" presId="urn:microsoft.com/office/officeart/2005/8/layout/hierarchy1"/>
    <dgm:cxn modelId="{0B12F77B-0CBF-0D4C-9B59-AF1C526AEA4B}" type="presParOf" srcId="{399BE1F4-16F1-9D44-8118-1BE9474F8C4C}" destId="{13AFCA9D-F129-574C-905A-A060C7DFC591}" srcOrd="0" destOrd="0" presId="urn:microsoft.com/office/officeart/2005/8/layout/hierarchy1"/>
    <dgm:cxn modelId="{1236E1A4-B336-B440-A58E-0483D08B3A1B}" type="presParOf" srcId="{13AFCA9D-F129-574C-905A-A060C7DFC591}" destId="{DC4F814E-FE0B-DC4A-8208-3E83270E0613}" srcOrd="0" destOrd="0" presId="urn:microsoft.com/office/officeart/2005/8/layout/hierarchy1"/>
    <dgm:cxn modelId="{E16B09D8-6B9B-2443-9C17-992DC1EB00F4}" type="presParOf" srcId="{DC4F814E-FE0B-DC4A-8208-3E83270E0613}" destId="{2C6CCEE9-95B0-0544-9637-2973E155692A}" srcOrd="0" destOrd="0" presId="urn:microsoft.com/office/officeart/2005/8/layout/hierarchy1"/>
    <dgm:cxn modelId="{F52106DE-E7CD-1D40-80F2-BE44BBA3A3C6}" type="presParOf" srcId="{DC4F814E-FE0B-DC4A-8208-3E83270E0613}" destId="{ECD4388D-131B-9440-ACB9-49CA9CDA6548}" srcOrd="1" destOrd="0" presId="urn:microsoft.com/office/officeart/2005/8/layout/hierarchy1"/>
    <dgm:cxn modelId="{194497B9-15EA-554A-8972-05211317F843}" type="presParOf" srcId="{13AFCA9D-F129-574C-905A-A060C7DFC591}" destId="{AE250451-2277-AC42-BAEB-C02A6BF15192}" srcOrd="1" destOrd="0" presId="urn:microsoft.com/office/officeart/2005/8/layout/hierarchy1"/>
    <dgm:cxn modelId="{0BC8009C-6804-014F-89B4-E1A85652FC69}" type="presParOf" srcId="{399BE1F4-16F1-9D44-8118-1BE9474F8C4C}" destId="{F736F417-4D0D-EF43-8BFB-114A53004556}" srcOrd="1" destOrd="0" presId="urn:microsoft.com/office/officeart/2005/8/layout/hierarchy1"/>
    <dgm:cxn modelId="{14D5A44C-7115-7348-955F-4CDF7A38F538}" type="presParOf" srcId="{F736F417-4D0D-EF43-8BFB-114A53004556}" destId="{C2BF7B21-BDE2-5A43-82A8-1FE344389002}" srcOrd="0" destOrd="0" presId="urn:microsoft.com/office/officeart/2005/8/layout/hierarchy1"/>
    <dgm:cxn modelId="{864F39DE-0362-D949-B2C7-E55C1CDE8462}" type="presParOf" srcId="{C2BF7B21-BDE2-5A43-82A8-1FE344389002}" destId="{E5A89886-3FBD-9B46-9612-B5412C82F297}" srcOrd="0" destOrd="0" presId="urn:microsoft.com/office/officeart/2005/8/layout/hierarchy1"/>
    <dgm:cxn modelId="{318CCEDE-3B52-1D45-AF48-0F4C6C6BA56A}" type="presParOf" srcId="{C2BF7B21-BDE2-5A43-82A8-1FE344389002}" destId="{A627F155-70F1-1F47-9A54-E9F582A3FDCA}" srcOrd="1" destOrd="0" presId="urn:microsoft.com/office/officeart/2005/8/layout/hierarchy1"/>
    <dgm:cxn modelId="{EC75B2BB-3032-2C43-8AA9-187DD0B172A0}" type="presParOf" srcId="{F736F417-4D0D-EF43-8BFB-114A53004556}" destId="{3B82C799-27B1-8642-86B4-B3E3AD15BF38}" srcOrd="1" destOrd="0" presId="urn:microsoft.com/office/officeart/2005/8/layout/hierarchy1"/>
    <dgm:cxn modelId="{4F3E52ED-DD8A-3246-B2F6-E2082F7F2B14}" type="presParOf" srcId="{399BE1F4-16F1-9D44-8118-1BE9474F8C4C}" destId="{C29C5DCB-2EF2-9247-89FD-4A4CB87C178A}" srcOrd="2" destOrd="0" presId="urn:microsoft.com/office/officeart/2005/8/layout/hierarchy1"/>
    <dgm:cxn modelId="{7C7B6DF7-82D5-D647-A6D1-E18C962A7915}" type="presParOf" srcId="{C29C5DCB-2EF2-9247-89FD-4A4CB87C178A}" destId="{812006BD-D06F-D543-983B-978EF3D5DFF5}" srcOrd="0" destOrd="0" presId="urn:microsoft.com/office/officeart/2005/8/layout/hierarchy1"/>
    <dgm:cxn modelId="{11D14DC9-0987-584C-A8D1-4830926A82E1}" type="presParOf" srcId="{812006BD-D06F-D543-983B-978EF3D5DFF5}" destId="{5BC2BF21-F065-8147-BFB3-98049E21F298}" srcOrd="0" destOrd="0" presId="urn:microsoft.com/office/officeart/2005/8/layout/hierarchy1"/>
    <dgm:cxn modelId="{12AA6905-E4F5-D047-80C1-589BE80966C7}" type="presParOf" srcId="{812006BD-D06F-D543-983B-978EF3D5DFF5}" destId="{1F8B5463-1060-FC4B-A52A-E52D9731DFF7}" srcOrd="1" destOrd="0" presId="urn:microsoft.com/office/officeart/2005/8/layout/hierarchy1"/>
    <dgm:cxn modelId="{33DB5065-D5B2-E844-9789-94DD5F958F7C}" type="presParOf" srcId="{C29C5DCB-2EF2-9247-89FD-4A4CB87C178A}" destId="{1CB30D2F-12AD-3049-B130-06F68F171F3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957A2D-5BCC-7846-9259-7E2C92EC50A0}">
      <dsp:nvSpPr>
        <dsp:cNvPr id="0" name=""/>
        <dsp:cNvSpPr/>
      </dsp:nvSpPr>
      <dsp:spPr>
        <a:xfrm>
          <a:off x="0" y="89624"/>
          <a:ext cx="6253721" cy="5516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Module Structure</a:t>
          </a:r>
        </a:p>
      </dsp:txBody>
      <dsp:txXfrm>
        <a:off x="26930" y="116554"/>
        <a:ext cx="6199861" cy="497795"/>
      </dsp:txXfrm>
    </dsp:sp>
    <dsp:sp modelId="{C25D7A9F-B222-5442-ADE0-911AB9BF8903}">
      <dsp:nvSpPr>
        <dsp:cNvPr id="0" name=""/>
        <dsp:cNvSpPr/>
      </dsp:nvSpPr>
      <dsp:spPr>
        <a:xfrm>
          <a:off x="0" y="707519"/>
          <a:ext cx="6253721" cy="551655"/>
        </a:xfrm>
        <a:prstGeom prst="round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Aims</a:t>
          </a:r>
        </a:p>
      </dsp:txBody>
      <dsp:txXfrm>
        <a:off x="26930" y="734449"/>
        <a:ext cx="6199861" cy="497795"/>
      </dsp:txXfrm>
    </dsp:sp>
    <dsp:sp modelId="{19408FF6-C68C-9E4E-ABF8-42F860C2BE12}">
      <dsp:nvSpPr>
        <dsp:cNvPr id="0" name=""/>
        <dsp:cNvSpPr/>
      </dsp:nvSpPr>
      <dsp:spPr>
        <a:xfrm>
          <a:off x="0" y="1325414"/>
          <a:ext cx="6253721" cy="551655"/>
        </a:xfrm>
        <a:prstGeom prst="round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Outcomes</a:t>
          </a:r>
        </a:p>
      </dsp:txBody>
      <dsp:txXfrm>
        <a:off x="26930" y="1352344"/>
        <a:ext cx="6199861" cy="497795"/>
      </dsp:txXfrm>
    </dsp:sp>
    <dsp:sp modelId="{100BAC80-A2AD-9642-AE2E-6A2E2EAB2AFF}">
      <dsp:nvSpPr>
        <dsp:cNvPr id="0" name=""/>
        <dsp:cNvSpPr/>
      </dsp:nvSpPr>
      <dsp:spPr>
        <a:xfrm>
          <a:off x="0" y="1943309"/>
          <a:ext cx="6253721" cy="551655"/>
        </a:xfrm>
        <a:prstGeom prst="round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Assessment Strategy</a:t>
          </a:r>
        </a:p>
      </dsp:txBody>
      <dsp:txXfrm>
        <a:off x="26930" y="1970239"/>
        <a:ext cx="6199861" cy="497795"/>
      </dsp:txXfrm>
    </dsp:sp>
    <dsp:sp modelId="{361D76C4-5268-074E-BB5C-19E3A0B7FF15}">
      <dsp:nvSpPr>
        <dsp:cNvPr id="0" name=""/>
        <dsp:cNvSpPr/>
      </dsp:nvSpPr>
      <dsp:spPr>
        <a:xfrm>
          <a:off x="0" y="2561205"/>
          <a:ext cx="6253721" cy="551655"/>
        </a:xfrm>
        <a:prstGeom prst="round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Content Overview</a:t>
          </a:r>
        </a:p>
      </dsp:txBody>
      <dsp:txXfrm>
        <a:off x="26930" y="2588135"/>
        <a:ext cx="6199861" cy="497795"/>
      </dsp:txXfrm>
    </dsp:sp>
    <dsp:sp modelId="{98BC439B-69A2-CE49-80D4-683F30202640}">
      <dsp:nvSpPr>
        <dsp:cNvPr id="0" name=""/>
        <dsp:cNvSpPr/>
      </dsp:nvSpPr>
      <dsp:spPr>
        <a:xfrm>
          <a:off x="0" y="3179100"/>
          <a:ext cx="6253721" cy="551655"/>
        </a:xfrm>
        <a:prstGeom prst="round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Session Structure</a:t>
          </a:r>
        </a:p>
      </dsp:txBody>
      <dsp:txXfrm>
        <a:off x="26930" y="3206030"/>
        <a:ext cx="6199861" cy="497795"/>
      </dsp:txXfrm>
    </dsp:sp>
    <dsp:sp modelId="{CC2B30E1-72B9-CA48-8398-745D91534D92}">
      <dsp:nvSpPr>
        <dsp:cNvPr id="0" name=""/>
        <dsp:cNvSpPr/>
      </dsp:nvSpPr>
      <dsp:spPr>
        <a:xfrm>
          <a:off x="0" y="3796995"/>
          <a:ext cx="6253721" cy="551655"/>
        </a:xfrm>
        <a:prstGeom prst="round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Resources </a:t>
          </a:r>
        </a:p>
      </dsp:txBody>
      <dsp:txXfrm>
        <a:off x="26930" y="3823925"/>
        <a:ext cx="6199861" cy="497795"/>
      </dsp:txXfrm>
    </dsp:sp>
    <dsp:sp modelId="{BCEC59AF-112F-7949-B583-616A7778245E}">
      <dsp:nvSpPr>
        <dsp:cNvPr id="0" name=""/>
        <dsp:cNvSpPr/>
      </dsp:nvSpPr>
      <dsp:spPr>
        <a:xfrm>
          <a:off x="0" y="4414890"/>
          <a:ext cx="6253721" cy="55165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Assessment Overview</a:t>
          </a:r>
        </a:p>
      </dsp:txBody>
      <dsp:txXfrm>
        <a:off x="26930" y="4441820"/>
        <a:ext cx="6199861" cy="4977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573B7D-3F47-47C1-BE2F-D00C8A4BE92B}">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D45635-B9D7-4B88-862F-42367C0F75D2}">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3B8945-ADFF-4BCE-A85A-95B10DCDA226}">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US" sz="2500" kern="1200"/>
            <a:t>Level 5 Module</a:t>
          </a:r>
        </a:p>
      </dsp:txBody>
      <dsp:txXfrm>
        <a:off x="1435590" y="531"/>
        <a:ext cx="9080009" cy="1242935"/>
      </dsp:txXfrm>
    </dsp:sp>
    <dsp:sp modelId="{B1CE0563-FE01-4A3F-945E-F5A1788DE66A}">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AD7C68-D5A3-460A-B3F9-B55413B4090F}">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2B4C3F-0093-4357-BBB9-B86D69EE8A9F}">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US" sz="2500" kern="1200"/>
            <a:t>20 Credits</a:t>
          </a:r>
        </a:p>
      </dsp:txBody>
      <dsp:txXfrm>
        <a:off x="1435590" y="1554201"/>
        <a:ext cx="9080009" cy="1242935"/>
      </dsp:txXfrm>
    </dsp:sp>
    <dsp:sp modelId="{9EE4305E-EB33-40E0-ADC9-88D5FD569E5B}">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75D8D4-BE7D-48E7-BD53-3B1AB4A17C9D}">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BAB343-278C-43DA-9CFB-0702AC3119B1}">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US" sz="2500" kern="1200"/>
            <a:t>Object-Oriented Software and Algorithms– ACCA5032</a:t>
          </a:r>
        </a:p>
      </dsp:txBody>
      <dsp:txXfrm>
        <a:off x="1435590" y="3107870"/>
        <a:ext cx="90800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559BB2-F914-438B-97BF-C7FA9CF69A6D}">
      <dsp:nvSpPr>
        <dsp:cNvPr id="0" name=""/>
        <dsp:cNvSpPr/>
      </dsp:nvSpPr>
      <dsp:spPr>
        <a:xfrm>
          <a:off x="212335" y="1507711"/>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ED1861-1FCB-44FB-885A-9906B040DD08}">
      <dsp:nvSpPr>
        <dsp:cNvPr id="0" name=""/>
        <dsp:cNvSpPr/>
      </dsp:nvSpPr>
      <dsp:spPr>
        <a:xfrm>
          <a:off x="492877" y="1788253"/>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8965F6-B915-4923-AF93-98FD8E9EB639}">
      <dsp:nvSpPr>
        <dsp:cNvPr id="0" name=""/>
        <dsp:cNvSpPr/>
      </dsp:nvSpPr>
      <dsp:spPr>
        <a:xfrm>
          <a:off x="1834517" y="150771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Critically evaluate the suitability of selected algorithms and data structures to solve given problems</a:t>
          </a:r>
          <a:endParaRPr lang="en-US" sz="1900" kern="1200"/>
        </a:p>
      </dsp:txBody>
      <dsp:txXfrm>
        <a:off x="1834517" y="1507711"/>
        <a:ext cx="3148942" cy="1335915"/>
      </dsp:txXfrm>
    </dsp:sp>
    <dsp:sp modelId="{9F4B9BCA-FDDF-45CC-8425-19715FE9617B}">
      <dsp:nvSpPr>
        <dsp:cNvPr id="0" name=""/>
        <dsp:cNvSpPr/>
      </dsp:nvSpPr>
      <dsp:spPr>
        <a:xfrm>
          <a:off x="5532139" y="1507711"/>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599F9F-A7D3-4CFD-8A89-EF965F5CDDCE}">
      <dsp:nvSpPr>
        <dsp:cNvPr id="0" name=""/>
        <dsp:cNvSpPr/>
      </dsp:nvSpPr>
      <dsp:spPr>
        <a:xfrm>
          <a:off x="5812681" y="1788253"/>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64A538-8CE6-495B-BF9E-976EE24290CD}">
      <dsp:nvSpPr>
        <dsp:cNvPr id="0" name=""/>
        <dsp:cNvSpPr/>
      </dsp:nvSpPr>
      <dsp:spPr>
        <a:xfrm>
          <a:off x="7154322" y="150771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Develop OO solutions to solve a given problem scenario(s) often encountered in web development</a:t>
          </a:r>
          <a:endParaRPr lang="en-US" sz="1900" kern="1200"/>
        </a:p>
      </dsp:txBody>
      <dsp:txXfrm>
        <a:off x="7154322" y="1507711"/>
        <a:ext cx="3148942" cy="13359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DD0F3A-8275-4FE1-A227-037F5A7EC544}">
      <dsp:nvSpPr>
        <dsp:cNvPr id="0" name=""/>
        <dsp:cNvSpPr/>
      </dsp:nvSpPr>
      <dsp:spPr>
        <a:xfrm>
          <a:off x="0" y="470"/>
          <a:ext cx="6263640" cy="64749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77CBCC-32F8-488C-8E79-2A9ABCD6827D}">
      <dsp:nvSpPr>
        <dsp:cNvPr id="0" name=""/>
        <dsp:cNvSpPr/>
      </dsp:nvSpPr>
      <dsp:spPr>
        <a:xfrm>
          <a:off x="195868" y="146157"/>
          <a:ext cx="356124" cy="3561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E00C9C-9CE7-4AD3-A46B-62077E511191}">
      <dsp:nvSpPr>
        <dsp:cNvPr id="0" name=""/>
        <dsp:cNvSpPr/>
      </dsp:nvSpPr>
      <dsp:spPr>
        <a:xfrm>
          <a:off x="747862" y="470"/>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Abstract data types (ADT)</a:t>
          </a:r>
          <a:endParaRPr lang="en-US" sz="1600" kern="1200"/>
        </a:p>
      </dsp:txBody>
      <dsp:txXfrm>
        <a:off x="747862" y="470"/>
        <a:ext cx="5515777" cy="647499"/>
      </dsp:txXfrm>
    </dsp:sp>
    <dsp:sp modelId="{181BD845-2C83-418E-B981-6E1F65DE8D33}">
      <dsp:nvSpPr>
        <dsp:cNvPr id="0" name=""/>
        <dsp:cNvSpPr/>
      </dsp:nvSpPr>
      <dsp:spPr>
        <a:xfrm>
          <a:off x="0" y="809844"/>
          <a:ext cx="6263640" cy="64749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94131B-FBEF-49BB-B677-31623B7AD716}">
      <dsp:nvSpPr>
        <dsp:cNvPr id="0" name=""/>
        <dsp:cNvSpPr/>
      </dsp:nvSpPr>
      <dsp:spPr>
        <a:xfrm>
          <a:off x="195868" y="955532"/>
          <a:ext cx="356124" cy="3561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B6C8EF-088B-4325-BFB2-9071E56331E4}">
      <dsp:nvSpPr>
        <dsp:cNvPr id="0" name=""/>
        <dsp:cNvSpPr/>
      </dsp:nvSpPr>
      <dsp:spPr>
        <a:xfrm>
          <a:off x="747862" y="809844"/>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Simple data structures e.g. stacks, queues</a:t>
          </a:r>
          <a:endParaRPr lang="en-US" sz="1600" kern="1200"/>
        </a:p>
      </dsp:txBody>
      <dsp:txXfrm>
        <a:off x="747862" y="809844"/>
        <a:ext cx="5515777" cy="647499"/>
      </dsp:txXfrm>
    </dsp:sp>
    <dsp:sp modelId="{AADF8D8E-57D3-4E42-AF0A-0F7A2C6A42E1}">
      <dsp:nvSpPr>
        <dsp:cNvPr id="0" name=""/>
        <dsp:cNvSpPr/>
      </dsp:nvSpPr>
      <dsp:spPr>
        <a:xfrm>
          <a:off x="0" y="1619219"/>
          <a:ext cx="6263640" cy="64749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8560C9-7770-4C1C-8FB0-3B342FAE24C1}">
      <dsp:nvSpPr>
        <dsp:cNvPr id="0" name=""/>
        <dsp:cNvSpPr/>
      </dsp:nvSpPr>
      <dsp:spPr>
        <a:xfrm>
          <a:off x="195868" y="1764906"/>
          <a:ext cx="356124" cy="3561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4C4E15-199A-4041-BA07-F1457D328FB1}">
      <dsp:nvSpPr>
        <dsp:cNvPr id="0" name=""/>
        <dsp:cNvSpPr/>
      </dsp:nvSpPr>
      <dsp:spPr>
        <a:xfrm>
          <a:off x="747862" y="1619219"/>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Complex data structures and algorithms e.g. lists, linked lists, heaps</a:t>
          </a:r>
          <a:endParaRPr lang="en-US" sz="1600" kern="1200"/>
        </a:p>
      </dsp:txBody>
      <dsp:txXfrm>
        <a:off x="747862" y="1619219"/>
        <a:ext cx="5515777" cy="647499"/>
      </dsp:txXfrm>
    </dsp:sp>
    <dsp:sp modelId="{BCB48BF9-B159-4CFE-A060-8EE06A6F9560}">
      <dsp:nvSpPr>
        <dsp:cNvPr id="0" name=""/>
        <dsp:cNvSpPr/>
      </dsp:nvSpPr>
      <dsp:spPr>
        <a:xfrm>
          <a:off x="0" y="2428594"/>
          <a:ext cx="6263640" cy="64749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BD321E-A5B7-4790-B992-C87FF3A7218E}">
      <dsp:nvSpPr>
        <dsp:cNvPr id="0" name=""/>
        <dsp:cNvSpPr/>
      </dsp:nvSpPr>
      <dsp:spPr>
        <a:xfrm>
          <a:off x="195868" y="2574281"/>
          <a:ext cx="356124" cy="3561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AEC4C5-D7D0-4C4F-980B-33EB3681BA63}">
      <dsp:nvSpPr>
        <dsp:cNvPr id="0" name=""/>
        <dsp:cNvSpPr/>
      </dsp:nvSpPr>
      <dsp:spPr>
        <a:xfrm>
          <a:off x="747862" y="2428594"/>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Graphs – properties and graph traversal</a:t>
          </a:r>
          <a:endParaRPr lang="en-US" sz="1600" kern="1200"/>
        </a:p>
      </dsp:txBody>
      <dsp:txXfrm>
        <a:off x="747862" y="2428594"/>
        <a:ext cx="5515777" cy="647499"/>
      </dsp:txXfrm>
    </dsp:sp>
    <dsp:sp modelId="{395F54CA-4AD6-4FC1-94EA-FC301EC6F45C}">
      <dsp:nvSpPr>
        <dsp:cNvPr id="0" name=""/>
        <dsp:cNvSpPr/>
      </dsp:nvSpPr>
      <dsp:spPr>
        <a:xfrm>
          <a:off x="0" y="3237968"/>
          <a:ext cx="6263640" cy="64749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0D726C-6609-4320-BBC2-D534D517B16A}">
      <dsp:nvSpPr>
        <dsp:cNvPr id="0" name=""/>
        <dsp:cNvSpPr/>
      </dsp:nvSpPr>
      <dsp:spPr>
        <a:xfrm>
          <a:off x="195868" y="3383656"/>
          <a:ext cx="356124" cy="3561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96F0B2-5943-4926-B92E-1AFB5AB393B6}">
      <dsp:nvSpPr>
        <dsp:cNvPr id="0" name=""/>
        <dsp:cNvSpPr/>
      </dsp:nvSpPr>
      <dsp:spPr>
        <a:xfrm>
          <a:off x="747862" y="3237968"/>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Algorithms for sorting </a:t>
          </a:r>
          <a:endParaRPr lang="en-US" sz="1600" kern="1200"/>
        </a:p>
      </dsp:txBody>
      <dsp:txXfrm>
        <a:off x="747862" y="3237968"/>
        <a:ext cx="5515777" cy="647499"/>
      </dsp:txXfrm>
    </dsp:sp>
    <dsp:sp modelId="{6ECD039E-7EE6-4076-92F5-F9EDD92B0527}">
      <dsp:nvSpPr>
        <dsp:cNvPr id="0" name=""/>
        <dsp:cNvSpPr/>
      </dsp:nvSpPr>
      <dsp:spPr>
        <a:xfrm>
          <a:off x="0" y="4047343"/>
          <a:ext cx="6263640" cy="64749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7EF1D6-FF67-4356-AEB2-53088462F373}">
      <dsp:nvSpPr>
        <dsp:cNvPr id="0" name=""/>
        <dsp:cNvSpPr/>
      </dsp:nvSpPr>
      <dsp:spPr>
        <a:xfrm>
          <a:off x="195868" y="4193030"/>
          <a:ext cx="356124" cy="35612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F6B4F8-4261-41D9-B2FB-EF45C43CD00B}">
      <dsp:nvSpPr>
        <dsp:cNvPr id="0" name=""/>
        <dsp:cNvSpPr/>
      </dsp:nvSpPr>
      <dsp:spPr>
        <a:xfrm>
          <a:off x="747862" y="4047343"/>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Algorithms for searching</a:t>
          </a:r>
          <a:endParaRPr lang="en-US" sz="1600" kern="1200"/>
        </a:p>
      </dsp:txBody>
      <dsp:txXfrm>
        <a:off x="747862" y="4047343"/>
        <a:ext cx="5515777" cy="647499"/>
      </dsp:txXfrm>
    </dsp:sp>
    <dsp:sp modelId="{C63D73B1-1909-4808-A54C-A3174456358C}">
      <dsp:nvSpPr>
        <dsp:cNvPr id="0" name=""/>
        <dsp:cNvSpPr/>
      </dsp:nvSpPr>
      <dsp:spPr>
        <a:xfrm>
          <a:off x="0" y="4856717"/>
          <a:ext cx="6263640" cy="64749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FEC19F-8E1C-49F2-A823-15C9FA86FF1B}">
      <dsp:nvSpPr>
        <dsp:cNvPr id="0" name=""/>
        <dsp:cNvSpPr/>
      </dsp:nvSpPr>
      <dsp:spPr>
        <a:xfrm>
          <a:off x="195868" y="5002405"/>
          <a:ext cx="356124" cy="35612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772687-4160-4C92-8E30-434042216A12}">
      <dsp:nvSpPr>
        <dsp:cNvPr id="0" name=""/>
        <dsp:cNvSpPr/>
      </dsp:nvSpPr>
      <dsp:spPr>
        <a:xfrm>
          <a:off x="747862" y="4856717"/>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Object oriented concepts e.g. classes, objects, encapsulation, inheritance and polymorphism</a:t>
          </a:r>
          <a:endParaRPr lang="en-US" sz="1600" kern="1200"/>
        </a:p>
      </dsp:txBody>
      <dsp:txXfrm>
        <a:off x="747862" y="4856717"/>
        <a:ext cx="5515777" cy="64749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723838-07E3-43E3-92C2-55D989EE2966}">
      <dsp:nvSpPr>
        <dsp:cNvPr id="0" name=""/>
        <dsp:cNvSpPr/>
      </dsp:nvSpPr>
      <dsp:spPr>
        <a:xfrm>
          <a:off x="0" y="671"/>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FD4EB2-2B94-4ED2-96EE-EBC1D7B15AE6}">
      <dsp:nvSpPr>
        <dsp:cNvPr id="0" name=""/>
        <dsp:cNvSpPr/>
      </dsp:nvSpPr>
      <dsp:spPr>
        <a:xfrm>
          <a:off x="475646" y="354458"/>
          <a:ext cx="864811" cy="8648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63B34E-2F2A-4BE6-91A2-FC18242D65D4}">
      <dsp:nvSpPr>
        <dsp:cNvPr id="0" name=""/>
        <dsp:cNvSpPr/>
      </dsp:nvSpPr>
      <dsp:spPr>
        <a:xfrm>
          <a:off x="1816103" y="67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US" sz="2500" kern="1200"/>
            <a:t>Coursework Assessment</a:t>
          </a:r>
        </a:p>
      </dsp:txBody>
      <dsp:txXfrm>
        <a:off x="1816103" y="671"/>
        <a:ext cx="4447536" cy="1572384"/>
      </dsp:txXfrm>
    </dsp:sp>
    <dsp:sp modelId="{641034E9-0691-4537-9BD2-7FB60A113508}">
      <dsp:nvSpPr>
        <dsp:cNvPr id="0" name=""/>
        <dsp:cNvSpPr/>
      </dsp:nvSpPr>
      <dsp:spPr>
        <a:xfrm>
          <a:off x="0" y="1966151"/>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1900D5-ADEC-43A3-9A3A-60947AC2E215}">
      <dsp:nvSpPr>
        <dsp:cNvPr id="0" name=""/>
        <dsp:cNvSpPr/>
      </dsp:nvSpPr>
      <dsp:spPr>
        <a:xfrm>
          <a:off x="475646" y="2319938"/>
          <a:ext cx="864811" cy="8648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999027-4011-4FA2-8449-72AC6880586A}">
      <dsp:nvSpPr>
        <dsp:cNvPr id="0" name=""/>
        <dsp:cNvSpPr/>
      </dsp:nvSpPr>
      <dsp:spPr>
        <a:xfrm>
          <a:off x="1816103" y="196615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US" sz="2500" kern="1200"/>
            <a:t>Software component to be submitted through moodle link provided</a:t>
          </a:r>
        </a:p>
      </dsp:txBody>
      <dsp:txXfrm>
        <a:off x="1816103" y="1966151"/>
        <a:ext cx="4447536" cy="1572384"/>
      </dsp:txXfrm>
    </dsp:sp>
    <dsp:sp modelId="{18BB6D07-5A77-4B26-B9B1-F49CCC501FDE}">
      <dsp:nvSpPr>
        <dsp:cNvPr id="0" name=""/>
        <dsp:cNvSpPr/>
      </dsp:nvSpPr>
      <dsp:spPr>
        <a:xfrm>
          <a:off x="0" y="3931632"/>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1AB6D4-2AEE-43E5-9B8E-2E1700F160E2}">
      <dsp:nvSpPr>
        <dsp:cNvPr id="0" name=""/>
        <dsp:cNvSpPr/>
      </dsp:nvSpPr>
      <dsp:spPr>
        <a:xfrm>
          <a:off x="475646" y="4285418"/>
          <a:ext cx="864811" cy="8648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770888-BC2B-4267-9D2B-F7405F6AAB82}">
      <dsp:nvSpPr>
        <dsp:cNvPr id="0" name=""/>
        <dsp:cNvSpPr/>
      </dsp:nvSpPr>
      <dsp:spPr>
        <a:xfrm>
          <a:off x="1816103" y="3931632"/>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US" sz="2500" kern="1200"/>
            <a:t>Documentation to be submitted through Turnitin link provided</a:t>
          </a:r>
        </a:p>
      </dsp:txBody>
      <dsp:txXfrm>
        <a:off x="1816103" y="3931632"/>
        <a:ext cx="4447536" cy="15723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E5A84C-9F2D-4314-A687-D10D52E39851}">
      <dsp:nvSpPr>
        <dsp:cNvPr id="0" name=""/>
        <dsp:cNvSpPr/>
      </dsp:nvSpPr>
      <dsp:spPr>
        <a:xfrm>
          <a:off x="1020487" y="683189"/>
          <a:ext cx="1098562" cy="1098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4D8587-A421-4366-80A2-0BB4AF7E791F}">
      <dsp:nvSpPr>
        <dsp:cNvPr id="0" name=""/>
        <dsp:cNvSpPr/>
      </dsp:nvSpPr>
      <dsp:spPr>
        <a:xfrm>
          <a:off x="393" y="1910105"/>
          <a:ext cx="3138750" cy="470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90000"/>
            </a:lnSpc>
            <a:spcBef>
              <a:spcPct val="0"/>
            </a:spcBef>
            <a:spcAft>
              <a:spcPct val="35000"/>
            </a:spcAft>
            <a:buNone/>
            <a:defRPr b="1"/>
          </a:pPr>
          <a:r>
            <a:rPr lang="en-US" sz="2900" kern="1200"/>
            <a:t>Formal Examination</a:t>
          </a:r>
        </a:p>
      </dsp:txBody>
      <dsp:txXfrm>
        <a:off x="393" y="1910105"/>
        <a:ext cx="3138750" cy="470812"/>
      </dsp:txXfrm>
    </dsp:sp>
    <dsp:sp modelId="{30BEA12C-8C8A-4EB4-9B9D-72E870F09294}">
      <dsp:nvSpPr>
        <dsp:cNvPr id="0" name=""/>
        <dsp:cNvSpPr/>
      </dsp:nvSpPr>
      <dsp:spPr>
        <a:xfrm>
          <a:off x="393" y="2440617"/>
          <a:ext cx="3138750" cy="1227530"/>
        </a:xfrm>
        <a:prstGeom prst="rect">
          <a:avLst/>
        </a:prstGeom>
        <a:noFill/>
        <a:ln>
          <a:noFill/>
        </a:ln>
        <a:effectLst/>
      </dsp:spPr>
      <dsp:style>
        <a:lnRef idx="0">
          <a:scrgbClr r="0" g="0" b="0"/>
        </a:lnRef>
        <a:fillRef idx="0">
          <a:scrgbClr r="0" g="0" b="0"/>
        </a:fillRef>
        <a:effectRef idx="0">
          <a:scrgbClr r="0" g="0" b="0"/>
        </a:effectRef>
        <a:fontRef idx="minor"/>
      </dsp:style>
    </dsp:sp>
    <dsp:sp modelId="{37BF4D16-178B-4554-ACF7-06EC05E5800E}">
      <dsp:nvSpPr>
        <dsp:cNvPr id="0" name=""/>
        <dsp:cNvSpPr/>
      </dsp:nvSpPr>
      <dsp:spPr>
        <a:xfrm>
          <a:off x="4708518" y="683189"/>
          <a:ext cx="1098562" cy="1098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F6CE5C-BF04-4B17-B519-0F8DC21BBDCE}">
      <dsp:nvSpPr>
        <dsp:cNvPr id="0" name=""/>
        <dsp:cNvSpPr/>
      </dsp:nvSpPr>
      <dsp:spPr>
        <a:xfrm>
          <a:off x="3688425" y="1910105"/>
          <a:ext cx="3138750" cy="470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90000"/>
            </a:lnSpc>
            <a:spcBef>
              <a:spcPct val="0"/>
            </a:spcBef>
            <a:spcAft>
              <a:spcPct val="35000"/>
            </a:spcAft>
            <a:buNone/>
            <a:defRPr b="1"/>
          </a:pPr>
          <a:r>
            <a:rPr lang="en-US" sz="2900" kern="1200"/>
            <a:t>In class assessment</a:t>
          </a:r>
        </a:p>
      </dsp:txBody>
      <dsp:txXfrm>
        <a:off x="3688425" y="1910105"/>
        <a:ext cx="3138750" cy="470812"/>
      </dsp:txXfrm>
    </dsp:sp>
    <dsp:sp modelId="{29544E2D-862B-4B2A-8855-48F26AE28762}">
      <dsp:nvSpPr>
        <dsp:cNvPr id="0" name=""/>
        <dsp:cNvSpPr/>
      </dsp:nvSpPr>
      <dsp:spPr>
        <a:xfrm>
          <a:off x="3688425" y="2440617"/>
          <a:ext cx="3138750" cy="1227530"/>
        </a:xfrm>
        <a:prstGeom prst="rect">
          <a:avLst/>
        </a:prstGeom>
        <a:noFill/>
        <a:ln>
          <a:noFill/>
        </a:ln>
        <a:effectLst/>
      </dsp:spPr>
      <dsp:style>
        <a:lnRef idx="0">
          <a:scrgbClr r="0" g="0" b="0"/>
        </a:lnRef>
        <a:fillRef idx="0">
          <a:scrgbClr r="0" g="0" b="0"/>
        </a:fillRef>
        <a:effectRef idx="0">
          <a:scrgbClr r="0" g="0" b="0"/>
        </a:effectRef>
        <a:fontRef idx="minor"/>
      </dsp:style>
    </dsp:sp>
    <dsp:sp modelId="{7600AE2D-0DE5-40E7-BF0E-F75A7D416B79}">
      <dsp:nvSpPr>
        <dsp:cNvPr id="0" name=""/>
        <dsp:cNvSpPr/>
      </dsp:nvSpPr>
      <dsp:spPr>
        <a:xfrm>
          <a:off x="8396550" y="683189"/>
          <a:ext cx="1098562" cy="10985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5D7121-2EC2-45A0-952C-54AA0C9FA9E9}">
      <dsp:nvSpPr>
        <dsp:cNvPr id="0" name=""/>
        <dsp:cNvSpPr/>
      </dsp:nvSpPr>
      <dsp:spPr>
        <a:xfrm>
          <a:off x="7376456" y="1910105"/>
          <a:ext cx="3138750" cy="470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90000"/>
            </a:lnSpc>
            <a:spcBef>
              <a:spcPct val="0"/>
            </a:spcBef>
            <a:spcAft>
              <a:spcPct val="35000"/>
            </a:spcAft>
            <a:buNone/>
            <a:defRPr b="1"/>
          </a:pPr>
          <a:r>
            <a:rPr lang="en-US" sz="2900" kern="1200"/>
            <a:t>Resources Required:</a:t>
          </a:r>
        </a:p>
      </dsp:txBody>
      <dsp:txXfrm>
        <a:off x="7376456" y="1910105"/>
        <a:ext cx="3138750" cy="470812"/>
      </dsp:txXfrm>
    </dsp:sp>
    <dsp:sp modelId="{73168969-87CF-4EE1-AFFB-793B8531C9FD}">
      <dsp:nvSpPr>
        <dsp:cNvPr id="0" name=""/>
        <dsp:cNvSpPr/>
      </dsp:nvSpPr>
      <dsp:spPr>
        <a:xfrm>
          <a:off x="7376456" y="2440617"/>
          <a:ext cx="3138750" cy="1227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Pen</a:t>
          </a:r>
        </a:p>
        <a:p>
          <a:pPr marL="0" lvl="0" indent="0" algn="ctr" defTabSz="755650">
            <a:lnSpc>
              <a:spcPct val="90000"/>
            </a:lnSpc>
            <a:spcBef>
              <a:spcPct val="0"/>
            </a:spcBef>
            <a:spcAft>
              <a:spcPct val="35000"/>
            </a:spcAft>
            <a:buNone/>
          </a:pPr>
          <a:r>
            <a:rPr lang="en-US" sz="1700" kern="1200"/>
            <a:t>Pencil</a:t>
          </a:r>
        </a:p>
        <a:p>
          <a:pPr marL="0" lvl="0" indent="0" algn="ctr" defTabSz="755650">
            <a:lnSpc>
              <a:spcPct val="90000"/>
            </a:lnSpc>
            <a:spcBef>
              <a:spcPct val="0"/>
            </a:spcBef>
            <a:spcAft>
              <a:spcPct val="35000"/>
            </a:spcAft>
            <a:buNone/>
          </a:pPr>
          <a:r>
            <a:rPr lang="en-US" sz="1700" kern="1200"/>
            <a:t>Ruler</a:t>
          </a:r>
        </a:p>
        <a:p>
          <a:pPr marL="0" lvl="0" indent="0" algn="ctr" defTabSz="755650">
            <a:lnSpc>
              <a:spcPct val="90000"/>
            </a:lnSpc>
            <a:spcBef>
              <a:spcPct val="0"/>
            </a:spcBef>
            <a:spcAft>
              <a:spcPct val="35000"/>
            </a:spcAft>
            <a:buNone/>
          </a:pPr>
          <a:r>
            <a:rPr lang="en-US" sz="1700" kern="1200"/>
            <a:t>Calculator</a:t>
          </a:r>
        </a:p>
      </dsp:txBody>
      <dsp:txXfrm>
        <a:off x="7376456" y="2440617"/>
        <a:ext cx="3138750" cy="122753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19E4AF-7C1E-8E4C-A804-1CFD2DC9E3E4}">
      <dsp:nvSpPr>
        <dsp:cNvPr id="0" name=""/>
        <dsp:cNvSpPr/>
      </dsp:nvSpPr>
      <dsp:spPr>
        <a:xfrm>
          <a:off x="0" y="362843"/>
          <a:ext cx="6263640" cy="20790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499872" rIns="486128"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a:t>Pass mark for any undergraduate assessment is 40%</a:t>
          </a:r>
        </a:p>
        <a:p>
          <a:pPr marL="228600" lvl="1" indent="-228600" algn="l" defTabSz="1066800">
            <a:lnSpc>
              <a:spcPct val="90000"/>
            </a:lnSpc>
            <a:spcBef>
              <a:spcPct val="0"/>
            </a:spcBef>
            <a:spcAft>
              <a:spcPct val="15000"/>
            </a:spcAft>
            <a:buChar char="•"/>
          </a:pPr>
          <a:r>
            <a:rPr lang="en-US" sz="2400" kern="1200"/>
            <a:t>Grade boundaries include 40,50, 60 and 70%</a:t>
          </a:r>
        </a:p>
      </dsp:txBody>
      <dsp:txXfrm>
        <a:off x="0" y="362843"/>
        <a:ext cx="6263640" cy="2079000"/>
      </dsp:txXfrm>
    </dsp:sp>
    <dsp:sp modelId="{A10EBD9C-845D-3247-B0D1-6DBEE5B753C8}">
      <dsp:nvSpPr>
        <dsp:cNvPr id="0" name=""/>
        <dsp:cNvSpPr/>
      </dsp:nvSpPr>
      <dsp:spPr>
        <a:xfrm>
          <a:off x="313182" y="8603"/>
          <a:ext cx="4384548" cy="7084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066800">
            <a:lnSpc>
              <a:spcPct val="90000"/>
            </a:lnSpc>
            <a:spcBef>
              <a:spcPct val="0"/>
            </a:spcBef>
            <a:spcAft>
              <a:spcPct val="35000"/>
            </a:spcAft>
            <a:buNone/>
          </a:pPr>
          <a:r>
            <a:rPr lang="en-US" sz="2400" kern="1200"/>
            <a:t>Marking</a:t>
          </a:r>
        </a:p>
      </dsp:txBody>
      <dsp:txXfrm>
        <a:off x="347767" y="43188"/>
        <a:ext cx="4315378" cy="639310"/>
      </dsp:txXfrm>
    </dsp:sp>
    <dsp:sp modelId="{2C28D10D-2EFE-2E4B-88BE-EEF57D4C9702}">
      <dsp:nvSpPr>
        <dsp:cNvPr id="0" name=""/>
        <dsp:cNvSpPr/>
      </dsp:nvSpPr>
      <dsp:spPr>
        <a:xfrm>
          <a:off x="0" y="2925683"/>
          <a:ext cx="6263640" cy="25704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499872" rIns="486128"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a:t>Adhere to the word count indicated</a:t>
          </a:r>
        </a:p>
        <a:p>
          <a:pPr marL="228600" lvl="1" indent="-228600" algn="l" defTabSz="1066800">
            <a:lnSpc>
              <a:spcPct val="90000"/>
            </a:lnSpc>
            <a:spcBef>
              <a:spcPct val="0"/>
            </a:spcBef>
            <a:spcAft>
              <a:spcPct val="15000"/>
            </a:spcAft>
            <a:buChar char="•"/>
          </a:pPr>
          <a:r>
            <a:rPr lang="en-US" sz="2400" kern="1200"/>
            <a:t>Provide work in the format indicated by the assessment criteria</a:t>
          </a:r>
        </a:p>
        <a:p>
          <a:pPr marL="228600" lvl="1" indent="-228600" algn="l" defTabSz="1066800">
            <a:lnSpc>
              <a:spcPct val="90000"/>
            </a:lnSpc>
            <a:spcBef>
              <a:spcPct val="0"/>
            </a:spcBef>
            <a:spcAft>
              <a:spcPct val="15000"/>
            </a:spcAft>
            <a:buChar char="•"/>
          </a:pPr>
          <a:r>
            <a:rPr lang="en-US" sz="2400" kern="1200"/>
            <a:t>Follow referencing conventions</a:t>
          </a:r>
        </a:p>
        <a:p>
          <a:pPr marL="228600" lvl="1" indent="-228600" algn="l" defTabSz="1066800">
            <a:lnSpc>
              <a:spcPct val="90000"/>
            </a:lnSpc>
            <a:spcBef>
              <a:spcPct val="0"/>
            </a:spcBef>
            <a:spcAft>
              <a:spcPct val="15000"/>
            </a:spcAft>
            <a:buChar char="•"/>
          </a:pPr>
          <a:r>
            <a:rPr lang="en-US" sz="2400" kern="1200"/>
            <a:t>Pick a sensible font (No comic sans)</a:t>
          </a:r>
        </a:p>
      </dsp:txBody>
      <dsp:txXfrm>
        <a:off x="0" y="2925683"/>
        <a:ext cx="6263640" cy="2570400"/>
      </dsp:txXfrm>
    </dsp:sp>
    <dsp:sp modelId="{D02DB052-F82A-FC42-BB47-C04BD5F9E973}">
      <dsp:nvSpPr>
        <dsp:cNvPr id="0" name=""/>
        <dsp:cNvSpPr/>
      </dsp:nvSpPr>
      <dsp:spPr>
        <a:xfrm>
          <a:off x="313182" y="2571443"/>
          <a:ext cx="4384548" cy="7084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066800">
            <a:lnSpc>
              <a:spcPct val="90000"/>
            </a:lnSpc>
            <a:spcBef>
              <a:spcPct val="0"/>
            </a:spcBef>
            <a:spcAft>
              <a:spcPct val="35000"/>
            </a:spcAft>
            <a:buNone/>
          </a:pPr>
          <a:r>
            <a:rPr lang="en-US" sz="2400" kern="1200"/>
            <a:t>Formatting</a:t>
          </a:r>
        </a:p>
      </dsp:txBody>
      <dsp:txXfrm>
        <a:off x="347767" y="2606028"/>
        <a:ext cx="4315378" cy="6393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F0953A-0593-C04C-94E0-FE57F9E45E84}">
      <dsp:nvSpPr>
        <dsp:cNvPr id="0" name=""/>
        <dsp:cNvSpPr/>
      </dsp:nvSpPr>
      <dsp:spPr>
        <a:xfrm>
          <a:off x="0" y="554828"/>
          <a:ext cx="2058277" cy="123496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Reading</a:t>
          </a:r>
        </a:p>
      </dsp:txBody>
      <dsp:txXfrm>
        <a:off x="0" y="554828"/>
        <a:ext cx="2058277" cy="1234966"/>
      </dsp:txXfrm>
    </dsp:sp>
    <dsp:sp modelId="{DDDA5D6B-A108-0440-8BA0-FF9177FA778B}">
      <dsp:nvSpPr>
        <dsp:cNvPr id="0" name=""/>
        <dsp:cNvSpPr/>
      </dsp:nvSpPr>
      <dsp:spPr>
        <a:xfrm>
          <a:off x="2264105" y="554828"/>
          <a:ext cx="2058277" cy="123496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Research</a:t>
          </a:r>
        </a:p>
      </dsp:txBody>
      <dsp:txXfrm>
        <a:off x="2264105" y="554828"/>
        <a:ext cx="2058277" cy="1234966"/>
      </dsp:txXfrm>
    </dsp:sp>
    <dsp:sp modelId="{53E8DBA3-876F-544F-91D7-42DD2D4A5641}">
      <dsp:nvSpPr>
        <dsp:cNvPr id="0" name=""/>
        <dsp:cNvSpPr/>
      </dsp:nvSpPr>
      <dsp:spPr>
        <a:xfrm>
          <a:off x="4528211" y="554828"/>
          <a:ext cx="2058277" cy="123496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Discussion</a:t>
          </a:r>
        </a:p>
      </dsp:txBody>
      <dsp:txXfrm>
        <a:off x="4528211" y="554828"/>
        <a:ext cx="2058277" cy="1234966"/>
      </dsp:txXfrm>
    </dsp:sp>
    <dsp:sp modelId="{05381071-33AD-F849-B822-A1509336AF8D}">
      <dsp:nvSpPr>
        <dsp:cNvPr id="0" name=""/>
        <dsp:cNvSpPr/>
      </dsp:nvSpPr>
      <dsp:spPr>
        <a:xfrm>
          <a:off x="1132052" y="1995623"/>
          <a:ext cx="2058277" cy="123496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Dedication</a:t>
          </a:r>
        </a:p>
      </dsp:txBody>
      <dsp:txXfrm>
        <a:off x="1132052" y="1995623"/>
        <a:ext cx="2058277" cy="1234966"/>
      </dsp:txXfrm>
    </dsp:sp>
    <dsp:sp modelId="{4BF678AA-7667-064D-8FBE-AFAAC9A9EA82}">
      <dsp:nvSpPr>
        <dsp:cNvPr id="0" name=""/>
        <dsp:cNvSpPr/>
      </dsp:nvSpPr>
      <dsp:spPr>
        <a:xfrm>
          <a:off x="3396158" y="1995623"/>
          <a:ext cx="2058277" cy="123496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Practice</a:t>
          </a:r>
        </a:p>
      </dsp:txBody>
      <dsp:txXfrm>
        <a:off x="3396158" y="1995623"/>
        <a:ext cx="2058277" cy="12349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66B055-58D2-4D54-A6A4-E5FD6B78F4C5}">
      <dsp:nvSpPr>
        <dsp:cNvPr id="0" name=""/>
        <dsp:cNvSpPr/>
      </dsp:nvSpPr>
      <dsp:spPr>
        <a:xfrm>
          <a:off x="973190" y="986724"/>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14525B-9EFF-428B-BE0F-01556717BAC3}">
      <dsp:nvSpPr>
        <dsp:cNvPr id="0" name=""/>
        <dsp:cNvSpPr/>
      </dsp:nvSpPr>
      <dsp:spPr>
        <a:xfrm>
          <a:off x="1242597" y="125613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74C35A-2928-414B-AE7F-85CE90809521}">
      <dsp:nvSpPr>
        <dsp:cNvPr id="0" name=""/>
        <dsp:cNvSpPr/>
      </dsp:nvSpPr>
      <dsp:spPr>
        <a:xfrm>
          <a:off x="569079"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Editor </a:t>
          </a:r>
          <a:endParaRPr lang="en-US" sz="1100" kern="1200"/>
        </a:p>
      </dsp:txBody>
      <dsp:txXfrm>
        <a:off x="569079" y="2644614"/>
        <a:ext cx="2072362" cy="720000"/>
      </dsp:txXfrm>
    </dsp:sp>
    <dsp:sp modelId="{B3373326-044D-4416-B7F5-8F39DB03BB6C}">
      <dsp:nvSpPr>
        <dsp:cNvPr id="0" name=""/>
        <dsp:cNvSpPr/>
      </dsp:nvSpPr>
      <dsp:spPr>
        <a:xfrm>
          <a:off x="3408216" y="986724"/>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5DB6C5-F635-41DB-A41C-BAF5951AE99B}">
      <dsp:nvSpPr>
        <dsp:cNvPr id="0" name=""/>
        <dsp:cNvSpPr/>
      </dsp:nvSpPr>
      <dsp:spPr>
        <a:xfrm>
          <a:off x="3677623" y="125613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270FD8-7925-4176-9197-5F807AE0CB74}">
      <dsp:nvSpPr>
        <dsp:cNvPr id="0" name=""/>
        <dsp:cNvSpPr/>
      </dsp:nvSpPr>
      <dsp:spPr>
        <a:xfrm>
          <a:off x="3004105"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Compiler/Interpreter/Assembler</a:t>
          </a:r>
          <a:endParaRPr lang="en-US" sz="1100" kern="1200"/>
        </a:p>
      </dsp:txBody>
      <dsp:txXfrm>
        <a:off x="3004105" y="2644614"/>
        <a:ext cx="2072362" cy="720000"/>
      </dsp:txXfrm>
    </dsp:sp>
    <dsp:sp modelId="{BD437922-0A4D-45F7-9E45-FDF555C396A8}">
      <dsp:nvSpPr>
        <dsp:cNvPr id="0" name=""/>
        <dsp:cNvSpPr/>
      </dsp:nvSpPr>
      <dsp:spPr>
        <a:xfrm>
          <a:off x="5843242" y="986724"/>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88E120-CDAE-4EC8-A097-D2EE5180D518}">
      <dsp:nvSpPr>
        <dsp:cNvPr id="0" name=""/>
        <dsp:cNvSpPr/>
      </dsp:nvSpPr>
      <dsp:spPr>
        <a:xfrm>
          <a:off x="6112649" y="12561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26629D-5C23-469D-9FD8-8BF38DF12276}">
      <dsp:nvSpPr>
        <dsp:cNvPr id="0" name=""/>
        <dsp:cNvSpPr/>
      </dsp:nvSpPr>
      <dsp:spPr>
        <a:xfrm>
          <a:off x="5439131"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Linker (Not important)</a:t>
          </a:r>
          <a:endParaRPr lang="en-US" sz="1100" kern="1200"/>
        </a:p>
      </dsp:txBody>
      <dsp:txXfrm>
        <a:off x="5439131" y="2644614"/>
        <a:ext cx="2072362" cy="720000"/>
      </dsp:txXfrm>
    </dsp:sp>
    <dsp:sp modelId="{39369AB4-15A7-484A-87EC-51352F542C7A}">
      <dsp:nvSpPr>
        <dsp:cNvPr id="0" name=""/>
        <dsp:cNvSpPr/>
      </dsp:nvSpPr>
      <dsp:spPr>
        <a:xfrm>
          <a:off x="8278268" y="986724"/>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0F6090-E100-48E9-AF33-81348002C781}">
      <dsp:nvSpPr>
        <dsp:cNvPr id="0" name=""/>
        <dsp:cNvSpPr/>
      </dsp:nvSpPr>
      <dsp:spPr>
        <a:xfrm>
          <a:off x="8547675" y="1256131"/>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3E4EAC-8F1B-4D84-A4C2-2202D184EB26}">
      <dsp:nvSpPr>
        <dsp:cNvPr id="0" name=""/>
        <dsp:cNvSpPr/>
      </dsp:nvSpPr>
      <dsp:spPr>
        <a:xfrm>
          <a:off x="7874157"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Debugger</a:t>
          </a:r>
          <a:endParaRPr lang="en-US" sz="1100" kern="1200"/>
        </a:p>
      </dsp:txBody>
      <dsp:txXfrm>
        <a:off x="7874157" y="2644614"/>
        <a:ext cx="2072362"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5EA6F-EAD2-8C44-B03A-34F93A3A3586}">
      <dsp:nvSpPr>
        <dsp:cNvPr id="0" name=""/>
        <dsp:cNvSpPr/>
      </dsp:nvSpPr>
      <dsp:spPr>
        <a:xfrm>
          <a:off x="3082131" y="0"/>
          <a:ext cx="4351338" cy="4351338"/>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479359-5B2E-2549-9910-47537F1978B4}">
      <dsp:nvSpPr>
        <dsp:cNvPr id="0" name=""/>
        <dsp:cNvSpPr/>
      </dsp:nvSpPr>
      <dsp:spPr>
        <a:xfrm>
          <a:off x="3495508" y="413377"/>
          <a:ext cx="1697021" cy="1697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a:t>
          </a:r>
          <a:endParaRPr lang="en-US" sz="2200" kern="1200"/>
        </a:p>
      </dsp:txBody>
      <dsp:txXfrm>
        <a:off x="3578350" y="496219"/>
        <a:ext cx="1531337" cy="1531337"/>
      </dsp:txXfrm>
    </dsp:sp>
    <dsp:sp modelId="{E4AEDD82-FD8F-B142-934A-29C089BA1F1C}">
      <dsp:nvSpPr>
        <dsp:cNvPr id="0" name=""/>
        <dsp:cNvSpPr/>
      </dsp:nvSpPr>
      <dsp:spPr>
        <a:xfrm>
          <a:off x="5323070" y="413377"/>
          <a:ext cx="1697021" cy="1697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Variables</a:t>
          </a:r>
          <a:endParaRPr lang="en-US" sz="2200" kern="1200"/>
        </a:p>
      </dsp:txBody>
      <dsp:txXfrm>
        <a:off x="5405912" y="496219"/>
        <a:ext cx="1531337" cy="1531337"/>
      </dsp:txXfrm>
    </dsp:sp>
    <dsp:sp modelId="{4EBCE894-741D-BB46-AC4F-B0D2EC27DA7E}">
      <dsp:nvSpPr>
        <dsp:cNvPr id="0" name=""/>
        <dsp:cNvSpPr/>
      </dsp:nvSpPr>
      <dsp:spPr>
        <a:xfrm>
          <a:off x="3495508" y="2240939"/>
          <a:ext cx="1697021" cy="1697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Conditional Branching</a:t>
          </a:r>
          <a:endParaRPr lang="en-US" sz="2200" kern="1200"/>
        </a:p>
      </dsp:txBody>
      <dsp:txXfrm>
        <a:off x="3578350" y="2323781"/>
        <a:ext cx="1531337" cy="1531337"/>
      </dsp:txXfrm>
    </dsp:sp>
    <dsp:sp modelId="{49A222F9-AF60-744D-B311-FC020FECD50C}">
      <dsp:nvSpPr>
        <dsp:cNvPr id="0" name=""/>
        <dsp:cNvSpPr/>
      </dsp:nvSpPr>
      <dsp:spPr>
        <a:xfrm>
          <a:off x="5323070" y="2240939"/>
          <a:ext cx="1697021" cy="1697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Iteration</a:t>
          </a:r>
          <a:endParaRPr lang="en-US" sz="2200" kern="1200"/>
        </a:p>
      </dsp:txBody>
      <dsp:txXfrm>
        <a:off x="5405912" y="2323781"/>
        <a:ext cx="1531337" cy="153133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803A71-036C-4890-8E5C-CEB240CEAE0D}">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B2BED3-E0BB-4697-912A-8AA9D6283263}">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76DFC6-34CD-4529-8BD6-23E4233BE0FB}">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Reference to a location in memory</a:t>
          </a:r>
          <a:endParaRPr lang="en-US" sz="2400" kern="1200"/>
        </a:p>
      </dsp:txBody>
      <dsp:txXfrm>
        <a:off x="1834517" y="469890"/>
        <a:ext cx="3148942" cy="1335915"/>
      </dsp:txXfrm>
    </dsp:sp>
    <dsp:sp modelId="{770B9C1F-D8A1-4E73-B8FB-6F5BDB546EE6}">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3066A7-D10B-47CD-A673-60BC3B9B92C1}">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6A7E55-8C87-4C74-8B95-63332D67F9B3}">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Typically strongly typed (char, int, string)</a:t>
          </a:r>
          <a:endParaRPr lang="en-US" sz="2400" kern="1200"/>
        </a:p>
      </dsp:txBody>
      <dsp:txXfrm>
        <a:off x="7154322" y="469890"/>
        <a:ext cx="3148942" cy="1335915"/>
      </dsp:txXfrm>
    </dsp:sp>
    <dsp:sp modelId="{78562BED-A280-4791-8726-8EA4020036F4}">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B76348-BAAA-408D-A1B5-809511C5A4D6}">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C4BACA-1D0E-45D1-BF7C-6DDE5899A50A}">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Useful for values that change during runtime</a:t>
          </a:r>
          <a:endParaRPr lang="en-US" sz="2400" kern="1200"/>
        </a:p>
      </dsp:txBody>
      <dsp:txXfrm>
        <a:off x="1834517" y="2545532"/>
        <a:ext cx="3148942" cy="1335915"/>
      </dsp:txXfrm>
    </dsp:sp>
    <dsp:sp modelId="{8438F173-8953-49C8-A54E-86B11BC2E539}">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473B9C-E0F7-4742-A93F-894979BE842D}">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E50BEA-AED9-43A5-9398-F919CE024D2A}">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Each type will be of a specific length</a:t>
          </a:r>
          <a:endParaRPr lang="en-US" sz="2400" kern="1200"/>
        </a:p>
      </dsp:txBody>
      <dsp:txXfrm>
        <a:off x="7154322" y="2545532"/>
        <a:ext cx="3148942" cy="133591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DB74EC-B0DA-4D32-9CAB-261019438195}">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35C896-B0C7-4E88-B1F7-399FE3734BAA}">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E3FC6C-F018-4765-9DD7-921AE7B1F399}">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Large contiguous block of memory</a:t>
          </a:r>
          <a:endParaRPr lang="en-US" sz="2200" kern="1200"/>
        </a:p>
      </dsp:txBody>
      <dsp:txXfrm>
        <a:off x="1057183" y="1805"/>
        <a:ext cx="9458416" cy="915310"/>
      </dsp:txXfrm>
    </dsp:sp>
    <dsp:sp modelId="{1ABB0183-C249-4170-B0D5-8883F582E917}">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995167-328E-4727-8F81-FA3388244CC7}">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BB8D98-544C-41DB-85A3-88FE7D1E6AB0}">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Typically fixed number of elements</a:t>
          </a:r>
          <a:endParaRPr lang="en-US" sz="2200" kern="1200"/>
        </a:p>
      </dsp:txBody>
      <dsp:txXfrm>
        <a:off x="1057183" y="1145944"/>
        <a:ext cx="9458416" cy="915310"/>
      </dsp:txXfrm>
    </dsp:sp>
    <dsp:sp modelId="{74D9FAB6-4EA2-4AF1-ADDC-CA1FB357D02F}">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D26A4E-03D8-435F-A945-A61C8C16F003}">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EC8BFF-6628-4AFA-961C-5AB4A446CFEC}">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Can be multi-dimensional</a:t>
          </a:r>
          <a:endParaRPr lang="en-US" sz="2200" kern="1200"/>
        </a:p>
      </dsp:txBody>
      <dsp:txXfrm>
        <a:off x="1057183" y="2290082"/>
        <a:ext cx="9458416" cy="915310"/>
      </dsp:txXfrm>
    </dsp:sp>
    <dsp:sp modelId="{85DA1C4F-61C2-4CCC-8E2D-17B601300AF6}">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1A3618-B81A-4C94-9376-82AAB9587576}">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AF68E1-9A7E-4999-8A20-63D5134EC978}">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Used as a variable to hold a number of like elements</a:t>
          </a:r>
          <a:endParaRPr lang="en-US" sz="2200" kern="1200"/>
        </a:p>
      </dsp:txBody>
      <dsp:txXfrm>
        <a:off x="1057183" y="3434221"/>
        <a:ext cx="9458416" cy="91531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BD47B6-24D1-B040-B662-100079772B98}">
      <dsp:nvSpPr>
        <dsp:cNvPr id="0" name=""/>
        <dsp:cNvSpPr/>
      </dsp:nvSpPr>
      <dsp:spPr>
        <a:xfrm>
          <a:off x="0" y="20889"/>
          <a:ext cx="6263640" cy="266233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IF…ELSE  statements</a:t>
          </a:r>
          <a:endParaRPr lang="en-US" sz="4800" kern="1200"/>
        </a:p>
      </dsp:txBody>
      <dsp:txXfrm>
        <a:off x="129964" y="150853"/>
        <a:ext cx="6003712" cy="2402406"/>
      </dsp:txXfrm>
    </dsp:sp>
    <dsp:sp modelId="{5E77F445-04D9-F44D-94E0-3AB23B538DAF}">
      <dsp:nvSpPr>
        <dsp:cNvPr id="0" name=""/>
        <dsp:cNvSpPr/>
      </dsp:nvSpPr>
      <dsp:spPr>
        <a:xfrm>
          <a:off x="0" y="2821464"/>
          <a:ext cx="6263640" cy="266233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SWITCH…..CASE statements (Nested Branching)</a:t>
          </a:r>
          <a:endParaRPr lang="en-US" sz="4800" kern="1200"/>
        </a:p>
      </dsp:txBody>
      <dsp:txXfrm>
        <a:off x="129964" y="2951428"/>
        <a:ext cx="6003712" cy="240240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E91B5F-3E03-4CED-BCED-C3B5E96D8A0D}">
      <dsp:nvSpPr>
        <dsp:cNvPr id="0" name=""/>
        <dsp:cNvSpPr/>
      </dsp:nvSpPr>
      <dsp:spPr>
        <a:xfrm>
          <a:off x="0" y="958220"/>
          <a:ext cx="6588691" cy="176902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2A2892-9822-46CC-81AC-14F7A00D5834}">
      <dsp:nvSpPr>
        <dsp:cNvPr id="0" name=""/>
        <dsp:cNvSpPr/>
      </dsp:nvSpPr>
      <dsp:spPr>
        <a:xfrm>
          <a:off x="535129" y="1356250"/>
          <a:ext cx="972962" cy="9729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4CEAE4-5966-45C9-BEC7-4F7C8D572372}">
      <dsp:nvSpPr>
        <dsp:cNvPr id="0" name=""/>
        <dsp:cNvSpPr/>
      </dsp:nvSpPr>
      <dsp:spPr>
        <a:xfrm>
          <a:off x="2043221" y="958220"/>
          <a:ext cx="4545469" cy="1769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222" tIns="187222" rIns="187222" bIns="187222" numCol="1" spcCol="1270" anchor="ctr" anchorCtr="0">
          <a:noAutofit/>
        </a:bodyPr>
        <a:lstStyle/>
        <a:p>
          <a:pPr marL="0" lvl="0" indent="0" algn="l" defTabSz="1111250">
            <a:lnSpc>
              <a:spcPct val="90000"/>
            </a:lnSpc>
            <a:spcBef>
              <a:spcPct val="0"/>
            </a:spcBef>
            <a:spcAft>
              <a:spcPct val="35000"/>
            </a:spcAft>
            <a:buNone/>
          </a:pPr>
          <a:r>
            <a:rPr lang="en-GB" sz="2500" kern="1200"/>
            <a:t>The process of repeating a single or group of instructions a finite number of times.</a:t>
          </a:r>
          <a:endParaRPr lang="en-US" sz="2500" kern="1200"/>
        </a:p>
      </dsp:txBody>
      <dsp:txXfrm>
        <a:off x="2043221" y="958220"/>
        <a:ext cx="4545469" cy="1769022"/>
      </dsp:txXfrm>
    </dsp:sp>
    <dsp:sp modelId="{EC94D243-F27C-4D83-BE4D-D9010485A0E5}">
      <dsp:nvSpPr>
        <dsp:cNvPr id="0" name=""/>
        <dsp:cNvSpPr/>
      </dsp:nvSpPr>
      <dsp:spPr>
        <a:xfrm>
          <a:off x="0" y="3169499"/>
          <a:ext cx="6588691" cy="176902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81DA08-A5E5-4D6B-BED6-01941EC95624}">
      <dsp:nvSpPr>
        <dsp:cNvPr id="0" name=""/>
        <dsp:cNvSpPr/>
      </dsp:nvSpPr>
      <dsp:spPr>
        <a:xfrm>
          <a:off x="535129" y="3567529"/>
          <a:ext cx="972962" cy="9729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46D787-3EC4-4026-B312-A494A5B2435D}">
      <dsp:nvSpPr>
        <dsp:cNvPr id="0" name=""/>
        <dsp:cNvSpPr/>
      </dsp:nvSpPr>
      <dsp:spPr>
        <a:xfrm>
          <a:off x="2043221" y="3169499"/>
          <a:ext cx="4545469" cy="1769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222" tIns="187222" rIns="187222" bIns="187222" numCol="1" spcCol="1270" anchor="ctr" anchorCtr="0">
          <a:noAutofit/>
        </a:bodyPr>
        <a:lstStyle/>
        <a:p>
          <a:pPr marL="0" lvl="0" indent="0" algn="l" defTabSz="1111250">
            <a:lnSpc>
              <a:spcPct val="90000"/>
            </a:lnSpc>
            <a:spcBef>
              <a:spcPct val="0"/>
            </a:spcBef>
            <a:spcAft>
              <a:spcPct val="35000"/>
            </a:spcAft>
            <a:buNone/>
          </a:pPr>
          <a:r>
            <a:rPr lang="en-GB" sz="2500" kern="1200"/>
            <a:t>Several Types of loop</a:t>
          </a:r>
          <a:endParaRPr lang="en-US" sz="2500" kern="1200"/>
        </a:p>
      </dsp:txBody>
      <dsp:txXfrm>
        <a:off x="2043221" y="3169499"/>
        <a:ext cx="4545469" cy="176902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8FD7F6-5BC3-BA48-AF5A-42BD4F841311}">
      <dsp:nvSpPr>
        <dsp:cNvPr id="0" name=""/>
        <dsp:cNvSpPr/>
      </dsp:nvSpPr>
      <dsp:spPr>
        <a:xfrm>
          <a:off x="0" y="711549"/>
          <a:ext cx="10515600"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Subroutines within programs </a:t>
          </a:r>
          <a:endParaRPr lang="en-US" sz="2800" kern="1200"/>
        </a:p>
      </dsp:txBody>
      <dsp:txXfrm>
        <a:off x="32784" y="744333"/>
        <a:ext cx="10450032" cy="606012"/>
      </dsp:txXfrm>
    </dsp:sp>
    <dsp:sp modelId="{CDF57803-6138-D14A-AC50-79BD28EFD7BB}">
      <dsp:nvSpPr>
        <dsp:cNvPr id="0" name=""/>
        <dsp:cNvSpPr/>
      </dsp:nvSpPr>
      <dsp:spPr>
        <a:xfrm>
          <a:off x="0" y="1463769"/>
          <a:ext cx="10515600"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Typically perform a single function</a:t>
          </a:r>
          <a:endParaRPr lang="en-US" sz="2800" kern="1200"/>
        </a:p>
      </dsp:txBody>
      <dsp:txXfrm>
        <a:off x="32784" y="1496553"/>
        <a:ext cx="10450032" cy="606012"/>
      </dsp:txXfrm>
    </dsp:sp>
    <dsp:sp modelId="{5371A63D-D02D-5748-B015-E4368797C7CF}">
      <dsp:nvSpPr>
        <dsp:cNvPr id="0" name=""/>
        <dsp:cNvSpPr/>
      </dsp:nvSpPr>
      <dsp:spPr>
        <a:xfrm>
          <a:off x="0" y="2215989"/>
          <a:ext cx="10515600"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Used to compartmentalise code</a:t>
          </a:r>
          <a:endParaRPr lang="en-US" sz="2800" kern="1200"/>
        </a:p>
      </dsp:txBody>
      <dsp:txXfrm>
        <a:off x="32784" y="2248773"/>
        <a:ext cx="10450032" cy="606012"/>
      </dsp:txXfrm>
    </dsp:sp>
    <dsp:sp modelId="{FF91D23F-4B0E-9F41-980F-31AEAFAB7A77}">
      <dsp:nvSpPr>
        <dsp:cNvPr id="0" name=""/>
        <dsp:cNvSpPr/>
      </dsp:nvSpPr>
      <dsp:spPr>
        <a:xfrm>
          <a:off x="0" y="2968209"/>
          <a:ext cx="10515600"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Require formal declaration of structure in some languages (Prototypes)</a:t>
          </a:r>
          <a:endParaRPr lang="en-US" sz="2800" kern="1200"/>
        </a:p>
      </dsp:txBody>
      <dsp:txXfrm>
        <a:off x="32784" y="3000993"/>
        <a:ext cx="10450032" cy="60601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A78FEA-06B3-A847-ADB7-F2ED0DAE52BB}">
      <dsp:nvSpPr>
        <dsp:cNvPr id="0" name=""/>
        <dsp:cNvSpPr/>
      </dsp:nvSpPr>
      <dsp:spPr>
        <a:xfrm>
          <a:off x="0" y="699437"/>
          <a:ext cx="6575517" cy="115202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Integrated Development Environment</a:t>
          </a:r>
          <a:endParaRPr lang="en-US" sz="2900" kern="1200"/>
        </a:p>
      </dsp:txBody>
      <dsp:txXfrm>
        <a:off x="56237" y="755674"/>
        <a:ext cx="6463043" cy="1039555"/>
      </dsp:txXfrm>
    </dsp:sp>
    <dsp:sp modelId="{E3AA15C1-70AA-8C47-8DF4-34BE70E665CB}">
      <dsp:nvSpPr>
        <dsp:cNvPr id="0" name=""/>
        <dsp:cNvSpPr/>
      </dsp:nvSpPr>
      <dsp:spPr>
        <a:xfrm>
          <a:off x="0" y="1934987"/>
          <a:ext cx="6575517" cy="115202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Typically incorporates all of the tools you may need for software development</a:t>
          </a:r>
          <a:endParaRPr lang="en-US" sz="2900" kern="1200"/>
        </a:p>
      </dsp:txBody>
      <dsp:txXfrm>
        <a:off x="56237" y="1991224"/>
        <a:ext cx="6463043" cy="1039555"/>
      </dsp:txXfrm>
    </dsp:sp>
    <dsp:sp modelId="{F6D5D988-EACC-C64A-9DB2-FE5C4EB00498}">
      <dsp:nvSpPr>
        <dsp:cNvPr id="0" name=""/>
        <dsp:cNvSpPr/>
      </dsp:nvSpPr>
      <dsp:spPr>
        <a:xfrm>
          <a:off x="0" y="3170537"/>
          <a:ext cx="6575517" cy="115202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Free / Open-Source and Commercial</a:t>
          </a:r>
          <a:endParaRPr lang="en-US" sz="2900" kern="1200"/>
        </a:p>
      </dsp:txBody>
      <dsp:txXfrm>
        <a:off x="56237" y="3226774"/>
        <a:ext cx="6463043" cy="1039555"/>
      </dsp:txXfrm>
    </dsp:sp>
    <dsp:sp modelId="{CAEBE1ED-1FE1-A94D-97E9-531A27A4E330}">
      <dsp:nvSpPr>
        <dsp:cNvPr id="0" name=""/>
        <dsp:cNvSpPr/>
      </dsp:nvSpPr>
      <dsp:spPr>
        <a:xfrm>
          <a:off x="0" y="4406086"/>
          <a:ext cx="6575517" cy="115202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Microsoft Visual Studio / MPLAB / CoIDE</a:t>
          </a:r>
          <a:endParaRPr lang="en-US" sz="2900" kern="1200"/>
        </a:p>
      </dsp:txBody>
      <dsp:txXfrm>
        <a:off x="56237" y="4462323"/>
        <a:ext cx="6463043" cy="103955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7F9606-1EC5-3D45-A982-66DF49A0CF3B}">
      <dsp:nvSpPr>
        <dsp:cNvPr id="0" name=""/>
        <dsp:cNvSpPr/>
      </dsp:nvSpPr>
      <dsp:spPr>
        <a:xfrm>
          <a:off x="0" y="23444"/>
          <a:ext cx="4779596" cy="170818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Linear</a:t>
          </a:r>
          <a:endParaRPr lang="en-US" sz="4300" kern="1200"/>
        </a:p>
      </dsp:txBody>
      <dsp:txXfrm>
        <a:off x="83387" y="106831"/>
        <a:ext cx="4612822" cy="1541407"/>
      </dsp:txXfrm>
    </dsp:sp>
    <dsp:sp modelId="{F0B5BCA7-86E7-5D4C-B750-AC19E9CEB13A}">
      <dsp:nvSpPr>
        <dsp:cNvPr id="0" name=""/>
        <dsp:cNvSpPr/>
      </dsp:nvSpPr>
      <dsp:spPr>
        <a:xfrm>
          <a:off x="0" y="1855466"/>
          <a:ext cx="4779596" cy="1708181"/>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Repetitive</a:t>
          </a:r>
          <a:endParaRPr lang="en-US" sz="4300" kern="1200"/>
        </a:p>
      </dsp:txBody>
      <dsp:txXfrm>
        <a:off x="83387" y="1938853"/>
        <a:ext cx="4612822" cy="1541407"/>
      </dsp:txXfrm>
    </dsp:sp>
    <dsp:sp modelId="{EEB46448-77AC-4A44-81FF-DA3FAF1B5585}">
      <dsp:nvSpPr>
        <dsp:cNvPr id="0" name=""/>
        <dsp:cNvSpPr/>
      </dsp:nvSpPr>
      <dsp:spPr>
        <a:xfrm>
          <a:off x="0" y="3687487"/>
          <a:ext cx="4779596" cy="1708181"/>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Scope and Block dependence</a:t>
          </a:r>
          <a:endParaRPr lang="en-US" sz="4300" kern="1200"/>
        </a:p>
      </dsp:txBody>
      <dsp:txXfrm>
        <a:off x="83387" y="3770874"/>
        <a:ext cx="4612822" cy="154140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6CCEE9-95B0-0544-9637-2973E155692A}">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D4388D-131B-9440-ACB9-49CA9CDA6548}">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Modular</a:t>
          </a:r>
          <a:endParaRPr lang="en-US" sz="3500" kern="1200"/>
        </a:p>
      </dsp:txBody>
      <dsp:txXfrm>
        <a:off x="383617" y="1447754"/>
        <a:ext cx="2847502" cy="1768010"/>
      </dsp:txXfrm>
    </dsp:sp>
    <dsp:sp modelId="{E5A89886-3FBD-9B46-9612-B5412C82F297}">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27F155-70F1-1F47-9A54-E9F582A3FDCA}">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Reduction of code footprint</a:t>
          </a:r>
          <a:endParaRPr lang="en-US" sz="3500" kern="1200"/>
        </a:p>
      </dsp:txBody>
      <dsp:txXfrm>
        <a:off x="3998355" y="1447754"/>
        <a:ext cx="2847502" cy="1768010"/>
      </dsp:txXfrm>
    </dsp:sp>
    <dsp:sp modelId="{5BC2BF21-F065-8147-BFB3-98049E21F298}">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8B5463-1060-FC4B-A52A-E52D9731DFF7}">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Less dependence on scope</a:t>
          </a:r>
          <a:endParaRPr lang="en-US" sz="3500" kern="1200"/>
        </a:p>
      </dsp:txBody>
      <dsp:txXfrm>
        <a:off x="7613092" y="1447754"/>
        <a:ext cx="2847502" cy="176801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E732F-5DA0-B748-8F2B-5F22CE84E42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390A0DD-6769-A94E-939F-D41C831040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F6FF183-E3F4-3F46-B930-4D3DE791757D}"/>
              </a:ext>
            </a:extLst>
          </p:cNvPr>
          <p:cNvSpPr>
            <a:spLocks noGrp="1"/>
          </p:cNvSpPr>
          <p:nvPr>
            <p:ph type="dt" sz="half" idx="10"/>
          </p:nvPr>
        </p:nvSpPr>
        <p:spPr/>
        <p:txBody>
          <a:bodyPr/>
          <a:lstStyle/>
          <a:p>
            <a:fld id="{2EB87B3B-BAA7-D346-8EB7-EBF6A90C701D}" type="datetimeFigureOut">
              <a:rPr lang="en-US" smtClean="0"/>
              <a:t>1/25/22</a:t>
            </a:fld>
            <a:endParaRPr lang="en-US"/>
          </a:p>
        </p:txBody>
      </p:sp>
      <p:sp>
        <p:nvSpPr>
          <p:cNvPr id="5" name="Footer Placeholder 4">
            <a:extLst>
              <a:ext uri="{FF2B5EF4-FFF2-40B4-BE49-F238E27FC236}">
                <a16:creationId xmlns:a16="http://schemas.microsoft.com/office/drawing/2014/main" id="{6F08B22F-F6B9-D346-AECA-7BC2E2EF7C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736FCB-DB22-534A-B6D9-8785AC4E0CA4}"/>
              </a:ext>
            </a:extLst>
          </p:cNvPr>
          <p:cNvSpPr>
            <a:spLocks noGrp="1"/>
          </p:cNvSpPr>
          <p:nvPr>
            <p:ph type="sldNum" sz="quarter" idx="12"/>
          </p:nvPr>
        </p:nvSpPr>
        <p:spPr/>
        <p:txBody>
          <a:bodyPr/>
          <a:lstStyle/>
          <a:p>
            <a:fld id="{C8F91820-2308-2D4C-8AB4-E92839CEAA14}" type="slidenum">
              <a:rPr lang="en-US" smtClean="0"/>
              <a:t>‹#›</a:t>
            </a:fld>
            <a:endParaRPr lang="en-US"/>
          </a:p>
        </p:txBody>
      </p:sp>
    </p:spTree>
    <p:extLst>
      <p:ext uri="{BB962C8B-B14F-4D97-AF65-F5344CB8AC3E}">
        <p14:creationId xmlns:p14="http://schemas.microsoft.com/office/powerpoint/2010/main" val="36785273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758E9-5495-EC4A-944F-38360104E99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B078BCE-9ACA-E240-A333-F7B6C84F7BD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C7BA391-242A-124A-B2EB-338F79C96F28}"/>
              </a:ext>
            </a:extLst>
          </p:cNvPr>
          <p:cNvSpPr>
            <a:spLocks noGrp="1"/>
          </p:cNvSpPr>
          <p:nvPr>
            <p:ph type="dt" sz="half" idx="10"/>
          </p:nvPr>
        </p:nvSpPr>
        <p:spPr/>
        <p:txBody>
          <a:bodyPr/>
          <a:lstStyle/>
          <a:p>
            <a:fld id="{2EB87B3B-BAA7-D346-8EB7-EBF6A90C701D}" type="datetimeFigureOut">
              <a:rPr lang="en-US" smtClean="0"/>
              <a:t>1/25/22</a:t>
            </a:fld>
            <a:endParaRPr lang="en-US"/>
          </a:p>
        </p:txBody>
      </p:sp>
      <p:sp>
        <p:nvSpPr>
          <p:cNvPr id="5" name="Footer Placeholder 4">
            <a:extLst>
              <a:ext uri="{FF2B5EF4-FFF2-40B4-BE49-F238E27FC236}">
                <a16:creationId xmlns:a16="http://schemas.microsoft.com/office/drawing/2014/main" id="{1178149A-B6A2-DA4E-A91B-F63A72A722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48E168-B335-5B44-9505-C78F37B451D7}"/>
              </a:ext>
            </a:extLst>
          </p:cNvPr>
          <p:cNvSpPr>
            <a:spLocks noGrp="1"/>
          </p:cNvSpPr>
          <p:nvPr>
            <p:ph type="sldNum" sz="quarter" idx="12"/>
          </p:nvPr>
        </p:nvSpPr>
        <p:spPr/>
        <p:txBody>
          <a:bodyPr/>
          <a:lstStyle/>
          <a:p>
            <a:fld id="{C8F91820-2308-2D4C-8AB4-E92839CEAA14}" type="slidenum">
              <a:rPr lang="en-US" smtClean="0"/>
              <a:t>‹#›</a:t>
            </a:fld>
            <a:endParaRPr lang="en-US"/>
          </a:p>
        </p:txBody>
      </p:sp>
    </p:spTree>
    <p:extLst>
      <p:ext uri="{BB962C8B-B14F-4D97-AF65-F5344CB8AC3E}">
        <p14:creationId xmlns:p14="http://schemas.microsoft.com/office/powerpoint/2010/main" val="4042758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87F0E-5755-0E4E-9B5E-441A16BA9F0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7E75E10-A02E-B746-8D8E-0BF232BBFE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5F6E4E8-4E8F-384C-95DB-4007A5CE1EEA}"/>
              </a:ext>
            </a:extLst>
          </p:cNvPr>
          <p:cNvSpPr>
            <a:spLocks noGrp="1"/>
          </p:cNvSpPr>
          <p:nvPr>
            <p:ph type="dt" sz="half" idx="10"/>
          </p:nvPr>
        </p:nvSpPr>
        <p:spPr/>
        <p:txBody>
          <a:bodyPr/>
          <a:lstStyle/>
          <a:p>
            <a:fld id="{2EB87B3B-BAA7-D346-8EB7-EBF6A90C701D}" type="datetimeFigureOut">
              <a:rPr lang="en-US" smtClean="0"/>
              <a:t>1/25/22</a:t>
            </a:fld>
            <a:endParaRPr lang="en-US"/>
          </a:p>
        </p:txBody>
      </p:sp>
      <p:sp>
        <p:nvSpPr>
          <p:cNvPr id="5" name="Footer Placeholder 4">
            <a:extLst>
              <a:ext uri="{FF2B5EF4-FFF2-40B4-BE49-F238E27FC236}">
                <a16:creationId xmlns:a16="http://schemas.microsoft.com/office/drawing/2014/main" id="{903D62D1-6265-DF4A-BBF6-15FF3FD285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FC76A7-4D22-E04A-8121-0CA9A956121B}"/>
              </a:ext>
            </a:extLst>
          </p:cNvPr>
          <p:cNvSpPr>
            <a:spLocks noGrp="1"/>
          </p:cNvSpPr>
          <p:nvPr>
            <p:ph type="sldNum" sz="quarter" idx="12"/>
          </p:nvPr>
        </p:nvSpPr>
        <p:spPr/>
        <p:txBody>
          <a:bodyPr/>
          <a:lstStyle/>
          <a:p>
            <a:fld id="{C8F91820-2308-2D4C-8AB4-E92839CEAA14}" type="slidenum">
              <a:rPr lang="en-US" smtClean="0"/>
              <a:t>‹#›</a:t>
            </a:fld>
            <a:endParaRPr lang="en-US"/>
          </a:p>
        </p:txBody>
      </p:sp>
    </p:spTree>
    <p:extLst>
      <p:ext uri="{BB962C8B-B14F-4D97-AF65-F5344CB8AC3E}">
        <p14:creationId xmlns:p14="http://schemas.microsoft.com/office/powerpoint/2010/main" val="34929085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E0F3C-7265-DB4A-A3AE-D7221858F5D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54E0F17-5CCE-314C-8C0E-43CE74ED313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1901EFC-F7AF-E64E-9B91-B221DD437F9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0881700-537B-6948-8346-CF7DC4825D89}"/>
              </a:ext>
            </a:extLst>
          </p:cNvPr>
          <p:cNvSpPr>
            <a:spLocks noGrp="1"/>
          </p:cNvSpPr>
          <p:nvPr>
            <p:ph type="dt" sz="half" idx="10"/>
          </p:nvPr>
        </p:nvSpPr>
        <p:spPr/>
        <p:txBody>
          <a:bodyPr/>
          <a:lstStyle/>
          <a:p>
            <a:fld id="{2EB87B3B-BAA7-D346-8EB7-EBF6A90C701D}" type="datetimeFigureOut">
              <a:rPr lang="en-US" smtClean="0"/>
              <a:t>1/25/22</a:t>
            </a:fld>
            <a:endParaRPr lang="en-US"/>
          </a:p>
        </p:txBody>
      </p:sp>
      <p:sp>
        <p:nvSpPr>
          <p:cNvPr id="6" name="Footer Placeholder 5">
            <a:extLst>
              <a:ext uri="{FF2B5EF4-FFF2-40B4-BE49-F238E27FC236}">
                <a16:creationId xmlns:a16="http://schemas.microsoft.com/office/drawing/2014/main" id="{C2B21D28-1896-6247-80C2-340F9A15FBF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3A22A1-90EC-8441-AB41-A7210503BB5C}"/>
              </a:ext>
            </a:extLst>
          </p:cNvPr>
          <p:cNvSpPr>
            <a:spLocks noGrp="1"/>
          </p:cNvSpPr>
          <p:nvPr>
            <p:ph type="sldNum" sz="quarter" idx="12"/>
          </p:nvPr>
        </p:nvSpPr>
        <p:spPr/>
        <p:txBody>
          <a:bodyPr/>
          <a:lstStyle/>
          <a:p>
            <a:fld id="{C8F91820-2308-2D4C-8AB4-E92839CEAA14}" type="slidenum">
              <a:rPr lang="en-US" smtClean="0"/>
              <a:t>‹#›</a:t>
            </a:fld>
            <a:endParaRPr lang="en-US"/>
          </a:p>
        </p:txBody>
      </p:sp>
    </p:spTree>
    <p:extLst>
      <p:ext uri="{BB962C8B-B14F-4D97-AF65-F5344CB8AC3E}">
        <p14:creationId xmlns:p14="http://schemas.microsoft.com/office/powerpoint/2010/main" val="894788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2BB3D-5A55-9B49-BBB7-DDBA1B5D691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42C8A20-DB6D-4A48-860D-F3323BEA1E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EE757CE-6512-A04B-9D29-36F466517FC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1373E1C-2CFD-7044-ADBA-551659C398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A5686FB-7C11-7D4C-BFBD-2DF403F8F91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3E8A87B-A240-1C4D-B6F7-0654147722AC}"/>
              </a:ext>
            </a:extLst>
          </p:cNvPr>
          <p:cNvSpPr>
            <a:spLocks noGrp="1"/>
          </p:cNvSpPr>
          <p:nvPr>
            <p:ph type="dt" sz="half" idx="10"/>
          </p:nvPr>
        </p:nvSpPr>
        <p:spPr/>
        <p:txBody>
          <a:bodyPr/>
          <a:lstStyle/>
          <a:p>
            <a:fld id="{2EB87B3B-BAA7-D346-8EB7-EBF6A90C701D}" type="datetimeFigureOut">
              <a:rPr lang="en-US" smtClean="0"/>
              <a:t>1/25/22</a:t>
            </a:fld>
            <a:endParaRPr lang="en-US"/>
          </a:p>
        </p:txBody>
      </p:sp>
      <p:sp>
        <p:nvSpPr>
          <p:cNvPr id="8" name="Footer Placeholder 7">
            <a:extLst>
              <a:ext uri="{FF2B5EF4-FFF2-40B4-BE49-F238E27FC236}">
                <a16:creationId xmlns:a16="http://schemas.microsoft.com/office/drawing/2014/main" id="{60DA6B10-69D8-E44B-9486-A77380D4C6A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0DFF0D-7226-274D-8DBE-ADFA0D1402E0}"/>
              </a:ext>
            </a:extLst>
          </p:cNvPr>
          <p:cNvSpPr>
            <a:spLocks noGrp="1"/>
          </p:cNvSpPr>
          <p:nvPr>
            <p:ph type="sldNum" sz="quarter" idx="12"/>
          </p:nvPr>
        </p:nvSpPr>
        <p:spPr/>
        <p:txBody>
          <a:bodyPr/>
          <a:lstStyle/>
          <a:p>
            <a:fld id="{C8F91820-2308-2D4C-8AB4-E92839CEAA14}" type="slidenum">
              <a:rPr lang="en-US" smtClean="0"/>
              <a:t>‹#›</a:t>
            </a:fld>
            <a:endParaRPr lang="en-US"/>
          </a:p>
        </p:txBody>
      </p:sp>
    </p:spTree>
    <p:extLst>
      <p:ext uri="{BB962C8B-B14F-4D97-AF65-F5344CB8AC3E}">
        <p14:creationId xmlns:p14="http://schemas.microsoft.com/office/powerpoint/2010/main" val="3586029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CACF6-9B82-AE40-B95B-570C650EF5A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7CC941A-E912-C34E-A146-4308C71FE375}"/>
              </a:ext>
            </a:extLst>
          </p:cNvPr>
          <p:cNvSpPr>
            <a:spLocks noGrp="1"/>
          </p:cNvSpPr>
          <p:nvPr>
            <p:ph type="dt" sz="half" idx="10"/>
          </p:nvPr>
        </p:nvSpPr>
        <p:spPr/>
        <p:txBody>
          <a:bodyPr/>
          <a:lstStyle/>
          <a:p>
            <a:fld id="{2EB87B3B-BAA7-D346-8EB7-EBF6A90C701D}" type="datetimeFigureOut">
              <a:rPr lang="en-US" smtClean="0"/>
              <a:t>1/25/22</a:t>
            </a:fld>
            <a:endParaRPr lang="en-US"/>
          </a:p>
        </p:txBody>
      </p:sp>
      <p:sp>
        <p:nvSpPr>
          <p:cNvPr id="4" name="Footer Placeholder 3">
            <a:extLst>
              <a:ext uri="{FF2B5EF4-FFF2-40B4-BE49-F238E27FC236}">
                <a16:creationId xmlns:a16="http://schemas.microsoft.com/office/drawing/2014/main" id="{E61FFD66-57AF-8944-9375-49D0080770A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336D1F6-5C16-EB40-A0ED-7744991AB68B}"/>
              </a:ext>
            </a:extLst>
          </p:cNvPr>
          <p:cNvSpPr>
            <a:spLocks noGrp="1"/>
          </p:cNvSpPr>
          <p:nvPr>
            <p:ph type="sldNum" sz="quarter" idx="12"/>
          </p:nvPr>
        </p:nvSpPr>
        <p:spPr/>
        <p:txBody>
          <a:bodyPr/>
          <a:lstStyle/>
          <a:p>
            <a:fld id="{C8F91820-2308-2D4C-8AB4-E92839CEAA14}" type="slidenum">
              <a:rPr lang="en-US" smtClean="0"/>
              <a:t>‹#›</a:t>
            </a:fld>
            <a:endParaRPr lang="en-US"/>
          </a:p>
        </p:txBody>
      </p:sp>
    </p:spTree>
    <p:extLst>
      <p:ext uri="{BB962C8B-B14F-4D97-AF65-F5344CB8AC3E}">
        <p14:creationId xmlns:p14="http://schemas.microsoft.com/office/powerpoint/2010/main" val="1229112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F6CC7D-9BC8-B140-A905-FC5060708D3B}"/>
              </a:ext>
            </a:extLst>
          </p:cNvPr>
          <p:cNvSpPr>
            <a:spLocks noGrp="1"/>
          </p:cNvSpPr>
          <p:nvPr>
            <p:ph type="dt" sz="half" idx="10"/>
          </p:nvPr>
        </p:nvSpPr>
        <p:spPr/>
        <p:txBody>
          <a:bodyPr/>
          <a:lstStyle/>
          <a:p>
            <a:fld id="{2EB87B3B-BAA7-D346-8EB7-EBF6A90C701D}" type="datetimeFigureOut">
              <a:rPr lang="en-US" smtClean="0"/>
              <a:t>1/25/22</a:t>
            </a:fld>
            <a:endParaRPr lang="en-US"/>
          </a:p>
        </p:txBody>
      </p:sp>
      <p:sp>
        <p:nvSpPr>
          <p:cNvPr id="3" name="Footer Placeholder 2">
            <a:extLst>
              <a:ext uri="{FF2B5EF4-FFF2-40B4-BE49-F238E27FC236}">
                <a16:creationId xmlns:a16="http://schemas.microsoft.com/office/drawing/2014/main" id="{58EBC1CA-5E7F-C845-A863-7063D58241D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9954F22-86B4-E540-BDE6-4064AF78F064}"/>
              </a:ext>
            </a:extLst>
          </p:cNvPr>
          <p:cNvSpPr>
            <a:spLocks noGrp="1"/>
          </p:cNvSpPr>
          <p:nvPr>
            <p:ph type="sldNum" sz="quarter" idx="12"/>
          </p:nvPr>
        </p:nvSpPr>
        <p:spPr/>
        <p:txBody>
          <a:bodyPr/>
          <a:lstStyle/>
          <a:p>
            <a:fld id="{C8F91820-2308-2D4C-8AB4-E92839CEAA14}" type="slidenum">
              <a:rPr lang="en-US" smtClean="0"/>
              <a:t>‹#›</a:t>
            </a:fld>
            <a:endParaRPr lang="en-US"/>
          </a:p>
        </p:txBody>
      </p:sp>
    </p:spTree>
    <p:extLst>
      <p:ext uri="{BB962C8B-B14F-4D97-AF65-F5344CB8AC3E}">
        <p14:creationId xmlns:p14="http://schemas.microsoft.com/office/powerpoint/2010/main" val="283709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E8D72-167E-2F4A-8FBF-96EC63642AE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F6B7834-351C-3142-94A6-76164D8121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1742D8C-25C6-5D4F-958B-BF90DC4311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32B93B2-7C56-7D41-98C7-82E1B43B696F}"/>
              </a:ext>
            </a:extLst>
          </p:cNvPr>
          <p:cNvSpPr>
            <a:spLocks noGrp="1"/>
          </p:cNvSpPr>
          <p:nvPr>
            <p:ph type="dt" sz="half" idx="10"/>
          </p:nvPr>
        </p:nvSpPr>
        <p:spPr/>
        <p:txBody>
          <a:bodyPr/>
          <a:lstStyle/>
          <a:p>
            <a:fld id="{2EB87B3B-BAA7-D346-8EB7-EBF6A90C701D}" type="datetimeFigureOut">
              <a:rPr lang="en-US" smtClean="0"/>
              <a:t>1/25/22</a:t>
            </a:fld>
            <a:endParaRPr lang="en-US"/>
          </a:p>
        </p:txBody>
      </p:sp>
      <p:sp>
        <p:nvSpPr>
          <p:cNvPr id="6" name="Footer Placeholder 5">
            <a:extLst>
              <a:ext uri="{FF2B5EF4-FFF2-40B4-BE49-F238E27FC236}">
                <a16:creationId xmlns:a16="http://schemas.microsoft.com/office/drawing/2014/main" id="{E827DE39-40F0-3C4B-9DB0-E7906CE685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7A004F-2A22-8E41-9385-D023B077A153}"/>
              </a:ext>
            </a:extLst>
          </p:cNvPr>
          <p:cNvSpPr>
            <a:spLocks noGrp="1"/>
          </p:cNvSpPr>
          <p:nvPr>
            <p:ph type="sldNum" sz="quarter" idx="12"/>
          </p:nvPr>
        </p:nvSpPr>
        <p:spPr/>
        <p:txBody>
          <a:bodyPr/>
          <a:lstStyle/>
          <a:p>
            <a:fld id="{C8F91820-2308-2D4C-8AB4-E92839CEAA14}" type="slidenum">
              <a:rPr lang="en-US" smtClean="0"/>
              <a:t>‹#›</a:t>
            </a:fld>
            <a:endParaRPr lang="en-US"/>
          </a:p>
        </p:txBody>
      </p:sp>
    </p:spTree>
    <p:extLst>
      <p:ext uri="{BB962C8B-B14F-4D97-AF65-F5344CB8AC3E}">
        <p14:creationId xmlns:p14="http://schemas.microsoft.com/office/powerpoint/2010/main" val="20827847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EBAA4-28C1-BB43-AAA0-AD810F854A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555F599-33AD-1F48-A398-97764D84F65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E34D14B-6F75-BA42-BA7D-87F2932856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C215264-A15A-FD4C-ADA2-E9DBFEA0DF10}"/>
              </a:ext>
            </a:extLst>
          </p:cNvPr>
          <p:cNvSpPr>
            <a:spLocks noGrp="1"/>
          </p:cNvSpPr>
          <p:nvPr>
            <p:ph type="dt" sz="half" idx="10"/>
          </p:nvPr>
        </p:nvSpPr>
        <p:spPr/>
        <p:txBody>
          <a:bodyPr/>
          <a:lstStyle/>
          <a:p>
            <a:fld id="{2EB87B3B-BAA7-D346-8EB7-EBF6A90C701D}" type="datetimeFigureOut">
              <a:rPr lang="en-US" smtClean="0"/>
              <a:t>1/25/22</a:t>
            </a:fld>
            <a:endParaRPr lang="en-US"/>
          </a:p>
        </p:txBody>
      </p:sp>
      <p:sp>
        <p:nvSpPr>
          <p:cNvPr id="6" name="Footer Placeholder 5">
            <a:extLst>
              <a:ext uri="{FF2B5EF4-FFF2-40B4-BE49-F238E27FC236}">
                <a16:creationId xmlns:a16="http://schemas.microsoft.com/office/drawing/2014/main" id="{ACAF10F2-E360-F546-BFE9-B245EE9C78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D663445-4127-BC4A-B847-D9A3D28E45C7}"/>
              </a:ext>
            </a:extLst>
          </p:cNvPr>
          <p:cNvSpPr>
            <a:spLocks noGrp="1"/>
          </p:cNvSpPr>
          <p:nvPr>
            <p:ph type="sldNum" sz="quarter" idx="12"/>
          </p:nvPr>
        </p:nvSpPr>
        <p:spPr/>
        <p:txBody>
          <a:bodyPr/>
          <a:lstStyle/>
          <a:p>
            <a:fld id="{C8F91820-2308-2D4C-8AB4-E92839CEAA14}" type="slidenum">
              <a:rPr lang="en-US" smtClean="0"/>
              <a:t>‹#›</a:t>
            </a:fld>
            <a:endParaRPr lang="en-US"/>
          </a:p>
        </p:txBody>
      </p:sp>
    </p:spTree>
    <p:extLst>
      <p:ext uri="{BB962C8B-B14F-4D97-AF65-F5344CB8AC3E}">
        <p14:creationId xmlns:p14="http://schemas.microsoft.com/office/powerpoint/2010/main" val="32950189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F62AE-C15A-F44F-9BF4-8C939D67A4F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A3BB7D-E107-2A45-987A-AADCE57EA44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577BB34-269E-8E4E-8F47-F0CE254CA88E}"/>
              </a:ext>
            </a:extLst>
          </p:cNvPr>
          <p:cNvSpPr>
            <a:spLocks noGrp="1"/>
          </p:cNvSpPr>
          <p:nvPr>
            <p:ph type="dt" sz="half" idx="10"/>
          </p:nvPr>
        </p:nvSpPr>
        <p:spPr/>
        <p:txBody>
          <a:bodyPr/>
          <a:lstStyle/>
          <a:p>
            <a:fld id="{2EB87B3B-BAA7-D346-8EB7-EBF6A90C701D}" type="datetimeFigureOut">
              <a:rPr lang="en-US" smtClean="0"/>
              <a:t>1/25/22</a:t>
            </a:fld>
            <a:endParaRPr lang="en-US"/>
          </a:p>
        </p:txBody>
      </p:sp>
      <p:sp>
        <p:nvSpPr>
          <p:cNvPr id="5" name="Footer Placeholder 4">
            <a:extLst>
              <a:ext uri="{FF2B5EF4-FFF2-40B4-BE49-F238E27FC236}">
                <a16:creationId xmlns:a16="http://schemas.microsoft.com/office/drawing/2014/main" id="{5DB22444-D50C-5D4A-BBCB-BAEE51E296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D818BA-6AA6-584D-B713-AA60FF5A0196}"/>
              </a:ext>
            </a:extLst>
          </p:cNvPr>
          <p:cNvSpPr>
            <a:spLocks noGrp="1"/>
          </p:cNvSpPr>
          <p:nvPr>
            <p:ph type="sldNum" sz="quarter" idx="12"/>
          </p:nvPr>
        </p:nvSpPr>
        <p:spPr/>
        <p:txBody>
          <a:bodyPr/>
          <a:lstStyle/>
          <a:p>
            <a:fld id="{C8F91820-2308-2D4C-8AB4-E92839CEAA14}" type="slidenum">
              <a:rPr lang="en-US" smtClean="0"/>
              <a:t>‹#›</a:t>
            </a:fld>
            <a:endParaRPr lang="en-US"/>
          </a:p>
        </p:txBody>
      </p:sp>
    </p:spTree>
    <p:extLst>
      <p:ext uri="{BB962C8B-B14F-4D97-AF65-F5344CB8AC3E}">
        <p14:creationId xmlns:p14="http://schemas.microsoft.com/office/powerpoint/2010/main" val="3368427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A4B7A1-F616-3949-8503-983C3472EB8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EB2CED7-190D-0845-956C-C8551A00B52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DF84162-5AAC-6548-B809-E1A542FF4DA5}"/>
              </a:ext>
            </a:extLst>
          </p:cNvPr>
          <p:cNvSpPr>
            <a:spLocks noGrp="1"/>
          </p:cNvSpPr>
          <p:nvPr>
            <p:ph type="dt" sz="half" idx="10"/>
          </p:nvPr>
        </p:nvSpPr>
        <p:spPr/>
        <p:txBody>
          <a:bodyPr/>
          <a:lstStyle/>
          <a:p>
            <a:fld id="{2EB87B3B-BAA7-D346-8EB7-EBF6A90C701D}" type="datetimeFigureOut">
              <a:rPr lang="en-US" smtClean="0"/>
              <a:t>1/25/22</a:t>
            </a:fld>
            <a:endParaRPr lang="en-US"/>
          </a:p>
        </p:txBody>
      </p:sp>
      <p:sp>
        <p:nvSpPr>
          <p:cNvPr id="5" name="Footer Placeholder 4">
            <a:extLst>
              <a:ext uri="{FF2B5EF4-FFF2-40B4-BE49-F238E27FC236}">
                <a16:creationId xmlns:a16="http://schemas.microsoft.com/office/drawing/2014/main" id="{6D1FCE4B-B292-B449-BCDD-EF95A8BA86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C1DB0-99CF-AB43-9449-044FB41F8890}"/>
              </a:ext>
            </a:extLst>
          </p:cNvPr>
          <p:cNvSpPr>
            <a:spLocks noGrp="1"/>
          </p:cNvSpPr>
          <p:nvPr>
            <p:ph type="sldNum" sz="quarter" idx="12"/>
          </p:nvPr>
        </p:nvSpPr>
        <p:spPr/>
        <p:txBody>
          <a:bodyPr/>
          <a:lstStyle/>
          <a:p>
            <a:fld id="{C8F91820-2308-2D4C-8AB4-E92839CEAA14}" type="slidenum">
              <a:rPr lang="en-US" smtClean="0"/>
              <a:t>‹#›</a:t>
            </a:fld>
            <a:endParaRPr lang="en-US"/>
          </a:p>
        </p:txBody>
      </p:sp>
    </p:spTree>
    <p:extLst>
      <p:ext uri="{BB962C8B-B14F-4D97-AF65-F5344CB8AC3E}">
        <p14:creationId xmlns:p14="http://schemas.microsoft.com/office/powerpoint/2010/main" val="915292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9B476AF-7EF6-8E4D-BE05-1EDC926186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1EFC060-AAE0-FE49-83B9-6CE4CD0A433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A2F95AF-F725-954D-AC7D-7BE88917EF1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B87B3B-BAA7-D346-8EB7-EBF6A90C701D}" type="datetimeFigureOut">
              <a:rPr lang="en-US" smtClean="0"/>
              <a:t>1/25/22</a:t>
            </a:fld>
            <a:endParaRPr lang="en-US"/>
          </a:p>
        </p:txBody>
      </p:sp>
      <p:sp>
        <p:nvSpPr>
          <p:cNvPr id="5" name="Footer Placeholder 4">
            <a:extLst>
              <a:ext uri="{FF2B5EF4-FFF2-40B4-BE49-F238E27FC236}">
                <a16:creationId xmlns:a16="http://schemas.microsoft.com/office/drawing/2014/main" id="{67815C16-2D80-6F4E-93DF-166DB93491D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E714B21-28FC-4F41-89E6-902FAE94B3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8F91820-2308-2D4C-8AB4-E92839CEAA14}" type="slidenum">
              <a:rPr lang="en-US" smtClean="0"/>
              <a:t>‹#›</a:t>
            </a:fld>
            <a:endParaRPr lang="en-US"/>
          </a:p>
        </p:txBody>
      </p:sp>
    </p:spTree>
    <p:extLst>
      <p:ext uri="{BB962C8B-B14F-4D97-AF65-F5344CB8AC3E}">
        <p14:creationId xmlns:p14="http://schemas.microsoft.com/office/powerpoint/2010/main" val="11893832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1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45.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3.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9.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3.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5.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abstract blue and gold cube illustration">
            <a:extLst>
              <a:ext uri="{FF2B5EF4-FFF2-40B4-BE49-F238E27FC236}">
                <a16:creationId xmlns:a16="http://schemas.microsoft.com/office/drawing/2014/main" id="{81341276-5675-4044-9368-225AF4EFA7CD}"/>
              </a:ext>
            </a:extLst>
          </p:cNvPr>
          <p:cNvPicPr>
            <a:picLocks noChangeAspect="1"/>
          </p:cNvPicPr>
          <p:nvPr/>
        </p:nvPicPr>
        <p:blipFill rotWithShape="1">
          <a:blip r:embed="rId2">
            <a:alphaModFix amt="50000"/>
          </a:blip>
          <a:srcRect b="6250"/>
          <a:stretch/>
        </p:blipFill>
        <p:spPr>
          <a:xfrm>
            <a:off x="20" y="1"/>
            <a:ext cx="12191980" cy="6857999"/>
          </a:xfrm>
          <a:prstGeom prst="rect">
            <a:avLst/>
          </a:prstGeom>
        </p:spPr>
      </p:pic>
      <p:sp>
        <p:nvSpPr>
          <p:cNvPr id="2" name="Title 1">
            <a:extLst>
              <a:ext uri="{FF2B5EF4-FFF2-40B4-BE49-F238E27FC236}">
                <a16:creationId xmlns:a16="http://schemas.microsoft.com/office/drawing/2014/main" id="{8ED74FB0-0AA6-BC47-BA57-9E5D67AF1B23}"/>
              </a:ext>
            </a:extLst>
          </p:cNvPr>
          <p:cNvSpPr>
            <a:spLocks noGrp="1"/>
          </p:cNvSpPr>
          <p:nvPr>
            <p:ph type="ctrTitle"/>
          </p:nvPr>
        </p:nvSpPr>
        <p:spPr>
          <a:xfrm>
            <a:off x="1524000" y="1122362"/>
            <a:ext cx="9144000" cy="2900518"/>
          </a:xfrm>
        </p:spPr>
        <p:txBody>
          <a:bodyPr>
            <a:normAutofit/>
          </a:bodyPr>
          <a:lstStyle/>
          <a:p>
            <a:r>
              <a:rPr lang="en-US">
                <a:solidFill>
                  <a:srgbClr val="FFFFFF"/>
                </a:solidFill>
              </a:rPr>
              <a:t>Object-Oriented Software and Algorithms</a:t>
            </a:r>
          </a:p>
        </p:txBody>
      </p:sp>
      <p:sp>
        <p:nvSpPr>
          <p:cNvPr id="3" name="Subtitle 2">
            <a:extLst>
              <a:ext uri="{FF2B5EF4-FFF2-40B4-BE49-F238E27FC236}">
                <a16:creationId xmlns:a16="http://schemas.microsoft.com/office/drawing/2014/main" id="{430931F1-D395-2B49-947D-98AA45BBEF77}"/>
              </a:ext>
            </a:extLst>
          </p:cNvPr>
          <p:cNvSpPr>
            <a:spLocks noGrp="1"/>
          </p:cNvSpPr>
          <p:nvPr>
            <p:ph type="subTitle" idx="1"/>
          </p:nvPr>
        </p:nvSpPr>
        <p:spPr>
          <a:xfrm>
            <a:off x="1524000" y="4159404"/>
            <a:ext cx="9144000" cy="1098395"/>
          </a:xfrm>
        </p:spPr>
        <p:txBody>
          <a:bodyPr>
            <a:normAutofit/>
          </a:bodyPr>
          <a:lstStyle/>
          <a:p>
            <a:endParaRPr lang="en-US">
              <a:solidFill>
                <a:srgbClr val="FFFFFF"/>
              </a:solidFill>
            </a:endParaRPr>
          </a:p>
        </p:txBody>
      </p:sp>
    </p:spTree>
    <p:extLst>
      <p:ext uri="{BB962C8B-B14F-4D97-AF65-F5344CB8AC3E}">
        <p14:creationId xmlns:p14="http://schemas.microsoft.com/office/powerpoint/2010/main" val="46818164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14" name="Straight Connector 13">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0" name="Oval 19">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0" name="Straight Connector 29">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B3CFBC7A-8CCA-8244-BF7D-754D2E50F538}"/>
              </a:ext>
            </a:extLst>
          </p:cNvPr>
          <p:cNvSpPr>
            <a:spLocks noGrp="1"/>
          </p:cNvSpPr>
          <p:nvPr>
            <p:ph type="title"/>
          </p:nvPr>
        </p:nvSpPr>
        <p:spPr>
          <a:xfrm>
            <a:off x="630936" y="495992"/>
            <a:ext cx="4195140" cy="5638831"/>
          </a:xfrm>
          <a:noFill/>
        </p:spPr>
        <p:txBody>
          <a:bodyPr anchor="ctr">
            <a:normAutofit/>
          </a:bodyPr>
          <a:lstStyle/>
          <a:p>
            <a:r>
              <a:rPr lang="en-US" sz="4800"/>
              <a:t>Itinerary</a:t>
            </a:r>
          </a:p>
        </p:txBody>
      </p:sp>
      <p:graphicFrame>
        <p:nvGraphicFramePr>
          <p:cNvPr id="5" name="Content Placeholder 2">
            <a:extLst>
              <a:ext uri="{FF2B5EF4-FFF2-40B4-BE49-F238E27FC236}">
                <a16:creationId xmlns:a16="http://schemas.microsoft.com/office/drawing/2014/main" id="{F1B0A339-F593-4D23-B750-75FBA0B628B7}"/>
              </a:ext>
            </a:extLst>
          </p:cNvPr>
          <p:cNvGraphicFramePr>
            <a:graphicFrameLocks noGrp="1"/>
          </p:cNvGraphicFramePr>
          <p:nvPr>
            <p:ph idx="1"/>
            <p:extLst>
              <p:ext uri="{D42A27DB-BD31-4B8C-83A1-F6EECF244321}">
                <p14:modId xmlns:p14="http://schemas.microsoft.com/office/powerpoint/2010/main" val="3236257392"/>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480637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05655-0F02-234B-ABF0-5A3384F78DED}"/>
              </a:ext>
            </a:extLst>
          </p:cNvPr>
          <p:cNvSpPr>
            <a:spLocks noGrp="1"/>
          </p:cNvSpPr>
          <p:nvPr>
            <p:ph type="title"/>
          </p:nvPr>
        </p:nvSpPr>
        <p:spPr/>
        <p:txBody>
          <a:bodyPr/>
          <a:lstStyle/>
          <a:p>
            <a:r>
              <a:rPr lang="en-US" dirty="0"/>
              <a:t>Module Overview</a:t>
            </a:r>
          </a:p>
        </p:txBody>
      </p:sp>
      <p:graphicFrame>
        <p:nvGraphicFramePr>
          <p:cNvPr id="5" name="Content Placeholder 2">
            <a:extLst>
              <a:ext uri="{FF2B5EF4-FFF2-40B4-BE49-F238E27FC236}">
                <a16:creationId xmlns:a16="http://schemas.microsoft.com/office/drawing/2014/main" id="{31C92AC7-3F2A-4D3F-9254-9537A223824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7160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lue blocks and networks technology background">
            <a:extLst>
              <a:ext uri="{FF2B5EF4-FFF2-40B4-BE49-F238E27FC236}">
                <a16:creationId xmlns:a16="http://schemas.microsoft.com/office/drawing/2014/main" id="{354BB098-6CBF-43BD-946B-DA875AF1029B}"/>
              </a:ext>
            </a:extLst>
          </p:cNvPr>
          <p:cNvPicPr>
            <a:picLocks noChangeAspect="1"/>
          </p:cNvPicPr>
          <p:nvPr/>
        </p:nvPicPr>
        <p:blipFill rotWithShape="1">
          <a:blip r:embed="rId2">
            <a:alphaModFix amt="35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32A897C4-DB1E-7340-A3C0-F5C783AEC52B}"/>
              </a:ext>
            </a:extLst>
          </p:cNvPr>
          <p:cNvSpPr>
            <a:spLocks noGrp="1"/>
          </p:cNvSpPr>
          <p:nvPr>
            <p:ph type="title"/>
          </p:nvPr>
        </p:nvSpPr>
        <p:spPr>
          <a:xfrm>
            <a:off x="838201" y="1065862"/>
            <a:ext cx="3313164" cy="4726276"/>
          </a:xfrm>
        </p:spPr>
        <p:txBody>
          <a:bodyPr>
            <a:normAutofit/>
          </a:bodyPr>
          <a:lstStyle/>
          <a:p>
            <a:pPr algn="r"/>
            <a:r>
              <a:rPr lang="en-US" sz="4000">
                <a:solidFill>
                  <a:srgbClr val="FFFFFF"/>
                </a:solidFill>
              </a:rPr>
              <a:t>Module Aim</a:t>
            </a:r>
          </a:p>
        </p:txBody>
      </p:sp>
      <p:cxnSp>
        <p:nvCxnSpPr>
          <p:cNvPr id="11" name="Straight Connector 10">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65475B-9272-AE48-BA1C-93633659CA4B}"/>
              </a:ext>
            </a:extLst>
          </p:cNvPr>
          <p:cNvSpPr>
            <a:spLocks noGrp="1"/>
          </p:cNvSpPr>
          <p:nvPr>
            <p:ph idx="1"/>
          </p:nvPr>
        </p:nvSpPr>
        <p:spPr>
          <a:xfrm>
            <a:off x="5155379" y="1065862"/>
            <a:ext cx="5744685" cy="4726276"/>
          </a:xfrm>
        </p:spPr>
        <p:txBody>
          <a:bodyPr anchor="ctr">
            <a:normAutofit/>
          </a:bodyPr>
          <a:lstStyle/>
          <a:p>
            <a:pPr marL="0" indent="0">
              <a:buNone/>
            </a:pPr>
            <a:r>
              <a:rPr lang="en-GB" sz="2000">
                <a:solidFill>
                  <a:srgbClr val="FFFFFF"/>
                </a:solidFill>
              </a:rPr>
              <a:t>To provide students with a conceptual understanding of abstract data types, data structures and algorithms used in web development and the ability to apply these concepts using object oriented (OO) development methods in web development scenarios</a:t>
            </a:r>
          </a:p>
          <a:p>
            <a:endParaRPr lang="en-US" sz="2000">
              <a:solidFill>
                <a:srgbClr val="FFFFFF"/>
              </a:solidFill>
            </a:endParaRPr>
          </a:p>
        </p:txBody>
      </p:sp>
    </p:spTree>
    <p:extLst>
      <p:ext uri="{BB962C8B-B14F-4D97-AF65-F5344CB8AC3E}">
        <p14:creationId xmlns:p14="http://schemas.microsoft.com/office/powerpoint/2010/main" val="408616543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0E2E4-564C-5A4C-B638-2FDD4388C791}"/>
              </a:ext>
            </a:extLst>
          </p:cNvPr>
          <p:cNvSpPr>
            <a:spLocks noGrp="1"/>
          </p:cNvSpPr>
          <p:nvPr>
            <p:ph type="title"/>
          </p:nvPr>
        </p:nvSpPr>
        <p:spPr/>
        <p:txBody>
          <a:bodyPr/>
          <a:lstStyle/>
          <a:p>
            <a:r>
              <a:rPr lang="en-US" dirty="0"/>
              <a:t>Learning Outcomes</a:t>
            </a:r>
          </a:p>
        </p:txBody>
      </p:sp>
      <p:graphicFrame>
        <p:nvGraphicFramePr>
          <p:cNvPr id="7" name="Content Placeholder 2">
            <a:extLst>
              <a:ext uri="{FF2B5EF4-FFF2-40B4-BE49-F238E27FC236}">
                <a16:creationId xmlns:a16="http://schemas.microsoft.com/office/drawing/2014/main" id="{2D29BAD6-0F9A-4C9C-BC08-67AC652EA14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2945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74C605-2847-4248-AA3D-E81238B80028}"/>
              </a:ext>
            </a:extLst>
          </p:cNvPr>
          <p:cNvSpPr>
            <a:spLocks noGrp="1"/>
          </p:cNvSpPr>
          <p:nvPr>
            <p:ph type="title"/>
          </p:nvPr>
        </p:nvSpPr>
        <p:spPr>
          <a:xfrm>
            <a:off x="838200" y="963877"/>
            <a:ext cx="3494362" cy="4930246"/>
          </a:xfrm>
        </p:spPr>
        <p:txBody>
          <a:bodyPr>
            <a:normAutofit/>
          </a:bodyPr>
          <a:lstStyle/>
          <a:p>
            <a:pPr algn="r"/>
            <a:r>
              <a:rPr lang="en-US" dirty="0"/>
              <a:t>Assessment Strategy</a:t>
            </a:r>
            <a:endParaRPr lang="en-US"/>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D0C35BD-293C-B140-895A-3604E4A3A53A}"/>
              </a:ext>
            </a:extLst>
          </p:cNvPr>
          <p:cNvSpPr>
            <a:spLocks noGrp="1"/>
          </p:cNvSpPr>
          <p:nvPr>
            <p:ph idx="1"/>
          </p:nvPr>
        </p:nvSpPr>
        <p:spPr>
          <a:xfrm>
            <a:off x="4976031" y="963877"/>
            <a:ext cx="6377769" cy="4930246"/>
          </a:xfrm>
        </p:spPr>
        <p:txBody>
          <a:bodyPr anchor="ctr">
            <a:normAutofit/>
          </a:bodyPr>
          <a:lstStyle/>
          <a:p>
            <a:r>
              <a:rPr lang="en-US" sz="2400"/>
              <a:t>Two assessment Components</a:t>
            </a:r>
          </a:p>
          <a:p>
            <a:endParaRPr lang="en-US" sz="2400"/>
          </a:p>
          <a:p>
            <a:pPr lvl="1"/>
            <a:r>
              <a:rPr lang="en-US" dirty="0"/>
              <a:t>Assessment One – Software Implementation &amp; Accompanying Essay</a:t>
            </a:r>
          </a:p>
          <a:p>
            <a:pPr lvl="1"/>
            <a:endParaRPr lang="en-US" dirty="0"/>
          </a:p>
          <a:p>
            <a:pPr lvl="1"/>
            <a:r>
              <a:rPr lang="en-US" dirty="0"/>
              <a:t>Assessment Two – Examination</a:t>
            </a:r>
          </a:p>
          <a:p>
            <a:endParaRPr lang="en-US" sz="2400"/>
          </a:p>
        </p:txBody>
      </p:sp>
    </p:spTree>
    <p:extLst>
      <p:ext uri="{BB962C8B-B14F-4D97-AF65-F5344CB8AC3E}">
        <p14:creationId xmlns:p14="http://schemas.microsoft.com/office/powerpoint/2010/main" val="200956975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C644F72-B3BC-4E4D-8DF3-E936641DB222}"/>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Content Overview</a:t>
            </a:r>
          </a:p>
        </p:txBody>
      </p:sp>
      <p:graphicFrame>
        <p:nvGraphicFramePr>
          <p:cNvPr id="5" name="Content Placeholder 2">
            <a:extLst>
              <a:ext uri="{FF2B5EF4-FFF2-40B4-BE49-F238E27FC236}">
                <a16:creationId xmlns:a16="http://schemas.microsoft.com/office/drawing/2014/main" id="{71638612-2AB9-4AE0-BA10-31C7BFF31903}"/>
              </a:ext>
            </a:extLst>
          </p:cNvPr>
          <p:cNvGraphicFramePr>
            <a:graphicFrameLocks noGrp="1"/>
          </p:cNvGraphicFramePr>
          <p:nvPr>
            <p:ph idx="1"/>
            <p:extLst>
              <p:ext uri="{D42A27DB-BD31-4B8C-83A1-F6EECF244321}">
                <p14:modId xmlns:p14="http://schemas.microsoft.com/office/powerpoint/2010/main" val="394070276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1308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391183-E29E-D143-A6A8-C6B8689F29B0}"/>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Session Structure</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E78C793-EABB-CB47-801B-D20B4EEA3802}"/>
              </a:ext>
            </a:extLst>
          </p:cNvPr>
          <p:cNvSpPr>
            <a:spLocks noGrp="1"/>
          </p:cNvSpPr>
          <p:nvPr>
            <p:ph idx="1"/>
          </p:nvPr>
        </p:nvSpPr>
        <p:spPr>
          <a:xfrm>
            <a:off x="4976031" y="963877"/>
            <a:ext cx="6377769" cy="4930246"/>
          </a:xfrm>
        </p:spPr>
        <p:txBody>
          <a:bodyPr anchor="ctr">
            <a:normAutofit/>
          </a:bodyPr>
          <a:lstStyle/>
          <a:p>
            <a:pPr marL="0" indent="0">
              <a:buNone/>
            </a:pPr>
            <a:r>
              <a:rPr lang="en-US" sz="2400"/>
              <a:t>Sessions will consist of many forms of tuition</a:t>
            </a:r>
          </a:p>
          <a:p>
            <a:endParaRPr lang="en-US" sz="2400"/>
          </a:p>
          <a:p>
            <a:pPr lvl="1"/>
            <a:r>
              <a:rPr lang="en-US"/>
              <a:t>Lectures</a:t>
            </a:r>
          </a:p>
          <a:p>
            <a:pPr lvl="1"/>
            <a:r>
              <a:rPr lang="en-US"/>
              <a:t>Tutorials</a:t>
            </a:r>
          </a:p>
          <a:p>
            <a:pPr lvl="1"/>
            <a:r>
              <a:rPr lang="en-US"/>
              <a:t>Seminars</a:t>
            </a:r>
          </a:p>
          <a:p>
            <a:pPr lvl="1"/>
            <a:r>
              <a:rPr lang="en-US"/>
              <a:t>Guest sessions</a:t>
            </a:r>
          </a:p>
          <a:p>
            <a:endParaRPr lang="en-US" sz="2400"/>
          </a:p>
        </p:txBody>
      </p:sp>
    </p:spTree>
    <p:extLst>
      <p:ext uri="{BB962C8B-B14F-4D97-AF65-F5344CB8AC3E}">
        <p14:creationId xmlns:p14="http://schemas.microsoft.com/office/powerpoint/2010/main" val="1878535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ED4D6CE2-C4FB-4B4D-991A-84C9705CD7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8F351E-2E9C-5640-A598-DB784C18B585}"/>
              </a:ext>
            </a:extLst>
          </p:cNvPr>
          <p:cNvSpPr>
            <a:spLocks noGrp="1"/>
          </p:cNvSpPr>
          <p:nvPr>
            <p:ph type="title"/>
          </p:nvPr>
        </p:nvSpPr>
        <p:spPr>
          <a:xfrm>
            <a:off x="7888099" y="978408"/>
            <a:ext cx="3721608" cy="1106424"/>
          </a:xfrm>
          <a:ln>
            <a:noFill/>
          </a:ln>
        </p:spPr>
        <p:txBody>
          <a:bodyPr anchor="b">
            <a:normAutofit/>
          </a:bodyPr>
          <a:lstStyle/>
          <a:p>
            <a:r>
              <a:rPr lang="en-US" sz="2800"/>
              <a:t>Learning Resources</a:t>
            </a:r>
          </a:p>
        </p:txBody>
      </p:sp>
      <p:pic>
        <p:nvPicPr>
          <p:cNvPr id="1030" name="Picture 6" descr="Swansea Libraries | UWTSD">
            <a:extLst>
              <a:ext uri="{FF2B5EF4-FFF2-40B4-BE49-F238E27FC236}">
                <a16:creationId xmlns:a16="http://schemas.microsoft.com/office/drawing/2014/main" id="{9E86748A-BD55-324F-B5C7-266753584A9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195" r="12921" b="1"/>
          <a:stretch/>
        </p:blipFill>
        <p:spPr bwMode="auto">
          <a:xfrm>
            <a:off x="400847" y="630936"/>
            <a:ext cx="3785616" cy="549554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EEE logo and symbol, meaning, history, PNG">
            <a:extLst>
              <a:ext uri="{FF2B5EF4-FFF2-40B4-BE49-F238E27FC236}">
                <a16:creationId xmlns:a16="http://schemas.microsoft.com/office/drawing/2014/main" id="{88DD6B51-DA97-2C47-9AEF-C9E298DD7C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682" r="22893" b="3"/>
          <a:stretch/>
        </p:blipFill>
        <p:spPr bwMode="auto">
          <a:xfrm>
            <a:off x="4361688" y="630936"/>
            <a:ext cx="2651760" cy="267919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Moodle | moodle.com (@moodle) / Twitter">
            <a:extLst>
              <a:ext uri="{FF2B5EF4-FFF2-40B4-BE49-F238E27FC236}">
                <a16:creationId xmlns:a16="http://schemas.microsoft.com/office/drawing/2014/main" id="{3302EAF1-39CC-5C4E-866D-D66FFE391B9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028" b="4"/>
          <a:stretch/>
        </p:blipFill>
        <p:spPr bwMode="auto">
          <a:xfrm>
            <a:off x="4361688" y="3447288"/>
            <a:ext cx="2651760" cy="2679192"/>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11A9DAB5-E11B-41CA-85F3-20711F7902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51084"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39D1148-FE95-8040-809A-83AAD1581176}"/>
              </a:ext>
            </a:extLst>
          </p:cNvPr>
          <p:cNvSpPr>
            <a:spLocks noGrp="1"/>
          </p:cNvSpPr>
          <p:nvPr>
            <p:ph idx="1"/>
          </p:nvPr>
        </p:nvSpPr>
        <p:spPr>
          <a:xfrm>
            <a:off x="7888099" y="2368296"/>
            <a:ext cx="3721608" cy="3502152"/>
          </a:xfrm>
        </p:spPr>
        <p:txBody>
          <a:bodyPr>
            <a:normAutofit/>
          </a:bodyPr>
          <a:lstStyle/>
          <a:p>
            <a:pPr marL="0" indent="0">
              <a:buNone/>
            </a:pPr>
            <a:r>
              <a:rPr lang="en-US" sz="1600" dirty="0"/>
              <a:t>Learning Resources can be found in the following locations</a:t>
            </a:r>
          </a:p>
          <a:p>
            <a:pPr lvl="1"/>
            <a:endParaRPr lang="en-US" sz="1600" dirty="0"/>
          </a:p>
          <a:p>
            <a:pPr lvl="1"/>
            <a:r>
              <a:rPr lang="en-US" sz="1600" dirty="0"/>
              <a:t>Moodle</a:t>
            </a:r>
          </a:p>
          <a:p>
            <a:pPr lvl="1"/>
            <a:endParaRPr lang="en-US" sz="1600" dirty="0"/>
          </a:p>
          <a:p>
            <a:pPr lvl="1"/>
            <a:r>
              <a:rPr lang="en-US" sz="1600" dirty="0"/>
              <a:t>University Library</a:t>
            </a:r>
          </a:p>
          <a:p>
            <a:pPr lvl="1"/>
            <a:endParaRPr lang="en-US" sz="1600" dirty="0"/>
          </a:p>
          <a:p>
            <a:pPr lvl="1"/>
            <a:r>
              <a:rPr lang="en-US" sz="1600" dirty="0"/>
              <a:t>Reading List</a:t>
            </a:r>
          </a:p>
          <a:p>
            <a:pPr lvl="1"/>
            <a:endParaRPr lang="en-US" sz="1600" dirty="0"/>
          </a:p>
          <a:p>
            <a:pPr lvl="1"/>
            <a:r>
              <a:rPr lang="en-US" sz="1600" dirty="0"/>
              <a:t>Program of Study Handbook</a:t>
            </a:r>
          </a:p>
          <a:p>
            <a:pPr lvl="1"/>
            <a:endParaRPr lang="en-US" sz="1600" dirty="0"/>
          </a:p>
          <a:p>
            <a:pPr lvl="1"/>
            <a:r>
              <a:rPr lang="en-US" sz="1600" dirty="0"/>
              <a:t>Journals</a:t>
            </a:r>
          </a:p>
          <a:p>
            <a:endParaRPr lang="en-US" sz="1600"/>
          </a:p>
        </p:txBody>
      </p:sp>
    </p:spTree>
    <p:extLst>
      <p:ext uri="{BB962C8B-B14F-4D97-AF65-F5344CB8AC3E}">
        <p14:creationId xmlns:p14="http://schemas.microsoft.com/office/powerpoint/2010/main" val="86382227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BGRectangle">
            <a:extLst>
              <a:ext uri="{FF2B5EF4-FFF2-40B4-BE49-F238E27FC236}">
                <a16:creationId xmlns:a16="http://schemas.microsoft.com/office/drawing/2014/main" id="{25E8815A-9407-4234-B08F-A1E49DCD7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618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0">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 name="Picture 4" descr="Man writing on music sheet">
            <a:extLst>
              <a:ext uri="{FF2B5EF4-FFF2-40B4-BE49-F238E27FC236}">
                <a16:creationId xmlns:a16="http://schemas.microsoft.com/office/drawing/2014/main" id="{18515D9D-7D62-4A7D-AD0E-C251E5E307D4}"/>
              </a:ext>
            </a:extLst>
          </p:cNvPr>
          <p:cNvPicPr>
            <a:picLocks noChangeAspect="1"/>
          </p:cNvPicPr>
          <p:nvPr/>
        </p:nvPicPr>
        <p:blipFill rotWithShape="1">
          <a:blip r:embed="rId2">
            <a:alphaModFix amt="50000"/>
          </a:blip>
          <a:srcRect t="12281" b="3449"/>
          <a:stretch/>
        </p:blipFill>
        <p:spPr>
          <a:xfrm>
            <a:off x="20" y="1"/>
            <a:ext cx="12191980" cy="6857999"/>
          </a:xfrm>
          <a:prstGeom prst="rect">
            <a:avLst/>
          </a:prstGeom>
        </p:spPr>
      </p:pic>
      <p:sp>
        <p:nvSpPr>
          <p:cNvPr id="2" name="Title 1">
            <a:extLst>
              <a:ext uri="{FF2B5EF4-FFF2-40B4-BE49-F238E27FC236}">
                <a16:creationId xmlns:a16="http://schemas.microsoft.com/office/drawing/2014/main" id="{C8CEDE82-882D-9A45-B162-CDAB8E92FE61}"/>
              </a:ext>
            </a:extLst>
          </p:cNvPr>
          <p:cNvSpPr>
            <a:spLocks noGrp="1"/>
          </p:cNvSpPr>
          <p:nvPr>
            <p:ph type="title"/>
          </p:nvPr>
        </p:nvSpPr>
        <p:spPr>
          <a:xfrm>
            <a:off x="838200" y="963877"/>
            <a:ext cx="3494362" cy="4930246"/>
          </a:xfrm>
        </p:spPr>
        <p:txBody>
          <a:bodyPr>
            <a:normAutofit/>
          </a:bodyPr>
          <a:lstStyle/>
          <a:p>
            <a:pPr algn="r"/>
            <a:r>
              <a:rPr lang="en-US">
                <a:solidFill>
                  <a:schemeClr val="bg1"/>
                </a:solidFill>
              </a:rPr>
              <a:t>Use of the Works of Others</a:t>
            </a:r>
          </a:p>
        </p:txBody>
      </p:sp>
      <p:sp>
        <p:nvSpPr>
          <p:cNvPr id="13" name="!!Line">
            <a:extLst>
              <a:ext uri="{FF2B5EF4-FFF2-40B4-BE49-F238E27FC236}">
                <a16:creationId xmlns:a16="http://schemas.microsoft.com/office/drawing/2014/main" id="{C9C56819-FD02-4626-ABF5-85C7463C9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0580" y="2057400"/>
            <a:ext cx="27432" cy="2743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F528BA8-5FD6-2C4B-AABD-C6A0A268B8A8}"/>
              </a:ext>
            </a:extLst>
          </p:cNvPr>
          <p:cNvSpPr>
            <a:spLocks noGrp="1"/>
          </p:cNvSpPr>
          <p:nvPr>
            <p:ph idx="1"/>
          </p:nvPr>
        </p:nvSpPr>
        <p:spPr>
          <a:xfrm>
            <a:off x="4976031" y="963877"/>
            <a:ext cx="6377769" cy="4930246"/>
          </a:xfrm>
        </p:spPr>
        <p:txBody>
          <a:bodyPr anchor="ctr">
            <a:normAutofit/>
          </a:bodyPr>
          <a:lstStyle/>
          <a:p>
            <a:pPr marL="0" indent="0">
              <a:buNone/>
            </a:pPr>
            <a:r>
              <a:rPr lang="en-US" sz="2400">
                <a:solidFill>
                  <a:schemeClr val="bg1"/>
                </a:solidFill>
              </a:rPr>
              <a:t>When using the works of others in your submitted work</a:t>
            </a:r>
          </a:p>
          <a:p>
            <a:pPr lvl="1"/>
            <a:endParaRPr lang="en-US">
              <a:solidFill>
                <a:schemeClr val="bg1"/>
              </a:solidFill>
            </a:endParaRPr>
          </a:p>
          <a:p>
            <a:pPr lvl="1"/>
            <a:r>
              <a:rPr lang="en-US">
                <a:solidFill>
                  <a:schemeClr val="bg1"/>
                </a:solidFill>
              </a:rPr>
              <a:t>Remember where this work has come from</a:t>
            </a:r>
          </a:p>
          <a:p>
            <a:pPr lvl="1"/>
            <a:endParaRPr lang="en-US">
              <a:solidFill>
                <a:schemeClr val="bg1"/>
              </a:solidFill>
            </a:endParaRPr>
          </a:p>
          <a:p>
            <a:pPr lvl="1"/>
            <a:r>
              <a:rPr lang="en-US">
                <a:solidFill>
                  <a:schemeClr val="bg1"/>
                </a:solidFill>
              </a:rPr>
              <a:t>Provide appropriate representation of the author</a:t>
            </a:r>
          </a:p>
          <a:p>
            <a:pPr lvl="1"/>
            <a:endParaRPr lang="en-US">
              <a:solidFill>
                <a:schemeClr val="bg1"/>
              </a:solidFill>
            </a:endParaRPr>
          </a:p>
          <a:p>
            <a:pPr lvl="1"/>
            <a:r>
              <a:rPr lang="en-US">
                <a:solidFill>
                  <a:schemeClr val="bg1"/>
                </a:solidFill>
              </a:rPr>
              <a:t>Citations are important</a:t>
            </a:r>
          </a:p>
          <a:p>
            <a:pPr lvl="1"/>
            <a:endParaRPr lang="en-US">
              <a:solidFill>
                <a:schemeClr val="bg1"/>
              </a:solidFill>
            </a:endParaRPr>
          </a:p>
          <a:p>
            <a:pPr lvl="1"/>
            <a:r>
              <a:rPr lang="en-US">
                <a:solidFill>
                  <a:schemeClr val="bg1"/>
                </a:solidFill>
              </a:rPr>
              <a:t>Clear reference lists</a:t>
            </a:r>
          </a:p>
          <a:p>
            <a:endParaRPr lang="en-US" sz="2400">
              <a:solidFill>
                <a:schemeClr val="bg1"/>
              </a:solidFill>
            </a:endParaRPr>
          </a:p>
        </p:txBody>
      </p:sp>
    </p:spTree>
    <p:extLst>
      <p:ext uri="{BB962C8B-B14F-4D97-AF65-F5344CB8AC3E}">
        <p14:creationId xmlns:p14="http://schemas.microsoft.com/office/powerpoint/2010/main" val="12261736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GRectangle">
            <a:extLst>
              <a:ext uri="{FF2B5EF4-FFF2-40B4-BE49-F238E27FC236}">
                <a16:creationId xmlns:a16="http://schemas.microsoft.com/office/drawing/2014/main" id="{25E8815A-9407-4234-B08F-A1E49DCD7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618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Multi-coloured paper-craft art">
            <a:extLst>
              <a:ext uri="{FF2B5EF4-FFF2-40B4-BE49-F238E27FC236}">
                <a16:creationId xmlns:a16="http://schemas.microsoft.com/office/drawing/2014/main" id="{356266EB-065B-4BC1-BF6B-33E2C95D24FB}"/>
              </a:ext>
            </a:extLst>
          </p:cNvPr>
          <p:cNvPicPr>
            <a:picLocks noChangeAspect="1"/>
          </p:cNvPicPr>
          <p:nvPr/>
        </p:nvPicPr>
        <p:blipFill rotWithShape="1">
          <a:blip r:embed="rId2">
            <a:alphaModFix amt="50000"/>
          </a:blip>
          <a:srcRect t="11018" b="4712"/>
          <a:stretch/>
        </p:blipFill>
        <p:spPr>
          <a:xfrm>
            <a:off x="20" y="1"/>
            <a:ext cx="12191980" cy="6857999"/>
          </a:xfrm>
          <a:prstGeom prst="rect">
            <a:avLst/>
          </a:prstGeom>
        </p:spPr>
      </p:pic>
      <p:sp>
        <p:nvSpPr>
          <p:cNvPr id="2" name="Title 1">
            <a:extLst>
              <a:ext uri="{FF2B5EF4-FFF2-40B4-BE49-F238E27FC236}">
                <a16:creationId xmlns:a16="http://schemas.microsoft.com/office/drawing/2014/main" id="{DE910F9E-AA2F-C24E-B715-215834CFBAB4}"/>
              </a:ext>
            </a:extLst>
          </p:cNvPr>
          <p:cNvSpPr>
            <a:spLocks noGrp="1"/>
          </p:cNvSpPr>
          <p:nvPr>
            <p:ph type="title"/>
          </p:nvPr>
        </p:nvSpPr>
        <p:spPr>
          <a:xfrm>
            <a:off x="838200" y="963877"/>
            <a:ext cx="3494362" cy="4930246"/>
          </a:xfrm>
        </p:spPr>
        <p:txBody>
          <a:bodyPr>
            <a:normAutofit/>
          </a:bodyPr>
          <a:lstStyle/>
          <a:p>
            <a:pPr algn="r"/>
            <a:r>
              <a:rPr lang="en-US">
                <a:solidFill>
                  <a:schemeClr val="bg1"/>
                </a:solidFill>
              </a:rPr>
              <a:t>Assessment One</a:t>
            </a:r>
          </a:p>
        </p:txBody>
      </p:sp>
      <p:sp>
        <p:nvSpPr>
          <p:cNvPr id="13" name="!!Line">
            <a:extLst>
              <a:ext uri="{FF2B5EF4-FFF2-40B4-BE49-F238E27FC236}">
                <a16:creationId xmlns:a16="http://schemas.microsoft.com/office/drawing/2014/main" id="{C9C56819-FD02-4626-ABF5-85C7463C9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0580" y="2057400"/>
            <a:ext cx="27432" cy="2743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59756D5-0F1F-8C45-86F8-060D5A5872F2}"/>
              </a:ext>
            </a:extLst>
          </p:cNvPr>
          <p:cNvSpPr>
            <a:spLocks noGrp="1"/>
          </p:cNvSpPr>
          <p:nvPr>
            <p:ph idx="1"/>
          </p:nvPr>
        </p:nvSpPr>
        <p:spPr>
          <a:xfrm>
            <a:off x="4976031" y="963877"/>
            <a:ext cx="6377769" cy="4930246"/>
          </a:xfrm>
        </p:spPr>
        <p:txBody>
          <a:bodyPr anchor="ctr">
            <a:normAutofit/>
          </a:bodyPr>
          <a:lstStyle/>
          <a:p>
            <a:pPr marL="0" indent="0">
              <a:buNone/>
            </a:pPr>
            <a:r>
              <a:rPr lang="en-US" sz="2200">
                <a:solidFill>
                  <a:schemeClr val="bg1"/>
                </a:solidFill>
              </a:rPr>
              <a:t>Assessment One comprises of :</a:t>
            </a:r>
          </a:p>
          <a:p>
            <a:pPr marL="0" indent="0">
              <a:buNone/>
            </a:pPr>
            <a:endParaRPr lang="en-US" sz="2200">
              <a:solidFill>
                <a:schemeClr val="bg1"/>
              </a:solidFill>
            </a:endParaRPr>
          </a:p>
          <a:p>
            <a:pPr marL="457200" lvl="1" indent="0">
              <a:buNone/>
            </a:pPr>
            <a:r>
              <a:rPr lang="en-US" sz="2200">
                <a:solidFill>
                  <a:schemeClr val="bg1"/>
                </a:solidFill>
              </a:rPr>
              <a:t>A scenario for which you are required to implement an appropriate software solution which will afford you opportunity to demonstrate your understanding and skills</a:t>
            </a:r>
          </a:p>
          <a:p>
            <a:pPr marL="457200" lvl="1" indent="0">
              <a:buNone/>
            </a:pPr>
            <a:endParaRPr lang="en-US" sz="2200">
              <a:solidFill>
                <a:schemeClr val="bg1"/>
              </a:solidFill>
            </a:endParaRPr>
          </a:p>
          <a:p>
            <a:pPr marL="457200" lvl="1" indent="0">
              <a:buNone/>
            </a:pPr>
            <a:r>
              <a:rPr lang="en-US" sz="2200">
                <a:solidFill>
                  <a:schemeClr val="bg1"/>
                </a:solidFill>
              </a:rPr>
              <a:t>This will be accompanied by an associated written component explaining the concepts used.</a:t>
            </a:r>
          </a:p>
          <a:p>
            <a:pPr marL="457200" lvl="1" indent="0">
              <a:buNone/>
            </a:pPr>
            <a:endParaRPr lang="en-US" sz="2200">
              <a:solidFill>
                <a:schemeClr val="bg1"/>
              </a:solidFill>
            </a:endParaRPr>
          </a:p>
          <a:p>
            <a:pPr marL="457200" lvl="1" indent="0">
              <a:buNone/>
            </a:pPr>
            <a:r>
              <a:rPr lang="en-US" sz="2200">
                <a:solidFill>
                  <a:schemeClr val="bg1"/>
                </a:solidFill>
              </a:rPr>
              <a:t>Weighting of 50%</a:t>
            </a:r>
          </a:p>
          <a:p>
            <a:pPr marL="457200" lvl="1" indent="0">
              <a:buNone/>
            </a:pPr>
            <a:endParaRPr lang="en-US" sz="2200">
              <a:solidFill>
                <a:schemeClr val="bg1"/>
              </a:solidFill>
            </a:endParaRPr>
          </a:p>
          <a:p>
            <a:pPr marL="457200" lvl="1" indent="0">
              <a:buNone/>
            </a:pPr>
            <a:r>
              <a:rPr lang="en-US" sz="2200">
                <a:solidFill>
                  <a:schemeClr val="bg1"/>
                </a:solidFill>
              </a:rPr>
              <a:t>Word count: 2500 words</a:t>
            </a:r>
          </a:p>
        </p:txBody>
      </p:sp>
    </p:spTree>
    <p:extLst>
      <p:ext uri="{BB962C8B-B14F-4D97-AF65-F5344CB8AC3E}">
        <p14:creationId xmlns:p14="http://schemas.microsoft.com/office/powerpoint/2010/main" val="25931907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8DFD351-78CD-D140-8F34-2F38341CF5A8}"/>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Method of Submission</a:t>
            </a:r>
          </a:p>
        </p:txBody>
      </p:sp>
      <p:graphicFrame>
        <p:nvGraphicFramePr>
          <p:cNvPr id="5" name="Content Placeholder 2">
            <a:extLst>
              <a:ext uri="{FF2B5EF4-FFF2-40B4-BE49-F238E27FC236}">
                <a16:creationId xmlns:a16="http://schemas.microsoft.com/office/drawing/2014/main" id="{586EF8D7-32D6-4586-8E4C-AE609619661B}"/>
              </a:ext>
            </a:extLst>
          </p:cNvPr>
          <p:cNvGraphicFramePr>
            <a:graphicFrameLocks noGrp="1"/>
          </p:cNvGraphicFramePr>
          <p:nvPr>
            <p:ph idx="1"/>
            <p:extLst>
              <p:ext uri="{D42A27DB-BD31-4B8C-83A1-F6EECF244321}">
                <p14:modId xmlns:p14="http://schemas.microsoft.com/office/powerpoint/2010/main" val="320952353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49615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8EBEF2-7EA2-3344-8782-433D2E7F168F}"/>
              </a:ext>
            </a:extLst>
          </p:cNvPr>
          <p:cNvSpPr>
            <a:spLocks noGrp="1"/>
          </p:cNvSpPr>
          <p:nvPr>
            <p:ph type="title"/>
          </p:nvPr>
        </p:nvSpPr>
        <p:spPr>
          <a:xfrm>
            <a:off x="841248" y="548640"/>
            <a:ext cx="3600860" cy="5431536"/>
          </a:xfrm>
        </p:spPr>
        <p:txBody>
          <a:bodyPr>
            <a:normAutofit/>
          </a:bodyPr>
          <a:lstStyle/>
          <a:p>
            <a:r>
              <a:rPr lang="en-US" sz="5400"/>
              <a:t>Assessment Two</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9E07FE-11DD-094F-A563-0B75339D181F}"/>
              </a:ext>
            </a:extLst>
          </p:cNvPr>
          <p:cNvSpPr>
            <a:spLocks noGrp="1"/>
          </p:cNvSpPr>
          <p:nvPr>
            <p:ph idx="1"/>
          </p:nvPr>
        </p:nvSpPr>
        <p:spPr>
          <a:xfrm>
            <a:off x="5126418" y="552091"/>
            <a:ext cx="6224335" cy="5431536"/>
          </a:xfrm>
        </p:spPr>
        <p:txBody>
          <a:bodyPr anchor="ctr">
            <a:normAutofit/>
          </a:bodyPr>
          <a:lstStyle/>
          <a:p>
            <a:r>
              <a:rPr lang="en-US" sz="2200"/>
              <a:t>Assessment Two comprises of one in-class examination</a:t>
            </a:r>
          </a:p>
          <a:p>
            <a:pPr marL="0" indent="0">
              <a:buNone/>
            </a:pPr>
            <a:endParaRPr lang="en-US" sz="2200"/>
          </a:p>
          <a:p>
            <a:pPr lvl="1"/>
            <a:r>
              <a:rPr lang="en-US" sz="2200"/>
              <a:t>Question based assessment paper</a:t>
            </a:r>
          </a:p>
          <a:p>
            <a:pPr marL="457200" lvl="1" indent="0">
              <a:buNone/>
            </a:pPr>
            <a:endParaRPr lang="en-US" sz="2200"/>
          </a:p>
          <a:p>
            <a:pPr lvl="1"/>
            <a:r>
              <a:rPr lang="en-US" sz="2200"/>
              <a:t>Will include concepts discussed in sessions</a:t>
            </a:r>
          </a:p>
          <a:p>
            <a:pPr marL="457200" lvl="1" indent="0">
              <a:buNone/>
            </a:pPr>
            <a:endParaRPr lang="en-US" sz="2200"/>
          </a:p>
          <a:p>
            <a:pPr lvl="1"/>
            <a:r>
              <a:rPr lang="en-US" sz="2200"/>
              <a:t>Time allocated for the examination – 2 hour</a:t>
            </a:r>
          </a:p>
          <a:p>
            <a:endParaRPr lang="en-US" sz="2200"/>
          </a:p>
          <a:p>
            <a:endParaRPr lang="en-US" sz="2200"/>
          </a:p>
        </p:txBody>
      </p:sp>
    </p:spTree>
    <p:extLst>
      <p:ext uri="{BB962C8B-B14F-4D97-AF65-F5344CB8AC3E}">
        <p14:creationId xmlns:p14="http://schemas.microsoft.com/office/powerpoint/2010/main" val="21952761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A367D9-CCBA-F54E-ACA1-BA9DB0D613F9}"/>
              </a:ext>
            </a:extLst>
          </p:cNvPr>
          <p:cNvSpPr>
            <a:spLocks noGrp="1"/>
          </p:cNvSpPr>
          <p:nvPr>
            <p:ph type="title"/>
          </p:nvPr>
        </p:nvSpPr>
        <p:spPr>
          <a:xfrm>
            <a:off x="838200" y="459863"/>
            <a:ext cx="10515600" cy="1004594"/>
          </a:xfrm>
        </p:spPr>
        <p:txBody>
          <a:bodyPr>
            <a:normAutofit/>
          </a:bodyPr>
          <a:lstStyle/>
          <a:p>
            <a:pPr algn="ctr"/>
            <a:r>
              <a:rPr lang="en-US">
                <a:solidFill>
                  <a:srgbClr val="FFFFFF"/>
                </a:solidFill>
              </a:rPr>
              <a:t>Method of Submission</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3" name="Content Placeholder 2">
            <a:extLst>
              <a:ext uri="{FF2B5EF4-FFF2-40B4-BE49-F238E27FC236}">
                <a16:creationId xmlns:a16="http://schemas.microsoft.com/office/drawing/2014/main" id="{5A3D6207-F7A1-41D7-92B3-214A62800D19}"/>
              </a:ext>
            </a:extLst>
          </p:cNvPr>
          <p:cNvGraphicFramePr>
            <a:graphicFrameLocks noGrp="1"/>
          </p:cNvGraphicFramePr>
          <p:nvPr>
            <p:ph idx="1"/>
            <p:extLst>
              <p:ext uri="{D42A27DB-BD31-4B8C-83A1-F6EECF244321}">
                <p14:modId xmlns:p14="http://schemas.microsoft.com/office/powerpoint/2010/main" val="4162072990"/>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19882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F9841-B64B-D749-8E40-615E9D160F2A}"/>
              </a:ext>
            </a:extLst>
          </p:cNvPr>
          <p:cNvSpPr>
            <a:spLocks noGrp="1"/>
          </p:cNvSpPr>
          <p:nvPr>
            <p:ph type="title"/>
          </p:nvPr>
        </p:nvSpPr>
        <p:spPr>
          <a:xfrm>
            <a:off x="524741" y="620392"/>
            <a:ext cx="3808268" cy="5504688"/>
          </a:xfrm>
        </p:spPr>
        <p:txBody>
          <a:bodyPr>
            <a:normAutofit/>
          </a:bodyPr>
          <a:lstStyle/>
          <a:p>
            <a:r>
              <a:rPr lang="en-US" sz="6000">
                <a:solidFill>
                  <a:schemeClr val="accent5"/>
                </a:solidFill>
              </a:rPr>
              <a:t>Important Information</a:t>
            </a:r>
          </a:p>
        </p:txBody>
      </p:sp>
      <p:graphicFrame>
        <p:nvGraphicFramePr>
          <p:cNvPr id="11" name="Content Placeholder 2">
            <a:extLst>
              <a:ext uri="{FF2B5EF4-FFF2-40B4-BE49-F238E27FC236}">
                <a16:creationId xmlns:a16="http://schemas.microsoft.com/office/drawing/2014/main" id="{61DD31C7-00AA-4CAF-927C-ED3D4DC6463C}"/>
              </a:ext>
            </a:extLst>
          </p:cNvPr>
          <p:cNvGraphicFramePr>
            <a:graphicFrameLocks noGrp="1"/>
          </p:cNvGraphicFramePr>
          <p:nvPr>
            <p:ph idx="1"/>
            <p:extLst>
              <p:ext uri="{D42A27DB-BD31-4B8C-83A1-F6EECF244321}">
                <p14:modId xmlns:p14="http://schemas.microsoft.com/office/powerpoint/2010/main" val="198637034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79348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7043B-40CA-3641-86A1-121C4256E2ED}"/>
              </a:ext>
            </a:extLst>
          </p:cNvPr>
          <p:cNvSpPr>
            <a:spLocks noGrp="1"/>
          </p:cNvSpPr>
          <p:nvPr>
            <p:ph type="title"/>
          </p:nvPr>
        </p:nvSpPr>
        <p:spPr>
          <a:xfrm>
            <a:off x="4965430" y="629268"/>
            <a:ext cx="6586491" cy="1286160"/>
          </a:xfrm>
        </p:spPr>
        <p:txBody>
          <a:bodyPr anchor="b">
            <a:normAutofit/>
          </a:bodyPr>
          <a:lstStyle/>
          <a:p>
            <a:r>
              <a:rPr lang="en-US" dirty="0"/>
              <a:t>Feedback and Notes</a:t>
            </a:r>
          </a:p>
        </p:txBody>
      </p:sp>
      <p:sp>
        <p:nvSpPr>
          <p:cNvPr id="3" name="Content Placeholder 2">
            <a:extLst>
              <a:ext uri="{FF2B5EF4-FFF2-40B4-BE49-F238E27FC236}">
                <a16:creationId xmlns:a16="http://schemas.microsoft.com/office/drawing/2014/main" id="{B5C4F736-FEB9-4B43-92D5-83CE89969F5F}"/>
              </a:ext>
            </a:extLst>
          </p:cNvPr>
          <p:cNvSpPr>
            <a:spLocks noGrp="1"/>
          </p:cNvSpPr>
          <p:nvPr>
            <p:ph idx="1"/>
          </p:nvPr>
        </p:nvSpPr>
        <p:spPr>
          <a:xfrm>
            <a:off x="4965431" y="2438400"/>
            <a:ext cx="6586489" cy="3785419"/>
          </a:xfrm>
        </p:spPr>
        <p:txBody>
          <a:bodyPr>
            <a:normAutofit/>
          </a:bodyPr>
          <a:lstStyle/>
          <a:p>
            <a:pPr marL="0" indent="0">
              <a:buNone/>
            </a:pPr>
            <a:r>
              <a:rPr lang="en-US" sz="2000" dirty="0"/>
              <a:t>Feedback for assessments will be provided in many forms</a:t>
            </a:r>
          </a:p>
          <a:p>
            <a:endParaRPr lang="en-US" sz="2000" dirty="0"/>
          </a:p>
          <a:p>
            <a:pPr lvl="1"/>
            <a:r>
              <a:rPr lang="en-US" sz="2000" dirty="0"/>
              <a:t>First assessment : - Feedback on the second assessment will be provided through </a:t>
            </a:r>
            <a:r>
              <a:rPr lang="en-US" sz="2000" dirty="0" err="1"/>
              <a:t>moodle</a:t>
            </a:r>
            <a:r>
              <a:rPr lang="en-US" sz="2000" dirty="0"/>
              <a:t>. The location for this will be the same as the link to which you have submitted the work.</a:t>
            </a:r>
          </a:p>
          <a:p>
            <a:pPr lvl="1"/>
            <a:endParaRPr lang="en-US" sz="2000" dirty="0"/>
          </a:p>
          <a:p>
            <a:pPr lvl="1"/>
            <a:r>
              <a:rPr lang="en-US" sz="2000" dirty="0"/>
              <a:t>Second Assessment: -marking of the assessments will be provided as notes attached to the assessment</a:t>
            </a:r>
          </a:p>
          <a:p>
            <a:pPr lvl="1"/>
            <a:endParaRPr lang="en-US" sz="2000" dirty="0"/>
          </a:p>
          <a:p>
            <a:pPr lvl="1"/>
            <a:endParaRPr lang="en-US" sz="2000" dirty="0"/>
          </a:p>
        </p:txBody>
      </p:sp>
      <p:pic>
        <p:nvPicPr>
          <p:cNvPr id="5" name="Picture 4" descr="Angled shot of pen on a graph">
            <a:extLst>
              <a:ext uri="{FF2B5EF4-FFF2-40B4-BE49-F238E27FC236}">
                <a16:creationId xmlns:a16="http://schemas.microsoft.com/office/drawing/2014/main" id="{6D106B8C-5837-48D0-8884-09A230CCB3AA}"/>
              </a:ext>
            </a:extLst>
          </p:cNvPr>
          <p:cNvPicPr>
            <a:picLocks noChangeAspect="1"/>
          </p:cNvPicPr>
          <p:nvPr/>
        </p:nvPicPr>
        <p:blipFill rotWithShape="1">
          <a:blip r:embed="rId2"/>
          <a:srcRect l="8707" r="46173"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559CF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68869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BF7BE-BE46-7345-BF4A-6B03A4FFC0C8}"/>
              </a:ext>
            </a:extLst>
          </p:cNvPr>
          <p:cNvSpPr>
            <a:spLocks noGrp="1"/>
          </p:cNvSpPr>
          <p:nvPr>
            <p:ph type="title"/>
          </p:nvPr>
        </p:nvSpPr>
        <p:spPr>
          <a:xfrm>
            <a:off x="4965430" y="629268"/>
            <a:ext cx="6586491" cy="1286160"/>
          </a:xfrm>
        </p:spPr>
        <p:txBody>
          <a:bodyPr anchor="b">
            <a:normAutofit/>
          </a:bodyPr>
          <a:lstStyle/>
          <a:p>
            <a:r>
              <a:rPr lang="en-US" dirty="0"/>
              <a:t>Module Requirements</a:t>
            </a:r>
          </a:p>
        </p:txBody>
      </p:sp>
      <p:pic>
        <p:nvPicPr>
          <p:cNvPr id="6" name="Picture 5">
            <a:extLst>
              <a:ext uri="{FF2B5EF4-FFF2-40B4-BE49-F238E27FC236}">
                <a16:creationId xmlns:a16="http://schemas.microsoft.com/office/drawing/2014/main" id="{25B7EB2F-4657-4114-86E3-C03DE2F3D31E}"/>
              </a:ext>
            </a:extLst>
          </p:cNvPr>
          <p:cNvPicPr>
            <a:picLocks noChangeAspect="1"/>
          </p:cNvPicPr>
          <p:nvPr/>
        </p:nvPicPr>
        <p:blipFill rotWithShape="1">
          <a:blip r:embed="rId2"/>
          <a:srcRect l="34342" r="27637"/>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1D37CE"/>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369E484-0DC3-4790-AC05-8B29E3E0B82D}"/>
              </a:ext>
            </a:extLst>
          </p:cNvPr>
          <p:cNvGraphicFramePr>
            <a:graphicFrameLocks noGrp="1"/>
          </p:cNvGraphicFramePr>
          <p:nvPr>
            <p:ph idx="1"/>
            <p:extLst>
              <p:ext uri="{D42A27DB-BD31-4B8C-83A1-F6EECF244321}">
                <p14:modId xmlns:p14="http://schemas.microsoft.com/office/powerpoint/2010/main" val="37630100"/>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87413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E22E3D58-4E15-4A71-822C-40922EEA98C0}"/>
              </a:ext>
            </a:extLst>
          </p:cNvPr>
          <p:cNvPicPr>
            <a:picLocks noChangeAspect="1"/>
          </p:cNvPicPr>
          <p:nvPr/>
        </p:nvPicPr>
        <p:blipFill rotWithShape="1">
          <a:blip r:embed="rId2"/>
          <a:srcRect t="7787"/>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1AC83D-BD86-C54C-A139-6015FD1DFE56}"/>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Questions ?</a:t>
            </a:r>
          </a:p>
        </p:txBody>
      </p:sp>
    </p:spTree>
    <p:extLst>
      <p:ext uri="{BB962C8B-B14F-4D97-AF65-F5344CB8AC3E}">
        <p14:creationId xmlns:p14="http://schemas.microsoft.com/office/powerpoint/2010/main" val="29063497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E633EF-13AB-4EDC-BA6A-8CADA24FAED1}"/>
              </a:ext>
            </a:extLst>
          </p:cNvPr>
          <p:cNvSpPr>
            <a:spLocks noGrp="1"/>
          </p:cNvSpPr>
          <p:nvPr>
            <p:ph type="title"/>
          </p:nvPr>
        </p:nvSpPr>
        <p:spPr>
          <a:xfrm>
            <a:off x="1171074" y="1396686"/>
            <a:ext cx="3240506" cy="4064628"/>
          </a:xfrm>
        </p:spPr>
        <p:txBody>
          <a:bodyPr>
            <a:normAutofit/>
          </a:bodyPr>
          <a:lstStyle/>
          <a:p>
            <a:r>
              <a:rPr lang="en-GB">
                <a:solidFill>
                  <a:srgbClr val="FFFFFF"/>
                </a:solidFill>
              </a:rPr>
              <a:t>What is Software Development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33B29DB-6DBD-4998-9623-EC5A4A7C7FD9}"/>
              </a:ext>
            </a:extLst>
          </p:cNvPr>
          <p:cNvSpPr>
            <a:spLocks noGrp="1"/>
          </p:cNvSpPr>
          <p:nvPr>
            <p:ph idx="1"/>
          </p:nvPr>
        </p:nvSpPr>
        <p:spPr>
          <a:xfrm>
            <a:off x="5370153" y="1526033"/>
            <a:ext cx="5536397" cy="3935281"/>
          </a:xfrm>
        </p:spPr>
        <p:txBody>
          <a:bodyPr>
            <a:normAutofit/>
          </a:bodyPr>
          <a:lstStyle/>
          <a:p>
            <a:r>
              <a:rPr lang="en-GB" dirty="0"/>
              <a:t>The design of a piece of software to satisfy a  list of given requirements.</a:t>
            </a:r>
          </a:p>
          <a:p>
            <a:endParaRPr lang="en-GB" dirty="0"/>
          </a:p>
          <a:p>
            <a:r>
              <a:rPr lang="en-GB" dirty="0"/>
              <a:t>The defining of a structured collection of computer instructions to perform given tasks.</a:t>
            </a:r>
          </a:p>
          <a:p>
            <a:endParaRPr lang="en-GB" dirty="0"/>
          </a:p>
          <a:p>
            <a:pPr marL="0" indent="0">
              <a:buNone/>
            </a:pPr>
            <a:endParaRPr lang="en-GB" dirty="0"/>
          </a:p>
        </p:txBody>
      </p:sp>
    </p:spTree>
    <p:extLst>
      <p:ext uri="{BB962C8B-B14F-4D97-AF65-F5344CB8AC3E}">
        <p14:creationId xmlns:p14="http://schemas.microsoft.com/office/powerpoint/2010/main" val="2216807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E895BF-A203-45E6-B786-EC2C4964F471}"/>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Required Tools</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3" name="Content Placeholder 2">
            <a:extLst>
              <a:ext uri="{FF2B5EF4-FFF2-40B4-BE49-F238E27FC236}">
                <a16:creationId xmlns:a16="http://schemas.microsoft.com/office/drawing/2014/main" id="{068BF85B-8D05-43B8-A796-BCDED05AD653}"/>
              </a:ext>
            </a:extLst>
          </p:cNvPr>
          <p:cNvGraphicFramePr>
            <a:graphicFrameLocks noGrp="1"/>
          </p:cNvGraphicFramePr>
          <p:nvPr>
            <p:ph idx="1"/>
            <p:extLst>
              <p:ext uri="{D42A27DB-BD31-4B8C-83A1-F6EECF244321}">
                <p14:modId xmlns:p14="http://schemas.microsoft.com/office/powerpoint/2010/main" val="4247027122"/>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49790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DF838-E498-43E0-806F-695563D4DAB9}"/>
              </a:ext>
            </a:extLst>
          </p:cNvPr>
          <p:cNvSpPr>
            <a:spLocks noGrp="1"/>
          </p:cNvSpPr>
          <p:nvPr>
            <p:ph type="title"/>
          </p:nvPr>
        </p:nvSpPr>
        <p:spPr/>
        <p:txBody>
          <a:bodyPr/>
          <a:lstStyle/>
          <a:p>
            <a:r>
              <a:rPr lang="en-GB" dirty="0"/>
              <a:t>Old Ground</a:t>
            </a:r>
          </a:p>
        </p:txBody>
      </p:sp>
      <p:graphicFrame>
        <p:nvGraphicFramePr>
          <p:cNvPr id="5" name="Content Placeholder 2">
            <a:extLst>
              <a:ext uri="{FF2B5EF4-FFF2-40B4-BE49-F238E27FC236}">
                <a16:creationId xmlns:a16="http://schemas.microsoft.com/office/drawing/2014/main" id="{BBAEA998-92D4-4DBD-B1CA-F48170053DF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7208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8DAA5-ECA7-416F-B475-8AB3786FEE8F}"/>
              </a:ext>
            </a:extLst>
          </p:cNvPr>
          <p:cNvSpPr>
            <a:spLocks noGrp="1"/>
          </p:cNvSpPr>
          <p:nvPr>
            <p:ph type="title"/>
          </p:nvPr>
        </p:nvSpPr>
        <p:spPr/>
        <p:txBody>
          <a:bodyPr/>
          <a:lstStyle/>
          <a:p>
            <a:r>
              <a:rPr lang="en-GB"/>
              <a:t>Variables</a:t>
            </a:r>
            <a:endParaRPr lang="en-GB" dirty="0"/>
          </a:p>
        </p:txBody>
      </p:sp>
      <p:graphicFrame>
        <p:nvGraphicFramePr>
          <p:cNvPr id="13" name="Content Placeholder 2">
            <a:extLst>
              <a:ext uri="{FF2B5EF4-FFF2-40B4-BE49-F238E27FC236}">
                <a16:creationId xmlns:a16="http://schemas.microsoft.com/office/drawing/2014/main" id="{D05CA996-DC06-488A-BB66-51AFAD98F35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08185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72F0792D-21EE-409F-A70A-7C5957801A6A}"/>
              </a:ext>
            </a:extLst>
          </p:cNvPr>
          <p:cNvPicPr>
            <a:picLocks noChangeAspect="1"/>
          </p:cNvPicPr>
          <p:nvPr/>
        </p:nvPicPr>
        <p:blipFill rotWithShape="1">
          <a:blip r:embed="rId2"/>
          <a:srcRect l="9091" t="3661" b="543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2B1D4F77-A17C-43D7-B7FA-545148E4E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492064" y="321176"/>
            <a:ext cx="4332307"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EA5ABA-B649-4722-B38E-E52860DC665C}"/>
              </a:ext>
            </a:extLst>
          </p:cNvPr>
          <p:cNvSpPr>
            <a:spLocks noGrp="1"/>
          </p:cNvSpPr>
          <p:nvPr>
            <p:ph type="title"/>
          </p:nvPr>
        </p:nvSpPr>
        <p:spPr>
          <a:xfrm>
            <a:off x="7749985" y="640263"/>
            <a:ext cx="3759240" cy="1344975"/>
          </a:xfrm>
        </p:spPr>
        <p:txBody>
          <a:bodyPr>
            <a:normAutofit/>
          </a:bodyPr>
          <a:lstStyle/>
          <a:p>
            <a:r>
              <a:rPr lang="en-GB" sz="4000"/>
              <a:t>Variable Examples</a:t>
            </a:r>
          </a:p>
        </p:txBody>
      </p:sp>
      <p:sp>
        <p:nvSpPr>
          <p:cNvPr id="8" name="Content Placeholder 7">
            <a:extLst>
              <a:ext uri="{FF2B5EF4-FFF2-40B4-BE49-F238E27FC236}">
                <a16:creationId xmlns:a16="http://schemas.microsoft.com/office/drawing/2014/main" id="{4474B78F-C535-4094-BA27-CF4F025AF2AA}"/>
              </a:ext>
            </a:extLst>
          </p:cNvPr>
          <p:cNvSpPr>
            <a:spLocks noGrp="1"/>
          </p:cNvSpPr>
          <p:nvPr>
            <p:ph idx="1"/>
          </p:nvPr>
        </p:nvSpPr>
        <p:spPr>
          <a:xfrm>
            <a:off x="7749290" y="2121763"/>
            <a:ext cx="3764826" cy="3773010"/>
          </a:xfrm>
        </p:spPr>
        <p:txBody>
          <a:bodyPr>
            <a:normAutofit/>
          </a:bodyPr>
          <a:lstStyle/>
          <a:p>
            <a:endParaRPr lang="en-US" sz="1800"/>
          </a:p>
        </p:txBody>
      </p:sp>
    </p:spTree>
    <p:extLst>
      <p:ext uri="{BB962C8B-B14F-4D97-AF65-F5344CB8AC3E}">
        <p14:creationId xmlns:p14="http://schemas.microsoft.com/office/powerpoint/2010/main" val="37085193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5C60B-8E6D-419D-BF34-704AD98CF1B1}"/>
              </a:ext>
            </a:extLst>
          </p:cNvPr>
          <p:cNvSpPr>
            <a:spLocks noGrp="1"/>
          </p:cNvSpPr>
          <p:nvPr>
            <p:ph type="title"/>
          </p:nvPr>
        </p:nvSpPr>
        <p:spPr/>
        <p:txBody>
          <a:bodyPr/>
          <a:lstStyle/>
          <a:p>
            <a:r>
              <a:rPr lang="en-GB" dirty="0"/>
              <a:t>Arrays</a:t>
            </a:r>
          </a:p>
        </p:txBody>
      </p:sp>
      <p:graphicFrame>
        <p:nvGraphicFramePr>
          <p:cNvPr id="5" name="Content Placeholder 2">
            <a:extLst>
              <a:ext uri="{FF2B5EF4-FFF2-40B4-BE49-F238E27FC236}">
                <a16:creationId xmlns:a16="http://schemas.microsoft.com/office/drawing/2014/main" id="{41DDA545-0142-487A-ADC2-FECD69D9FBD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36424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454286-5132-4ED3-832F-E924ED626CC0}"/>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Conditional Branching</a:t>
            </a:r>
          </a:p>
        </p:txBody>
      </p:sp>
      <p:graphicFrame>
        <p:nvGraphicFramePr>
          <p:cNvPr id="12" name="Content Placeholder 2">
            <a:extLst>
              <a:ext uri="{FF2B5EF4-FFF2-40B4-BE49-F238E27FC236}">
                <a16:creationId xmlns:a16="http://schemas.microsoft.com/office/drawing/2014/main" id="{4F478513-F6E2-4F86-BB03-E9FCFC47487F}"/>
              </a:ext>
            </a:extLst>
          </p:cNvPr>
          <p:cNvGraphicFramePr>
            <a:graphicFrameLocks noGrp="1"/>
          </p:cNvGraphicFramePr>
          <p:nvPr>
            <p:ph idx="1"/>
            <p:extLst>
              <p:ext uri="{D42A27DB-BD31-4B8C-83A1-F6EECF244321}">
                <p14:modId xmlns:p14="http://schemas.microsoft.com/office/powerpoint/2010/main" val="1662191239"/>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18994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9" name="Rectangle 1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5">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2CFA2A-8B42-44DF-9A94-C1CEEFF115B3}"/>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a:solidFill>
                  <a:srgbClr val="FFFFFF"/>
                </a:solidFill>
              </a:rPr>
              <a:t>Branching Examples</a:t>
            </a:r>
          </a:p>
        </p:txBody>
      </p:sp>
      <p:pic>
        <p:nvPicPr>
          <p:cNvPr id="5" name="Picture 4">
            <a:extLst>
              <a:ext uri="{FF2B5EF4-FFF2-40B4-BE49-F238E27FC236}">
                <a16:creationId xmlns:a16="http://schemas.microsoft.com/office/drawing/2014/main" id="{D08A1C4F-1FCE-4365-B03F-B7E3B60C7B97}"/>
              </a:ext>
            </a:extLst>
          </p:cNvPr>
          <p:cNvPicPr>
            <a:picLocks noChangeAspect="1"/>
          </p:cNvPicPr>
          <p:nvPr/>
        </p:nvPicPr>
        <p:blipFill rotWithShape="1">
          <a:blip r:embed="rId2"/>
          <a:srcRect l="5101" t="13799" r="59841" b="29147"/>
          <a:stretch/>
        </p:blipFill>
        <p:spPr>
          <a:xfrm>
            <a:off x="1479844" y="2181426"/>
            <a:ext cx="4366991" cy="3997637"/>
          </a:xfrm>
          <a:prstGeom prst="rect">
            <a:avLst/>
          </a:prstGeom>
        </p:spPr>
      </p:pic>
      <p:pic>
        <p:nvPicPr>
          <p:cNvPr id="4" name="Content Placeholder 3">
            <a:extLst>
              <a:ext uri="{FF2B5EF4-FFF2-40B4-BE49-F238E27FC236}">
                <a16:creationId xmlns:a16="http://schemas.microsoft.com/office/drawing/2014/main" id="{68754A19-CF2E-4857-8A17-CC22E85C2DAA}"/>
              </a:ext>
            </a:extLst>
          </p:cNvPr>
          <p:cNvPicPr>
            <a:picLocks noGrp="1" noChangeAspect="1"/>
          </p:cNvPicPr>
          <p:nvPr>
            <p:ph idx="1"/>
          </p:nvPr>
        </p:nvPicPr>
        <p:blipFill rotWithShape="1">
          <a:blip r:embed="rId3"/>
          <a:srcRect l="4503" t="13024" r="63366" b="33219"/>
          <a:stretch/>
        </p:blipFill>
        <p:spPr>
          <a:xfrm>
            <a:off x="6345165" y="2217815"/>
            <a:ext cx="4248060" cy="3997831"/>
          </a:xfrm>
          <a:prstGeom prst="rect">
            <a:avLst/>
          </a:prstGeom>
        </p:spPr>
      </p:pic>
    </p:spTree>
    <p:extLst>
      <p:ext uri="{BB962C8B-B14F-4D97-AF65-F5344CB8AC3E}">
        <p14:creationId xmlns:p14="http://schemas.microsoft.com/office/powerpoint/2010/main" val="23118955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444A5-C74B-49CD-926C-12C2DB6FCBB0}"/>
              </a:ext>
            </a:extLst>
          </p:cNvPr>
          <p:cNvSpPr>
            <a:spLocks noGrp="1"/>
          </p:cNvSpPr>
          <p:nvPr>
            <p:ph type="title"/>
          </p:nvPr>
        </p:nvSpPr>
        <p:spPr/>
        <p:txBody>
          <a:bodyPr/>
          <a:lstStyle/>
          <a:p>
            <a:r>
              <a:rPr lang="en-GB" dirty="0"/>
              <a:t>Nested Branching</a:t>
            </a:r>
          </a:p>
        </p:txBody>
      </p:sp>
      <p:sp>
        <p:nvSpPr>
          <p:cNvPr id="3" name="Content Placeholder 2">
            <a:extLst>
              <a:ext uri="{FF2B5EF4-FFF2-40B4-BE49-F238E27FC236}">
                <a16:creationId xmlns:a16="http://schemas.microsoft.com/office/drawing/2014/main" id="{4C0EA40D-5C3B-414A-B058-EBE180AAF949}"/>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0480BB54-993C-4759-A271-7251F54D4AA6}"/>
              </a:ext>
            </a:extLst>
          </p:cNvPr>
          <p:cNvPicPr>
            <a:picLocks noChangeAspect="1"/>
          </p:cNvPicPr>
          <p:nvPr/>
        </p:nvPicPr>
        <p:blipFill rotWithShape="1">
          <a:blip r:embed="rId2"/>
          <a:srcRect l="4796" t="13799" r="62916" b="29147"/>
          <a:stretch/>
        </p:blipFill>
        <p:spPr>
          <a:xfrm>
            <a:off x="680484" y="1382233"/>
            <a:ext cx="5263116" cy="5231218"/>
          </a:xfrm>
          <a:prstGeom prst="rect">
            <a:avLst/>
          </a:prstGeom>
        </p:spPr>
      </p:pic>
      <p:sp>
        <p:nvSpPr>
          <p:cNvPr id="5" name="Rectangle 4">
            <a:extLst>
              <a:ext uri="{FF2B5EF4-FFF2-40B4-BE49-F238E27FC236}">
                <a16:creationId xmlns:a16="http://schemas.microsoft.com/office/drawing/2014/main" id="{D2DE0027-5778-49F6-A72C-CA6E1293F30A}"/>
              </a:ext>
            </a:extLst>
          </p:cNvPr>
          <p:cNvSpPr/>
          <p:nvPr/>
        </p:nvSpPr>
        <p:spPr>
          <a:xfrm>
            <a:off x="2009775" y="3676650"/>
            <a:ext cx="3676650" cy="89535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FBF8ABE7-95E5-43A7-A3F0-EA678DB6851B}"/>
              </a:ext>
            </a:extLst>
          </p:cNvPr>
          <p:cNvPicPr>
            <a:picLocks noChangeAspect="1"/>
          </p:cNvPicPr>
          <p:nvPr/>
        </p:nvPicPr>
        <p:blipFill rotWithShape="1">
          <a:blip r:embed="rId3"/>
          <a:srcRect l="4609" t="13889" r="54453" b="15740"/>
          <a:stretch/>
        </p:blipFill>
        <p:spPr>
          <a:xfrm>
            <a:off x="6096000" y="1382233"/>
            <a:ext cx="5415516" cy="5236376"/>
          </a:xfrm>
          <a:prstGeom prst="rect">
            <a:avLst/>
          </a:prstGeom>
        </p:spPr>
      </p:pic>
    </p:spTree>
    <p:extLst>
      <p:ext uri="{BB962C8B-B14F-4D97-AF65-F5344CB8AC3E}">
        <p14:creationId xmlns:p14="http://schemas.microsoft.com/office/powerpoint/2010/main" val="7423991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7C5007-E87E-4FAD-A200-6C5DFFE9AC21}"/>
              </a:ext>
            </a:extLst>
          </p:cNvPr>
          <p:cNvSpPr>
            <a:spLocks noGrp="1"/>
          </p:cNvSpPr>
          <p:nvPr>
            <p:ph type="title"/>
          </p:nvPr>
        </p:nvSpPr>
        <p:spPr>
          <a:xfrm>
            <a:off x="594360" y="637125"/>
            <a:ext cx="3802276" cy="5256371"/>
          </a:xfrm>
        </p:spPr>
        <p:txBody>
          <a:bodyPr>
            <a:normAutofit/>
          </a:bodyPr>
          <a:lstStyle/>
          <a:p>
            <a:r>
              <a:rPr lang="en-GB" sz="4800">
                <a:solidFill>
                  <a:schemeClr val="bg1"/>
                </a:solidFill>
              </a:rPr>
              <a:t>Iteration</a:t>
            </a:r>
          </a:p>
        </p:txBody>
      </p:sp>
      <p:graphicFrame>
        <p:nvGraphicFramePr>
          <p:cNvPr id="5" name="Content Placeholder 2">
            <a:extLst>
              <a:ext uri="{FF2B5EF4-FFF2-40B4-BE49-F238E27FC236}">
                <a16:creationId xmlns:a16="http://schemas.microsoft.com/office/drawing/2014/main" id="{BB4C7E54-C37B-4367-82A9-103789D559D0}"/>
              </a:ext>
            </a:extLst>
          </p:cNvPr>
          <p:cNvGraphicFramePr>
            <a:graphicFrameLocks noGrp="1"/>
          </p:cNvGraphicFramePr>
          <p:nvPr>
            <p:ph idx="1"/>
            <p:extLst>
              <p:ext uri="{D42A27DB-BD31-4B8C-83A1-F6EECF244321}">
                <p14:modId xmlns:p14="http://schemas.microsoft.com/office/powerpoint/2010/main" val="1674656919"/>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84509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1E2B2C-EB87-4F70-8A0F-8DD44918EC50}"/>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For Loop</a:t>
            </a:r>
          </a:p>
        </p:txBody>
      </p:sp>
      <p:pic>
        <p:nvPicPr>
          <p:cNvPr id="4" name="Content Placeholder 3">
            <a:extLst>
              <a:ext uri="{FF2B5EF4-FFF2-40B4-BE49-F238E27FC236}">
                <a16:creationId xmlns:a16="http://schemas.microsoft.com/office/drawing/2014/main" id="{3ABFE830-2189-4049-A689-8C2564EC649A}"/>
              </a:ext>
            </a:extLst>
          </p:cNvPr>
          <p:cNvPicPr>
            <a:picLocks noGrp="1" noChangeAspect="1"/>
          </p:cNvPicPr>
          <p:nvPr>
            <p:ph idx="1"/>
          </p:nvPr>
        </p:nvPicPr>
        <p:blipFill rotWithShape="1">
          <a:blip r:embed="rId2"/>
          <a:srcRect t="12592" r="61875" b="40371"/>
          <a:stretch/>
        </p:blipFill>
        <p:spPr>
          <a:xfrm>
            <a:off x="4777316" y="1074972"/>
            <a:ext cx="6780700" cy="4705726"/>
          </a:xfrm>
          <a:prstGeom prst="rect">
            <a:avLst/>
          </a:prstGeom>
        </p:spPr>
      </p:pic>
    </p:spTree>
    <p:extLst>
      <p:ext uri="{BB962C8B-B14F-4D97-AF65-F5344CB8AC3E}">
        <p14:creationId xmlns:p14="http://schemas.microsoft.com/office/powerpoint/2010/main" val="23663382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0">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2">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D36F9873-642F-4EB5-9636-7DE2F9F95D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6" name="Oval 15">
              <a:extLst>
                <a:ext uri="{FF2B5EF4-FFF2-40B4-BE49-F238E27FC236}">
                  <a16:creationId xmlns:a16="http://schemas.microsoft.com/office/drawing/2014/main" id="{CF8B8011-BF73-4693-BD76-BCF02A8420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07329488-C25D-4C7C-814F-CEBFD5E7C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68D62A5-CA80-455B-8BF4-09BA31DC3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320F636-F7FE-493A-AF45-D9E22016E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3CFAE76A-3CE9-4AC3-9975-186C6B3EEA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1D2D7409-1AC7-4A0F-B79D-1664128FB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3B7A23-6039-4744-8224-7F16B2D55357}"/>
              </a:ext>
            </a:extLst>
          </p:cNvPr>
          <p:cNvSpPr>
            <a:spLocks noGrp="1"/>
          </p:cNvSpPr>
          <p:nvPr>
            <p:ph type="title"/>
          </p:nvPr>
        </p:nvSpPr>
        <p:spPr>
          <a:xfrm>
            <a:off x="630935" y="630936"/>
            <a:ext cx="5330275" cy="1951075"/>
          </a:xfrm>
          <a:noFill/>
        </p:spPr>
        <p:txBody>
          <a:bodyPr anchor="t">
            <a:normAutofit/>
          </a:bodyPr>
          <a:lstStyle/>
          <a:p>
            <a:r>
              <a:rPr lang="en-GB" sz="4800">
                <a:solidFill>
                  <a:schemeClr val="bg1"/>
                </a:solidFill>
              </a:rPr>
              <a:t>While Loop</a:t>
            </a:r>
          </a:p>
        </p:txBody>
      </p:sp>
      <p:sp>
        <p:nvSpPr>
          <p:cNvPr id="3" name="Content Placeholder 2">
            <a:extLst>
              <a:ext uri="{FF2B5EF4-FFF2-40B4-BE49-F238E27FC236}">
                <a16:creationId xmlns:a16="http://schemas.microsoft.com/office/drawing/2014/main" id="{D0EA4BC1-22CB-4544-9AFF-5ED105FFB25A}"/>
              </a:ext>
            </a:extLst>
          </p:cNvPr>
          <p:cNvSpPr>
            <a:spLocks noGrp="1"/>
          </p:cNvSpPr>
          <p:nvPr>
            <p:ph idx="1"/>
          </p:nvPr>
        </p:nvSpPr>
        <p:spPr>
          <a:xfrm>
            <a:off x="6167718" y="630936"/>
            <a:ext cx="4992469" cy="1951087"/>
          </a:xfrm>
          <a:noFill/>
        </p:spPr>
        <p:txBody>
          <a:bodyPr anchor="t">
            <a:normAutofit/>
          </a:bodyPr>
          <a:lstStyle/>
          <a:p>
            <a:endParaRPr lang="en-GB" sz="1800">
              <a:solidFill>
                <a:schemeClr val="bg1"/>
              </a:solidFill>
            </a:endParaRPr>
          </a:p>
        </p:txBody>
      </p:sp>
      <p:sp>
        <p:nvSpPr>
          <p:cNvPr id="25" name="Rectangle 24">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8" name="Straight Connector 27">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33" name="Group 32">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4" name="Straight Connector 33">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6" name="Picture 5">
            <a:extLst>
              <a:ext uri="{FF2B5EF4-FFF2-40B4-BE49-F238E27FC236}">
                <a16:creationId xmlns:a16="http://schemas.microsoft.com/office/drawing/2014/main" id="{32A96587-E673-452F-B913-ECCFD6C83B5B}"/>
              </a:ext>
            </a:extLst>
          </p:cNvPr>
          <p:cNvPicPr>
            <a:picLocks noChangeAspect="1"/>
          </p:cNvPicPr>
          <p:nvPr/>
        </p:nvPicPr>
        <p:blipFill rotWithShape="1">
          <a:blip r:embed="rId2"/>
          <a:srcRect l="4687" t="13704" r="66459" b="44630"/>
          <a:stretch/>
        </p:blipFill>
        <p:spPr>
          <a:xfrm>
            <a:off x="630313" y="2756877"/>
            <a:ext cx="4299697" cy="3492497"/>
          </a:xfrm>
          <a:prstGeom prst="rect">
            <a:avLst/>
          </a:prstGeom>
        </p:spPr>
      </p:pic>
      <p:grpSp>
        <p:nvGrpSpPr>
          <p:cNvPr id="39" name="Group 38">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3" y="2900856"/>
            <a:ext cx="304800" cy="429768"/>
            <a:chOff x="215328" y="-46937"/>
            <a:chExt cx="304800" cy="2773841"/>
          </a:xfrm>
        </p:grpSpPr>
        <p:cxnSp>
          <p:nvCxnSpPr>
            <p:cNvPr id="40" name="Straight Connector 39">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4" name="Picture 3">
            <a:extLst>
              <a:ext uri="{FF2B5EF4-FFF2-40B4-BE49-F238E27FC236}">
                <a16:creationId xmlns:a16="http://schemas.microsoft.com/office/drawing/2014/main" id="{C7EEE397-9267-4CDF-A853-357F752E6B05}"/>
              </a:ext>
            </a:extLst>
          </p:cNvPr>
          <p:cNvPicPr>
            <a:picLocks noChangeAspect="1"/>
          </p:cNvPicPr>
          <p:nvPr/>
        </p:nvPicPr>
        <p:blipFill rotWithShape="1">
          <a:blip r:embed="rId3"/>
          <a:srcRect l="3750" t="13148" r="66042" b="45000"/>
          <a:stretch/>
        </p:blipFill>
        <p:spPr>
          <a:xfrm>
            <a:off x="6149111" y="2756877"/>
            <a:ext cx="4481460" cy="3492497"/>
          </a:xfrm>
          <a:prstGeom prst="rect">
            <a:avLst/>
          </a:prstGeom>
        </p:spPr>
      </p:pic>
    </p:spTree>
    <p:extLst>
      <p:ext uri="{BB962C8B-B14F-4D97-AF65-F5344CB8AC3E}">
        <p14:creationId xmlns:p14="http://schemas.microsoft.com/office/powerpoint/2010/main" val="1028525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D3A56-EAAE-44AF-A8E0-03B0BF573D83}"/>
              </a:ext>
            </a:extLst>
          </p:cNvPr>
          <p:cNvSpPr>
            <a:spLocks noGrp="1"/>
          </p:cNvSpPr>
          <p:nvPr>
            <p:ph type="title"/>
          </p:nvPr>
        </p:nvSpPr>
        <p:spPr>
          <a:xfrm>
            <a:off x="648929" y="629266"/>
            <a:ext cx="3505495" cy="1622321"/>
          </a:xfrm>
        </p:spPr>
        <p:txBody>
          <a:bodyPr>
            <a:normAutofit/>
          </a:bodyPr>
          <a:lstStyle/>
          <a:p>
            <a:r>
              <a:rPr lang="en-GB" dirty="0"/>
              <a:t>Do-While Loop</a:t>
            </a:r>
          </a:p>
        </p:txBody>
      </p:sp>
      <p:sp>
        <p:nvSpPr>
          <p:cNvPr id="3" name="Content Placeholder 2">
            <a:extLst>
              <a:ext uri="{FF2B5EF4-FFF2-40B4-BE49-F238E27FC236}">
                <a16:creationId xmlns:a16="http://schemas.microsoft.com/office/drawing/2014/main" id="{AD364E65-1351-4707-AA86-ED05503C134F}"/>
              </a:ext>
            </a:extLst>
          </p:cNvPr>
          <p:cNvSpPr>
            <a:spLocks noGrp="1"/>
          </p:cNvSpPr>
          <p:nvPr>
            <p:ph idx="1"/>
          </p:nvPr>
        </p:nvSpPr>
        <p:spPr>
          <a:xfrm>
            <a:off x="648931" y="2438400"/>
            <a:ext cx="3505494" cy="3785419"/>
          </a:xfrm>
        </p:spPr>
        <p:txBody>
          <a:bodyPr>
            <a:normAutofit/>
          </a:bodyPr>
          <a:lstStyle/>
          <a:p>
            <a:endParaRPr lang="en-GB" sz="2000"/>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EA0FB23-AB38-405F-BDEA-14088B21E1DF}"/>
              </a:ext>
            </a:extLst>
          </p:cNvPr>
          <p:cNvPicPr>
            <a:picLocks noChangeAspect="1"/>
          </p:cNvPicPr>
          <p:nvPr/>
        </p:nvPicPr>
        <p:blipFill rotWithShape="1">
          <a:blip r:embed="rId2"/>
          <a:srcRect l="4791" t="13148" r="66355" b="44630"/>
          <a:stretch/>
        </p:blipFill>
        <p:spPr>
          <a:xfrm>
            <a:off x="5405862" y="950108"/>
            <a:ext cx="6019331" cy="4954538"/>
          </a:xfrm>
          <a:prstGeom prst="rect">
            <a:avLst/>
          </a:prstGeom>
          <a:effectLst/>
        </p:spPr>
      </p:pic>
    </p:spTree>
    <p:extLst>
      <p:ext uri="{BB962C8B-B14F-4D97-AF65-F5344CB8AC3E}">
        <p14:creationId xmlns:p14="http://schemas.microsoft.com/office/powerpoint/2010/main" val="23669376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D0A5C-3FAC-49D1-B744-D081954A6B73}"/>
              </a:ext>
            </a:extLst>
          </p:cNvPr>
          <p:cNvSpPr>
            <a:spLocks noGrp="1"/>
          </p:cNvSpPr>
          <p:nvPr>
            <p:ph type="title"/>
          </p:nvPr>
        </p:nvSpPr>
        <p:spPr/>
        <p:txBody>
          <a:bodyPr/>
          <a:lstStyle/>
          <a:p>
            <a:r>
              <a:rPr lang="en-GB" dirty="0"/>
              <a:t>Functions</a:t>
            </a:r>
          </a:p>
        </p:txBody>
      </p:sp>
      <p:graphicFrame>
        <p:nvGraphicFramePr>
          <p:cNvPr id="5" name="Content Placeholder 2">
            <a:extLst>
              <a:ext uri="{FF2B5EF4-FFF2-40B4-BE49-F238E27FC236}">
                <a16:creationId xmlns:a16="http://schemas.microsoft.com/office/drawing/2014/main" id="{9FA36CBC-B838-49E4-9929-8EE3DE95F41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00112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1B629A-8E30-4276-9525-2DA66630BA46}"/>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Functions</a:t>
            </a:r>
          </a:p>
        </p:txBody>
      </p:sp>
      <p:pic>
        <p:nvPicPr>
          <p:cNvPr id="4" name="Content Placeholder 3">
            <a:extLst>
              <a:ext uri="{FF2B5EF4-FFF2-40B4-BE49-F238E27FC236}">
                <a16:creationId xmlns:a16="http://schemas.microsoft.com/office/drawing/2014/main" id="{8DE91A66-4C90-43BA-AD52-6178D2036B92}"/>
              </a:ext>
            </a:extLst>
          </p:cNvPr>
          <p:cNvPicPr>
            <a:picLocks noGrp="1" noChangeAspect="1"/>
          </p:cNvPicPr>
          <p:nvPr>
            <p:ph idx="1"/>
          </p:nvPr>
        </p:nvPicPr>
        <p:blipFill rotWithShape="1">
          <a:blip r:embed="rId2"/>
          <a:srcRect t="14125" r="59720" b="34254"/>
          <a:stretch/>
        </p:blipFill>
        <p:spPr>
          <a:xfrm>
            <a:off x="3048171" y="1675227"/>
            <a:ext cx="6095657" cy="4394199"/>
          </a:xfrm>
          <a:prstGeom prst="rect">
            <a:avLst/>
          </a:prstGeom>
        </p:spPr>
      </p:pic>
    </p:spTree>
    <p:extLst>
      <p:ext uri="{BB962C8B-B14F-4D97-AF65-F5344CB8AC3E}">
        <p14:creationId xmlns:p14="http://schemas.microsoft.com/office/powerpoint/2010/main" val="33338306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Background Fill">
            <a:extLst>
              <a:ext uri="{FF2B5EF4-FFF2-40B4-BE49-F238E27FC236}">
                <a16:creationId xmlns:a16="http://schemas.microsoft.com/office/drawing/2014/main" id="{3C915414-2809-4735-A560-0D5FE6670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382"/>
            <a:ext cx="12188952" cy="6858000"/>
          </a:xfrm>
          <a:prstGeom prst="rect">
            <a:avLst/>
          </a:prstGeom>
          <a:solidFill>
            <a:schemeClr val="bg1">
              <a:lumMod val="95000"/>
            </a:schemeClr>
          </a:solidFill>
          <a:ln w="508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id">
            <a:extLst>
              <a:ext uri="{FF2B5EF4-FFF2-40B4-BE49-F238E27FC236}">
                <a16:creationId xmlns:a16="http://schemas.microsoft.com/office/drawing/2014/main" id="{24413201-85BF-4680-A7D4-10CDBD0356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038471" cy="6858000"/>
            <a:chOff x="0" y="-12406"/>
            <a:chExt cx="12038471" cy="6858000"/>
          </a:xfrm>
        </p:grpSpPr>
        <p:cxnSp>
          <p:nvCxnSpPr>
            <p:cNvPr id="12" name="Straight Connector 11">
              <a:extLst>
                <a:ext uri="{FF2B5EF4-FFF2-40B4-BE49-F238E27FC236}">
                  <a16:creationId xmlns:a16="http://schemas.microsoft.com/office/drawing/2014/main" id="{1F819D8C-C8E5-4336-9882-79FBF65551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0"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3" name="Straight Connector 12">
              <a:extLst>
                <a:ext uri="{FF2B5EF4-FFF2-40B4-BE49-F238E27FC236}">
                  <a16:creationId xmlns:a16="http://schemas.microsoft.com/office/drawing/2014/main" id="{7D732480-09E4-401A-B2D9-E6C662FBCA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719781"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4" name="Straight Connector 13">
              <a:extLst>
                <a:ext uri="{FF2B5EF4-FFF2-40B4-BE49-F238E27FC236}">
                  <a16:creationId xmlns:a16="http://schemas.microsoft.com/office/drawing/2014/main" id="{87D8355C-E417-4D36-91FF-2CC1E1FE9F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672683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5" name="Straight Connector 14">
              <a:extLst>
                <a:ext uri="{FF2B5EF4-FFF2-40B4-BE49-F238E27FC236}">
                  <a16:creationId xmlns:a16="http://schemas.microsoft.com/office/drawing/2014/main" id="{6ADF7267-EAAE-43CE-ACEF-608328FB17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25"/>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6" name="Straight Connector 15">
              <a:extLst>
                <a:ext uri="{FF2B5EF4-FFF2-40B4-BE49-F238E27FC236}">
                  <a16:creationId xmlns:a16="http://schemas.microsoft.com/office/drawing/2014/main" id="{54C901E2-0CDB-4316-B262-3B9E68F335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729498"/>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7" name="Straight Connector 16">
              <a:extLst>
                <a:ext uri="{FF2B5EF4-FFF2-40B4-BE49-F238E27FC236}">
                  <a16:creationId xmlns:a16="http://schemas.microsoft.com/office/drawing/2014/main" id="{D8F6D31A-084C-4F10-9A8F-A9645DFB71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60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8" name="Straight Connector 17">
              <a:extLst>
                <a:ext uri="{FF2B5EF4-FFF2-40B4-BE49-F238E27FC236}">
                  <a16:creationId xmlns:a16="http://schemas.microsoft.com/office/drawing/2014/main" id="{E38E09F0-F130-45B5-B0AF-7EF3F0172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684395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9" name="Straight Connector 18">
              <a:extLst>
                <a:ext uri="{FF2B5EF4-FFF2-40B4-BE49-F238E27FC236}">
                  <a16:creationId xmlns:a16="http://schemas.microsoft.com/office/drawing/2014/main" id="{569330E2-17DA-4F0D-B377-6E4499C79A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513120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0" name="Straight Connector 19">
              <a:extLst>
                <a:ext uri="{FF2B5EF4-FFF2-40B4-BE49-F238E27FC236}">
                  <a16:creationId xmlns:a16="http://schemas.microsoft.com/office/drawing/2014/main" id="{A3192707-5744-4C77-8CD6-D682F90800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20892"/>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1" name="Straight Connector 20">
              <a:extLst>
                <a:ext uri="{FF2B5EF4-FFF2-40B4-BE49-F238E27FC236}">
                  <a16:creationId xmlns:a16="http://schemas.microsoft.com/office/drawing/2014/main" id="{E367A44A-5DD0-43B5-B6DB-1CA3BC5AF0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3422784"/>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2" name="Straight Connector 21">
              <a:extLst>
                <a:ext uri="{FF2B5EF4-FFF2-40B4-BE49-F238E27FC236}">
                  <a16:creationId xmlns:a16="http://schemas.microsoft.com/office/drawing/2014/main" id="{280809D1-164B-4A0C-84BB-2AC46F3BDE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832198"/>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3" name="Straight Connector 22">
              <a:extLst>
                <a:ext uri="{FF2B5EF4-FFF2-40B4-BE49-F238E27FC236}">
                  <a16:creationId xmlns:a16="http://schemas.microsoft.com/office/drawing/2014/main" id="{E379EC94-3698-4695-8CE7-61DBDF5EE6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3538773"/>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4" name="Straight Connector 23">
              <a:extLst>
                <a:ext uri="{FF2B5EF4-FFF2-40B4-BE49-F238E27FC236}">
                  <a16:creationId xmlns:a16="http://schemas.microsoft.com/office/drawing/2014/main" id="{8755B95C-6A71-4D4F-8F48-B21F893E6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5240042"/>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5" name="Straight Connector 24">
              <a:extLst>
                <a:ext uri="{FF2B5EF4-FFF2-40B4-BE49-F238E27FC236}">
                  <a16:creationId xmlns:a16="http://schemas.microsoft.com/office/drawing/2014/main" id="{6099C53A-E394-462E-BF63-1639A8E283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828837"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9AC427FF-C3BE-45A0-9FB1-A6A4C8C4CD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439563"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7" name="Straight Connector 26">
              <a:extLst>
                <a:ext uri="{FF2B5EF4-FFF2-40B4-BE49-F238E27FC236}">
                  <a16:creationId xmlns:a16="http://schemas.microsoft.com/office/drawing/2014/main" id="{2B15D91A-BF52-4704-8F6B-A7C4746181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59344"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8" name="Straight Connector 27">
              <a:extLst>
                <a:ext uri="{FF2B5EF4-FFF2-40B4-BE49-F238E27FC236}">
                  <a16:creationId xmlns:a16="http://schemas.microsoft.com/office/drawing/2014/main" id="{1D9241FD-0E0D-409B-A2AF-8F06ACB757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79125"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9" name="Straight Connector 28">
              <a:extLst>
                <a:ext uri="{FF2B5EF4-FFF2-40B4-BE49-F238E27FC236}">
                  <a16:creationId xmlns:a16="http://schemas.microsoft.com/office/drawing/2014/main" id="{F8B3D884-11F6-4FF3-82C2-1C2311451C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59890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0" name="Straight Connector 29">
              <a:extLst>
                <a:ext uri="{FF2B5EF4-FFF2-40B4-BE49-F238E27FC236}">
                  <a16:creationId xmlns:a16="http://schemas.microsoft.com/office/drawing/2014/main" id="{A15AB342-981A-44B4-846D-B0B2394ACF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038471"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1" name="Straight Connector 30">
              <a:extLst>
                <a:ext uri="{FF2B5EF4-FFF2-40B4-BE49-F238E27FC236}">
                  <a16:creationId xmlns:a16="http://schemas.microsoft.com/office/drawing/2014/main" id="{872C80E7-0A00-4063-BEE2-6B6B446A4A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318688"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2" name="Straight Connector 31">
              <a:extLst>
                <a:ext uri="{FF2B5EF4-FFF2-40B4-BE49-F238E27FC236}">
                  <a16:creationId xmlns:a16="http://schemas.microsoft.com/office/drawing/2014/main" id="{CDDFAF9B-F940-4E8C-905E-31851E6E71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549263"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3" name="Straight Connector 32">
              <a:extLst>
                <a:ext uri="{FF2B5EF4-FFF2-40B4-BE49-F238E27FC236}">
                  <a16:creationId xmlns:a16="http://schemas.microsoft.com/office/drawing/2014/main" id="{DE75405B-4987-4ED0-838B-B550E11C50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72269" y="1609"/>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4" name="Straight Connector 33">
              <a:extLst>
                <a:ext uri="{FF2B5EF4-FFF2-40B4-BE49-F238E27FC236}">
                  <a16:creationId xmlns:a16="http://schemas.microsoft.com/office/drawing/2014/main" id="{2D23C412-06C7-4364-B5C1-6492A9D36B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990113"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5" name="Straight Connector 34">
              <a:extLst>
                <a:ext uri="{FF2B5EF4-FFF2-40B4-BE49-F238E27FC236}">
                  <a16:creationId xmlns:a16="http://schemas.microsoft.com/office/drawing/2014/main" id="{3E558B2C-BA31-4EF6-AA51-34C38C4FAC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1578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6" name="Straight Connector 35">
              <a:extLst>
                <a:ext uri="{FF2B5EF4-FFF2-40B4-BE49-F238E27FC236}">
                  <a16:creationId xmlns:a16="http://schemas.microsoft.com/office/drawing/2014/main" id="{49BF6B7B-33CA-48B1-A1DC-E4917FB89D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435730"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7" name="Straight Connector 36">
              <a:extLst>
                <a:ext uri="{FF2B5EF4-FFF2-40B4-BE49-F238E27FC236}">
                  <a16:creationId xmlns:a16="http://schemas.microsoft.com/office/drawing/2014/main" id="{B91E8E40-9C42-4E16-980F-D9B38872F3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4293"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8" name="Straight Connector 37">
              <a:extLst>
                <a:ext uri="{FF2B5EF4-FFF2-40B4-BE49-F238E27FC236}">
                  <a16:creationId xmlns:a16="http://schemas.microsoft.com/office/drawing/2014/main" id="{6B7E3690-D803-4CC7-BA93-B51ACF040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417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grpSp>
      <p:sp>
        <p:nvSpPr>
          <p:cNvPr id="2" name="Title 1">
            <a:extLst>
              <a:ext uri="{FF2B5EF4-FFF2-40B4-BE49-F238E27FC236}">
                <a16:creationId xmlns:a16="http://schemas.microsoft.com/office/drawing/2014/main" id="{C31326C5-306E-4CB6-94AC-A3BF59E51CFF}"/>
              </a:ext>
            </a:extLst>
          </p:cNvPr>
          <p:cNvSpPr>
            <a:spLocks noGrp="1"/>
          </p:cNvSpPr>
          <p:nvPr>
            <p:ph type="title"/>
          </p:nvPr>
        </p:nvSpPr>
        <p:spPr>
          <a:xfrm rot="16200000">
            <a:off x="-987225" y="2148512"/>
            <a:ext cx="5513832" cy="3118759"/>
          </a:xfrm>
        </p:spPr>
        <p:txBody>
          <a:bodyPr anchor="t">
            <a:normAutofit/>
          </a:bodyPr>
          <a:lstStyle/>
          <a:p>
            <a:r>
              <a:rPr lang="en-GB" sz="4800"/>
              <a:t>IDE</a:t>
            </a:r>
          </a:p>
        </p:txBody>
      </p:sp>
      <p:sp>
        <p:nvSpPr>
          <p:cNvPr id="40" name="Rectangle 39">
            <a:extLst>
              <a:ext uri="{FF2B5EF4-FFF2-40B4-BE49-F238E27FC236}">
                <a16:creationId xmlns:a16="http://schemas.microsoft.com/office/drawing/2014/main" id="{AC616AAA-C7F7-4B2F-89AA-FCAEE279CC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1063" y="-12406"/>
            <a:ext cx="6865261" cy="67534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2" name="Straight Connector 41">
            <a:extLst>
              <a:ext uri="{FF2B5EF4-FFF2-40B4-BE49-F238E27FC236}">
                <a16:creationId xmlns:a16="http://schemas.microsoft.com/office/drawing/2014/main" id="{0CEF9539-B200-45EE-A293-A5CFA7D311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637129" y="178917"/>
            <a:ext cx="6791892" cy="0"/>
          </a:xfrm>
          <a:prstGeom prst="line">
            <a:avLst/>
          </a:prstGeom>
          <a:ln w="50800" cap="sq">
            <a:solidFill>
              <a:schemeClr val="accent5"/>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44" name="Color">
            <a:extLst>
              <a:ext uri="{FF2B5EF4-FFF2-40B4-BE49-F238E27FC236}">
                <a16:creationId xmlns:a16="http://schemas.microsoft.com/office/drawing/2014/main" id="{D665D759-2DF8-4D47-8386-4BA28901A7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7704" y="147451"/>
            <a:ext cx="685800" cy="6586489"/>
          </a:xfrm>
          <a:prstGeom prst="rect">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5"/>
              </a:solidFill>
            </a:endParaRPr>
          </a:p>
        </p:txBody>
      </p:sp>
      <p:graphicFrame>
        <p:nvGraphicFramePr>
          <p:cNvPr id="5" name="Content Placeholder 2">
            <a:extLst>
              <a:ext uri="{FF2B5EF4-FFF2-40B4-BE49-F238E27FC236}">
                <a16:creationId xmlns:a16="http://schemas.microsoft.com/office/drawing/2014/main" id="{640CF065-5269-4525-BE8F-27149B7ACD95}"/>
              </a:ext>
            </a:extLst>
          </p:cNvPr>
          <p:cNvGraphicFramePr>
            <a:graphicFrameLocks noGrp="1"/>
          </p:cNvGraphicFramePr>
          <p:nvPr>
            <p:ph idx="1"/>
            <p:extLst>
              <p:ext uri="{D42A27DB-BD31-4B8C-83A1-F6EECF244321}">
                <p14:modId xmlns:p14="http://schemas.microsoft.com/office/powerpoint/2010/main" val="3701584949"/>
              </p:ext>
            </p:extLst>
          </p:nvPr>
        </p:nvGraphicFramePr>
        <p:xfrm>
          <a:off x="3746428" y="364570"/>
          <a:ext cx="6575517" cy="62575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51121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9695D-57AC-4289-90CA-797D053BA09F}"/>
              </a:ext>
            </a:extLst>
          </p:cNvPr>
          <p:cNvSpPr>
            <a:spLocks noGrp="1"/>
          </p:cNvSpPr>
          <p:nvPr>
            <p:ph type="title"/>
          </p:nvPr>
        </p:nvSpPr>
        <p:spPr/>
        <p:txBody>
          <a:bodyPr/>
          <a:lstStyle/>
          <a:p>
            <a:r>
              <a:rPr lang="en-GB" dirty="0"/>
              <a:t>IDE</a:t>
            </a:r>
          </a:p>
        </p:txBody>
      </p:sp>
      <p:pic>
        <p:nvPicPr>
          <p:cNvPr id="4" name="Content Placeholder 3">
            <a:extLst>
              <a:ext uri="{FF2B5EF4-FFF2-40B4-BE49-F238E27FC236}">
                <a16:creationId xmlns:a16="http://schemas.microsoft.com/office/drawing/2014/main" id="{319EC54B-7EEE-4369-AA00-1ABA2AEF25FE}"/>
              </a:ext>
            </a:extLst>
          </p:cNvPr>
          <p:cNvPicPr>
            <a:picLocks noGrp="1" noChangeAspect="1"/>
          </p:cNvPicPr>
          <p:nvPr>
            <p:ph idx="1"/>
          </p:nvPr>
        </p:nvPicPr>
        <p:blipFill>
          <a:blip r:embed="rId2"/>
          <a:stretch>
            <a:fillRect/>
          </a:stretch>
        </p:blipFill>
        <p:spPr>
          <a:xfrm>
            <a:off x="838200" y="1381124"/>
            <a:ext cx="10375900" cy="5070475"/>
          </a:xfrm>
          <a:prstGeom prst="rect">
            <a:avLst/>
          </a:prstGeom>
        </p:spPr>
      </p:pic>
      <p:sp>
        <p:nvSpPr>
          <p:cNvPr id="5" name="Rectangle 4">
            <a:extLst>
              <a:ext uri="{FF2B5EF4-FFF2-40B4-BE49-F238E27FC236}">
                <a16:creationId xmlns:a16="http://schemas.microsoft.com/office/drawing/2014/main" id="{D5A9B2E8-FE6E-435F-8F02-D1201B94864E}"/>
              </a:ext>
            </a:extLst>
          </p:cNvPr>
          <p:cNvSpPr/>
          <p:nvPr/>
        </p:nvSpPr>
        <p:spPr>
          <a:xfrm>
            <a:off x="1231900" y="2108200"/>
            <a:ext cx="9613900" cy="25400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B06BC56-9845-45EE-BA4C-B1E81B312BB1}"/>
              </a:ext>
            </a:extLst>
          </p:cNvPr>
          <p:cNvSpPr/>
          <p:nvPr/>
        </p:nvSpPr>
        <p:spPr>
          <a:xfrm>
            <a:off x="1041400" y="4965700"/>
            <a:ext cx="190500"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F872B6E6-F4AE-4ED9-B831-58D7B9E55444}"/>
              </a:ext>
            </a:extLst>
          </p:cNvPr>
          <p:cNvSpPr/>
          <p:nvPr/>
        </p:nvSpPr>
        <p:spPr>
          <a:xfrm>
            <a:off x="1041400" y="4648200"/>
            <a:ext cx="9969500" cy="1498600"/>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CDAD6538-ED3E-4AFD-A8A5-39E56347D5D1}"/>
              </a:ext>
            </a:extLst>
          </p:cNvPr>
          <p:cNvPicPr>
            <a:picLocks noChangeAspect="1"/>
          </p:cNvPicPr>
          <p:nvPr/>
        </p:nvPicPr>
        <p:blipFill rotWithShape="1">
          <a:blip r:embed="rId3"/>
          <a:srcRect t="9157" b="6854"/>
          <a:stretch/>
        </p:blipFill>
        <p:spPr>
          <a:xfrm>
            <a:off x="838200" y="1690688"/>
            <a:ext cx="10375900" cy="4571999"/>
          </a:xfrm>
          <a:prstGeom prst="rect">
            <a:avLst/>
          </a:prstGeom>
        </p:spPr>
      </p:pic>
    </p:spTree>
    <p:extLst>
      <p:ext uri="{BB962C8B-B14F-4D97-AF65-F5344CB8AC3E}">
        <p14:creationId xmlns:p14="http://schemas.microsoft.com/office/powerpoint/2010/main" val="302069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Background Fill">
            <a:extLst>
              <a:ext uri="{FF2B5EF4-FFF2-40B4-BE49-F238E27FC236}">
                <a16:creationId xmlns:a16="http://schemas.microsoft.com/office/drawing/2014/main" id="{3C915414-2809-4735-A560-0D5FE6670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382"/>
            <a:ext cx="12188952" cy="6858000"/>
          </a:xfrm>
          <a:prstGeom prst="rect">
            <a:avLst/>
          </a:prstGeom>
          <a:solidFill>
            <a:schemeClr val="bg1">
              <a:lumMod val="95000"/>
            </a:schemeClr>
          </a:solidFill>
          <a:ln w="508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id">
            <a:extLst>
              <a:ext uri="{FF2B5EF4-FFF2-40B4-BE49-F238E27FC236}">
                <a16:creationId xmlns:a16="http://schemas.microsoft.com/office/drawing/2014/main" id="{24413201-85BF-4680-A7D4-10CDBD0356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038471" cy="6858000"/>
            <a:chOff x="0" y="-12406"/>
            <a:chExt cx="12038471" cy="6858000"/>
          </a:xfrm>
        </p:grpSpPr>
        <p:cxnSp>
          <p:nvCxnSpPr>
            <p:cNvPr id="12" name="Straight Connector 11">
              <a:extLst>
                <a:ext uri="{FF2B5EF4-FFF2-40B4-BE49-F238E27FC236}">
                  <a16:creationId xmlns:a16="http://schemas.microsoft.com/office/drawing/2014/main" id="{1F819D8C-C8E5-4336-9882-79FBF65551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0"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3" name="Straight Connector 12">
              <a:extLst>
                <a:ext uri="{FF2B5EF4-FFF2-40B4-BE49-F238E27FC236}">
                  <a16:creationId xmlns:a16="http://schemas.microsoft.com/office/drawing/2014/main" id="{7D732480-09E4-401A-B2D9-E6C662FBCA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719781"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4" name="Straight Connector 13">
              <a:extLst>
                <a:ext uri="{FF2B5EF4-FFF2-40B4-BE49-F238E27FC236}">
                  <a16:creationId xmlns:a16="http://schemas.microsoft.com/office/drawing/2014/main" id="{87D8355C-E417-4D36-91FF-2CC1E1FE9F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672683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5" name="Straight Connector 14">
              <a:extLst>
                <a:ext uri="{FF2B5EF4-FFF2-40B4-BE49-F238E27FC236}">
                  <a16:creationId xmlns:a16="http://schemas.microsoft.com/office/drawing/2014/main" id="{6ADF7267-EAAE-43CE-ACEF-608328FB17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25"/>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6" name="Straight Connector 15">
              <a:extLst>
                <a:ext uri="{FF2B5EF4-FFF2-40B4-BE49-F238E27FC236}">
                  <a16:creationId xmlns:a16="http://schemas.microsoft.com/office/drawing/2014/main" id="{54C901E2-0CDB-4316-B262-3B9E68F335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729498"/>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7" name="Straight Connector 16">
              <a:extLst>
                <a:ext uri="{FF2B5EF4-FFF2-40B4-BE49-F238E27FC236}">
                  <a16:creationId xmlns:a16="http://schemas.microsoft.com/office/drawing/2014/main" id="{D8F6D31A-084C-4F10-9A8F-A9645DFB71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60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8" name="Straight Connector 17">
              <a:extLst>
                <a:ext uri="{FF2B5EF4-FFF2-40B4-BE49-F238E27FC236}">
                  <a16:creationId xmlns:a16="http://schemas.microsoft.com/office/drawing/2014/main" id="{E38E09F0-F130-45B5-B0AF-7EF3F0172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684395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9" name="Straight Connector 18">
              <a:extLst>
                <a:ext uri="{FF2B5EF4-FFF2-40B4-BE49-F238E27FC236}">
                  <a16:creationId xmlns:a16="http://schemas.microsoft.com/office/drawing/2014/main" id="{569330E2-17DA-4F0D-B377-6E4499C79A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513120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0" name="Straight Connector 19">
              <a:extLst>
                <a:ext uri="{FF2B5EF4-FFF2-40B4-BE49-F238E27FC236}">
                  <a16:creationId xmlns:a16="http://schemas.microsoft.com/office/drawing/2014/main" id="{A3192707-5744-4C77-8CD6-D682F90800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20892"/>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1" name="Straight Connector 20">
              <a:extLst>
                <a:ext uri="{FF2B5EF4-FFF2-40B4-BE49-F238E27FC236}">
                  <a16:creationId xmlns:a16="http://schemas.microsoft.com/office/drawing/2014/main" id="{E367A44A-5DD0-43B5-B6DB-1CA3BC5AF0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3422784"/>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2" name="Straight Connector 21">
              <a:extLst>
                <a:ext uri="{FF2B5EF4-FFF2-40B4-BE49-F238E27FC236}">
                  <a16:creationId xmlns:a16="http://schemas.microsoft.com/office/drawing/2014/main" id="{280809D1-164B-4A0C-84BB-2AC46F3BDE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832198"/>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3" name="Straight Connector 22">
              <a:extLst>
                <a:ext uri="{FF2B5EF4-FFF2-40B4-BE49-F238E27FC236}">
                  <a16:creationId xmlns:a16="http://schemas.microsoft.com/office/drawing/2014/main" id="{E379EC94-3698-4695-8CE7-61DBDF5EE6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3538773"/>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4" name="Straight Connector 23">
              <a:extLst>
                <a:ext uri="{FF2B5EF4-FFF2-40B4-BE49-F238E27FC236}">
                  <a16:creationId xmlns:a16="http://schemas.microsoft.com/office/drawing/2014/main" id="{8755B95C-6A71-4D4F-8F48-B21F893E6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5240042"/>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5" name="Straight Connector 24">
              <a:extLst>
                <a:ext uri="{FF2B5EF4-FFF2-40B4-BE49-F238E27FC236}">
                  <a16:creationId xmlns:a16="http://schemas.microsoft.com/office/drawing/2014/main" id="{6099C53A-E394-462E-BF63-1639A8E283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828837"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9AC427FF-C3BE-45A0-9FB1-A6A4C8C4CD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439563"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7" name="Straight Connector 26">
              <a:extLst>
                <a:ext uri="{FF2B5EF4-FFF2-40B4-BE49-F238E27FC236}">
                  <a16:creationId xmlns:a16="http://schemas.microsoft.com/office/drawing/2014/main" id="{2B15D91A-BF52-4704-8F6B-A7C4746181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59344"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8" name="Straight Connector 27">
              <a:extLst>
                <a:ext uri="{FF2B5EF4-FFF2-40B4-BE49-F238E27FC236}">
                  <a16:creationId xmlns:a16="http://schemas.microsoft.com/office/drawing/2014/main" id="{1D9241FD-0E0D-409B-A2AF-8F06ACB757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79125"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9" name="Straight Connector 28">
              <a:extLst>
                <a:ext uri="{FF2B5EF4-FFF2-40B4-BE49-F238E27FC236}">
                  <a16:creationId xmlns:a16="http://schemas.microsoft.com/office/drawing/2014/main" id="{F8B3D884-11F6-4FF3-82C2-1C2311451C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59890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0" name="Straight Connector 29">
              <a:extLst>
                <a:ext uri="{FF2B5EF4-FFF2-40B4-BE49-F238E27FC236}">
                  <a16:creationId xmlns:a16="http://schemas.microsoft.com/office/drawing/2014/main" id="{A15AB342-981A-44B4-846D-B0B2394ACF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038471"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1" name="Straight Connector 30">
              <a:extLst>
                <a:ext uri="{FF2B5EF4-FFF2-40B4-BE49-F238E27FC236}">
                  <a16:creationId xmlns:a16="http://schemas.microsoft.com/office/drawing/2014/main" id="{872C80E7-0A00-4063-BEE2-6B6B446A4A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318688"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2" name="Straight Connector 31">
              <a:extLst>
                <a:ext uri="{FF2B5EF4-FFF2-40B4-BE49-F238E27FC236}">
                  <a16:creationId xmlns:a16="http://schemas.microsoft.com/office/drawing/2014/main" id="{CDDFAF9B-F940-4E8C-905E-31851E6E71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549263"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3" name="Straight Connector 32">
              <a:extLst>
                <a:ext uri="{FF2B5EF4-FFF2-40B4-BE49-F238E27FC236}">
                  <a16:creationId xmlns:a16="http://schemas.microsoft.com/office/drawing/2014/main" id="{DE75405B-4987-4ED0-838B-B550E11C50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72269" y="1609"/>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4" name="Straight Connector 33">
              <a:extLst>
                <a:ext uri="{FF2B5EF4-FFF2-40B4-BE49-F238E27FC236}">
                  <a16:creationId xmlns:a16="http://schemas.microsoft.com/office/drawing/2014/main" id="{2D23C412-06C7-4364-B5C1-6492A9D36B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990113"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5" name="Straight Connector 34">
              <a:extLst>
                <a:ext uri="{FF2B5EF4-FFF2-40B4-BE49-F238E27FC236}">
                  <a16:creationId xmlns:a16="http://schemas.microsoft.com/office/drawing/2014/main" id="{3E558B2C-BA31-4EF6-AA51-34C38C4FAC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1578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6" name="Straight Connector 35">
              <a:extLst>
                <a:ext uri="{FF2B5EF4-FFF2-40B4-BE49-F238E27FC236}">
                  <a16:creationId xmlns:a16="http://schemas.microsoft.com/office/drawing/2014/main" id="{49BF6B7B-33CA-48B1-A1DC-E4917FB89D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435730"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7" name="Straight Connector 36">
              <a:extLst>
                <a:ext uri="{FF2B5EF4-FFF2-40B4-BE49-F238E27FC236}">
                  <a16:creationId xmlns:a16="http://schemas.microsoft.com/office/drawing/2014/main" id="{B91E8E40-9C42-4E16-980F-D9B38872F3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4293"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8" name="Straight Connector 37">
              <a:extLst>
                <a:ext uri="{FF2B5EF4-FFF2-40B4-BE49-F238E27FC236}">
                  <a16:creationId xmlns:a16="http://schemas.microsoft.com/office/drawing/2014/main" id="{6B7E3690-D803-4CC7-BA93-B51ACF040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417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grpSp>
      <p:sp>
        <p:nvSpPr>
          <p:cNvPr id="2" name="Title 1">
            <a:extLst>
              <a:ext uri="{FF2B5EF4-FFF2-40B4-BE49-F238E27FC236}">
                <a16:creationId xmlns:a16="http://schemas.microsoft.com/office/drawing/2014/main" id="{E9867F5E-E219-42DA-83AF-7514847C900C}"/>
              </a:ext>
            </a:extLst>
          </p:cNvPr>
          <p:cNvSpPr>
            <a:spLocks noGrp="1"/>
          </p:cNvSpPr>
          <p:nvPr>
            <p:ph type="title"/>
          </p:nvPr>
        </p:nvSpPr>
        <p:spPr>
          <a:xfrm>
            <a:off x="630936" y="1362455"/>
            <a:ext cx="4592732" cy="5127977"/>
          </a:xfrm>
        </p:spPr>
        <p:txBody>
          <a:bodyPr anchor="t">
            <a:normAutofit/>
          </a:bodyPr>
          <a:lstStyle/>
          <a:p>
            <a:r>
              <a:rPr lang="en-GB" sz="4800"/>
              <a:t>Procedural Programming</a:t>
            </a:r>
          </a:p>
        </p:txBody>
      </p:sp>
      <p:cxnSp>
        <p:nvCxnSpPr>
          <p:cNvPr id="40" name="Straight Connector 39">
            <a:extLst>
              <a:ext uri="{FF2B5EF4-FFF2-40B4-BE49-F238E27FC236}">
                <a16:creationId xmlns:a16="http://schemas.microsoft.com/office/drawing/2014/main" id="{E53F78B1-32FC-4DE1-8BE7-6A2BAFF450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0800" y="1141470"/>
            <a:ext cx="4413319" cy="0"/>
          </a:xfrm>
          <a:prstGeom prst="line">
            <a:avLst/>
          </a:prstGeom>
          <a:ln w="50800" cap="sq">
            <a:solidFill>
              <a:schemeClr val="accent5"/>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42" name="Rectangle 41">
            <a:extLst>
              <a:ext uri="{FF2B5EF4-FFF2-40B4-BE49-F238E27FC236}">
                <a16:creationId xmlns:a16="http://schemas.microsoft.com/office/drawing/2014/main" id="{ED6E9EFB-2798-4F81-B824-0B961D67F6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2341" y="1194"/>
            <a:ext cx="5098108" cy="6933004"/>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4" name="Straight Connector 43">
            <a:extLst>
              <a:ext uri="{FF2B5EF4-FFF2-40B4-BE49-F238E27FC236}">
                <a16:creationId xmlns:a16="http://schemas.microsoft.com/office/drawing/2014/main" id="{253A2A21-58E6-4039-A4D2-4E8A44DB79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363570" y="1153006"/>
            <a:ext cx="5065451" cy="0"/>
          </a:xfrm>
          <a:prstGeom prst="line">
            <a:avLst/>
          </a:prstGeom>
          <a:ln w="25400" cap="sq">
            <a:solidFill>
              <a:schemeClr val="accent5"/>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46" name="Color">
            <a:extLst>
              <a:ext uri="{FF2B5EF4-FFF2-40B4-BE49-F238E27FC236}">
                <a16:creationId xmlns:a16="http://schemas.microsoft.com/office/drawing/2014/main" id="{D665D759-2DF8-4D47-8386-4BA28901A7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7704" y="147451"/>
            <a:ext cx="685800" cy="6586489"/>
          </a:xfrm>
          <a:prstGeom prst="rect">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5"/>
              </a:solidFill>
            </a:endParaRPr>
          </a:p>
        </p:txBody>
      </p:sp>
      <p:graphicFrame>
        <p:nvGraphicFramePr>
          <p:cNvPr id="5" name="Content Placeholder 2">
            <a:extLst>
              <a:ext uri="{FF2B5EF4-FFF2-40B4-BE49-F238E27FC236}">
                <a16:creationId xmlns:a16="http://schemas.microsoft.com/office/drawing/2014/main" id="{82934CC3-FED6-4AEF-B98D-BD62AC615977}"/>
              </a:ext>
            </a:extLst>
          </p:cNvPr>
          <p:cNvGraphicFramePr>
            <a:graphicFrameLocks noGrp="1"/>
          </p:cNvGraphicFramePr>
          <p:nvPr>
            <p:ph idx="1"/>
            <p:extLst>
              <p:ext uri="{D42A27DB-BD31-4B8C-83A1-F6EECF244321}">
                <p14:modId xmlns:p14="http://schemas.microsoft.com/office/powerpoint/2010/main" val="4187984353"/>
              </p:ext>
            </p:extLst>
          </p:nvPr>
        </p:nvGraphicFramePr>
        <p:xfrm>
          <a:off x="5483832" y="1314826"/>
          <a:ext cx="4779596" cy="54191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52500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41BE3-6005-479E-A70E-0E2B5E49DCC7}"/>
              </a:ext>
            </a:extLst>
          </p:cNvPr>
          <p:cNvSpPr>
            <a:spLocks noGrp="1"/>
          </p:cNvSpPr>
          <p:nvPr>
            <p:ph type="title"/>
          </p:nvPr>
        </p:nvSpPr>
        <p:spPr/>
        <p:txBody>
          <a:bodyPr/>
          <a:lstStyle/>
          <a:p>
            <a:r>
              <a:rPr lang="en-GB" dirty="0"/>
              <a:t>Object Oriented Programming</a:t>
            </a:r>
          </a:p>
        </p:txBody>
      </p:sp>
      <p:graphicFrame>
        <p:nvGraphicFramePr>
          <p:cNvPr id="5" name="Content Placeholder 2">
            <a:extLst>
              <a:ext uri="{FF2B5EF4-FFF2-40B4-BE49-F238E27FC236}">
                <a16:creationId xmlns:a16="http://schemas.microsoft.com/office/drawing/2014/main" id="{8279F74D-F915-4683-9606-EADB9664AE4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62025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204</TotalTime>
  <Words>727</Words>
  <Application>Microsoft Macintosh PowerPoint</Application>
  <PresentationFormat>Widescreen</PresentationFormat>
  <Paragraphs>170</Paragraphs>
  <Slides>37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Arial</vt:lpstr>
      <vt:lpstr>Calibri</vt:lpstr>
      <vt:lpstr>Calibri Light</vt:lpstr>
      <vt:lpstr>Office Theme</vt:lpstr>
      <vt:lpstr>Object-Oriented Software and Algorithms</vt:lpstr>
      <vt:lpstr>Itinerary</vt:lpstr>
      <vt:lpstr>Module Overview</vt:lpstr>
      <vt:lpstr>Module Aim</vt:lpstr>
      <vt:lpstr>Learning Outcomes</vt:lpstr>
      <vt:lpstr>Assessment Strategy</vt:lpstr>
      <vt:lpstr>Content Overview</vt:lpstr>
      <vt:lpstr>Session Structure</vt:lpstr>
      <vt:lpstr>Learning Resources</vt:lpstr>
      <vt:lpstr>Use of the Works of Others</vt:lpstr>
      <vt:lpstr>Assessment One</vt:lpstr>
      <vt:lpstr>Method of Submission</vt:lpstr>
      <vt:lpstr>Assessment Two</vt:lpstr>
      <vt:lpstr>Method of Submission</vt:lpstr>
      <vt:lpstr>Important Information</vt:lpstr>
      <vt:lpstr>Feedback and Notes</vt:lpstr>
      <vt:lpstr>Module Requirements</vt:lpstr>
      <vt:lpstr>Questions ?</vt:lpstr>
      <vt:lpstr>What is Software Development ?</vt:lpstr>
      <vt:lpstr>Required Tools</vt:lpstr>
      <vt:lpstr>Old Ground</vt:lpstr>
      <vt:lpstr>Variables</vt:lpstr>
      <vt:lpstr>Variable Examples</vt:lpstr>
      <vt:lpstr>Arrays</vt:lpstr>
      <vt:lpstr>Conditional Branching</vt:lpstr>
      <vt:lpstr>Branching Examples</vt:lpstr>
      <vt:lpstr>Nested Branching</vt:lpstr>
      <vt:lpstr>Iteration</vt:lpstr>
      <vt:lpstr>For Loop</vt:lpstr>
      <vt:lpstr>While Loop</vt:lpstr>
      <vt:lpstr>Do-While Loop</vt:lpstr>
      <vt:lpstr>Functions</vt:lpstr>
      <vt:lpstr>Functions</vt:lpstr>
      <vt:lpstr>IDE</vt:lpstr>
      <vt:lpstr>IDE</vt:lpstr>
      <vt:lpstr>Procedural Programming</vt:lpstr>
      <vt:lpstr>Object Oriented Programming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Jaymie Phillips</dc:creator>
  <cp:lastModifiedBy>Jaymie Phillips</cp:lastModifiedBy>
  <cp:revision>18</cp:revision>
  <dcterms:created xsi:type="dcterms:W3CDTF">2022-01-25T19:51:24Z</dcterms:created>
  <dcterms:modified xsi:type="dcterms:W3CDTF">2022-01-25T23:15:49Z</dcterms:modified>
</cp:coreProperties>
</file>