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6"/>
  </p:notesMasterIdLst>
  <p:sldIdLst>
    <p:sldId id="719" r:id="rId24"/>
    <p:sldId id="388" r:id="rId25"/>
    <p:sldId id="721" r:id="rId26"/>
    <p:sldId id="724" r:id="rId27"/>
    <p:sldId id="767" r:id="rId28"/>
    <p:sldId id="726" r:id="rId29"/>
    <p:sldId id="727" r:id="rId30"/>
    <p:sldId id="769" r:id="rId31"/>
    <p:sldId id="770" r:id="rId32"/>
    <p:sldId id="771" r:id="rId33"/>
    <p:sldId id="772" r:id="rId34"/>
    <p:sldId id="778" r:id="rId35"/>
    <p:sldId id="768" r:id="rId36"/>
    <p:sldId id="779" r:id="rId37"/>
    <p:sldId id="773" r:id="rId38"/>
    <p:sldId id="774" r:id="rId39"/>
    <p:sldId id="775" r:id="rId40"/>
    <p:sldId id="777" r:id="rId41"/>
    <p:sldId id="776" r:id="rId42"/>
    <p:sldId id="780" r:id="rId43"/>
    <p:sldId id="728" r:id="rId44"/>
    <p:sldId id="720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02" autoAdjust="0"/>
    <p:restoredTop sz="94660"/>
  </p:normalViewPr>
  <p:slideViewPr>
    <p:cSldViewPr snapToGrid="0">
      <p:cViewPr varScale="1">
        <p:scale>
          <a:sx n="92" d="100"/>
          <a:sy n="92" d="100"/>
        </p:scale>
        <p:origin x="96" y="9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2496B98-CA89-479C-8A63-1733E8DF1304}"/>
    <pc:docChg chg="modSld">
      <pc:chgData name="Jenifer Prince Devaraj" userId="c3fb109c-09d1-42a6-93f4-69472d709861" providerId="ADAL" clId="{B2496B98-CA89-479C-8A63-1733E8DF1304}" dt="2024-01-10T19:52:43.838" v="0" actId="729"/>
      <pc:docMkLst>
        <pc:docMk/>
      </pc:docMkLst>
      <pc:sldChg chg="mod modShow">
        <pc:chgData name="Jenifer Prince Devaraj" userId="c3fb109c-09d1-42a6-93f4-69472d709861" providerId="ADAL" clId="{B2496B98-CA89-479C-8A63-1733E8DF1304}" dt="2024-01-10T19:52:43.838" v="0" actId="729"/>
        <pc:sldMkLst>
          <pc:docMk/>
          <pc:sldMk cId="3990833332" sldId="724"/>
        </pc:sldMkLst>
      </pc:sldChg>
      <pc:sldChg chg="mod modShow">
        <pc:chgData name="Jenifer Prince Devaraj" userId="c3fb109c-09d1-42a6-93f4-69472d709861" providerId="ADAL" clId="{B2496B98-CA89-479C-8A63-1733E8DF1304}" dt="2024-01-10T19:52:43.838" v="0" actId="729"/>
        <pc:sldMkLst>
          <pc:docMk/>
          <pc:sldMk cId="4070603571" sldId="726"/>
        </pc:sldMkLst>
      </pc:sldChg>
      <pc:sldChg chg="mod modShow">
        <pc:chgData name="Jenifer Prince Devaraj" userId="c3fb109c-09d1-42a6-93f4-69472d709861" providerId="ADAL" clId="{B2496B98-CA89-479C-8A63-1733E8DF1304}" dt="2024-01-10T19:52:43.838" v="0" actId="729"/>
        <pc:sldMkLst>
          <pc:docMk/>
          <pc:sldMk cId="3790235614" sldId="767"/>
        </pc:sldMkLst>
      </pc:sldChg>
    </pc:docChg>
  </pc:docChgLst>
  <pc:docChgLst>
    <pc:chgData name="Jenifer Prince Devaraj" userId="c3fb109c-09d1-42a6-93f4-69472d709861" providerId="ADAL" clId="{9BB22A45-DDF9-49C2-9D31-72C5142F57EB}"/>
    <pc:docChg chg="undo custSel addSld delSld modSld">
      <pc:chgData name="Jenifer Prince Devaraj" userId="c3fb109c-09d1-42a6-93f4-69472d709861" providerId="ADAL" clId="{9BB22A45-DDF9-49C2-9D31-72C5142F57EB}" dt="2023-11-15T02:48:27.264" v="417" actId="20577"/>
      <pc:docMkLst>
        <pc:docMk/>
      </pc:docMkLst>
      <pc:sldChg chg="addSp delSp modSp mod">
        <pc:chgData name="Jenifer Prince Devaraj" userId="c3fb109c-09d1-42a6-93f4-69472d709861" providerId="ADAL" clId="{9BB22A45-DDF9-49C2-9D31-72C5142F57EB}" dt="2023-11-13T11:19:06.891" v="4"/>
        <pc:sldMkLst>
          <pc:docMk/>
          <pc:sldMk cId="509675745" sldId="388"/>
        </pc:sldMkLst>
        <pc:spChg chg="add mod">
          <ac:chgData name="Jenifer Prince Devaraj" userId="c3fb109c-09d1-42a6-93f4-69472d709861" providerId="ADAL" clId="{9BB22A45-DDF9-49C2-9D31-72C5142F57EB}" dt="2023-11-13T11:19:06.891" v="4"/>
          <ac:spMkLst>
            <pc:docMk/>
            <pc:sldMk cId="509675745" sldId="388"/>
            <ac:spMk id="2" creationId="{2E88C93A-7F56-FE10-47F9-FE49628584CB}"/>
          </ac:spMkLst>
        </pc:spChg>
        <pc:spChg chg="del">
          <ac:chgData name="Jenifer Prince Devaraj" userId="c3fb109c-09d1-42a6-93f4-69472d709861" providerId="ADAL" clId="{9BB22A45-DDF9-49C2-9D31-72C5142F57EB}" dt="2023-11-13T11:18:48.674" v="3" actId="478"/>
          <ac:spMkLst>
            <pc:docMk/>
            <pc:sldMk cId="509675745" sldId="388"/>
            <ac:spMk id="7" creationId="{00000000-0000-0000-0000-000000000000}"/>
          </ac:spMkLst>
        </pc:spChg>
      </pc:sldChg>
      <pc:sldChg chg="modSp mod">
        <pc:chgData name="Jenifer Prince Devaraj" userId="c3fb109c-09d1-42a6-93f4-69472d709861" providerId="ADAL" clId="{9BB22A45-DDF9-49C2-9D31-72C5142F57EB}" dt="2023-11-13T11:18:28.171" v="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9BB22A45-DDF9-49C2-9D31-72C5142F57EB}" dt="2023-11-13T11:18:28.171" v="2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add del mod">
        <pc:chgData name="Jenifer Prince Devaraj" userId="c3fb109c-09d1-42a6-93f4-69472d709861" providerId="ADAL" clId="{9BB22A45-DDF9-49C2-9D31-72C5142F57EB}" dt="2023-11-13T11:20:04.268" v="67" actId="478"/>
        <pc:sldMkLst>
          <pc:docMk/>
          <pc:sldMk cId="3949027904" sldId="720"/>
        </pc:sldMkLst>
        <pc:spChg chg="del">
          <ac:chgData name="Jenifer Prince Devaraj" userId="c3fb109c-09d1-42a6-93f4-69472d709861" providerId="ADAL" clId="{9BB22A45-DDF9-49C2-9D31-72C5142F57EB}" dt="2023-11-13T11:20:01.889" v="66" actId="478"/>
          <ac:spMkLst>
            <pc:docMk/>
            <pc:sldMk cId="3949027904" sldId="720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9BB22A45-DDF9-49C2-9D31-72C5142F57EB}" dt="2023-11-13T11:20:04.268" v="67" actId="478"/>
          <ac:spMkLst>
            <pc:docMk/>
            <pc:sldMk cId="3949027904" sldId="720"/>
            <ac:spMk id="5" creationId="{31D2228B-6B05-FB25-8BA9-8EF596428253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11.473" v="5"/>
        <pc:sldMkLst>
          <pc:docMk/>
          <pc:sldMk cId="2691859536" sldId="721"/>
        </pc:sldMkLst>
        <pc:spChg chg="add mod">
          <ac:chgData name="Jenifer Prince Devaraj" userId="c3fb109c-09d1-42a6-93f4-69472d709861" providerId="ADAL" clId="{9BB22A45-DDF9-49C2-9D31-72C5142F57EB}" dt="2023-11-13T11:19:11.473" v="5"/>
          <ac:spMkLst>
            <pc:docMk/>
            <pc:sldMk cId="2691859536" sldId="721"/>
            <ac:spMk id="3" creationId="{5D1A64DA-1B52-A3CB-662B-F0FA735ED7A2}"/>
          </ac:spMkLst>
        </pc:spChg>
      </pc:sldChg>
      <pc:sldChg chg="del">
        <pc:chgData name="Jenifer Prince Devaraj" userId="c3fb109c-09d1-42a6-93f4-69472d709861" providerId="ADAL" clId="{9BB22A45-DDF9-49C2-9D31-72C5142F57EB}" dt="2023-11-13T11:19:45.382" v="35" actId="47"/>
        <pc:sldMkLst>
          <pc:docMk/>
          <pc:sldMk cId="3798403330" sldId="722"/>
        </pc:sldMkLst>
      </pc:sldChg>
      <pc:sldChg chg="del">
        <pc:chgData name="Jenifer Prince Devaraj" userId="c3fb109c-09d1-42a6-93f4-69472d709861" providerId="ADAL" clId="{9BB22A45-DDF9-49C2-9D31-72C5142F57EB}" dt="2023-11-13T11:19:45.961" v="36" actId="47"/>
        <pc:sldMkLst>
          <pc:docMk/>
          <pc:sldMk cId="874805054" sldId="723"/>
        </pc:sldMkLst>
      </pc:sldChg>
      <pc:sldChg chg="addSp modSp">
        <pc:chgData name="Jenifer Prince Devaraj" userId="c3fb109c-09d1-42a6-93f4-69472d709861" providerId="ADAL" clId="{9BB22A45-DDF9-49C2-9D31-72C5142F57EB}" dt="2023-11-13T11:19:13.563" v="6"/>
        <pc:sldMkLst>
          <pc:docMk/>
          <pc:sldMk cId="3990833332" sldId="724"/>
        </pc:sldMkLst>
        <pc:spChg chg="add mod">
          <ac:chgData name="Jenifer Prince Devaraj" userId="c3fb109c-09d1-42a6-93f4-69472d709861" providerId="ADAL" clId="{9BB22A45-DDF9-49C2-9D31-72C5142F57EB}" dt="2023-11-13T11:19:13.563" v="6"/>
          <ac:spMkLst>
            <pc:docMk/>
            <pc:sldMk cId="3990833332" sldId="724"/>
            <ac:spMk id="2" creationId="{298ABB4B-95B6-95CB-8B28-3EC18D574DB2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17.253" v="8"/>
        <pc:sldMkLst>
          <pc:docMk/>
          <pc:sldMk cId="4070603571" sldId="726"/>
        </pc:sldMkLst>
        <pc:spChg chg="add mod">
          <ac:chgData name="Jenifer Prince Devaraj" userId="c3fb109c-09d1-42a6-93f4-69472d709861" providerId="ADAL" clId="{9BB22A45-DDF9-49C2-9D31-72C5142F57EB}" dt="2023-11-13T11:19:17.253" v="8"/>
          <ac:spMkLst>
            <pc:docMk/>
            <pc:sldMk cId="4070603571" sldId="726"/>
            <ac:spMk id="6" creationId="{132382A6-0A3E-825A-1964-B3CC9B8A3D6A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19.101" v="9"/>
        <pc:sldMkLst>
          <pc:docMk/>
          <pc:sldMk cId="3260838667" sldId="727"/>
        </pc:sldMkLst>
        <pc:spChg chg="add mod">
          <ac:chgData name="Jenifer Prince Devaraj" userId="c3fb109c-09d1-42a6-93f4-69472d709861" providerId="ADAL" clId="{9BB22A45-DDF9-49C2-9D31-72C5142F57EB}" dt="2023-11-13T11:19:19.101" v="9"/>
          <ac:spMkLst>
            <pc:docMk/>
            <pc:sldMk cId="3260838667" sldId="727"/>
            <ac:spMk id="2" creationId="{C1E5D22E-8B8E-7AAB-6168-AA24BB44CAA7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38.453" v="19"/>
        <pc:sldMkLst>
          <pc:docMk/>
          <pc:sldMk cId="808717455" sldId="728"/>
        </pc:sldMkLst>
        <pc:spChg chg="add mod">
          <ac:chgData name="Jenifer Prince Devaraj" userId="c3fb109c-09d1-42a6-93f4-69472d709861" providerId="ADAL" clId="{9BB22A45-DDF9-49C2-9D31-72C5142F57EB}" dt="2023-11-13T11:19:38.453" v="19"/>
          <ac:spMkLst>
            <pc:docMk/>
            <pc:sldMk cId="808717455" sldId="728"/>
            <ac:spMk id="2" creationId="{2877A202-8BEB-C0A3-FF5E-EB0C3DFAD063}"/>
          </ac:spMkLst>
        </pc:spChg>
      </pc:sldChg>
      <pc:sldChg chg="del">
        <pc:chgData name="Jenifer Prince Devaraj" userId="c3fb109c-09d1-42a6-93f4-69472d709861" providerId="ADAL" clId="{9BB22A45-DDF9-49C2-9D31-72C5142F57EB}" dt="2023-11-13T11:19:46.323" v="37" actId="47"/>
        <pc:sldMkLst>
          <pc:docMk/>
          <pc:sldMk cId="1236079886" sldId="733"/>
        </pc:sldMkLst>
      </pc:sldChg>
      <pc:sldChg chg="del">
        <pc:chgData name="Jenifer Prince Devaraj" userId="c3fb109c-09d1-42a6-93f4-69472d709861" providerId="ADAL" clId="{9BB22A45-DDF9-49C2-9D31-72C5142F57EB}" dt="2023-11-13T11:19:46.794" v="38" actId="47"/>
        <pc:sldMkLst>
          <pc:docMk/>
          <pc:sldMk cId="1346162759" sldId="734"/>
        </pc:sldMkLst>
      </pc:sldChg>
      <pc:sldChg chg="del">
        <pc:chgData name="Jenifer Prince Devaraj" userId="c3fb109c-09d1-42a6-93f4-69472d709861" providerId="ADAL" clId="{9BB22A45-DDF9-49C2-9D31-72C5142F57EB}" dt="2023-11-13T11:19:47.112" v="39" actId="47"/>
        <pc:sldMkLst>
          <pc:docMk/>
          <pc:sldMk cId="2373693258" sldId="735"/>
        </pc:sldMkLst>
      </pc:sldChg>
      <pc:sldChg chg="del">
        <pc:chgData name="Jenifer Prince Devaraj" userId="c3fb109c-09d1-42a6-93f4-69472d709861" providerId="ADAL" clId="{9BB22A45-DDF9-49C2-9D31-72C5142F57EB}" dt="2023-11-13T11:19:47.378" v="40" actId="47"/>
        <pc:sldMkLst>
          <pc:docMk/>
          <pc:sldMk cId="3801572306" sldId="736"/>
        </pc:sldMkLst>
      </pc:sldChg>
      <pc:sldChg chg="del">
        <pc:chgData name="Jenifer Prince Devaraj" userId="c3fb109c-09d1-42a6-93f4-69472d709861" providerId="ADAL" clId="{9BB22A45-DDF9-49C2-9D31-72C5142F57EB}" dt="2023-11-13T11:19:47.635" v="41" actId="47"/>
        <pc:sldMkLst>
          <pc:docMk/>
          <pc:sldMk cId="3227517178" sldId="737"/>
        </pc:sldMkLst>
      </pc:sldChg>
      <pc:sldChg chg="del">
        <pc:chgData name="Jenifer Prince Devaraj" userId="c3fb109c-09d1-42a6-93f4-69472d709861" providerId="ADAL" clId="{9BB22A45-DDF9-49C2-9D31-72C5142F57EB}" dt="2023-11-13T11:19:47.907" v="42" actId="47"/>
        <pc:sldMkLst>
          <pc:docMk/>
          <pc:sldMk cId="4125146237" sldId="738"/>
        </pc:sldMkLst>
      </pc:sldChg>
      <pc:sldChg chg="del">
        <pc:chgData name="Jenifer Prince Devaraj" userId="c3fb109c-09d1-42a6-93f4-69472d709861" providerId="ADAL" clId="{9BB22A45-DDF9-49C2-9D31-72C5142F57EB}" dt="2023-11-13T11:19:48.161" v="43" actId="47"/>
        <pc:sldMkLst>
          <pc:docMk/>
          <pc:sldMk cId="2441621903" sldId="739"/>
        </pc:sldMkLst>
      </pc:sldChg>
      <pc:sldChg chg="del">
        <pc:chgData name="Jenifer Prince Devaraj" userId="c3fb109c-09d1-42a6-93f4-69472d709861" providerId="ADAL" clId="{9BB22A45-DDF9-49C2-9D31-72C5142F57EB}" dt="2023-11-13T11:19:49.434" v="48" actId="47"/>
        <pc:sldMkLst>
          <pc:docMk/>
          <pc:sldMk cId="2793199912" sldId="740"/>
        </pc:sldMkLst>
      </pc:sldChg>
      <pc:sldChg chg="del">
        <pc:chgData name="Jenifer Prince Devaraj" userId="c3fb109c-09d1-42a6-93f4-69472d709861" providerId="ADAL" clId="{9BB22A45-DDF9-49C2-9D31-72C5142F57EB}" dt="2023-11-13T11:19:49.165" v="47" actId="47"/>
        <pc:sldMkLst>
          <pc:docMk/>
          <pc:sldMk cId="2834615616" sldId="741"/>
        </pc:sldMkLst>
      </pc:sldChg>
      <pc:sldChg chg="del">
        <pc:chgData name="Jenifer Prince Devaraj" userId="c3fb109c-09d1-42a6-93f4-69472d709861" providerId="ADAL" clId="{9BB22A45-DDF9-49C2-9D31-72C5142F57EB}" dt="2023-11-13T11:19:48.951" v="46" actId="47"/>
        <pc:sldMkLst>
          <pc:docMk/>
          <pc:sldMk cId="1143521124" sldId="742"/>
        </pc:sldMkLst>
      </pc:sldChg>
      <pc:sldChg chg="del">
        <pc:chgData name="Jenifer Prince Devaraj" userId="c3fb109c-09d1-42a6-93f4-69472d709861" providerId="ADAL" clId="{9BB22A45-DDF9-49C2-9D31-72C5142F57EB}" dt="2023-11-13T11:19:48.661" v="45" actId="47"/>
        <pc:sldMkLst>
          <pc:docMk/>
          <pc:sldMk cId="1333254585" sldId="743"/>
        </pc:sldMkLst>
      </pc:sldChg>
      <pc:sldChg chg="del">
        <pc:chgData name="Jenifer Prince Devaraj" userId="c3fb109c-09d1-42a6-93f4-69472d709861" providerId="ADAL" clId="{9BB22A45-DDF9-49C2-9D31-72C5142F57EB}" dt="2023-11-13T11:19:48.370" v="44" actId="47"/>
        <pc:sldMkLst>
          <pc:docMk/>
          <pc:sldMk cId="1478814045" sldId="744"/>
        </pc:sldMkLst>
      </pc:sldChg>
      <pc:sldChg chg="del">
        <pc:chgData name="Jenifer Prince Devaraj" userId="c3fb109c-09d1-42a6-93f4-69472d709861" providerId="ADAL" clId="{9BB22A45-DDF9-49C2-9D31-72C5142F57EB}" dt="2023-11-13T11:19:49.677" v="49" actId="47"/>
        <pc:sldMkLst>
          <pc:docMk/>
          <pc:sldMk cId="2176166021" sldId="745"/>
        </pc:sldMkLst>
      </pc:sldChg>
      <pc:sldChg chg="del">
        <pc:chgData name="Jenifer Prince Devaraj" userId="c3fb109c-09d1-42a6-93f4-69472d709861" providerId="ADAL" clId="{9BB22A45-DDF9-49C2-9D31-72C5142F57EB}" dt="2023-11-13T11:19:49.931" v="50" actId="47"/>
        <pc:sldMkLst>
          <pc:docMk/>
          <pc:sldMk cId="3050099735" sldId="746"/>
        </pc:sldMkLst>
      </pc:sldChg>
      <pc:sldChg chg="del">
        <pc:chgData name="Jenifer Prince Devaraj" userId="c3fb109c-09d1-42a6-93f4-69472d709861" providerId="ADAL" clId="{9BB22A45-DDF9-49C2-9D31-72C5142F57EB}" dt="2023-11-13T11:19:50.432" v="52" actId="47"/>
        <pc:sldMkLst>
          <pc:docMk/>
          <pc:sldMk cId="2841337804" sldId="747"/>
        </pc:sldMkLst>
      </pc:sldChg>
      <pc:sldChg chg="del">
        <pc:chgData name="Jenifer Prince Devaraj" userId="c3fb109c-09d1-42a6-93f4-69472d709861" providerId="ADAL" clId="{9BB22A45-DDF9-49C2-9D31-72C5142F57EB}" dt="2023-11-13T11:19:50.685" v="53" actId="47"/>
        <pc:sldMkLst>
          <pc:docMk/>
          <pc:sldMk cId="1129445687" sldId="748"/>
        </pc:sldMkLst>
      </pc:sldChg>
      <pc:sldChg chg="del">
        <pc:chgData name="Jenifer Prince Devaraj" userId="c3fb109c-09d1-42a6-93f4-69472d709861" providerId="ADAL" clId="{9BB22A45-DDF9-49C2-9D31-72C5142F57EB}" dt="2023-11-13T11:19:50.203" v="51" actId="47"/>
        <pc:sldMkLst>
          <pc:docMk/>
          <pc:sldMk cId="371703585" sldId="749"/>
        </pc:sldMkLst>
      </pc:sldChg>
      <pc:sldChg chg="del">
        <pc:chgData name="Jenifer Prince Devaraj" userId="c3fb109c-09d1-42a6-93f4-69472d709861" providerId="ADAL" clId="{9BB22A45-DDF9-49C2-9D31-72C5142F57EB}" dt="2023-11-13T11:19:51.564" v="56" actId="47"/>
        <pc:sldMkLst>
          <pc:docMk/>
          <pc:sldMk cId="2515893284" sldId="750"/>
        </pc:sldMkLst>
      </pc:sldChg>
      <pc:sldChg chg="del">
        <pc:chgData name="Jenifer Prince Devaraj" userId="c3fb109c-09d1-42a6-93f4-69472d709861" providerId="ADAL" clId="{9BB22A45-DDF9-49C2-9D31-72C5142F57EB}" dt="2023-11-13T11:19:51.334" v="55" actId="47"/>
        <pc:sldMkLst>
          <pc:docMk/>
          <pc:sldMk cId="1539400648" sldId="751"/>
        </pc:sldMkLst>
      </pc:sldChg>
      <pc:sldChg chg="del">
        <pc:chgData name="Jenifer Prince Devaraj" userId="c3fb109c-09d1-42a6-93f4-69472d709861" providerId="ADAL" clId="{9BB22A45-DDF9-49C2-9D31-72C5142F57EB}" dt="2023-11-13T11:19:51.057" v="54" actId="47"/>
        <pc:sldMkLst>
          <pc:docMk/>
          <pc:sldMk cId="451174816" sldId="752"/>
        </pc:sldMkLst>
      </pc:sldChg>
      <pc:sldChg chg="del">
        <pc:chgData name="Jenifer Prince Devaraj" userId="c3fb109c-09d1-42a6-93f4-69472d709861" providerId="ADAL" clId="{9BB22A45-DDF9-49C2-9D31-72C5142F57EB}" dt="2023-11-13T11:19:51.895" v="57" actId="47"/>
        <pc:sldMkLst>
          <pc:docMk/>
          <pc:sldMk cId="3624397585" sldId="753"/>
        </pc:sldMkLst>
      </pc:sldChg>
      <pc:sldChg chg="del">
        <pc:chgData name="Jenifer Prince Devaraj" userId="c3fb109c-09d1-42a6-93f4-69472d709861" providerId="ADAL" clId="{9BB22A45-DDF9-49C2-9D31-72C5142F57EB}" dt="2023-11-13T11:19:52.674" v="60" actId="47"/>
        <pc:sldMkLst>
          <pc:docMk/>
          <pc:sldMk cId="3365489120" sldId="754"/>
        </pc:sldMkLst>
      </pc:sldChg>
      <pc:sldChg chg="del">
        <pc:chgData name="Jenifer Prince Devaraj" userId="c3fb109c-09d1-42a6-93f4-69472d709861" providerId="ADAL" clId="{9BB22A45-DDF9-49C2-9D31-72C5142F57EB}" dt="2023-11-13T11:19:52.408" v="59" actId="47"/>
        <pc:sldMkLst>
          <pc:docMk/>
          <pc:sldMk cId="3715064218" sldId="755"/>
        </pc:sldMkLst>
      </pc:sldChg>
      <pc:sldChg chg="del">
        <pc:chgData name="Jenifer Prince Devaraj" userId="c3fb109c-09d1-42a6-93f4-69472d709861" providerId="ADAL" clId="{9BB22A45-DDF9-49C2-9D31-72C5142F57EB}" dt="2023-11-13T11:19:52.183" v="58" actId="47"/>
        <pc:sldMkLst>
          <pc:docMk/>
          <pc:sldMk cId="647828680" sldId="756"/>
        </pc:sldMkLst>
      </pc:sldChg>
      <pc:sldChg chg="del">
        <pc:chgData name="Jenifer Prince Devaraj" userId="c3fb109c-09d1-42a6-93f4-69472d709861" providerId="ADAL" clId="{9BB22A45-DDF9-49C2-9D31-72C5142F57EB}" dt="2023-11-13T11:19:52.870" v="61" actId="47"/>
        <pc:sldMkLst>
          <pc:docMk/>
          <pc:sldMk cId="1261484626" sldId="757"/>
        </pc:sldMkLst>
      </pc:sldChg>
      <pc:sldChg chg="del">
        <pc:chgData name="Jenifer Prince Devaraj" userId="c3fb109c-09d1-42a6-93f4-69472d709861" providerId="ADAL" clId="{9BB22A45-DDF9-49C2-9D31-72C5142F57EB}" dt="2023-11-13T11:19:53.329" v="63" actId="47"/>
        <pc:sldMkLst>
          <pc:docMk/>
          <pc:sldMk cId="53937765" sldId="758"/>
        </pc:sldMkLst>
      </pc:sldChg>
      <pc:sldChg chg="del">
        <pc:chgData name="Jenifer Prince Devaraj" userId="c3fb109c-09d1-42a6-93f4-69472d709861" providerId="ADAL" clId="{9BB22A45-DDF9-49C2-9D31-72C5142F57EB}" dt="2023-11-13T11:19:53.108" v="62" actId="47"/>
        <pc:sldMkLst>
          <pc:docMk/>
          <pc:sldMk cId="1284117519" sldId="759"/>
        </pc:sldMkLst>
      </pc:sldChg>
      <pc:sldChg chg="del">
        <pc:chgData name="Jenifer Prince Devaraj" userId="c3fb109c-09d1-42a6-93f4-69472d709861" providerId="ADAL" clId="{9BB22A45-DDF9-49C2-9D31-72C5142F57EB}" dt="2023-11-13T11:19:42.134" v="20" actId="47"/>
        <pc:sldMkLst>
          <pc:docMk/>
          <pc:sldMk cId="4126421091" sldId="760"/>
        </pc:sldMkLst>
      </pc:sldChg>
      <pc:sldChg chg="del">
        <pc:chgData name="Jenifer Prince Devaraj" userId="c3fb109c-09d1-42a6-93f4-69472d709861" providerId="ADAL" clId="{9BB22A45-DDF9-49C2-9D31-72C5142F57EB}" dt="2023-11-13T11:19:44.931" v="33" actId="47"/>
        <pc:sldMkLst>
          <pc:docMk/>
          <pc:sldMk cId="2611094109" sldId="762"/>
        </pc:sldMkLst>
      </pc:sldChg>
      <pc:sldChg chg="del">
        <pc:chgData name="Jenifer Prince Devaraj" userId="c3fb109c-09d1-42a6-93f4-69472d709861" providerId="ADAL" clId="{9BB22A45-DDF9-49C2-9D31-72C5142F57EB}" dt="2023-11-13T11:19:45.156" v="34" actId="47"/>
        <pc:sldMkLst>
          <pc:docMk/>
          <pc:sldMk cId="1765356687" sldId="765"/>
        </pc:sldMkLst>
      </pc:sldChg>
      <pc:sldChg chg="addSp modSp">
        <pc:chgData name="Jenifer Prince Devaraj" userId="c3fb109c-09d1-42a6-93f4-69472d709861" providerId="ADAL" clId="{9BB22A45-DDF9-49C2-9D31-72C5142F57EB}" dt="2023-11-13T11:19:15.693" v="7"/>
        <pc:sldMkLst>
          <pc:docMk/>
          <pc:sldMk cId="3790235614" sldId="767"/>
        </pc:sldMkLst>
        <pc:spChg chg="add mod">
          <ac:chgData name="Jenifer Prince Devaraj" userId="c3fb109c-09d1-42a6-93f4-69472d709861" providerId="ADAL" clId="{9BB22A45-DDF9-49C2-9D31-72C5142F57EB}" dt="2023-11-13T11:19:15.693" v="7"/>
          <ac:spMkLst>
            <pc:docMk/>
            <pc:sldMk cId="3790235614" sldId="767"/>
            <ac:spMk id="2" creationId="{AF36117D-3320-BB81-6FEC-E0E1D7DDE845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27.828" v="14"/>
        <pc:sldMkLst>
          <pc:docMk/>
          <pc:sldMk cId="1326185764" sldId="768"/>
        </pc:sldMkLst>
        <pc:spChg chg="add mod">
          <ac:chgData name="Jenifer Prince Devaraj" userId="c3fb109c-09d1-42a6-93f4-69472d709861" providerId="ADAL" clId="{9BB22A45-DDF9-49C2-9D31-72C5142F57EB}" dt="2023-11-13T11:19:27.828" v="14"/>
          <ac:spMkLst>
            <pc:docMk/>
            <pc:sldMk cId="1326185764" sldId="768"/>
            <ac:spMk id="3" creationId="{1F1DF55A-92EB-2EFF-954C-862423B17C6D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20.776" v="10"/>
        <pc:sldMkLst>
          <pc:docMk/>
          <pc:sldMk cId="1388784640" sldId="769"/>
        </pc:sldMkLst>
        <pc:spChg chg="add mod">
          <ac:chgData name="Jenifer Prince Devaraj" userId="c3fb109c-09d1-42a6-93f4-69472d709861" providerId="ADAL" clId="{9BB22A45-DDF9-49C2-9D31-72C5142F57EB}" dt="2023-11-13T11:19:20.776" v="10"/>
          <ac:spMkLst>
            <pc:docMk/>
            <pc:sldMk cId="1388784640" sldId="769"/>
            <ac:spMk id="2" creationId="{CE8A7F4B-2F02-0C93-021D-4ED57EF6B237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22.536" v="11"/>
        <pc:sldMkLst>
          <pc:docMk/>
          <pc:sldMk cId="1899738543" sldId="770"/>
        </pc:sldMkLst>
        <pc:spChg chg="add mod">
          <ac:chgData name="Jenifer Prince Devaraj" userId="c3fb109c-09d1-42a6-93f4-69472d709861" providerId="ADAL" clId="{9BB22A45-DDF9-49C2-9D31-72C5142F57EB}" dt="2023-11-13T11:19:22.536" v="11"/>
          <ac:spMkLst>
            <pc:docMk/>
            <pc:sldMk cId="1899738543" sldId="770"/>
            <ac:spMk id="2" creationId="{F22025A0-18E4-6DF5-8E3E-88D9333B847E}"/>
          </ac:spMkLst>
        </pc:spChg>
      </pc:sldChg>
      <pc:sldChg chg="addSp modSp mod">
        <pc:chgData name="Jenifer Prince Devaraj" userId="c3fb109c-09d1-42a6-93f4-69472d709861" providerId="ADAL" clId="{9BB22A45-DDF9-49C2-9D31-72C5142F57EB}" dt="2023-11-15T02:42:19.140" v="206" actId="20577"/>
        <pc:sldMkLst>
          <pc:docMk/>
          <pc:sldMk cId="862458178" sldId="771"/>
        </pc:sldMkLst>
        <pc:spChg chg="add mod">
          <ac:chgData name="Jenifer Prince Devaraj" userId="c3fb109c-09d1-42a6-93f4-69472d709861" providerId="ADAL" clId="{9BB22A45-DDF9-49C2-9D31-72C5142F57EB}" dt="2023-11-13T11:19:24.485" v="12"/>
          <ac:spMkLst>
            <pc:docMk/>
            <pc:sldMk cId="862458178" sldId="771"/>
            <ac:spMk id="2" creationId="{1828DC2B-D23A-8A64-B396-14E443F9226B}"/>
          </ac:spMkLst>
        </pc:spChg>
        <pc:spChg chg="mod">
          <ac:chgData name="Jenifer Prince Devaraj" userId="c3fb109c-09d1-42a6-93f4-69472d709861" providerId="ADAL" clId="{9BB22A45-DDF9-49C2-9D31-72C5142F57EB}" dt="2023-11-15T02:42:19.140" v="206" actId="20577"/>
          <ac:spMkLst>
            <pc:docMk/>
            <pc:sldMk cId="862458178" sldId="771"/>
            <ac:spMk id="11" creationId="{1CDAD082-4E1B-0D5F-45E3-4585D869C41C}"/>
          </ac:spMkLst>
        </pc:spChg>
      </pc:sldChg>
      <pc:sldChg chg="addSp modSp mod">
        <pc:chgData name="Jenifer Prince Devaraj" userId="c3fb109c-09d1-42a6-93f4-69472d709861" providerId="ADAL" clId="{9BB22A45-DDF9-49C2-9D31-72C5142F57EB}" dt="2023-11-15T02:37:42.328" v="162" actId="20577"/>
        <pc:sldMkLst>
          <pc:docMk/>
          <pc:sldMk cId="574312162" sldId="772"/>
        </pc:sldMkLst>
        <pc:spChg chg="add mod">
          <ac:chgData name="Jenifer Prince Devaraj" userId="c3fb109c-09d1-42a6-93f4-69472d709861" providerId="ADAL" clId="{9BB22A45-DDF9-49C2-9D31-72C5142F57EB}" dt="2023-11-13T11:19:26.254" v="13"/>
          <ac:spMkLst>
            <pc:docMk/>
            <pc:sldMk cId="574312162" sldId="772"/>
            <ac:spMk id="2" creationId="{2FA5A5E7-72A5-5C6E-D78A-2E3C748CACFD}"/>
          </ac:spMkLst>
        </pc:spChg>
        <pc:spChg chg="mod">
          <ac:chgData name="Jenifer Prince Devaraj" userId="c3fb109c-09d1-42a6-93f4-69472d709861" providerId="ADAL" clId="{9BB22A45-DDF9-49C2-9D31-72C5142F57EB}" dt="2023-11-15T02:37:42.328" v="162" actId="20577"/>
          <ac:spMkLst>
            <pc:docMk/>
            <pc:sldMk cId="574312162" sldId="772"/>
            <ac:spMk id="11" creationId="{1CDAD082-4E1B-0D5F-45E3-4585D869C41C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29.361" v="15"/>
        <pc:sldMkLst>
          <pc:docMk/>
          <pc:sldMk cId="2807596773" sldId="773"/>
        </pc:sldMkLst>
        <pc:spChg chg="add mod">
          <ac:chgData name="Jenifer Prince Devaraj" userId="c3fb109c-09d1-42a6-93f4-69472d709861" providerId="ADAL" clId="{9BB22A45-DDF9-49C2-9D31-72C5142F57EB}" dt="2023-11-13T11:19:29.361" v="15"/>
          <ac:spMkLst>
            <pc:docMk/>
            <pc:sldMk cId="2807596773" sldId="773"/>
            <ac:spMk id="3" creationId="{AB3A4CCD-A653-34A2-375F-B8FCCE0BE3A4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30.863" v="16"/>
        <pc:sldMkLst>
          <pc:docMk/>
          <pc:sldMk cId="1704362130" sldId="774"/>
        </pc:sldMkLst>
        <pc:spChg chg="add mod">
          <ac:chgData name="Jenifer Prince Devaraj" userId="c3fb109c-09d1-42a6-93f4-69472d709861" providerId="ADAL" clId="{9BB22A45-DDF9-49C2-9D31-72C5142F57EB}" dt="2023-11-13T11:19:30.863" v="16"/>
          <ac:spMkLst>
            <pc:docMk/>
            <pc:sldMk cId="1704362130" sldId="774"/>
            <ac:spMk id="3" creationId="{1C283F69-6DBF-77BB-FF69-C3847D1C809F}"/>
          </ac:spMkLst>
        </pc:spChg>
      </pc:sldChg>
      <pc:sldChg chg="addSp modSp mod">
        <pc:chgData name="Jenifer Prince Devaraj" userId="c3fb109c-09d1-42a6-93f4-69472d709861" providerId="ADAL" clId="{9BB22A45-DDF9-49C2-9D31-72C5142F57EB}" dt="2023-11-15T02:30:24.038" v="78" actId="20577"/>
        <pc:sldMkLst>
          <pc:docMk/>
          <pc:sldMk cId="629197481" sldId="775"/>
        </pc:sldMkLst>
        <pc:spChg chg="add mod">
          <ac:chgData name="Jenifer Prince Devaraj" userId="c3fb109c-09d1-42a6-93f4-69472d709861" providerId="ADAL" clId="{9BB22A45-DDF9-49C2-9D31-72C5142F57EB}" dt="2023-11-13T11:19:33.458" v="17"/>
          <ac:spMkLst>
            <pc:docMk/>
            <pc:sldMk cId="629197481" sldId="775"/>
            <ac:spMk id="3" creationId="{6B6D0F5F-3980-366C-D11F-D5838AB3C49B}"/>
          </ac:spMkLst>
        </pc:spChg>
        <pc:spChg chg="mod">
          <ac:chgData name="Jenifer Prince Devaraj" userId="c3fb109c-09d1-42a6-93f4-69472d709861" providerId="ADAL" clId="{9BB22A45-DDF9-49C2-9D31-72C5142F57EB}" dt="2023-11-15T02:26:31.321" v="71" actId="20577"/>
          <ac:spMkLst>
            <pc:docMk/>
            <pc:sldMk cId="629197481" sldId="775"/>
            <ac:spMk id="5" creationId="{92C78291-75E1-BFCC-24DD-B4E570FCB90B}"/>
          </ac:spMkLst>
        </pc:spChg>
        <pc:spChg chg="mod">
          <ac:chgData name="Jenifer Prince Devaraj" userId="c3fb109c-09d1-42a6-93f4-69472d709861" providerId="ADAL" clId="{9BB22A45-DDF9-49C2-9D31-72C5142F57EB}" dt="2023-11-15T02:30:24.038" v="78" actId="20577"/>
          <ac:spMkLst>
            <pc:docMk/>
            <pc:sldMk cId="629197481" sldId="775"/>
            <ac:spMk id="11" creationId="{1CDAD082-4E1B-0D5F-45E3-4585D869C41C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36.444" v="18"/>
        <pc:sldMkLst>
          <pc:docMk/>
          <pc:sldMk cId="2937085675" sldId="776"/>
        </pc:sldMkLst>
        <pc:spChg chg="add mod">
          <ac:chgData name="Jenifer Prince Devaraj" userId="c3fb109c-09d1-42a6-93f4-69472d709861" providerId="ADAL" clId="{9BB22A45-DDF9-49C2-9D31-72C5142F57EB}" dt="2023-11-13T11:19:36.444" v="18"/>
          <ac:spMkLst>
            <pc:docMk/>
            <pc:sldMk cId="2937085675" sldId="776"/>
            <ac:spMk id="2" creationId="{E857D0E8-A7CE-11A9-A197-91317C623272}"/>
          </ac:spMkLst>
        </pc:spChg>
      </pc:sldChg>
      <pc:sldChg chg="addSp delSp modSp add mod">
        <pc:chgData name="Jenifer Prince Devaraj" userId="c3fb109c-09d1-42a6-93f4-69472d709861" providerId="ADAL" clId="{9BB22A45-DDF9-49C2-9D31-72C5142F57EB}" dt="2023-11-15T02:37:21.723" v="155" actId="1076"/>
        <pc:sldMkLst>
          <pc:docMk/>
          <pc:sldMk cId="847305466" sldId="777"/>
        </pc:sldMkLst>
        <pc:spChg chg="mod">
          <ac:chgData name="Jenifer Prince Devaraj" userId="c3fb109c-09d1-42a6-93f4-69472d709861" providerId="ADAL" clId="{9BB22A45-DDF9-49C2-9D31-72C5142F57EB}" dt="2023-11-15T02:37:17.434" v="154" actId="1076"/>
          <ac:spMkLst>
            <pc:docMk/>
            <pc:sldMk cId="847305466" sldId="777"/>
            <ac:spMk id="5" creationId="{92C78291-75E1-BFCC-24DD-B4E570FCB90B}"/>
          </ac:spMkLst>
        </pc:spChg>
        <pc:spChg chg="mod">
          <ac:chgData name="Jenifer Prince Devaraj" userId="c3fb109c-09d1-42a6-93f4-69472d709861" providerId="ADAL" clId="{9BB22A45-DDF9-49C2-9D31-72C5142F57EB}" dt="2023-11-15T02:37:12.438" v="152" actId="1076"/>
          <ac:spMkLst>
            <pc:docMk/>
            <pc:sldMk cId="847305466" sldId="777"/>
            <ac:spMk id="11" creationId="{1CDAD082-4E1B-0D5F-45E3-4585D869C41C}"/>
          </ac:spMkLst>
        </pc:spChg>
        <pc:spChg chg="del">
          <ac:chgData name="Jenifer Prince Devaraj" userId="c3fb109c-09d1-42a6-93f4-69472d709861" providerId="ADAL" clId="{9BB22A45-DDF9-49C2-9D31-72C5142F57EB}" dt="2023-11-15T02:30:54.070" v="93" actId="478"/>
          <ac:spMkLst>
            <pc:docMk/>
            <pc:sldMk cId="847305466" sldId="777"/>
            <ac:spMk id="16" creationId="{389D4324-ECE8-2968-BBEB-F4F7C445F81F}"/>
          </ac:spMkLst>
        </pc:spChg>
        <pc:graphicFrameChg chg="add mod modGraphic">
          <ac:chgData name="Jenifer Prince Devaraj" userId="c3fb109c-09d1-42a6-93f4-69472d709861" providerId="ADAL" clId="{9BB22A45-DDF9-49C2-9D31-72C5142F57EB}" dt="2023-11-15T02:37:09.588" v="151" actId="1076"/>
          <ac:graphicFrameMkLst>
            <pc:docMk/>
            <pc:sldMk cId="847305466" sldId="777"/>
            <ac:graphicFrameMk id="4" creationId="{7E08FC38-0107-5F6A-926C-7AA8330BB70B}"/>
          </ac:graphicFrameMkLst>
        </pc:graphicFrameChg>
        <pc:picChg chg="mod">
          <ac:chgData name="Jenifer Prince Devaraj" userId="c3fb109c-09d1-42a6-93f4-69472d709861" providerId="ADAL" clId="{9BB22A45-DDF9-49C2-9D31-72C5142F57EB}" dt="2023-11-15T02:37:21.723" v="155" actId="1076"/>
          <ac:picMkLst>
            <pc:docMk/>
            <pc:sldMk cId="847305466" sldId="777"/>
            <ac:picMk id="2" creationId="{1BAFFE06-EB70-A7A2-0AB0-8B65B1706DD3}"/>
          </ac:picMkLst>
        </pc:picChg>
        <pc:picChg chg="del">
          <ac:chgData name="Jenifer Prince Devaraj" userId="c3fb109c-09d1-42a6-93f4-69472d709861" providerId="ADAL" clId="{9BB22A45-DDF9-49C2-9D31-72C5142F57EB}" dt="2023-11-15T02:30:52.078" v="92" actId="478"/>
          <ac:picMkLst>
            <pc:docMk/>
            <pc:sldMk cId="847305466" sldId="777"/>
            <ac:picMk id="6" creationId="{103456F7-27D1-589E-1DE0-63629D8D85A0}"/>
          </ac:picMkLst>
        </pc:picChg>
      </pc:sldChg>
      <pc:sldChg chg="del">
        <pc:chgData name="Jenifer Prince Devaraj" userId="c3fb109c-09d1-42a6-93f4-69472d709861" providerId="ADAL" clId="{9BB22A45-DDF9-49C2-9D31-72C5142F57EB}" dt="2023-11-13T11:19:42.341" v="21" actId="47"/>
        <pc:sldMkLst>
          <pc:docMk/>
          <pc:sldMk cId="1987430560" sldId="777"/>
        </pc:sldMkLst>
      </pc:sldChg>
      <pc:sldChg chg="addSp delSp modSp add mod">
        <pc:chgData name="Jenifer Prince Devaraj" userId="c3fb109c-09d1-42a6-93f4-69472d709861" providerId="ADAL" clId="{9BB22A45-DDF9-49C2-9D31-72C5142F57EB}" dt="2023-11-15T02:40:22.136" v="194" actId="11529"/>
        <pc:sldMkLst>
          <pc:docMk/>
          <pc:sldMk cId="30306594" sldId="778"/>
        </pc:sldMkLst>
        <pc:spChg chg="mod">
          <ac:chgData name="Jenifer Prince Devaraj" userId="c3fb109c-09d1-42a6-93f4-69472d709861" providerId="ADAL" clId="{9BB22A45-DDF9-49C2-9D31-72C5142F57EB}" dt="2023-11-15T02:38:31.372" v="168" actId="1076"/>
          <ac:spMkLst>
            <pc:docMk/>
            <pc:sldMk cId="30306594" sldId="778"/>
            <ac:spMk id="5" creationId="{92C78291-75E1-BFCC-24DD-B4E570FCB90B}"/>
          </ac:spMkLst>
        </pc:spChg>
        <pc:spChg chg="add mod">
          <ac:chgData name="Jenifer Prince Devaraj" userId="c3fb109c-09d1-42a6-93f4-69472d709861" providerId="ADAL" clId="{9BB22A45-DDF9-49C2-9D31-72C5142F57EB}" dt="2023-11-15T02:38:50.469" v="173"/>
          <ac:spMkLst>
            <pc:docMk/>
            <pc:sldMk cId="30306594" sldId="778"/>
            <ac:spMk id="6" creationId="{CD155A26-DA20-0AE4-3530-0474FD4E48DD}"/>
          </ac:spMkLst>
        </pc:spChg>
        <pc:spChg chg="mod">
          <ac:chgData name="Jenifer Prince Devaraj" userId="c3fb109c-09d1-42a6-93f4-69472d709861" providerId="ADAL" clId="{9BB22A45-DDF9-49C2-9D31-72C5142F57EB}" dt="2023-11-15T02:38:58.543" v="184" actId="20577"/>
          <ac:spMkLst>
            <pc:docMk/>
            <pc:sldMk cId="30306594" sldId="778"/>
            <ac:spMk id="11" creationId="{1CDAD082-4E1B-0D5F-45E3-4585D869C41C}"/>
          </ac:spMkLst>
        </pc:spChg>
        <pc:spChg chg="del">
          <ac:chgData name="Jenifer Prince Devaraj" userId="c3fb109c-09d1-42a6-93f4-69472d709861" providerId="ADAL" clId="{9BB22A45-DDF9-49C2-9D31-72C5142F57EB}" dt="2023-11-15T02:38:24.867" v="166" actId="478"/>
          <ac:spMkLst>
            <pc:docMk/>
            <pc:sldMk cId="30306594" sldId="778"/>
            <ac:spMk id="16" creationId="{389D4324-ECE8-2968-BBEB-F4F7C445F81F}"/>
          </ac:spMkLst>
        </pc:spChg>
        <pc:graphicFrameChg chg="add mod modGraphic">
          <ac:chgData name="Jenifer Prince Devaraj" userId="c3fb109c-09d1-42a6-93f4-69472d709861" providerId="ADAL" clId="{9BB22A45-DDF9-49C2-9D31-72C5142F57EB}" dt="2023-11-15T02:39:51.049" v="192" actId="20577"/>
          <ac:graphicFrameMkLst>
            <pc:docMk/>
            <pc:sldMk cId="30306594" sldId="778"/>
            <ac:graphicFrameMk id="4" creationId="{060DBB9E-3B51-818C-702C-133362FE8A37}"/>
          </ac:graphicFrameMkLst>
        </pc:graphicFrameChg>
        <pc:picChg chg="mod">
          <ac:chgData name="Jenifer Prince Devaraj" userId="c3fb109c-09d1-42a6-93f4-69472d709861" providerId="ADAL" clId="{9BB22A45-DDF9-49C2-9D31-72C5142F57EB}" dt="2023-11-15T02:38:39.551" v="170" actId="1076"/>
          <ac:picMkLst>
            <pc:docMk/>
            <pc:sldMk cId="30306594" sldId="778"/>
            <ac:picMk id="3" creationId="{13708C08-BF16-76E8-C756-1010953E3908}"/>
          </ac:picMkLst>
        </pc:picChg>
        <pc:picChg chg="del mod">
          <ac:chgData name="Jenifer Prince Devaraj" userId="c3fb109c-09d1-42a6-93f4-69472d709861" providerId="ADAL" clId="{9BB22A45-DDF9-49C2-9D31-72C5142F57EB}" dt="2023-11-15T02:38:22.835" v="165" actId="478"/>
          <ac:picMkLst>
            <pc:docMk/>
            <pc:sldMk cId="30306594" sldId="778"/>
            <ac:picMk id="15" creationId="{0284E5FF-A496-E8C9-0CB1-41468B9ED221}"/>
          </ac:picMkLst>
        </pc:picChg>
        <pc:cxnChg chg="add del">
          <ac:chgData name="Jenifer Prince Devaraj" userId="c3fb109c-09d1-42a6-93f4-69472d709861" providerId="ADAL" clId="{9BB22A45-DDF9-49C2-9D31-72C5142F57EB}" dt="2023-11-15T02:40:22.136" v="194" actId="11529"/>
          <ac:cxnSpMkLst>
            <pc:docMk/>
            <pc:sldMk cId="30306594" sldId="778"/>
            <ac:cxnSpMk id="10" creationId="{60607FD5-2987-9AAB-D294-8E32453DC7F6}"/>
          </ac:cxnSpMkLst>
        </pc:cxnChg>
      </pc:sldChg>
      <pc:sldChg chg="del">
        <pc:chgData name="Jenifer Prince Devaraj" userId="c3fb109c-09d1-42a6-93f4-69472d709861" providerId="ADAL" clId="{9BB22A45-DDF9-49C2-9D31-72C5142F57EB}" dt="2023-11-13T11:19:42.604" v="22" actId="47"/>
        <pc:sldMkLst>
          <pc:docMk/>
          <pc:sldMk cId="930539599" sldId="778"/>
        </pc:sldMkLst>
      </pc:sldChg>
      <pc:sldChg chg="addSp delSp modSp add mod">
        <pc:chgData name="Jenifer Prince Devaraj" userId="c3fb109c-09d1-42a6-93f4-69472d709861" providerId="ADAL" clId="{9BB22A45-DDF9-49C2-9D31-72C5142F57EB}" dt="2023-11-15T02:45:57.263" v="396" actId="255"/>
        <pc:sldMkLst>
          <pc:docMk/>
          <pc:sldMk cId="3485810295" sldId="779"/>
        </pc:sldMkLst>
        <pc:spChg chg="del">
          <ac:chgData name="Jenifer Prince Devaraj" userId="c3fb109c-09d1-42a6-93f4-69472d709861" providerId="ADAL" clId="{9BB22A45-DDF9-49C2-9D31-72C5142F57EB}" dt="2023-11-15T02:43:26.940" v="223" actId="478"/>
          <ac:spMkLst>
            <pc:docMk/>
            <pc:sldMk cId="3485810295" sldId="779"/>
            <ac:spMk id="13" creationId="{FACB1944-D217-7F13-FA01-2EDEF63231D6}"/>
          </ac:spMkLst>
        </pc:spChg>
        <pc:spChg chg="mod">
          <ac:chgData name="Jenifer Prince Devaraj" userId="c3fb109c-09d1-42a6-93f4-69472d709861" providerId="ADAL" clId="{9BB22A45-DDF9-49C2-9D31-72C5142F57EB}" dt="2023-11-15T02:43:30.820" v="224" actId="1076"/>
          <ac:spMkLst>
            <pc:docMk/>
            <pc:sldMk cId="3485810295" sldId="779"/>
            <ac:spMk id="14" creationId="{AAC88AEC-12B9-8466-4B0E-9F3B71CD850B}"/>
          </ac:spMkLst>
        </pc:spChg>
        <pc:spChg chg="add mod">
          <ac:chgData name="Jenifer Prince Devaraj" userId="c3fb109c-09d1-42a6-93f4-69472d709861" providerId="ADAL" clId="{9BB22A45-DDF9-49C2-9D31-72C5142F57EB}" dt="2023-11-15T02:45:26.110" v="393" actId="20577"/>
          <ac:spMkLst>
            <pc:docMk/>
            <pc:sldMk cId="3485810295" sldId="779"/>
            <ac:spMk id="15" creationId="{514A51D0-A25F-6D36-9E59-F36DBD4BC47A}"/>
          </ac:spMkLst>
        </pc:spChg>
        <pc:graphicFrameChg chg="add mod modGraphic">
          <ac:chgData name="Jenifer Prince Devaraj" userId="c3fb109c-09d1-42a6-93f4-69472d709861" providerId="ADAL" clId="{9BB22A45-DDF9-49C2-9D31-72C5142F57EB}" dt="2023-11-15T02:45:57.263" v="396" actId="255"/>
          <ac:graphicFrameMkLst>
            <pc:docMk/>
            <pc:sldMk cId="3485810295" sldId="779"/>
            <ac:graphicFrameMk id="5" creationId="{E11DF287-7120-2D05-738B-AD122A7A94EB}"/>
          </ac:graphicFrameMkLst>
        </pc:graphicFrameChg>
        <pc:graphicFrameChg chg="add del">
          <ac:chgData name="Jenifer Prince Devaraj" userId="c3fb109c-09d1-42a6-93f4-69472d709861" providerId="ADAL" clId="{9BB22A45-DDF9-49C2-9D31-72C5142F57EB}" dt="2023-11-15T02:44:45.778" v="236"/>
          <ac:graphicFrameMkLst>
            <pc:docMk/>
            <pc:sldMk cId="3485810295" sldId="779"/>
            <ac:graphicFrameMk id="7" creationId="{3A0E571A-F2E9-8C84-D4F2-91FC9027A938}"/>
          </ac:graphicFrameMkLst>
        </pc:graphicFrameChg>
        <pc:graphicFrameChg chg="add mod">
          <ac:chgData name="Jenifer Prince Devaraj" userId="c3fb109c-09d1-42a6-93f4-69472d709861" providerId="ADAL" clId="{9BB22A45-DDF9-49C2-9D31-72C5142F57EB}" dt="2023-11-15T02:45:00.755" v="362" actId="1036"/>
          <ac:graphicFrameMkLst>
            <pc:docMk/>
            <pc:sldMk cId="3485810295" sldId="779"/>
            <ac:graphicFrameMk id="10" creationId="{6202280E-AC1E-3F73-0797-C52D47A2EE01}"/>
          </ac:graphicFrameMkLst>
        </pc:graphicFrameChg>
        <pc:picChg chg="del">
          <ac:chgData name="Jenifer Prince Devaraj" userId="c3fb109c-09d1-42a6-93f4-69472d709861" providerId="ADAL" clId="{9BB22A45-DDF9-49C2-9D31-72C5142F57EB}" dt="2023-11-15T02:43:10.882" v="208" actId="478"/>
          <ac:picMkLst>
            <pc:docMk/>
            <pc:sldMk cId="3485810295" sldId="779"/>
            <ac:picMk id="6" creationId="{3F254806-945E-2CF5-52F5-E77283D07D81}"/>
          </ac:picMkLst>
        </pc:picChg>
        <pc:picChg chg="del">
          <ac:chgData name="Jenifer Prince Devaraj" userId="c3fb109c-09d1-42a6-93f4-69472d709861" providerId="ADAL" clId="{9BB22A45-DDF9-49C2-9D31-72C5142F57EB}" dt="2023-11-15T02:43:25.216" v="222" actId="478"/>
          <ac:picMkLst>
            <pc:docMk/>
            <pc:sldMk cId="3485810295" sldId="779"/>
            <ac:picMk id="11" creationId="{CCC81195-CE0E-F50B-4DEE-FB50DECBCBAB}"/>
          </ac:picMkLst>
        </pc:picChg>
      </pc:sldChg>
      <pc:sldChg chg="del">
        <pc:chgData name="Jenifer Prince Devaraj" userId="c3fb109c-09d1-42a6-93f4-69472d709861" providerId="ADAL" clId="{9BB22A45-DDF9-49C2-9D31-72C5142F57EB}" dt="2023-11-13T11:19:43.004" v="24" actId="47"/>
        <pc:sldMkLst>
          <pc:docMk/>
          <pc:sldMk cId="3790249454" sldId="779"/>
        </pc:sldMkLst>
      </pc:sldChg>
      <pc:sldChg chg="addSp delSp modSp add mod">
        <pc:chgData name="Jenifer Prince Devaraj" userId="c3fb109c-09d1-42a6-93f4-69472d709861" providerId="ADAL" clId="{9BB22A45-DDF9-49C2-9D31-72C5142F57EB}" dt="2023-11-15T02:48:27.264" v="417" actId="20577"/>
        <pc:sldMkLst>
          <pc:docMk/>
          <pc:sldMk cId="739703464" sldId="780"/>
        </pc:sldMkLst>
        <pc:spChg chg="add mod">
          <ac:chgData name="Jenifer Prince Devaraj" userId="c3fb109c-09d1-42a6-93f4-69472d709861" providerId="ADAL" clId="{9BB22A45-DDF9-49C2-9D31-72C5142F57EB}" dt="2023-11-15T02:47:04.727" v="404" actId="1076"/>
          <ac:spMkLst>
            <pc:docMk/>
            <pc:sldMk cId="739703464" sldId="780"/>
            <ac:spMk id="3" creationId="{75207FAE-3C6D-5B3D-C9E2-09CED0066FFC}"/>
          </ac:spMkLst>
        </pc:spChg>
        <pc:spChg chg="add mod">
          <ac:chgData name="Jenifer Prince Devaraj" userId="c3fb109c-09d1-42a6-93f4-69472d709861" providerId="ADAL" clId="{9BB22A45-DDF9-49C2-9D31-72C5142F57EB}" dt="2023-11-15T02:47:04.727" v="404" actId="1076"/>
          <ac:spMkLst>
            <pc:docMk/>
            <pc:sldMk cId="739703464" sldId="780"/>
            <ac:spMk id="10" creationId="{19F25135-AA3E-E970-65EC-BCE648A45AC0}"/>
          </ac:spMkLst>
        </pc:spChg>
        <pc:spChg chg="del">
          <ac:chgData name="Jenifer Prince Devaraj" userId="c3fb109c-09d1-42a6-93f4-69472d709861" providerId="ADAL" clId="{9BB22A45-DDF9-49C2-9D31-72C5142F57EB}" dt="2023-11-15T02:46:34.676" v="399" actId="478"/>
          <ac:spMkLst>
            <pc:docMk/>
            <pc:sldMk cId="739703464" sldId="780"/>
            <ac:spMk id="12" creationId="{C7EA8C92-C2B6-50DE-9B45-772F60A2FA4D}"/>
          </ac:spMkLst>
        </pc:spChg>
        <pc:spChg chg="del">
          <ac:chgData name="Jenifer Prince Devaraj" userId="c3fb109c-09d1-42a6-93f4-69472d709861" providerId="ADAL" clId="{9BB22A45-DDF9-49C2-9D31-72C5142F57EB}" dt="2023-11-15T02:46:40.308" v="401" actId="478"/>
          <ac:spMkLst>
            <pc:docMk/>
            <pc:sldMk cId="739703464" sldId="780"/>
            <ac:spMk id="13" creationId="{25F1E879-DC9F-C0E4-F120-A9AB753A639E}"/>
          </ac:spMkLst>
        </pc:spChg>
        <pc:spChg chg="del">
          <ac:chgData name="Jenifer Prince Devaraj" userId="c3fb109c-09d1-42a6-93f4-69472d709861" providerId="ADAL" clId="{9BB22A45-DDF9-49C2-9D31-72C5142F57EB}" dt="2023-11-15T02:46:42.618" v="402" actId="478"/>
          <ac:spMkLst>
            <pc:docMk/>
            <pc:sldMk cId="739703464" sldId="780"/>
            <ac:spMk id="17" creationId="{77B24BEC-2BC2-48D6-BEAE-0D151377C50B}"/>
          </ac:spMkLst>
        </pc:spChg>
        <pc:graphicFrameChg chg="add mod modGraphic">
          <ac:chgData name="Jenifer Prince Devaraj" userId="c3fb109c-09d1-42a6-93f4-69472d709861" providerId="ADAL" clId="{9BB22A45-DDF9-49C2-9D31-72C5142F57EB}" dt="2023-11-15T02:47:53.651" v="413" actId="20577"/>
          <ac:graphicFrameMkLst>
            <pc:docMk/>
            <pc:sldMk cId="739703464" sldId="780"/>
            <ac:graphicFrameMk id="6" creationId="{5044C79B-C0F4-E020-AF6A-56C959C1AF70}"/>
          </ac:graphicFrameMkLst>
        </pc:graphicFrameChg>
        <pc:graphicFrameChg chg="add mod modGraphic">
          <ac:chgData name="Jenifer Prince Devaraj" userId="c3fb109c-09d1-42a6-93f4-69472d709861" providerId="ADAL" clId="{9BB22A45-DDF9-49C2-9D31-72C5142F57EB}" dt="2023-11-15T02:48:27.264" v="417" actId="20577"/>
          <ac:graphicFrameMkLst>
            <pc:docMk/>
            <pc:sldMk cId="739703464" sldId="780"/>
            <ac:graphicFrameMk id="7" creationId="{8F7C38AB-001E-76BB-A8E0-C63EB34B66AA}"/>
          </ac:graphicFrameMkLst>
        </pc:graphicFrameChg>
        <pc:picChg chg="del">
          <ac:chgData name="Jenifer Prince Devaraj" userId="c3fb109c-09d1-42a6-93f4-69472d709861" providerId="ADAL" clId="{9BB22A45-DDF9-49C2-9D31-72C5142F57EB}" dt="2023-11-15T02:46:31.286" v="398" actId="478"/>
          <ac:picMkLst>
            <pc:docMk/>
            <pc:sldMk cId="739703464" sldId="780"/>
            <ac:picMk id="4" creationId="{7D9197BD-744B-96FE-9528-9FC944459A69}"/>
          </ac:picMkLst>
        </pc:picChg>
        <pc:picChg chg="del">
          <ac:chgData name="Jenifer Prince Devaraj" userId="c3fb109c-09d1-42a6-93f4-69472d709861" providerId="ADAL" clId="{9BB22A45-DDF9-49C2-9D31-72C5142F57EB}" dt="2023-11-15T02:46:36.327" v="400" actId="478"/>
          <ac:picMkLst>
            <pc:docMk/>
            <pc:sldMk cId="739703464" sldId="780"/>
            <ac:picMk id="15" creationId="{07A6DE68-33DB-4FF7-A0B3-7CDD0A85646A}"/>
          </ac:picMkLst>
        </pc:picChg>
      </pc:sldChg>
      <pc:sldChg chg="del">
        <pc:chgData name="Jenifer Prince Devaraj" userId="c3fb109c-09d1-42a6-93f4-69472d709861" providerId="ADAL" clId="{9BB22A45-DDF9-49C2-9D31-72C5142F57EB}" dt="2023-11-13T11:19:43.395" v="26" actId="47"/>
        <pc:sldMkLst>
          <pc:docMk/>
          <pc:sldMk cId="3757108167" sldId="780"/>
        </pc:sldMkLst>
      </pc:sldChg>
      <pc:sldChg chg="del">
        <pc:chgData name="Jenifer Prince Devaraj" userId="c3fb109c-09d1-42a6-93f4-69472d709861" providerId="ADAL" clId="{9BB22A45-DDF9-49C2-9D31-72C5142F57EB}" dt="2023-11-13T11:19:42.822" v="23" actId="47"/>
        <pc:sldMkLst>
          <pc:docMk/>
          <pc:sldMk cId="2716856234" sldId="781"/>
        </pc:sldMkLst>
      </pc:sldChg>
      <pc:sldChg chg="del">
        <pc:chgData name="Jenifer Prince Devaraj" userId="c3fb109c-09d1-42a6-93f4-69472d709861" providerId="ADAL" clId="{9BB22A45-DDF9-49C2-9D31-72C5142F57EB}" dt="2023-11-13T11:19:43.237" v="25" actId="47"/>
        <pc:sldMkLst>
          <pc:docMk/>
          <pc:sldMk cId="1129775557" sldId="782"/>
        </pc:sldMkLst>
      </pc:sldChg>
      <pc:sldChg chg="del">
        <pc:chgData name="Jenifer Prince Devaraj" userId="c3fb109c-09d1-42a6-93f4-69472d709861" providerId="ADAL" clId="{9BB22A45-DDF9-49C2-9D31-72C5142F57EB}" dt="2023-11-13T11:19:43.650" v="27" actId="47"/>
        <pc:sldMkLst>
          <pc:docMk/>
          <pc:sldMk cId="696279347" sldId="783"/>
        </pc:sldMkLst>
      </pc:sldChg>
      <pc:sldChg chg="del">
        <pc:chgData name="Jenifer Prince Devaraj" userId="c3fb109c-09d1-42a6-93f4-69472d709861" providerId="ADAL" clId="{9BB22A45-DDF9-49C2-9D31-72C5142F57EB}" dt="2023-11-13T11:19:43.852" v="28" actId="47"/>
        <pc:sldMkLst>
          <pc:docMk/>
          <pc:sldMk cId="1862880638" sldId="784"/>
        </pc:sldMkLst>
      </pc:sldChg>
      <pc:sldChg chg="del">
        <pc:chgData name="Jenifer Prince Devaraj" userId="c3fb109c-09d1-42a6-93f4-69472d709861" providerId="ADAL" clId="{9BB22A45-DDF9-49C2-9D31-72C5142F57EB}" dt="2023-11-13T11:19:44.067" v="29" actId="47"/>
        <pc:sldMkLst>
          <pc:docMk/>
          <pc:sldMk cId="1698374313" sldId="785"/>
        </pc:sldMkLst>
      </pc:sldChg>
      <pc:sldChg chg="del">
        <pc:chgData name="Jenifer Prince Devaraj" userId="c3fb109c-09d1-42a6-93f4-69472d709861" providerId="ADAL" clId="{9BB22A45-DDF9-49C2-9D31-72C5142F57EB}" dt="2023-11-13T11:19:44.290" v="30" actId="47"/>
        <pc:sldMkLst>
          <pc:docMk/>
          <pc:sldMk cId="3465293192" sldId="786"/>
        </pc:sldMkLst>
      </pc:sldChg>
      <pc:sldChg chg="del">
        <pc:chgData name="Jenifer Prince Devaraj" userId="c3fb109c-09d1-42a6-93f4-69472d709861" providerId="ADAL" clId="{9BB22A45-DDF9-49C2-9D31-72C5142F57EB}" dt="2023-11-13T11:19:44.488" v="31" actId="47"/>
        <pc:sldMkLst>
          <pc:docMk/>
          <pc:sldMk cId="2856981275" sldId="787"/>
        </pc:sldMkLst>
      </pc:sldChg>
      <pc:sldChg chg="del">
        <pc:chgData name="Jenifer Prince Devaraj" userId="c3fb109c-09d1-42a6-93f4-69472d709861" providerId="ADAL" clId="{9BB22A45-DDF9-49C2-9D31-72C5142F57EB}" dt="2023-11-13T11:19:44.709" v="32" actId="47"/>
        <pc:sldMkLst>
          <pc:docMk/>
          <pc:sldMk cId="3182851595" sldId="78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6024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490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0558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7351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6688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7891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3997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6229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3651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3045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929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069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6020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1823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1795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8106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2646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8493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2005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050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6C0CFE8-4B57-44CB-A6AA-955A6E47C215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B168-B2C5-486D-81ED-85A0FACBC0F1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75866C-6969-4C6A-800B-868E99BC6C72}" type="datetime1">
              <a:rPr lang="en-GB" smtClean="0"/>
              <a:t>10/01/2024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34922FD-CD0C-405A-8B83-723DE6A4D74C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9D6D-E58F-4E1E-90CF-2249A408B6A8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82BD1F5-A281-47F8-B522-A32510917CD0}" type="datetime1">
              <a:rPr lang="en-GB" smtClean="0"/>
              <a:t>10/01/2024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32217B0-9982-48AF-B12A-729734DE7C92}" type="datetime1">
              <a:rPr lang="en-GB" noProof="0" smtClean="0"/>
              <a:t>10/01/2024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6911288-A301-420A-808E-5EA1112D7368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ABA7D-4D9C-48A5-AE9A-27D1116B7B60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5D20845-2AE7-453C-B274-26FDE958D5C7}" type="datetime1">
              <a:rPr lang="en-GB" smtClean="0"/>
              <a:t>10/01/2024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45BF3E-57DF-4BEA-96F3-BC2370C0331E}" type="datetime1">
              <a:rPr lang="en-GB" noProof="0" smtClean="0"/>
              <a:t>10/01/2024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E0DE8E0-6291-4D21-9469-E491EB05959C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3EB76-D49A-4849-A6A5-3397C413E3D3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DC01899-A7DE-4FB1-B273-347D1E1F9385}" type="datetime1">
              <a:rPr lang="en-GB" smtClean="0"/>
              <a:t>10/01/2024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EFA8-C3F5-4FFC-9E03-AC888EAD3BED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45579D7-0FE5-40ED-A21D-A47C2F920A63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189BC-7AC0-45F6-901D-966323FCC591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B1C733C-2190-4840-8076-E9AA7777CB49}" type="datetime1">
              <a:rPr lang="en-GB" smtClean="0"/>
              <a:t>10/01/2024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ECB4444-567E-4327-95B8-832DFE364F21}" type="datetime1">
              <a:rPr lang="en-GB" noProof="0" smtClean="0"/>
              <a:t>10/01/2024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848056-64BD-47D4-8A24-8A98B39D36D9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49A21-6952-4AE3-9B38-A84774B71082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05FBAD0-EBA2-4392-9A2F-AF65F37EFDC0}" type="datetime1">
              <a:rPr lang="en-GB" smtClean="0"/>
              <a:t>10/01/2024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9D27D7E-A623-4961-8B19-493E9E2D3636}" type="datetime1">
              <a:rPr lang="en-GB" noProof="0" smtClean="0"/>
              <a:t>10/01/2024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BA14C3-A1FF-4CCF-933A-2D4053B53F52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B48BA-C130-4C3C-B359-E945DE99E1BA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C5DA35-7154-461A-9BCE-4B9EE5E199FF}" type="datetime1">
              <a:rPr lang="en-GB" smtClean="0"/>
              <a:t>10/01/2024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19AA19B-8D73-4DC7-B45A-91AB4B3B6615}" type="datetime1">
              <a:rPr lang="en-GB" noProof="0" smtClean="0"/>
              <a:t>10/01/2024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896FCAB-7D67-4317-8107-3BDD060B9D00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69EB-CE63-4782-89D0-BD2519231DFF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71D4EA-13D8-43D1-910D-9CA017A0D7C3}" type="datetime1">
              <a:rPr lang="en-GB" smtClean="0"/>
              <a:t>10/01/2024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CB02F2B-05DB-4BAD-A2F8-4741A7B53AE2}" type="datetime1">
              <a:rPr lang="en-GB" noProof="0" smtClean="0"/>
              <a:t>10/01/2024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924A3D9-A341-4F08-8C88-0310DDB1EF22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A383-BB11-4087-B3BE-EEB3A80F294A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8CBADD-D1C7-4BEC-BFB0-9B9AB988D894}" type="datetime1">
              <a:rPr lang="en-GB" smtClean="0"/>
              <a:t>10/01/2024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6F89DED-D264-417D-B76F-2BA8A107188B}" type="datetime1">
              <a:rPr lang="en-GB" noProof="0" smtClean="0"/>
              <a:t>10/01/2024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3410A3-17BE-4C03-B58D-1B64735D9CB1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3D5CC-A441-457F-B22A-A8EB66953561}" type="datetime1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F4DE582-C982-435E-B7B1-C8E6D593E1F2}" type="datetime1">
              <a:rPr lang="en-GB" smtClean="0"/>
              <a:t>10/01/2024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7.png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Sequential Circuits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11 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BB3F50-C941-D9C8-BDA0-6C17DCBD3557}"/>
              </a:ext>
            </a:extLst>
          </p:cNvPr>
          <p:cNvSpPr txBox="1"/>
          <p:nvPr/>
        </p:nvSpPr>
        <p:spPr>
          <a:xfrm flipH="1">
            <a:off x="74710" y="1542426"/>
            <a:ext cx="6996650" cy="16857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The Output is determined by the combination of current input, regardless of the output or the prior combination of input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6A27D4-C4DE-2883-36A5-01DB46DF4CBD}"/>
              </a:ext>
            </a:extLst>
          </p:cNvPr>
          <p:cNvSpPr txBox="1"/>
          <p:nvPr/>
        </p:nvSpPr>
        <p:spPr>
          <a:xfrm flipH="1">
            <a:off x="115832" y="3758170"/>
            <a:ext cx="7529567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Sequential Circuits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The Output is determined not only by the combination of inputs but also the prior outputs. The circuit also contains memory element to store the information.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FB57948-4817-D5A3-AD6F-018DBC01FB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2245" y="1662824"/>
            <a:ext cx="4330955" cy="144498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E8A6DB7-1F83-B42C-DE7A-C91939BE2B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5399" y="3228209"/>
            <a:ext cx="4111943" cy="2918942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E88C93A-7F56-FE10-47F9-FE49628584C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9675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1572759" y="1948291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3A4A547-9700-2964-5AF9-707952D61817}"/>
              </a:ext>
            </a:extLst>
          </p:cNvPr>
          <p:cNvSpPr txBox="1"/>
          <p:nvPr/>
        </p:nvSpPr>
        <p:spPr>
          <a:xfrm>
            <a:off x="1801359" y="4262518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Sequential Circuits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42406C-DD1F-04F4-0A7F-F8F73C92E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8823" y="2386093"/>
            <a:ext cx="3686175" cy="18764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DE8BF6C-0616-AF9B-8F42-B7AD30E37D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0714" y="4676457"/>
            <a:ext cx="3829050" cy="22193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9198BC7-69F2-22BC-822C-8BDABF095E7F}"/>
              </a:ext>
            </a:extLst>
          </p:cNvPr>
          <p:cNvSpPr txBox="1"/>
          <p:nvPr/>
        </p:nvSpPr>
        <p:spPr>
          <a:xfrm>
            <a:off x="60987" y="1382362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  <a:endParaRPr lang="en-GB" sz="2800" dirty="0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D1A64DA-1B52-A3CB-662B-F0FA735ED7A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1859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812AB6-595A-4162-7A86-21EFCAFBA3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311" y="1257924"/>
            <a:ext cx="1990426" cy="6723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2F200B-B69C-0FEB-A8AD-6DA28963A92C}"/>
              </a:ext>
            </a:extLst>
          </p:cNvPr>
          <p:cNvSpPr txBox="1"/>
          <p:nvPr/>
        </p:nvSpPr>
        <p:spPr>
          <a:xfrm>
            <a:off x="1087821" y="1948895"/>
            <a:ext cx="9916509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Latches are digital circuits that store a single bit of information and hold its value until it is updated by new input signals. They are used in digital systems as temporary storage elements to store binary information. 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B7CF70-A8EB-E2D1-1934-CCDD74952658}"/>
              </a:ext>
            </a:extLst>
          </p:cNvPr>
          <p:cNvSpPr txBox="1"/>
          <p:nvPr/>
        </p:nvSpPr>
        <p:spPr>
          <a:xfrm>
            <a:off x="315311" y="3930054"/>
            <a:ext cx="3071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Latches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165601-EF3C-C105-57E8-37696F0D537B}"/>
              </a:ext>
            </a:extLst>
          </p:cNvPr>
          <p:cNvSpPr txBox="1"/>
          <p:nvPr/>
        </p:nvSpPr>
        <p:spPr>
          <a:xfrm>
            <a:off x="2628112" y="4571108"/>
            <a:ext cx="61643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S-R (Set-Reset) Latches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(Data) Latches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98ABB4B-95B6-95CB-8B28-3EC18D574DB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90833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0B3D9E6-CD79-9794-EB62-7464F3EFA2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547" y="3580382"/>
            <a:ext cx="10517701" cy="3160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B718E0-8298-18F0-6616-CD7E0DC46385}"/>
              </a:ext>
            </a:extLst>
          </p:cNvPr>
          <p:cNvSpPr txBox="1"/>
          <p:nvPr/>
        </p:nvSpPr>
        <p:spPr>
          <a:xfrm>
            <a:off x="590342" y="1254771"/>
            <a:ext cx="4006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SR - Latch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12CFCA-AA15-A74F-1CDC-42DBCD9940EB}"/>
              </a:ext>
            </a:extLst>
          </p:cNvPr>
          <p:cNvSpPr txBox="1"/>
          <p:nvPr/>
        </p:nvSpPr>
        <p:spPr>
          <a:xfrm>
            <a:off x="855202" y="1768475"/>
            <a:ext cx="10874342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S-R latches are the simplest form of latches and are implemented using two inputs: S (Set) and R (Reset). The S input sets the output to 1, while the R input resets the output to 0. 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AF36117D-3320-BB81-6FEC-E0E1D7DDE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90235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F456E0-299A-F92A-BA55-3AE5D58884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444" y="1482649"/>
            <a:ext cx="2226550" cy="70164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0C99116-F41E-BA3A-A707-52F6F51B71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621" y="2387108"/>
            <a:ext cx="9757804" cy="270002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DA449E4-8635-21F9-8F75-169FA7F698BA}"/>
              </a:ext>
            </a:extLst>
          </p:cNvPr>
          <p:cNvSpPr txBox="1"/>
          <p:nvPr/>
        </p:nvSpPr>
        <p:spPr>
          <a:xfrm>
            <a:off x="1545021" y="5240458"/>
            <a:ext cx="1891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Circuit Diagram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79242C-8616-BCA3-2045-11795FED7D97}"/>
              </a:ext>
            </a:extLst>
          </p:cNvPr>
          <p:cNvSpPr txBox="1"/>
          <p:nvPr/>
        </p:nvSpPr>
        <p:spPr>
          <a:xfrm>
            <a:off x="5960416" y="5220461"/>
            <a:ext cx="1891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Logic Symbol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B7CE19-46FB-04EA-DDB6-F990C6B41969}"/>
              </a:ext>
            </a:extLst>
          </p:cNvPr>
          <p:cNvSpPr txBox="1"/>
          <p:nvPr/>
        </p:nvSpPr>
        <p:spPr>
          <a:xfrm>
            <a:off x="8653168" y="5220461"/>
            <a:ext cx="1891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Truth table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132382A6-0A3E-825A-1964-B3CC9B8A3D6A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70603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97872C-C0FA-71A2-664F-AF4902CB75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554" y="1948124"/>
            <a:ext cx="2385651" cy="6458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1323182" y="2727669"/>
            <a:ext cx="10704416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Flip-flop is a circuit that maintains a state until directed by input to change the state. A basic flip-flop can be constructed using four-NAND or four-NOR gates. Latches controlled by a clock transition are </a:t>
            </a: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flip-flops</a:t>
            </a: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C1E5D22E-8B8E-7AAB-6168-AA24BB44CAA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60838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674765" y="1917639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Flip-flops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8CD965-D3DF-D15B-7C82-B267F9B3B604}"/>
              </a:ext>
            </a:extLst>
          </p:cNvPr>
          <p:cNvSpPr txBox="1"/>
          <p:nvPr/>
        </p:nvSpPr>
        <p:spPr>
          <a:xfrm>
            <a:off x="3851515" y="2721429"/>
            <a:ext cx="6164316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D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 Flip Flop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CE8A7F4B-2F02-0C93-021D-4ED57EF6B2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87846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163963" y="1331149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7A6ED82-D14C-0010-6F1A-C44873386B70}"/>
              </a:ext>
            </a:extLst>
          </p:cNvPr>
          <p:cNvSpPr txBox="1"/>
          <p:nvPr/>
        </p:nvSpPr>
        <p:spPr>
          <a:xfrm>
            <a:off x="225139" y="224154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Logic Circuit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5DAEAED-31A6-C91A-DD64-A70A5DB9E673}"/>
              </a:ext>
            </a:extLst>
          </p:cNvPr>
          <p:cNvSpPr txBox="1"/>
          <p:nvPr/>
        </p:nvSpPr>
        <p:spPr>
          <a:xfrm>
            <a:off x="6630304" y="1854369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2261DF8-D282-BD27-C0BA-C62B516F00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0478" y="2445577"/>
            <a:ext cx="5267325" cy="362902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EEADF4C-82F5-5407-64E1-B00C099BE0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349" y="2938694"/>
            <a:ext cx="6182129" cy="3015210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F22025A0-18E4-6DF5-8E3E-88D9333B847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997385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08C08-BF16-76E8-C756-1010953E3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912356"/>
            <a:ext cx="5469963" cy="45015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055FD0-AC6C-FB6B-EEDA-FB543A861DA1}"/>
              </a:ext>
            </a:extLst>
          </p:cNvPr>
          <p:cNvSpPr txBox="1"/>
          <p:nvPr/>
        </p:nvSpPr>
        <p:spPr>
          <a:xfrm>
            <a:off x="424995" y="2148740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709409" y="129535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Table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2419EF8-A417-589C-B697-2FEA4027F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84" y="2685498"/>
            <a:ext cx="5267325" cy="3629025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828DC2B-D23A-8A64-B396-14E443F9226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62458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08C08-BF16-76E8-C756-1010953E3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9620" y="1757023"/>
            <a:ext cx="5469963" cy="450154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709409" y="129535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 Table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284E5FF-A496-E8C9-0CB1-41468B9ED2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767" y="2101471"/>
            <a:ext cx="4190638" cy="309559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/>
              <p:nvPr/>
            </p:nvSpPr>
            <p:spPr>
              <a:xfrm>
                <a:off x="1708982" y="5177055"/>
                <a:ext cx="2352215" cy="771173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+1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𝑆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𝑅</m:t>
                          </m:r>
                        </m:e>
                      </m:acc>
                      <m:sSub>
                        <m:sSub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</m:sub>
                      </m:sSub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8982" y="5177055"/>
                <a:ext cx="2352215" cy="771173"/>
              </a:xfrm>
              <a:prstGeom prst="round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FA5A5E7-72A5-5C6E-D78A-2E3C748CACF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74312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-93860" y="1074020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08C08-BF16-76E8-C756-1010953E3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8535" y="2058905"/>
            <a:ext cx="5469963" cy="450154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7573084" y="1920345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Excitation  Table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FA5A5E7-72A5-5C6E-D78A-2E3C748CACF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060DBB9E-3B51-818C-702C-133362FE8A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366646"/>
              </p:ext>
            </p:extLst>
          </p:nvPr>
        </p:nvGraphicFramePr>
        <p:xfrm>
          <a:off x="8230722" y="3244563"/>
          <a:ext cx="356554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1407209475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2816807520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3681947557"/>
                    </a:ext>
                  </a:extLst>
                </a:gridCol>
                <a:gridCol w="873985">
                  <a:extLst>
                    <a:ext uri="{9D8B030D-6E8A-4147-A177-3AD203B41FA5}">
                      <a16:colId xmlns:a16="http://schemas.microsoft.com/office/drawing/2014/main" val="1226724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243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24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74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49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0403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D155A26-DA20-0AE4-3530-0474FD4E48DD}"/>
              </a:ext>
            </a:extLst>
          </p:cNvPr>
          <p:cNvSpPr txBox="1"/>
          <p:nvPr/>
        </p:nvSpPr>
        <p:spPr>
          <a:xfrm>
            <a:off x="1486834" y="1749640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 Table</a:t>
            </a:r>
          </a:p>
        </p:txBody>
      </p:sp>
    </p:spTree>
    <p:extLst>
      <p:ext uri="{BB962C8B-B14F-4D97-AF65-F5344CB8AC3E}">
        <p14:creationId xmlns:p14="http://schemas.microsoft.com/office/powerpoint/2010/main" val="303065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791799" y="1932077"/>
            <a:ext cx="107044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flip-flop operates with only positive clock transitions or negative clock transitions.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302698" y="1450428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 Flip- flop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254806-945E-2CF5-52F5-E77283D07D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22" y="3294694"/>
            <a:ext cx="5786619" cy="26750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CC81195-CE0E-F50B-4DEE-FB50DECBCB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5465" y="3429000"/>
            <a:ext cx="4830750" cy="166667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FACB1944-D217-7F13-FA01-2EDEF63231D6}"/>
                  </a:ext>
                </a:extLst>
              </p:cNvPr>
              <p:cNvSpPr/>
              <p:nvPr/>
            </p:nvSpPr>
            <p:spPr>
              <a:xfrm>
                <a:off x="7971045" y="5120299"/>
                <a:ext cx="1854025" cy="681411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+1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𝐷</m:t>
                      </m:r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FACB1944-D217-7F13-FA01-2EDEF63231D6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71045" y="5120299"/>
                <a:ext cx="1854025" cy="681411"/>
              </a:xfrm>
              <a:prstGeom prst="round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AAC88AEC-12B9-8466-4B0E-9F3B71CD850B}"/>
              </a:ext>
            </a:extLst>
          </p:cNvPr>
          <p:cNvSpPr txBox="1"/>
          <p:nvPr/>
        </p:nvSpPr>
        <p:spPr>
          <a:xfrm>
            <a:off x="6432329" y="2833029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F1DF55A-92EB-2EFF-954C-862423B17C6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26185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791799" y="1932077"/>
            <a:ext cx="107044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flip-flop operates with only positive clock transitions or negative clock transitions.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302698" y="1450428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 Flip- flop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C88AEC-12B9-8466-4B0E-9F3B71CD850B}"/>
              </a:ext>
            </a:extLst>
          </p:cNvPr>
          <p:cNvSpPr txBox="1"/>
          <p:nvPr/>
        </p:nvSpPr>
        <p:spPr>
          <a:xfrm>
            <a:off x="2264484" y="3198167"/>
            <a:ext cx="2459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F1DF55A-92EB-2EFF-954C-862423B17C6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11DF287-7120-2D05-738B-AD122A7A94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6235073"/>
              </p:ext>
            </p:extLst>
          </p:nvPr>
        </p:nvGraphicFramePr>
        <p:xfrm>
          <a:off x="2761917" y="3983474"/>
          <a:ext cx="26915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202280E-AC1E-3F73-0797-C52D47A2EE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6869718"/>
              </p:ext>
            </p:extLst>
          </p:nvPr>
        </p:nvGraphicFramePr>
        <p:xfrm>
          <a:off x="7390308" y="3908535"/>
          <a:ext cx="26915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514A51D0-A25F-6D36-9E59-F36DBD4BC47A}"/>
              </a:ext>
            </a:extLst>
          </p:cNvPr>
          <p:cNvSpPr txBox="1"/>
          <p:nvPr/>
        </p:nvSpPr>
        <p:spPr>
          <a:xfrm>
            <a:off x="6668553" y="3116866"/>
            <a:ext cx="61633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Excitation Table</a:t>
            </a:r>
          </a:p>
        </p:txBody>
      </p:sp>
    </p:spTree>
    <p:extLst>
      <p:ext uri="{BB962C8B-B14F-4D97-AF65-F5344CB8AC3E}">
        <p14:creationId xmlns:p14="http://schemas.microsoft.com/office/powerpoint/2010/main" val="34858102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615225" y="1474776"/>
            <a:ext cx="107044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JK flip-flop is the modified version of SR flip-flop. It operates with only positive clock transitions or negative clock transitions.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220718" y="1103587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JK Flip- flop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BF033C9-7C13-8E8C-23DD-8DA64BB1B4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225" y="2606561"/>
            <a:ext cx="6365746" cy="382116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F2DBD0B-9EFA-9333-516A-0E3DB508EB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6587" y="3035764"/>
            <a:ext cx="3806387" cy="283633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8B5E396-4CAE-630C-4614-F18EB374F33E}"/>
              </a:ext>
            </a:extLst>
          </p:cNvPr>
          <p:cNvSpPr txBox="1"/>
          <p:nvPr/>
        </p:nvSpPr>
        <p:spPr>
          <a:xfrm>
            <a:off x="7301624" y="2461380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B3A4CCD-A653-34A2-375F-B8FCCE0BE3A4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07596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302698" y="1517627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JK Flip- flop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F2DBD0B-9EFA-9333-516A-0E3DB508EB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027" y="3158732"/>
            <a:ext cx="3403664" cy="253624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8B5E396-4CAE-630C-4614-F18EB374F33E}"/>
              </a:ext>
            </a:extLst>
          </p:cNvPr>
          <p:cNvSpPr txBox="1"/>
          <p:nvPr/>
        </p:nvSpPr>
        <p:spPr>
          <a:xfrm>
            <a:off x="478308" y="2486605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AB2DF5-AF3F-7ABC-60F8-09143CD402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5308" y="1719833"/>
            <a:ext cx="5253128" cy="45314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174C65-1855-E5BD-4EDB-55FCEFD4E35E}"/>
              </a:ext>
            </a:extLst>
          </p:cNvPr>
          <p:cNvSpPr txBox="1"/>
          <p:nvPr/>
        </p:nvSpPr>
        <p:spPr>
          <a:xfrm>
            <a:off x="5699790" y="1263407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Excitation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C283F69-6DBF-77BB-FF69-C3847D1C809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04362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709409" y="129535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 Table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/>
              <p:nvPr/>
            </p:nvSpPr>
            <p:spPr>
              <a:xfrm>
                <a:off x="1690463" y="5331636"/>
                <a:ext cx="2352215" cy="771173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900" b="1" i="1">
                          <a:latin typeface="Cambria Math" panose="02040503050406030204" pitchFamily="18" charset="0"/>
                        </a:rPr>
                        <m:t>𝑱</m:t>
                      </m:r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900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1900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</m:acc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𝑲</m:t>
                          </m:r>
                        </m:e>
                      </m:acc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</m:oMath>
                  </m:oMathPara>
                </a14:m>
                <a:endParaRPr lang="en-GB" sz="1900" b="1" dirty="0"/>
              </a:p>
            </p:txBody>
          </p:sp>
        </mc:Choice>
        <mc:Fallback xmlns="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0463" y="5331636"/>
                <a:ext cx="2352215" cy="771173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1BAFFE06-EB70-A7A2-0AB0-8B65B1706D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5231" y="1818578"/>
            <a:ext cx="5253128" cy="453148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03456F7-27D1-589E-1DE0-63629D8D85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069" y="1887051"/>
            <a:ext cx="3554270" cy="322153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B6D0F5F-3980-366C-D11F-D5838AB3C49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291974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43063" y="1399043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906434" y="1922263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Excitation Table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BAFFE06-EB70-A7A2-0AB0-8B65B1706D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421" y="2069537"/>
            <a:ext cx="5253128" cy="4531486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B6D0F5F-3980-366C-D11F-D5838AB3C49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7E08FC38-0107-5F6A-926C-7AA8330BB7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0116392"/>
              </p:ext>
            </p:extLst>
          </p:nvPr>
        </p:nvGraphicFramePr>
        <p:xfrm>
          <a:off x="7710373" y="3194044"/>
          <a:ext cx="356554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1407209475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2816807520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3681947557"/>
                    </a:ext>
                  </a:extLst>
                </a:gridCol>
                <a:gridCol w="873985">
                  <a:extLst>
                    <a:ext uri="{9D8B030D-6E8A-4147-A177-3AD203B41FA5}">
                      <a16:colId xmlns:a16="http://schemas.microsoft.com/office/drawing/2014/main" val="1226724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243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24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74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49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040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73054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T- Flip Flop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9197BD-744B-96FE-9528-9FC944459A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512" y="2896708"/>
            <a:ext cx="6286763" cy="368299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7EA8C92-C2B6-50DE-9B45-772F60A2FA4D}"/>
              </a:ext>
            </a:extLst>
          </p:cNvPr>
          <p:cNvSpPr txBox="1"/>
          <p:nvPr/>
        </p:nvSpPr>
        <p:spPr>
          <a:xfrm>
            <a:off x="498714" y="1669886"/>
            <a:ext cx="11403199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 flip-flop is the simplified version of JK flip-flop. It is obtained by connecting the same input ‘T’ to both inputs of JK flip-flop.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F1E879-DC9F-C0E4-F120-A9AB753A639E}"/>
              </a:ext>
            </a:extLst>
          </p:cNvPr>
          <p:cNvSpPr txBox="1"/>
          <p:nvPr/>
        </p:nvSpPr>
        <p:spPr>
          <a:xfrm>
            <a:off x="6884275" y="2272108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7A6DE68-33DB-4FF7-A0B3-7CDD0A8564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2902" y="2701936"/>
            <a:ext cx="3829448" cy="284458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Rectangle: Rounded Corners 16">
                <a:extLst>
                  <a:ext uri="{FF2B5EF4-FFF2-40B4-BE49-F238E27FC236}">
                    <a16:creationId xmlns:a16="http://schemas.microsoft.com/office/drawing/2014/main" id="{77B24BEC-2BC2-48D6-BEAE-0D151377C50B}"/>
                  </a:ext>
                </a:extLst>
              </p:cNvPr>
              <p:cNvSpPr/>
              <p:nvPr/>
            </p:nvSpPr>
            <p:spPr>
              <a:xfrm>
                <a:off x="7543273" y="5618563"/>
                <a:ext cx="2666475" cy="771173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900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900" b="1" i="1" smtClean="0">
                          <a:latin typeface="Cambria Math" panose="02040503050406030204" pitchFamily="18" charset="0"/>
                        </a:rPr>
                        <m:t>𝑻</m:t>
                      </m:r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900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1900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</m:acc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900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e>
                      </m:acc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</m:oMath>
                  </m:oMathPara>
                </a14:m>
                <a:endParaRPr lang="en-GB" sz="1900" b="1" dirty="0"/>
              </a:p>
            </p:txBody>
          </p:sp>
        </mc:Choice>
        <mc:Fallback xmlns="">
          <p:sp>
            <p:nvSpPr>
              <p:cNvPr id="17" name="Rectangle: Rounded Corners 16">
                <a:extLst>
                  <a:ext uri="{FF2B5EF4-FFF2-40B4-BE49-F238E27FC236}">
                    <a16:creationId xmlns:a16="http://schemas.microsoft.com/office/drawing/2014/main" id="{77B24BEC-2BC2-48D6-BEAE-0D151377C50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3273" y="5618563"/>
                <a:ext cx="2666475" cy="771173"/>
              </a:xfrm>
              <a:prstGeom prst="round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857D0E8-A7CE-11A9-A197-91317C62327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70856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T- Flip Flop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857D0E8-A7CE-11A9-A197-91317C62327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207FAE-3C6D-5B3D-C9E2-09CED0066FFC}"/>
              </a:ext>
            </a:extLst>
          </p:cNvPr>
          <p:cNvSpPr txBox="1"/>
          <p:nvPr/>
        </p:nvSpPr>
        <p:spPr>
          <a:xfrm>
            <a:off x="1053944" y="2399916"/>
            <a:ext cx="2459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Table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044C79B-C0F4-E020-AF6A-56C959C1AF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9605923"/>
              </p:ext>
            </p:extLst>
          </p:nvPr>
        </p:nvGraphicFramePr>
        <p:xfrm>
          <a:off x="1551377" y="3185223"/>
          <a:ext cx="2691558" cy="187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F7C38AB-001E-76BB-A8E0-C63EB34B66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3598802"/>
              </p:ext>
            </p:extLst>
          </p:nvPr>
        </p:nvGraphicFramePr>
        <p:xfrm>
          <a:off x="6179768" y="3110284"/>
          <a:ext cx="26915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19F25135-AA3E-E970-65EC-BCE648A45AC0}"/>
              </a:ext>
            </a:extLst>
          </p:cNvPr>
          <p:cNvSpPr txBox="1"/>
          <p:nvPr/>
        </p:nvSpPr>
        <p:spPr>
          <a:xfrm>
            <a:off x="5458013" y="2318615"/>
            <a:ext cx="61633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Excitation Table</a:t>
            </a:r>
          </a:p>
        </p:txBody>
      </p:sp>
    </p:spTree>
    <p:extLst>
      <p:ext uri="{BB962C8B-B14F-4D97-AF65-F5344CB8AC3E}">
        <p14:creationId xmlns:p14="http://schemas.microsoft.com/office/powerpoint/2010/main" val="7397034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6C14E8-4133-55FB-574A-F104B1FEAC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6090" y="1162336"/>
            <a:ext cx="7105143" cy="5299445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877A202-8BEB-C0A3-FF5E-EB0C3DFAD06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087174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/>
                <a:cs typeface="Arial"/>
              </a:rPr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211f9404-bca0-4bcf-9c1d-965ccb6f8d2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839</Words>
  <Application>Microsoft Office PowerPoint</Application>
  <PresentationFormat>Widescreen</PresentationFormat>
  <Paragraphs>289</Paragraphs>
  <Slides>22</Slides>
  <Notes>20</Notes>
  <HiddenSlides>3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22</vt:i4>
      </vt:variant>
    </vt:vector>
  </HeadingPairs>
  <TitlesOfParts>
    <vt:vector size="47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11</cp:revision>
  <dcterms:created xsi:type="dcterms:W3CDTF">2021-03-09T15:35:42Z</dcterms:created>
  <dcterms:modified xsi:type="dcterms:W3CDTF">2024-01-10T19:52:53Z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