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5" r:id="rId4"/>
    <p:sldId id="279" r:id="rId5"/>
    <p:sldId id="259" r:id="rId6"/>
    <p:sldId id="280" r:id="rId7"/>
    <p:sldId id="260" r:id="rId8"/>
    <p:sldId id="256" r:id="rId9"/>
    <p:sldId id="274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5191"/>
    <a:srgbClr val="FFC000"/>
    <a:srgbClr val="FDC017"/>
    <a:srgbClr val="B199DB"/>
    <a:srgbClr val="392B69"/>
    <a:srgbClr val="5B4D72"/>
    <a:srgbClr val="7030A0"/>
    <a:srgbClr val="FFC0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5872"/>
  </p:normalViewPr>
  <p:slideViewPr>
    <p:cSldViewPr snapToGrid="0">
      <p:cViewPr varScale="1">
        <p:scale>
          <a:sx n="113" d="100"/>
          <a:sy n="113" d="100"/>
        </p:scale>
        <p:origin x="5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5AC90-CF56-41CD-82F5-34CF51B5AFF8}" type="datetimeFigureOut">
              <a:rPr lang="en-GB" smtClean="0"/>
              <a:t>02/04/2022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1094FD-CCE5-477C-9F8B-9C3A412285A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4356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7" name="Google Shape;797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8" name="Google Shape;798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5" name="Google Shape;875;g1068b5eb213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6" name="Google Shape;876;g1068b5eb213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" name="Google Shape;1283;g107095e0a1a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4" name="Google Shape;1284;g107095e0a1a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1" name="Google Shape;1901;g107095e0a1a_0_2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2" name="Google Shape;1902;g107095e0a1a_0_2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Google Shape;924;g107095e0a1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5" name="Google Shape;925;g107095e0a1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" name="Google Shape;924;g107095e0a1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5" name="Google Shape;925;g107095e0a1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806491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5" name="Google Shape;945;gfb74c86f7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6" name="Google Shape;946;gfb74c86f7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4" name="Google Shape;1624;g107095e0a1a_0_1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5" name="Google Shape;1625;g107095e0a1a_0_1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7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11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1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6.png"/><Relationship Id="rId4" Type="http://schemas.openxmlformats.org/officeDocument/2006/relationships/image" Target="../media/image11.png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0.png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Layouts/_rels/slideLayout28.xml.rels><?xml version="1.0" encoding="UTF-8" standalone="yes"?>
<Relationships xmlns="http://schemas.openxmlformats.org/package/2006/relationships"><Relationship Id="rId8" Type="http://schemas.openxmlformats.org/officeDocument/2006/relationships/hyperlink" Target="http://bit.ly/2Tynxth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10" Type="http://schemas.openxmlformats.org/officeDocument/2006/relationships/hyperlink" Target="http://bit.ly/2TtBDfr" TargetMode="External"/><Relationship Id="rId4" Type="http://schemas.openxmlformats.org/officeDocument/2006/relationships/image" Target="../media/image14.png"/><Relationship Id="rId9" Type="http://schemas.openxmlformats.org/officeDocument/2006/relationships/hyperlink" Target="http://bit.ly/2TyoMsr" TargetMode="Externa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14.png"/><Relationship Id="rId4" Type="http://schemas.openxmlformats.org/officeDocument/2006/relationships/image" Target="../media/image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964500" y="1611400"/>
            <a:ext cx="6925200" cy="326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200"/>
              <a:buNone/>
              <a:defRPr sz="8666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957767" y="4759000"/>
            <a:ext cx="56160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  <p:pic>
        <p:nvPicPr>
          <p:cNvPr id="12" name="Google Shape;12;p2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8916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14;p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5259633" y="2979667"/>
            <a:ext cx="5107200" cy="197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7203633" y="1830008"/>
            <a:ext cx="1219200" cy="547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4810633" y="4943273"/>
            <a:ext cx="60052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18" name="Google Shape;18;p3"/>
          <p:cNvGrpSpPr/>
          <p:nvPr/>
        </p:nvGrpSpPr>
        <p:grpSpPr>
          <a:xfrm>
            <a:off x="7455300" y="1"/>
            <a:ext cx="919079" cy="1031844"/>
            <a:chOff x="289713" y="0"/>
            <a:chExt cx="847025" cy="950950"/>
          </a:xfrm>
        </p:grpSpPr>
        <p:sp>
          <p:nvSpPr>
            <p:cNvPr id="19" name="Google Shape;19;p3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" name="Google Shape;20;p3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" name="Google Shape;21;p3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2" name="Google Shape;22;p3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3" name="Google Shape;23;p3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" name="Google Shape;24;p3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5" name="Google Shape;25;p3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6" name="Google Shape;26;p3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7" name="Google Shape;27;p3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pic>
        <p:nvPicPr>
          <p:cNvPr id="28" name="Google Shape;28;p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873134"/>
            <a:ext cx="1203167" cy="40957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9" name="Google Shape;29;p3"/>
          <p:cNvGrpSpPr/>
          <p:nvPr/>
        </p:nvGrpSpPr>
        <p:grpSpPr>
          <a:xfrm>
            <a:off x="11080298" y="2424799"/>
            <a:ext cx="1633517" cy="4109119"/>
            <a:chOff x="8136350" y="2627725"/>
            <a:chExt cx="903427" cy="2272575"/>
          </a:xfrm>
        </p:grpSpPr>
        <p:sp>
          <p:nvSpPr>
            <p:cNvPr id="30" name="Google Shape;30;p3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31" name="Google Shape;31;p3"/>
            <p:cNvPicPr preferRelativeResize="0"/>
            <p:nvPr/>
          </p:nvPicPr>
          <p:blipFill rotWithShape="1">
            <a:blip r:embed="rId4">
              <a:alphaModFix/>
            </a:blip>
            <a:srcRect r="42179"/>
            <a:stretch/>
          </p:blipFill>
          <p:spPr>
            <a:xfrm>
              <a:off x="8136350" y="2627725"/>
              <a:ext cx="626650" cy="22193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995459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Google Shape;33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4" name="Google Shape;34;p4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body" idx="1"/>
          </p:nvPr>
        </p:nvSpPr>
        <p:spPr>
          <a:xfrm>
            <a:off x="960000" y="1725533"/>
            <a:ext cx="10272000" cy="425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AutoNum type="arabicPeriod"/>
              <a:defRPr sz="1600"/>
            </a:lvl1pPr>
            <a:lvl2pPr marL="1219170" lvl="1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2133"/>
            </a:lvl2pPr>
            <a:lvl3pPr marL="1828754" lvl="2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2133"/>
            </a:lvl3pPr>
            <a:lvl4pPr marL="2438339" lvl="3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2133"/>
            </a:lvl4pPr>
            <a:lvl5pPr marL="3047924" lvl="4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2133"/>
            </a:lvl5pPr>
            <a:lvl6pPr marL="3657509" lvl="5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2133"/>
            </a:lvl6pPr>
            <a:lvl7pPr marL="4267093" lvl="6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rabicPeriod"/>
              <a:defRPr sz="2133"/>
            </a:lvl7pPr>
            <a:lvl8pPr marL="4876678" lvl="7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alphaLcPeriod"/>
              <a:defRPr sz="2133"/>
            </a:lvl8pPr>
            <a:lvl9pPr marL="5486263" lvl="8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Roboto Condensed Light"/>
              <a:buAutoNum type="romanLcPeriod"/>
              <a:defRPr sz="2133"/>
            </a:lvl9pPr>
          </a:lstStyle>
          <a:p>
            <a:endParaRPr/>
          </a:p>
        </p:txBody>
      </p:sp>
      <p:pic>
        <p:nvPicPr>
          <p:cNvPr id="36" name="Google Shape;36;p4"/>
          <p:cNvPicPr preferRelativeResize="0"/>
          <p:nvPr/>
        </p:nvPicPr>
        <p:blipFill rotWithShape="1">
          <a:blip r:embed="rId3">
            <a:alphaModFix/>
          </a:blip>
          <a:srcRect r="63868"/>
          <a:stretch/>
        </p:blipFill>
        <p:spPr>
          <a:xfrm>
            <a:off x="11355933" y="918633"/>
            <a:ext cx="836067" cy="1751333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4"/>
          <p:cNvPicPr preferRelativeResize="0"/>
          <p:nvPr/>
        </p:nvPicPr>
        <p:blipFill rotWithShape="1">
          <a:blip r:embed="rId4">
            <a:alphaModFix/>
          </a:blip>
          <a:srcRect l="33669"/>
          <a:stretch/>
        </p:blipFill>
        <p:spPr>
          <a:xfrm>
            <a:off x="0" y="1227334"/>
            <a:ext cx="800667" cy="41090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8" name="Google Shape;38;p4"/>
          <p:cNvGrpSpPr/>
          <p:nvPr/>
        </p:nvGrpSpPr>
        <p:grpSpPr>
          <a:xfrm>
            <a:off x="678601" y="1"/>
            <a:ext cx="919079" cy="1031844"/>
            <a:chOff x="289713" y="0"/>
            <a:chExt cx="847025" cy="950950"/>
          </a:xfrm>
        </p:grpSpPr>
        <p:sp>
          <p:nvSpPr>
            <p:cNvPr id="39" name="Google Shape;39;p4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0" name="Google Shape;40;p4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1" name="Google Shape;41;p4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" name="Google Shape;42;p4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3" name="Google Shape;43;p4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" name="Google Shape;44;p4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" name="Google Shape;45;p4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6" name="Google Shape;46;p4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" name="Google Shape;47;p4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8" name="Google Shape;48;p4"/>
          <p:cNvGrpSpPr/>
          <p:nvPr/>
        </p:nvGrpSpPr>
        <p:grpSpPr>
          <a:xfrm>
            <a:off x="22733" y="5531031"/>
            <a:ext cx="812800" cy="1002703"/>
            <a:chOff x="3184450" y="4137773"/>
            <a:chExt cx="609600" cy="752027"/>
          </a:xfrm>
        </p:grpSpPr>
        <p:sp>
          <p:nvSpPr>
            <p:cNvPr id="49" name="Google Shape;49;p4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0" name="Google Shape;50;p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1" name="Google Shape;51;p4"/>
          <p:cNvGrpSpPr/>
          <p:nvPr/>
        </p:nvGrpSpPr>
        <p:grpSpPr>
          <a:xfrm>
            <a:off x="11080298" y="2424799"/>
            <a:ext cx="1633517" cy="4109119"/>
            <a:chOff x="8136350" y="2627725"/>
            <a:chExt cx="903427" cy="2272575"/>
          </a:xfrm>
        </p:grpSpPr>
        <p:sp>
          <p:nvSpPr>
            <p:cNvPr id="52" name="Google Shape;52;p4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3" name="Google Shape;53;p4"/>
            <p:cNvPicPr preferRelativeResize="0"/>
            <p:nvPr/>
          </p:nvPicPr>
          <p:blipFill rotWithShape="1">
            <a:blip r:embed="rId6">
              <a:alphaModFix/>
            </a:blip>
            <a:srcRect r="42179"/>
            <a:stretch/>
          </p:blipFill>
          <p:spPr>
            <a:xfrm>
              <a:off x="8136350" y="2627725"/>
              <a:ext cx="626650" cy="22193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480214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Google Shape;55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6" name="Google Shape;56;p5"/>
          <p:cNvSpPr txBox="1">
            <a:spLocks noGrp="1"/>
          </p:cNvSpPr>
          <p:nvPr>
            <p:ph type="title"/>
          </p:nvPr>
        </p:nvSpPr>
        <p:spPr>
          <a:xfrm>
            <a:off x="2312083" y="4501067"/>
            <a:ext cx="29884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 sz="2933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5"/>
          <p:cNvSpPr txBox="1">
            <a:spLocks noGrp="1"/>
          </p:cNvSpPr>
          <p:nvPr>
            <p:ph type="title" idx="2"/>
          </p:nvPr>
        </p:nvSpPr>
        <p:spPr>
          <a:xfrm>
            <a:off x="6891516" y="4497944"/>
            <a:ext cx="29884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 sz="2933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5"/>
          <p:cNvSpPr txBox="1">
            <a:spLocks noGrp="1"/>
          </p:cNvSpPr>
          <p:nvPr>
            <p:ph type="subTitle" idx="1"/>
          </p:nvPr>
        </p:nvSpPr>
        <p:spPr>
          <a:xfrm>
            <a:off x="6891517" y="4986433"/>
            <a:ext cx="29884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9" name="Google Shape;59;p5"/>
          <p:cNvSpPr txBox="1">
            <a:spLocks noGrp="1"/>
          </p:cNvSpPr>
          <p:nvPr>
            <p:ph type="subTitle" idx="3"/>
          </p:nvPr>
        </p:nvSpPr>
        <p:spPr>
          <a:xfrm>
            <a:off x="2312200" y="4992933"/>
            <a:ext cx="29884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60" name="Google Shape;60;p5"/>
          <p:cNvSpPr txBox="1">
            <a:spLocks noGrp="1"/>
          </p:cNvSpPr>
          <p:nvPr>
            <p:ph type="title" idx="4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61" name="Google Shape;61;p5"/>
          <p:cNvGrpSpPr/>
          <p:nvPr/>
        </p:nvGrpSpPr>
        <p:grpSpPr>
          <a:xfrm>
            <a:off x="491434" y="1"/>
            <a:ext cx="919079" cy="1031844"/>
            <a:chOff x="289713" y="0"/>
            <a:chExt cx="847025" cy="950950"/>
          </a:xfrm>
        </p:grpSpPr>
        <p:sp>
          <p:nvSpPr>
            <p:cNvPr id="62" name="Google Shape;62;p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" name="Google Shape;63;p5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5" name="Google Shape;65;p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" name="Google Shape;66;p5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7" name="Google Shape;67;p5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" name="Google Shape;69;p5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0" name="Google Shape;70;p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pic>
        <p:nvPicPr>
          <p:cNvPr id="71" name="Google Shape;71;p5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2" name="Google Shape;72;p5"/>
          <p:cNvGrpSpPr/>
          <p:nvPr/>
        </p:nvGrpSpPr>
        <p:grpSpPr>
          <a:xfrm>
            <a:off x="-1040329" y="2662701"/>
            <a:ext cx="3021200" cy="3849567"/>
            <a:chOff x="5065128" y="1632125"/>
            <a:chExt cx="2265900" cy="2887175"/>
          </a:xfrm>
        </p:grpSpPr>
        <p:sp>
          <p:nvSpPr>
            <p:cNvPr id="73" name="Google Shape;73;p5"/>
            <p:cNvSpPr/>
            <p:nvPr/>
          </p:nvSpPr>
          <p:spPr>
            <a:xfrm>
              <a:off x="5065128" y="4408900"/>
              <a:ext cx="22659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4" name="Google Shape;74;p5"/>
            <p:cNvPicPr preferRelativeResize="0"/>
            <p:nvPr/>
          </p:nvPicPr>
          <p:blipFill rotWithShape="1">
            <a:blip r:embed="rId4">
              <a:alphaModFix/>
            </a:blip>
            <a:srcRect l="29913"/>
            <a:stretch/>
          </p:blipFill>
          <p:spPr>
            <a:xfrm>
              <a:off x="5845375" y="1632125"/>
              <a:ext cx="1384325" cy="2858600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4257137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" name="Google Shape;76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Google Shape;77;p6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78" name="Google Shape;78;p6"/>
          <p:cNvGrpSpPr/>
          <p:nvPr/>
        </p:nvGrpSpPr>
        <p:grpSpPr>
          <a:xfrm>
            <a:off x="10781501" y="1"/>
            <a:ext cx="919079" cy="1031844"/>
            <a:chOff x="289713" y="0"/>
            <a:chExt cx="847025" cy="950950"/>
          </a:xfrm>
        </p:grpSpPr>
        <p:sp>
          <p:nvSpPr>
            <p:cNvPr id="79" name="Google Shape;79;p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0" name="Google Shape;80;p6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1" name="Google Shape;81;p6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2" name="Google Shape;82;p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5" name="Google Shape;85;p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6" name="Google Shape;86;p6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88" name="Google Shape;88;p6"/>
          <p:cNvGrpSpPr/>
          <p:nvPr/>
        </p:nvGrpSpPr>
        <p:grpSpPr>
          <a:xfrm>
            <a:off x="10956365" y="3040933"/>
            <a:ext cx="1473903" cy="3707619"/>
            <a:chOff x="8136355" y="2627733"/>
            <a:chExt cx="903422" cy="2272567"/>
          </a:xfrm>
        </p:grpSpPr>
        <p:sp>
          <p:nvSpPr>
            <p:cNvPr id="89" name="Google Shape;89;p6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90" name="Google Shape;90;p6"/>
            <p:cNvPicPr preferRelativeResize="0"/>
            <p:nvPr/>
          </p:nvPicPr>
          <p:blipFill rotWithShape="1">
            <a:blip r:embed="rId3">
              <a:alphaModFix/>
            </a:blip>
            <a:srcRect r="30123"/>
            <a:stretch/>
          </p:blipFill>
          <p:spPr>
            <a:xfrm>
              <a:off x="8136355" y="2627733"/>
              <a:ext cx="757376" cy="2219313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1" name="Google Shape;91;p6"/>
          <p:cNvGrpSpPr/>
          <p:nvPr/>
        </p:nvGrpSpPr>
        <p:grpSpPr>
          <a:xfrm>
            <a:off x="138167" y="5643414"/>
            <a:ext cx="812800" cy="1002703"/>
            <a:chOff x="3184450" y="4137773"/>
            <a:chExt cx="609600" cy="752027"/>
          </a:xfrm>
        </p:grpSpPr>
        <p:sp>
          <p:nvSpPr>
            <p:cNvPr id="92" name="Google Shape;92;p6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93" name="Google Shape;93;p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94" name="Google Shape;94;p6"/>
          <p:cNvPicPr preferRelativeResize="0"/>
          <p:nvPr/>
        </p:nvPicPr>
        <p:blipFill rotWithShape="1">
          <a:blip r:embed="rId5">
            <a:alphaModFix/>
          </a:blip>
          <a:srcRect l="33669"/>
          <a:stretch/>
        </p:blipFill>
        <p:spPr>
          <a:xfrm>
            <a:off x="0" y="1227334"/>
            <a:ext cx="800667" cy="41090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6453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Google Shape;96;p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7"/>
          <p:cNvSpPr txBox="1">
            <a:spLocks noGrp="1"/>
          </p:cNvSpPr>
          <p:nvPr>
            <p:ph type="body" idx="1"/>
          </p:nvPr>
        </p:nvSpPr>
        <p:spPr>
          <a:xfrm>
            <a:off x="3177833" y="2462800"/>
            <a:ext cx="5836400" cy="27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marL="1219170" lvl="1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/>
            </a:lvl2pPr>
            <a:lvl3pPr marL="1828754" lvl="2" indent="-431789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3pPr>
            <a:lvl4pPr marL="2438339" lvl="3" indent="-431789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500"/>
              <a:buFont typeface="Nunito Light"/>
              <a:buChar char="●"/>
              <a:defRPr/>
            </a:lvl4pPr>
            <a:lvl5pPr marL="3047924" lvl="4" indent="-431789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500"/>
              <a:buFont typeface="Nunito Light"/>
              <a:buChar char="○"/>
              <a:defRPr/>
            </a:lvl5pPr>
            <a:lvl6pPr marL="3657509" lvl="5" indent="-431789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500"/>
              <a:buFont typeface="Nunito Light"/>
              <a:buChar char="■"/>
              <a:defRPr/>
            </a:lvl6pPr>
            <a:lvl7pPr marL="4267093" lvl="6" indent="-414856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300"/>
              <a:buFont typeface="Nunito Light"/>
              <a:buChar char="●"/>
              <a:defRPr/>
            </a:lvl7pPr>
            <a:lvl8pPr marL="4876678" lvl="7" indent="-414856" rtl="0">
              <a:lnSpc>
                <a:spcPct val="100000"/>
              </a:lnSpc>
              <a:spcBef>
                <a:spcPts val="2133"/>
              </a:spcBef>
              <a:spcAft>
                <a:spcPts val="0"/>
              </a:spcAft>
              <a:buSzPts val="1300"/>
              <a:buFont typeface="Nunito Light"/>
              <a:buChar char="○"/>
              <a:defRPr/>
            </a:lvl8pPr>
            <a:lvl9pPr marL="5486263" lvl="8" indent="-431789" rtl="0">
              <a:lnSpc>
                <a:spcPct val="100000"/>
              </a:lnSpc>
              <a:spcBef>
                <a:spcPts val="2133"/>
              </a:spcBef>
              <a:spcAft>
                <a:spcPts val="2133"/>
              </a:spcAft>
              <a:buSzPts val="15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98" name="Google Shape;98;p7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pic>
        <p:nvPicPr>
          <p:cNvPr id="99" name="Google Shape;99;p7"/>
          <p:cNvPicPr preferRelativeResize="0"/>
          <p:nvPr/>
        </p:nvPicPr>
        <p:blipFill rotWithShape="1">
          <a:blip r:embed="rId3">
            <a:alphaModFix/>
          </a:blip>
          <a:srcRect l="85253"/>
          <a:stretch/>
        </p:blipFill>
        <p:spPr>
          <a:xfrm flipH="1">
            <a:off x="11090766" y="1254301"/>
            <a:ext cx="1101233" cy="4349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7"/>
          <p:cNvPicPr preferRelativeResize="0"/>
          <p:nvPr/>
        </p:nvPicPr>
        <p:blipFill rotWithShape="1">
          <a:blip r:embed="rId4">
            <a:alphaModFix/>
          </a:blip>
          <a:srcRect l="69569"/>
          <a:stretch/>
        </p:blipFill>
        <p:spPr>
          <a:xfrm>
            <a:off x="3" y="765867"/>
            <a:ext cx="1571168" cy="287656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1" name="Google Shape;101;p7"/>
          <p:cNvGrpSpPr/>
          <p:nvPr/>
        </p:nvGrpSpPr>
        <p:grpSpPr>
          <a:xfrm>
            <a:off x="10781501" y="1"/>
            <a:ext cx="919079" cy="1031844"/>
            <a:chOff x="289713" y="0"/>
            <a:chExt cx="847025" cy="950950"/>
          </a:xfrm>
        </p:grpSpPr>
        <p:sp>
          <p:nvSpPr>
            <p:cNvPr id="102" name="Google Shape;102;p7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3" name="Google Shape;103;p7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4" name="Google Shape;104;p7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5" name="Google Shape;105;p7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6" name="Google Shape;106;p7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7" name="Google Shape;107;p7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8" name="Google Shape;108;p7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09" name="Google Shape;109;p7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10" name="Google Shape;110;p7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111" name="Google Shape;111;p7"/>
          <p:cNvGrpSpPr/>
          <p:nvPr/>
        </p:nvGrpSpPr>
        <p:grpSpPr>
          <a:xfrm flipH="1">
            <a:off x="-215233" y="5029201"/>
            <a:ext cx="1926000" cy="1631833"/>
            <a:chOff x="1739950" y="3665925"/>
            <a:chExt cx="1444500" cy="1223875"/>
          </a:xfrm>
        </p:grpSpPr>
        <p:sp>
          <p:nvSpPr>
            <p:cNvPr id="112" name="Google Shape;112;p7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113" name="Google Shape;113;p7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1815055" y="3665925"/>
              <a:ext cx="1238891" cy="118547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14" name="Google Shape;114;p7"/>
          <p:cNvGrpSpPr/>
          <p:nvPr/>
        </p:nvGrpSpPr>
        <p:grpSpPr>
          <a:xfrm flipH="1">
            <a:off x="10093601" y="5770601"/>
            <a:ext cx="1903600" cy="951500"/>
            <a:chOff x="131176" y="4137775"/>
            <a:chExt cx="1427700" cy="713625"/>
          </a:xfrm>
        </p:grpSpPr>
        <p:sp>
          <p:nvSpPr>
            <p:cNvPr id="115" name="Google Shape;115;p7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116" name="Google Shape;116;p7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17" name="Google Shape;117;p7"/>
          <p:cNvGrpSpPr/>
          <p:nvPr/>
        </p:nvGrpSpPr>
        <p:grpSpPr>
          <a:xfrm>
            <a:off x="1436633" y="5643414"/>
            <a:ext cx="812800" cy="1002703"/>
            <a:chOff x="3184450" y="4137773"/>
            <a:chExt cx="609600" cy="752027"/>
          </a:xfrm>
        </p:grpSpPr>
        <p:sp>
          <p:nvSpPr>
            <p:cNvPr id="118" name="Google Shape;118;p7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119" name="Google Shape;119;p7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573908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Google Shape;121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10992234" y="1092734"/>
            <a:ext cx="1203167" cy="409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33" y="1227334"/>
            <a:ext cx="1207100" cy="4109033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8"/>
          <p:cNvSpPr txBox="1">
            <a:spLocks noGrp="1"/>
          </p:cNvSpPr>
          <p:nvPr>
            <p:ph type="title"/>
          </p:nvPr>
        </p:nvSpPr>
        <p:spPr>
          <a:xfrm>
            <a:off x="2700200" y="1603000"/>
            <a:ext cx="6791600" cy="365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4800"/>
              <a:buNone/>
              <a:defRPr sz="12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grpSp>
        <p:nvGrpSpPr>
          <p:cNvPr id="125" name="Google Shape;125;p8"/>
          <p:cNvGrpSpPr/>
          <p:nvPr/>
        </p:nvGrpSpPr>
        <p:grpSpPr>
          <a:xfrm>
            <a:off x="6220662" y="1"/>
            <a:ext cx="919079" cy="1031844"/>
            <a:chOff x="289713" y="0"/>
            <a:chExt cx="847025" cy="950950"/>
          </a:xfrm>
        </p:grpSpPr>
        <p:sp>
          <p:nvSpPr>
            <p:cNvPr id="126" name="Google Shape;126;p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27" name="Google Shape;127;p8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28" name="Google Shape;128;p8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29" name="Google Shape;129;p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0" name="Google Shape;130;p8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1" name="Google Shape;131;p8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2" name="Google Shape;132;p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3" name="Google Shape;133;p8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4" name="Google Shape;134;p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135" name="Google Shape;135;p8"/>
          <p:cNvGrpSpPr/>
          <p:nvPr/>
        </p:nvGrpSpPr>
        <p:grpSpPr>
          <a:xfrm>
            <a:off x="5052262" y="1"/>
            <a:ext cx="919079" cy="1031844"/>
            <a:chOff x="289713" y="0"/>
            <a:chExt cx="847025" cy="950950"/>
          </a:xfrm>
        </p:grpSpPr>
        <p:sp>
          <p:nvSpPr>
            <p:cNvPr id="136" name="Google Shape;136;p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7" name="Google Shape;137;p8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8" name="Google Shape;138;p8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39" name="Google Shape;139;p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40" name="Google Shape;140;p8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41" name="Google Shape;141;p8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42" name="Google Shape;142;p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43" name="Google Shape;143;p8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44" name="Google Shape;144;p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145" name="Google Shape;145;p8"/>
          <p:cNvGrpSpPr/>
          <p:nvPr/>
        </p:nvGrpSpPr>
        <p:grpSpPr>
          <a:xfrm>
            <a:off x="1546501" y="5657634"/>
            <a:ext cx="1903600" cy="951500"/>
            <a:chOff x="131176" y="4137775"/>
            <a:chExt cx="1427700" cy="713625"/>
          </a:xfrm>
        </p:grpSpPr>
        <p:sp>
          <p:nvSpPr>
            <p:cNvPr id="146" name="Google Shape;146;p8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147" name="Google Shape;147;p8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148" name="Google Shape;148;p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H="1">
            <a:off x="1" y="4815933"/>
            <a:ext cx="2215567" cy="204206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9" name="Google Shape;149;p8"/>
          <p:cNvGrpSpPr/>
          <p:nvPr/>
        </p:nvGrpSpPr>
        <p:grpSpPr>
          <a:xfrm>
            <a:off x="10485269" y="2649721"/>
            <a:ext cx="1706848" cy="3578851"/>
            <a:chOff x="8136352" y="2627725"/>
            <a:chExt cx="1083850" cy="2272575"/>
          </a:xfrm>
        </p:grpSpPr>
        <p:sp>
          <p:nvSpPr>
            <p:cNvPr id="150" name="Google Shape;150;p8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151" name="Google Shape;151;p8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136352" y="2627725"/>
              <a:ext cx="1083850" cy="22193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449186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9"/>
          <p:cNvSpPr txBox="1">
            <a:spLocks noGrp="1"/>
          </p:cNvSpPr>
          <p:nvPr>
            <p:ph type="title"/>
          </p:nvPr>
        </p:nvSpPr>
        <p:spPr>
          <a:xfrm>
            <a:off x="3767800" y="2161851"/>
            <a:ext cx="4656400" cy="136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9333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9"/>
          <p:cNvSpPr txBox="1">
            <a:spLocks noGrp="1"/>
          </p:cNvSpPr>
          <p:nvPr>
            <p:ph type="subTitle" idx="1"/>
          </p:nvPr>
        </p:nvSpPr>
        <p:spPr>
          <a:xfrm>
            <a:off x="2930000" y="3772232"/>
            <a:ext cx="6332000" cy="117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pic>
        <p:nvPicPr>
          <p:cNvPr id="156" name="Google Shape;156;p9"/>
          <p:cNvPicPr preferRelativeResize="0"/>
          <p:nvPr/>
        </p:nvPicPr>
        <p:blipFill rotWithShape="1">
          <a:blip r:embed="rId3">
            <a:alphaModFix/>
          </a:blip>
          <a:srcRect l="74206"/>
          <a:stretch/>
        </p:blipFill>
        <p:spPr>
          <a:xfrm>
            <a:off x="0" y="746301"/>
            <a:ext cx="1926165" cy="434939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57" name="Google Shape;157;p9"/>
          <p:cNvGrpSpPr/>
          <p:nvPr/>
        </p:nvGrpSpPr>
        <p:grpSpPr>
          <a:xfrm>
            <a:off x="5636462" y="1"/>
            <a:ext cx="919079" cy="1031844"/>
            <a:chOff x="289713" y="0"/>
            <a:chExt cx="847025" cy="950950"/>
          </a:xfrm>
        </p:grpSpPr>
        <p:sp>
          <p:nvSpPr>
            <p:cNvPr id="158" name="Google Shape;158;p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59" name="Google Shape;159;p9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0" name="Google Shape;160;p9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1" name="Google Shape;161;p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2" name="Google Shape;162;p9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3" name="Google Shape;163;p9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4" name="Google Shape;164;p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5" name="Google Shape;165;p9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66" name="Google Shape;166;p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pic>
        <p:nvPicPr>
          <p:cNvPr id="167" name="Google Shape;167;p9"/>
          <p:cNvPicPr preferRelativeResize="0"/>
          <p:nvPr/>
        </p:nvPicPr>
        <p:blipFill rotWithShape="1">
          <a:blip r:embed="rId4">
            <a:alphaModFix/>
          </a:blip>
          <a:srcRect r="29537"/>
          <a:stretch/>
        </p:blipFill>
        <p:spPr>
          <a:xfrm>
            <a:off x="9823501" y="395101"/>
            <a:ext cx="2368500" cy="25440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7231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0"/>
          <p:cNvSpPr txBox="1">
            <a:spLocks noGrp="1"/>
          </p:cNvSpPr>
          <p:nvPr>
            <p:ph type="title"/>
          </p:nvPr>
        </p:nvSpPr>
        <p:spPr>
          <a:xfrm>
            <a:off x="1065747" y="4474883"/>
            <a:ext cx="4623600" cy="127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53634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1"/>
          <p:cNvPicPr preferRelativeResize="0"/>
          <p:nvPr/>
        </p:nvPicPr>
        <p:blipFill rotWithShape="1">
          <a:blip r:embed="rId3">
            <a:alphaModFix/>
          </a:blip>
          <a:srcRect l="33669"/>
          <a:stretch/>
        </p:blipFill>
        <p:spPr>
          <a:xfrm>
            <a:off x="0" y="1227334"/>
            <a:ext cx="800667" cy="4109033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11"/>
          <p:cNvSpPr txBox="1">
            <a:spLocks noGrp="1"/>
          </p:cNvSpPr>
          <p:nvPr>
            <p:ph type="title" hasCustomPrompt="1"/>
          </p:nvPr>
        </p:nvSpPr>
        <p:spPr>
          <a:xfrm>
            <a:off x="1331400" y="2267359"/>
            <a:ext cx="9529200" cy="151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9pPr>
          </a:lstStyle>
          <a:p>
            <a:r>
              <a:t>xx%</a:t>
            </a:r>
          </a:p>
        </p:txBody>
      </p:sp>
      <p:sp>
        <p:nvSpPr>
          <p:cNvPr id="174" name="Google Shape;174;p11"/>
          <p:cNvSpPr txBox="1">
            <a:spLocks noGrp="1"/>
          </p:cNvSpPr>
          <p:nvPr>
            <p:ph type="subTitle" idx="1"/>
          </p:nvPr>
        </p:nvSpPr>
        <p:spPr>
          <a:xfrm>
            <a:off x="3103400" y="3888463"/>
            <a:ext cx="5985200" cy="66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  <p:grpSp>
        <p:nvGrpSpPr>
          <p:cNvPr id="175" name="Google Shape;175;p11"/>
          <p:cNvGrpSpPr/>
          <p:nvPr/>
        </p:nvGrpSpPr>
        <p:grpSpPr>
          <a:xfrm>
            <a:off x="6220662" y="1"/>
            <a:ext cx="919079" cy="1031844"/>
            <a:chOff x="289713" y="0"/>
            <a:chExt cx="847025" cy="950950"/>
          </a:xfrm>
        </p:grpSpPr>
        <p:sp>
          <p:nvSpPr>
            <p:cNvPr id="176" name="Google Shape;176;p1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77" name="Google Shape;177;p11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78" name="Google Shape;178;p11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79" name="Google Shape;179;p1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0" name="Google Shape;180;p11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1" name="Google Shape;181;p11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2" name="Google Shape;182;p1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3" name="Google Shape;183;p11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4" name="Google Shape;184;p1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185" name="Google Shape;185;p11"/>
          <p:cNvGrpSpPr/>
          <p:nvPr/>
        </p:nvGrpSpPr>
        <p:grpSpPr>
          <a:xfrm>
            <a:off x="5052262" y="1"/>
            <a:ext cx="919079" cy="1031844"/>
            <a:chOff x="289713" y="0"/>
            <a:chExt cx="847025" cy="950950"/>
          </a:xfrm>
        </p:grpSpPr>
        <p:sp>
          <p:nvSpPr>
            <p:cNvPr id="186" name="Google Shape;186;p1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7" name="Google Shape;187;p11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8" name="Google Shape;188;p11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89" name="Google Shape;189;p1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90" name="Google Shape;190;p11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91" name="Google Shape;191;p11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92" name="Google Shape;192;p1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93" name="Google Shape;193;p11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194" name="Google Shape;194;p1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195" name="Google Shape;195;p11"/>
          <p:cNvGrpSpPr/>
          <p:nvPr/>
        </p:nvGrpSpPr>
        <p:grpSpPr>
          <a:xfrm>
            <a:off x="301061" y="2875822"/>
            <a:ext cx="1768265" cy="3707631"/>
            <a:chOff x="8136352" y="2627725"/>
            <a:chExt cx="1083850" cy="2272575"/>
          </a:xfrm>
        </p:grpSpPr>
        <p:sp>
          <p:nvSpPr>
            <p:cNvPr id="196" name="Google Shape;196;p11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197" name="Google Shape;197;p11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136352" y="2627725"/>
              <a:ext cx="1083850" cy="22193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198" name="Google Shape;198;p11"/>
          <p:cNvGrpSpPr/>
          <p:nvPr/>
        </p:nvGrpSpPr>
        <p:grpSpPr>
          <a:xfrm flipH="1">
            <a:off x="8977371" y="1024729"/>
            <a:ext cx="2122495" cy="700969"/>
            <a:chOff x="583503" y="585996"/>
            <a:chExt cx="1591871" cy="525727"/>
          </a:xfrm>
        </p:grpSpPr>
        <p:sp>
          <p:nvSpPr>
            <p:cNvPr id="199" name="Google Shape;199;p11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0" name="Google Shape;200;p11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1" name="Google Shape;201;p11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2" name="Google Shape;202;p11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3" name="Google Shape;203;p11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4" name="Google Shape;204;p11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5" name="Google Shape;205;p11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6" name="Google Shape;206;p11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fill="none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7" name="Google Shape;207;p11"/>
            <p:cNvSpPr/>
            <p:nvPr/>
          </p:nvSpPr>
          <p:spPr>
            <a:xfrm>
              <a:off x="1043059" y="681578"/>
              <a:ext cx="371308" cy="158102"/>
            </a:xfrm>
            <a:custGeom>
              <a:avLst/>
              <a:gdLst/>
              <a:ahLst/>
              <a:cxnLst/>
              <a:rect l="l" t="t" r="r" b="b"/>
              <a:pathLst>
                <a:path w="10761" h="4582" extrusionOk="0">
                  <a:moveTo>
                    <a:pt x="10761" y="4582"/>
                  </a:moveTo>
                  <a:lnTo>
                    <a:pt x="10122" y="0"/>
                  </a:lnTo>
                  <a:lnTo>
                    <a:pt x="0" y="2344"/>
                  </a:lnTo>
                  <a:lnTo>
                    <a:pt x="0" y="2664"/>
                  </a:lnTo>
                  <a:lnTo>
                    <a:pt x="1065" y="2557"/>
                  </a:lnTo>
                  <a:lnTo>
                    <a:pt x="1172" y="4155"/>
                  </a:lnTo>
                  <a:lnTo>
                    <a:pt x="0" y="4155"/>
                  </a:lnTo>
                  <a:lnTo>
                    <a:pt x="0" y="4582"/>
                  </a:lnTo>
                  <a:lnTo>
                    <a:pt x="10761" y="458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8" name="Google Shape;208;p11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FFB3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09" name="Google Shape;209;p11"/>
            <p:cNvSpPr/>
            <p:nvPr/>
          </p:nvSpPr>
          <p:spPr>
            <a:xfrm>
              <a:off x="1079808" y="710978"/>
              <a:ext cx="312512" cy="114005"/>
            </a:xfrm>
            <a:custGeom>
              <a:avLst/>
              <a:gdLst/>
              <a:ahLst/>
              <a:cxnLst/>
              <a:rect l="l" t="t" r="r" b="b"/>
              <a:pathLst>
                <a:path w="9057" h="3304" extrusionOk="0">
                  <a:moveTo>
                    <a:pt x="0" y="1705"/>
                  </a:moveTo>
                  <a:lnTo>
                    <a:pt x="8311" y="1"/>
                  </a:lnTo>
                  <a:lnTo>
                    <a:pt x="9057" y="3197"/>
                  </a:lnTo>
                  <a:lnTo>
                    <a:pt x="107" y="3303"/>
                  </a:lnTo>
                  <a:lnTo>
                    <a:pt x="0" y="170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0" name="Google Shape;210;p11"/>
            <p:cNvSpPr/>
            <p:nvPr/>
          </p:nvSpPr>
          <p:spPr>
            <a:xfrm>
              <a:off x="1054066" y="585996"/>
              <a:ext cx="628681" cy="176493"/>
            </a:xfrm>
            <a:custGeom>
              <a:avLst/>
              <a:gdLst/>
              <a:ahLst/>
              <a:cxnLst/>
              <a:rect l="l" t="t" r="r" b="b"/>
              <a:pathLst>
                <a:path w="18220" h="5115" extrusionOk="0">
                  <a:moveTo>
                    <a:pt x="18220" y="2664"/>
                  </a:moveTo>
                  <a:lnTo>
                    <a:pt x="18220" y="2344"/>
                  </a:lnTo>
                  <a:lnTo>
                    <a:pt x="17580" y="2344"/>
                  </a:lnTo>
                  <a:lnTo>
                    <a:pt x="17580" y="1066"/>
                  </a:lnTo>
                  <a:lnTo>
                    <a:pt x="18220" y="1066"/>
                  </a:lnTo>
                  <a:lnTo>
                    <a:pt x="18220" y="746"/>
                  </a:lnTo>
                  <a:lnTo>
                    <a:pt x="9377" y="0"/>
                  </a:lnTo>
                  <a:lnTo>
                    <a:pt x="1" y="0"/>
                  </a:lnTo>
                  <a:lnTo>
                    <a:pt x="214" y="5114"/>
                  </a:lnTo>
                  <a:lnTo>
                    <a:pt x="9803" y="2770"/>
                  </a:lnTo>
                  <a:lnTo>
                    <a:pt x="18220" y="266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1" name="Google Shape;211;p11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FFBD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2" name="Google Shape;212;p11"/>
            <p:cNvSpPr/>
            <p:nvPr/>
          </p:nvSpPr>
          <p:spPr>
            <a:xfrm>
              <a:off x="1072458" y="604354"/>
              <a:ext cx="312512" cy="128704"/>
            </a:xfrm>
            <a:custGeom>
              <a:avLst/>
              <a:gdLst/>
              <a:ahLst/>
              <a:cxnLst/>
              <a:rect l="l" t="t" r="r" b="b"/>
              <a:pathLst>
                <a:path w="9057" h="3730" extrusionOk="0">
                  <a:moveTo>
                    <a:pt x="8844" y="1"/>
                  </a:moveTo>
                  <a:lnTo>
                    <a:pt x="0" y="1"/>
                  </a:lnTo>
                  <a:lnTo>
                    <a:pt x="213" y="3730"/>
                  </a:lnTo>
                  <a:lnTo>
                    <a:pt x="9057" y="2025"/>
                  </a:lnTo>
                  <a:lnTo>
                    <a:pt x="884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3" name="Google Shape;213;p11"/>
            <p:cNvSpPr/>
            <p:nvPr/>
          </p:nvSpPr>
          <p:spPr>
            <a:xfrm>
              <a:off x="1377598" y="604354"/>
              <a:ext cx="283114" cy="69907"/>
            </a:xfrm>
            <a:custGeom>
              <a:avLst/>
              <a:gdLst/>
              <a:ahLst/>
              <a:cxnLst/>
              <a:rect l="l" t="t" r="r" b="b"/>
              <a:pathLst>
                <a:path w="8205" h="2026" extrusionOk="0">
                  <a:moveTo>
                    <a:pt x="1" y="1"/>
                  </a:moveTo>
                  <a:lnTo>
                    <a:pt x="8204" y="534"/>
                  </a:lnTo>
                  <a:lnTo>
                    <a:pt x="8204" y="1812"/>
                  </a:lnTo>
                  <a:lnTo>
                    <a:pt x="214" y="202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4" name="Google Shape;214;p11"/>
            <p:cNvSpPr/>
            <p:nvPr/>
          </p:nvSpPr>
          <p:spPr>
            <a:xfrm>
              <a:off x="631294" y="839651"/>
              <a:ext cx="389699" cy="58866"/>
            </a:xfrm>
            <a:custGeom>
              <a:avLst/>
              <a:gdLst/>
              <a:ahLst/>
              <a:cxnLst/>
              <a:rect l="l" t="t" r="r" b="b"/>
              <a:pathLst>
                <a:path w="11294" h="1706" extrusionOk="0">
                  <a:moveTo>
                    <a:pt x="11294" y="1"/>
                  </a:moveTo>
                  <a:lnTo>
                    <a:pt x="0" y="427"/>
                  </a:lnTo>
                  <a:lnTo>
                    <a:pt x="0" y="1705"/>
                  </a:lnTo>
                  <a:lnTo>
                    <a:pt x="11294" y="1386"/>
                  </a:lnTo>
                  <a:lnTo>
                    <a:pt x="1129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5" name="Google Shape;215;p11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6" name="Google Shape;216;p11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extrusionOk="0">
                  <a:moveTo>
                    <a:pt x="5648" y="0"/>
                  </a:moveTo>
                  <a:lnTo>
                    <a:pt x="1" y="107"/>
                  </a:lnTo>
                  <a:lnTo>
                    <a:pt x="321" y="6606"/>
                  </a:lnTo>
                  <a:lnTo>
                    <a:pt x="5328" y="6499"/>
                  </a:lnTo>
                  <a:lnTo>
                    <a:pt x="564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7" name="Google Shape;217;p11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fill="none" extrusionOk="0">
                  <a:moveTo>
                    <a:pt x="321" y="6606"/>
                  </a:moveTo>
                  <a:lnTo>
                    <a:pt x="1" y="107"/>
                  </a:lnTo>
                  <a:lnTo>
                    <a:pt x="5648" y="0"/>
                  </a:lnTo>
                  <a:lnTo>
                    <a:pt x="5328" y="6499"/>
                  </a:lnTo>
                  <a:lnTo>
                    <a:pt x="321" y="660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8" name="Google Shape;218;p11"/>
            <p:cNvSpPr/>
            <p:nvPr/>
          </p:nvSpPr>
          <p:spPr>
            <a:xfrm>
              <a:off x="1932737" y="810252"/>
              <a:ext cx="172836" cy="29433"/>
            </a:xfrm>
            <a:custGeom>
              <a:avLst/>
              <a:gdLst/>
              <a:ahLst/>
              <a:cxnLst/>
              <a:rect l="l" t="t" r="r" b="b"/>
              <a:pathLst>
                <a:path w="5009" h="853" extrusionOk="0">
                  <a:moveTo>
                    <a:pt x="5008" y="0"/>
                  </a:moveTo>
                  <a:lnTo>
                    <a:pt x="1" y="213"/>
                  </a:lnTo>
                  <a:lnTo>
                    <a:pt x="1" y="746"/>
                  </a:lnTo>
                  <a:lnTo>
                    <a:pt x="640" y="746"/>
                  </a:lnTo>
                  <a:lnTo>
                    <a:pt x="853" y="533"/>
                  </a:lnTo>
                  <a:lnTo>
                    <a:pt x="1812" y="533"/>
                  </a:lnTo>
                  <a:lnTo>
                    <a:pt x="2025" y="746"/>
                  </a:lnTo>
                  <a:lnTo>
                    <a:pt x="2771" y="746"/>
                  </a:lnTo>
                  <a:lnTo>
                    <a:pt x="2877" y="533"/>
                  </a:lnTo>
                  <a:lnTo>
                    <a:pt x="4262" y="533"/>
                  </a:lnTo>
                  <a:lnTo>
                    <a:pt x="4582" y="853"/>
                  </a:lnTo>
                  <a:lnTo>
                    <a:pt x="5008" y="853"/>
                  </a:lnTo>
                  <a:lnTo>
                    <a:pt x="5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19" name="Google Shape;219;p11"/>
            <p:cNvSpPr/>
            <p:nvPr/>
          </p:nvSpPr>
          <p:spPr>
            <a:xfrm>
              <a:off x="1998920" y="608046"/>
              <a:ext cx="77222" cy="191192"/>
            </a:xfrm>
            <a:custGeom>
              <a:avLst/>
              <a:gdLst/>
              <a:ahLst/>
              <a:cxnLst/>
              <a:rect l="l" t="t" r="r" b="b"/>
              <a:pathLst>
                <a:path w="2238" h="5541" fill="none" extrusionOk="0">
                  <a:moveTo>
                    <a:pt x="1066" y="0"/>
                  </a:moveTo>
                  <a:lnTo>
                    <a:pt x="1066" y="0"/>
                  </a:lnTo>
                  <a:lnTo>
                    <a:pt x="533" y="0"/>
                  </a:lnTo>
                  <a:lnTo>
                    <a:pt x="107" y="214"/>
                  </a:lnTo>
                  <a:lnTo>
                    <a:pt x="107" y="214"/>
                  </a:lnTo>
                  <a:lnTo>
                    <a:pt x="0" y="427"/>
                  </a:lnTo>
                  <a:lnTo>
                    <a:pt x="0" y="1066"/>
                  </a:lnTo>
                  <a:lnTo>
                    <a:pt x="0" y="2771"/>
                  </a:lnTo>
                  <a:lnTo>
                    <a:pt x="320" y="4475"/>
                  </a:lnTo>
                  <a:lnTo>
                    <a:pt x="427" y="5114"/>
                  </a:lnTo>
                  <a:lnTo>
                    <a:pt x="640" y="5434"/>
                  </a:lnTo>
                  <a:lnTo>
                    <a:pt x="640" y="5434"/>
                  </a:lnTo>
                  <a:lnTo>
                    <a:pt x="959" y="5541"/>
                  </a:lnTo>
                  <a:lnTo>
                    <a:pt x="1172" y="5541"/>
                  </a:lnTo>
                  <a:lnTo>
                    <a:pt x="1172" y="5541"/>
                  </a:lnTo>
                  <a:lnTo>
                    <a:pt x="1492" y="5541"/>
                  </a:lnTo>
                  <a:lnTo>
                    <a:pt x="1812" y="5434"/>
                  </a:lnTo>
                  <a:lnTo>
                    <a:pt x="2025" y="5221"/>
                  </a:lnTo>
                  <a:lnTo>
                    <a:pt x="2131" y="5114"/>
                  </a:lnTo>
                  <a:lnTo>
                    <a:pt x="2131" y="5114"/>
                  </a:lnTo>
                  <a:lnTo>
                    <a:pt x="2238" y="2771"/>
                  </a:lnTo>
                  <a:lnTo>
                    <a:pt x="2238" y="1172"/>
                  </a:lnTo>
                  <a:lnTo>
                    <a:pt x="2131" y="320"/>
                  </a:lnTo>
                  <a:lnTo>
                    <a:pt x="2131" y="320"/>
                  </a:lnTo>
                  <a:lnTo>
                    <a:pt x="1918" y="107"/>
                  </a:lnTo>
                  <a:lnTo>
                    <a:pt x="1705" y="0"/>
                  </a:lnTo>
                  <a:lnTo>
                    <a:pt x="106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20" name="Google Shape;220;p11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21" name="Google Shape;221;p11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22" name="Google Shape;222;p11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23" name="Google Shape;223;p11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24" name="Google Shape;224;p11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54576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81837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13"/>
          <p:cNvSpPr txBox="1">
            <a:spLocks noGrp="1"/>
          </p:cNvSpPr>
          <p:nvPr>
            <p:ph type="title"/>
          </p:nvPr>
        </p:nvSpPr>
        <p:spPr>
          <a:xfrm>
            <a:off x="2165201" y="1850487"/>
            <a:ext cx="47588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>
                <a:latin typeface="Fjalla One"/>
                <a:ea typeface="Fjalla One"/>
                <a:cs typeface="Fjalla One"/>
                <a:sym typeface="Fjall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229" name="Google Shape;229;p13"/>
          <p:cNvSpPr txBox="1">
            <a:spLocks noGrp="1"/>
          </p:cNvSpPr>
          <p:nvPr>
            <p:ph type="subTitle" idx="1"/>
          </p:nvPr>
        </p:nvSpPr>
        <p:spPr>
          <a:xfrm>
            <a:off x="2165197" y="2316621"/>
            <a:ext cx="3479200" cy="6464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13"/>
          <p:cNvSpPr txBox="1">
            <a:spLocks noGrp="1"/>
          </p:cNvSpPr>
          <p:nvPr>
            <p:ph type="title" idx="2"/>
          </p:nvPr>
        </p:nvSpPr>
        <p:spPr>
          <a:xfrm>
            <a:off x="2165201" y="3309945"/>
            <a:ext cx="47588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>
                <a:latin typeface="Fjalla One"/>
                <a:ea typeface="Fjalla One"/>
                <a:cs typeface="Fjalla One"/>
                <a:sym typeface="Fjall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231" name="Google Shape;231;p13"/>
          <p:cNvSpPr txBox="1">
            <a:spLocks noGrp="1"/>
          </p:cNvSpPr>
          <p:nvPr>
            <p:ph type="subTitle" idx="3"/>
          </p:nvPr>
        </p:nvSpPr>
        <p:spPr>
          <a:xfrm>
            <a:off x="2165197" y="3776081"/>
            <a:ext cx="3479200" cy="6464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32" name="Google Shape;232;p13"/>
          <p:cNvSpPr txBox="1">
            <a:spLocks noGrp="1"/>
          </p:cNvSpPr>
          <p:nvPr>
            <p:ph type="title" idx="4"/>
          </p:nvPr>
        </p:nvSpPr>
        <p:spPr>
          <a:xfrm>
            <a:off x="2165201" y="4776499"/>
            <a:ext cx="47588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>
                <a:latin typeface="Fjalla One"/>
                <a:ea typeface="Fjalla One"/>
                <a:cs typeface="Fjalla One"/>
                <a:sym typeface="Fjalla One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233" name="Google Shape;233;p13"/>
          <p:cNvSpPr txBox="1">
            <a:spLocks noGrp="1"/>
          </p:cNvSpPr>
          <p:nvPr>
            <p:ph type="subTitle" idx="5"/>
          </p:nvPr>
        </p:nvSpPr>
        <p:spPr>
          <a:xfrm>
            <a:off x="2165197" y="5234779"/>
            <a:ext cx="3479200" cy="6464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234" name="Google Shape;234;p13"/>
          <p:cNvSpPr txBox="1">
            <a:spLocks noGrp="1"/>
          </p:cNvSpPr>
          <p:nvPr>
            <p:ph type="title" idx="6" hasCustomPrompt="1"/>
          </p:nvPr>
        </p:nvSpPr>
        <p:spPr>
          <a:xfrm>
            <a:off x="984444" y="2089327"/>
            <a:ext cx="979600" cy="59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333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35" name="Google Shape;235;p13"/>
          <p:cNvSpPr txBox="1">
            <a:spLocks noGrp="1"/>
          </p:cNvSpPr>
          <p:nvPr>
            <p:ph type="title" idx="7" hasCustomPrompt="1"/>
          </p:nvPr>
        </p:nvSpPr>
        <p:spPr>
          <a:xfrm>
            <a:off x="984444" y="5008867"/>
            <a:ext cx="979600" cy="59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333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36" name="Google Shape;236;p13"/>
          <p:cNvSpPr txBox="1">
            <a:spLocks noGrp="1"/>
          </p:cNvSpPr>
          <p:nvPr>
            <p:ph type="title" idx="8" hasCustomPrompt="1"/>
          </p:nvPr>
        </p:nvSpPr>
        <p:spPr>
          <a:xfrm>
            <a:off x="984444" y="3561184"/>
            <a:ext cx="979600" cy="596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333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37" name="Google Shape;237;p13"/>
          <p:cNvSpPr txBox="1">
            <a:spLocks noGrp="1"/>
          </p:cNvSpPr>
          <p:nvPr>
            <p:ph type="title" idx="9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pic>
        <p:nvPicPr>
          <p:cNvPr id="238" name="Google Shape;238;p13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13"/>
          <p:cNvPicPr preferRelativeResize="0"/>
          <p:nvPr/>
        </p:nvPicPr>
        <p:blipFill rotWithShape="1">
          <a:blip r:embed="rId4">
            <a:alphaModFix/>
          </a:blip>
          <a:srcRect l="62732"/>
          <a:stretch/>
        </p:blipFill>
        <p:spPr>
          <a:xfrm>
            <a:off x="-6" y="613834"/>
            <a:ext cx="884867" cy="17970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40" name="Google Shape;240;p13"/>
          <p:cNvGrpSpPr/>
          <p:nvPr/>
        </p:nvGrpSpPr>
        <p:grpSpPr>
          <a:xfrm>
            <a:off x="10781501" y="1"/>
            <a:ext cx="919079" cy="1031844"/>
            <a:chOff x="289713" y="0"/>
            <a:chExt cx="847025" cy="950950"/>
          </a:xfrm>
        </p:grpSpPr>
        <p:sp>
          <p:nvSpPr>
            <p:cNvPr id="241" name="Google Shape;241;p13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2" name="Google Shape;242;p13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3" name="Google Shape;243;p13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4" name="Google Shape;244;p13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5" name="Google Shape;245;p13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6" name="Google Shape;246;p13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7" name="Google Shape;247;p13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8" name="Google Shape;248;p13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249" name="Google Shape;249;p13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250" name="Google Shape;250;p13"/>
          <p:cNvGrpSpPr/>
          <p:nvPr/>
        </p:nvGrpSpPr>
        <p:grpSpPr>
          <a:xfrm flipH="1">
            <a:off x="-383199" y="3505934"/>
            <a:ext cx="1204569" cy="3030100"/>
            <a:chOff x="8136350" y="2627725"/>
            <a:chExt cx="903427" cy="2272575"/>
          </a:xfrm>
        </p:grpSpPr>
        <p:sp>
          <p:nvSpPr>
            <p:cNvPr id="251" name="Google Shape;251;p13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252" name="Google Shape;252;p13"/>
            <p:cNvPicPr preferRelativeResize="0"/>
            <p:nvPr/>
          </p:nvPicPr>
          <p:blipFill rotWithShape="1">
            <a:blip r:embed="rId5">
              <a:alphaModFix/>
            </a:blip>
            <a:srcRect r="42179"/>
            <a:stretch/>
          </p:blipFill>
          <p:spPr>
            <a:xfrm>
              <a:off x="8136350" y="2627725"/>
              <a:ext cx="626650" cy="22193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1693071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Section header 1"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2"/>
            <a:ext cx="12192000" cy="6857996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15"/>
          <p:cNvSpPr txBox="1">
            <a:spLocks noGrp="1"/>
          </p:cNvSpPr>
          <p:nvPr>
            <p:ph type="title"/>
          </p:nvPr>
        </p:nvSpPr>
        <p:spPr>
          <a:xfrm>
            <a:off x="1352000" y="3478279"/>
            <a:ext cx="9488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01" name="Google Shape;301;p15"/>
          <p:cNvSpPr txBox="1">
            <a:spLocks noGrp="1"/>
          </p:cNvSpPr>
          <p:nvPr>
            <p:ph type="title" idx="2" hasCustomPrompt="1"/>
          </p:nvPr>
        </p:nvSpPr>
        <p:spPr>
          <a:xfrm>
            <a:off x="5506355" y="1884332"/>
            <a:ext cx="1219200" cy="1219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02" name="Google Shape;302;p15"/>
          <p:cNvSpPr txBox="1">
            <a:spLocks noGrp="1"/>
          </p:cNvSpPr>
          <p:nvPr>
            <p:ph type="subTitle" idx="1"/>
          </p:nvPr>
        </p:nvSpPr>
        <p:spPr>
          <a:xfrm>
            <a:off x="3389600" y="4553143"/>
            <a:ext cx="54128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303" name="Google Shape;303;p15"/>
          <p:cNvGrpSpPr/>
          <p:nvPr/>
        </p:nvGrpSpPr>
        <p:grpSpPr>
          <a:xfrm>
            <a:off x="6220662" y="1"/>
            <a:ext cx="919079" cy="1031844"/>
            <a:chOff x="289713" y="0"/>
            <a:chExt cx="847025" cy="950950"/>
          </a:xfrm>
        </p:grpSpPr>
        <p:sp>
          <p:nvSpPr>
            <p:cNvPr id="304" name="Google Shape;304;p1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05" name="Google Shape;305;p15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06" name="Google Shape;306;p15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07" name="Google Shape;307;p1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08" name="Google Shape;308;p15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09" name="Google Shape;309;p15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0" name="Google Shape;310;p1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1" name="Google Shape;311;p15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2" name="Google Shape;312;p1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313" name="Google Shape;313;p15"/>
          <p:cNvGrpSpPr/>
          <p:nvPr/>
        </p:nvGrpSpPr>
        <p:grpSpPr>
          <a:xfrm>
            <a:off x="5052262" y="1"/>
            <a:ext cx="919079" cy="1031844"/>
            <a:chOff x="289713" y="0"/>
            <a:chExt cx="847025" cy="950950"/>
          </a:xfrm>
        </p:grpSpPr>
        <p:sp>
          <p:nvSpPr>
            <p:cNvPr id="314" name="Google Shape;314;p1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5" name="Google Shape;315;p15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6" name="Google Shape;316;p15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7" name="Google Shape;317;p1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8" name="Google Shape;318;p15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19" name="Google Shape;319;p15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0" name="Google Shape;320;p1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1" name="Google Shape;321;p15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2" name="Google Shape;322;p1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pic>
        <p:nvPicPr>
          <p:cNvPr id="323" name="Google Shape;323;p15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>
            <a:off x="1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24" name="Google Shape;324;p15"/>
          <p:cNvGrpSpPr/>
          <p:nvPr/>
        </p:nvGrpSpPr>
        <p:grpSpPr>
          <a:xfrm flipH="1">
            <a:off x="8850371" y="1431129"/>
            <a:ext cx="2122495" cy="700969"/>
            <a:chOff x="583503" y="585996"/>
            <a:chExt cx="1591871" cy="525727"/>
          </a:xfrm>
        </p:grpSpPr>
        <p:sp>
          <p:nvSpPr>
            <p:cNvPr id="325" name="Google Shape;325;p15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6" name="Google Shape;326;p15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7" name="Google Shape;327;p15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8" name="Google Shape;328;p15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29" name="Google Shape;329;p15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0" name="Google Shape;330;p15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1" name="Google Shape;331;p15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2" name="Google Shape;332;p15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fill="none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3" name="Google Shape;333;p15"/>
            <p:cNvSpPr/>
            <p:nvPr/>
          </p:nvSpPr>
          <p:spPr>
            <a:xfrm>
              <a:off x="1043059" y="681578"/>
              <a:ext cx="371308" cy="158102"/>
            </a:xfrm>
            <a:custGeom>
              <a:avLst/>
              <a:gdLst/>
              <a:ahLst/>
              <a:cxnLst/>
              <a:rect l="l" t="t" r="r" b="b"/>
              <a:pathLst>
                <a:path w="10761" h="4582" extrusionOk="0">
                  <a:moveTo>
                    <a:pt x="10761" y="4582"/>
                  </a:moveTo>
                  <a:lnTo>
                    <a:pt x="10122" y="0"/>
                  </a:lnTo>
                  <a:lnTo>
                    <a:pt x="0" y="2344"/>
                  </a:lnTo>
                  <a:lnTo>
                    <a:pt x="0" y="2664"/>
                  </a:lnTo>
                  <a:lnTo>
                    <a:pt x="1065" y="2557"/>
                  </a:lnTo>
                  <a:lnTo>
                    <a:pt x="1172" y="4155"/>
                  </a:lnTo>
                  <a:lnTo>
                    <a:pt x="0" y="4155"/>
                  </a:lnTo>
                  <a:lnTo>
                    <a:pt x="0" y="4582"/>
                  </a:lnTo>
                  <a:lnTo>
                    <a:pt x="10761" y="458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4" name="Google Shape;334;p15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FFB3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5" name="Google Shape;335;p15"/>
            <p:cNvSpPr/>
            <p:nvPr/>
          </p:nvSpPr>
          <p:spPr>
            <a:xfrm>
              <a:off x="1079808" y="710978"/>
              <a:ext cx="312512" cy="114005"/>
            </a:xfrm>
            <a:custGeom>
              <a:avLst/>
              <a:gdLst/>
              <a:ahLst/>
              <a:cxnLst/>
              <a:rect l="l" t="t" r="r" b="b"/>
              <a:pathLst>
                <a:path w="9057" h="3304" extrusionOk="0">
                  <a:moveTo>
                    <a:pt x="0" y="1705"/>
                  </a:moveTo>
                  <a:lnTo>
                    <a:pt x="8311" y="1"/>
                  </a:lnTo>
                  <a:lnTo>
                    <a:pt x="9057" y="3197"/>
                  </a:lnTo>
                  <a:lnTo>
                    <a:pt x="107" y="3303"/>
                  </a:lnTo>
                  <a:lnTo>
                    <a:pt x="0" y="170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6" name="Google Shape;336;p15"/>
            <p:cNvSpPr/>
            <p:nvPr/>
          </p:nvSpPr>
          <p:spPr>
            <a:xfrm>
              <a:off x="1054066" y="585996"/>
              <a:ext cx="628681" cy="176493"/>
            </a:xfrm>
            <a:custGeom>
              <a:avLst/>
              <a:gdLst/>
              <a:ahLst/>
              <a:cxnLst/>
              <a:rect l="l" t="t" r="r" b="b"/>
              <a:pathLst>
                <a:path w="18220" h="5115" extrusionOk="0">
                  <a:moveTo>
                    <a:pt x="18220" y="2664"/>
                  </a:moveTo>
                  <a:lnTo>
                    <a:pt x="18220" y="2344"/>
                  </a:lnTo>
                  <a:lnTo>
                    <a:pt x="17580" y="2344"/>
                  </a:lnTo>
                  <a:lnTo>
                    <a:pt x="17580" y="1066"/>
                  </a:lnTo>
                  <a:lnTo>
                    <a:pt x="18220" y="1066"/>
                  </a:lnTo>
                  <a:lnTo>
                    <a:pt x="18220" y="746"/>
                  </a:lnTo>
                  <a:lnTo>
                    <a:pt x="9377" y="0"/>
                  </a:lnTo>
                  <a:lnTo>
                    <a:pt x="1" y="0"/>
                  </a:lnTo>
                  <a:lnTo>
                    <a:pt x="214" y="5114"/>
                  </a:lnTo>
                  <a:lnTo>
                    <a:pt x="9803" y="2770"/>
                  </a:lnTo>
                  <a:lnTo>
                    <a:pt x="18220" y="266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7" name="Google Shape;337;p15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FFBD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8" name="Google Shape;338;p15"/>
            <p:cNvSpPr/>
            <p:nvPr/>
          </p:nvSpPr>
          <p:spPr>
            <a:xfrm>
              <a:off x="1072458" y="604354"/>
              <a:ext cx="312512" cy="128704"/>
            </a:xfrm>
            <a:custGeom>
              <a:avLst/>
              <a:gdLst/>
              <a:ahLst/>
              <a:cxnLst/>
              <a:rect l="l" t="t" r="r" b="b"/>
              <a:pathLst>
                <a:path w="9057" h="3730" extrusionOk="0">
                  <a:moveTo>
                    <a:pt x="8844" y="1"/>
                  </a:moveTo>
                  <a:lnTo>
                    <a:pt x="0" y="1"/>
                  </a:lnTo>
                  <a:lnTo>
                    <a:pt x="213" y="3730"/>
                  </a:lnTo>
                  <a:lnTo>
                    <a:pt x="9057" y="2025"/>
                  </a:lnTo>
                  <a:lnTo>
                    <a:pt x="884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39" name="Google Shape;339;p15"/>
            <p:cNvSpPr/>
            <p:nvPr/>
          </p:nvSpPr>
          <p:spPr>
            <a:xfrm>
              <a:off x="1377598" y="604354"/>
              <a:ext cx="283114" cy="69907"/>
            </a:xfrm>
            <a:custGeom>
              <a:avLst/>
              <a:gdLst/>
              <a:ahLst/>
              <a:cxnLst/>
              <a:rect l="l" t="t" r="r" b="b"/>
              <a:pathLst>
                <a:path w="8205" h="2026" extrusionOk="0">
                  <a:moveTo>
                    <a:pt x="1" y="1"/>
                  </a:moveTo>
                  <a:lnTo>
                    <a:pt x="8204" y="534"/>
                  </a:lnTo>
                  <a:lnTo>
                    <a:pt x="8204" y="1812"/>
                  </a:lnTo>
                  <a:lnTo>
                    <a:pt x="214" y="202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0" name="Google Shape;340;p15"/>
            <p:cNvSpPr/>
            <p:nvPr/>
          </p:nvSpPr>
          <p:spPr>
            <a:xfrm>
              <a:off x="631294" y="839651"/>
              <a:ext cx="389699" cy="58866"/>
            </a:xfrm>
            <a:custGeom>
              <a:avLst/>
              <a:gdLst/>
              <a:ahLst/>
              <a:cxnLst/>
              <a:rect l="l" t="t" r="r" b="b"/>
              <a:pathLst>
                <a:path w="11294" h="1706" extrusionOk="0">
                  <a:moveTo>
                    <a:pt x="11294" y="1"/>
                  </a:moveTo>
                  <a:lnTo>
                    <a:pt x="0" y="427"/>
                  </a:lnTo>
                  <a:lnTo>
                    <a:pt x="0" y="1705"/>
                  </a:lnTo>
                  <a:lnTo>
                    <a:pt x="11294" y="1386"/>
                  </a:lnTo>
                  <a:lnTo>
                    <a:pt x="1129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1" name="Google Shape;341;p15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2" name="Google Shape;342;p15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extrusionOk="0">
                  <a:moveTo>
                    <a:pt x="5648" y="0"/>
                  </a:moveTo>
                  <a:lnTo>
                    <a:pt x="1" y="107"/>
                  </a:lnTo>
                  <a:lnTo>
                    <a:pt x="321" y="6606"/>
                  </a:lnTo>
                  <a:lnTo>
                    <a:pt x="5328" y="6499"/>
                  </a:lnTo>
                  <a:lnTo>
                    <a:pt x="564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3" name="Google Shape;343;p15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fill="none" extrusionOk="0">
                  <a:moveTo>
                    <a:pt x="321" y="6606"/>
                  </a:moveTo>
                  <a:lnTo>
                    <a:pt x="1" y="107"/>
                  </a:lnTo>
                  <a:lnTo>
                    <a:pt x="5648" y="0"/>
                  </a:lnTo>
                  <a:lnTo>
                    <a:pt x="5328" y="6499"/>
                  </a:lnTo>
                  <a:lnTo>
                    <a:pt x="321" y="660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4" name="Google Shape;344;p15"/>
            <p:cNvSpPr/>
            <p:nvPr/>
          </p:nvSpPr>
          <p:spPr>
            <a:xfrm>
              <a:off x="1932737" y="810252"/>
              <a:ext cx="172836" cy="29433"/>
            </a:xfrm>
            <a:custGeom>
              <a:avLst/>
              <a:gdLst/>
              <a:ahLst/>
              <a:cxnLst/>
              <a:rect l="l" t="t" r="r" b="b"/>
              <a:pathLst>
                <a:path w="5009" h="853" extrusionOk="0">
                  <a:moveTo>
                    <a:pt x="5008" y="0"/>
                  </a:moveTo>
                  <a:lnTo>
                    <a:pt x="1" y="213"/>
                  </a:lnTo>
                  <a:lnTo>
                    <a:pt x="1" y="746"/>
                  </a:lnTo>
                  <a:lnTo>
                    <a:pt x="640" y="746"/>
                  </a:lnTo>
                  <a:lnTo>
                    <a:pt x="853" y="533"/>
                  </a:lnTo>
                  <a:lnTo>
                    <a:pt x="1812" y="533"/>
                  </a:lnTo>
                  <a:lnTo>
                    <a:pt x="2025" y="746"/>
                  </a:lnTo>
                  <a:lnTo>
                    <a:pt x="2771" y="746"/>
                  </a:lnTo>
                  <a:lnTo>
                    <a:pt x="2877" y="533"/>
                  </a:lnTo>
                  <a:lnTo>
                    <a:pt x="4262" y="533"/>
                  </a:lnTo>
                  <a:lnTo>
                    <a:pt x="4582" y="853"/>
                  </a:lnTo>
                  <a:lnTo>
                    <a:pt x="5008" y="853"/>
                  </a:lnTo>
                  <a:lnTo>
                    <a:pt x="5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5" name="Google Shape;345;p15"/>
            <p:cNvSpPr/>
            <p:nvPr/>
          </p:nvSpPr>
          <p:spPr>
            <a:xfrm>
              <a:off x="1998920" y="608046"/>
              <a:ext cx="77222" cy="191192"/>
            </a:xfrm>
            <a:custGeom>
              <a:avLst/>
              <a:gdLst/>
              <a:ahLst/>
              <a:cxnLst/>
              <a:rect l="l" t="t" r="r" b="b"/>
              <a:pathLst>
                <a:path w="2238" h="5541" fill="none" extrusionOk="0">
                  <a:moveTo>
                    <a:pt x="1066" y="0"/>
                  </a:moveTo>
                  <a:lnTo>
                    <a:pt x="1066" y="0"/>
                  </a:lnTo>
                  <a:lnTo>
                    <a:pt x="533" y="0"/>
                  </a:lnTo>
                  <a:lnTo>
                    <a:pt x="107" y="214"/>
                  </a:lnTo>
                  <a:lnTo>
                    <a:pt x="107" y="214"/>
                  </a:lnTo>
                  <a:lnTo>
                    <a:pt x="0" y="427"/>
                  </a:lnTo>
                  <a:lnTo>
                    <a:pt x="0" y="1066"/>
                  </a:lnTo>
                  <a:lnTo>
                    <a:pt x="0" y="2771"/>
                  </a:lnTo>
                  <a:lnTo>
                    <a:pt x="320" y="4475"/>
                  </a:lnTo>
                  <a:lnTo>
                    <a:pt x="427" y="5114"/>
                  </a:lnTo>
                  <a:lnTo>
                    <a:pt x="640" y="5434"/>
                  </a:lnTo>
                  <a:lnTo>
                    <a:pt x="640" y="5434"/>
                  </a:lnTo>
                  <a:lnTo>
                    <a:pt x="959" y="5541"/>
                  </a:lnTo>
                  <a:lnTo>
                    <a:pt x="1172" y="5541"/>
                  </a:lnTo>
                  <a:lnTo>
                    <a:pt x="1172" y="5541"/>
                  </a:lnTo>
                  <a:lnTo>
                    <a:pt x="1492" y="5541"/>
                  </a:lnTo>
                  <a:lnTo>
                    <a:pt x="1812" y="5434"/>
                  </a:lnTo>
                  <a:lnTo>
                    <a:pt x="2025" y="5221"/>
                  </a:lnTo>
                  <a:lnTo>
                    <a:pt x="2131" y="5114"/>
                  </a:lnTo>
                  <a:lnTo>
                    <a:pt x="2131" y="5114"/>
                  </a:lnTo>
                  <a:lnTo>
                    <a:pt x="2238" y="2771"/>
                  </a:lnTo>
                  <a:lnTo>
                    <a:pt x="2238" y="1172"/>
                  </a:lnTo>
                  <a:lnTo>
                    <a:pt x="2131" y="320"/>
                  </a:lnTo>
                  <a:lnTo>
                    <a:pt x="2131" y="320"/>
                  </a:lnTo>
                  <a:lnTo>
                    <a:pt x="1918" y="107"/>
                  </a:lnTo>
                  <a:lnTo>
                    <a:pt x="1705" y="0"/>
                  </a:lnTo>
                  <a:lnTo>
                    <a:pt x="106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6" name="Google Shape;346;p15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7" name="Google Shape;347;p15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8" name="Google Shape;348;p15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49" name="Google Shape;349;p15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50" name="Google Shape;350;p15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381718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2" name="Google Shape;352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53" name="Google Shape;353;p16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354" name="Google Shape;354;p16"/>
          <p:cNvGrpSpPr/>
          <p:nvPr/>
        </p:nvGrpSpPr>
        <p:grpSpPr>
          <a:xfrm>
            <a:off x="491434" y="1"/>
            <a:ext cx="919079" cy="1031844"/>
            <a:chOff x="289713" y="0"/>
            <a:chExt cx="847025" cy="950950"/>
          </a:xfrm>
        </p:grpSpPr>
        <p:sp>
          <p:nvSpPr>
            <p:cNvPr id="355" name="Google Shape;355;p1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56" name="Google Shape;356;p16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57" name="Google Shape;357;p16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58" name="Google Shape;358;p1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59" name="Google Shape;359;p16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60" name="Google Shape;360;p16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61" name="Google Shape;361;p1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62" name="Google Shape;362;p16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63" name="Google Shape;363;p1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364" name="Google Shape;364;p16"/>
          <p:cNvGrpSpPr/>
          <p:nvPr/>
        </p:nvGrpSpPr>
        <p:grpSpPr>
          <a:xfrm>
            <a:off x="11298833" y="5084468"/>
            <a:ext cx="1926000" cy="1631833"/>
            <a:chOff x="1739950" y="3665925"/>
            <a:chExt cx="1444500" cy="1223875"/>
          </a:xfrm>
        </p:grpSpPr>
        <p:sp>
          <p:nvSpPr>
            <p:cNvPr id="365" name="Google Shape;365;p16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366" name="Google Shape;366;p16"/>
            <p:cNvPicPr preferRelativeResize="0"/>
            <p:nvPr/>
          </p:nvPicPr>
          <p:blipFill rotWithShape="1">
            <a:blip r:embed="rId3">
              <a:alphaModFix/>
            </a:blip>
            <a:srcRect r="50794"/>
            <a:stretch/>
          </p:blipFill>
          <p:spPr>
            <a:xfrm>
              <a:off x="1815052" y="3665925"/>
              <a:ext cx="609601" cy="118547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367" name="Google Shape;367;p16"/>
          <p:cNvGrpSpPr/>
          <p:nvPr/>
        </p:nvGrpSpPr>
        <p:grpSpPr>
          <a:xfrm>
            <a:off x="-600225" y="5772147"/>
            <a:ext cx="1700485" cy="849975"/>
            <a:chOff x="131176" y="4137775"/>
            <a:chExt cx="1427700" cy="713625"/>
          </a:xfrm>
        </p:grpSpPr>
        <p:sp>
          <p:nvSpPr>
            <p:cNvPr id="368" name="Google Shape;368;p16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369" name="Google Shape;369;p1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70" name="Google Shape;370;p16"/>
          <p:cNvPicPr preferRelativeResize="0"/>
          <p:nvPr/>
        </p:nvPicPr>
        <p:blipFill rotWithShape="1">
          <a:blip r:embed="rId5">
            <a:alphaModFix/>
          </a:blip>
          <a:srcRect r="58965"/>
          <a:stretch/>
        </p:blipFill>
        <p:spPr>
          <a:xfrm>
            <a:off x="11100868" y="524934"/>
            <a:ext cx="1091133" cy="20125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93345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2" name="Google Shape;372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73" name="Google Shape;373;p17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374" name="Google Shape;374;p17"/>
          <p:cNvGrpSpPr/>
          <p:nvPr/>
        </p:nvGrpSpPr>
        <p:grpSpPr>
          <a:xfrm flipH="1">
            <a:off x="10779091" y="1"/>
            <a:ext cx="919079" cy="1031844"/>
            <a:chOff x="289713" y="0"/>
            <a:chExt cx="847025" cy="950950"/>
          </a:xfrm>
        </p:grpSpPr>
        <p:sp>
          <p:nvSpPr>
            <p:cNvPr id="375" name="Google Shape;375;p17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76" name="Google Shape;376;p17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77" name="Google Shape;377;p17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78" name="Google Shape;378;p17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79" name="Google Shape;379;p17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80" name="Google Shape;380;p17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81" name="Google Shape;381;p17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82" name="Google Shape;382;p17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83" name="Google Shape;383;p17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384" name="Google Shape;384;p17"/>
          <p:cNvGrpSpPr/>
          <p:nvPr/>
        </p:nvGrpSpPr>
        <p:grpSpPr>
          <a:xfrm flipH="1">
            <a:off x="-1035231" y="5084468"/>
            <a:ext cx="1926000" cy="1631833"/>
            <a:chOff x="1739950" y="3665925"/>
            <a:chExt cx="1444500" cy="1223875"/>
          </a:xfrm>
        </p:grpSpPr>
        <p:sp>
          <p:nvSpPr>
            <p:cNvPr id="385" name="Google Shape;385;p17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386" name="Google Shape;386;p17"/>
            <p:cNvPicPr preferRelativeResize="0"/>
            <p:nvPr/>
          </p:nvPicPr>
          <p:blipFill rotWithShape="1">
            <a:blip r:embed="rId3">
              <a:alphaModFix/>
            </a:blip>
            <a:srcRect r="50794"/>
            <a:stretch/>
          </p:blipFill>
          <p:spPr>
            <a:xfrm>
              <a:off x="1815052" y="3665925"/>
              <a:ext cx="609601" cy="11854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387" name="Google Shape;387;p17"/>
          <p:cNvPicPr preferRelativeResize="0"/>
          <p:nvPr/>
        </p:nvPicPr>
        <p:blipFill rotWithShape="1">
          <a:blip r:embed="rId4">
            <a:alphaModFix/>
          </a:blip>
          <a:srcRect r="58965"/>
          <a:stretch/>
        </p:blipFill>
        <p:spPr>
          <a:xfrm flipH="1">
            <a:off x="-2399" y="524934"/>
            <a:ext cx="1091133" cy="20125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88" name="Google Shape;388;p17"/>
          <p:cNvGrpSpPr/>
          <p:nvPr/>
        </p:nvGrpSpPr>
        <p:grpSpPr>
          <a:xfrm>
            <a:off x="11393794" y="5651407"/>
            <a:ext cx="684865" cy="844877"/>
            <a:chOff x="3184450" y="4137773"/>
            <a:chExt cx="609600" cy="752027"/>
          </a:xfrm>
        </p:grpSpPr>
        <p:sp>
          <p:nvSpPr>
            <p:cNvPr id="389" name="Google Shape;389;p17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390" name="Google Shape;390;p17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2647124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2" name="Google Shape;392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93" name="Google Shape;393;p18"/>
          <p:cNvSpPr txBox="1">
            <a:spLocks noGrp="1"/>
          </p:cNvSpPr>
          <p:nvPr>
            <p:ph type="title"/>
          </p:nvPr>
        </p:nvSpPr>
        <p:spPr>
          <a:xfrm>
            <a:off x="963168" y="719328"/>
            <a:ext cx="10278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94" name="Google Shape;394;p18"/>
          <p:cNvSpPr txBox="1">
            <a:spLocks noGrp="1"/>
          </p:cNvSpPr>
          <p:nvPr>
            <p:ph type="subTitle" idx="1"/>
          </p:nvPr>
        </p:nvSpPr>
        <p:spPr>
          <a:xfrm>
            <a:off x="2847400" y="4139391"/>
            <a:ext cx="6497200" cy="97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395" name="Google Shape;395;p18"/>
          <p:cNvGrpSpPr/>
          <p:nvPr/>
        </p:nvGrpSpPr>
        <p:grpSpPr>
          <a:xfrm>
            <a:off x="491434" y="-1303"/>
            <a:ext cx="919079" cy="1864948"/>
            <a:chOff x="289713" y="-767790"/>
            <a:chExt cx="847025" cy="1718740"/>
          </a:xfrm>
        </p:grpSpPr>
        <p:sp>
          <p:nvSpPr>
            <p:cNvPr id="396" name="Google Shape;396;p1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97" name="Google Shape;397;p18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98" name="Google Shape;398;p18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399" name="Google Shape;399;p1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00" name="Google Shape;400;p18"/>
            <p:cNvSpPr/>
            <p:nvPr/>
          </p:nvSpPr>
          <p:spPr>
            <a:xfrm>
              <a:off x="713219" y="-767790"/>
              <a:ext cx="21321" cy="1247258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01" name="Google Shape;401;p18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02" name="Google Shape;402;p1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03" name="Google Shape;403;p18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04" name="Google Shape;404;p1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05" name="Google Shape;405;p18"/>
          <p:cNvGrpSpPr/>
          <p:nvPr/>
        </p:nvGrpSpPr>
        <p:grpSpPr>
          <a:xfrm>
            <a:off x="176318" y="2874771"/>
            <a:ext cx="1768265" cy="3707631"/>
            <a:chOff x="8136352" y="2627725"/>
            <a:chExt cx="1083850" cy="2272575"/>
          </a:xfrm>
        </p:grpSpPr>
        <p:sp>
          <p:nvSpPr>
            <p:cNvPr id="406" name="Google Shape;406;p18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407" name="Google Shape;407;p18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8136352" y="2627725"/>
              <a:ext cx="1083850" cy="22193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561012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" name="Google Shape;409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" name="Google Shape;41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1" y="4815933"/>
            <a:ext cx="2215567" cy="2042067"/>
          </a:xfrm>
          <a:prstGeom prst="rect">
            <a:avLst/>
          </a:prstGeom>
          <a:noFill/>
          <a:ln>
            <a:noFill/>
          </a:ln>
        </p:spPr>
      </p:pic>
      <p:sp>
        <p:nvSpPr>
          <p:cNvPr id="411" name="Google Shape;411;p19"/>
          <p:cNvSpPr txBox="1">
            <a:spLocks noGrp="1"/>
          </p:cNvSpPr>
          <p:nvPr>
            <p:ph type="title"/>
          </p:nvPr>
        </p:nvSpPr>
        <p:spPr>
          <a:xfrm>
            <a:off x="1435467" y="2030600"/>
            <a:ext cx="5590400" cy="160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12" name="Google Shape;412;p19"/>
          <p:cNvSpPr txBox="1">
            <a:spLocks noGrp="1"/>
          </p:cNvSpPr>
          <p:nvPr>
            <p:ph type="subTitle" idx="1"/>
          </p:nvPr>
        </p:nvSpPr>
        <p:spPr>
          <a:xfrm>
            <a:off x="1435500" y="3884067"/>
            <a:ext cx="5590400" cy="108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413" name="Google Shape;413;p19"/>
          <p:cNvGrpSpPr/>
          <p:nvPr/>
        </p:nvGrpSpPr>
        <p:grpSpPr>
          <a:xfrm>
            <a:off x="4313967" y="1"/>
            <a:ext cx="919079" cy="1031844"/>
            <a:chOff x="289713" y="0"/>
            <a:chExt cx="847025" cy="950950"/>
          </a:xfrm>
        </p:grpSpPr>
        <p:sp>
          <p:nvSpPr>
            <p:cNvPr id="414" name="Google Shape;414;p1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15" name="Google Shape;415;p19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16" name="Google Shape;416;p19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17" name="Google Shape;417;p1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18" name="Google Shape;418;p19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19" name="Google Shape;419;p19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0" name="Google Shape;420;p1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1" name="Google Shape;421;p19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2" name="Google Shape;422;p1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23" name="Google Shape;423;p19"/>
          <p:cNvGrpSpPr/>
          <p:nvPr/>
        </p:nvGrpSpPr>
        <p:grpSpPr>
          <a:xfrm>
            <a:off x="3145567" y="1"/>
            <a:ext cx="919079" cy="1031844"/>
            <a:chOff x="289713" y="0"/>
            <a:chExt cx="847025" cy="950950"/>
          </a:xfrm>
        </p:grpSpPr>
        <p:sp>
          <p:nvSpPr>
            <p:cNvPr id="424" name="Google Shape;424;p1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5" name="Google Shape;425;p19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6" name="Google Shape;426;p19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7" name="Google Shape;427;p1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8" name="Google Shape;428;p19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29" name="Google Shape;429;p19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30" name="Google Shape;430;p1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31" name="Google Shape;431;p19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32" name="Google Shape;432;p1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33" name="Google Shape;433;p19"/>
          <p:cNvGrpSpPr/>
          <p:nvPr/>
        </p:nvGrpSpPr>
        <p:grpSpPr>
          <a:xfrm>
            <a:off x="2346601" y="5694067"/>
            <a:ext cx="1903600" cy="951500"/>
            <a:chOff x="131176" y="4137775"/>
            <a:chExt cx="1427700" cy="713625"/>
          </a:xfrm>
        </p:grpSpPr>
        <p:sp>
          <p:nvSpPr>
            <p:cNvPr id="434" name="Google Shape;434;p19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435" name="Google Shape;435;p1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7425123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7" name="Google Shape;437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38" name="Google Shape;438;p20"/>
          <p:cNvPicPr preferRelativeResize="0"/>
          <p:nvPr/>
        </p:nvPicPr>
        <p:blipFill rotWithShape="1">
          <a:blip r:embed="rId3">
            <a:alphaModFix/>
          </a:blip>
          <a:srcRect l="33669"/>
          <a:stretch/>
        </p:blipFill>
        <p:spPr>
          <a:xfrm>
            <a:off x="0" y="1227334"/>
            <a:ext cx="800667" cy="4109033"/>
          </a:xfrm>
          <a:prstGeom prst="rect">
            <a:avLst/>
          </a:prstGeom>
          <a:noFill/>
          <a:ln>
            <a:noFill/>
          </a:ln>
        </p:spPr>
      </p:pic>
      <p:sp>
        <p:nvSpPr>
          <p:cNvPr id="439" name="Google Shape;439;p20"/>
          <p:cNvSpPr txBox="1">
            <a:spLocks noGrp="1"/>
          </p:cNvSpPr>
          <p:nvPr>
            <p:ph type="title"/>
          </p:nvPr>
        </p:nvSpPr>
        <p:spPr>
          <a:xfrm>
            <a:off x="1367912" y="2325133"/>
            <a:ext cx="46296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40" name="Google Shape;440;p20"/>
          <p:cNvSpPr txBox="1">
            <a:spLocks noGrp="1"/>
          </p:cNvSpPr>
          <p:nvPr>
            <p:ph type="subTitle" idx="1"/>
          </p:nvPr>
        </p:nvSpPr>
        <p:spPr>
          <a:xfrm>
            <a:off x="1527312" y="3469933"/>
            <a:ext cx="4310800" cy="1200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441" name="Google Shape;441;p20"/>
          <p:cNvGrpSpPr/>
          <p:nvPr/>
        </p:nvGrpSpPr>
        <p:grpSpPr>
          <a:xfrm>
            <a:off x="3653185" y="1"/>
            <a:ext cx="919079" cy="1031844"/>
            <a:chOff x="289713" y="0"/>
            <a:chExt cx="847025" cy="950950"/>
          </a:xfrm>
        </p:grpSpPr>
        <p:sp>
          <p:nvSpPr>
            <p:cNvPr id="442" name="Google Shape;442;p2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3" name="Google Shape;443;p20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4" name="Google Shape;444;p20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5" name="Google Shape;445;p2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6" name="Google Shape;446;p20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7" name="Google Shape;447;p20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8" name="Google Shape;448;p2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49" name="Google Shape;449;p20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0" name="Google Shape;450;p2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51" name="Google Shape;451;p20"/>
          <p:cNvGrpSpPr/>
          <p:nvPr/>
        </p:nvGrpSpPr>
        <p:grpSpPr>
          <a:xfrm>
            <a:off x="2484785" y="1"/>
            <a:ext cx="919079" cy="1031844"/>
            <a:chOff x="289713" y="0"/>
            <a:chExt cx="847025" cy="950950"/>
          </a:xfrm>
        </p:grpSpPr>
        <p:sp>
          <p:nvSpPr>
            <p:cNvPr id="452" name="Google Shape;452;p2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3" name="Google Shape;453;p20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4" name="Google Shape;454;p20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5" name="Google Shape;455;p2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6" name="Google Shape;456;p20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7" name="Google Shape;457;p20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8" name="Google Shape;458;p2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59" name="Google Shape;459;p20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60" name="Google Shape;460;p2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61" name="Google Shape;461;p20"/>
          <p:cNvGrpSpPr/>
          <p:nvPr/>
        </p:nvGrpSpPr>
        <p:grpSpPr>
          <a:xfrm>
            <a:off x="-496739" y="2761522"/>
            <a:ext cx="1768265" cy="3707631"/>
            <a:chOff x="8136352" y="2627725"/>
            <a:chExt cx="1083850" cy="2272575"/>
          </a:xfrm>
        </p:grpSpPr>
        <p:sp>
          <p:nvSpPr>
            <p:cNvPr id="462" name="Google Shape;462;p20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463" name="Google Shape;463;p20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136352" y="2627725"/>
              <a:ext cx="1083850" cy="22193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6169403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4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5" name="Google Shape;465;p2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66" name="Google Shape;466;p21"/>
          <p:cNvPicPr preferRelativeResize="0"/>
          <p:nvPr/>
        </p:nvPicPr>
        <p:blipFill rotWithShape="1">
          <a:blip r:embed="rId3">
            <a:alphaModFix/>
          </a:blip>
          <a:srcRect l="33669"/>
          <a:stretch/>
        </p:blipFill>
        <p:spPr>
          <a:xfrm flipH="1">
            <a:off x="11394733" y="1227334"/>
            <a:ext cx="800667" cy="4109033"/>
          </a:xfrm>
          <a:prstGeom prst="rect">
            <a:avLst/>
          </a:prstGeom>
          <a:noFill/>
          <a:ln>
            <a:noFill/>
          </a:ln>
        </p:spPr>
      </p:pic>
      <p:sp>
        <p:nvSpPr>
          <p:cNvPr id="467" name="Google Shape;467;p21"/>
          <p:cNvSpPr txBox="1">
            <a:spLocks noGrp="1"/>
          </p:cNvSpPr>
          <p:nvPr>
            <p:ph type="title"/>
          </p:nvPr>
        </p:nvSpPr>
        <p:spPr>
          <a:xfrm>
            <a:off x="6915672" y="2328672"/>
            <a:ext cx="35072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68" name="Google Shape;468;p21"/>
          <p:cNvSpPr txBox="1">
            <a:spLocks noGrp="1"/>
          </p:cNvSpPr>
          <p:nvPr>
            <p:ph type="subTitle" idx="1"/>
          </p:nvPr>
        </p:nvSpPr>
        <p:spPr>
          <a:xfrm>
            <a:off x="6511272" y="3474720"/>
            <a:ext cx="4316000" cy="119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469" name="Google Shape;469;p21"/>
          <p:cNvGrpSpPr/>
          <p:nvPr/>
        </p:nvGrpSpPr>
        <p:grpSpPr>
          <a:xfrm>
            <a:off x="8793934" y="1"/>
            <a:ext cx="919079" cy="1031844"/>
            <a:chOff x="289713" y="0"/>
            <a:chExt cx="847025" cy="950950"/>
          </a:xfrm>
        </p:grpSpPr>
        <p:sp>
          <p:nvSpPr>
            <p:cNvPr id="470" name="Google Shape;470;p2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1" name="Google Shape;471;p21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2" name="Google Shape;472;p21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3" name="Google Shape;473;p2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4" name="Google Shape;474;p21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5" name="Google Shape;475;p21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6" name="Google Shape;476;p2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7" name="Google Shape;477;p21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78" name="Google Shape;478;p2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79" name="Google Shape;479;p21"/>
          <p:cNvGrpSpPr/>
          <p:nvPr/>
        </p:nvGrpSpPr>
        <p:grpSpPr>
          <a:xfrm>
            <a:off x="7625534" y="1"/>
            <a:ext cx="919079" cy="1031844"/>
            <a:chOff x="289713" y="0"/>
            <a:chExt cx="847025" cy="950950"/>
          </a:xfrm>
        </p:grpSpPr>
        <p:sp>
          <p:nvSpPr>
            <p:cNvPr id="480" name="Google Shape;480;p2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1" name="Google Shape;481;p21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2" name="Google Shape;482;p21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3" name="Google Shape;483;p2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4" name="Google Shape;484;p21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5" name="Google Shape;485;p21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6" name="Google Shape;486;p21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7" name="Google Shape;487;p21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488" name="Google Shape;488;p21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489" name="Google Shape;489;p21"/>
          <p:cNvGrpSpPr/>
          <p:nvPr/>
        </p:nvGrpSpPr>
        <p:grpSpPr>
          <a:xfrm>
            <a:off x="10854761" y="2736122"/>
            <a:ext cx="1768265" cy="3707631"/>
            <a:chOff x="8136352" y="2627725"/>
            <a:chExt cx="1083850" cy="2272575"/>
          </a:xfrm>
        </p:grpSpPr>
        <p:sp>
          <p:nvSpPr>
            <p:cNvPr id="490" name="Google Shape;490;p21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491" name="Google Shape;491;p21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136352" y="2627725"/>
              <a:ext cx="1083850" cy="22193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492" name="Google Shape;492;p21"/>
          <p:cNvGrpSpPr/>
          <p:nvPr/>
        </p:nvGrpSpPr>
        <p:grpSpPr>
          <a:xfrm flipH="1">
            <a:off x="-1066133" y="4771134"/>
            <a:ext cx="1926000" cy="1631833"/>
            <a:chOff x="1739950" y="3665925"/>
            <a:chExt cx="1444500" cy="1223875"/>
          </a:xfrm>
        </p:grpSpPr>
        <p:sp>
          <p:nvSpPr>
            <p:cNvPr id="493" name="Google Shape;493;p21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494" name="Google Shape;494;p21"/>
            <p:cNvPicPr preferRelativeResize="0"/>
            <p:nvPr/>
          </p:nvPicPr>
          <p:blipFill rotWithShape="1">
            <a:blip r:embed="rId5">
              <a:alphaModFix/>
            </a:blip>
            <a:srcRect r="51529"/>
            <a:stretch/>
          </p:blipFill>
          <p:spPr>
            <a:xfrm>
              <a:off x="1815052" y="3665925"/>
              <a:ext cx="600500" cy="11854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2614529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6" name="Google Shape;496;p2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97" name="Google Shape;497;p22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sp>
        <p:nvSpPr>
          <p:cNvPr id="498" name="Google Shape;498;p22"/>
          <p:cNvSpPr txBox="1">
            <a:spLocks noGrp="1"/>
          </p:cNvSpPr>
          <p:nvPr>
            <p:ph type="title"/>
          </p:nvPr>
        </p:nvSpPr>
        <p:spPr>
          <a:xfrm>
            <a:off x="1315579" y="3732649"/>
            <a:ext cx="36568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2933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99" name="Google Shape;499;p22"/>
          <p:cNvSpPr txBox="1">
            <a:spLocks noGrp="1"/>
          </p:cNvSpPr>
          <p:nvPr>
            <p:ph type="title" idx="2"/>
          </p:nvPr>
        </p:nvSpPr>
        <p:spPr>
          <a:xfrm>
            <a:off x="7219621" y="3732649"/>
            <a:ext cx="36568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2933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00" name="Google Shape;500;p22"/>
          <p:cNvSpPr txBox="1">
            <a:spLocks noGrp="1"/>
          </p:cNvSpPr>
          <p:nvPr>
            <p:ph type="subTitle" idx="1"/>
          </p:nvPr>
        </p:nvSpPr>
        <p:spPr>
          <a:xfrm>
            <a:off x="6979421" y="4210323"/>
            <a:ext cx="4137200" cy="13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0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01" name="Google Shape;501;p22"/>
          <p:cNvSpPr txBox="1">
            <a:spLocks noGrp="1"/>
          </p:cNvSpPr>
          <p:nvPr>
            <p:ph type="subTitle" idx="3"/>
          </p:nvPr>
        </p:nvSpPr>
        <p:spPr>
          <a:xfrm>
            <a:off x="1075379" y="4210323"/>
            <a:ext cx="4137200" cy="13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000"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502" name="Google Shape;502;p22"/>
          <p:cNvSpPr txBox="1">
            <a:spLocks noGrp="1"/>
          </p:cNvSpPr>
          <p:nvPr>
            <p:ph type="title" idx="4"/>
          </p:nvPr>
        </p:nvSpPr>
        <p:spPr>
          <a:xfrm>
            <a:off x="960000" y="719331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503" name="Google Shape;503;p22"/>
          <p:cNvGrpSpPr/>
          <p:nvPr/>
        </p:nvGrpSpPr>
        <p:grpSpPr>
          <a:xfrm>
            <a:off x="10781501" y="1"/>
            <a:ext cx="919079" cy="1031844"/>
            <a:chOff x="289713" y="0"/>
            <a:chExt cx="847025" cy="950950"/>
          </a:xfrm>
        </p:grpSpPr>
        <p:sp>
          <p:nvSpPr>
            <p:cNvPr id="504" name="Google Shape;504;p22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05" name="Google Shape;505;p22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06" name="Google Shape;506;p22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07" name="Google Shape;507;p22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08" name="Google Shape;508;p22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09" name="Google Shape;509;p22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0" name="Google Shape;510;p22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1" name="Google Shape;511;p22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2" name="Google Shape;512;p22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513" name="Google Shape;513;p22"/>
          <p:cNvGrpSpPr/>
          <p:nvPr/>
        </p:nvGrpSpPr>
        <p:grpSpPr>
          <a:xfrm>
            <a:off x="491434" y="1"/>
            <a:ext cx="919079" cy="1031844"/>
            <a:chOff x="289713" y="0"/>
            <a:chExt cx="847025" cy="950950"/>
          </a:xfrm>
        </p:grpSpPr>
        <p:sp>
          <p:nvSpPr>
            <p:cNvPr id="514" name="Google Shape;514;p22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5" name="Google Shape;515;p22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6" name="Google Shape;516;p22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7" name="Google Shape;517;p22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8" name="Google Shape;518;p22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19" name="Google Shape;519;p22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20" name="Google Shape;520;p22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21" name="Google Shape;521;p22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22" name="Google Shape;522;p22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44128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4" name="Google Shape;524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25" name="Google Shape;525;p23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sp>
        <p:nvSpPr>
          <p:cNvPr id="526" name="Google Shape;526;p23"/>
          <p:cNvSpPr txBox="1">
            <a:spLocks noGrp="1"/>
          </p:cNvSpPr>
          <p:nvPr>
            <p:ph type="body" idx="1"/>
          </p:nvPr>
        </p:nvSpPr>
        <p:spPr>
          <a:xfrm>
            <a:off x="1160067" y="2480733"/>
            <a:ext cx="4999200" cy="33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133"/>
            </a:lvl1pPr>
            <a:lvl2pPr marL="1219170" lvl="1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 sz="2133"/>
            </a:lvl2pPr>
            <a:lvl3pPr marL="1828754" lvl="2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■"/>
              <a:defRPr sz="2133"/>
            </a:lvl3pPr>
            <a:lvl4pPr marL="2438339" lvl="3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133"/>
            </a:lvl4pPr>
            <a:lvl5pPr marL="3047924" lvl="4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 sz="2133"/>
            </a:lvl5pPr>
            <a:lvl6pPr marL="3657509" lvl="5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■"/>
              <a:defRPr sz="2133"/>
            </a:lvl6pPr>
            <a:lvl7pPr marL="4267093" lvl="6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133"/>
            </a:lvl7pPr>
            <a:lvl8pPr marL="4876678" lvl="7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 sz="2133"/>
            </a:lvl8pPr>
            <a:lvl9pPr marL="5486263" lvl="8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■"/>
              <a:defRPr sz="2133"/>
            </a:lvl9pPr>
          </a:lstStyle>
          <a:p>
            <a:endParaRPr/>
          </a:p>
        </p:txBody>
      </p:sp>
      <p:sp>
        <p:nvSpPr>
          <p:cNvPr id="527" name="Google Shape;527;p23"/>
          <p:cNvSpPr txBox="1">
            <a:spLocks noGrp="1"/>
          </p:cNvSpPr>
          <p:nvPr>
            <p:ph type="body" idx="2"/>
          </p:nvPr>
        </p:nvSpPr>
        <p:spPr>
          <a:xfrm>
            <a:off x="6233000" y="2480733"/>
            <a:ext cx="4999200" cy="330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40256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1600"/>
              <a:buFont typeface="Nunito Light"/>
              <a:buChar char="●"/>
              <a:defRPr sz="2133"/>
            </a:lvl1pPr>
            <a:lvl2pPr marL="1219170" lvl="1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 sz="2133"/>
            </a:lvl2pPr>
            <a:lvl3pPr marL="1828754" lvl="2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■"/>
              <a:defRPr sz="2133"/>
            </a:lvl3pPr>
            <a:lvl4pPr marL="2438339" lvl="3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133"/>
            </a:lvl4pPr>
            <a:lvl5pPr marL="3047924" lvl="4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 sz="2133"/>
            </a:lvl5pPr>
            <a:lvl6pPr marL="3657509" lvl="5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■"/>
              <a:defRPr sz="2133"/>
            </a:lvl6pPr>
            <a:lvl7pPr marL="4267093" lvl="6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 sz="2133"/>
            </a:lvl7pPr>
            <a:lvl8pPr marL="4876678" lvl="7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○"/>
              <a:defRPr sz="2133"/>
            </a:lvl8pPr>
            <a:lvl9pPr marL="5486263" lvl="8" indent="-44025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■"/>
              <a:defRPr sz="2133"/>
            </a:lvl9pPr>
          </a:lstStyle>
          <a:p>
            <a:endParaRPr/>
          </a:p>
        </p:txBody>
      </p:sp>
      <p:sp>
        <p:nvSpPr>
          <p:cNvPr id="528" name="Google Shape;528;p23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29" name="Google Shape;529;p23"/>
          <p:cNvSpPr txBox="1">
            <a:spLocks noGrp="1"/>
          </p:cNvSpPr>
          <p:nvPr>
            <p:ph type="subTitle" idx="3"/>
          </p:nvPr>
        </p:nvSpPr>
        <p:spPr>
          <a:xfrm>
            <a:off x="2956600" y="1658112"/>
            <a:ext cx="6278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grpSp>
        <p:nvGrpSpPr>
          <p:cNvPr id="530" name="Google Shape;530;p23"/>
          <p:cNvGrpSpPr/>
          <p:nvPr/>
        </p:nvGrpSpPr>
        <p:grpSpPr>
          <a:xfrm>
            <a:off x="491434" y="1"/>
            <a:ext cx="919079" cy="1031844"/>
            <a:chOff x="289713" y="0"/>
            <a:chExt cx="847025" cy="950950"/>
          </a:xfrm>
        </p:grpSpPr>
        <p:sp>
          <p:nvSpPr>
            <p:cNvPr id="531" name="Google Shape;531;p23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2" name="Google Shape;532;p23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3" name="Google Shape;533;p23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4" name="Google Shape;534;p23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5" name="Google Shape;535;p23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6" name="Google Shape;536;p23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7" name="Google Shape;537;p23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8" name="Google Shape;538;p23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39" name="Google Shape;539;p23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540" name="Google Shape;540;p23"/>
          <p:cNvGrpSpPr/>
          <p:nvPr/>
        </p:nvGrpSpPr>
        <p:grpSpPr>
          <a:xfrm flipH="1">
            <a:off x="9635455" y="5820745"/>
            <a:ext cx="1463679" cy="731608"/>
            <a:chOff x="131176" y="4137775"/>
            <a:chExt cx="1427700" cy="713625"/>
          </a:xfrm>
        </p:grpSpPr>
        <p:sp>
          <p:nvSpPr>
            <p:cNvPr id="541" name="Google Shape;541;p23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42" name="Google Shape;542;p2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43" name="Google Shape;543;p23"/>
          <p:cNvGrpSpPr/>
          <p:nvPr/>
        </p:nvGrpSpPr>
        <p:grpSpPr>
          <a:xfrm>
            <a:off x="11127933" y="5541765"/>
            <a:ext cx="812800" cy="1002703"/>
            <a:chOff x="3184450" y="4137773"/>
            <a:chExt cx="609600" cy="752027"/>
          </a:xfrm>
        </p:grpSpPr>
        <p:sp>
          <p:nvSpPr>
            <p:cNvPr id="544" name="Google Shape;544;p23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45" name="Google Shape;545;p23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41919139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spTree>
      <p:nvGrpSpPr>
        <p:cNvPr id="1" name="Shape 5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7" name="Google Shape;547;p2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48" name="Google Shape;548;p24"/>
          <p:cNvPicPr preferRelativeResize="0"/>
          <p:nvPr/>
        </p:nvPicPr>
        <p:blipFill rotWithShape="1">
          <a:blip r:embed="rId3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sp>
        <p:nvSpPr>
          <p:cNvPr id="549" name="Google Shape;549;p24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550" name="Google Shape;550;p24"/>
          <p:cNvSpPr txBox="1">
            <a:spLocks noGrp="1"/>
          </p:cNvSpPr>
          <p:nvPr>
            <p:ph type="subTitle" idx="1"/>
          </p:nvPr>
        </p:nvSpPr>
        <p:spPr>
          <a:xfrm>
            <a:off x="3468800" y="4658904"/>
            <a:ext cx="23896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667" b="1">
                <a:latin typeface="Fjalla One"/>
                <a:ea typeface="Fjalla One"/>
                <a:cs typeface="Fjalla One"/>
                <a:sym typeface="Fjall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551" name="Google Shape;551;p24"/>
          <p:cNvSpPr txBox="1">
            <a:spLocks noGrp="1"/>
          </p:cNvSpPr>
          <p:nvPr>
            <p:ph type="subTitle" idx="2"/>
          </p:nvPr>
        </p:nvSpPr>
        <p:spPr>
          <a:xfrm>
            <a:off x="3467200" y="5128017"/>
            <a:ext cx="2392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52" name="Google Shape;552;p24"/>
          <p:cNvSpPr txBox="1">
            <a:spLocks noGrp="1"/>
          </p:cNvSpPr>
          <p:nvPr>
            <p:ph type="subTitle" idx="3"/>
          </p:nvPr>
        </p:nvSpPr>
        <p:spPr>
          <a:xfrm>
            <a:off x="6333600" y="4658904"/>
            <a:ext cx="23896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Pacifico"/>
              <a:buNone/>
              <a:defRPr sz="2667" b="1">
                <a:latin typeface="Fjalla One"/>
                <a:ea typeface="Fjalla One"/>
                <a:cs typeface="Fjalla One"/>
                <a:sym typeface="Fjall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1500"/>
              <a:buFont typeface="Pacifico"/>
              <a:buNone/>
              <a:defRPr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553" name="Google Shape;553;p24"/>
          <p:cNvSpPr txBox="1">
            <a:spLocks noGrp="1"/>
          </p:cNvSpPr>
          <p:nvPr>
            <p:ph type="subTitle" idx="4"/>
          </p:nvPr>
        </p:nvSpPr>
        <p:spPr>
          <a:xfrm>
            <a:off x="6332000" y="5128017"/>
            <a:ext cx="2392800" cy="7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54" name="Google Shape;554;p24"/>
          <p:cNvSpPr txBox="1">
            <a:spLocks noGrp="1"/>
          </p:cNvSpPr>
          <p:nvPr>
            <p:ph type="subTitle" idx="5"/>
          </p:nvPr>
        </p:nvSpPr>
        <p:spPr>
          <a:xfrm>
            <a:off x="3523400" y="1837413"/>
            <a:ext cx="5145200" cy="81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555" name="Google Shape;555;p24"/>
          <p:cNvGrpSpPr/>
          <p:nvPr/>
        </p:nvGrpSpPr>
        <p:grpSpPr>
          <a:xfrm flipH="1">
            <a:off x="167833" y="4900534"/>
            <a:ext cx="1926000" cy="1631833"/>
            <a:chOff x="1739950" y="3665925"/>
            <a:chExt cx="1444500" cy="1223875"/>
          </a:xfrm>
        </p:grpSpPr>
        <p:sp>
          <p:nvSpPr>
            <p:cNvPr id="556" name="Google Shape;556;p24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57" name="Google Shape;557;p24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1815055" y="3665925"/>
              <a:ext cx="1238891" cy="118547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58" name="Google Shape;558;p24"/>
          <p:cNvGrpSpPr/>
          <p:nvPr/>
        </p:nvGrpSpPr>
        <p:grpSpPr>
          <a:xfrm flipH="1">
            <a:off x="10187635" y="5669018"/>
            <a:ext cx="1903600" cy="951500"/>
            <a:chOff x="131176" y="4137775"/>
            <a:chExt cx="1427700" cy="713625"/>
          </a:xfrm>
        </p:grpSpPr>
        <p:sp>
          <p:nvSpPr>
            <p:cNvPr id="559" name="Google Shape;559;p24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60" name="Google Shape;560;p24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8133075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5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2" name="Google Shape;562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63" name="Google Shape;563;p25"/>
          <p:cNvSpPr txBox="1">
            <a:spLocks noGrp="1"/>
          </p:cNvSpPr>
          <p:nvPr>
            <p:ph type="title"/>
          </p:nvPr>
        </p:nvSpPr>
        <p:spPr>
          <a:xfrm>
            <a:off x="1052083" y="3730767"/>
            <a:ext cx="26896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4" name="Google Shape;564;p25"/>
          <p:cNvSpPr txBox="1">
            <a:spLocks noGrp="1"/>
          </p:cNvSpPr>
          <p:nvPr>
            <p:ph type="subTitle" idx="1"/>
          </p:nvPr>
        </p:nvSpPr>
        <p:spPr>
          <a:xfrm>
            <a:off x="1052080" y="4206240"/>
            <a:ext cx="2689600" cy="135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65" name="Google Shape;565;p25"/>
          <p:cNvSpPr txBox="1">
            <a:spLocks noGrp="1"/>
          </p:cNvSpPr>
          <p:nvPr>
            <p:ph type="title" idx="2"/>
          </p:nvPr>
        </p:nvSpPr>
        <p:spPr>
          <a:xfrm>
            <a:off x="4751200" y="3730767"/>
            <a:ext cx="26896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6" name="Google Shape;566;p25"/>
          <p:cNvSpPr txBox="1">
            <a:spLocks noGrp="1"/>
          </p:cNvSpPr>
          <p:nvPr>
            <p:ph type="subTitle" idx="3"/>
          </p:nvPr>
        </p:nvSpPr>
        <p:spPr>
          <a:xfrm>
            <a:off x="4751200" y="4206240"/>
            <a:ext cx="2689600" cy="135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67" name="Google Shape;567;p25"/>
          <p:cNvSpPr txBox="1">
            <a:spLocks noGrp="1"/>
          </p:cNvSpPr>
          <p:nvPr>
            <p:ph type="title" idx="4"/>
          </p:nvPr>
        </p:nvSpPr>
        <p:spPr>
          <a:xfrm>
            <a:off x="8445384" y="3730767"/>
            <a:ext cx="26896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68" name="Google Shape;568;p25"/>
          <p:cNvSpPr txBox="1">
            <a:spLocks noGrp="1"/>
          </p:cNvSpPr>
          <p:nvPr>
            <p:ph type="subTitle" idx="5"/>
          </p:nvPr>
        </p:nvSpPr>
        <p:spPr>
          <a:xfrm>
            <a:off x="8445391" y="4206240"/>
            <a:ext cx="2689600" cy="1353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69" name="Google Shape;569;p25"/>
          <p:cNvSpPr txBox="1">
            <a:spLocks noGrp="1"/>
          </p:cNvSpPr>
          <p:nvPr>
            <p:ph type="title" idx="6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570" name="Google Shape;570;p25"/>
          <p:cNvGrpSpPr/>
          <p:nvPr/>
        </p:nvGrpSpPr>
        <p:grpSpPr>
          <a:xfrm>
            <a:off x="491434" y="-4233"/>
            <a:ext cx="919079" cy="1620277"/>
            <a:chOff x="289713" y="-542302"/>
            <a:chExt cx="847025" cy="1493252"/>
          </a:xfrm>
        </p:grpSpPr>
        <p:sp>
          <p:nvSpPr>
            <p:cNvPr id="571" name="Google Shape;571;p2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2" name="Google Shape;572;p25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3" name="Google Shape;573;p25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4" name="Google Shape;574;p2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5" name="Google Shape;575;p25"/>
            <p:cNvSpPr/>
            <p:nvPr/>
          </p:nvSpPr>
          <p:spPr>
            <a:xfrm>
              <a:off x="713219" y="-542302"/>
              <a:ext cx="21321" cy="1021761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6" name="Google Shape;576;p25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7" name="Google Shape;577;p25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8" name="Google Shape;578;p25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579" name="Google Shape;579;p25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580" name="Google Shape;580;p25"/>
          <p:cNvGrpSpPr/>
          <p:nvPr/>
        </p:nvGrpSpPr>
        <p:grpSpPr>
          <a:xfrm flipH="1">
            <a:off x="-167" y="4979568"/>
            <a:ext cx="1210800" cy="1631833"/>
            <a:chOff x="1739950" y="3665925"/>
            <a:chExt cx="908100" cy="1223875"/>
          </a:xfrm>
        </p:grpSpPr>
        <p:sp>
          <p:nvSpPr>
            <p:cNvPr id="581" name="Google Shape;581;p25"/>
            <p:cNvSpPr/>
            <p:nvPr/>
          </p:nvSpPr>
          <p:spPr>
            <a:xfrm>
              <a:off x="1739950" y="4779400"/>
              <a:ext cx="9081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82" name="Google Shape;582;p25"/>
            <p:cNvPicPr preferRelativeResize="0"/>
            <p:nvPr/>
          </p:nvPicPr>
          <p:blipFill rotWithShape="1">
            <a:blip r:embed="rId3">
              <a:alphaModFix/>
            </a:blip>
            <a:srcRect r="32773"/>
            <a:stretch/>
          </p:blipFill>
          <p:spPr>
            <a:xfrm>
              <a:off x="1815052" y="3665925"/>
              <a:ext cx="832874" cy="118547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83" name="Google Shape;583;p25"/>
          <p:cNvGrpSpPr/>
          <p:nvPr/>
        </p:nvGrpSpPr>
        <p:grpSpPr>
          <a:xfrm>
            <a:off x="11075734" y="3584234"/>
            <a:ext cx="1204567" cy="3030100"/>
            <a:chOff x="8136352" y="2627725"/>
            <a:chExt cx="903425" cy="2272575"/>
          </a:xfrm>
        </p:grpSpPr>
        <p:sp>
          <p:nvSpPr>
            <p:cNvPr id="584" name="Google Shape;584;p25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85" name="Google Shape;585;p25"/>
            <p:cNvPicPr preferRelativeResize="0"/>
            <p:nvPr/>
          </p:nvPicPr>
          <p:blipFill rotWithShape="1">
            <a:blip r:embed="rId4">
              <a:alphaModFix/>
            </a:blip>
            <a:srcRect r="22756"/>
            <a:stretch/>
          </p:blipFill>
          <p:spPr>
            <a:xfrm>
              <a:off x="8136352" y="2627725"/>
              <a:ext cx="837200" cy="22193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86" name="Google Shape;586;p25"/>
          <p:cNvGrpSpPr/>
          <p:nvPr/>
        </p:nvGrpSpPr>
        <p:grpSpPr>
          <a:xfrm>
            <a:off x="5281164" y="5796809"/>
            <a:ext cx="1629672" cy="814579"/>
            <a:chOff x="131176" y="4137775"/>
            <a:chExt cx="1427700" cy="713625"/>
          </a:xfrm>
        </p:grpSpPr>
        <p:sp>
          <p:nvSpPr>
            <p:cNvPr id="587" name="Google Shape;587;p25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588" name="Google Shape;588;p25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0375435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5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0" name="Google Shape;590;p2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1" name="Google Shape;591;p26"/>
          <p:cNvSpPr txBox="1">
            <a:spLocks noGrp="1"/>
          </p:cNvSpPr>
          <p:nvPr>
            <p:ph type="title"/>
          </p:nvPr>
        </p:nvSpPr>
        <p:spPr>
          <a:xfrm>
            <a:off x="3010529" y="2050267"/>
            <a:ext cx="27812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2" name="Google Shape;592;p26"/>
          <p:cNvSpPr txBox="1">
            <a:spLocks noGrp="1"/>
          </p:cNvSpPr>
          <p:nvPr>
            <p:ph type="subTitle" idx="1"/>
          </p:nvPr>
        </p:nvSpPr>
        <p:spPr>
          <a:xfrm>
            <a:off x="3010529" y="2425892"/>
            <a:ext cx="2777200" cy="887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93" name="Google Shape;593;p26"/>
          <p:cNvSpPr txBox="1">
            <a:spLocks noGrp="1"/>
          </p:cNvSpPr>
          <p:nvPr>
            <p:ph type="title" idx="2"/>
          </p:nvPr>
        </p:nvSpPr>
        <p:spPr>
          <a:xfrm>
            <a:off x="7779148" y="2050251"/>
            <a:ext cx="27796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4" name="Google Shape;594;p26"/>
          <p:cNvSpPr txBox="1">
            <a:spLocks noGrp="1"/>
          </p:cNvSpPr>
          <p:nvPr>
            <p:ph type="subTitle" idx="3"/>
          </p:nvPr>
        </p:nvSpPr>
        <p:spPr>
          <a:xfrm>
            <a:off x="7779148" y="2425877"/>
            <a:ext cx="2775600" cy="887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95" name="Google Shape;595;p26"/>
          <p:cNvSpPr txBox="1">
            <a:spLocks noGrp="1"/>
          </p:cNvSpPr>
          <p:nvPr>
            <p:ph type="title" idx="4"/>
          </p:nvPr>
        </p:nvSpPr>
        <p:spPr>
          <a:xfrm>
            <a:off x="3010529" y="4385631"/>
            <a:ext cx="27772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6" name="Google Shape;596;p26"/>
          <p:cNvSpPr txBox="1">
            <a:spLocks noGrp="1"/>
          </p:cNvSpPr>
          <p:nvPr>
            <p:ph type="subTitle" idx="5"/>
          </p:nvPr>
        </p:nvSpPr>
        <p:spPr>
          <a:xfrm>
            <a:off x="3010529" y="4761272"/>
            <a:ext cx="2777200" cy="887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97" name="Google Shape;597;p26"/>
          <p:cNvSpPr txBox="1">
            <a:spLocks noGrp="1"/>
          </p:cNvSpPr>
          <p:nvPr>
            <p:ph type="title" idx="6"/>
          </p:nvPr>
        </p:nvSpPr>
        <p:spPr>
          <a:xfrm>
            <a:off x="7779148" y="4385628"/>
            <a:ext cx="2775600" cy="4876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598" name="Google Shape;598;p26"/>
          <p:cNvSpPr txBox="1">
            <a:spLocks noGrp="1"/>
          </p:cNvSpPr>
          <p:nvPr>
            <p:ph type="subTitle" idx="7"/>
          </p:nvPr>
        </p:nvSpPr>
        <p:spPr>
          <a:xfrm>
            <a:off x="7779148" y="4761272"/>
            <a:ext cx="2775600" cy="887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599" name="Google Shape;599;p26"/>
          <p:cNvSpPr txBox="1">
            <a:spLocks noGrp="1"/>
          </p:cNvSpPr>
          <p:nvPr>
            <p:ph type="title" idx="8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600" name="Google Shape;600;p26"/>
          <p:cNvGrpSpPr/>
          <p:nvPr/>
        </p:nvGrpSpPr>
        <p:grpSpPr>
          <a:xfrm>
            <a:off x="10965601" y="1"/>
            <a:ext cx="919079" cy="1031844"/>
            <a:chOff x="289713" y="0"/>
            <a:chExt cx="847025" cy="950950"/>
          </a:xfrm>
        </p:grpSpPr>
        <p:sp>
          <p:nvSpPr>
            <p:cNvPr id="601" name="Google Shape;601;p2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2" name="Google Shape;602;p26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3" name="Google Shape;603;p26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4" name="Google Shape;604;p2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5" name="Google Shape;605;p26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6" name="Google Shape;606;p26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7" name="Google Shape;607;p2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8" name="Google Shape;608;p26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09" name="Google Shape;609;p2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610" name="Google Shape;610;p26"/>
          <p:cNvGrpSpPr/>
          <p:nvPr/>
        </p:nvGrpSpPr>
        <p:grpSpPr>
          <a:xfrm>
            <a:off x="239767" y="5695331"/>
            <a:ext cx="812800" cy="1002703"/>
            <a:chOff x="3184450" y="4137773"/>
            <a:chExt cx="609600" cy="752027"/>
          </a:xfrm>
        </p:grpSpPr>
        <p:sp>
          <p:nvSpPr>
            <p:cNvPr id="611" name="Google Shape;611;p26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612" name="Google Shape;612;p2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13" name="Google Shape;613;p26"/>
          <p:cNvGrpSpPr/>
          <p:nvPr/>
        </p:nvGrpSpPr>
        <p:grpSpPr>
          <a:xfrm flipH="1">
            <a:off x="10233301" y="5746534"/>
            <a:ext cx="1903600" cy="951500"/>
            <a:chOff x="131176" y="4137775"/>
            <a:chExt cx="1427700" cy="713625"/>
          </a:xfrm>
        </p:grpSpPr>
        <p:sp>
          <p:nvSpPr>
            <p:cNvPr id="614" name="Google Shape;614;p26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615" name="Google Shape;615;p2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616" name="Google Shape;616;p26"/>
          <p:cNvPicPr preferRelativeResize="0"/>
          <p:nvPr/>
        </p:nvPicPr>
        <p:blipFill rotWithShape="1">
          <a:blip r:embed="rId5">
            <a:alphaModFix/>
          </a:blip>
          <a:srcRect l="59110"/>
          <a:stretch/>
        </p:blipFill>
        <p:spPr>
          <a:xfrm flipH="1">
            <a:off x="11703434" y="1295934"/>
            <a:ext cx="491967" cy="40957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389169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6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" name="Google Shape;618;p2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19" name="Google Shape;619;p27"/>
          <p:cNvSpPr txBox="1">
            <a:spLocks noGrp="1"/>
          </p:cNvSpPr>
          <p:nvPr>
            <p:ph type="title"/>
          </p:nvPr>
        </p:nvSpPr>
        <p:spPr>
          <a:xfrm>
            <a:off x="954767" y="2657903"/>
            <a:ext cx="2865200" cy="487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20" name="Google Shape;620;p27"/>
          <p:cNvSpPr txBox="1">
            <a:spLocks noGrp="1"/>
          </p:cNvSpPr>
          <p:nvPr>
            <p:ph type="subTitle" idx="1"/>
          </p:nvPr>
        </p:nvSpPr>
        <p:spPr>
          <a:xfrm>
            <a:off x="954367" y="3135131"/>
            <a:ext cx="2866000" cy="64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21" name="Google Shape;621;p27"/>
          <p:cNvSpPr txBox="1">
            <a:spLocks noGrp="1"/>
          </p:cNvSpPr>
          <p:nvPr>
            <p:ph type="title" idx="2"/>
          </p:nvPr>
        </p:nvSpPr>
        <p:spPr>
          <a:xfrm>
            <a:off x="4663400" y="2657903"/>
            <a:ext cx="2865200" cy="487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22" name="Google Shape;622;p27"/>
          <p:cNvSpPr txBox="1">
            <a:spLocks noGrp="1"/>
          </p:cNvSpPr>
          <p:nvPr>
            <p:ph type="subTitle" idx="3"/>
          </p:nvPr>
        </p:nvSpPr>
        <p:spPr>
          <a:xfrm>
            <a:off x="4663000" y="3135131"/>
            <a:ext cx="2866000" cy="64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23" name="Google Shape;623;p27"/>
          <p:cNvSpPr txBox="1">
            <a:spLocks noGrp="1"/>
          </p:cNvSpPr>
          <p:nvPr>
            <p:ph type="title" idx="4"/>
          </p:nvPr>
        </p:nvSpPr>
        <p:spPr>
          <a:xfrm>
            <a:off x="954767" y="4976931"/>
            <a:ext cx="2865200" cy="487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24" name="Google Shape;624;p27"/>
          <p:cNvSpPr txBox="1">
            <a:spLocks noGrp="1"/>
          </p:cNvSpPr>
          <p:nvPr>
            <p:ph type="subTitle" idx="5"/>
          </p:nvPr>
        </p:nvSpPr>
        <p:spPr>
          <a:xfrm>
            <a:off x="954367" y="5454165"/>
            <a:ext cx="2866000" cy="64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25" name="Google Shape;625;p27"/>
          <p:cNvSpPr txBox="1">
            <a:spLocks noGrp="1"/>
          </p:cNvSpPr>
          <p:nvPr>
            <p:ph type="title" idx="6"/>
          </p:nvPr>
        </p:nvSpPr>
        <p:spPr>
          <a:xfrm>
            <a:off x="4663400" y="4976931"/>
            <a:ext cx="2865200" cy="487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26" name="Google Shape;626;p27"/>
          <p:cNvSpPr txBox="1">
            <a:spLocks noGrp="1"/>
          </p:cNvSpPr>
          <p:nvPr>
            <p:ph type="subTitle" idx="7"/>
          </p:nvPr>
        </p:nvSpPr>
        <p:spPr>
          <a:xfrm>
            <a:off x="4663000" y="5454165"/>
            <a:ext cx="2866000" cy="64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27" name="Google Shape;627;p27"/>
          <p:cNvSpPr txBox="1">
            <a:spLocks noGrp="1"/>
          </p:cNvSpPr>
          <p:nvPr>
            <p:ph type="title" idx="8"/>
          </p:nvPr>
        </p:nvSpPr>
        <p:spPr>
          <a:xfrm>
            <a:off x="8373917" y="2657903"/>
            <a:ext cx="2862400" cy="487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28" name="Google Shape;628;p27"/>
          <p:cNvSpPr txBox="1">
            <a:spLocks noGrp="1"/>
          </p:cNvSpPr>
          <p:nvPr>
            <p:ph type="subTitle" idx="9"/>
          </p:nvPr>
        </p:nvSpPr>
        <p:spPr>
          <a:xfrm>
            <a:off x="8372117" y="3135131"/>
            <a:ext cx="2866000" cy="64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29" name="Google Shape;629;p27"/>
          <p:cNvSpPr txBox="1">
            <a:spLocks noGrp="1"/>
          </p:cNvSpPr>
          <p:nvPr>
            <p:ph type="title" idx="13"/>
          </p:nvPr>
        </p:nvSpPr>
        <p:spPr>
          <a:xfrm>
            <a:off x="8372517" y="4976931"/>
            <a:ext cx="2865200" cy="487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30" name="Google Shape;630;p27"/>
          <p:cNvSpPr txBox="1">
            <a:spLocks noGrp="1"/>
          </p:cNvSpPr>
          <p:nvPr>
            <p:ph type="subTitle" idx="14"/>
          </p:nvPr>
        </p:nvSpPr>
        <p:spPr>
          <a:xfrm>
            <a:off x="8372117" y="5454165"/>
            <a:ext cx="2866000" cy="646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31" name="Google Shape;631;p27"/>
          <p:cNvSpPr txBox="1">
            <a:spLocks noGrp="1"/>
          </p:cNvSpPr>
          <p:nvPr>
            <p:ph type="title" idx="15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632" name="Google Shape;632;p27"/>
          <p:cNvGrpSpPr/>
          <p:nvPr/>
        </p:nvGrpSpPr>
        <p:grpSpPr>
          <a:xfrm>
            <a:off x="491434" y="1"/>
            <a:ext cx="919079" cy="1641444"/>
            <a:chOff x="289713" y="-561809"/>
            <a:chExt cx="847025" cy="1512759"/>
          </a:xfrm>
        </p:grpSpPr>
        <p:sp>
          <p:nvSpPr>
            <p:cNvPr id="633" name="Google Shape;633;p27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4" name="Google Shape;634;p27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5" name="Google Shape;635;p27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6" name="Google Shape;636;p27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7" name="Google Shape;637;p27"/>
            <p:cNvSpPr/>
            <p:nvPr/>
          </p:nvSpPr>
          <p:spPr>
            <a:xfrm>
              <a:off x="713219" y="-561809"/>
              <a:ext cx="21321" cy="1041276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8" name="Google Shape;638;p27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39" name="Google Shape;639;p27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40" name="Google Shape;640;p27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41" name="Google Shape;641;p27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642" name="Google Shape;642;p27"/>
          <p:cNvGrpSpPr/>
          <p:nvPr/>
        </p:nvGrpSpPr>
        <p:grpSpPr>
          <a:xfrm>
            <a:off x="-291500" y="3591934"/>
            <a:ext cx="1204567" cy="3030100"/>
            <a:chOff x="8316777" y="2627725"/>
            <a:chExt cx="903425" cy="2272575"/>
          </a:xfrm>
        </p:grpSpPr>
        <p:sp>
          <p:nvSpPr>
            <p:cNvPr id="643" name="Google Shape;643;p27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644" name="Google Shape;644;p27"/>
            <p:cNvPicPr preferRelativeResize="0"/>
            <p:nvPr/>
          </p:nvPicPr>
          <p:blipFill rotWithShape="1">
            <a:blip r:embed="rId3">
              <a:alphaModFix/>
            </a:blip>
            <a:srcRect l="36816"/>
            <a:stretch/>
          </p:blipFill>
          <p:spPr>
            <a:xfrm>
              <a:off x="8535403" y="2627725"/>
              <a:ext cx="684800" cy="22193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645" name="Google Shape;645;p27"/>
          <p:cNvGrpSpPr/>
          <p:nvPr/>
        </p:nvGrpSpPr>
        <p:grpSpPr>
          <a:xfrm>
            <a:off x="11232000" y="4927601"/>
            <a:ext cx="1926000" cy="1631833"/>
            <a:chOff x="1739950" y="3665925"/>
            <a:chExt cx="1444500" cy="1223875"/>
          </a:xfrm>
        </p:grpSpPr>
        <p:sp>
          <p:nvSpPr>
            <p:cNvPr id="646" name="Google Shape;646;p27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647" name="Google Shape;647;p27"/>
            <p:cNvPicPr preferRelativeResize="0"/>
            <p:nvPr/>
          </p:nvPicPr>
          <p:blipFill rotWithShape="1">
            <a:blip r:embed="rId4">
              <a:alphaModFix/>
            </a:blip>
            <a:srcRect r="47946"/>
            <a:stretch/>
          </p:blipFill>
          <p:spPr>
            <a:xfrm>
              <a:off x="1815052" y="3665925"/>
              <a:ext cx="644901" cy="11854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118432836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9" name="Google Shape;649;p2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50" name="Google Shape;650;p28"/>
          <p:cNvSpPr txBox="1">
            <a:spLocks noGrp="1"/>
          </p:cNvSpPr>
          <p:nvPr>
            <p:ph type="title" hasCustomPrompt="1"/>
          </p:nvPr>
        </p:nvSpPr>
        <p:spPr>
          <a:xfrm>
            <a:off x="953413" y="1343279"/>
            <a:ext cx="4453600" cy="85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51" name="Google Shape;651;p28"/>
          <p:cNvSpPr txBox="1">
            <a:spLocks noGrp="1"/>
          </p:cNvSpPr>
          <p:nvPr>
            <p:ph type="subTitle" idx="1"/>
          </p:nvPr>
        </p:nvSpPr>
        <p:spPr>
          <a:xfrm>
            <a:off x="1080813" y="2605007"/>
            <a:ext cx="41988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52" name="Google Shape;652;p28"/>
          <p:cNvSpPr txBox="1">
            <a:spLocks noGrp="1"/>
          </p:cNvSpPr>
          <p:nvPr>
            <p:ph type="title" idx="2" hasCustomPrompt="1"/>
          </p:nvPr>
        </p:nvSpPr>
        <p:spPr>
          <a:xfrm>
            <a:off x="6788587" y="1343295"/>
            <a:ext cx="4450000" cy="85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53" name="Google Shape;653;p28"/>
          <p:cNvSpPr txBox="1">
            <a:spLocks noGrp="1"/>
          </p:cNvSpPr>
          <p:nvPr>
            <p:ph type="subTitle" idx="3"/>
          </p:nvPr>
        </p:nvSpPr>
        <p:spPr>
          <a:xfrm>
            <a:off x="6916587" y="2601909"/>
            <a:ext cx="41940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654" name="Google Shape;654;p28"/>
          <p:cNvSpPr txBox="1">
            <a:spLocks noGrp="1"/>
          </p:cNvSpPr>
          <p:nvPr>
            <p:ph type="title" idx="4" hasCustomPrompt="1"/>
          </p:nvPr>
        </p:nvSpPr>
        <p:spPr>
          <a:xfrm>
            <a:off x="3287157" y="3965040"/>
            <a:ext cx="5612800" cy="85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655" name="Google Shape;655;p28"/>
          <p:cNvSpPr txBox="1">
            <a:spLocks noGrp="1"/>
          </p:cNvSpPr>
          <p:nvPr>
            <p:ph type="subTitle" idx="5"/>
          </p:nvPr>
        </p:nvSpPr>
        <p:spPr>
          <a:xfrm>
            <a:off x="3287157" y="5224227"/>
            <a:ext cx="56128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"/>
              <a:buNone/>
              <a:defRPr>
                <a:solidFill>
                  <a:schemeClr val="lt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Font typeface="PT Sans"/>
              <a:buNone/>
              <a:defRPr sz="2800"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grpSp>
        <p:nvGrpSpPr>
          <p:cNvPr id="656" name="Google Shape;656;p28"/>
          <p:cNvGrpSpPr/>
          <p:nvPr/>
        </p:nvGrpSpPr>
        <p:grpSpPr>
          <a:xfrm>
            <a:off x="5634018" y="-12699"/>
            <a:ext cx="919079" cy="1031844"/>
            <a:chOff x="289713" y="0"/>
            <a:chExt cx="847025" cy="950950"/>
          </a:xfrm>
        </p:grpSpPr>
        <p:sp>
          <p:nvSpPr>
            <p:cNvPr id="657" name="Google Shape;657;p2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58" name="Google Shape;658;p28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59" name="Google Shape;659;p28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0" name="Google Shape;660;p2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1" name="Google Shape;661;p28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2" name="Google Shape;662;p28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3" name="Google Shape;663;p28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4" name="Google Shape;664;p28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65" name="Google Shape;665;p28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35214205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Numbers and text 1">
    <p:spTree>
      <p:nvGrpSpPr>
        <p:cNvPr id="1" name="Shape 6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7" name="Google Shape;667;p2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68" name="Google Shape;668;p29"/>
          <p:cNvSpPr txBox="1">
            <a:spLocks noGrp="1"/>
          </p:cNvSpPr>
          <p:nvPr>
            <p:ph type="title"/>
          </p:nvPr>
        </p:nvSpPr>
        <p:spPr>
          <a:xfrm>
            <a:off x="951015" y="3785631"/>
            <a:ext cx="30740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69" name="Google Shape;669;p29"/>
          <p:cNvSpPr txBox="1">
            <a:spLocks noGrp="1"/>
          </p:cNvSpPr>
          <p:nvPr>
            <p:ph type="subTitle" idx="1"/>
          </p:nvPr>
        </p:nvSpPr>
        <p:spPr>
          <a:xfrm>
            <a:off x="951015" y="4260827"/>
            <a:ext cx="3074000" cy="90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70" name="Google Shape;670;p29"/>
          <p:cNvSpPr txBox="1">
            <a:spLocks noGrp="1"/>
          </p:cNvSpPr>
          <p:nvPr>
            <p:ph type="title" idx="2"/>
          </p:nvPr>
        </p:nvSpPr>
        <p:spPr>
          <a:xfrm>
            <a:off x="4558308" y="3785631"/>
            <a:ext cx="30740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71" name="Google Shape;671;p29"/>
          <p:cNvSpPr txBox="1">
            <a:spLocks noGrp="1"/>
          </p:cNvSpPr>
          <p:nvPr>
            <p:ph type="subTitle" idx="3"/>
          </p:nvPr>
        </p:nvSpPr>
        <p:spPr>
          <a:xfrm>
            <a:off x="4558308" y="4260827"/>
            <a:ext cx="3074000" cy="90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72" name="Google Shape;672;p29"/>
          <p:cNvSpPr txBox="1">
            <a:spLocks noGrp="1"/>
          </p:cNvSpPr>
          <p:nvPr>
            <p:ph type="title" idx="4"/>
          </p:nvPr>
        </p:nvSpPr>
        <p:spPr>
          <a:xfrm>
            <a:off x="8166985" y="3785631"/>
            <a:ext cx="30740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9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3333"/>
            </a:lvl9pPr>
          </a:lstStyle>
          <a:p>
            <a:endParaRPr/>
          </a:p>
        </p:txBody>
      </p:sp>
      <p:sp>
        <p:nvSpPr>
          <p:cNvPr id="673" name="Google Shape;673;p29"/>
          <p:cNvSpPr txBox="1">
            <a:spLocks noGrp="1"/>
          </p:cNvSpPr>
          <p:nvPr>
            <p:ph type="subTitle" idx="5"/>
          </p:nvPr>
        </p:nvSpPr>
        <p:spPr>
          <a:xfrm>
            <a:off x="8166985" y="4260827"/>
            <a:ext cx="3074000" cy="90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sp>
        <p:nvSpPr>
          <p:cNvPr id="674" name="Google Shape;674;p29"/>
          <p:cNvSpPr txBox="1">
            <a:spLocks noGrp="1"/>
          </p:cNvSpPr>
          <p:nvPr>
            <p:ph type="title" idx="6" hasCustomPrompt="1"/>
          </p:nvPr>
        </p:nvSpPr>
        <p:spPr>
          <a:xfrm>
            <a:off x="1872815" y="2682835"/>
            <a:ext cx="12304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667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675" name="Google Shape;675;p29"/>
          <p:cNvSpPr txBox="1">
            <a:spLocks noGrp="1"/>
          </p:cNvSpPr>
          <p:nvPr>
            <p:ph type="title" idx="7" hasCustomPrompt="1"/>
          </p:nvPr>
        </p:nvSpPr>
        <p:spPr>
          <a:xfrm>
            <a:off x="5480800" y="2682835"/>
            <a:ext cx="12304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667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676" name="Google Shape;676;p29"/>
          <p:cNvSpPr txBox="1">
            <a:spLocks noGrp="1"/>
          </p:cNvSpPr>
          <p:nvPr>
            <p:ph type="title" idx="8" hasCustomPrompt="1"/>
          </p:nvPr>
        </p:nvSpPr>
        <p:spPr>
          <a:xfrm>
            <a:off x="9088785" y="2682835"/>
            <a:ext cx="1230400" cy="48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667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677" name="Google Shape;677;p29"/>
          <p:cNvSpPr txBox="1">
            <a:spLocks noGrp="1"/>
          </p:cNvSpPr>
          <p:nvPr>
            <p:ph type="title" idx="9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grpSp>
        <p:nvGrpSpPr>
          <p:cNvPr id="678" name="Google Shape;678;p29"/>
          <p:cNvGrpSpPr/>
          <p:nvPr/>
        </p:nvGrpSpPr>
        <p:grpSpPr>
          <a:xfrm>
            <a:off x="10783145" y="1"/>
            <a:ext cx="919079" cy="1743043"/>
            <a:chOff x="289713" y="-655442"/>
            <a:chExt cx="847025" cy="1606392"/>
          </a:xfrm>
        </p:grpSpPr>
        <p:sp>
          <p:nvSpPr>
            <p:cNvPr id="679" name="Google Shape;679;p2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0" name="Google Shape;680;p29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1" name="Google Shape;681;p29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2" name="Google Shape;682;p2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3" name="Google Shape;683;p29"/>
            <p:cNvSpPr/>
            <p:nvPr/>
          </p:nvSpPr>
          <p:spPr>
            <a:xfrm>
              <a:off x="713219" y="-655442"/>
              <a:ext cx="21321" cy="113496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4" name="Google Shape;684;p29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5" name="Google Shape;685;p2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6" name="Google Shape;686;p29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87" name="Google Shape;687;p2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688" name="Google Shape;688;p29"/>
          <p:cNvGrpSpPr/>
          <p:nvPr/>
        </p:nvGrpSpPr>
        <p:grpSpPr>
          <a:xfrm>
            <a:off x="489778" y="1"/>
            <a:ext cx="919079" cy="1743043"/>
            <a:chOff x="289713" y="-655442"/>
            <a:chExt cx="847025" cy="1606392"/>
          </a:xfrm>
        </p:grpSpPr>
        <p:sp>
          <p:nvSpPr>
            <p:cNvPr id="689" name="Google Shape;689;p2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0" name="Google Shape;690;p29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1" name="Google Shape;691;p29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2" name="Google Shape;692;p2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3" name="Google Shape;693;p29"/>
            <p:cNvSpPr/>
            <p:nvPr/>
          </p:nvSpPr>
          <p:spPr>
            <a:xfrm>
              <a:off x="713219" y="-655442"/>
              <a:ext cx="21321" cy="113496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4" name="Google Shape;694;p29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5" name="Google Shape;695;p29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6" name="Google Shape;696;p29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697" name="Google Shape;697;p29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698" name="Google Shape;698;p29"/>
          <p:cNvGrpSpPr/>
          <p:nvPr/>
        </p:nvGrpSpPr>
        <p:grpSpPr>
          <a:xfrm>
            <a:off x="115801" y="5804901"/>
            <a:ext cx="1903600" cy="951500"/>
            <a:chOff x="131176" y="4137775"/>
            <a:chExt cx="1427700" cy="713625"/>
          </a:xfrm>
        </p:grpSpPr>
        <p:sp>
          <p:nvSpPr>
            <p:cNvPr id="699" name="Google Shape;699;p29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00" name="Google Shape;700;p2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01" name="Google Shape;701;p29"/>
          <p:cNvGrpSpPr/>
          <p:nvPr/>
        </p:nvGrpSpPr>
        <p:grpSpPr>
          <a:xfrm>
            <a:off x="11241033" y="5732265"/>
            <a:ext cx="812800" cy="1002703"/>
            <a:chOff x="3184450" y="4137773"/>
            <a:chExt cx="609600" cy="752027"/>
          </a:xfrm>
        </p:grpSpPr>
        <p:sp>
          <p:nvSpPr>
            <p:cNvPr id="702" name="Google Shape;702;p29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03" name="Google Shape;703;p2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04" name="Google Shape;704;p29"/>
          <p:cNvPicPr preferRelativeResize="0"/>
          <p:nvPr/>
        </p:nvPicPr>
        <p:blipFill rotWithShape="1">
          <a:blip r:embed="rId5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202295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" name="Google Shape;706;p3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07" name="Google Shape;707;p30"/>
          <p:cNvSpPr txBox="1">
            <a:spLocks noGrp="1"/>
          </p:cNvSpPr>
          <p:nvPr>
            <p:ph type="title"/>
          </p:nvPr>
        </p:nvSpPr>
        <p:spPr>
          <a:xfrm>
            <a:off x="2216800" y="1487316"/>
            <a:ext cx="5726400" cy="1164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200"/>
              <a:buNone/>
              <a:defRPr sz="96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08" name="Google Shape;708;p30"/>
          <p:cNvSpPr txBox="1">
            <a:spLocks noGrp="1"/>
          </p:cNvSpPr>
          <p:nvPr>
            <p:ph type="subTitle" idx="1"/>
          </p:nvPr>
        </p:nvSpPr>
        <p:spPr>
          <a:xfrm>
            <a:off x="2216800" y="2633000"/>
            <a:ext cx="4579600" cy="145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/>
            </a:lvl9pPr>
          </a:lstStyle>
          <a:p>
            <a:endParaRPr/>
          </a:p>
        </p:txBody>
      </p:sp>
      <p:grpSp>
        <p:nvGrpSpPr>
          <p:cNvPr id="709" name="Google Shape;709;p30"/>
          <p:cNvGrpSpPr/>
          <p:nvPr/>
        </p:nvGrpSpPr>
        <p:grpSpPr>
          <a:xfrm>
            <a:off x="4341467" y="1"/>
            <a:ext cx="919079" cy="1031844"/>
            <a:chOff x="289713" y="0"/>
            <a:chExt cx="847025" cy="950950"/>
          </a:xfrm>
        </p:grpSpPr>
        <p:sp>
          <p:nvSpPr>
            <p:cNvPr id="710" name="Google Shape;710;p3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1" name="Google Shape;711;p30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2" name="Google Shape;712;p30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3" name="Google Shape;713;p3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4" name="Google Shape;714;p30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5" name="Google Shape;715;p30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6" name="Google Shape;716;p3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7" name="Google Shape;717;p30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18" name="Google Shape;718;p3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grpSp>
        <p:nvGrpSpPr>
          <p:cNvPr id="719" name="Google Shape;719;p30"/>
          <p:cNvGrpSpPr/>
          <p:nvPr/>
        </p:nvGrpSpPr>
        <p:grpSpPr>
          <a:xfrm>
            <a:off x="3173067" y="1"/>
            <a:ext cx="919079" cy="1031844"/>
            <a:chOff x="289713" y="0"/>
            <a:chExt cx="847025" cy="950950"/>
          </a:xfrm>
        </p:grpSpPr>
        <p:sp>
          <p:nvSpPr>
            <p:cNvPr id="720" name="Google Shape;720;p3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1" name="Google Shape;721;p30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2" name="Google Shape;722;p30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3" name="Google Shape;723;p3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4" name="Google Shape;724;p30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5" name="Google Shape;725;p30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6" name="Google Shape;726;p30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7" name="Google Shape;727;p30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28" name="Google Shape;728;p30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  <p:pic>
        <p:nvPicPr>
          <p:cNvPr id="729" name="Google Shape;729;p30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flipH="1">
            <a:off x="10992234" y="1092734"/>
            <a:ext cx="1203167" cy="40957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30" name="Google Shape;730;p30"/>
          <p:cNvGrpSpPr/>
          <p:nvPr/>
        </p:nvGrpSpPr>
        <p:grpSpPr>
          <a:xfrm flipH="1">
            <a:off x="7376246" y="3880835"/>
            <a:ext cx="3307005" cy="2326591"/>
            <a:chOff x="-2293059" y="5143500"/>
            <a:chExt cx="2265900" cy="1594138"/>
          </a:xfrm>
        </p:grpSpPr>
        <p:sp>
          <p:nvSpPr>
            <p:cNvPr id="731" name="Google Shape;731;p30"/>
            <p:cNvSpPr/>
            <p:nvPr/>
          </p:nvSpPr>
          <p:spPr>
            <a:xfrm>
              <a:off x="-2293059" y="6627238"/>
              <a:ext cx="22659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32" name="Google Shape;732;p30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-2255831" y="5143500"/>
              <a:ext cx="2191425" cy="15335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33" name="Google Shape;733;p3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979768" y="1182501"/>
            <a:ext cx="3443200" cy="21121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34" name="Google Shape;734;p30"/>
          <p:cNvGrpSpPr/>
          <p:nvPr/>
        </p:nvGrpSpPr>
        <p:grpSpPr>
          <a:xfrm>
            <a:off x="10321361" y="2530722"/>
            <a:ext cx="1768265" cy="3707631"/>
            <a:chOff x="8136352" y="2627725"/>
            <a:chExt cx="1083850" cy="2272575"/>
          </a:xfrm>
        </p:grpSpPr>
        <p:sp>
          <p:nvSpPr>
            <p:cNvPr id="735" name="Google Shape;735;p30"/>
            <p:cNvSpPr/>
            <p:nvPr/>
          </p:nvSpPr>
          <p:spPr>
            <a:xfrm>
              <a:off x="8316777" y="4789900"/>
              <a:ext cx="7230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36" name="Google Shape;736;p30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8136352" y="2627725"/>
              <a:ext cx="1083850" cy="22193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37" name="Google Shape;737;p30"/>
          <p:cNvGrpSpPr/>
          <p:nvPr/>
        </p:nvGrpSpPr>
        <p:grpSpPr>
          <a:xfrm>
            <a:off x="10321342" y="5422908"/>
            <a:ext cx="641461" cy="791333"/>
            <a:chOff x="3184450" y="4137773"/>
            <a:chExt cx="609600" cy="752027"/>
          </a:xfrm>
        </p:grpSpPr>
        <p:sp>
          <p:nvSpPr>
            <p:cNvPr id="738" name="Google Shape;738;p30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39" name="Google Shape;739;p30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740" name="Google Shape;740;p30"/>
          <p:cNvSpPr txBox="1"/>
          <p:nvPr/>
        </p:nvSpPr>
        <p:spPr>
          <a:xfrm>
            <a:off x="2216800" y="4216100"/>
            <a:ext cx="4452000" cy="97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rPr>
              <a:t>CREDITS: This presentation template was created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Chivo"/>
                <a:ea typeface="Chivo"/>
                <a:cs typeface="Chivo"/>
                <a:sym typeface="Chivo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6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rPr>
              <a:t>, including icons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Chivo"/>
                <a:ea typeface="Chivo"/>
                <a:cs typeface="Chivo"/>
                <a:sym typeface="Chivo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6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rPr>
              <a:t>, infographics &amp; images by </a:t>
            </a:r>
            <a:r>
              <a:rPr lang="en" sz="1600" b="1">
                <a:solidFill>
                  <a:schemeClr val="dk1"/>
                </a:solidFill>
                <a:uFill>
                  <a:noFill/>
                </a:uFill>
                <a:latin typeface="Chivo"/>
                <a:ea typeface="Chivo"/>
                <a:cs typeface="Chivo"/>
                <a:sym typeface="Chivo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600" b="1" dirty="0">
              <a:solidFill>
                <a:schemeClr val="dk1"/>
              </a:solidFill>
              <a:latin typeface="Chivo"/>
              <a:ea typeface="Chivo"/>
              <a:cs typeface="Chivo"/>
              <a:sym typeface="Chivo"/>
            </a:endParaRPr>
          </a:p>
        </p:txBody>
      </p:sp>
      <p:grpSp>
        <p:nvGrpSpPr>
          <p:cNvPr id="741" name="Google Shape;741;p30"/>
          <p:cNvGrpSpPr/>
          <p:nvPr/>
        </p:nvGrpSpPr>
        <p:grpSpPr>
          <a:xfrm>
            <a:off x="260187" y="326229"/>
            <a:ext cx="2122495" cy="700969"/>
            <a:chOff x="583503" y="585996"/>
            <a:chExt cx="1591871" cy="525727"/>
          </a:xfrm>
        </p:grpSpPr>
        <p:sp>
          <p:nvSpPr>
            <p:cNvPr id="742" name="Google Shape;742;p30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3" name="Google Shape;743;p30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4" name="Google Shape;744;p30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5" name="Google Shape;745;p30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6" name="Google Shape;746;p30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7" name="Google Shape;747;p30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8" name="Google Shape;748;p30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49" name="Google Shape;749;p30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fill="none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0" name="Google Shape;750;p30"/>
            <p:cNvSpPr/>
            <p:nvPr/>
          </p:nvSpPr>
          <p:spPr>
            <a:xfrm>
              <a:off x="1043059" y="681578"/>
              <a:ext cx="371308" cy="158102"/>
            </a:xfrm>
            <a:custGeom>
              <a:avLst/>
              <a:gdLst/>
              <a:ahLst/>
              <a:cxnLst/>
              <a:rect l="l" t="t" r="r" b="b"/>
              <a:pathLst>
                <a:path w="10761" h="4582" extrusionOk="0">
                  <a:moveTo>
                    <a:pt x="10761" y="4582"/>
                  </a:moveTo>
                  <a:lnTo>
                    <a:pt x="10122" y="0"/>
                  </a:lnTo>
                  <a:lnTo>
                    <a:pt x="0" y="2344"/>
                  </a:lnTo>
                  <a:lnTo>
                    <a:pt x="0" y="2664"/>
                  </a:lnTo>
                  <a:lnTo>
                    <a:pt x="1065" y="2557"/>
                  </a:lnTo>
                  <a:lnTo>
                    <a:pt x="1172" y="4155"/>
                  </a:lnTo>
                  <a:lnTo>
                    <a:pt x="0" y="4155"/>
                  </a:lnTo>
                  <a:lnTo>
                    <a:pt x="0" y="4582"/>
                  </a:lnTo>
                  <a:lnTo>
                    <a:pt x="10761" y="458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1" name="Google Shape;751;p30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FFB3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2" name="Google Shape;752;p30"/>
            <p:cNvSpPr/>
            <p:nvPr/>
          </p:nvSpPr>
          <p:spPr>
            <a:xfrm>
              <a:off x="1079808" y="710978"/>
              <a:ext cx="312512" cy="114005"/>
            </a:xfrm>
            <a:custGeom>
              <a:avLst/>
              <a:gdLst/>
              <a:ahLst/>
              <a:cxnLst/>
              <a:rect l="l" t="t" r="r" b="b"/>
              <a:pathLst>
                <a:path w="9057" h="3304" extrusionOk="0">
                  <a:moveTo>
                    <a:pt x="0" y="1705"/>
                  </a:moveTo>
                  <a:lnTo>
                    <a:pt x="8311" y="1"/>
                  </a:lnTo>
                  <a:lnTo>
                    <a:pt x="9057" y="3197"/>
                  </a:lnTo>
                  <a:lnTo>
                    <a:pt x="107" y="3303"/>
                  </a:lnTo>
                  <a:lnTo>
                    <a:pt x="0" y="170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3" name="Google Shape;753;p30"/>
            <p:cNvSpPr/>
            <p:nvPr/>
          </p:nvSpPr>
          <p:spPr>
            <a:xfrm>
              <a:off x="1054066" y="585996"/>
              <a:ext cx="628681" cy="176493"/>
            </a:xfrm>
            <a:custGeom>
              <a:avLst/>
              <a:gdLst/>
              <a:ahLst/>
              <a:cxnLst/>
              <a:rect l="l" t="t" r="r" b="b"/>
              <a:pathLst>
                <a:path w="18220" h="5115" extrusionOk="0">
                  <a:moveTo>
                    <a:pt x="18220" y="2664"/>
                  </a:moveTo>
                  <a:lnTo>
                    <a:pt x="18220" y="2344"/>
                  </a:lnTo>
                  <a:lnTo>
                    <a:pt x="17580" y="2344"/>
                  </a:lnTo>
                  <a:lnTo>
                    <a:pt x="17580" y="1066"/>
                  </a:lnTo>
                  <a:lnTo>
                    <a:pt x="18220" y="1066"/>
                  </a:lnTo>
                  <a:lnTo>
                    <a:pt x="18220" y="746"/>
                  </a:lnTo>
                  <a:lnTo>
                    <a:pt x="9377" y="0"/>
                  </a:lnTo>
                  <a:lnTo>
                    <a:pt x="1" y="0"/>
                  </a:lnTo>
                  <a:lnTo>
                    <a:pt x="214" y="5114"/>
                  </a:lnTo>
                  <a:lnTo>
                    <a:pt x="9803" y="2770"/>
                  </a:lnTo>
                  <a:lnTo>
                    <a:pt x="18220" y="266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4" name="Google Shape;754;p30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FFBD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5" name="Google Shape;755;p30"/>
            <p:cNvSpPr/>
            <p:nvPr/>
          </p:nvSpPr>
          <p:spPr>
            <a:xfrm>
              <a:off x="1072458" y="604354"/>
              <a:ext cx="312512" cy="128704"/>
            </a:xfrm>
            <a:custGeom>
              <a:avLst/>
              <a:gdLst/>
              <a:ahLst/>
              <a:cxnLst/>
              <a:rect l="l" t="t" r="r" b="b"/>
              <a:pathLst>
                <a:path w="9057" h="3730" extrusionOk="0">
                  <a:moveTo>
                    <a:pt x="8844" y="1"/>
                  </a:moveTo>
                  <a:lnTo>
                    <a:pt x="0" y="1"/>
                  </a:lnTo>
                  <a:lnTo>
                    <a:pt x="213" y="3730"/>
                  </a:lnTo>
                  <a:lnTo>
                    <a:pt x="9057" y="2025"/>
                  </a:lnTo>
                  <a:lnTo>
                    <a:pt x="884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6" name="Google Shape;756;p30"/>
            <p:cNvSpPr/>
            <p:nvPr/>
          </p:nvSpPr>
          <p:spPr>
            <a:xfrm>
              <a:off x="1377598" y="604354"/>
              <a:ext cx="283114" cy="69907"/>
            </a:xfrm>
            <a:custGeom>
              <a:avLst/>
              <a:gdLst/>
              <a:ahLst/>
              <a:cxnLst/>
              <a:rect l="l" t="t" r="r" b="b"/>
              <a:pathLst>
                <a:path w="8205" h="2026" extrusionOk="0">
                  <a:moveTo>
                    <a:pt x="1" y="1"/>
                  </a:moveTo>
                  <a:lnTo>
                    <a:pt x="8204" y="534"/>
                  </a:lnTo>
                  <a:lnTo>
                    <a:pt x="8204" y="1812"/>
                  </a:lnTo>
                  <a:lnTo>
                    <a:pt x="214" y="202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7" name="Google Shape;757;p30"/>
            <p:cNvSpPr/>
            <p:nvPr/>
          </p:nvSpPr>
          <p:spPr>
            <a:xfrm>
              <a:off x="631294" y="839651"/>
              <a:ext cx="389699" cy="58866"/>
            </a:xfrm>
            <a:custGeom>
              <a:avLst/>
              <a:gdLst/>
              <a:ahLst/>
              <a:cxnLst/>
              <a:rect l="l" t="t" r="r" b="b"/>
              <a:pathLst>
                <a:path w="11294" h="1706" extrusionOk="0">
                  <a:moveTo>
                    <a:pt x="11294" y="1"/>
                  </a:moveTo>
                  <a:lnTo>
                    <a:pt x="0" y="427"/>
                  </a:lnTo>
                  <a:lnTo>
                    <a:pt x="0" y="1705"/>
                  </a:lnTo>
                  <a:lnTo>
                    <a:pt x="11294" y="1386"/>
                  </a:lnTo>
                  <a:lnTo>
                    <a:pt x="1129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8" name="Google Shape;758;p30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59" name="Google Shape;759;p30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extrusionOk="0">
                  <a:moveTo>
                    <a:pt x="5648" y="0"/>
                  </a:moveTo>
                  <a:lnTo>
                    <a:pt x="1" y="107"/>
                  </a:lnTo>
                  <a:lnTo>
                    <a:pt x="321" y="6606"/>
                  </a:lnTo>
                  <a:lnTo>
                    <a:pt x="5328" y="6499"/>
                  </a:lnTo>
                  <a:lnTo>
                    <a:pt x="564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0" name="Google Shape;760;p30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fill="none" extrusionOk="0">
                  <a:moveTo>
                    <a:pt x="321" y="6606"/>
                  </a:moveTo>
                  <a:lnTo>
                    <a:pt x="1" y="107"/>
                  </a:lnTo>
                  <a:lnTo>
                    <a:pt x="5648" y="0"/>
                  </a:lnTo>
                  <a:lnTo>
                    <a:pt x="5328" y="6499"/>
                  </a:lnTo>
                  <a:lnTo>
                    <a:pt x="321" y="660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1" name="Google Shape;761;p30"/>
            <p:cNvSpPr/>
            <p:nvPr/>
          </p:nvSpPr>
          <p:spPr>
            <a:xfrm>
              <a:off x="1932737" y="810252"/>
              <a:ext cx="172836" cy="29433"/>
            </a:xfrm>
            <a:custGeom>
              <a:avLst/>
              <a:gdLst/>
              <a:ahLst/>
              <a:cxnLst/>
              <a:rect l="l" t="t" r="r" b="b"/>
              <a:pathLst>
                <a:path w="5009" h="853" extrusionOk="0">
                  <a:moveTo>
                    <a:pt x="5008" y="0"/>
                  </a:moveTo>
                  <a:lnTo>
                    <a:pt x="1" y="213"/>
                  </a:lnTo>
                  <a:lnTo>
                    <a:pt x="1" y="746"/>
                  </a:lnTo>
                  <a:lnTo>
                    <a:pt x="640" y="746"/>
                  </a:lnTo>
                  <a:lnTo>
                    <a:pt x="853" y="533"/>
                  </a:lnTo>
                  <a:lnTo>
                    <a:pt x="1812" y="533"/>
                  </a:lnTo>
                  <a:lnTo>
                    <a:pt x="2025" y="746"/>
                  </a:lnTo>
                  <a:lnTo>
                    <a:pt x="2771" y="746"/>
                  </a:lnTo>
                  <a:lnTo>
                    <a:pt x="2877" y="533"/>
                  </a:lnTo>
                  <a:lnTo>
                    <a:pt x="4262" y="533"/>
                  </a:lnTo>
                  <a:lnTo>
                    <a:pt x="4582" y="853"/>
                  </a:lnTo>
                  <a:lnTo>
                    <a:pt x="5008" y="853"/>
                  </a:lnTo>
                  <a:lnTo>
                    <a:pt x="5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2" name="Google Shape;762;p30"/>
            <p:cNvSpPr/>
            <p:nvPr/>
          </p:nvSpPr>
          <p:spPr>
            <a:xfrm>
              <a:off x="1998920" y="608046"/>
              <a:ext cx="77222" cy="191192"/>
            </a:xfrm>
            <a:custGeom>
              <a:avLst/>
              <a:gdLst/>
              <a:ahLst/>
              <a:cxnLst/>
              <a:rect l="l" t="t" r="r" b="b"/>
              <a:pathLst>
                <a:path w="2238" h="5541" fill="none" extrusionOk="0">
                  <a:moveTo>
                    <a:pt x="1066" y="0"/>
                  </a:moveTo>
                  <a:lnTo>
                    <a:pt x="1066" y="0"/>
                  </a:lnTo>
                  <a:lnTo>
                    <a:pt x="533" y="0"/>
                  </a:lnTo>
                  <a:lnTo>
                    <a:pt x="107" y="214"/>
                  </a:lnTo>
                  <a:lnTo>
                    <a:pt x="107" y="214"/>
                  </a:lnTo>
                  <a:lnTo>
                    <a:pt x="0" y="427"/>
                  </a:lnTo>
                  <a:lnTo>
                    <a:pt x="0" y="1066"/>
                  </a:lnTo>
                  <a:lnTo>
                    <a:pt x="0" y="2771"/>
                  </a:lnTo>
                  <a:lnTo>
                    <a:pt x="320" y="4475"/>
                  </a:lnTo>
                  <a:lnTo>
                    <a:pt x="427" y="5114"/>
                  </a:lnTo>
                  <a:lnTo>
                    <a:pt x="640" y="5434"/>
                  </a:lnTo>
                  <a:lnTo>
                    <a:pt x="640" y="5434"/>
                  </a:lnTo>
                  <a:lnTo>
                    <a:pt x="959" y="5541"/>
                  </a:lnTo>
                  <a:lnTo>
                    <a:pt x="1172" y="5541"/>
                  </a:lnTo>
                  <a:lnTo>
                    <a:pt x="1172" y="5541"/>
                  </a:lnTo>
                  <a:lnTo>
                    <a:pt x="1492" y="5541"/>
                  </a:lnTo>
                  <a:lnTo>
                    <a:pt x="1812" y="5434"/>
                  </a:lnTo>
                  <a:lnTo>
                    <a:pt x="2025" y="5221"/>
                  </a:lnTo>
                  <a:lnTo>
                    <a:pt x="2131" y="5114"/>
                  </a:lnTo>
                  <a:lnTo>
                    <a:pt x="2131" y="5114"/>
                  </a:lnTo>
                  <a:lnTo>
                    <a:pt x="2238" y="2771"/>
                  </a:lnTo>
                  <a:lnTo>
                    <a:pt x="2238" y="1172"/>
                  </a:lnTo>
                  <a:lnTo>
                    <a:pt x="2131" y="320"/>
                  </a:lnTo>
                  <a:lnTo>
                    <a:pt x="2131" y="320"/>
                  </a:lnTo>
                  <a:lnTo>
                    <a:pt x="1918" y="107"/>
                  </a:lnTo>
                  <a:lnTo>
                    <a:pt x="1705" y="0"/>
                  </a:lnTo>
                  <a:lnTo>
                    <a:pt x="106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3" name="Google Shape;763;p30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4" name="Google Shape;764;p30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5" name="Google Shape;765;p30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6" name="Google Shape;766;p30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sp>
          <p:nvSpPr>
            <p:cNvPr id="767" name="Google Shape;767;p30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5916731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7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9" name="Google Shape;769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70" name="Google Shape;770;p31"/>
          <p:cNvGrpSpPr/>
          <p:nvPr/>
        </p:nvGrpSpPr>
        <p:grpSpPr>
          <a:xfrm>
            <a:off x="174901" y="5517034"/>
            <a:ext cx="1903600" cy="951500"/>
            <a:chOff x="131176" y="4137775"/>
            <a:chExt cx="1427700" cy="713625"/>
          </a:xfrm>
        </p:grpSpPr>
        <p:sp>
          <p:nvSpPr>
            <p:cNvPr id="771" name="Google Shape;771;p31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72" name="Google Shape;772;p31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73" name="Google Shape;773;p31"/>
          <p:cNvGrpSpPr/>
          <p:nvPr/>
        </p:nvGrpSpPr>
        <p:grpSpPr>
          <a:xfrm>
            <a:off x="174901" y="5517034"/>
            <a:ext cx="1903600" cy="951500"/>
            <a:chOff x="131176" y="4137775"/>
            <a:chExt cx="1427700" cy="713625"/>
          </a:xfrm>
        </p:grpSpPr>
        <p:sp>
          <p:nvSpPr>
            <p:cNvPr id="774" name="Google Shape;774;p31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75" name="Google Shape;775;p31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76" name="Google Shape;776;p31"/>
          <p:cNvPicPr preferRelativeResize="0"/>
          <p:nvPr/>
        </p:nvPicPr>
        <p:blipFill rotWithShape="1">
          <a:blip r:embed="rId4">
            <a:alphaModFix/>
          </a:blip>
          <a:srcRect l="59110"/>
          <a:stretch/>
        </p:blipFill>
        <p:spPr>
          <a:xfrm flipH="1">
            <a:off x="11690734" y="1092734"/>
            <a:ext cx="491967" cy="40957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77" name="Google Shape;777;p31"/>
          <p:cNvPicPr preferRelativeResize="0"/>
          <p:nvPr/>
        </p:nvPicPr>
        <p:blipFill rotWithShape="1">
          <a:blip r:embed="rId5">
            <a:alphaModFix/>
          </a:blip>
          <a:srcRect l="43368"/>
          <a:stretch/>
        </p:blipFill>
        <p:spPr>
          <a:xfrm>
            <a:off x="-37660" y="787501"/>
            <a:ext cx="1903600" cy="2544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78" name="Google Shape;778;p31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992534" y="4834900"/>
            <a:ext cx="2215567" cy="20420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100085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7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0" name="Google Shape;780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1" name="Google Shape;781;p32"/>
          <p:cNvPicPr preferRelativeResize="0"/>
          <p:nvPr/>
        </p:nvPicPr>
        <p:blipFill rotWithShape="1">
          <a:blip r:embed="rId3">
            <a:alphaModFix/>
          </a:blip>
          <a:srcRect l="33669"/>
          <a:stretch/>
        </p:blipFill>
        <p:spPr>
          <a:xfrm>
            <a:off x="0" y="1227334"/>
            <a:ext cx="800667" cy="4109033"/>
          </a:xfrm>
          <a:prstGeom prst="rect">
            <a:avLst/>
          </a:prstGeom>
          <a:noFill/>
          <a:ln>
            <a:noFill/>
          </a:ln>
        </p:spPr>
      </p:pic>
      <p:pic>
        <p:nvPicPr>
          <p:cNvPr id="782" name="Google Shape;782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flipH="1">
            <a:off x="-25400" y="4828633"/>
            <a:ext cx="2215567" cy="204206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783" name="Google Shape;783;p32"/>
          <p:cNvGrpSpPr/>
          <p:nvPr/>
        </p:nvGrpSpPr>
        <p:grpSpPr>
          <a:xfrm flipH="1">
            <a:off x="8029794" y="3743650"/>
            <a:ext cx="3863511" cy="2718111"/>
            <a:chOff x="-2293059" y="5143500"/>
            <a:chExt cx="2265900" cy="1594138"/>
          </a:xfrm>
        </p:grpSpPr>
        <p:sp>
          <p:nvSpPr>
            <p:cNvPr id="784" name="Google Shape;784;p32"/>
            <p:cNvSpPr/>
            <p:nvPr/>
          </p:nvSpPr>
          <p:spPr>
            <a:xfrm>
              <a:off x="-2293059" y="6627238"/>
              <a:ext cx="22659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85" name="Google Shape;785;p32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-2255831" y="5143500"/>
              <a:ext cx="2191425" cy="15335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786" name="Google Shape;786;p32"/>
          <p:cNvGrpSpPr/>
          <p:nvPr/>
        </p:nvGrpSpPr>
        <p:grpSpPr>
          <a:xfrm>
            <a:off x="7516167" y="5581231"/>
            <a:ext cx="812800" cy="1002703"/>
            <a:chOff x="3184450" y="4137773"/>
            <a:chExt cx="609600" cy="752027"/>
          </a:xfrm>
        </p:grpSpPr>
        <p:sp>
          <p:nvSpPr>
            <p:cNvPr id="787" name="Google Shape;787;p32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 dirty="0"/>
            </a:p>
          </p:txBody>
        </p:sp>
        <p:pic>
          <p:nvPicPr>
            <p:cNvPr id="788" name="Google Shape;788;p32"/>
            <p:cNvPicPr preferRelativeResize="0"/>
            <p:nvPr/>
          </p:nvPicPr>
          <p:blipFill>
            <a:blip r:embed="rId6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789" name="Google Shape;789;p32"/>
          <p:cNvPicPr preferRelativeResize="0"/>
          <p:nvPr/>
        </p:nvPicPr>
        <p:blipFill rotWithShape="1">
          <a:blip r:embed="rId7">
            <a:alphaModFix/>
          </a:blip>
          <a:srcRect r="29062"/>
          <a:stretch/>
        </p:blipFill>
        <p:spPr>
          <a:xfrm>
            <a:off x="9807564" y="470001"/>
            <a:ext cx="2384433" cy="254403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44315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57000" y="719328"/>
            <a:ext cx="1027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Fjalla One"/>
              <a:buNone/>
              <a:defRPr sz="3200" b="1">
                <a:solidFill>
                  <a:schemeClr val="dk1"/>
                </a:solidFill>
                <a:latin typeface="Fjalla One"/>
                <a:ea typeface="Fjalla One"/>
                <a:cs typeface="Fjalla One"/>
                <a:sym typeface="Fjalla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23600" y="1802500"/>
            <a:ext cx="10282400" cy="433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●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lvl="1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○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lvl="2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■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lvl="3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●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lvl="4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○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lvl="5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■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lvl="6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●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lvl="7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○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lvl="8" indent="-3238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Char char="■"/>
              <a:defRPr sz="1500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69486954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  <p:sldLayoutId id="2147483685" r:id="rId24"/>
    <p:sldLayoutId id="2147483686" r:id="rId25"/>
    <p:sldLayoutId id="2147483687" r:id="rId26"/>
    <p:sldLayoutId id="2147483688" r:id="rId27"/>
    <p:sldLayoutId id="2147483689" r:id="rId28"/>
    <p:sldLayoutId id="2147483690" r:id="rId29"/>
    <p:sldLayoutId id="2147483691" r:id="rId30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6.png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0" name="Google Shape;800;p36"/>
          <p:cNvGrpSpPr/>
          <p:nvPr/>
        </p:nvGrpSpPr>
        <p:grpSpPr>
          <a:xfrm>
            <a:off x="174901" y="5517034"/>
            <a:ext cx="1903600" cy="951500"/>
            <a:chOff x="131176" y="4137775"/>
            <a:chExt cx="1427700" cy="713625"/>
          </a:xfrm>
        </p:grpSpPr>
        <p:sp>
          <p:nvSpPr>
            <p:cNvPr id="801" name="Google Shape;801;p36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802" name="Google Shape;802;p36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803" name="Google Shape;803;p36"/>
          <p:cNvGrpSpPr/>
          <p:nvPr/>
        </p:nvGrpSpPr>
        <p:grpSpPr>
          <a:xfrm>
            <a:off x="7261504" y="2176176"/>
            <a:ext cx="3021200" cy="3849557"/>
            <a:chOff x="5065128" y="1632132"/>
            <a:chExt cx="2265900" cy="2887168"/>
          </a:xfrm>
        </p:grpSpPr>
        <p:sp>
          <p:nvSpPr>
            <p:cNvPr id="804" name="Google Shape;804;p36"/>
            <p:cNvSpPr/>
            <p:nvPr/>
          </p:nvSpPr>
          <p:spPr>
            <a:xfrm>
              <a:off x="5065128" y="4408900"/>
              <a:ext cx="22659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805" name="Google Shape;805;p3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5254575" y="1632132"/>
              <a:ext cx="1975125" cy="2858593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806" name="Google Shape;806;p36"/>
          <p:cNvSpPr txBox="1">
            <a:spLocks noGrp="1"/>
          </p:cNvSpPr>
          <p:nvPr>
            <p:ph type="ctrTitle"/>
          </p:nvPr>
        </p:nvSpPr>
        <p:spPr>
          <a:xfrm>
            <a:off x="376249" y="1627397"/>
            <a:ext cx="6925200" cy="1812476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5333" dirty="0"/>
              <a:t>EMPLOYABILITY SKILL OF </a:t>
            </a:r>
            <a:r>
              <a:rPr lang="en-US" sz="5333" dirty="0">
                <a:solidFill>
                  <a:srgbClr val="FFC000"/>
                </a:solidFill>
              </a:rPr>
              <a:t>ACTUARIAL ANALYST</a:t>
            </a:r>
          </a:p>
        </p:txBody>
      </p:sp>
      <p:sp>
        <p:nvSpPr>
          <p:cNvPr id="807" name="Google Shape;807;p36"/>
          <p:cNvSpPr txBox="1">
            <a:spLocks noGrp="1"/>
          </p:cNvSpPr>
          <p:nvPr>
            <p:ph type="subTitle" idx="1"/>
          </p:nvPr>
        </p:nvSpPr>
        <p:spPr>
          <a:xfrm>
            <a:off x="355332" y="3416124"/>
            <a:ext cx="4472059" cy="487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dirty="0"/>
              <a:t>AN ANALYSIS OF PERSONAL SKILL</a:t>
            </a:r>
          </a:p>
        </p:txBody>
      </p:sp>
      <p:sp>
        <p:nvSpPr>
          <p:cNvPr id="808" name="Google Shape;808;p36"/>
          <p:cNvSpPr/>
          <p:nvPr/>
        </p:nvSpPr>
        <p:spPr>
          <a:xfrm>
            <a:off x="-770358" y="1210350"/>
            <a:ext cx="239399" cy="398113"/>
          </a:xfrm>
          <a:custGeom>
            <a:avLst/>
            <a:gdLst/>
            <a:ahLst/>
            <a:cxnLst/>
            <a:rect l="l" t="t" r="r" b="b"/>
            <a:pathLst>
              <a:path w="9210" h="15316" fill="none" extrusionOk="0">
                <a:moveTo>
                  <a:pt x="4693" y="0"/>
                </a:moveTo>
                <a:lnTo>
                  <a:pt x="4693" y="0"/>
                </a:lnTo>
                <a:lnTo>
                  <a:pt x="4457" y="20"/>
                </a:lnTo>
                <a:lnTo>
                  <a:pt x="4241" y="79"/>
                </a:lnTo>
                <a:lnTo>
                  <a:pt x="4065" y="177"/>
                </a:lnTo>
                <a:lnTo>
                  <a:pt x="3888" y="314"/>
                </a:lnTo>
                <a:lnTo>
                  <a:pt x="3888" y="314"/>
                </a:lnTo>
                <a:lnTo>
                  <a:pt x="3751" y="472"/>
                </a:lnTo>
                <a:lnTo>
                  <a:pt x="3633" y="668"/>
                </a:lnTo>
                <a:lnTo>
                  <a:pt x="3574" y="884"/>
                </a:lnTo>
                <a:lnTo>
                  <a:pt x="3554" y="1120"/>
                </a:lnTo>
                <a:lnTo>
                  <a:pt x="3554" y="1925"/>
                </a:lnTo>
                <a:lnTo>
                  <a:pt x="3554" y="1925"/>
                </a:lnTo>
                <a:lnTo>
                  <a:pt x="3201" y="2003"/>
                </a:lnTo>
                <a:lnTo>
                  <a:pt x="2847" y="2121"/>
                </a:lnTo>
                <a:lnTo>
                  <a:pt x="2514" y="2239"/>
                </a:lnTo>
                <a:lnTo>
                  <a:pt x="2219" y="2396"/>
                </a:lnTo>
                <a:lnTo>
                  <a:pt x="1924" y="2553"/>
                </a:lnTo>
                <a:lnTo>
                  <a:pt x="1650" y="2749"/>
                </a:lnTo>
                <a:lnTo>
                  <a:pt x="1394" y="2965"/>
                </a:lnTo>
                <a:lnTo>
                  <a:pt x="1159" y="3181"/>
                </a:lnTo>
                <a:lnTo>
                  <a:pt x="1159" y="3181"/>
                </a:lnTo>
                <a:lnTo>
                  <a:pt x="943" y="3436"/>
                </a:lnTo>
                <a:lnTo>
                  <a:pt x="766" y="3692"/>
                </a:lnTo>
                <a:lnTo>
                  <a:pt x="609" y="3947"/>
                </a:lnTo>
                <a:lnTo>
                  <a:pt x="471" y="4222"/>
                </a:lnTo>
                <a:lnTo>
                  <a:pt x="373" y="4516"/>
                </a:lnTo>
                <a:lnTo>
                  <a:pt x="314" y="4811"/>
                </a:lnTo>
                <a:lnTo>
                  <a:pt x="275" y="5125"/>
                </a:lnTo>
                <a:lnTo>
                  <a:pt x="255" y="5439"/>
                </a:lnTo>
                <a:lnTo>
                  <a:pt x="255" y="5439"/>
                </a:lnTo>
                <a:lnTo>
                  <a:pt x="255" y="5714"/>
                </a:lnTo>
                <a:lnTo>
                  <a:pt x="295" y="5969"/>
                </a:lnTo>
                <a:lnTo>
                  <a:pt x="334" y="6225"/>
                </a:lnTo>
                <a:lnTo>
                  <a:pt x="393" y="6460"/>
                </a:lnTo>
                <a:lnTo>
                  <a:pt x="471" y="6676"/>
                </a:lnTo>
                <a:lnTo>
                  <a:pt x="570" y="6873"/>
                </a:lnTo>
                <a:lnTo>
                  <a:pt x="687" y="7069"/>
                </a:lnTo>
                <a:lnTo>
                  <a:pt x="825" y="7246"/>
                </a:lnTo>
                <a:lnTo>
                  <a:pt x="825" y="7246"/>
                </a:lnTo>
                <a:lnTo>
                  <a:pt x="962" y="7403"/>
                </a:lnTo>
                <a:lnTo>
                  <a:pt x="1119" y="7560"/>
                </a:lnTo>
                <a:lnTo>
                  <a:pt x="1277" y="7697"/>
                </a:lnTo>
                <a:lnTo>
                  <a:pt x="1434" y="7835"/>
                </a:lnTo>
                <a:lnTo>
                  <a:pt x="1610" y="7953"/>
                </a:lnTo>
                <a:lnTo>
                  <a:pt x="1787" y="8051"/>
                </a:lnTo>
                <a:lnTo>
                  <a:pt x="1983" y="8149"/>
                </a:lnTo>
                <a:lnTo>
                  <a:pt x="2160" y="8228"/>
                </a:lnTo>
                <a:lnTo>
                  <a:pt x="2160" y="8228"/>
                </a:lnTo>
                <a:lnTo>
                  <a:pt x="2572" y="8385"/>
                </a:lnTo>
                <a:lnTo>
                  <a:pt x="3044" y="8542"/>
                </a:lnTo>
                <a:lnTo>
                  <a:pt x="3574" y="8699"/>
                </a:lnTo>
                <a:lnTo>
                  <a:pt x="4163" y="8856"/>
                </a:lnTo>
                <a:lnTo>
                  <a:pt x="4163" y="8856"/>
                </a:lnTo>
                <a:lnTo>
                  <a:pt x="4831" y="9033"/>
                </a:lnTo>
                <a:lnTo>
                  <a:pt x="5321" y="9190"/>
                </a:lnTo>
                <a:lnTo>
                  <a:pt x="5321" y="9190"/>
                </a:lnTo>
                <a:lnTo>
                  <a:pt x="5518" y="9249"/>
                </a:lnTo>
                <a:lnTo>
                  <a:pt x="5675" y="9327"/>
                </a:lnTo>
                <a:lnTo>
                  <a:pt x="5852" y="9425"/>
                </a:lnTo>
                <a:lnTo>
                  <a:pt x="5989" y="9523"/>
                </a:lnTo>
                <a:lnTo>
                  <a:pt x="5989" y="9523"/>
                </a:lnTo>
                <a:lnTo>
                  <a:pt x="6107" y="9641"/>
                </a:lnTo>
                <a:lnTo>
                  <a:pt x="6185" y="9779"/>
                </a:lnTo>
                <a:lnTo>
                  <a:pt x="6244" y="9936"/>
                </a:lnTo>
                <a:lnTo>
                  <a:pt x="6244" y="10093"/>
                </a:lnTo>
                <a:lnTo>
                  <a:pt x="6244" y="10093"/>
                </a:lnTo>
                <a:lnTo>
                  <a:pt x="6244" y="10230"/>
                </a:lnTo>
                <a:lnTo>
                  <a:pt x="6225" y="10368"/>
                </a:lnTo>
                <a:lnTo>
                  <a:pt x="6185" y="10486"/>
                </a:lnTo>
                <a:lnTo>
                  <a:pt x="6146" y="10584"/>
                </a:lnTo>
                <a:lnTo>
                  <a:pt x="6068" y="10682"/>
                </a:lnTo>
                <a:lnTo>
                  <a:pt x="6009" y="10780"/>
                </a:lnTo>
                <a:lnTo>
                  <a:pt x="5910" y="10859"/>
                </a:lnTo>
                <a:lnTo>
                  <a:pt x="5812" y="10937"/>
                </a:lnTo>
                <a:lnTo>
                  <a:pt x="5812" y="10937"/>
                </a:lnTo>
                <a:lnTo>
                  <a:pt x="5694" y="11016"/>
                </a:lnTo>
                <a:lnTo>
                  <a:pt x="5557" y="11075"/>
                </a:lnTo>
                <a:lnTo>
                  <a:pt x="5420" y="11114"/>
                </a:lnTo>
                <a:lnTo>
                  <a:pt x="5263" y="11153"/>
                </a:lnTo>
                <a:lnTo>
                  <a:pt x="4909" y="11212"/>
                </a:lnTo>
                <a:lnTo>
                  <a:pt x="4497" y="11232"/>
                </a:lnTo>
                <a:lnTo>
                  <a:pt x="4497" y="11232"/>
                </a:lnTo>
                <a:lnTo>
                  <a:pt x="4163" y="11212"/>
                </a:lnTo>
                <a:lnTo>
                  <a:pt x="3829" y="11193"/>
                </a:lnTo>
                <a:lnTo>
                  <a:pt x="3495" y="11134"/>
                </a:lnTo>
                <a:lnTo>
                  <a:pt x="3181" y="11075"/>
                </a:lnTo>
                <a:lnTo>
                  <a:pt x="3181" y="11075"/>
                </a:lnTo>
                <a:lnTo>
                  <a:pt x="2867" y="10977"/>
                </a:lnTo>
                <a:lnTo>
                  <a:pt x="2553" y="10839"/>
                </a:lnTo>
                <a:lnTo>
                  <a:pt x="2199" y="10702"/>
                </a:lnTo>
                <a:lnTo>
                  <a:pt x="1866" y="10505"/>
                </a:lnTo>
                <a:lnTo>
                  <a:pt x="1866" y="10505"/>
                </a:lnTo>
                <a:lnTo>
                  <a:pt x="1571" y="10368"/>
                </a:lnTo>
                <a:lnTo>
                  <a:pt x="1355" y="10270"/>
                </a:lnTo>
                <a:lnTo>
                  <a:pt x="1355" y="10270"/>
                </a:lnTo>
                <a:lnTo>
                  <a:pt x="1159" y="10230"/>
                </a:lnTo>
                <a:lnTo>
                  <a:pt x="962" y="10211"/>
                </a:lnTo>
                <a:lnTo>
                  <a:pt x="962" y="10211"/>
                </a:lnTo>
                <a:lnTo>
                  <a:pt x="786" y="10230"/>
                </a:lnTo>
                <a:lnTo>
                  <a:pt x="609" y="10289"/>
                </a:lnTo>
                <a:lnTo>
                  <a:pt x="432" y="10407"/>
                </a:lnTo>
                <a:lnTo>
                  <a:pt x="295" y="10564"/>
                </a:lnTo>
                <a:lnTo>
                  <a:pt x="295" y="10564"/>
                </a:lnTo>
                <a:lnTo>
                  <a:pt x="177" y="10741"/>
                </a:lnTo>
                <a:lnTo>
                  <a:pt x="79" y="10957"/>
                </a:lnTo>
                <a:lnTo>
                  <a:pt x="20" y="11173"/>
                </a:lnTo>
                <a:lnTo>
                  <a:pt x="0" y="11409"/>
                </a:lnTo>
                <a:lnTo>
                  <a:pt x="0" y="11409"/>
                </a:lnTo>
                <a:lnTo>
                  <a:pt x="20" y="11585"/>
                </a:lnTo>
                <a:lnTo>
                  <a:pt x="39" y="11742"/>
                </a:lnTo>
                <a:lnTo>
                  <a:pt x="79" y="11880"/>
                </a:lnTo>
                <a:lnTo>
                  <a:pt x="138" y="11998"/>
                </a:lnTo>
                <a:lnTo>
                  <a:pt x="138" y="11998"/>
                </a:lnTo>
                <a:lnTo>
                  <a:pt x="197" y="12115"/>
                </a:lnTo>
                <a:lnTo>
                  <a:pt x="295" y="12214"/>
                </a:lnTo>
                <a:lnTo>
                  <a:pt x="413" y="12312"/>
                </a:lnTo>
                <a:lnTo>
                  <a:pt x="550" y="12410"/>
                </a:lnTo>
                <a:lnTo>
                  <a:pt x="550" y="12410"/>
                </a:lnTo>
                <a:lnTo>
                  <a:pt x="864" y="12606"/>
                </a:lnTo>
                <a:lnTo>
                  <a:pt x="1218" y="12783"/>
                </a:lnTo>
                <a:lnTo>
                  <a:pt x="1571" y="12940"/>
                </a:lnTo>
                <a:lnTo>
                  <a:pt x="1964" y="13097"/>
                </a:lnTo>
                <a:lnTo>
                  <a:pt x="2356" y="13215"/>
                </a:lnTo>
                <a:lnTo>
                  <a:pt x="2749" y="13313"/>
                </a:lnTo>
                <a:lnTo>
                  <a:pt x="3181" y="13392"/>
                </a:lnTo>
                <a:lnTo>
                  <a:pt x="3633" y="13470"/>
                </a:lnTo>
                <a:lnTo>
                  <a:pt x="3633" y="14197"/>
                </a:lnTo>
                <a:lnTo>
                  <a:pt x="3633" y="14197"/>
                </a:lnTo>
                <a:lnTo>
                  <a:pt x="3652" y="14432"/>
                </a:lnTo>
                <a:lnTo>
                  <a:pt x="3711" y="14648"/>
                </a:lnTo>
                <a:lnTo>
                  <a:pt x="3809" y="14845"/>
                </a:lnTo>
                <a:lnTo>
                  <a:pt x="3947" y="15002"/>
                </a:lnTo>
                <a:lnTo>
                  <a:pt x="3947" y="15002"/>
                </a:lnTo>
                <a:lnTo>
                  <a:pt x="4104" y="15139"/>
                </a:lnTo>
                <a:lnTo>
                  <a:pt x="4300" y="15237"/>
                </a:lnTo>
                <a:lnTo>
                  <a:pt x="4516" y="15296"/>
                </a:lnTo>
                <a:lnTo>
                  <a:pt x="4752" y="15316"/>
                </a:lnTo>
                <a:lnTo>
                  <a:pt x="4752" y="15316"/>
                </a:lnTo>
                <a:lnTo>
                  <a:pt x="5007" y="15296"/>
                </a:lnTo>
                <a:lnTo>
                  <a:pt x="5223" y="15237"/>
                </a:lnTo>
                <a:lnTo>
                  <a:pt x="5400" y="15139"/>
                </a:lnTo>
                <a:lnTo>
                  <a:pt x="5577" y="15002"/>
                </a:lnTo>
                <a:lnTo>
                  <a:pt x="5577" y="15002"/>
                </a:lnTo>
                <a:lnTo>
                  <a:pt x="5714" y="14845"/>
                </a:lnTo>
                <a:lnTo>
                  <a:pt x="5812" y="14648"/>
                </a:lnTo>
                <a:lnTo>
                  <a:pt x="5871" y="14432"/>
                </a:lnTo>
                <a:lnTo>
                  <a:pt x="5891" y="14197"/>
                </a:lnTo>
                <a:lnTo>
                  <a:pt x="5891" y="13392"/>
                </a:lnTo>
                <a:lnTo>
                  <a:pt x="5891" y="13392"/>
                </a:lnTo>
                <a:lnTo>
                  <a:pt x="6264" y="13313"/>
                </a:lnTo>
                <a:lnTo>
                  <a:pt x="6617" y="13215"/>
                </a:lnTo>
                <a:lnTo>
                  <a:pt x="6951" y="13097"/>
                </a:lnTo>
                <a:lnTo>
                  <a:pt x="7265" y="12940"/>
                </a:lnTo>
                <a:lnTo>
                  <a:pt x="7560" y="12783"/>
                </a:lnTo>
                <a:lnTo>
                  <a:pt x="7835" y="12606"/>
                </a:lnTo>
                <a:lnTo>
                  <a:pt x="8090" y="12410"/>
                </a:lnTo>
                <a:lnTo>
                  <a:pt x="8326" y="12174"/>
                </a:lnTo>
                <a:lnTo>
                  <a:pt x="8326" y="12174"/>
                </a:lnTo>
                <a:lnTo>
                  <a:pt x="8522" y="11939"/>
                </a:lnTo>
                <a:lnTo>
                  <a:pt x="8718" y="11703"/>
                </a:lnTo>
                <a:lnTo>
                  <a:pt x="8875" y="11428"/>
                </a:lnTo>
                <a:lnTo>
                  <a:pt x="8993" y="11153"/>
                </a:lnTo>
                <a:lnTo>
                  <a:pt x="9091" y="10878"/>
                </a:lnTo>
                <a:lnTo>
                  <a:pt x="9170" y="10584"/>
                </a:lnTo>
                <a:lnTo>
                  <a:pt x="9209" y="10270"/>
                </a:lnTo>
                <a:lnTo>
                  <a:pt x="9209" y="9955"/>
                </a:lnTo>
                <a:lnTo>
                  <a:pt x="9209" y="9955"/>
                </a:lnTo>
                <a:lnTo>
                  <a:pt x="9209" y="9661"/>
                </a:lnTo>
                <a:lnTo>
                  <a:pt x="9190" y="9406"/>
                </a:lnTo>
                <a:lnTo>
                  <a:pt x="9131" y="9150"/>
                </a:lnTo>
                <a:lnTo>
                  <a:pt x="9072" y="8915"/>
                </a:lnTo>
                <a:lnTo>
                  <a:pt x="8993" y="8699"/>
                </a:lnTo>
                <a:lnTo>
                  <a:pt x="8895" y="8483"/>
                </a:lnTo>
                <a:lnTo>
                  <a:pt x="8797" y="8286"/>
                </a:lnTo>
                <a:lnTo>
                  <a:pt x="8659" y="8110"/>
                </a:lnTo>
                <a:lnTo>
                  <a:pt x="8659" y="8110"/>
                </a:lnTo>
                <a:lnTo>
                  <a:pt x="8522" y="7953"/>
                </a:lnTo>
                <a:lnTo>
                  <a:pt x="8365" y="7796"/>
                </a:lnTo>
                <a:lnTo>
                  <a:pt x="8208" y="7658"/>
                </a:lnTo>
                <a:lnTo>
                  <a:pt x="8051" y="7521"/>
                </a:lnTo>
                <a:lnTo>
                  <a:pt x="7874" y="7403"/>
                </a:lnTo>
                <a:lnTo>
                  <a:pt x="7697" y="7305"/>
                </a:lnTo>
                <a:lnTo>
                  <a:pt x="7521" y="7207"/>
                </a:lnTo>
                <a:lnTo>
                  <a:pt x="7324" y="7128"/>
                </a:lnTo>
                <a:lnTo>
                  <a:pt x="7324" y="7128"/>
                </a:lnTo>
                <a:lnTo>
                  <a:pt x="6912" y="6971"/>
                </a:lnTo>
                <a:lnTo>
                  <a:pt x="6460" y="6833"/>
                </a:lnTo>
                <a:lnTo>
                  <a:pt x="5930" y="6676"/>
                </a:lnTo>
                <a:lnTo>
                  <a:pt x="5361" y="6539"/>
                </a:lnTo>
                <a:lnTo>
                  <a:pt x="5361" y="6539"/>
                </a:lnTo>
                <a:lnTo>
                  <a:pt x="4831" y="6421"/>
                </a:lnTo>
                <a:lnTo>
                  <a:pt x="4399" y="6284"/>
                </a:lnTo>
                <a:lnTo>
                  <a:pt x="4025" y="6146"/>
                </a:lnTo>
                <a:lnTo>
                  <a:pt x="3731" y="6028"/>
                </a:lnTo>
                <a:lnTo>
                  <a:pt x="3731" y="6028"/>
                </a:lnTo>
                <a:lnTo>
                  <a:pt x="3594" y="5950"/>
                </a:lnTo>
                <a:lnTo>
                  <a:pt x="3495" y="5871"/>
                </a:lnTo>
                <a:lnTo>
                  <a:pt x="3397" y="5793"/>
                </a:lnTo>
                <a:lnTo>
                  <a:pt x="3338" y="5695"/>
                </a:lnTo>
                <a:lnTo>
                  <a:pt x="3279" y="5596"/>
                </a:lnTo>
                <a:lnTo>
                  <a:pt x="3240" y="5479"/>
                </a:lnTo>
                <a:lnTo>
                  <a:pt x="3220" y="5361"/>
                </a:lnTo>
                <a:lnTo>
                  <a:pt x="3201" y="5243"/>
                </a:lnTo>
                <a:lnTo>
                  <a:pt x="3201" y="5243"/>
                </a:lnTo>
                <a:lnTo>
                  <a:pt x="3201" y="5106"/>
                </a:lnTo>
                <a:lnTo>
                  <a:pt x="3240" y="4988"/>
                </a:lnTo>
                <a:lnTo>
                  <a:pt x="3260" y="4870"/>
                </a:lnTo>
                <a:lnTo>
                  <a:pt x="3319" y="4772"/>
                </a:lnTo>
                <a:lnTo>
                  <a:pt x="3378" y="4654"/>
                </a:lnTo>
                <a:lnTo>
                  <a:pt x="3456" y="4556"/>
                </a:lnTo>
                <a:lnTo>
                  <a:pt x="3554" y="4477"/>
                </a:lnTo>
                <a:lnTo>
                  <a:pt x="3652" y="4399"/>
                </a:lnTo>
                <a:lnTo>
                  <a:pt x="3652" y="4399"/>
                </a:lnTo>
                <a:lnTo>
                  <a:pt x="3770" y="4320"/>
                </a:lnTo>
                <a:lnTo>
                  <a:pt x="3908" y="4261"/>
                </a:lnTo>
                <a:lnTo>
                  <a:pt x="4045" y="4202"/>
                </a:lnTo>
                <a:lnTo>
                  <a:pt x="4183" y="4163"/>
                </a:lnTo>
                <a:lnTo>
                  <a:pt x="4497" y="4104"/>
                </a:lnTo>
                <a:lnTo>
                  <a:pt x="4850" y="4084"/>
                </a:lnTo>
                <a:lnTo>
                  <a:pt x="4850" y="4084"/>
                </a:lnTo>
                <a:lnTo>
                  <a:pt x="5086" y="4084"/>
                </a:lnTo>
                <a:lnTo>
                  <a:pt x="5321" y="4104"/>
                </a:lnTo>
                <a:lnTo>
                  <a:pt x="5557" y="4143"/>
                </a:lnTo>
                <a:lnTo>
                  <a:pt x="5793" y="4202"/>
                </a:lnTo>
                <a:lnTo>
                  <a:pt x="5793" y="4202"/>
                </a:lnTo>
                <a:lnTo>
                  <a:pt x="6009" y="4261"/>
                </a:lnTo>
                <a:lnTo>
                  <a:pt x="6225" y="4340"/>
                </a:lnTo>
                <a:lnTo>
                  <a:pt x="6421" y="4418"/>
                </a:lnTo>
                <a:lnTo>
                  <a:pt x="6617" y="4516"/>
                </a:lnTo>
                <a:lnTo>
                  <a:pt x="6617" y="4516"/>
                </a:lnTo>
                <a:lnTo>
                  <a:pt x="7128" y="4791"/>
                </a:lnTo>
                <a:lnTo>
                  <a:pt x="7128" y="4791"/>
                </a:lnTo>
                <a:lnTo>
                  <a:pt x="7422" y="4948"/>
                </a:lnTo>
                <a:lnTo>
                  <a:pt x="7638" y="5027"/>
                </a:lnTo>
                <a:lnTo>
                  <a:pt x="7638" y="5027"/>
                </a:lnTo>
                <a:lnTo>
                  <a:pt x="7835" y="5086"/>
                </a:lnTo>
                <a:lnTo>
                  <a:pt x="8011" y="5106"/>
                </a:lnTo>
                <a:lnTo>
                  <a:pt x="8011" y="5106"/>
                </a:lnTo>
                <a:lnTo>
                  <a:pt x="8208" y="5086"/>
                </a:lnTo>
                <a:lnTo>
                  <a:pt x="8385" y="5007"/>
                </a:lnTo>
                <a:lnTo>
                  <a:pt x="8542" y="4890"/>
                </a:lnTo>
                <a:lnTo>
                  <a:pt x="8699" y="4752"/>
                </a:lnTo>
                <a:lnTo>
                  <a:pt x="8699" y="4752"/>
                </a:lnTo>
                <a:lnTo>
                  <a:pt x="8836" y="4556"/>
                </a:lnTo>
                <a:lnTo>
                  <a:pt x="8915" y="4359"/>
                </a:lnTo>
                <a:lnTo>
                  <a:pt x="8974" y="4143"/>
                </a:lnTo>
                <a:lnTo>
                  <a:pt x="8993" y="3908"/>
                </a:lnTo>
                <a:lnTo>
                  <a:pt x="8993" y="3908"/>
                </a:lnTo>
                <a:lnTo>
                  <a:pt x="8993" y="3731"/>
                </a:lnTo>
                <a:lnTo>
                  <a:pt x="8954" y="3594"/>
                </a:lnTo>
                <a:lnTo>
                  <a:pt x="8915" y="3456"/>
                </a:lnTo>
                <a:lnTo>
                  <a:pt x="8875" y="3319"/>
                </a:lnTo>
                <a:lnTo>
                  <a:pt x="8875" y="3319"/>
                </a:lnTo>
                <a:lnTo>
                  <a:pt x="8797" y="3201"/>
                </a:lnTo>
                <a:lnTo>
                  <a:pt x="8699" y="3103"/>
                </a:lnTo>
                <a:lnTo>
                  <a:pt x="8601" y="2985"/>
                </a:lnTo>
                <a:lnTo>
                  <a:pt x="8463" y="2887"/>
                </a:lnTo>
                <a:lnTo>
                  <a:pt x="8463" y="2887"/>
                </a:lnTo>
                <a:lnTo>
                  <a:pt x="8129" y="2710"/>
                </a:lnTo>
                <a:lnTo>
                  <a:pt x="7815" y="2533"/>
                </a:lnTo>
                <a:lnTo>
                  <a:pt x="7481" y="2376"/>
                </a:lnTo>
                <a:lnTo>
                  <a:pt x="7167" y="2239"/>
                </a:lnTo>
                <a:lnTo>
                  <a:pt x="6833" y="2121"/>
                </a:lnTo>
                <a:lnTo>
                  <a:pt x="6500" y="2023"/>
                </a:lnTo>
                <a:lnTo>
                  <a:pt x="6166" y="1944"/>
                </a:lnTo>
                <a:lnTo>
                  <a:pt x="5832" y="1866"/>
                </a:lnTo>
                <a:lnTo>
                  <a:pt x="5832" y="1120"/>
                </a:lnTo>
                <a:lnTo>
                  <a:pt x="5832" y="1120"/>
                </a:lnTo>
                <a:lnTo>
                  <a:pt x="5812" y="864"/>
                </a:lnTo>
                <a:lnTo>
                  <a:pt x="5753" y="648"/>
                </a:lnTo>
                <a:lnTo>
                  <a:pt x="5655" y="472"/>
                </a:lnTo>
                <a:lnTo>
                  <a:pt x="5518" y="295"/>
                </a:lnTo>
                <a:lnTo>
                  <a:pt x="5518" y="295"/>
                </a:lnTo>
                <a:lnTo>
                  <a:pt x="5341" y="157"/>
                </a:lnTo>
                <a:lnTo>
                  <a:pt x="5145" y="79"/>
                </a:lnTo>
                <a:lnTo>
                  <a:pt x="4929" y="20"/>
                </a:lnTo>
                <a:lnTo>
                  <a:pt x="4693" y="0"/>
                </a:lnTo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809" name="Google Shape;809;p36"/>
          <p:cNvSpPr/>
          <p:nvPr/>
        </p:nvSpPr>
        <p:spPr>
          <a:xfrm>
            <a:off x="355333" y="2081538"/>
            <a:ext cx="273580" cy="66881"/>
          </a:xfrm>
          <a:custGeom>
            <a:avLst/>
            <a:gdLst/>
            <a:ahLst/>
            <a:cxnLst/>
            <a:rect l="l" t="t" r="r" b="b"/>
            <a:pathLst>
              <a:path w="10525" h="2573" fill="none" extrusionOk="0">
                <a:moveTo>
                  <a:pt x="9249" y="1"/>
                </a:moveTo>
                <a:lnTo>
                  <a:pt x="1277" y="1"/>
                </a:lnTo>
                <a:lnTo>
                  <a:pt x="1277" y="1"/>
                </a:lnTo>
                <a:lnTo>
                  <a:pt x="1139" y="1"/>
                </a:lnTo>
                <a:lnTo>
                  <a:pt x="1002" y="20"/>
                </a:lnTo>
                <a:lnTo>
                  <a:pt x="884" y="60"/>
                </a:lnTo>
                <a:lnTo>
                  <a:pt x="766" y="99"/>
                </a:lnTo>
                <a:lnTo>
                  <a:pt x="668" y="158"/>
                </a:lnTo>
                <a:lnTo>
                  <a:pt x="550" y="217"/>
                </a:lnTo>
                <a:lnTo>
                  <a:pt x="452" y="295"/>
                </a:lnTo>
                <a:lnTo>
                  <a:pt x="354" y="374"/>
                </a:lnTo>
                <a:lnTo>
                  <a:pt x="354" y="374"/>
                </a:lnTo>
                <a:lnTo>
                  <a:pt x="275" y="472"/>
                </a:lnTo>
                <a:lnTo>
                  <a:pt x="197" y="590"/>
                </a:lnTo>
                <a:lnTo>
                  <a:pt x="138" y="688"/>
                </a:lnTo>
                <a:lnTo>
                  <a:pt x="79" y="806"/>
                </a:lnTo>
                <a:lnTo>
                  <a:pt x="40" y="924"/>
                </a:lnTo>
                <a:lnTo>
                  <a:pt x="20" y="1041"/>
                </a:lnTo>
                <a:lnTo>
                  <a:pt x="0" y="1159"/>
                </a:lnTo>
                <a:lnTo>
                  <a:pt x="0" y="1297"/>
                </a:lnTo>
                <a:lnTo>
                  <a:pt x="0" y="1297"/>
                </a:lnTo>
                <a:lnTo>
                  <a:pt x="0" y="1434"/>
                </a:lnTo>
                <a:lnTo>
                  <a:pt x="20" y="1552"/>
                </a:lnTo>
                <a:lnTo>
                  <a:pt x="40" y="1670"/>
                </a:lnTo>
                <a:lnTo>
                  <a:pt x="79" y="1787"/>
                </a:lnTo>
                <a:lnTo>
                  <a:pt x="138" y="1905"/>
                </a:lnTo>
                <a:lnTo>
                  <a:pt x="197" y="2003"/>
                </a:lnTo>
                <a:lnTo>
                  <a:pt x="275" y="2102"/>
                </a:lnTo>
                <a:lnTo>
                  <a:pt x="354" y="2200"/>
                </a:lnTo>
                <a:lnTo>
                  <a:pt x="354" y="2200"/>
                </a:lnTo>
                <a:lnTo>
                  <a:pt x="452" y="2298"/>
                </a:lnTo>
                <a:lnTo>
                  <a:pt x="550" y="2357"/>
                </a:lnTo>
                <a:lnTo>
                  <a:pt x="668" y="2435"/>
                </a:lnTo>
                <a:lnTo>
                  <a:pt x="766" y="2475"/>
                </a:lnTo>
                <a:lnTo>
                  <a:pt x="884" y="2514"/>
                </a:lnTo>
                <a:lnTo>
                  <a:pt x="1002" y="2553"/>
                </a:lnTo>
                <a:lnTo>
                  <a:pt x="1139" y="2573"/>
                </a:lnTo>
                <a:lnTo>
                  <a:pt x="1277" y="2573"/>
                </a:lnTo>
                <a:lnTo>
                  <a:pt x="9249" y="2573"/>
                </a:lnTo>
                <a:lnTo>
                  <a:pt x="9249" y="2573"/>
                </a:lnTo>
                <a:lnTo>
                  <a:pt x="9386" y="2573"/>
                </a:lnTo>
                <a:lnTo>
                  <a:pt x="9523" y="2553"/>
                </a:lnTo>
                <a:lnTo>
                  <a:pt x="9641" y="2514"/>
                </a:lnTo>
                <a:lnTo>
                  <a:pt x="9759" y="2475"/>
                </a:lnTo>
                <a:lnTo>
                  <a:pt x="9857" y="2416"/>
                </a:lnTo>
                <a:lnTo>
                  <a:pt x="9975" y="2357"/>
                </a:lnTo>
                <a:lnTo>
                  <a:pt x="10073" y="2278"/>
                </a:lnTo>
                <a:lnTo>
                  <a:pt x="10171" y="2200"/>
                </a:lnTo>
                <a:lnTo>
                  <a:pt x="10171" y="2200"/>
                </a:lnTo>
                <a:lnTo>
                  <a:pt x="10250" y="2102"/>
                </a:lnTo>
                <a:lnTo>
                  <a:pt x="10328" y="2003"/>
                </a:lnTo>
                <a:lnTo>
                  <a:pt x="10387" y="1886"/>
                </a:lnTo>
                <a:lnTo>
                  <a:pt x="10446" y="1768"/>
                </a:lnTo>
                <a:lnTo>
                  <a:pt x="10486" y="1650"/>
                </a:lnTo>
                <a:lnTo>
                  <a:pt x="10505" y="1532"/>
                </a:lnTo>
                <a:lnTo>
                  <a:pt x="10525" y="1414"/>
                </a:lnTo>
                <a:lnTo>
                  <a:pt x="10525" y="1277"/>
                </a:lnTo>
                <a:lnTo>
                  <a:pt x="10525" y="1277"/>
                </a:lnTo>
                <a:lnTo>
                  <a:pt x="10525" y="1140"/>
                </a:lnTo>
                <a:lnTo>
                  <a:pt x="10505" y="1022"/>
                </a:lnTo>
                <a:lnTo>
                  <a:pt x="10486" y="904"/>
                </a:lnTo>
                <a:lnTo>
                  <a:pt x="10446" y="786"/>
                </a:lnTo>
                <a:lnTo>
                  <a:pt x="10387" y="668"/>
                </a:lnTo>
                <a:lnTo>
                  <a:pt x="10328" y="570"/>
                </a:lnTo>
                <a:lnTo>
                  <a:pt x="10250" y="472"/>
                </a:lnTo>
                <a:lnTo>
                  <a:pt x="10171" y="374"/>
                </a:lnTo>
                <a:lnTo>
                  <a:pt x="10171" y="374"/>
                </a:lnTo>
                <a:lnTo>
                  <a:pt x="10073" y="276"/>
                </a:lnTo>
                <a:lnTo>
                  <a:pt x="9975" y="217"/>
                </a:lnTo>
                <a:lnTo>
                  <a:pt x="9857" y="138"/>
                </a:lnTo>
                <a:lnTo>
                  <a:pt x="9759" y="99"/>
                </a:lnTo>
                <a:lnTo>
                  <a:pt x="9641" y="60"/>
                </a:lnTo>
                <a:lnTo>
                  <a:pt x="9523" y="20"/>
                </a:lnTo>
                <a:lnTo>
                  <a:pt x="9386" y="1"/>
                </a:lnTo>
                <a:lnTo>
                  <a:pt x="9249" y="1"/>
                </a:lnTo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810" name="Google Shape;810;p36"/>
          <p:cNvGrpSpPr/>
          <p:nvPr/>
        </p:nvGrpSpPr>
        <p:grpSpPr>
          <a:xfrm>
            <a:off x="8925001" y="1520403"/>
            <a:ext cx="2881735" cy="4683131"/>
            <a:chOff x="6312750" y="1140302"/>
            <a:chExt cx="2161301" cy="3512348"/>
          </a:xfrm>
        </p:grpSpPr>
        <p:sp>
          <p:nvSpPr>
            <p:cNvPr id="811" name="Google Shape;811;p36"/>
            <p:cNvSpPr/>
            <p:nvPr/>
          </p:nvSpPr>
          <p:spPr>
            <a:xfrm>
              <a:off x="7287852" y="4542250"/>
              <a:ext cx="11862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812" name="Google Shape;812;p3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6312750" y="1140302"/>
              <a:ext cx="2118025" cy="347224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813" name="Google Shape;813;p3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954434" y="4771400"/>
            <a:ext cx="2215567" cy="204206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14" name="Google Shape;814;p36"/>
          <p:cNvGrpSpPr/>
          <p:nvPr/>
        </p:nvGrpSpPr>
        <p:grpSpPr>
          <a:xfrm>
            <a:off x="3890434" y="1"/>
            <a:ext cx="919079" cy="1031844"/>
            <a:chOff x="289713" y="0"/>
            <a:chExt cx="847025" cy="950950"/>
          </a:xfrm>
        </p:grpSpPr>
        <p:sp>
          <p:nvSpPr>
            <p:cNvPr id="815" name="Google Shape;815;p3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16" name="Google Shape;816;p36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17" name="Google Shape;817;p36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18" name="Google Shape;818;p3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19" name="Google Shape;819;p36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0" name="Google Shape;820;p36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1" name="Google Shape;821;p3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2" name="Google Shape;822;p36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3" name="Google Shape;823;p3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824" name="Google Shape;824;p36"/>
          <p:cNvGrpSpPr/>
          <p:nvPr/>
        </p:nvGrpSpPr>
        <p:grpSpPr>
          <a:xfrm>
            <a:off x="2722034" y="1"/>
            <a:ext cx="919079" cy="1031844"/>
            <a:chOff x="289713" y="0"/>
            <a:chExt cx="847025" cy="950950"/>
          </a:xfrm>
        </p:grpSpPr>
        <p:sp>
          <p:nvSpPr>
            <p:cNvPr id="825" name="Google Shape;825;p3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6" name="Google Shape;826;p36"/>
            <p:cNvSpPr/>
            <p:nvPr/>
          </p:nvSpPr>
          <p:spPr>
            <a:xfrm>
              <a:off x="334988" y="886975"/>
              <a:ext cx="759150" cy="63975"/>
            </a:xfrm>
            <a:custGeom>
              <a:avLst/>
              <a:gdLst/>
              <a:ahLst/>
              <a:cxnLst/>
              <a:rect l="l" t="t" r="r" b="b"/>
              <a:pathLst>
                <a:path w="30366" h="2559" extrusionOk="0">
                  <a:moveTo>
                    <a:pt x="15129" y="1"/>
                  </a:moveTo>
                  <a:lnTo>
                    <a:pt x="12466" y="108"/>
                  </a:lnTo>
                  <a:lnTo>
                    <a:pt x="9589" y="321"/>
                  </a:lnTo>
                  <a:lnTo>
                    <a:pt x="6499" y="640"/>
                  </a:lnTo>
                  <a:lnTo>
                    <a:pt x="3303" y="1173"/>
                  </a:lnTo>
                  <a:lnTo>
                    <a:pt x="0" y="1919"/>
                  </a:lnTo>
                  <a:lnTo>
                    <a:pt x="2025" y="2132"/>
                  </a:lnTo>
                  <a:lnTo>
                    <a:pt x="4582" y="2345"/>
                  </a:lnTo>
                  <a:lnTo>
                    <a:pt x="8098" y="2451"/>
                  </a:lnTo>
                  <a:lnTo>
                    <a:pt x="12466" y="2558"/>
                  </a:lnTo>
                  <a:lnTo>
                    <a:pt x="17686" y="2558"/>
                  </a:lnTo>
                  <a:lnTo>
                    <a:pt x="23653" y="2345"/>
                  </a:lnTo>
                  <a:lnTo>
                    <a:pt x="30365" y="1919"/>
                  </a:lnTo>
                  <a:lnTo>
                    <a:pt x="29726" y="1706"/>
                  </a:lnTo>
                  <a:lnTo>
                    <a:pt x="28128" y="1279"/>
                  </a:lnTo>
                  <a:lnTo>
                    <a:pt x="25571" y="747"/>
                  </a:lnTo>
                  <a:lnTo>
                    <a:pt x="23866" y="534"/>
                  </a:lnTo>
                  <a:lnTo>
                    <a:pt x="22055" y="321"/>
                  </a:lnTo>
                  <a:lnTo>
                    <a:pt x="19924" y="108"/>
                  </a:lnTo>
                  <a:lnTo>
                    <a:pt x="17580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7" name="Google Shape;827;p36"/>
            <p:cNvSpPr/>
            <p:nvPr/>
          </p:nvSpPr>
          <p:spPr>
            <a:xfrm>
              <a:off x="390913" y="900300"/>
              <a:ext cx="668600" cy="45300"/>
            </a:xfrm>
            <a:custGeom>
              <a:avLst/>
              <a:gdLst/>
              <a:ahLst/>
              <a:cxnLst/>
              <a:rect l="l" t="t" r="r" b="b"/>
              <a:pathLst>
                <a:path w="26744" h="1812" extrusionOk="0">
                  <a:moveTo>
                    <a:pt x="12999" y="1"/>
                  </a:moveTo>
                  <a:lnTo>
                    <a:pt x="8844" y="107"/>
                  </a:lnTo>
                  <a:lnTo>
                    <a:pt x="5221" y="427"/>
                  </a:lnTo>
                  <a:lnTo>
                    <a:pt x="2451" y="746"/>
                  </a:lnTo>
                  <a:lnTo>
                    <a:pt x="1" y="1066"/>
                  </a:lnTo>
                  <a:lnTo>
                    <a:pt x="2132" y="1386"/>
                  </a:lnTo>
                  <a:lnTo>
                    <a:pt x="4369" y="1599"/>
                  </a:lnTo>
                  <a:lnTo>
                    <a:pt x="8950" y="1812"/>
                  </a:lnTo>
                  <a:lnTo>
                    <a:pt x="13425" y="1812"/>
                  </a:lnTo>
                  <a:lnTo>
                    <a:pt x="17580" y="1705"/>
                  </a:lnTo>
                  <a:lnTo>
                    <a:pt x="21309" y="1492"/>
                  </a:lnTo>
                  <a:lnTo>
                    <a:pt x="24186" y="1386"/>
                  </a:lnTo>
                  <a:lnTo>
                    <a:pt x="26743" y="1066"/>
                  </a:lnTo>
                  <a:lnTo>
                    <a:pt x="24399" y="640"/>
                  </a:lnTo>
                  <a:lnTo>
                    <a:pt x="22162" y="427"/>
                  </a:lnTo>
                  <a:lnTo>
                    <a:pt x="19818" y="214"/>
                  </a:lnTo>
                  <a:lnTo>
                    <a:pt x="1747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8" name="Google Shape;828;p3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50426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29" name="Google Shape;829;p36"/>
            <p:cNvSpPr/>
            <p:nvPr/>
          </p:nvSpPr>
          <p:spPr>
            <a:xfrm>
              <a:off x="713213" y="0"/>
              <a:ext cx="21325" cy="479475"/>
            </a:xfrm>
            <a:custGeom>
              <a:avLst/>
              <a:gdLst/>
              <a:ahLst/>
              <a:cxnLst/>
              <a:rect l="l" t="t" r="r" b="b"/>
              <a:pathLst>
                <a:path w="853" h="19179" extrusionOk="0">
                  <a:moveTo>
                    <a:pt x="0" y="1"/>
                  </a:moveTo>
                  <a:lnTo>
                    <a:pt x="427" y="19179"/>
                  </a:lnTo>
                  <a:lnTo>
                    <a:pt x="853" y="19179"/>
                  </a:lnTo>
                  <a:lnTo>
                    <a:pt x="427" y="1"/>
                  </a:lnTo>
                  <a:close/>
                </a:path>
              </a:pathLst>
            </a:custGeom>
            <a:solidFill>
              <a:schemeClr val="dk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0" name="Google Shape;830;p36"/>
            <p:cNvSpPr/>
            <p:nvPr/>
          </p:nvSpPr>
          <p:spPr>
            <a:xfrm>
              <a:off x="630638" y="900300"/>
              <a:ext cx="186475" cy="39975"/>
            </a:xfrm>
            <a:custGeom>
              <a:avLst/>
              <a:gdLst/>
              <a:ahLst/>
              <a:cxnLst/>
              <a:rect l="l" t="t" r="r" b="b"/>
              <a:pathLst>
                <a:path w="7459" h="1599" extrusionOk="0">
                  <a:moveTo>
                    <a:pt x="2558" y="1"/>
                  </a:moveTo>
                  <a:lnTo>
                    <a:pt x="1" y="107"/>
                  </a:lnTo>
                  <a:lnTo>
                    <a:pt x="640" y="533"/>
                  </a:lnTo>
                  <a:lnTo>
                    <a:pt x="1386" y="960"/>
                  </a:lnTo>
                  <a:lnTo>
                    <a:pt x="2451" y="1386"/>
                  </a:lnTo>
                  <a:lnTo>
                    <a:pt x="2984" y="1492"/>
                  </a:lnTo>
                  <a:lnTo>
                    <a:pt x="3517" y="1599"/>
                  </a:lnTo>
                  <a:lnTo>
                    <a:pt x="4156" y="1599"/>
                  </a:lnTo>
                  <a:lnTo>
                    <a:pt x="4795" y="1492"/>
                  </a:lnTo>
                  <a:lnTo>
                    <a:pt x="5434" y="1279"/>
                  </a:lnTo>
                  <a:lnTo>
                    <a:pt x="6074" y="960"/>
                  </a:lnTo>
                  <a:lnTo>
                    <a:pt x="6819" y="533"/>
                  </a:lnTo>
                  <a:lnTo>
                    <a:pt x="745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1" name="Google Shape;831;p36"/>
            <p:cNvSpPr/>
            <p:nvPr/>
          </p:nvSpPr>
          <p:spPr>
            <a:xfrm>
              <a:off x="289713" y="556700"/>
              <a:ext cx="847025" cy="378250"/>
            </a:xfrm>
            <a:custGeom>
              <a:avLst/>
              <a:gdLst/>
              <a:ahLst/>
              <a:cxnLst/>
              <a:rect l="l" t="t" r="r" b="b"/>
              <a:pathLst>
                <a:path w="33881" h="15130" extrusionOk="0">
                  <a:moveTo>
                    <a:pt x="15662" y="1"/>
                  </a:moveTo>
                  <a:lnTo>
                    <a:pt x="14277" y="214"/>
                  </a:lnTo>
                  <a:lnTo>
                    <a:pt x="12998" y="320"/>
                  </a:lnTo>
                  <a:lnTo>
                    <a:pt x="10548" y="853"/>
                  </a:lnTo>
                  <a:lnTo>
                    <a:pt x="8204" y="1599"/>
                  </a:lnTo>
                  <a:lnTo>
                    <a:pt x="6180" y="2345"/>
                  </a:lnTo>
                  <a:lnTo>
                    <a:pt x="4368" y="3197"/>
                  </a:lnTo>
                  <a:lnTo>
                    <a:pt x="2877" y="4049"/>
                  </a:lnTo>
                  <a:lnTo>
                    <a:pt x="1705" y="4795"/>
                  </a:lnTo>
                  <a:lnTo>
                    <a:pt x="746" y="5328"/>
                  </a:lnTo>
                  <a:lnTo>
                    <a:pt x="0" y="5860"/>
                  </a:lnTo>
                  <a:lnTo>
                    <a:pt x="1811" y="15130"/>
                  </a:lnTo>
                  <a:lnTo>
                    <a:pt x="5114" y="14490"/>
                  </a:lnTo>
                  <a:lnTo>
                    <a:pt x="8204" y="13958"/>
                  </a:lnTo>
                  <a:lnTo>
                    <a:pt x="11187" y="13745"/>
                  </a:lnTo>
                  <a:lnTo>
                    <a:pt x="14064" y="13532"/>
                  </a:lnTo>
                  <a:lnTo>
                    <a:pt x="16727" y="13425"/>
                  </a:lnTo>
                  <a:lnTo>
                    <a:pt x="19284" y="13425"/>
                  </a:lnTo>
                  <a:lnTo>
                    <a:pt x="21522" y="13532"/>
                  </a:lnTo>
                  <a:lnTo>
                    <a:pt x="23653" y="13638"/>
                  </a:lnTo>
                  <a:lnTo>
                    <a:pt x="27275" y="14064"/>
                  </a:lnTo>
                  <a:lnTo>
                    <a:pt x="29939" y="14597"/>
                  </a:lnTo>
                  <a:lnTo>
                    <a:pt x="31537" y="14917"/>
                  </a:lnTo>
                  <a:lnTo>
                    <a:pt x="32176" y="15130"/>
                  </a:lnTo>
                  <a:lnTo>
                    <a:pt x="33881" y="5860"/>
                  </a:lnTo>
                  <a:lnTo>
                    <a:pt x="32283" y="4688"/>
                  </a:lnTo>
                  <a:lnTo>
                    <a:pt x="30685" y="3730"/>
                  </a:lnTo>
                  <a:lnTo>
                    <a:pt x="29086" y="2771"/>
                  </a:lnTo>
                  <a:lnTo>
                    <a:pt x="27488" y="2025"/>
                  </a:lnTo>
                  <a:lnTo>
                    <a:pt x="25890" y="1492"/>
                  </a:lnTo>
                  <a:lnTo>
                    <a:pt x="24398" y="959"/>
                  </a:lnTo>
                  <a:lnTo>
                    <a:pt x="22907" y="533"/>
                  </a:lnTo>
                  <a:lnTo>
                    <a:pt x="21309" y="320"/>
                  </a:lnTo>
                  <a:lnTo>
                    <a:pt x="19924" y="107"/>
                  </a:lnTo>
                  <a:lnTo>
                    <a:pt x="18432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2" name="Google Shape;832;p36"/>
            <p:cNvSpPr/>
            <p:nvPr/>
          </p:nvSpPr>
          <p:spPr>
            <a:xfrm>
              <a:off x="289713" y="559375"/>
              <a:ext cx="847025" cy="143850"/>
            </a:xfrm>
            <a:custGeom>
              <a:avLst/>
              <a:gdLst/>
              <a:ahLst/>
              <a:cxnLst/>
              <a:rect l="l" t="t" r="r" b="b"/>
              <a:pathLst>
                <a:path w="33881" h="5754" extrusionOk="0">
                  <a:moveTo>
                    <a:pt x="16301" y="0"/>
                  </a:moveTo>
                  <a:lnTo>
                    <a:pt x="14810" y="107"/>
                  </a:lnTo>
                  <a:lnTo>
                    <a:pt x="13318" y="213"/>
                  </a:lnTo>
                  <a:lnTo>
                    <a:pt x="11826" y="533"/>
                  </a:lnTo>
                  <a:lnTo>
                    <a:pt x="10228" y="959"/>
                  </a:lnTo>
                  <a:lnTo>
                    <a:pt x="8630" y="1385"/>
                  </a:lnTo>
                  <a:lnTo>
                    <a:pt x="6925" y="2024"/>
                  </a:lnTo>
                  <a:lnTo>
                    <a:pt x="5221" y="2770"/>
                  </a:lnTo>
                  <a:lnTo>
                    <a:pt x="3516" y="3623"/>
                  </a:lnTo>
                  <a:lnTo>
                    <a:pt x="1811" y="4688"/>
                  </a:lnTo>
                  <a:lnTo>
                    <a:pt x="0" y="5753"/>
                  </a:lnTo>
                  <a:lnTo>
                    <a:pt x="3090" y="5327"/>
                  </a:lnTo>
                  <a:lnTo>
                    <a:pt x="6606" y="4901"/>
                  </a:lnTo>
                  <a:lnTo>
                    <a:pt x="11081" y="4475"/>
                  </a:lnTo>
                  <a:lnTo>
                    <a:pt x="13638" y="4368"/>
                  </a:lnTo>
                  <a:lnTo>
                    <a:pt x="16301" y="4262"/>
                  </a:lnTo>
                  <a:lnTo>
                    <a:pt x="19178" y="4262"/>
                  </a:lnTo>
                  <a:lnTo>
                    <a:pt x="22055" y="4368"/>
                  </a:lnTo>
                  <a:lnTo>
                    <a:pt x="24931" y="4475"/>
                  </a:lnTo>
                  <a:lnTo>
                    <a:pt x="27914" y="4795"/>
                  </a:lnTo>
                  <a:lnTo>
                    <a:pt x="30898" y="5221"/>
                  </a:lnTo>
                  <a:lnTo>
                    <a:pt x="33881" y="5753"/>
                  </a:lnTo>
                  <a:lnTo>
                    <a:pt x="33881" y="5753"/>
                  </a:lnTo>
                  <a:lnTo>
                    <a:pt x="33242" y="5221"/>
                  </a:lnTo>
                  <a:lnTo>
                    <a:pt x="32389" y="4688"/>
                  </a:lnTo>
                  <a:lnTo>
                    <a:pt x="31324" y="3942"/>
                  </a:lnTo>
                  <a:lnTo>
                    <a:pt x="29832" y="3196"/>
                  </a:lnTo>
                  <a:lnTo>
                    <a:pt x="28234" y="2344"/>
                  </a:lnTo>
                  <a:lnTo>
                    <a:pt x="26316" y="1598"/>
                  </a:lnTo>
                  <a:lnTo>
                    <a:pt x="24079" y="852"/>
                  </a:lnTo>
                  <a:lnTo>
                    <a:pt x="21735" y="320"/>
                  </a:lnTo>
                  <a:lnTo>
                    <a:pt x="20456" y="107"/>
                  </a:lnTo>
                  <a:lnTo>
                    <a:pt x="1907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3" name="Google Shape;833;p36"/>
            <p:cNvSpPr/>
            <p:nvPr/>
          </p:nvSpPr>
          <p:spPr>
            <a:xfrm>
              <a:off x="585363" y="479450"/>
              <a:ext cx="282350" cy="90600"/>
            </a:xfrm>
            <a:custGeom>
              <a:avLst/>
              <a:gdLst/>
              <a:ahLst/>
              <a:cxnLst/>
              <a:rect l="l" t="t" r="r" b="b"/>
              <a:pathLst>
                <a:path w="11294" h="3624" extrusionOk="0">
                  <a:moveTo>
                    <a:pt x="5860" y="1"/>
                  </a:moveTo>
                  <a:lnTo>
                    <a:pt x="3942" y="107"/>
                  </a:lnTo>
                  <a:lnTo>
                    <a:pt x="2025" y="427"/>
                  </a:lnTo>
                  <a:lnTo>
                    <a:pt x="959" y="747"/>
                  </a:lnTo>
                  <a:lnTo>
                    <a:pt x="0" y="1066"/>
                  </a:lnTo>
                  <a:lnTo>
                    <a:pt x="533" y="3623"/>
                  </a:lnTo>
                  <a:lnTo>
                    <a:pt x="4262" y="3517"/>
                  </a:lnTo>
                  <a:lnTo>
                    <a:pt x="7671" y="3517"/>
                  </a:lnTo>
                  <a:lnTo>
                    <a:pt x="10868" y="3623"/>
                  </a:lnTo>
                  <a:lnTo>
                    <a:pt x="11294" y="320"/>
                  </a:lnTo>
                  <a:lnTo>
                    <a:pt x="10335" y="107"/>
                  </a:lnTo>
                  <a:lnTo>
                    <a:pt x="9057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834" name="Google Shape;834;p36"/>
          <p:cNvGrpSpPr/>
          <p:nvPr/>
        </p:nvGrpSpPr>
        <p:grpSpPr>
          <a:xfrm flipH="1">
            <a:off x="7656571" y="910429"/>
            <a:ext cx="2122495" cy="700969"/>
            <a:chOff x="583503" y="585996"/>
            <a:chExt cx="1591871" cy="525727"/>
          </a:xfrm>
        </p:grpSpPr>
        <p:sp>
          <p:nvSpPr>
            <p:cNvPr id="835" name="Google Shape;835;p36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6" name="Google Shape;836;p36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7" name="Google Shape;837;p36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8" name="Google Shape;838;p36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39" name="Google Shape;839;p36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0" name="Google Shape;840;p36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1" name="Google Shape;841;p36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2" name="Google Shape;842;p36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fill="none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3" name="Google Shape;843;p36"/>
            <p:cNvSpPr/>
            <p:nvPr/>
          </p:nvSpPr>
          <p:spPr>
            <a:xfrm>
              <a:off x="1043059" y="681578"/>
              <a:ext cx="371308" cy="158102"/>
            </a:xfrm>
            <a:custGeom>
              <a:avLst/>
              <a:gdLst/>
              <a:ahLst/>
              <a:cxnLst/>
              <a:rect l="l" t="t" r="r" b="b"/>
              <a:pathLst>
                <a:path w="10761" h="4582" extrusionOk="0">
                  <a:moveTo>
                    <a:pt x="10761" y="4582"/>
                  </a:moveTo>
                  <a:lnTo>
                    <a:pt x="10122" y="0"/>
                  </a:lnTo>
                  <a:lnTo>
                    <a:pt x="0" y="2344"/>
                  </a:lnTo>
                  <a:lnTo>
                    <a:pt x="0" y="2664"/>
                  </a:lnTo>
                  <a:lnTo>
                    <a:pt x="1065" y="2557"/>
                  </a:lnTo>
                  <a:lnTo>
                    <a:pt x="1172" y="4155"/>
                  </a:lnTo>
                  <a:lnTo>
                    <a:pt x="0" y="4155"/>
                  </a:lnTo>
                  <a:lnTo>
                    <a:pt x="0" y="4582"/>
                  </a:lnTo>
                  <a:lnTo>
                    <a:pt x="10761" y="458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4" name="Google Shape;844;p36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FFB34D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5" name="Google Shape;845;p36"/>
            <p:cNvSpPr/>
            <p:nvPr/>
          </p:nvSpPr>
          <p:spPr>
            <a:xfrm>
              <a:off x="1079808" y="710978"/>
              <a:ext cx="312512" cy="114005"/>
            </a:xfrm>
            <a:custGeom>
              <a:avLst/>
              <a:gdLst/>
              <a:ahLst/>
              <a:cxnLst/>
              <a:rect l="l" t="t" r="r" b="b"/>
              <a:pathLst>
                <a:path w="9057" h="3304" extrusionOk="0">
                  <a:moveTo>
                    <a:pt x="0" y="1705"/>
                  </a:moveTo>
                  <a:lnTo>
                    <a:pt x="8311" y="1"/>
                  </a:lnTo>
                  <a:lnTo>
                    <a:pt x="9057" y="3197"/>
                  </a:lnTo>
                  <a:lnTo>
                    <a:pt x="107" y="3303"/>
                  </a:lnTo>
                  <a:lnTo>
                    <a:pt x="0" y="170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6" name="Google Shape;846;p36"/>
            <p:cNvSpPr/>
            <p:nvPr/>
          </p:nvSpPr>
          <p:spPr>
            <a:xfrm>
              <a:off x="1054066" y="585996"/>
              <a:ext cx="628681" cy="176493"/>
            </a:xfrm>
            <a:custGeom>
              <a:avLst/>
              <a:gdLst/>
              <a:ahLst/>
              <a:cxnLst/>
              <a:rect l="l" t="t" r="r" b="b"/>
              <a:pathLst>
                <a:path w="18220" h="5115" extrusionOk="0">
                  <a:moveTo>
                    <a:pt x="18220" y="2664"/>
                  </a:moveTo>
                  <a:lnTo>
                    <a:pt x="18220" y="2344"/>
                  </a:lnTo>
                  <a:lnTo>
                    <a:pt x="17580" y="2344"/>
                  </a:lnTo>
                  <a:lnTo>
                    <a:pt x="17580" y="1066"/>
                  </a:lnTo>
                  <a:lnTo>
                    <a:pt x="18220" y="1066"/>
                  </a:lnTo>
                  <a:lnTo>
                    <a:pt x="18220" y="746"/>
                  </a:lnTo>
                  <a:lnTo>
                    <a:pt x="9377" y="0"/>
                  </a:lnTo>
                  <a:lnTo>
                    <a:pt x="1" y="0"/>
                  </a:lnTo>
                  <a:lnTo>
                    <a:pt x="214" y="5114"/>
                  </a:lnTo>
                  <a:lnTo>
                    <a:pt x="9803" y="2770"/>
                  </a:lnTo>
                  <a:lnTo>
                    <a:pt x="18220" y="266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7" name="Google Shape;847;p36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FFBD4D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8" name="Google Shape;848;p36"/>
            <p:cNvSpPr/>
            <p:nvPr/>
          </p:nvSpPr>
          <p:spPr>
            <a:xfrm>
              <a:off x="1072458" y="604354"/>
              <a:ext cx="312512" cy="128704"/>
            </a:xfrm>
            <a:custGeom>
              <a:avLst/>
              <a:gdLst/>
              <a:ahLst/>
              <a:cxnLst/>
              <a:rect l="l" t="t" r="r" b="b"/>
              <a:pathLst>
                <a:path w="9057" h="3730" extrusionOk="0">
                  <a:moveTo>
                    <a:pt x="8844" y="1"/>
                  </a:moveTo>
                  <a:lnTo>
                    <a:pt x="0" y="1"/>
                  </a:lnTo>
                  <a:lnTo>
                    <a:pt x="213" y="3730"/>
                  </a:lnTo>
                  <a:lnTo>
                    <a:pt x="9057" y="2025"/>
                  </a:lnTo>
                  <a:lnTo>
                    <a:pt x="884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49" name="Google Shape;849;p36"/>
            <p:cNvSpPr/>
            <p:nvPr/>
          </p:nvSpPr>
          <p:spPr>
            <a:xfrm>
              <a:off x="1377598" y="604354"/>
              <a:ext cx="283114" cy="69907"/>
            </a:xfrm>
            <a:custGeom>
              <a:avLst/>
              <a:gdLst/>
              <a:ahLst/>
              <a:cxnLst/>
              <a:rect l="l" t="t" r="r" b="b"/>
              <a:pathLst>
                <a:path w="8205" h="2026" extrusionOk="0">
                  <a:moveTo>
                    <a:pt x="1" y="1"/>
                  </a:moveTo>
                  <a:lnTo>
                    <a:pt x="8204" y="534"/>
                  </a:lnTo>
                  <a:lnTo>
                    <a:pt x="8204" y="1812"/>
                  </a:lnTo>
                  <a:lnTo>
                    <a:pt x="214" y="202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0" name="Google Shape;850;p36"/>
            <p:cNvSpPr/>
            <p:nvPr/>
          </p:nvSpPr>
          <p:spPr>
            <a:xfrm>
              <a:off x="631294" y="839651"/>
              <a:ext cx="389699" cy="58866"/>
            </a:xfrm>
            <a:custGeom>
              <a:avLst/>
              <a:gdLst/>
              <a:ahLst/>
              <a:cxnLst/>
              <a:rect l="l" t="t" r="r" b="b"/>
              <a:pathLst>
                <a:path w="11294" h="1706" extrusionOk="0">
                  <a:moveTo>
                    <a:pt x="11294" y="1"/>
                  </a:moveTo>
                  <a:lnTo>
                    <a:pt x="0" y="427"/>
                  </a:lnTo>
                  <a:lnTo>
                    <a:pt x="0" y="1705"/>
                  </a:lnTo>
                  <a:lnTo>
                    <a:pt x="11294" y="1386"/>
                  </a:lnTo>
                  <a:lnTo>
                    <a:pt x="1129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1" name="Google Shape;851;p36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2" name="Google Shape;852;p36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extrusionOk="0">
                  <a:moveTo>
                    <a:pt x="5648" y="0"/>
                  </a:moveTo>
                  <a:lnTo>
                    <a:pt x="1" y="107"/>
                  </a:lnTo>
                  <a:lnTo>
                    <a:pt x="321" y="6606"/>
                  </a:lnTo>
                  <a:lnTo>
                    <a:pt x="5328" y="6499"/>
                  </a:lnTo>
                  <a:lnTo>
                    <a:pt x="564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3" name="Google Shape;853;p36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fill="none" extrusionOk="0">
                  <a:moveTo>
                    <a:pt x="321" y="6606"/>
                  </a:moveTo>
                  <a:lnTo>
                    <a:pt x="1" y="107"/>
                  </a:lnTo>
                  <a:lnTo>
                    <a:pt x="5648" y="0"/>
                  </a:lnTo>
                  <a:lnTo>
                    <a:pt x="5328" y="6499"/>
                  </a:lnTo>
                  <a:lnTo>
                    <a:pt x="321" y="660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4" name="Google Shape;854;p36"/>
            <p:cNvSpPr/>
            <p:nvPr/>
          </p:nvSpPr>
          <p:spPr>
            <a:xfrm>
              <a:off x="1932737" y="810252"/>
              <a:ext cx="172836" cy="29433"/>
            </a:xfrm>
            <a:custGeom>
              <a:avLst/>
              <a:gdLst/>
              <a:ahLst/>
              <a:cxnLst/>
              <a:rect l="l" t="t" r="r" b="b"/>
              <a:pathLst>
                <a:path w="5009" h="853" extrusionOk="0">
                  <a:moveTo>
                    <a:pt x="5008" y="0"/>
                  </a:moveTo>
                  <a:lnTo>
                    <a:pt x="1" y="213"/>
                  </a:lnTo>
                  <a:lnTo>
                    <a:pt x="1" y="746"/>
                  </a:lnTo>
                  <a:lnTo>
                    <a:pt x="640" y="746"/>
                  </a:lnTo>
                  <a:lnTo>
                    <a:pt x="853" y="533"/>
                  </a:lnTo>
                  <a:lnTo>
                    <a:pt x="1812" y="533"/>
                  </a:lnTo>
                  <a:lnTo>
                    <a:pt x="2025" y="746"/>
                  </a:lnTo>
                  <a:lnTo>
                    <a:pt x="2771" y="746"/>
                  </a:lnTo>
                  <a:lnTo>
                    <a:pt x="2877" y="533"/>
                  </a:lnTo>
                  <a:lnTo>
                    <a:pt x="4262" y="533"/>
                  </a:lnTo>
                  <a:lnTo>
                    <a:pt x="4582" y="853"/>
                  </a:lnTo>
                  <a:lnTo>
                    <a:pt x="5008" y="853"/>
                  </a:lnTo>
                  <a:lnTo>
                    <a:pt x="5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5" name="Google Shape;855;p36"/>
            <p:cNvSpPr/>
            <p:nvPr/>
          </p:nvSpPr>
          <p:spPr>
            <a:xfrm>
              <a:off x="1998920" y="608046"/>
              <a:ext cx="77222" cy="191192"/>
            </a:xfrm>
            <a:custGeom>
              <a:avLst/>
              <a:gdLst/>
              <a:ahLst/>
              <a:cxnLst/>
              <a:rect l="l" t="t" r="r" b="b"/>
              <a:pathLst>
                <a:path w="2238" h="5541" fill="none" extrusionOk="0">
                  <a:moveTo>
                    <a:pt x="1066" y="0"/>
                  </a:moveTo>
                  <a:lnTo>
                    <a:pt x="1066" y="0"/>
                  </a:lnTo>
                  <a:lnTo>
                    <a:pt x="533" y="0"/>
                  </a:lnTo>
                  <a:lnTo>
                    <a:pt x="107" y="214"/>
                  </a:lnTo>
                  <a:lnTo>
                    <a:pt x="107" y="214"/>
                  </a:lnTo>
                  <a:lnTo>
                    <a:pt x="0" y="427"/>
                  </a:lnTo>
                  <a:lnTo>
                    <a:pt x="0" y="1066"/>
                  </a:lnTo>
                  <a:lnTo>
                    <a:pt x="0" y="2771"/>
                  </a:lnTo>
                  <a:lnTo>
                    <a:pt x="320" y="4475"/>
                  </a:lnTo>
                  <a:lnTo>
                    <a:pt x="427" y="5114"/>
                  </a:lnTo>
                  <a:lnTo>
                    <a:pt x="640" y="5434"/>
                  </a:lnTo>
                  <a:lnTo>
                    <a:pt x="640" y="5434"/>
                  </a:lnTo>
                  <a:lnTo>
                    <a:pt x="959" y="5541"/>
                  </a:lnTo>
                  <a:lnTo>
                    <a:pt x="1172" y="5541"/>
                  </a:lnTo>
                  <a:lnTo>
                    <a:pt x="1172" y="5541"/>
                  </a:lnTo>
                  <a:lnTo>
                    <a:pt x="1492" y="5541"/>
                  </a:lnTo>
                  <a:lnTo>
                    <a:pt x="1812" y="5434"/>
                  </a:lnTo>
                  <a:lnTo>
                    <a:pt x="2025" y="5221"/>
                  </a:lnTo>
                  <a:lnTo>
                    <a:pt x="2131" y="5114"/>
                  </a:lnTo>
                  <a:lnTo>
                    <a:pt x="2131" y="5114"/>
                  </a:lnTo>
                  <a:lnTo>
                    <a:pt x="2238" y="2771"/>
                  </a:lnTo>
                  <a:lnTo>
                    <a:pt x="2238" y="1172"/>
                  </a:lnTo>
                  <a:lnTo>
                    <a:pt x="2131" y="320"/>
                  </a:lnTo>
                  <a:lnTo>
                    <a:pt x="2131" y="320"/>
                  </a:lnTo>
                  <a:lnTo>
                    <a:pt x="1918" y="107"/>
                  </a:lnTo>
                  <a:lnTo>
                    <a:pt x="1705" y="0"/>
                  </a:lnTo>
                  <a:lnTo>
                    <a:pt x="106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6" name="Google Shape;856;p36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7" name="Google Shape;857;p36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8" name="Google Shape;858;p36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59" name="Google Shape;859;p36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60" name="Google Shape;860;p36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63" name="Google Shape;807;p36">
            <a:extLst>
              <a:ext uri="{FF2B5EF4-FFF2-40B4-BE49-F238E27FC236}">
                <a16:creationId xmlns:a16="http://schemas.microsoft.com/office/drawing/2014/main" id="{B70F1412-0B75-4932-AD57-00FB7996F14A}"/>
              </a:ext>
            </a:extLst>
          </p:cNvPr>
          <p:cNvSpPr txBox="1">
            <a:spLocks/>
          </p:cNvSpPr>
          <p:nvPr/>
        </p:nvSpPr>
        <p:spPr>
          <a:xfrm>
            <a:off x="474618" y="4527600"/>
            <a:ext cx="5364372" cy="4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hivo"/>
              <a:buNone/>
              <a:defRPr sz="18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 algn="l" defTabSz="1219170">
              <a:buClr>
                <a:srgbClr val="382D4B"/>
              </a:buClr>
            </a:pPr>
            <a:r>
              <a:rPr lang="en-US" sz="2000" b="1" kern="0" dirty="0">
                <a:solidFill>
                  <a:srgbClr val="382D4B"/>
                </a:solidFill>
              </a:rPr>
              <a:t>BMSW4001</a:t>
            </a:r>
            <a:br>
              <a:rPr lang="en-US" sz="2000" b="1" kern="0" dirty="0">
                <a:solidFill>
                  <a:srgbClr val="382D4B"/>
                </a:solidFill>
              </a:rPr>
            </a:br>
            <a:r>
              <a:rPr lang="en-US" sz="2000" b="1" kern="0" dirty="0">
                <a:solidFill>
                  <a:srgbClr val="382D4B"/>
                </a:solidFill>
              </a:rPr>
              <a:t>Academic and Employability Skills (ACE) </a:t>
            </a:r>
            <a:br>
              <a:rPr lang="en-US" sz="2000" b="1" kern="0" dirty="0">
                <a:solidFill>
                  <a:srgbClr val="382D4B"/>
                </a:solidFill>
              </a:rPr>
            </a:br>
            <a:endParaRPr lang="en-US" sz="2000" b="1" kern="0" dirty="0">
              <a:solidFill>
                <a:srgbClr val="382D4B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8" name="Google Shape;878;p38"/>
          <p:cNvGrpSpPr/>
          <p:nvPr/>
        </p:nvGrpSpPr>
        <p:grpSpPr>
          <a:xfrm>
            <a:off x="2353335" y="505264"/>
            <a:ext cx="7485331" cy="1037737"/>
            <a:chOff x="1828775" y="-454378"/>
            <a:chExt cx="5613998" cy="778303"/>
          </a:xfrm>
        </p:grpSpPr>
        <p:sp>
          <p:nvSpPr>
            <p:cNvPr id="879" name="Google Shape;879;p38"/>
            <p:cNvSpPr/>
            <p:nvPr/>
          </p:nvSpPr>
          <p:spPr>
            <a:xfrm>
              <a:off x="1896850" y="-363850"/>
              <a:ext cx="5476857" cy="605114"/>
            </a:xfrm>
            <a:custGeom>
              <a:avLst/>
              <a:gdLst/>
              <a:ahLst/>
              <a:cxnLst/>
              <a:rect l="l" t="t" r="r" b="b"/>
              <a:pathLst>
                <a:path w="277520" h="34573" extrusionOk="0">
                  <a:moveTo>
                    <a:pt x="1" y="1"/>
                  </a:moveTo>
                  <a:lnTo>
                    <a:pt x="1" y="34573"/>
                  </a:lnTo>
                  <a:lnTo>
                    <a:pt x="277519" y="34573"/>
                  </a:lnTo>
                  <a:lnTo>
                    <a:pt x="27751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dist="142875" dir="4200000" algn="bl" rotWithShape="0">
                <a:srgbClr val="000000">
                  <a:alpha val="41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0" name="Google Shape;880;p38"/>
            <p:cNvSpPr/>
            <p:nvPr/>
          </p:nvSpPr>
          <p:spPr>
            <a:xfrm>
              <a:off x="1828775" y="-454375"/>
              <a:ext cx="5610701" cy="90545"/>
            </a:xfrm>
            <a:custGeom>
              <a:avLst/>
              <a:gdLst/>
              <a:ahLst/>
              <a:cxnLst/>
              <a:rect l="l" t="t" r="r" b="b"/>
              <a:pathLst>
                <a:path w="285750" h="5174" fill="none" extrusionOk="0">
                  <a:moveTo>
                    <a:pt x="4469" y="5174"/>
                  </a:moveTo>
                  <a:lnTo>
                    <a:pt x="0" y="0"/>
                  </a:lnTo>
                  <a:lnTo>
                    <a:pt x="285750" y="0"/>
                  </a:lnTo>
                  <a:lnTo>
                    <a:pt x="281987" y="5174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1" name="Google Shape;881;p38"/>
            <p:cNvSpPr/>
            <p:nvPr/>
          </p:nvSpPr>
          <p:spPr>
            <a:xfrm>
              <a:off x="1828796" y="-454378"/>
              <a:ext cx="78219" cy="773856"/>
            </a:xfrm>
            <a:custGeom>
              <a:avLst/>
              <a:gdLst/>
              <a:ahLst/>
              <a:cxnLst/>
              <a:rect l="l" t="t" r="r" b="b"/>
              <a:pathLst>
                <a:path w="4469" h="44214" extrusionOk="0">
                  <a:moveTo>
                    <a:pt x="0" y="0"/>
                  </a:moveTo>
                  <a:lnTo>
                    <a:pt x="0" y="44214"/>
                  </a:lnTo>
                  <a:lnTo>
                    <a:pt x="4469" y="39746"/>
                  </a:lnTo>
                  <a:lnTo>
                    <a:pt x="4469" y="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2" name="Google Shape;882;p38"/>
            <p:cNvSpPr/>
            <p:nvPr/>
          </p:nvSpPr>
          <p:spPr>
            <a:xfrm>
              <a:off x="7373873" y="-454378"/>
              <a:ext cx="65862" cy="773856"/>
            </a:xfrm>
            <a:custGeom>
              <a:avLst/>
              <a:gdLst/>
              <a:ahLst/>
              <a:cxnLst/>
              <a:rect l="l" t="t" r="r" b="b"/>
              <a:pathLst>
                <a:path w="3763" h="44214" extrusionOk="0">
                  <a:moveTo>
                    <a:pt x="3763" y="0"/>
                  </a:moveTo>
                  <a:lnTo>
                    <a:pt x="0" y="5174"/>
                  </a:lnTo>
                  <a:lnTo>
                    <a:pt x="0" y="39746"/>
                  </a:lnTo>
                  <a:lnTo>
                    <a:pt x="3763" y="44214"/>
                  </a:lnTo>
                  <a:lnTo>
                    <a:pt x="3763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3" name="Google Shape;883;p38"/>
            <p:cNvSpPr/>
            <p:nvPr/>
          </p:nvSpPr>
          <p:spPr>
            <a:xfrm>
              <a:off x="1828775" y="242225"/>
              <a:ext cx="5613998" cy="81700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884" name="Google Shape;884;p38"/>
            <p:cNvSpPr/>
            <p:nvPr/>
          </p:nvSpPr>
          <p:spPr>
            <a:xfrm rot="10800000" flipH="1">
              <a:off x="1828775" y="-454377"/>
              <a:ext cx="5613998" cy="96578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885" name="Google Shape;885;p38"/>
          <p:cNvGrpSpPr/>
          <p:nvPr/>
        </p:nvGrpSpPr>
        <p:grpSpPr>
          <a:xfrm>
            <a:off x="1053506" y="4819561"/>
            <a:ext cx="841479" cy="975412"/>
            <a:chOff x="3335286" y="601670"/>
            <a:chExt cx="804678" cy="932160"/>
          </a:xfrm>
        </p:grpSpPr>
        <p:sp>
          <p:nvSpPr>
            <p:cNvPr id="886" name="Google Shape;886;p38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7" name="Google Shape;887;p38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8" name="Google Shape;888;p38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9" name="Google Shape;889;p38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0" name="Google Shape;890;p38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1" name="Google Shape;891;p38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2" name="Google Shape;892;p38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893" name="Google Shape;893;p38"/>
          <p:cNvGrpSpPr/>
          <p:nvPr/>
        </p:nvGrpSpPr>
        <p:grpSpPr>
          <a:xfrm>
            <a:off x="1053506" y="3371878"/>
            <a:ext cx="841479" cy="975412"/>
            <a:chOff x="3335286" y="601670"/>
            <a:chExt cx="804678" cy="932160"/>
          </a:xfrm>
        </p:grpSpPr>
        <p:sp>
          <p:nvSpPr>
            <p:cNvPr id="894" name="Google Shape;894;p38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5" name="Google Shape;895;p38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6" name="Google Shape;896;p38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7" name="Google Shape;897;p38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8" name="Google Shape;898;p38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9" name="Google Shape;899;p38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0" name="Google Shape;900;p38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901" name="Google Shape;901;p38"/>
          <p:cNvGrpSpPr/>
          <p:nvPr/>
        </p:nvGrpSpPr>
        <p:grpSpPr>
          <a:xfrm>
            <a:off x="1053506" y="1900021"/>
            <a:ext cx="841479" cy="975412"/>
            <a:chOff x="3335286" y="601670"/>
            <a:chExt cx="804678" cy="932160"/>
          </a:xfrm>
        </p:grpSpPr>
        <p:sp>
          <p:nvSpPr>
            <p:cNvPr id="902" name="Google Shape;902;p38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3" name="Google Shape;903;p38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4" name="Google Shape;904;p38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5" name="Google Shape;905;p38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6" name="Google Shape;906;p38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7" name="Google Shape;907;p38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8" name="Google Shape;908;p38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909" name="Google Shape;909;p38"/>
          <p:cNvSpPr txBox="1">
            <a:spLocks noGrp="1"/>
          </p:cNvSpPr>
          <p:nvPr>
            <p:ph type="title" idx="9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>
                <a:latin typeface="Fjalla One"/>
                <a:ea typeface="Fjalla One"/>
                <a:cs typeface="Fjalla One"/>
                <a:sym typeface="Fjalla One"/>
              </a:rPr>
              <a:t>Actuarial Analyst</a:t>
            </a:r>
            <a:endParaRPr dirty="0">
              <a:latin typeface="Fjalla One"/>
              <a:ea typeface="Fjalla One"/>
              <a:cs typeface="Fjalla One"/>
              <a:sym typeface="Fjalla One"/>
            </a:endParaRPr>
          </a:p>
        </p:txBody>
      </p:sp>
      <p:sp>
        <p:nvSpPr>
          <p:cNvPr id="910" name="Google Shape;910;p38"/>
          <p:cNvSpPr txBox="1">
            <a:spLocks noGrp="1"/>
          </p:cNvSpPr>
          <p:nvPr>
            <p:ph type="subTitle" idx="5"/>
          </p:nvPr>
        </p:nvSpPr>
        <p:spPr>
          <a:xfrm>
            <a:off x="2165196" y="4946460"/>
            <a:ext cx="3667567" cy="6464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dirty="0"/>
              <a:t>Strongly engaged with financial services industry</a:t>
            </a:r>
            <a:endParaRPr dirty="0"/>
          </a:p>
        </p:txBody>
      </p:sp>
      <p:sp>
        <p:nvSpPr>
          <p:cNvPr id="912" name="Google Shape;912;p38"/>
          <p:cNvSpPr txBox="1">
            <a:spLocks noGrp="1"/>
          </p:cNvSpPr>
          <p:nvPr>
            <p:ph type="subTitle" idx="1"/>
          </p:nvPr>
        </p:nvSpPr>
        <p:spPr>
          <a:xfrm>
            <a:off x="2165197" y="2002746"/>
            <a:ext cx="3479200" cy="6464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dirty="0"/>
              <a:t>Analyse data to assess risk</a:t>
            </a:r>
            <a:endParaRPr dirty="0"/>
          </a:p>
        </p:txBody>
      </p:sp>
      <p:sp>
        <p:nvSpPr>
          <p:cNvPr id="914" name="Google Shape;914;p38"/>
          <p:cNvSpPr txBox="1">
            <a:spLocks noGrp="1"/>
          </p:cNvSpPr>
          <p:nvPr>
            <p:ph type="subTitle" idx="3"/>
          </p:nvPr>
        </p:nvSpPr>
        <p:spPr>
          <a:xfrm>
            <a:off x="2165197" y="3474603"/>
            <a:ext cx="3479200" cy="6464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dirty="0"/>
              <a:t>Have a vast knowledge over computational software and spreadsheets </a:t>
            </a:r>
            <a:endParaRPr dirty="0"/>
          </a:p>
        </p:txBody>
      </p:sp>
      <p:sp>
        <p:nvSpPr>
          <p:cNvPr id="916" name="Google Shape;916;p38"/>
          <p:cNvSpPr txBox="1">
            <a:spLocks noGrp="1"/>
          </p:cNvSpPr>
          <p:nvPr>
            <p:ph type="title" idx="6"/>
          </p:nvPr>
        </p:nvSpPr>
        <p:spPr>
          <a:xfrm>
            <a:off x="984444" y="2089327"/>
            <a:ext cx="979600" cy="5968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/>
              <a:t>1</a:t>
            </a:r>
            <a:endParaRPr dirty="0"/>
          </a:p>
        </p:txBody>
      </p:sp>
      <p:sp>
        <p:nvSpPr>
          <p:cNvPr id="917" name="Google Shape;917;p38"/>
          <p:cNvSpPr txBox="1">
            <a:spLocks noGrp="1"/>
          </p:cNvSpPr>
          <p:nvPr>
            <p:ph type="title" idx="7"/>
          </p:nvPr>
        </p:nvSpPr>
        <p:spPr>
          <a:xfrm>
            <a:off x="984444" y="5008867"/>
            <a:ext cx="979600" cy="5968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/>
              <a:t>3</a:t>
            </a:r>
            <a:endParaRPr dirty="0"/>
          </a:p>
        </p:txBody>
      </p:sp>
      <p:sp>
        <p:nvSpPr>
          <p:cNvPr id="918" name="Google Shape;918;p38"/>
          <p:cNvSpPr txBox="1">
            <a:spLocks noGrp="1"/>
          </p:cNvSpPr>
          <p:nvPr>
            <p:ph type="title" idx="8"/>
          </p:nvPr>
        </p:nvSpPr>
        <p:spPr>
          <a:xfrm>
            <a:off x="984444" y="3561184"/>
            <a:ext cx="979600" cy="5968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/>
              <a:t>2</a:t>
            </a:r>
            <a:endParaRPr dirty="0"/>
          </a:p>
        </p:txBody>
      </p:sp>
      <p:grpSp>
        <p:nvGrpSpPr>
          <p:cNvPr id="919" name="Google Shape;919;p38"/>
          <p:cNvGrpSpPr/>
          <p:nvPr/>
        </p:nvGrpSpPr>
        <p:grpSpPr>
          <a:xfrm>
            <a:off x="6605921" y="2175934"/>
            <a:ext cx="4536400" cy="4566233"/>
            <a:chOff x="5106841" y="1631950"/>
            <a:chExt cx="3402300" cy="3424675"/>
          </a:xfrm>
        </p:grpSpPr>
        <p:sp>
          <p:nvSpPr>
            <p:cNvPr id="920" name="Google Shape;920;p38"/>
            <p:cNvSpPr/>
            <p:nvPr/>
          </p:nvSpPr>
          <p:spPr>
            <a:xfrm>
              <a:off x="5106841" y="4780375"/>
              <a:ext cx="34023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21" name="Google Shape;921;p38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5154050" y="1631950"/>
              <a:ext cx="3228825" cy="3424675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922" name="Google Shape;922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954434" y="4771400"/>
            <a:ext cx="2215567" cy="204206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86" name="Google Shape;1286;p45"/>
          <p:cNvGrpSpPr/>
          <p:nvPr/>
        </p:nvGrpSpPr>
        <p:grpSpPr>
          <a:xfrm>
            <a:off x="1997205" y="4031622"/>
            <a:ext cx="780323" cy="902207"/>
            <a:chOff x="3335286" y="601670"/>
            <a:chExt cx="804678" cy="932160"/>
          </a:xfrm>
        </p:grpSpPr>
        <p:sp>
          <p:nvSpPr>
            <p:cNvPr id="1287" name="Google Shape;1287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88" name="Google Shape;1288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89" name="Google Shape;1289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0" name="Google Shape;1290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1" name="Google Shape;1291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2" name="Google Shape;1292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3" name="Google Shape;1293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294" name="Google Shape;1294;p45"/>
          <p:cNvGrpSpPr/>
          <p:nvPr/>
        </p:nvGrpSpPr>
        <p:grpSpPr>
          <a:xfrm>
            <a:off x="2353335" y="505264"/>
            <a:ext cx="7485331" cy="1037737"/>
            <a:chOff x="1828775" y="-454378"/>
            <a:chExt cx="5613998" cy="778303"/>
          </a:xfrm>
        </p:grpSpPr>
        <p:sp>
          <p:nvSpPr>
            <p:cNvPr id="1295" name="Google Shape;1295;p45"/>
            <p:cNvSpPr/>
            <p:nvPr/>
          </p:nvSpPr>
          <p:spPr>
            <a:xfrm>
              <a:off x="1896850" y="-363850"/>
              <a:ext cx="5476857" cy="605114"/>
            </a:xfrm>
            <a:custGeom>
              <a:avLst/>
              <a:gdLst/>
              <a:ahLst/>
              <a:cxnLst/>
              <a:rect l="l" t="t" r="r" b="b"/>
              <a:pathLst>
                <a:path w="277520" h="34573" extrusionOk="0">
                  <a:moveTo>
                    <a:pt x="1" y="1"/>
                  </a:moveTo>
                  <a:lnTo>
                    <a:pt x="1" y="34573"/>
                  </a:lnTo>
                  <a:lnTo>
                    <a:pt x="277519" y="34573"/>
                  </a:lnTo>
                  <a:lnTo>
                    <a:pt x="27751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dist="142875" dir="4200000" algn="bl" rotWithShape="0">
                <a:srgbClr val="000000">
                  <a:alpha val="41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6" name="Google Shape;1296;p45"/>
            <p:cNvSpPr/>
            <p:nvPr/>
          </p:nvSpPr>
          <p:spPr>
            <a:xfrm>
              <a:off x="1828775" y="-454375"/>
              <a:ext cx="5610701" cy="90545"/>
            </a:xfrm>
            <a:custGeom>
              <a:avLst/>
              <a:gdLst/>
              <a:ahLst/>
              <a:cxnLst/>
              <a:rect l="l" t="t" r="r" b="b"/>
              <a:pathLst>
                <a:path w="285750" h="5174" fill="none" extrusionOk="0">
                  <a:moveTo>
                    <a:pt x="4469" y="5174"/>
                  </a:moveTo>
                  <a:lnTo>
                    <a:pt x="0" y="0"/>
                  </a:lnTo>
                  <a:lnTo>
                    <a:pt x="285750" y="0"/>
                  </a:lnTo>
                  <a:lnTo>
                    <a:pt x="281987" y="5174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7" name="Google Shape;1297;p45"/>
            <p:cNvSpPr/>
            <p:nvPr/>
          </p:nvSpPr>
          <p:spPr>
            <a:xfrm>
              <a:off x="1828796" y="-454378"/>
              <a:ext cx="78219" cy="773856"/>
            </a:xfrm>
            <a:custGeom>
              <a:avLst/>
              <a:gdLst/>
              <a:ahLst/>
              <a:cxnLst/>
              <a:rect l="l" t="t" r="r" b="b"/>
              <a:pathLst>
                <a:path w="4469" h="44214" extrusionOk="0">
                  <a:moveTo>
                    <a:pt x="0" y="0"/>
                  </a:moveTo>
                  <a:lnTo>
                    <a:pt x="0" y="44214"/>
                  </a:lnTo>
                  <a:lnTo>
                    <a:pt x="4469" y="39746"/>
                  </a:lnTo>
                  <a:lnTo>
                    <a:pt x="4469" y="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8" name="Google Shape;1298;p45"/>
            <p:cNvSpPr/>
            <p:nvPr/>
          </p:nvSpPr>
          <p:spPr>
            <a:xfrm>
              <a:off x="7373873" y="-454378"/>
              <a:ext cx="65862" cy="773856"/>
            </a:xfrm>
            <a:custGeom>
              <a:avLst/>
              <a:gdLst/>
              <a:ahLst/>
              <a:cxnLst/>
              <a:rect l="l" t="t" r="r" b="b"/>
              <a:pathLst>
                <a:path w="3763" h="44214" extrusionOk="0">
                  <a:moveTo>
                    <a:pt x="3763" y="0"/>
                  </a:moveTo>
                  <a:lnTo>
                    <a:pt x="0" y="5174"/>
                  </a:lnTo>
                  <a:lnTo>
                    <a:pt x="0" y="39746"/>
                  </a:lnTo>
                  <a:lnTo>
                    <a:pt x="3763" y="44214"/>
                  </a:lnTo>
                  <a:lnTo>
                    <a:pt x="3763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9" name="Google Shape;1299;p45"/>
            <p:cNvSpPr/>
            <p:nvPr/>
          </p:nvSpPr>
          <p:spPr>
            <a:xfrm>
              <a:off x="1828775" y="242225"/>
              <a:ext cx="5613998" cy="81700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300" name="Google Shape;1300;p45"/>
            <p:cNvSpPr/>
            <p:nvPr/>
          </p:nvSpPr>
          <p:spPr>
            <a:xfrm rot="10800000" flipH="1">
              <a:off x="1828775" y="-454377"/>
              <a:ext cx="5613998" cy="96578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grpSp>
        <p:nvGrpSpPr>
          <p:cNvPr id="1301" name="Google Shape;1301;p45"/>
          <p:cNvGrpSpPr/>
          <p:nvPr/>
        </p:nvGrpSpPr>
        <p:grpSpPr>
          <a:xfrm>
            <a:off x="5705839" y="1716722"/>
            <a:ext cx="780323" cy="902207"/>
            <a:chOff x="3335286" y="601670"/>
            <a:chExt cx="804678" cy="932160"/>
          </a:xfrm>
        </p:grpSpPr>
        <p:sp>
          <p:nvSpPr>
            <p:cNvPr id="1302" name="Google Shape;1302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3" name="Google Shape;1303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4" name="Google Shape;1304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5" name="Google Shape;1305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6" name="Google Shape;1306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7" name="Google Shape;1307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8" name="Google Shape;1308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309" name="Google Shape;1309;p45"/>
          <p:cNvSpPr txBox="1">
            <a:spLocks noGrp="1"/>
          </p:cNvSpPr>
          <p:nvPr>
            <p:ph type="title" idx="2"/>
          </p:nvPr>
        </p:nvSpPr>
        <p:spPr>
          <a:xfrm>
            <a:off x="4442056" y="2882752"/>
            <a:ext cx="3331040" cy="487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2000" dirty="0">
                <a:solidFill>
                  <a:srgbClr val="FFC01D"/>
                </a:solidFill>
              </a:rPr>
              <a:t>General &amp; Life Insurance</a:t>
            </a:r>
            <a:endParaRPr sz="2000" dirty="0">
              <a:solidFill>
                <a:srgbClr val="FFC01D"/>
              </a:solidFill>
            </a:endParaRPr>
          </a:p>
        </p:txBody>
      </p:sp>
      <p:sp>
        <p:nvSpPr>
          <p:cNvPr id="1312" name="Google Shape;1312;p45"/>
          <p:cNvSpPr txBox="1">
            <a:spLocks noGrp="1"/>
          </p:cNvSpPr>
          <p:nvPr>
            <p:ph type="title" idx="15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GB" dirty="0"/>
              <a:t>AREA OF SPECIALISATION</a:t>
            </a:r>
          </a:p>
        </p:txBody>
      </p:sp>
      <p:sp>
        <p:nvSpPr>
          <p:cNvPr id="1313" name="Google Shape;1313;p45"/>
          <p:cNvSpPr txBox="1">
            <a:spLocks noGrp="1"/>
          </p:cNvSpPr>
          <p:nvPr>
            <p:ph type="title" idx="4"/>
          </p:nvPr>
        </p:nvSpPr>
        <p:spPr>
          <a:xfrm>
            <a:off x="772513" y="4992373"/>
            <a:ext cx="3331040" cy="4876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2000" dirty="0">
                <a:solidFill>
                  <a:srgbClr val="FFC01D"/>
                </a:solidFill>
              </a:rPr>
              <a:t>Pensions &amp; Others</a:t>
            </a:r>
            <a:endParaRPr sz="2000" dirty="0">
              <a:solidFill>
                <a:srgbClr val="FFC01D"/>
              </a:solidFill>
            </a:endParaRPr>
          </a:p>
        </p:txBody>
      </p:sp>
      <p:sp>
        <p:nvSpPr>
          <p:cNvPr id="1316" name="Google Shape;1316;p45"/>
          <p:cNvSpPr txBox="1">
            <a:spLocks noGrp="1"/>
          </p:cNvSpPr>
          <p:nvPr>
            <p:ph type="title" idx="6"/>
          </p:nvPr>
        </p:nvSpPr>
        <p:spPr>
          <a:xfrm>
            <a:off x="4476013" y="5212604"/>
            <a:ext cx="3331040" cy="4876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2000" dirty="0">
                <a:solidFill>
                  <a:srgbClr val="FFC01D"/>
                </a:solidFill>
              </a:rPr>
              <a:t>Savings &amp; Investments</a:t>
            </a:r>
            <a:endParaRPr sz="2000" dirty="0">
              <a:solidFill>
                <a:srgbClr val="FFC01D"/>
              </a:solidFill>
            </a:endParaRPr>
          </a:p>
        </p:txBody>
      </p:sp>
      <p:sp>
        <p:nvSpPr>
          <p:cNvPr id="1318" name="Google Shape;1318;p45"/>
          <p:cNvSpPr txBox="1">
            <a:spLocks noGrp="1"/>
          </p:cNvSpPr>
          <p:nvPr>
            <p:ph type="title" idx="8"/>
          </p:nvPr>
        </p:nvSpPr>
        <p:spPr>
          <a:xfrm>
            <a:off x="8191662" y="2673345"/>
            <a:ext cx="3327785" cy="487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2000" dirty="0">
                <a:solidFill>
                  <a:srgbClr val="FFC01D"/>
                </a:solidFill>
              </a:rPr>
              <a:t>Health &amp; Care</a:t>
            </a:r>
            <a:endParaRPr sz="2000" dirty="0">
              <a:solidFill>
                <a:srgbClr val="FFC01D"/>
              </a:solidFill>
            </a:endParaRPr>
          </a:p>
        </p:txBody>
      </p:sp>
      <p:sp>
        <p:nvSpPr>
          <p:cNvPr id="1319" name="Google Shape;1319;p45"/>
          <p:cNvSpPr txBox="1">
            <a:spLocks noGrp="1"/>
          </p:cNvSpPr>
          <p:nvPr>
            <p:ph type="title"/>
          </p:nvPr>
        </p:nvSpPr>
        <p:spPr>
          <a:xfrm>
            <a:off x="772513" y="2673345"/>
            <a:ext cx="3331040" cy="487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2000" dirty="0">
                <a:solidFill>
                  <a:srgbClr val="FFC01D"/>
                </a:solidFill>
              </a:rPr>
              <a:t>Finance</a:t>
            </a:r>
            <a:endParaRPr sz="2000" dirty="0">
              <a:solidFill>
                <a:srgbClr val="FFC01D"/>
              </a:solidFill>
            </a:endParaRPr>
          </a:p>
        </p:txBody>
      </p:sp>
      <p:sp>
        <p:nvSpPr>
          <p:cNvPr id="1320" name="Google Shape;1320;p45"/>
          <p:cNvSpPr txBox="1">
            <a:spLocks noGrp="1"/>
          </p:cNvSpPr>
          <p:nvPr>
            <p:ph type="title" idx="13"/>
          </p:nvPr>
        </p:nvSpPr>
        <p:spPr>
          <a:xfrm>
            <a:off x="8234129" y="5192496"/>
            <a:ext cx="3331040" cy="4876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2000" dirty="0">
                <a:solidFill>
                  <a:srgbClr val="FFC01D"/>
                </a:solidFill>
              </a:rPr>
              <a:t>Software Development</a:t>
            </a:r>
            <a:endParaRPr sz="2000" dirty="0">
              <a:solidFill>
                <a:srgbClr val="FFC01D"/>
              </a:solidFill>
            </a:endParaRPr>
          </a:p>
        </p:txBody>
      </p:sp>
      <p:grpSp>
        <p:nvGrpSpPr>
          <p:cNvPr id="1322" name="Google Shape;1322;p45"/>
          <p:cNvGrpSpPr/>
          <p:nvPr/>
        </p:nvGrpSpPr>
        <p:grpSpPr>
          <a:xfrm>
            <a:off x="1996883" y="1715106"/>
            <a:ext cx="780967" cy="905439"/>
            <a:chOff x="3335286" y="601670"/>
            <a:chExt cx="804678" cy="932160"/>
          </a:xfrm>
        </p:grpSpPr>
        <p:sp>
          <p:nvSpPr>
            <p:cNvPr id="1323" name="Google Shape;1323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rgbClr val="392A4E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4" name="Google Shape;1324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89567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5" name="Google Shape;1325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6" name="Google Shape;1326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rgbClr val="614F7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7" name="Google Shape;1327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8" name="Google Shape;1328;p45"/>
            <p:cNvSpPr/>
            <p:nvPr/>
          </p:nvSpPr>
          <p:spPr>
            <a:xfrm>
              <a:off x="3351649" y="624570"/>
              <a:ext cx="778491" cy="75270"/>
            </a:xfrm>
            <a:custGeom>
              <a:avLst/>
              <a:gdLst/>
              <a:ahLst/>
              <a:cxnLst/>
              <a:rect l="l" t="t" r="r" b="b"/>
              <a:pathLst>
                <a:path w="25358" h="2452" extrusionOk="0">
                  <a:moveTo>
                    <a:pt x="25358" y="1"/>
                  </a:moveTo>
                  <a:lnTo>
                    <a:pt x="1" y="427"/>
                  </a:lnTo>
                  <a:lnTo>
                    <a:pt x="853" y="2132"/>
                  </a:lnTo>
                  <a:lnTo>
                    <a:pt x="746" y="960"/>
                  </a:lnTo>
                  <a:lnTo>
                    <a:pt x="24825" y="427"/>
                  </a:lnTo>
                  <a:lnTo>
                    <a:pt x="24825" y="427"/>
                  </a:lnTo>
                  <a:lnTo>
                    <a:pt x="24719" y="2451"/>
                  </a:lnTo>
                  <a:lnTo>
                    <a:pt x="24825" y="2451"/>
                  </a:lnTo>
                  <a:lnTo>
                    <a:pt x="25358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9" name="Google Shape;1329;p45"/>
            <p:cNvSpPr/>
            <p:nvPr/>
          </p:nvSpPr>
          <p:spPr>
            <a:xfrm>
              <a:off x="3351649" y="624570"/>
              <a:ext cx="778491" cy="75270"/>
            </a:xfrm>
            <a:custGeom>
              <a:avLst/>
              <a:gdLst/>
              <a:ahLst/>
              <a:cxnLst/>
              <a:rect l="l" t="t" r="r" b="b"/>
              <a:pathLst>
                <a:path w="25358" h="2452" fill="none" extrusionOk="0">
                  <a:moveTo>
                    <a:pt x="25358" y="1"/>
                  </a:moveTo>
                  <a:lnTo>
                    <a:pt x="1" y="427"/>
                  </a:lnTo>
                  <a:lnTo>
                    <a:pt x="853" y="2132"/>
                  </a:lnTo>
                  <a:lnTo>
                    <a:pt x="746" y="960"/>
                  </a:lnTo>
                  <a:lnTo>
                    <a:pt x="24825" y="427"/>
                  </a:lnTo>
                  <a:lnTo>
                    <a:pt x="24719" y="2451"/>
                  </a:lnTo>
                  <a:lnTo>
                    <a:pt x="24825" y="2451"/>
                  </a:lnTo>
                  <a:lnTo>
                    <a:pt x="25358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0" name="Google Shape;1330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1" name="Google Shape;1331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32" name="Google Shape;1332;p45"/>
          <p:cNvGrpSpPr/>
          <p:nvPr/>
        </p:nvGrpSpPr>
        <p:grpSpPr>
          <a:xfrm>
            <a:off x="1997205" y="1716722"/>
            <a:ext cx="780323" cy="902207"/>
            <a:chOff x="3335286" y="601670"/>
            <a:chExt cx="804678" cy="932160"/>
          </a:xfrm>
        </p:grpSpPr>
        <p:sp>
          <p:nvSpPr>
            <p:cNvPr id="1333" name="Google Shape;1333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4" name="Google Shape;1334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5" name="Google Shape;1335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6" name="Google Shape;1336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7" name="Google Shape;1337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8" name="Google Shape;1338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9" name="Google Shape;1339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40" name="Google Shape;1340;p45"/>
          <p:cNvGrpSpPr/>
          <p:nvPr/>
        </p:nvGrpSpPr>
        <p:grpSpPr>
          <a:xfrm>
            <a:off x="9414956" y="1716722"/>
            <a:ext cx="780323" cy="902207"/>
            <a:chOff x="3335286" y="601670"/>
            <a:chExt cx="804678" cy="932160"/>
          </a:xfrm>
        </p:grpSpPr>
        <p:sp>
          <p:nvSpPr>
            <p:cNvPr id="1341" name="Google Shape;1341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2" name="Google Shape;1342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3" name="Google Shape;1343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4" name="Google Shape;1344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5" name="Google Shape;1345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6" name="Google Shape;1346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7" name="Google Shape;1347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48" name="Google Shape;1348;p45"/>
          <p:cNvGrpSpPr/>
          <p:nvPr/>
        </p:nvGrpSpPr>
        <p:grpSpPr>
          <a:xfrm>
            <a:off x="5705839" y="4031622"/>
            <a:ext cx="780323" cy="902207"/>
            <a:chOff x="3335286" y="601670"/>
            <a:chExt cx="804678" cy="932160"/>
          </a:xfrm>
        </p:grpSpPr>
        <p:sp>
          <p:nvSpPr>
            <p:cNvPr id="1349" name="Google Shape;1349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0" name="Google Shape;1350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1" name="Google Shape;1351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2" name="Google Shape;1352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3" name="Google Shape;1353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4" name="Google Shape;1354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5" name="Google Shape;1355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56" name="Google Shape;1356;p45"/>
          <p:cNvGrpSpPr/>
          <p:nvPr/>
        </p:nvGrpSpPr>
        <p:grpSpPr>
          <a:xfrm>
            <a:off x="9414956" y="4031622"/>
            <a:ext cx="780323" cy="902207"/>
            <a:chOff x="3335286" y="601670"/>
            <a:chExt cx="804678" cy="932160"/>
          </a:xfrm>
        </p:grpSpPr>
        <p:sp>
          <p:nvSpPr>
            <p:cNvPr id="1357" name="Google Shape;1357;p45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8" name="Google Shape;1358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9" name="Google Shape;1359;p45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0" name="Google Shape;1360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1" name="Google Shape;1361;p45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2" name="Google Shape;1362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3" name="Google Shape;1363;p45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64" name="Google Shape;1364;p45"/>
          <p:cNvGrpSpPr/>
          <p:nvPr/>
        </p:nvGrpSpPr>
        <p:grpSpPr>
          <a:xfrm>
            <a:off x="9507834" y="4260809"/>
            <a:ext cx="594567" cy="443833"/>
            <a:chOff x="6935950" y="1333800"/>
            <a:chExt cx="445925" cy="332875"/>
          </a:xfrm>
        </p:grpSpPr>
        <p:sp>
          <p:nvSpPr>
            <p:cNvPr id="1365" name="Google Shape;1365;p45"/>
            <p:cNvSpPr/>
            <p:nvPr/>
          </p:nvSpPr>
          <p:spPr>
            <a:xfrm>
              <a:off x="6989600" y="1333800"/>
              <a:ext cx="36450" cy="68375"/>
            </a:xfrm>
            <a:custGeom>
              <a:avLst/>
              <a:gdLst/>
              <a:ahLst/>
              <a:cxnLst/>
              <a:rect l="l" t="t" r="r" b="b"/>
              <a:pathLst>
                <a:path w="1458" h="2735" extrusionOk="0">
                  <a:moveTo>
                    <a:pt x="588" y="0"/>
                  </a:moveTo>
                  <a:lnTo>
                    <a:pt x="435" y="51"/>
                  </a:lnTo>
                  <a:lnTo>
                    <a:pt x="333" y="103"/>
                  </a:lnTo>
                  <a:lnTo>
                    <a:pt x="205" y="205"/>
                  </a:lnTo>
                  <a:lnTo>
                    <a:pt x="128" y="307"/>
                  </a:lnTo>
                  <a:lnTo>
                    <a:pt x="52" y="435"/>
                  </a:lnTo>
                  <a:lnTo>
                    <a:pt x="26" y="563"/>
                  </a:lnTo>
                  <a:lnTo>
                    <a:pt x="1" y="716"/>
                  </a:lnTo>
                  <a:lnTo>
                    <a:pt x="1" y="2019"/>
                  </a:lnTo>
                  <a:lnTo>
                    <a:pt x="26" y="2172"/>
                  </a:lnTo>
                  <a:lnTo>
                    <a:pt x="52" y="2300"/>
                  </a:lnTo>
                  <a:lnTo>
                    <a:pt x="128" y="2428"/>
                  </a:lnTo>
                  <a:lnTo>
                    <a:pt x="205" y="2530"/>
                  </a:lnTo>
                  <a:lnTo>
                    <a:pt x="333" y="2607"/>
                  </a:lnTo>
                  <a:lnTo>
                    <a:pt x="435" y="2684"/>
                  </a:lnTo>
                  <a:lnTo>
                    <a:pt x="588" y="2735"/>
                  </a:lnTo>
                  <a:lnTo>
                    <a:pt x="869" y="2735"/>
                  </a:lnTo>
                  <a:lnTo>
                    <a:pt x="1023" y="2684"/>
                  </a:lnTo>
                  <a:lnTo>
                    <a:pt x="1151" y="2607"/>
                  </a:lnTo>
                  <a:lnTo>
                    <a:pt x="1253" y="2530"/>
                  </a:lnTo>
                  <a:lnTo>
                    <a:pt x="1329" y="2428"/>
                  </a:lnTo>
                  <a:lnTo>
                    <a:pt x="1406" y="2300"/>
                  </a:lnTo>
                  <a:lnTo>
                    <a:pt x="1457" y="2172"/>
                  </a:lnTo>
                  <a:lnTo>
                    <a:pt x="1457" y="2019"/>
                  </a:lnTo>
                  <a:lnTo>
                    <a:pt x="1457" y="716"/>
                  </a:lnTo>
                  <a:lnTo>
                    <a:pt x="1457" y="563"/>
                  </a:lnTo>
                  <a:lnTo>
                    <a:pt x="1406" y="435"/>
                  </a:lnTo>
                  <a:lnTo>
                    <a:pt x="1329" y="307"/>
                  </a:lnTo>
                  <a:lnTo>
                    <a:pt x="1253" y="205"/>
                  </a:lnTo>
                  <a:lnTo>
                    <a:pt x="1151" y="103"/>
                  </a:lnTo>
                  <a:lnTo>
                    <a:pt x="1023" y="51"/>
                  </a:lnTo>
                  <a:lnTo>
                    <a:pt x="869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6" name="Google Shape;1366;p45"/>
            <p:cNvSpPr/>
            <p:nvPr/>
          </p:nvSpPr>
          <p:spPr>
            <a:xfrm>
              <a:off x="6998550" y="1333800"/>
              <a:ext cx="27500" cy="68375"/>
            </a:xfrm>
            <a:custGeom>
              <a:avLst/>
              <a:gdLst/>
              <a:ahLst/>
              <a:cxnLst/>
              <a:rect l="l" t="t" r="r" b="b"/>
              <a:pathLst>
                <a:path w="1100" h="2735" extrusionOk="0">
                  <a:moveTo>
                    <a:pt x="384" y="0"/>
                  </a:moveTo>
                  <a:lnTo>
                    <a:pt x="179" y="26"/>
                  </a:lnTo>
                  <a:lnTo>
                    <a:pt x="0" y="77"/>
                  </a:lnTo>
                  <a:lnTo>
                    <a:pt x="154" y="205"/>
                  </a:lnTo>
                  <a:lnTo>
                    <a:pt x="281" y="358"/>
                  </a:lnTo>
                  <a:lnTo>
                    <a:pt x="358" y="537"/>
                  </a:lnTo>
                  <a:lnTo>
                    <a:pt x="384" y="716"/>
                  </a:lnTo>
                  <a:lnTo>
                    <a:pt x="384" y="2019"/>
                  </a:lnTo>
                  <a:lnTo>
                    <a:pt x="358" y="2198"/>
                  </a:lnTo>
                  <a:lnTo>
                    <a:pt x="281" y="2377"/>
                  </a:lnTo>
                  <a:lnTo>
                    <a:pt x="154" y="2530"/>
                  </a:lnTo>
                  <a:lnTo>
                    <a:pt x="0" y="2658"/>
                  </a:lnTo>
                  <a:lnTo>
                    <a:pt x="179" y="2709"/>
                  </a:lnTo>
                  <a:lnTo>
                    <a:pt x="384" y="2735"/>
                  </a:lnTo>
                  <a:lnTo>
                    <a:pt x="511" y="2735"/>
                  </a:lnTo>
                  <a:lnTo>
                    <a:pt x="665" y="2684"/>
                  </a:lnTo>
                  <a:lnTo>
                    <a:pt x="793" y="2607"/>
                  </a:lnTo>
                  <a:lnTo>
                    <a:pt x="895" y="2530"/>
                  </a:lnTo>
                  <a:lnTo>
                    <a:pt x="971" y="2428"/>
                  </a:lnTo>
                  <a:lnTo>
                    <a:pt x="1048" y="2300"/>
                  </a:lnTo>
                  <a:lnTo>
                    <a:pt x="1099" y="2172"/>
                  </a:lnTo>
                  <a:lnTo>
                    <a:pt x="1099" y="2019"/>
                  </a:lnTo>
                  <a:lnTo>
                    <a:pt x="1099" y="716"/>
                  </a:lnTo>
                  <a:lnTo>
                    <a:pt x="1099" y="563"/>
                  </a:lnTo>
                  <a:lnTo>
                    <a:pt x="1048" y="435"/>
                  </a:lnTo>
                  <a:lnTo>
                    <a:pt x="971" y="307"/>
                  </a:lnTo>
                  <a:lnTo>
                    <a:pt x="895" y="205"/>
                  </a:lnTo>
                  <a:lnTo>
                    <a:pt x="793" y="103"/>
                  </a:lnTo>
                  <a:lnTo>
                    <a:pt x="665" y="51"/>
                  </a:lnTo>
                  <a:lnTo>
                    <a:pt x="511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7" name="Google Shape;1367;p45"/>
            <p:cNvSpPr/>
            <p:nvPr/>
          </p:nvSpPr>
          <p:spPr>
            <a:xfrm>
              <a:off x="7291775" y="1333800"/>
              <a:ext cx="36450" cy="68375"/>
            </a:xfrm>
            <a:custGeom>
              <a:avLst/>
              <a:gdLst/>
              <a:ahLst/>
              <a:cxnLst/>
              <a:rect l="l" t="t" r="r" b="b"/>
              <a:pathLst>
                <a:path w="1458" h="2735" extrusionOk="0">
                  <a:moveTo>
                    <a:pt x="589" y="0"/>
                  </a:moveTo>
                  <a:lnTo>
                    <a:pt x="435" y="51"/>
                  </a:lnTo>
                  <a:lnTo>
                    <a:pt x="307" y="103"/>
                  </a:lnTo>
                  <a:lnTo>
                    <a:pt x="205" y="205"/>
                  </a:lnTo>
                  <a:lnTo>
                    <a:pt x="129" y="307"/>
                  </a:lnTo>
                  <a:lnTo>
                    <a:pt x="52" y="435"/>
                  </a:lnTo>
                  <a:lnTo>
                    <a:pt x="1" y="563"/>
                  </a:lnTo>
                  <a:lnTo>
                    <a:pt x="1" y="716"/>
                  </a:lnTo>
                  <a:lnTo>
                    <a:pt x="1" y="2019"/>
                  </a:lnTo>
                  <a:lnTo>
                    <a:pt x="1" y="2172"/>
                  </a:lnTo>
                  <a:lnTo>
                    <a:pt x="52" y="2300"/>
                  </a:lnTo>
                  <a:lnTo>
                    <a:pt x="129" y="2428"/>
                  </a:lnTo>
                  <a:lnTo>
                    <a:pt x="205" y="2530"/>
                  </a:lnTo>
                  <a:lnTo>
                    <a:pt x="307" y="2607"/>
                  </a:lnTo>
                  <a:lnTo>
                    <a:pt x="435" y="2684"/>
                  </a:lnTo>
                  <a:lnTo>
                    <a:pt x="589" y="2735"/>
                  </a:lnTo>
                  <a:lnTo>
                    <a:pt x="870" y="2735"/>
                  </a:lnTo>
                  <a:lnTo>
                    <a:pt x="997" y="2684"/>
                  </a:lnTo>
                  <a:lnTo>
                    <a:pt x="1125" y="2607"/>
                  </a:lnTo>
                  <a:lnTo>
                    <a:pt x="1253" y="2530"/>
                  </a:lnTo>
                  <a:lnTo>
                    <a:pt x="1330" y="2428"/>
                  </a:lnTo>
                  <a:lnTo>
                    <a:pt x="1406" y="2300"/>
                  </a:lnTo>
                  <a:lnTo>
                    <a:pt x="1432" y="2172"/>
                  </a:lnTo>
                  <a:lnTo>
                    <a:pt x="1457" y="2019"/>
                  </a:lnTo>
                  <a:lnTo>
                    <a:pt x="1457" y="716"/>
                  </a:lnTo>
                  <a:lnTo>
                    <a:pt x="1432" y="563"/>
                  </a:lnTo>
                  <a:lnTo>
                    <a:pt x="1406" y="435"/>
                  </a:lnTo>
                  <a:lnTo>
                    <a:pt x="1330" y="307"/>
                  </a:lnTo>
                  <a:lnTo>
                    <a:pt x="1253" y="205"/>
                  </a:lnTo>
                  <a:lnTo>
                    <a:pt x="1125" y="103"/>
                  </a:lnTo>
                  <a:lnTo>
                    <a:pt x="997" y="51"/>
                  </a:lnTo>
                  <a:lnTo>
                    <a:pt x="870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8" name="Google Shape;1368;p45"/>
            <p:cNvSpPr/>
            <p:nvPr/>
          </p:nvSpPr>
          <p:spPr>
            <a:xfrm>
              <a:off x="7300725" y="1333800"/>
              <a:ext cx="27500" cy="68375"/>
            </a:xfrm>
            <a:custGeom>
              <a:avLst/>
              <a:gdLst/>
              <a:ahLst/>
              <a:cxnLst/>
              <a:rect l="l" t="t" r="r" b="b"/>
              <a:pathLst>
                <a:path w="1100" h="2735" extrusionOk="0">
                  <a:moveTo>
                    <a:pt x="358" y="0"/>
                  </a:moveTo>
                  <a:lnTo>
                    <a:pt x="179" y="26"/>
                  </a:lnTo>
                  <a:lnTo>
                    <a:pt x="1" y="77"/>
                  </a:lnTo>
                  <a:lnTo>
                    <a:pt x="154" y="205"/>
                  </a:lnTo>
                  <a:lnTo>
                    <a:pt x="256" y="358"/>
                  </a:lnTo>
                  <a:lnTo>
                    <a:pt x="333" y="537"/>
                  </a:lnTo>
                  <a:lnTo>
                    <a:pt x="358" y="716"/>
                  </a:lnTo>
                  <a:lnTo>
                    <a:pt x="358" y="2019"/>
                  </a:lnTo>
                  <a:lnTo>
                    <a:pt x="333" y="2198"/>
                  </a:lnTo>
                  <a:lnTo>
                    <a:pt x="256" y="2377"/>
                  </a:lnTo>
                  <a:lnTo>
                    <a:pt x="154" y="2530"/>
                  </a:lnTo>
                  <a:lnTo>
                    <a:pt x="1" y="2658"/>
                  </a:lnTo>
                  <a:lnTo>
                    <a:pt x="179" y="2709"/>
                  </a:lnTo>
                  <a:lnTo>
                    <a:pt x="358" y="2735"/>
                  </a:lnTo>
                  <a:lnTo>
                    <a:pt x="512" y="2735"/>
                  </a:lnTo>
                  <a:lnTo>
                    <a:pt x="639" y="2684"/>
                  </a:lnTo>
                  <a:lnTo>
                    <a:pt x="767" y="2607"/>
                  </a:lnTo>
                  <a:lnTo>
                    <a:pt x="895" y="2530"/>
                  </a:lnTo>
                  <a:lnTo>
                    <a:pt x="972" y="2428"/>
                  </a:lnTo>
                  <a:lnTo>
                    <a:pt x="1048" y="2300"/>
                  </a:lnTo>
                  <a:lnTo>
                    <a:pt x="1074" y="2172"/>
                  </a:lnTo>
                  <a:lnTo>
                    <a:pt x="1099" y="2019"/>
                  </a:lnTo>
                  <a:lnTo>
                    <a:pt x="1099" y="716"/>
                  </a:lnTo>
                  <a:lnTo>
                    <a:pt x="1074" y="563"/>
                  </a:lnTo>
                  <a:lnTo>
                    <a:pt x="1048" y="435"/>
                  </a:lnTo>
                  <a:lnTo>
                    <a:pt x="972" y="307"/>
                  </a:lnTo>
                  <a:lnTo>
                    <a:pt x="895" y="205"/>
                  </a:lnTo>
                  <a:lnTo>
                    <a:pt x="767" y="103"/>
                  </a:lnTo>
                  <a:lnTo>
                    <a:pt x="639" y="51"/>
                  </a:lnTo>
                  <a:lnTo>
                    <a:pt x="512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9" name="Google Shape;1369;p45"/>
            <p:cNvSpPr/>
            <p:nvPr/>
          </p:nvSpPr>
          <p:spPr>
            <a:xfrm>
              <a:off x="6950000" y="1379150"/>
              <a:ext cx="418475" cy="257500"/>
            </a:xfrm>
            <a:custGeom>
              <a:avLst/>
              <a:gdLst/>
              <a:ahLst/>
              <a:cxnLst/>
              <a:rect l="l" t="t" r="r" b="b"/>
              <a:pathLst>
                <a:path w="16739" h="10300" extrusionOk="0">
                  <a:moveTo>
                    <a:pt x="486" y="1"/>
                  </a:moveTo>
                  <a:lnTo>
                    <a:pt x="358" y="52"/>
                  </a:lnTo>
                  <a:lnTo>
                    <a:pt x="256" y="103"/>
                  </a:lnTo>
                  <a:lnTo>
                    <a:pt x="179" y="180"/>
                  </a:lnTo>
                  <a:lnTo>
                    <a:pt x="102" y="256"/>
                  </a:lnTo>
                  <a:lnTo>
                    <a:pt x="51" y="384"/>
                  </a:lnTo>
                  <a:lnTo>
                    <a:pt x="0" y="486"/>
                  </a:lnTo>
                  <a:lnTo>
                    <a:pt x="0" y="614"/>
                  </a:lnTo>
                  <a:lnTo>
                    <a:pt x="0" y="10299"/>
                  </a:lnTo>
                  <a:lnTo>
                    <a:pt x="16738" y="10299"/>
                  </a:lnTo>
                  <a:lnTo>
                    <a:pt x="16738" y="614"/>
                  </a:lnTo>
                  <a:lnTo>
                    <a:pt x="16713" y="486"/>
                  </a:lnTo>
                  <a:lnTo>
                    <a:pt x="16687" y="384"/>
                  </a:lnTo>
                  <a:lnTo>
                    <a:pt x="16636" y="256"/>
                  </a:lnTo>
                  <a:lnTo>
                    <a:pt x="16559" y="180"/>
                  </a:lnTo>
                  <a:lnTo>
                    <a:pt x="16457" y="103"/>
                  </a:lnTo>
                  <a:lnTo>
                    <a:pt x="16355" y="52"/>
                  </a:lnTo>
                  <a:lnTo>
                    <a:pt x="16227" y="1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0" name="Google Shape;1370;p45"/>
            <p:cNvSpPr/>
            <p:nvPr/>
          </p:nvSpPr>
          <p:spPr>
            <a:xfrm>
              <a:off x="7251525" y="1600200"/>
              <a:ext cx="116950" cy="43475"/>
            </a:xfrm>
            <a:custGeom>
              <a:avLst/>
              <a:gdLst/>
              <a:ahLst/>
              <a:cxnLst/>
              <a:rect l="l" t="t" r="r" b="b"/>
              <a:pathLst>
                <a:path w="4678" h="1739" extrusionOk="0">
                  <a:moveTo>
                    <a:pt x="512" y="1"/>
                  </a:moveTo>
                  <a:lnTo>
                    <a:pt x="410" y="26"/>
                  </a:lnTo>
                  <a:lnTo>
                    <a:pt x="308" y="52"/>
                  </a:lnTo>
                  <a:lnTo>
                    <a:pt x="231" y="103"/>
                  </a:lnTo>
                  <a:lnTo>
                    <a:pt x="154" y="154"/>
                  </a:lnTo>
                  <a:lnTo>
                    <a:pt x="78" y="231"/>
                  </a:lnTo>
                  <a:lnTo>
                    <a:pt x="26" y="307"/>
                  </a:lnTo>
                  <a:lnTo>
                    <a:pt x="1" y="409"/>
                  </a:lnTo>
                  <a:lnTo>
                    <a:pt x="1" y="512"/>
                  </a:lnTo>
                  <a:lnTo>
                    <a:pt x="1" y="1738"/>
                  </a:lnTo>
                  <a:lnTo>
                    <a:pt x="4677" y="1738"/>
                  </a:lnTo>
                  <a:lnTo>
                    <a:pt x="4677" y="512"/>
                  </a:lnTo>
                  <a:lnTo>
                    <a:pt x="4652" y="409"/>
                  </a:lnTo>
                  <a:lnTo>
                    <a:pt x="4626" y="307"/>
                  </a:lnTo>
                  <a:lnTo>
                    <a:pt x="4575" y="231"/>
                  </a:lnTo>
                  <a:lnTo>
                    <a:pt x="4524" y="154"/>
                  </a:lnTo>
                  <a:lnTo>
                    <a:pt x="4447" y="103"/>
                  </a:lnTo>
                  <a:lnTo>
                    <a:pt x="4371" y="52"/>
                  </a:lnTo>
                  <a:lnTo>
                    <a:pt x="4269" y="26"/>
                  </a:lnTo>
                  <a:lnTo>
                    <a:pt x="4166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1" name="Google Shape;1371;p45"/>
            <p:cNvSpPr/>
            <p:nvPr/>
          </p:nvSpPr>
          <p:spPr>
            <a:xfrm>
              <a:off x="7332025" y="1600200"/>
              <a:ext cx="36450" cy="43475"/>
            </a:xfrm>
            <a:custGeom>
              <a:avLst/>
              <a:gdLst/>
              <a:ahLst/>
              <a:cxnLst/>
              <a:rect l="l" t="t" r="r" b="b"/>
              <a:pathLst>
                <a:path w="1458" h="1739" extrusionOk="0">
                  <a:moveTo>
                    <a:pt x="1" y="1"/>
                  </a:moveTo>
                  <a:lnTo>
                    <a:pt x="103" y="26"/>
                  </a:lnTo>
                  <a:lnTo>
                    <a:pt x="205" y="52"/>
                  </a:lnTo>
                  <a:lnTo>
                    <a:pt x="282" y="103"/>
                  </a:lnTo>
                  <a:lnTo>
                    <a:pt x="359" y="154"/>
                  </a:lnTo>
                  <a:lnTo>
                    <a:pt x="435" y="231"/>
                  </a:lnTo>
                  <a:lnTo>
                    <a:pt x="461" y="307"/>
                  </a:lnTo>
                  <a:lnTo>
                    <a:pt x="512" y="409"/>
                  </a:lnTo>
                  <a:lnTo>
                    <a:pt x="512" y="512"/>
                  </a:lnTo>
                  <a:lnTo>
                    <a:pt x="512" y="1738"/>
                  </a:lnTo>
                  <a:lnTo>
                    <a:pt x="1457" y="1738"/>
                  </a:lnTo>
                  <a:lnTo>
                    <a:pt x="1457" y="512"/>
                  </a:lnTo>
                  <a:lnTo>
                    <a:pt x="1432" y="409"/>
                  </a:lnTo>
                  <a:lnTo>
                    <a:pt x="1406" y="307"/>
                  </a:lnTo>
                  <a:lnTo>
                    <a:pt x="1355" y="231"/>
                  </a:lnTo>
                  <a:lnTo>
                    <a:pt x="1304" y="154"/>
                  </a:lnTo>
                  <a:lnTo>
                    <a:pt x="1227" y="103"/>
                  </a:lnTo>
                  <a:lnTo>
                    <a:pt x="1151" y="52"/>
                  </a:lnTo>
                  <a:lnTo>
                    <a:pt x="1049" y="26"/>
                  </a:lnTo>
                  <a:lnTo>
                    <a:pt x="946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2" name="Google Shape;1372;p45"/>
            <p:cNvSpPr/>
            <p:nvPr/>
          </p:nvSpPr>
          <p:spPr>
            <a:xfrm>
              <a:off x="6935950" y="1634050"/>
              <a:ext cx="445925" cy="32625"/>
            </a:xfrm>
            <a:custGeom>
              <a:avLst/>
              <a:gdLst/>
              <a:ahLst/>
              <a:cxnLst/>
              <a:rect l="l" t="t" r="r" b="b"/>
              <a:pathLst>
                <a:path w="17837" h="1305" extrusionOk="0">
                  <a:moveTo>
                    <a:pt x="281" y="1"/>
                  </a:moveTo>
                  <a:lnTo>
                    <a:pt x="179" y="26"/>
                  </a:lnTo>
                  <a:lnTo>
                    <a:pt x="77" y="78"/>
                  </a:lnTo>
                  <a:lnTo>
                    <a:pt x="26" y="180"/>
                  </a:lnTo>
                  <a:lnTo>
                    <a:pt x="0" y="282"/>
                  </a:lnTo>
                  <a:lnTo>
                    <a:pt x="0" y="1023"/>
                  </a:lnTo>
                  <a:lnTo>
                    <a:pt x="26" y="1151"/>
                  </a:lnTo>
                  <a:lnTo>
                    <a:pt x="77" y="1228"/>
                  </a:lnTo>
                  <a:lnTo>
                    <a:pt x="179" y="1304"/>
                  </a:lnTo>
                  <a:lnTo>
                    <a:pt x="17684" y="1304"/>
                  </a:lnTo>
                  <a:lnTo>
                    <a:pt x="17760" y="1228"/>
                  </a:lnTo>
                  <a:lnTo>
                    <a:pt x="17837" y="1151"/>
                  </a:lnTo>
                  <a:lnTo>
                    <a:pt x="17837" y="1023"/>
                  </a:lnTo>
                  <a:lnTo>
                    <a:pt x="17837" y="282"/>
                  </a:lnTo>
                  <a:lnTo>
                    <a:pt x="17837" y="180"/>
                  </a:lnTo>
                  <a:lnTo>
                    <a:pt x="17760" y="78"/>
                  </a:lnTo>
                  <a:lnTo>
                    <a:pt x="17684" y="26"/>
                  </a:lnTo>
                  <a:lnTo>
                    <a:pt x="1755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3" name="Google Shape;1373;p45"/>
            <p:cNvSpPr/>
            <p:nvPr/>
          </p:nvSpPr>
          <p:spPr>
            <a:xfrm>
              <a:off x="7192125" y="1474975"/>
              <a:ext cx="52400" cy="91400"/>
            </a:xfrm>
            <a:custGeom>
              <a:avLst/>
              <a:gdLst/>
              <a:ahLst/>
              <a:cxnLst/>
              <a:rect l="l" t="t" r="r" b="b"/>
              <a:pathLst>
                <a:path w="2096" h="3656" extrusionOk="0">
                  <a:moveTo>
                    <a:pt x="281" y="1"/>
                  </a:moveTo>
                  <a:lnTo>
                    <a:pt x="179" y="26"/>
                  </a:lnTo>
                  <a:lnTo>
                    <a:pt x="77" y="78"/>
                  </a:lnTo>
                  <a:lnTo>
                    <a:pt x="26" y="154"/>
                  </a:lnTo>
                  <a:lnTo>
                    <a:pt x="0" y="256"/>
                  </a:lnTo>
                  <a:lnTo>
                    <a:pt x="26" y="359"/>
                  </a:lnTo>
                  <a:lnTo>
                    <a:pt x="767" y="2505"/>
                  </a:lnTo>
                  <a:lnTo>
                    <a:pt x="511" y="3323"/>
                  </a:lnTo>
                  <a:lnTo>
                    <a:pt x="486" y="3425"/>
                  </a:lnTo>
                  <a:lnTo>
                    <a:pt x="511" y="3527"/>
                  </a:lnTo>
                  <a:lnTo>
                    <a:pt x="563" y="3604"/>
                  </a:lnTo>
                  <a:lnTo>
                    <a:pt x="665" y="3655"/>
                  </a:lnTo>
                  <a:lnTo>
                    <a:pt x="844" y="3655"/>
                  </a:lnTo>
                  <a:lnTo>
                    <a:pt x="946" y="3578"/>
                  </a:lnTo>
                  <a:lnTo>
                    <a:pt x="997" y="3476"/>
                  </a:lnTo>
                  <a:lnTo>
                    <a:pt x="2096" y="359"/>
                  </a:lnTo>
                  <a:lnTo>
                    <a:pt x="2096" y="256"/>
                  </a:lnTo>
                  <a:lnTo>
                    <a:pt x="2070" y="154"/>
                  </a:lnTo>
                  <a:lnTo>
                    <a:pt x="2019" y="78"/>
                  </a:lnTo>
                  <a:lnTo>
                    <a:pt x="1917" y="26"/>
                  </a:lnTo>
                  <a:lnTo>
                    <a:pt x="1815" y="1"/>
                  </a:lnTo>
                  <a:lnTo>
                    <a:pt x="1712" y="26"/>
                  </a:lnTo>
                  <a:lnTo>
                    <a:pt x="1636" y="103"/>
                  </a:lnTo>
                  <a:lnTo>
                    <a:pt x="1585" y="180"/>
                  </a:lnTo>
                  <a:lnTo>
                    <a:pt x="1048" y="1687"/>
                  </a:lnTo>
                  <a:lnTo>
                    <a:pt x="537" y="180"/>
                  </a:lnTo>
                  <a:lnTo>
                    <a:pt x="460" y="78"/>
                  </a:lnTo>
                  <a:lnTo>
                    <a:pt x="384" y="26"/>
                  </a:lnTo>
                  <a:lnTo>
                    <a:pt x="281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4" name="Google Shape;1374;p45"/>
            <p:cNvSpPr/>
            <p:nvPr/>
          </p:nvSpPr>
          <p:spPr>
            <a:xfrm>
              <a:off x="7026025" y="1474975"/>
              <a:ext cx="55600" cy="66475"/>
            </a:xfrm>
            <a:custGeom>
              <a:avLst/>
              <a:gdLst/>
              <a:ahLst/>
              <a:cxnLst/>
              <a:rect l="l" t="t" r="r" b="b"/>
              <a:pathLst>
                <a:path w="2224" h="2659" extrusionOk="0">
                  <a:moveTo>
                    <a:pt x="281" y="1"/>
                  </a:moveTo>
                  <a:lnTo>
                    <a:pt x="205" y="52"/>
                  </a:lnTo>
                  <a:lnTo>
                    <a:pt x="128" y="129"/>
                  </a:lnTo>
                  <a:lnTo>
                    <a:pt x="77" y="231"/>
                  </a:lnTo>
                  <a:lnTo>
                    <a:pt x="102" y="333"/>
                  </a:lnTo>
                  <a:lnTo>
                    <a:pt x="128" y="435"/>
                  </a:lnTo>
                  <a:lnTo>
                    <a:pt x="767" y="1253"/>
                  </a:lnTo>
                  <a:lnTo>
                    <a:pt x="51" y="2199"/>
                  </a:lnTo>
                  <a:lnTo>
                    <a:pt x="26" y="2301"/>
                  </a:lnTo>
                  <a:lnTo>
                    <a:pt x="0" y="2403"/>
                  </a:lnTo>
                  <a:lnTo>
                    <a:pt x="51" y="2505"/>
                  </a:lnTo>
                  <a:lnTo>
                    <a:pt x="102" y="2582"/>
                  </a:lnTo>
                  <a:lnTo>
                    <a:pt x="179" y="2607"/>
                  </a:lnTo>
                  <a:lnTo>
                    <a:pt x="281" y="2633"/>
                  </a:lnTo>
                  <a:lnTo>
                    <a:pt x="383" y="2607"/>
                  </a:lnTo>
                  <a:lnTo>
                    <a:pt x="486" y="2531"/>
                  </a:lnTo>
                  <a:lnTo>
                    <a:pt x="1099" y="1713"/>
                  </a:lnTo>
                  <a:lnTo>
                    <a:pt x="1763" y="2556"/>
                  </a:lnTo>
                  <a:lnTo>
                    <a:pt x="1815" y="2607"/>
                  </a:lnTo>
                  <a:lnTo>
                    <a:pt x="1917" y="2659"/>
                  </a:lnTo>
                  <a:lnTo>
                    <a:pt x="1993" y="2659"/>
                  </a:lnTo>
                  <a:lnTo>
                    <a:pt x="2121" y="2607"/>
                  </a:lnTo>
                  <a:lnTo>
                    <a:pt x="2198" y="2531"/>
                  </a:lnTo>
                  <a:lnTo>
                    <a:pt x="2223" y="2429"/>
                  </a:lnTo>
                  <a:lnTo>
                    <a:pt x="2223" y="2326"/>
                  </a:lnTo>
                  <a:lnTo>
                    <a:pt x="2172" y="2224"/>
                  </a:lnTo>
                  <a:lnTo>
                    <a:pt x="1431" y="1253"/>
                  </a:lnTo>
                  <a:lnTo>
                    <a:pt x="2070" y="435"/>
                  </a:lnTo>
                  <a:lnTo>
                    <a:pt x="2121" y="333"/>
                  </a:lnTo>
                  <a:lnTo>
                    <a:pt x="2121" y="231"/>
                  </a:lnTo>
                  <a:lnTo>
                    <a:pt x="2096" y="129"/>
                  </a:lnTo>
                  <a:lnTo>
                    <a:pt x="2019" y="52"/>
                  </a:lnTo>
                  <a:lnTo>
                    <a:pt x="1917" y="1"/>
                  </a:lnTo>
                  <a:lnTo>
                    <a:pt x="1815" y="1"/>
                  </a:lnTo>
                  <a:lnTo>
                    <a:pt x="1712" y="26"/>
                  </a:lnTo>
                  <a:lnTo>
                    <a:pt x="1636" y="103"/>
                  </a:lnTo>
                  <a:lnTo>
                    <a:pt x="1099" y="819"/>
                  </a:lnTo>
                  <a:lnTo>
                    <a:pt x="562" y="103"/>
                  </a:lnTo>
                  <a:lnTo>
                    <a:pt x="486" y="26"/>
                  </a:lnTo>
                  <a:lnTo>
                    <a:pt x="383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5" name="Google Shape;1375;p45"/>
            <p:cNvSpPr/>
            <p:nvPr/>
          </p:nvSpPr>
          <p:spPr>
            <a:xfrm>
              <a:off x="7109700" y="1482000"/>
              <a:ext cx="54975" cy="54975"/>
            </a:xfrm>
            <a:custGeom>
              <a:avLst/>
              <a:gdLst/>
              <a:ahLst/>
              <a:cxnLst/>
              <a:rect l="l" t="t" r="r" b="b"/>
              <a:pathLst>
                <a:path w="2199" h="2199" extrusionOk="0">
                  <a:moveTo>
                    <a:pt x="1100" y="1"/>
                  </a:moveTo>
                  <a:lnTo>
                    <a:pt x="997" y="27"/>
                  </a:lnTo>
                  <a:lnTo>
                    <a:pt x="921" y="78"/>
                  </a:lnTo>
                  <a:lnTo>
                    <a:pt x="870" y="154"/>
                  </a:lnTo>
                  <a:lnTo>
                    <a:pt x="844" y="256"/>
                  </a:lnTo>
                  <a:lnTo>
                    <a:pt x="844" y="819"/>
                  </a:lnTo>
                  <a:lnTo>
                    <a:pt x="256" y="819"/>
                  </a:lnTo>
                  <a:lnTo>
                    <a:pt x="154" y="844"/>
                  </a:lnTo>
                  <a:lnTo>
                    <a:pt x="77" y="895"/>
                  </a:lnTo>
                  <a:lnTo>
                    <a:pt x="26" y="972"/>
                  </a:lnTo>
                  <a:lnTo>
                    <a:pt x="1" y="1074"/>
                  </a:lnTo>
                  <a:lnTo>
                    <a:pt x="26" y="1202"/>
                  </a:lnTo>
                  <a:lnTo>
                    <a:pt x="77" y="1279"/>
                  </a:lnTo>
                  <a:lnTo>
                    <a:pt x="154" y="1330"/>
                  </a:lnTo>
                  <a:lnTo>
                    <a:pt x="256" y="1355"/>
                  </a:lnTo>
                  <a:lnTo>
                    <a:pt x="844" y="1355"/>
                  </a:lnTo>
                  <a:lnTo>
                    <a:pt x="844" y="1918"/>
                  </a:lnTo>
                  <a:lnTo>
                    <a:pt x="870" y="2020"/>
                  </a:lnTo>
                  <a:lnTo>
                    <a:pt x="921" y="2122"/>
                  </a:lnTo>
                  <a:lnTo>
                    <a:pt x="997" y="2173"/>
                  </a:lnTo>
                  <a:lnTo>
                    <a:pt x="1100" y="2199"/>
                  </a:lnTo>
                  <a:lnTo>
                    <a:pt x="1202" y="2173"/>
                  </a:lnTo>
                  <a:lnTo>
                    <a:pt x="1304" y="2122"/>
                  </a:lnTo>
                  <a:lnTo>
                    <a:pt x="1355" y="2020"/>
                  </a:lnTo>
                  <a:lnTo>
                    <a:pt x="1381" y="1918"/>
                  </a:lnTo>
                  <a:lnTo>
                    <a:pt x="1381" y="1355"/>
                  </a:lnTo>
                  <a:lnTo>
                    <a:pt x="1917" y="1355"/>
                  </a:lnTo>
                  <a:lnTo>
                    <a:pt x="2020" y="1330"/>
                  </a:lnTo>
                  <a:lnTo>
                    <a:pt x="2122" y="1279"/>
                  </a:lnTo>
                  <a:lnTo>
                    <a:pt x="2173" y="1202"/>
                  </a:lnTo>
                  <a:lnTo>
                    <a:pt x="2198" y="1074"/>
                  </a:lnTo>
                  <a:lnTo>
                    <a:pt x="2173" y="972"/>
                  </a:lnTo>
                  <a:lnTo>
                    <a:pt x="2122" y="895"/>
                  </a:lnTo>
                  <a:lnTo>
                    <a:pt x="2020" y="844"/>
                  </a:lnTo>
                  <a:lnTo>
                    <a:pt x="1917" y="819"/>
                  </a:lnTo>
                  <a:lnTo>
                    <a:pt x="1381" y="819"/>
                  </a:lnTo>
                  <a:lnTo>
                    <a:pt x="1381" y="256"/>
                  </a:lnTo>
                  <a:lnTo>
                    <a:pt x="1355" y="154"/>
                  </a:lnTo>
                  <a:lnTo>
                    <a:pt x="1304" y="78"/>
                  </a:lnTo>
                  <a:lnTo>
                    <a:pt x="1202" y="27"/>
                  </a:lnTo>
                  <a:lnTo>
                    <a:pt x="1100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6" name="Google Shape;1376;p45"/>
            <p:cNvSpPr/>
            <p:nvPr/>
          </p:nvSpPr>
          <p:spPr>
            <a:xfrm>
              <a:off x="6980650" y="1470500"/>
              <a:ext cx="17925" cy="76050"/>
            </a:xfrm>
            <a:custGeom>
              <a:avLst/>
              <a:gdLst/>
              <a:ahLst/>
              <a:cxnLst/>
              <a:rect l="l" t="t" r="r" b="b"/>
              <a:pathLst>
                <a:path w="717" h="3042" extrusionOk="0">
                  <a:moveTo>
                    <a:pt x="435" y="1"/>
                  </a:moveTo>
                  <a:lnTo>
                    <a:pt x="333" y="27"/>
                  </a:lnTo>
                  <a:lnTo>
                    <a:pt x="256" y="103"/>
                  </a:lnTo>
                  <a:lnTo>
                    <a:pt x="205" y="180"/>
                  </a:lnTo>
                  <a:lnTo>
                    <a:pt x="129" y="384"/>
                  </a:lnTo>
                  <a:lnTo>
                    <a:pt x="77" y="640"/>
                  </a:lnTo>
                  <a:lnTo>
                    <a:pt x="26" y="946"/>
                  </a:lnTo>
                  <a:lnTo>
                    <a:pt x="1" y="1330"/>
                  </a:lnTo>
                  <a:lnTo>
                    <a:pt x="1" y="1790"/>
                  </a:lnTo>
                  <a:lnTo>
                    <a:pt x="77" y="2301"/>
                  </a:lnTo>
                  <a:lnTo>
                    <a:pt x="180" y="2863"/>
                  </a:lnTo>
                  <a:lnTo>
                    <a:pt x="231" y="2940"/>
                  </a:lnTo>
                  <a:lnTo>
                    <a:pt x="307" y="3016"/>
                  </a:lnTo>
                  <a:lnTo>
                    <a:pt x="410" y="3042"/>
                  </a:lnTo>
                  <a:lnTo>
                    <a:pt x="512" y="3042"/>
                  </a:lnTo>
                  <a:lnTo>
                    <a:pt x="614" y="2991"/>
                  </a:lnTo>
                  <a:lnTo>
                    <a:pt x="691" y="2914"/>
                  </a:lnTo>
                  <a:lnTo>
                    <a:pt x="716" y="2812"/>
                  </a:lnTo>
                  <a:lnTo>
                    <a:pt x="716" y="2710"/>
                  </a:lnTo>
                  <a:lnTo>
                    <a:pt x="589" y="2224"/>
                  </a:lnTo>
                  <a:lnTo>
                    <a:pt x="537" y="1764"/>
                  </a:lnTo>
                  <a:lnTo>
                    <a:pt x="537" y="1381"/>
                  </a:lnTo>
                  <a:lnTo>
                    <a:pt x="563" y="1023"/>
                  </a:lnTo>
                  <a:lnTo>
                    <a:pt x="589" y="768"/>
                  </a:lnTo>
                  <a:lnTo>
                    <a:pt x="640" y="563"/>
                  </a:lnTo>
                  <a:lnTo>
                    <a:pt x="691" y="384"/>
                  </a:lnTo>
                  <a:lnTo>
                    <a:pt x="716" y="282"/>
                  </a:lnTo>
                  <a:lnTo>
                    <a:pt x="691" y="180"/>
                  </a:lnTo>
                  <a:lnTo>
                    <a:pt x="640" y="78"/>
                  </a:lnTo>
                  <a:lnTo>
                    <a:pt x="537" y="27"/>
                  </a:lnTo>
                  <a:lnTo>
                    <a:pt x="435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7" name="Google Shape;1377;p45"/>
            <p:cNvSpPr/>
            <p:nvPr/>
          </p:nvSpPr>
          <p:spPr>
            <a:xfrm>
              <a:off x="7272625" y="1468600"/>
              <a:ext cx="17900" cy="76050"/>
            </a:xfrm>
            <a:custGeom>
              <a:avLst/>
              <a:gdLst/>
              <a:ahLst/>
              <a:cxnLst/>
              <a:rect l="l" t="t" r="r" b="b"/>
              <a:pathLst>
                <a:path w="716" h="3042" extrusionOk="0">
                  <a:moveTo>
                    <a:pt x="256" y="0"/>
                  </a:moveTo>
                  <a:lnTo>
                    <a:pt x="154" y="26"/>
                  </a:lnTo>
                  <a:lnTo>
                    <a:pt x="77" y="77"/>
                  </a:lnTo>
                  <a:lnTo>
                    <a:pt x="26" y="179"/>
                  </a:lnTo>
                  <a:lnTo>
                    <a:pt x="0" y="281"/>
                  </a:lnTo>
                  <a:lnTo>
                    <a:pt x="0" y="384"/>
                  </a:lnTo>
                  <a:lnTo>
                    <a:pt x="51" y="563"/>
                  </a:lnTo>
                  <a:lnTo>
                    <a:pt x="102" y="767"/>
                  </a:lnTo>
                  <a:lnTo>
                    <a:pt x="154" y="1022"/>
                  </a:lnTo>
                  <a:lnTo>
                    <a:pt x="179" y="1355"/>
                  </a:lnTo>
                  <a:lnTo>
                    <a:pt x="154" y="1764"/>
                  </a:lnTo>
                  <a:lnTo>
                    <a:pt x="102" y="2224"/>
                  </a:lnTo>
                  <a:lnTo>
                    <a:pt x="0" y="2709"/>
                  </a:lnTo>
                  <a:lnTo>
                    <a:pt x="0" y="2811"/>
                  </a:lnTo>
                  <a:lnTo>
                    <a:pt x="26" y="2914"/>
                  </a:lnTo>
                  <a:lnTo>
                    <a:pt x="102" y="2990"/>
                  </a:lnTo>
                  <a:lnTo>
                    <a:pt x="179" y="3041"/>
                  </a:lnTo>
                  <a:lnTo>
                    <a:pt x="281" y="3041"/>
                  </a:lnTo>
                  <a:lnTo>
                    <a:pt x="384" y="3016"/>
                  </a:lnTo>
                  <a:lnTo>
                    <a:pt x="460" y="2965"/>
                  </a:lnTo>
                  <a:lnTo>
                    <a:pt x="511" y="2862"/>
                  </a:lnTo>
                  <a:lnTo>
                    <a:pt x="639" y="2300"/>
                  </a:lnTo>
                  <a:lnTo>
                    <a:pt x="690" y="1789"/>
                  </a:lnTo>
                  <a:lnTo>
                    <a:pt x="716" y="1329"/>
                  </a:lnTo>
                  <a:lnTo>
                    <a:pt x="690" y="946"/>
                  </a:lnTo>
                  <a:lnTo>
                    <a:pt x="639" y="639"/>
                  </a:lnTo>
                  <a:lnTo>
                    <a:pt x="588" y="409"/>
                  </a:lnTo>
                  <a:lnTo>
                    <a:pt x="511" y="179"/>
                  </a:lnTo>
                  <a:lnTo>
                    <a:pt x="460" y="103"/>
                  </a:lnTo>
                  <a:lnTo>
                    <a:pt x="358" y="26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78" name="Google Shape;1378;p45"/>
            <p:cNvSpPr/>
            <p:nvPr/>
          </p:nvSpPr>
          <p:spPr>
            <a:xfrm>
              <a:off x="7298800" y="1415575"/>
              <a:ext cx="39000" cy="60700"/>
            </a:xfrm>
            <a:custGeom>
              <a:avLst/>
              <a:gdLst/>
              <a:ahLst/>
              <a:cxnLst/>
              <a:rect l="l" t="t" r="r" b="b"/>
              <a:pathLst>
                <a:path w="1560" h="2428" extrusionOk="0">
                  <a:moveTo>
                    <a:pt x="589" y="0"/>
                  </a:moveTo>
                  <a:lnTo>
                    <a:pt x="461" y="51"/>
                  </a:lnTo>
                  <a:lnTo>
                    <a:pt x="359" y="103"/>
                  </a:lnTo>
                  <a:lnTo>
                    <a:pt x="256" y="179"/>
                  </a:lnTo>
                  <a:lnTo>
                    <a:pt x="154" y="256"/>
                  </a:lnTo>
                  <a:lnTo>
                    <a:pt x="78" y="358"/>
                  </a:lnTo>
                  <a:lnTo>
                    <a:pt x="26" y="486"/>
                  </a:lnTo>
                  <a:lnTo>
                    <a:pt x="1" y="588"/>
                  </a:lnTo>
                  <a:lnTo>
                    <a:pt x="1" y="716"/>
                  </a:lnTo>
                  <a:lnTo>
                    <a:pt x="26" y="792"/>
                  </a:lnTo>
                  <a:lnTo>
                    <a:pt x="103" y="869"/>
                  </a:lnTo>
                  <a:lnTo>
                    <a:pt x="205" y="920"/>
                  </a:lnTo>
                  <a:lnTo>
                    <a:pt x="308" y="920"/>
                  </a:lnTo>
                  <a:lnTo>
                    <a:pt x="410" y="869"/>
                  </a:lnTo>
                  <a:lnTo>
                    <a:pt x="486" y="792"/>
                  </a:lnTo>
                  <a:lnTo>
                    <a:pt x="512" y="690"/>
                  </a:lnTo>
                  <a:lnTo>
                    <a:pt x="538" y="639"/>
                  </a:lnTo>
                  <a:lnTo>
                    <a:pt x="589" y="588"/>
                  </a:lnTo>
                  <a:lnTo>
                    <a:pt x="665" y="537"/>
                  </a:lnTo>
                  <a:lnTo>
                    <a:pt x="716" y="537"/>
                  </a:lnTo>
                  <a:lnTo>
                    <a:pt x="793" y="562"/>
                  </a:lnTo>
                  <a:lnTo>
                    <a:pt x="870" y="588"/>
                  </a:lnTo>
                  <a:lnTo>
                    <a:pt x="921" y="665"/>
                  </a:lnTo>
                  <a:lnTo>
                    <a:pt x="921" y="741"/>
                  </a:lnTo>
                  <a:lnTo>
                    <a:pt x="921" y="767"/>
                  </a:lnTo>
                  <a:lnTo>
                    <a:pt x="870" y="895"/>
                  </a:lnTo>
                  <a:lnTo>
                    <a:pt x="768" y="1074"/>
                  </a:lnTo>
                  <a:lnTo>
                    <a:pt x="205" y="1840"/>
                  </a:lnTo>
                  <a:lnTo>
                    <a:pt x="129" y="1942"/>
                  </a:lnTo>
                  <a:lnTo>
                    <a:pt x="78" y="2045"/>
                  </a:lnTo>
                  <a:lnTo>
                    <a:pt x="52" y="2121"/>
                  </a:lnTo>
                  <a:lnTo>
                    <a:pt x="78" y="2224"/>
                  </a:lnTo>
                  <a:lnTo>
                    <a:pt x="103" y="2300"/>
                  </a:lnTo>
                  <a:lnTo>
                    <a:pt x="129" y="2351"/>
                  </a:lnTo>
                  <a:lnTo>
                    <a:pt x="180" y="2377"/>
                  </a:lnTo>
                  <a:lnTo>
                    <a:pt x="256" y="2402"/>
                  </a:lnTo>
                  <a:lnTo>
                    <a:pt x="333" y="2428"/>
                  </a:lnTo>
                  <a:lnTo>
                    <a:pt x="1279" y="2428"/>
                  </a:lnTo>
                  <a:lnTo>
                    <a:pt x="1381" y="2402"/>
                  </a:lnTo>
                  <a:lnTo>
                    <a:pt x="1483" y="2351"/>
                  </a:lnTo>
                  <a:lnTo>
                    <a:pt x="1534" y="2249"/>
                  </a:lnTo>
                  <a:lnTo>
                    <a:pt x="1560" y="2147"/>
                  </a:lnTo>
                  <a:lnTo>
                    <a:pt x="1534" y="2045"/>
                  </a:lnTo>
                  <a:lnTo>
                    <a:pt x="1458" y="1968"/>
                  </a:lnTo>
                  <a:lnTo>
                    <a:pt x="1381" y="1917"/>
                  </a:lnTo>
                  <a:lnTo>
                    <a:pt x="1279" y="1891"/>
                  </a:lnTo>
                  <a:lnTo>
                    <a:pt x="844" y="1891"/>
                  </a:lnTo>
                  <a:lnTo>
                    <a:pt x="1202" y="1380"/>
                  </a:lnTo>
                  <a:lnTo>
                    <a:pt x="1304" y="1227"/>
                  </a:lnTo>
                  <a:lnTo>
                    <a:pt x="1381" y="1074"/>
                  </a:lnTo>
                  <a:lnTo>
                    <a:pt x="1432" y="920"/>
                  </a:lnTo>
                  <a:lnTo>
                    <a:pt x="1458" y="741"/>
                  </a:lnTo>
                  <a:lnTo>
                    <a:pt x="1458" y="588"/>
                  </a:lnTo>
                  <a:lnTo>
                    <a:pt x="1406" y="460"/>
                  </a:lnTo>
                  <a:lnTo>
                    <a:pt x="1330" y="333"/>
                  </a:lnTo>
                  <a:lnTo>
                    <a:pt x="1253" y="205"/>
                  </a:lnTo>
                  <a:lnTo>
                    <a:pt x="1151" y="128"/>
                  </a:lnTo>
                  <a:lnTo>
                    <a:pt x="1023" y="51"/>
                  </a:lnTo>
                  <a:lnTo>
                    <a:pt x="870" y="26"/>
                  </a:lnTo>
                  <a:lnTo>
                    <a:pt x="716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79" name="Google Shape;1379;p45"/>
          <p:cNvGrpSpPr/>
          <p:nvPr/>
        </p:nvGrpSpPr>
        <p:grpSpPr>
          <a:xfrm>
            <a:off x="2224650" y="1870525"/>
            <a:ext cx="325433" cy="594600"/>
            <a:chOff x="318600" y="1965625"/>
            <a:chExt cx="244075" cy="445950"/>
          </a:xfrm>
        </p:grpSpPr>
        <p:sp>
          <p:nvSpPr>
            <p:cNvPr id="1380" name="Google Shape;1380;p45"/>
            <p:cNvSpPr/>
            <p:nvPr/>
          </p:nvSpPr>
          <p:spPr>
            <a:xfrm>
              <a:off x="327550" y="2361075"/>
              <a:ext cx="23025" cy="50500"/>
            </a:xfrm>
            <a:custGeom>
              <a:avLst/>
              <a:gdLst/>
              <a:ahLst/>
              <a:cxnLst/>
              <a:rect l="l" t="t" r="r" b="b"/>
              <a:pathLst>
                <a:path w="921" h="2020" extrusionOk="0">
                  <a:moveTo>
                    <a:pt x="639" y="1"/>
                  </a:moveTo>
                  <a:lnTo>
                    <a:pt x="537" y="26"/>
                  </a:lnTo>
                  <a:lnTo>
                    <a:pt x="461" y="103"/>
                  </a:lnTo>
                  <a:lnTo>
                    <a:pt x="409" y="205"/>
                  </a:lnTo>
                  <a:lnTo>
                    <a:pt x="1" y="1687"/>
                  </a:lnTo>
                  <a:lnTo>
                    <a:pt x="1" y="1790"/>
                  </a:lnTo>
                  <a:lnTo>
                    <a:pt x="26" y="1892"/>
                  </a:lnTo>
                  <a:lnTo>
                    <a:pt x="103" y="1968"/>
                  </a:lnTo>
                  <a:lnTo>
                    <a:pt x="205" y="2020"/>
                  </a:lnTo>
                  <a:lnTo>
                    <a:pt x="358" y="2020"/>
                  </a:lnTo>
                  <a:lnTo>
                    <a:pt x="435" y="1968"/>
                  </a:lnTo>
                  <a:lnTo>
                    <a:pt x="486" y="1917"/>
                  </a:lnTo>
                  <a:lnTo>
                    <a:pt x="512" y="1841"/>
                  </a:lnTo>
                  <a:lnTo>
                    <a:pt x="921" y="333"/>
                  </a:lnTo>
                  <a:lnTo>
                    <a:pt x="921" y="231"/>
                  </a:lnTo>
                  <a:lnTo>
                    <a:pt x="895" y="129"/>
                  </a:lnTo>
                  <a:lnTo>
                    <a:pt x="844" y="52"/>
                  </a:lnTo>
                  <a:lnTo>
                    <a:pt x="742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1" name="Google Shape;1381;p45"/>
            <p:cNvSpPr/>
            <p:nvPr/>
          </p:nvSpPr>
          <p:spPr>
            <a:xfrm>
              <a:off x="537750" y="2352150"/>
              <a:ext cx="24925" cy="59425"/>
            </a:xfrm>
            <a:custGeom>
              <a:avLst/>
              <a:gdLst/>
              <a:ahLst/>
              <a:cxnLst/>
              <a:rect l="l" t="t" r="r" b="b"/>
              <a:pathLst>
                <a:path w="997" h="2377" extrusionOk="0">
                  <a:moveTo>
                    <a:pt x="281" y="0"/>
                  </a:moveTo>
                  <a:lnTo>
                    <a:pt x="179" y="26"/>
                  </a:lnTo>
                  <a:lnTo>
                    <a:pt x="102" y="51"/>
                  </a:lnTo>
                  <a:lnTo>
                    <a:pt x="26" y="128"/>
                  </a:lnTo>
                  <a:lnTo>
                    <a:pt x="0" y="230"/>
                  </a:lnTo>
                  <a:lnTo>
                    <a:pt x="0" y="332"/>
                  </a:lnTo>
                  <a:lnTo>
                    <a:pt x="486" y="2172"/>
                  </a:lnTo>
                  <a:lnTo>
                    <a:pt x="511" y="2249"/>
                  </a:lnTo>
                  <a:lnTo>
                    <a:pt x="588" y="2325"/>
                  </a:lnTo>
                  <a:lnTo>
                    <a:pt x="664" y="2351"/>
                  </a:lnTo>
                  <a:lnTo>
                    <a:pt x="741" y="2377"/>
                  </a:lnTo>
                  <a:lnTo>
                    <a:pt x="818" y="2377"/>
                  </a:lnTo>
                  <a:lnTo>
                    <a:pt x="894" y="2325"/>
                  </a:lnTo>
                  <a:lnTo>
                    <a:pt x="971" y="2249"/>
                  </a:lnTo>
                  <a:lnTo>
                    <a:pt x="997" y="2147"/>
                  </a:lnTo>
                  <a:lnTo>
                    <a:pt x="997" y="2044"/>
                  </a:lnTo>
                  <a:lnTo>
                    <a:pt x="511" y="204"/>
                  </a:lnTo>
                  <a:lnTo>
                    <a:pt x="460" y="102"/>
                  </a:lnTo>
                  <a:lnTo>
                    <a:pt x="383" y="51"/>
                  </a:lnTo>
                  <a:lnTo>
                    <a:pt x="281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2" name="Google Shape;1382;p45"/>
            <p:cNvSpPr/>
            <p:nvPr/>
          </p:nvSpPr>
          <p:spPr>
            <a:xfrm>
              <a:off x="430400" y="2001400"/>
              <a:ext cx="13450" cy="48575"/>
            </a:xfrm>
            <a:custGeom>
              <a:avLst/>
              <a:gdLst/>
              <a:ahLst/>
              <a:cxnLst/>
              <a:rect l="l" t="t" r="r" b="b"/>
              <a:pathLst>
                <a:path w="538" h="1943" extrusionOk="0">
                  <a:moveTo>
                    <a:pt x="256" y="1"/>
                  </a:moveTo>
                  <a:lnTo>
                    <a:pt x="154" y="26"/>
                  </a:lnTo>
                  <a:lnTo>
                    <a:pt x="78" y="77"/>
                  </a:lnTo>
                  <a:lnTo>
                    <a:pt x="26" y="154"/>
                  </a:lnTo>
                  <a:lnTo>
                    <a:pt x="1" y="256"/>
                  </a:lnTo>
                  <a:lnTo>
                    <a:pt x="1" y="1662"/>
                  </a:lnTo>
                  <a:lnTo>
                    <a:pt x="26" y="1764"/>
                  </a:lnTo>
                  <a:lnTo>
                    <a:pt x="78" y="1866"/>
                  </a:lnTo>
                  <a:lnTo>
                    <a:pt x="154" y="1917"/>
                  </a:lnTo>
                  <a:lnTo>
                    <a:pt x="256" y="1943"/>
                  </a:lnTo>
                  <a:lnTo>
                    <a:pt x="359" y="1917"/>
                  </a:lnTo>
                  <a:lnTo>
                    <a:pt x="461" y="1866"/>
                  </a:lnTo>
                  <a:lnTo>
                    <a:pt x="512" y="1764"/>
                  </a:lnTo>
                  <a:lnTo>
                    <a:pt x="538" y="1662"/>
                  </a:lnTo>
                  <a:lnTo>
                    <a:pt x="538" y="256"/>
                  </a:lnTo>
                  <a:lnTo>
                    <a:pt x="512" y="154"/>
                  </a:lnTo>
                  <a:lnTo>
                    <a:pt x="461" y="77"/>
                  </a:lnTo>
                  <a:lnTo>
                    <a:pt x="359" y="26"/>
                  </a:lnTo>
                  <a:lnTo>
                    <a:pt x="256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3" name="Google Shape;1383;p45"/>
            <p:cNvSpPr/>
            <p:nvPr/>
          </p:nvSpPr>
          <p:spPr>
            <a:xfrm>
              <a:off x="440000" y="2098500"/>
              <a:ext cx="86275" cy="244075"/>
            </a:xfrm>
            <a:custGeom>
              <a:avLst/>
              <a:gdLst/>
              <a:ahLst/>
              <a:cxnLst/>
              <a:rect l="l" t="t" r="r" b="b"/>
              <a:pathLst>
                <a:path w="3451" h="9763" extrusionOk="0">
                  <a:moveTo>
                    <a:pt x="1482" y="1"/>
                  </a:moveTo>
                  <a:lnTo>
                    <a:pt x="0" y="384"/>
                  </a:lnTo>
                  <a:lnTo>
                    <a:pt x="2377" y="9635"/>
                  </a:lnTo>
                  <a:lnTo>
                    <a:pt x="2428" y="9712"/>
                  </a:lnTo>
                  <a:lnTo>
                    <a:pt x="2479" y="9737"/>
                  </a:lnTo>
                  <a:lnTo>
                    <a:pt x="2530" y="9763"/>
                  </a:lnTo>
                  <a:lnTo>
                    <a:pt x="2607" y="9763"/>
                  </a:lnTo>
                  <a:lnTo>
                    <a:pt x="3450" y="9533"/>
                  </a:lnTo>
                  <a:lnTo>
                    <a:pt x="2377" y="5393"/>
                  </a:lnTo>
                  <a:lnTo>
                    <a:pt x="2453" y="3783"/>
                  </a:lnTo>
                  <a:lnTo>
                    <a:pt x="1482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4" name="Google Shape;1384;p45"/>
            <p:cNvSpPr/>
            <p:nvPr/>
          </p:nvSpPr>
          <p:spPr>
            <a:xfrm>
              <a:off x="463000" y="2098500"/>
              <a:ext cx="63275" cy="241525"/>
            </a:xfrm>
            <a:custGeom>
              <a:avLst/>
              <a:gdLst/>
              <a:ahLst/>
              <a:cxnLst/>
              <a:rect l="l" t="t" r="r" b="b"/>
              <a:pathLst>
                <a:path w="2531" h="9661" extrusionOk="0">
                  <a:moveTo>
                    <a:pt x="562" y="1"/>
                  </a:moveTo>
                  <a:lnTo>
                    <a:pt x="0" y="154"/>
                  </a:lnTo>
                  <a:lnTo>
                    <a:pt x="946" y="3783"/>
                  </a:lnTo>
                  <a:lnTo>
                    <a:pt x="869" y="5265"/>
                  </a:lnTo>
                  <a:lnTo>
                    <a:pt x="869" y="5393"/>
                  </a:lnTo>
                  <a:lnTo>
                    <a:pt x="895" y="5521"/>
                  </a:lnTo>
                  <a:lnTo>
                    <a:pt x="1917" y="9533"/>
                  </a:lnTo>
                  <a:lnTo>
                    <a:pt x="1942" y="9584"/>
                  </a:lnTo>
                  <a:lnTo>
                    <a:pt x="1993" y="9635"/>
                  </a:lnTo>
                  <a:lnTo>
                    <a:pt x="2070" y="9660"/>
                  </a:lnTo>
                  <a:lnTo>
                    <a:pt x="2121" y="9635"/>
                  </a:lnTo>
                  <a:lnTo>
                    <a:pt x="2530" y="9533"/>
                  </a:lnTo>
                  <a:lnTo>
                    <a:pt x="1457" y="5393"/>
                  </a:lnTo>
                  <a:lnTo>
                    <a:pt x="1533" y="3783"/>
                  </a:lnTo>
                  <a:lnTo>
                    <a:pt x="562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5" name="Google Shape;1385;p45"/>
            <p:cNvSpPr/>
            <p:nvPr/>
          </p:nvSpPr>
          <p:spPr>
            <a:xfrm>
              <a:off x="418275" y="1965625"/>
              <a:ext cx="37075" cy="47950"/>
            </a:xfrm>
            <a:custGeom>
              <a:avLst/>
              <a:gdLst/>
              <a:ahLst/>
              <a:cxnLst/>
              <a:rect l="l" t="t" r="r" b="b"/>
              <a:pathLst>
                <a:path w="1483" h="1918" extrusionOk="0">
                  <a:moveTo>
                    <a:pt x="333" y="1"/>
                  </a:moveTo>
                  <a:lnTo>
                    <a:pt x="205" y="26"/>
                  </a:lnTo>
                  <a:lnTo>
                    <a:pt x="103" y="103"/>
                  </a:lnTo>
                  <a:lnTo>
                    <a:pt x="26" y="179"/>
                  </a:lnTo>
                  <a:lnTo>
                    <a:pt x="0" y="307"/>
                  </a:lnTo>
                  <a:lnTo>
                    <a:pt x="0" y="1585"/>
                  </a:lnTo>
                  <a:lnTo>
                    <a:pt x="26" y="1713"/>
                  </a:lnTo>
                  <a:lnTo>
                    <a:pt x="103" y="1815"/>
                  </a:lnTo>
                  <a:lnTo>
                    <a:pt x="205" y="1892"/>
                  </a:lnTo>
                  <a:lnTo>
                    <a:pt x="333" y="1917"/>
                  </a:lnTo>
                  <a:lnTo>
                    <a:pt x="1176" y="1917"/>
                  </a:lnTo>
                  <a:lnTo>
                    <a:pt x="1304" y="1892"/>
                  </a:lnTo>
                  <a:lnTo>
                    <a:pt x="1406" y="1815"/>
                  </a:lnTo>
                  <a:lnTo>
                    <a:pt x="1457" y="1713"/>
                  </a:lnTo>
                  <a:lnTo>
                    <a:pt x="1483" y="1585"/>
                  </a:lnTo>
                  <a:lnTo>
                    <a:pt x="1483" y="307"/>
                  </a:lnTo>
                  <a:lnTo>
                    <a:pt x="1457" y="179"/>
                  </a:lnTo>
                  <a:lnTo>
                    <a:pt x="1406" y="103"/>
                  </a:lnTo>
                  <a:lnTo>
                    <a:pt x="1304" y="26"/>
                  </a:lnTo>
                  <a:lnTo>
                    <a:pt x="1176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6" name="Google Shape;1386;p45"/>
            <p:cNvSpPr/>
            <p:nvPr/>
          </p:nvSpPr>
          <p:spPr>
            <a:xfrm>
              <a:off x="431700" y="1965625"/>
              <a:ext cx="23650" cy="47950"/>
            </a:xfrm>
            <a:custGeom>
              <a:avLst/>
              <a:gdLst/>
              <a:ahLst/>
              <a:cxnLst/>
              <a:rect l="l" t="t" r="r" b="b"/>
              <a:pathLst>
                <a:path w="946" h="1918" extrusionOk="0">
                  <a:moveTo>
                    <a:pt x="0" y="1"/>
                  </a:moveTo>
                  <a:lnTo>
                    <a:pt x="77" y="26"/>
                  </a:lnTo>
                  <a:lnTo>
                    <a:pt x="153" y="52"/>
                  </a:lnTo>
                  <a:lnTo>
                    <a:pt x="179" y="128"/>
                  </a:lnTo>
                  <a:lnTo>
                    <a:pt x="204" y="205"/>
                  </a:lnTo>
                  <a:lnTo>
                    <a:pt x="204" y="1687"/>
                  </a:lnTo>
                  <a:lnTo>
                    <a:pt x="179" y="1789"/>
                  </a:lnTo>
                  <a:lnTo>
                    <a:pt x="153" y="1841"/>
                  </a:lnTo>
                  <a:lnTo>
                    <a:pt x="77" y="1892"/>
                  </a:lnTo>
                  <a:lnTo>
                    <a:pt x="0" y="1917"/>
                  </a:lnTo>
                  <a:lnTo>
                    <a:pt x="639" y="1917"/>
                  </a:lnTo>
                  <a:lnTo>
                    <a:pt x="767" y="1892"/>
                  </a:lnTo>
                  <a:lnTo>
                    <a:pt x="869" y="1815"/>
                  </a:lnTo>
                  <a:lnTo>
                    <a:pt x="920" y="1713"/>
                  </a:lnTo>
                  <a:lnTo>
                    <a:pt x="946" y="1585"/>
                  </a:lnTo>
                  <a:lnTo>
                    <a:pt x="946" y="307"/>
                  </a:lnTo>
                  <a:lnTo>
                    <a:pt x="920" y="179"/>
                  </a:lnTo>
                  <a:lnTo>
                    <a:pt x="869" y="103"/>
                  </a:lnTo>
                  <a:lnTo>
                    <a:pt x="767" y="26"/>
                  </a:lnTo>
                  <a:lnTo>
                    <a:pt x="639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7" name="Google Shape;1387;p45"/>
            <p:cNvSpPr/>
            <p:nvPr/>
          </p:nvSpPr>
          <p:spPr>
            <a:xfrm>
              <a:off x="321800" y="2097225"/>
              <a:ext cx="113100" cy="284975"/>
            </a:xfrm>
            <a:custGeom>
              <a:avLst/>
              <a:gdLst/>
              <a:ahLst/>
              <a:cxnLst/>
              <a:rect l="l" t="t" r="r" b="b"/>
              <a:pathLst>
                <a:path w="4524" h="11399" extrusionOk="0">
                  <a:moveTo>
                    <a:pt x="3042" y="1"/>
                  </a:moveTo>
                  <a:lnTo>
                    <a:pt x="1" y="11194"/>
                  </a:lnTo>
                  <a:lnTo>
                    <a:pt x="1" y="11245"/>
                  </a:lnTo>
                  <a:lnTo>
                    <a:pt x="26" y="11296"/>
                  </a:lnTo>
                  <a:lnTo>
                    <a:pt x="52" y="11347"/>
                  </a:lnTo>
                  <a:lnTo>
                    <a:pt x="103" y="11347"/>
                  </a:lnTo>
                  <a:lnTo>
                    <a:pt x="384" y="11398"/>
                  </a:lnTo>
                  <a:lnTo>
                    <a:pt x="665" y="11373"/>
                  </a:lnTo>
                  <a:lnTo>
                    <a:pt x="921" y="11296"/>
                  </a:lnTo>
                  <a:lnTo>
                    <a:pt x="1176" y="11194"/>
                  </a:lnTo>
                  <a:lnTo>
                    <a:pt x="1381" y="11015"/>
                  </a:lnTo>
                  <a:lnTo>
                    <a:pt x="1585" y="10810"/>
                  </a:lnTo>
                  <a:lnTo>
                    <a:pt x="1738" y="10580"/>
                  </a:lnTo>
                  <a:lnTo>
                    <a:pt x="1841" y="10325"/>
                  </a:lnTo>
                  <a:lnTo>
                    <a:pt x="4524" y="410"/>
                  </a:lnTo>
                  <a:lnTo>
                    <a:pt x="3042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8" name="Google Shape;1388;p45"/>
            <p:cNvSpPr/>
            <p:nvPr/>
          </p:nvSpPr>
          <p:spPr>
            <a:xfrm>
              <a:off x="325000" y="2097225"/>
              <a:ext cx="109900" cy="284975"/>
            </a:xfrm>
            <a:custGeom>
              <a:avLst/>
              <a:gdLst/>
              <a:ahLst/>
              <a:cxnLst/>
              <a:rect l="l" t="t" r="r" b="b"/>
              <a:pathLst>
                <a:path w="4396" h="11399" extrusionOk="0">
                  <a:moveTo>
                    <a:pt x="2914" y="1"/>
                  </a:moveTo>
                  <a:lnTo>
                    <a:pt x="2863" y="154"/>
                  </a:lnTo>
                  <a:lnTo>
                    <a:pt x="3782" y="410"/>
                  </a:lnTo>
                  <a:lnTo>
                    <a:pt x="1099" y="10325"/>
                  </a:lnTo>
                  <a:lnTo>
                    <a:pt x="1023" y="10504"/>
                  </a:lnTo>
                  <a:lnTo>
                    <a:pt x="946" y="10683"/>
                  </a:lnTo>
                  <a:lnTo>
                    <a:pt x="818" y="10861"/>
                  </a:lnTo>
                  <a:lnTo>
                    <a:pt x="690" y="11015"/>
                  </a:lnTo>
                  <a:lnTo>
                    <a:pt x="537" y="11117"/>
                  </a:lnTo>
                  <a:lnTo>
                    <a:pt x="358" y="11219"/>
                  </a:lnTo>
                  <a:lnTo>
                    <a:pt x="179" y="11296"/>
                  </a:lnTo>
                  <a:lnTo>
                    <a:pt x="0" y="11373"/>
                  </a:lnTo>
                  <a:lnTo>
                    <a:pt x="282" y="11398"/>
                  </a:lnTo>
                  <a:lnTo>
                    <a:pt x="537" y="11373"/>
                  </a:lnTo>
                  <a:lnTo>
                    <a:pt x="818" y="11296"/>
                  </a:lnTo>
                  <a:lnTo>
                    <a:pt x="1048" y="11168"/>
                  </a:lnTo>
                  <a:lnTo>
                    <a:pt x="1278" y="11015"/>
                  </a:lnTo>
                  <a:lnTo>
                    <a:pt x="1457" y="10810"/>
                  </a:lnTo>
                  <a:lnTo>
                    <a:pt x="1610" y="10580"/>
                  </a:lnTo>
                  <a:lnTo>
                    <a:pt x="1713" y="10325"/>
                  </a:lnTo>
                  <a:lnTo>
                    <a:pt x="4396" y="410"/>
                  </a:lnTo>
                  <a:lnTo>
                    <a:pt x="2914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89" name="Google Shape;1389;p45"/>
            <p:cNvSpPr/>
            <p:nvPr/>
          </p:nvSpPr>
          <p:spPr>
            <a:xfrm>
              <a:off x="486625" y="2279950"/>
              <a:ext cx="44100" cy="62625"/>
            </a:xfrm>
            <a:custGeom>
              <a:avLst/>
              <a:gdLst/>
              <a:ahLst/>
              <a:cxnLst/>
              <a:rect l="l" t="t" r="r" b="b"/>
              <a:pathLst>
                <a:path w="1764" h="2505" extrusionOk="0">
                  <a:moveTo>
                    <a:pt x="1176" y="0"/>
                  </a:moveTo>
                  <a:lnTo>
                    <a:pt x="1" y="307"/>
                  </a:lnTo>
                  <a:lnTo>
                    <a:pt x="512" y="2377"/>
                  </a:lnTo>
                  <a:lnTo>
                    <a:pt x="563" y="2454"/>
                  </a:lnTo>
                  <a:lnTo>
                    <a:pt x="614" y="2479"/>
                  </a:lnTo>
                  <a:lnTo>
                    <a:pt x="665" y="2505"/>
                  </a:lnTo>
                  <a:lnTo>
                    <a:pt x="742" y="2505"/>
                  </a:lnTo>
                  <a:lnTo>
                    <a:pt x="1764" y="2249"/>
                  </a:lnTo>
                  <a:lnTo>
                    <a:pt x="1176" y="0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0" name="Google Shape;1390;p45"/>
            <p:cNvSpPr/>
            <p:nvPr/>
          </p:nvSpPr>
          <p:spPr>
            <a:xfrm>
              <a:off x="387600" y="2036550"/>
              <a:ext cx="99050" cy="106075"/>
            </a:xfrm>
            <a:custGeom>
              <a:avLst/>
              <a:gdLst/>
              <a:ahLst/>
              <a:cxnLst/>
              <a:rect l="l" t="t" r="r" b="b"/>
              <a:pathLst>
                <a:path w="3962" h="4243" extrusionOk="0">
                  <a:moveTo>
                    <a:pt x="614" y="0"/>
                  </a:moveTo>
                  <a:lnTo>
                    <a:pt x="512" y="26"/>
                  </a:lnTo>
                  <a:lnTo>
                    <a:pt x="410" y="77"/>
                  </a:lnTo>
                  <a:lnTo>
                    <a:pt x="359" y="153"/>
                  </a:lnTo>
                  <a:lnTo>
                    <a:pt x="307" y="281"/>
                  </a:lnTo>
                  <a:lnTo>
                    <a:pt x="1" y="2913"/>
                  </a:lnTo>
                  <a:lnTo>
                    <a:pt x="1" y="2990"/>
                  </a:lnTo>
                  <a:lnTo>
                    <a:pt x="1" y="3041"/>
                  </a:lnTo>
                  <a:lnTo>
                    <a:pt x="52" y="3092"/>
                  </a:lnTo>
                  <a:lnTo>
                    <a:pt x="103" y="3143"/>
                  </a:lnTo>
                  <a:lnTo>
                    <a:pt x="1074" y="3910"/>
                  </a:lnTo>
                  <a:lnTo>
                    <a:pt x="1278" y="4038"/>
                  </a:lnTo>
                  <a:lnTo>
                    <a:pt x="1483" y="4140"/>
                  </a:lnTo>
                  <a:lnTo>
                    <a:pt x="1713" y="4217"/>
                  </a:lnTo>
                  <a:lnTo>
                    <a:pt x="1968" y="4242"/>
                  </a:lnTo>
                  <a:lnTo>
                    <a:pt x="2198" y="4217"/>
                  </a:lnTo>
                  <a:lnTo>
                    <a:pt x="2454" y="4166"/>
                  </a:lnTo>
                  <a:lnTo>
                    <a:pt x="2658" y="4063"/>
                  </a:lnTo>
                  <a:lnTo>
                    <a:pt x="2863" y="3910"/>
                  </a:lnTo>
                  <a:lnTo>
                    <a:pt x="3859" y="3143"/>
                  </a:lnTo>
                  <a:lnTo>
                    <a:pt x="3911" y="3092"/>
                  </a:lnTo>
                  <a:lnTo>
                    <a:pt x="3936" y="3041"/>
                  </a:lnTo>
                  <a:lnTo>
                    <a:pt x="3962" y="2990"/>
                  </a:lnTo>
                  <a:lnTo>
                    <a:pt x="3962" y="2913"/>
                  </a:lnTo>
                  <a:lnTo>
                    <a:pt x="3629" y="281"/>
                  </a:lnTo>
                  <a:lnTo>
                    <a:pt x="3604" y="153"/>
                  </a:lnTo>
                  <a:lnTo>
                    <a:pt x="3527" y="77"/>
                  </a:lnTo>
                  <a:lnTo>
                    <a:pt x="3425" y="26"/>
                  </a:lnTo>
                  <a:lnTo>
                    <a:pt x="3323" y="0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1" name="Google Shape;1391;p45"/>
            <p:cNvSpPr/>
            <p:nvPr/>
          </p:nvSpPr>
          <p:spPr>
            <a:xfrm>
              <a:off x="427850" y="2036550"/>
              <a:ext cx="58800" cy="106075"/>
            </a:xfrm>
            <a:custGeom>
              <a:avLst/>
              <a:gdLst/>
              <a:ahLst/>
              <a:cxnLst/>
              <a:rect l="l" t="t" r="r" b="b"/>
              <a:pathLst>
                <a:path w="2352" h="4243" extrusionOk="0">
                  <a:moveTo>
                    <a:pt x="1125" y="0"/>
                  </a:moveTo>
                  <a:lnTo>
                    <a:pt x="1202" y="51"/>
                  </a:lnTo>
                  <a:lnTo>
                    <a:pt x="1253" y="102"/>
                  </a:lnTo>
                  <a:lnTo>
                    <a:pt x="1278" y="179"/>
                  </a:lnTo>
                  <a:lnTo>
                    <a:pt x="1611" y="2939"/>
                  </a:lnTo>
                  <a:lnTo>
                    <a:pt x="1585" y="3041"/>
                  </a:lnTo>
                  <a:lnTo>
                    <a:pt x="1534" y="3143"/>
                  </a:lnTo>
                  <a:lnTo>
                    <a:pt x="512" y="3910"/>
                  </a:lnTo>
                  <a:lnTo>
                    <a:pt x="410" y="4012"/>
                  </a:lnTo>
                  <a:lnTo>
                    <a:pt x="282" y="4089"/>
                  </a:lnTo>
                  <a:lnTo>
                    <a:pt x="128" y="4140"/>
                  </a:lnTo>
                  <a:lnTo>
                    <a:pt x="1" y="4191"/>
                  </a:lnTo>
                  <a:lnTo>
                    <a:pt x="154" y="4217"/>
                  </a:lnTo>
                  <a:lnTo>
                    <a:pt x="333" y="4242"/>
                  </a:lnTo>
                  <a:lnTo>
                    <a:pt x="486" y="4242"/>
                  </a:lnTo>
                  <a:lnTo>
                    <a:pt x="665" y="4217"/>
                  </a:lnTo>
                  <a:lnTo>
                    <a:pt x="818" y="4166"/>
                  </a:lnTo>
                  <a:lnTo>
                    <a:pt x="972" y="4089"/>
                  </a:lnTo>
                  <a:lnTo>
                    <a:pt x="1125" y="4012"/>
                  </a:lnTo>
                  <a:lnTo>
                    <a:pt x="1253" y="3910"/>
                  </a:lnTo>
                  <a:lnTo>
                    <a:pt x="2249" y="3143"/>
                  </a:lnTo>
                  <a:lnTo>
                    <a:pt x="2301" y="3092"/>
                  </a:lnTo>
                  <a:lnTo>
                    <a:pt x="2326" y="3041"/>
                  </a:lnTo>
                  <a:lnTo>
                    <a:pt x="2352" y="2990"/>
                  </a:lnTo>
                  <a:lnTo>
                    <a:pt x="2352" y="2913"/>
                  </a:lnTo>
                  <a:lnTo>
                    <a:pt x="2019" y="281"/>
                  </a:lnTo>
                  <a:lnTo>
                    <a:pt x="1994" y="153"/>
                  </a:lnTo>
                  <a:lnTo>
                    <a:pt x="1917" y="77"/>
                  </a:lnTo>
                  <a:lnTo>
                    <a:pt x="1815" y="26"/>
                  </a:lnTo>
                  <a:lnTo>
                    <a:pt x="1713" y="0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2" name="Google Shape;1392;p45"/>
            <p:cNvSpPr/>
            <p:nvPr/>
          </p:nvSpPr>
          <p:spPr>
            <a:xfrm>
              <a:off x="430400" y="2082550"/>
              <a:ext cx="13450" cy="13425"/>
            </a:xfrm>
            <a:custGeom>
              <a:avLst/>
              <a:gdLst/>
              <a:ahLst/>
              <a:cxnLst/>
              <a:rect l="l" t="t" r="r" b="b"/>
              <a:pathLst>
                <a:path w="538" h="537" extrusionOk="0">
                  <a:moveTo>
                    <a:pt x="256" y="0"/>
                  </a:moveTo>
                  <a:lnTo>
                    <a:pt x="154" y="26"/>
                  </a:lnTo>
                  <a:lnTo>
                    <a:pt x="78" y="102"/>
                  </a:lnTo>
                  <a:lnTo>
                    <a:pt x="26" y="179"/>
                  </a:lnTo>
                  <a:lnTo>
                    <a:pt x="1" y="281"/>
                  </a:lnTo>
                  <a:lnTo>
                    <a:pt x="26" y="383"/>
                  </a:lnTo>
                  <a:lnTo>
                    <a:pt x="78" y="460"/>
                  </a:lnTo>
                  <a:lnTo>
                    <a:pt x="154" y="511"/>
                  </a:lnTo>
                  <a:lnTo>
                    <a:pt x="256" y="537"/>
                  </a:lnTo>
                  <a:lnTo>
                    <a:pt x="359" y="511"/>
                  </a:lnTo>
                  <a:lnTo>
                    <a:pt x="461" y="460"/>
                  </a:lnTo>
                  <a:lnTo>
                    <a:pt x="512" y="383"/>
                  </a:lnTo>
                  <a:lnTo>
                    <a:pt x="538" y="281"/>
                  </a:lnTo>
                  <a:lnTo>
                    <a:pt x="512" y="179"/>
                  </a:lnTo>
                  <a:lnTo>
                    <a:pt x="461" y="102"/>
                  </a:lnTo>
                  <a:lnTo>
                    <a:pt x="359" y="26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3" name="Google Shape;1393;p45"/>
            <p:cNvSpPr/>
            <p:nvPr/>
          </p:nvSpPr>
          <p:spPr>
            <a:xfrm>
              <a:off x="318600" y="2135575"/>
              <a:ext cx="96500" cy="75400"/>
            </a:xfrm>
            <a:custGeom>
              <a:avLst/>
              <a:gdLst/>
              <a:ahLst/>
              <a:cxnLst/>
              <a:rect l="l" t="t" r="r" b="b"/>
              <a:pathLst>
                <a:path w="3860" h="3016" extrusionOk="0">
                  <a:moveTo>
                    <a:pt x="231" y="0"/>
                  </a:moveTo>
                  <a:lnTo>
                    <a:pt x="129" y="51"/>
                  </a:lnTo>
                  <a:lnTo>
                    <a:pt x="52" y="102"/>
                  </a:lnTo>
                  <a:lnTo>
                    <a:pt x="1" y="205"/>
                  </a:lnTo>
                  <a:lnTo>
                    <a:pt x="1" y="307"/>
                  </a:lnTo>
                  <a:lnTo>
                    <a:pt x="26" y="409"/>
                  </a:lnTo>
                  <a:lnTo>
                    <a:pt x="333" y="894"/>
                  </a:lnTo>
                  <a:lnTo>
                    <a:pt x="691" y="1329"/>
                  </a:lnTo>
                  <a:lnTo>
                    <a:pt x="1074" y="1712"/>
                  </a:lnTo>
                  <a:lnTo>
                    <a:pt x="1509" y="2070"/>
                  </a:lnTo>
                  <a:lnTo>
                    <a:pt x="1969" y="2377"/>
                  </a:lnTo>
                  <a:lnTo>
                    <a:pt x="2480" y="2632"/>
                  </a:lnTo>
                  <a:lnTo>
                    <a:pt x="2991" y="2837"/>
                  </a:lnTo>
                  <a:lnTo>
                    <a:pt x="3527" y="2990"/>
                  </a:lnTo>
                  <a:lnTo>
                    <a:pt x="3604" y="3015"/>
                  </a:lnTo>
                  <a:lnTo>
                    <a:pt x="3681" y="2990"/>
                  </a:lnTo>
                  <a:lnTo>
                    <a:pt x="3757" y="2939"/>
                  </a:lnTo>
                  <a:lnTo>
                    <a:pt x="3834" y="2888"/>
                  </a:lnTo>
                  <a:lnTo>
                    <a:pt x="3860" y="2785"/>
                  </a:lnTo>
                  <a:lnTo>
                    <a:pt x="3860" y="2683"/>
                  </a:lnTo>
                  <a:lnTo>
                    <a:pt x="3834" y="2607"/>
                  </a:lnTo>
                  <a:lnTo>
                    <a:pt x="3757" y="2530"/>
                  </a:lnTo>
                  <a:lnTo>
                    <a:pt x="3655" y="2479"/>
                  </a:lnTo>
                  <a:lnTo>
                    <a:pt x="3170" y="2351"/>
                  </a:lnTo>
                  <a:lnTo>
                    <a:pt x="2684" y="2147"/>
                  </a:lnTo>
                  <a:lnTo>
                    <a:pt x="2250" y="1917"/>
                  </a:lnTo>
                  <a:lnTo>
                    <a:pt x="1841" y="1636"/>
                  </a:lnTo>
                  <a:lnTo>
                    <a:pt x="1432" y="1329"/>
                  </a:lnTo>
                  <a:lnTo>
                    <a:pt x="1074" y="971"/>
                  </a:lnTo>
                  <a:lnTo>
                    <a:pt x="767" y="562"/>
                  </a:lnTo>
                  <a:lnTo>
                    <a:pt x="486" y="153"/>
                  </a:lnTo>
                  <a:lnTo>
                    <a:pt x="410" y="51"/>
                  </a:lnTo>
                  <a:lnTo>
                    <a:pt x="333" y="26"/>
                  </a:lnTo>
                  <a:lnTo>
                    <a:pt x="231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4" name="Google Shape;1394;p45"/>
            <p:cNvSpPr/>
            <p:nvPr/>
          </p:nvSpPr>
          <p:spPr>
            <a:xfrm>
              <a:off x="433600" y="2135575"/>
              <a:ext cx="122050" cy="77950"/>
            </a:xfrm>
            <a:custGeom>
              <a:avLst/>
              <a:gdLst/>
              <a:ahLst/>
              <a:cxnLst/>
              <a:rect l="l" t="t" r="r" b="b"/>
              <a:pathLst>
                <a:path w="4882" h="3118" extrusionOk="0">
                  <a:moveTo>
                    <a:pt x="4652" y="0"/>
                  </a:moveTo>
                  <a:lnTo>
                    <a:pt x="4549" y="26"/>
                  </a:lnTo>
                  <a:lnTo>
                    <a:pt x="4447" y="51"/>
                  </a:lnTo>
                  <a:lnTo>
                    <a:pt x="4370" y="153"/>
                  </a:lnTo>
                  <a:lnTo>
                    <a:pt x="4217" y="409"/>
                  </a:lnTo>
                  <a:lnTo>
                    <a:pt x="4038" y="664"/>
                  </a:lnTo>
                  <a:lnTo>
                    <a:pt x="3834" y="894"/>
                  </a:lnTo>
                  <a:lnTo>
                    <a:pt x="3629" y="1124"/>
                  </a:lnTo>
                  <a:lnTo>
                    <a:pt x="3399" y="1329"/>
                  </a:lnTo>
                  <a:lnTo>
                    <a:pt x="3169" y="1533"/>
                  </a:lnTo>
                  <a:lnTo>
                    <a:pt x="2939" y="1712"/>
                  </a:lnTo>
                  <a:lnTo>
                    <a:pt x="2658" y="1891"/>
                  </a:lnTo>
                  <a:lnTo>
                    <a:pt x="2403" y="2044"/>
                  </a:lnTo>
                  <a:lnTo>
                    <a:pt x="2096" y="2172"/>
                  </a:lnTo>
                  <a:lnTo>
                    <a:pt x="1815" y="2300"/>
                  </a:lnTo>
                  <a:lnTo>
                    <a:pt x="1508" y="2402"/>
                  </a:lnTo>
                  <a:lnTo>
                    <a:pt x="1202" y="2479"/>
                  </a:lnTo>
                  <a:lnTo>
                    <a:pt x="895" y="2530"/>
                  </a:lnTo>
                  <a:lnTo>
                    <a:pt x="588" y="2581"/>
                  </a:lnTo>
                  <a:lnTo>
                    <a:pt x="256" y="2607"/>
                  </a:lnTo>
                  <a:lnTo>
                    <a:pt x="154" y="2632"/>
                  </a:lnTo>
                  <a:lnTo>
                    <a:pt x="77" y="2683"/>
                  </a:lnTo>
                  <a:lnTo>
                    <a:pt x="26" y="2760"/>
                  </a:lnTo>
                  <a:lnTo>
                    <a:pt x="1" y="2862"/>
                  </a:lnTo>
                  <a:lnTo>
                    <a:pt x="26" y="2964"/>
                  </a:lnTo>
                  <a:lnTo>
                    <a:pt x="77" y="3041"/>
                  </a:lnTo>
                  <a:lnTo>
                    <a:pt x="154" y="3118"/>
                  </a:lnTo>
                  <a:lnTo>
                    <a:pt x="614" y="3118"/>
                  </a:lnTo>
                  <a:lnTo>
                    <a:pt x="972" y="3067"/>
                  </a:lnTo>
                  <a:lnTo>
                    <a:pt x="1329" y="2990"/>
                  </a:lnTo>
                  <a:lnTo>
                    <a:pt x="1662" y="2913"/>
                  </a:lnTo>
                  <a:lnTo>
                    <a:pt x="1994" y="2811"/>
                  </a:lnTo>
                  <a:lnTo>
                    <a:pt x="2326" y="2658"/>
                  </a:lnTo>
                  <a:lnTo>
                    <a:pt x="2633" y="2530"/>
                  </a:lnTo>
                  <a:lnTo>
                    <a:pt x="2939" y="2351"/>
                  </a:lnTo>
                  <a:lnTo>
                    <a:pt x="3221" y="2147"/>
                  </a:lnTo>
                  <a:lnTo>
                    <a:pt x="3502" y="1942"/>
                  </a:lnTo>
                  <a:lnTo>
                    <a:pt x="3757" y="1738"/>
                  </a:lnTo>
                  <a:lnTo>
                    <a:pt x="4013" y="1482"/>
                  </a:lnTo>
                  <a:lnTo>
                    <a:pt x="4243" y="1252"/>
                  </a:lnTo>
                  <a:lnTo>
                    <a:pt x="4447" y="971"/>
                  </a:lnTo>
                  <a:lnTo>
                    <a:pt x="4652" y="690"/>
                  </a:lnTo>
                  <a:lnTo>
                    <a:pt x="4830" y="409"/>
                  </a:lnTo>
                  <a:lnTo>
                    <a:pt x="4882" y="307"/>
                  </a:lnTo>
                  <a:lnTo>
                    <a:pt x="4856" y="205"/>
                  </a:lnTo>
                  <a:lnTo>
                    <a:pt x="4830" y="102"/>
                  </a:lnTo>
                  <a:lnTo>
                    <a:pt x="4728" y="51"/>
                  </a:lnTo>
                  <a:lnTo>
                    <a:pt x="4652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5" name="Google Shape;1395;p45"/>
            <p:cNvSpPr/>
            <p:nvPr/>
          </p:nvSpPr>
          <p:spPr>
            <a:xfrm>
              <a:off x="481525" y="2260775"/>
              <a:ext cx="76675" cy="113100"/>
            </a:xfrm>
            <a:custGeom>
              <a:avLst/>
              <a:gdLst/>
              <a:ahLst/>
              <a:cxnLst/>
              <a:rect l="l" t="t" r="r" b="b"/>
              <a:pathLst>
                <a:path w="3067" h="4524" extrusionOk="0">
                  <a:moveTo>
                    <a:pt x="1227" y="1"/>
                  </a:moveTo>
                  <a:lnTo>
                    <a:pt x="1048" y="26"/>
                  </a:lnTo>
                  <a:lnTo>
                    <a:pt x="1022" y="52"/>
                  </a:lnTo>
                  <a:lnTo>
                    <a:pt x="0" y="307"/>
                  </a:lnTo>
                  <a:lnTo>
                    <a:pt x="307" y="1483"/>
                  </a:lnTo>
                  <a:lnTo>
                    <a:pt x="1252" y="1227"/>
                  </a:lnTo>
                  <a:lnTo>
                    <a:pt x="1304" y="1253"/>
                  </a:lnTo>
                  <a:lnTo>
                    <a:pt x="1329" y="1278"/>
                  </a:lnTo>
                  <a:lnTo>
                    <a:pt x="1789" y="3042"/>
                  </a:lnTo>
                  <a:lnTo>
                    <a:pt x="1789" y="3067"/>
                  </a:lnTo>
                  <a:lnTo>
                    <a:pt x="2121" y="4396"/>
                  </a:lnTo>
                  <a:lnTo>
                    <a:pt x="2147" y="4447"/>
                  </a:lnTo>
                  <a:lnTo>
                    <a:pt x="2198" y="4498"/>
                  </a:lnTo>
                  <a:lnTo>
                    <a:pt x="2275" y="4524"/>
                  </a:lnTo>
                  <a:lnTo>
                    <a:pt x="2326" y="4524"/>
                  </a:lnTo>
                  <a:lnTo>
                    <a:pt x="2939" y="4371"/>
                  </a:lnTo>
                  <a:lnTo>
                    <a:pt x="3016" y="4319"/>
                  </a:lnTo>
                  <a:lnTo>
                    <a:pt x="3041" y="4268"/>
                  </a:lnTo>
                  <a:lnTo>
                    <a:pt x="3067" y="4217"/>
                  </a:lnTo>
                  <a:lnTo>
                    <a:pt x="3067" y="4141"/>
                  </a:lnTo>
                  <a:lnTo>
                    <a:pt x="2172" y="716"/>
                  </a:lnTo>
                  <a:lnTo>
                    <a:pt x="2121" y="537"/>
                  </a:lnTo>
                  <a:lnTo>
                    <a:pt x="2019" y="384"/>
                  </a:lnTo>
                  <a:lnTo>
                    <a:pt x="1891" y="231"/>
                  </a:lnTo>
                  <a:lnTo>
                    <a:pt x="1764" y="128"/>
                  </a:lnTo>
                  <a:lnTo>
                    <a:pt x="1585" y="52"/>
                  </a:lnTo>
                  <a:lnTo>
                    <a:pt x="1406" y="26"/>
                  </a:lnTo>
                  <a:lnTo>
                    <a:pt x="1227" y="1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6" name="Google Shape;1396;p45"/>
            <p:cNvSpPr/>
            <p:nvPr/>
          </p:nvSpPr>
          <p:spPr>
            <a:xfrm>
              <a:off x="507075" y="2260775"/>
              <a:ext cx="51125" cy="111825"/>
            </a:xfrm>
            <a:custGeom>
              <a:avLst/>
              <a:gdLst/>
              <a:ahLst/>
              <a:cxnLst/>
              <a:rect l="l" t="t" r="r" b="b"/>
              <a:pathLst>
                <a:path w="2045" h="4473" extrusionOk="0">
                  <a:moveTo>
                    <a:pt x="205" y="1"/>
                  </a:moveTo>
                  <a:lnTo>
                    <a:pt x="26" y="26"/>
                  </a:lnTo>
                  <a:lnTo>
                    <a:pt x="0" y="52"/>
                  </a:lnTo>
                  <a:lnTo>
                    <a:pt x="26" y="180"/>
                  </a:lnTo>
                  <a:lnTo>
                    <a:pt x="128" y="205"/>
                  </a:lnTo>
                  <a:lnTo>
                    <a:pt x="256" y="256"/>
                  </a:lnTo>
                  <a:lnTo>
                    <a:pt x="333" y="333"/>
                  </a:lnTo>
                  <a:lnTo>
                    <a:pt x="435" y="410"/>
                  </a:lnTo>
                  <a:lnTo>
                    <a:pt x="512" y="512"/>
                  </a:lnTo>
                  <a:lnTo>
                    <a:pt x="588" y="614"/>
                  </a:lnTo>
                  <a:lnTo>
                    <a:pt x="639" y="716"/>
                  </a:lnTo>
                  <a:lnTo>
                    <a:pt x="665" y="844"/>
                  </a:lnTo>
                  <a:lnTo>
                    <a:pt x="1559" y="4268"/>
                  </a:lnTo>
                  <a:lnTo>
                    <a:pt x="1559" y="4319"/>
                  </a:lnTo>
                  <a:lnTo>
                    <a:pt x="1559" y="4396"/>
                  </a:lnTo>
                  <a:lnTo>
                    <a:pt x="1508" y="4447"/>
                  </a:lnTo>
                  <a:lnTo>
                    <a:pt x="1483" y="4473"/>
                  </a:lnTo>
                  <a:lnTo>
                    <a:pt x="1917" y="4371"/>
                  </a:lnTo>
                  <a:lnTo>
                    <a:pt x="1994" y="4319"/>
                  </a:lnTo>
                  <a:lnTo>
                    <a:pt x="2019" y="4268"/>
                  </a:lnTo>
                  <a:lnTo>
                    <a:pt x="2045" y="4217"/>
                  </a:lnTo>
                  <a:lnTo>
                    <a:pt x="2045" y="4141"/>
                  </a:lnTo>
                  <a:lnTo>
                    <a:pt x="1150" y="716"/>
                  </a:lnTo>
                  <a:lnTo>
                    <a:pt x="1099" y="537"/>
                  </a:lnTo>
                  <a:lnTo>
                    <a:pt x="997" y="384"/>
                  </a:lnTo>
                  <a:lnTo>
                    <a:pt x="869" y="231"/>
                  </a:lnTo>
                  <a:lnTo>
                    <a:pt x="742" y="128"/>
                  </a:lnTo>
                  <a:lnTo>
                    <a:pt x="563" y="52"/>
                  </a:lnTo>
                  <a:lnTo>
                    <a:pt x="384" y="26"/>
                  </a:lnTo>
                  <a:lnTo>
                    <a:pt x="205" y="1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397" name="Google Shape;1397;p45"/>
          <p:cNvGrpSpPr/>
          <p:nvPr/>
        </p:nvGrpSpPr>
        <p:grpSpPr>
          <a:xfrm>
            <a:off x="5828500" y="1870525"/>
            <a:ext cx="535000" cy="594600"/>
            <a:chOff x="976625" y="1965625"/>
            <a:chExt cx="401250" cy="445950"/>
          </a:xfrm>
        </p:grpSpPr>
        <p:sp>
          <p:nvSpPr>
            <p:cNvPr id="1398" name="Google Shape;1398;p45"/>
            <p:cNvSpPr/>
            <p:nvPr/>
          </p:nvSpPr>
          <p:spPr>
            <a:xfrm>
              <a:off x="1148500" y="2044850"/>
              <a:ext cx="58150" cy="194875"/>
            </a:xfrm>
            <a:custGeom>
              <a:avLst/>
              <a:gdLst/>
              <a:ahLst/>
              <a:cxnLst/>
              <a:rect l="l" t="t" r="r" b="b"/>
              <a:pathLst>
                <a:path w="2326" h="7795" extrusionOk="0">
                  <a:moveTo>
                    <a:pt x="1150" y="0"/>
                  </a:moveTo>
                  <a:lnTo>
                    <a:pt x="1073" y="26"/>
                  </a:lnTo>
                  <a:lnTo>
                    <a:pt x="997" y="77"/>
                  </a:lnTo>
                  <a:lnTo>
                    <a:pt x="51" y="1406"/>
                  </a:lnTo>
                  <a:lnTo>
                    <a:pt x="26" y="1457"/>
                  </a:lnTo>
                  <a:lnTo>
                    <a:pt x="0" y="1508"/>
                  </a:lnTo>
                  <a:lnTo>
                    <a:pt x="26" y="1610"/>
                  </a:lnTo>
                  <a:lnTo>
                    <a:pt x="102" y="1687"/>
                  </a:lnTo>
                  <a:lnTo>
                    <a:pt x="153" y="1712"/>
                  </a:lnTo>
                  <a:lnTo>
                    <a:pt x="537" y="1712"/>
                  </a:lnTo>
                  <a:lnTo>
                    <a:pt x="562" y="1738"/>
                  </a:lnTo>
                  <a:lnTo>
                    <a:pt x="588" y="1789"/>
                  </a:lnTo>
                  <a:lnTo>
                    <a:pt x="613" y="1840"/>
                  </a:lnTo>
                  <a:lnTo>
                    <a:pt x="613" y="7462"/>
                  </a:lnTo>
                  <a:lnTo>
                    <a:pt x="1150" y="7794"/>
                  </a:lnTo>
                  <a:lnTo>
                    <a:pt x="1712" y="7462"/>
                  </a:lnTo>
                  <a:lnTo>
                    <a:pt x="1712" y="1840"/>
                  </a:lnTo>
                  <a:lnTo>
                    <a:pt x="1712" y="1789"/>
                  </a:lnTo>
                  <a:lnTo>
                    <a:pt x="1738" y="1738"/>
                  </a:lnTo>
                  <a:lnTo>
                    <a:pt x="1789" y="1712"/>
                  </a:lnTo>
                  <a:lnTo>
                    <a:pt x="2172" y="1712"/>
                  </a:lnTo>
                  <a:lnTo>
                    <a:pt x="2223" y="1687"/>
                  </a:lnTo>
                  <a:lnTo>
                    <a:pt x="2300" y="1610"/>
                  </a:lnTo>
                  <a:lnTo>
                    <a:pt x="2326" y="1508"/>
                  </a:lnTo>
                  <a:lnTo>
                    <a:pt x="2300" y="1457"/>
                  </a:lnTo>
                  <a:lnTo>
                    <a:pt x="2274" y="1406"/>
                  </a:lnTo>
                  <a:lnTo>
                    <a:pt x="1303" y="77"/>
                  </a:lnTo>
                  <a:lnTo>
                    <a:pt x="1252" y="26"/>
                  </a:lnTo>
                  <a:lnTo>
                    <a:pt x="1150" y="0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99" name="Google Shape;1399;p45"/>
            <p:cNvSpPr/>
            <p:nvPr/>
          </p:nvSpPr>
          <p:spPr>
            <a:xfrm>
              <a:off x="1173400" y="2225000"/>
              <a:ext cx="146975" cy="152075"/>
            </a:xfrm>
            <a:custGeom>
              <a:avLst/>
              <a:gdLst/>
              <a:ahLst/>
              <a:cxnLst/>
              <a:rect l="l" t="t" r="r" b="b"/>
              <a:pathLst>
                <a:path w="5879" h="6083" extrusionOk="0">
                  <a:moveTo>
                    <a:pt x="537" y="1"/>
                  </a:moveTo>
                  <a:lnTo>
                    <a:pt x="1" y="333"/>
                  </a:lnTo>
                  <a:lnTo>
                    <a:pt x="1" y="997"/>
                  </a:lnTo>
                  <a:lnTo>
                    <a:pt x="4141" y="5137"/>
                  </a:lnTo>
                  <a:lnTo>
                    <a:pt x="4166" y="5188"/>
                  </a:lnTo>
                  <a:lnTo>
                    <a:pt x="4166" y="5239"/>
                  </a:lnTo>
                  <a:lnTo>
                    <a:pt x="4166" y="5265"/>
                  </a:lnTo>
                  <a:lnTo>
                    <a:pt x="4141" y="5316"/>
                  </a:lnTo>
                  <a:lnTo>
                    <a:pt x="3936" y="5520"/>
                  </a:lnTo>
                  <a:lnTo>
                    <a:pt x="3885" y="5572"/>
                  </a:lnTo>
                  <a:lnTo>
                    <a:pt x="3885" y="5623"/>
                  </a:lnTo>
                  <a:lnTo>
                    <a:pt x="3885" y="5725"/>
                  </a:lnTo>
                  <a:lnTo>
                    <a:pt x="3936" y="5802"/>
                  </a:lnTo>
                  <a:lnTo>
                    <a:pt x="3987" y="5827"/>
                  </a:lnTo>
                  <a:lnTo>
                    <a:pt x="4038" y="5853"/>
                  </a:lnTo>
                  <a:lnTo>
                    <a:pt x="5648" y="6083"/>
                  </a:lnTo>
                  <a:lnTo>
                    <a:pt x="5750" y="6083"/>
                  </a:lnTo>
                  <a:lnTo>
                    <a:pt x="5802" y="6032"/>
                  </a:lnTo>
                  <a:lnTo>
                    <a:pt x="5853" y="5955"/>
                  </a:lnTo>
                  <a:lnTo>
                    <a:pt x="5878" y="5878"/>
                  </a:lnTo>
                  <a:lnTo>
                    <a:pt x="5623" y="4268"/>
                  </a:lnTo>
                  <a:lnTo>
                    <a:pt x="5597" y="4217"/>
                  </a:lnTo>
                  <a:lnTo>
                    <a:pt x="5572" y="4166"/>
                  </a:lnTo>
                  <a:lnTo>
                    <a:pt x="5495" y="4115"/>
                  </a:lnTo>
                  <a:lnTo>
                    <a:pt x="5342" y="4115"/>
                  </a:lnTo>
                  <a:lnTo>
                    <a:pt x="5291" y="4166"/>
                  </a:lnTo>
                  <a:lnTo>
                    <a:pt x="5086" y="4370"/>
                  </a:lnTo>
                  <a:lnTo>
                    <a:pt x="5035" y="4396"/>
                  </a:lnTo>
                  <a:lnTo>
                    <a:pt x="4958" y="4396"/>
                  </a:lnTo>
                  <a:lnTo>
                    <a:pt x="4933" y="4370"/>
                  </a:lnTo>
                  <a:lnTo>
                    <a:pt x="537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0" name="Google Shape;1400;p45"/>
            <p:cNvSpPr/>
            <p:nvPr/>
          </p:nvSpPr>
          <p:spPr>
            <a:xfrm>
              <a:off x="1178525" y="2225000"/>
              <a:ext cx="141850" cy="152075"/>
            </a:xfrm>
            <a:custGeom>
              <a:avLst/>
              <a:gdLst/>
              <a:ahLst/>
              <a:cxnLst/>
              <a:rect l="l" t="t" r="r" b="b"/>
              <a:pathLst>
                <a:path w="5674" h="6083" extrusionOk="0">
                  <a:moveTo>
                    <a:pt x="332" y="1"/>
                  </a:moveTo>
                  <a:lnTo>
                    <a:pt x="0" y="205"/>
                  </a:lnTo>
                  <a:lnTo>
                    <a:pt x="4396" y="4600"/>
                  </a:lnTo>
                  <a:lnTo>
                    <a:pt x="4472" y="4652"/>
                  </a:lnTo>
                  <a:lnTo>
                    <a:pt x="4600" y="4652"/>
                  </a:lnTo>
                  <a:lnTo>
                    <a:pt x="4651" y="4600"/>
                  </a:lnTo>
                  <a:lnTo>
                    <a:pt x="4728" y="4549"/>
                  </a:lnTo>
                  <a:lnTo>
                    <a:pt x="4830" y="4549"/>
                  </a:lnTo>
                  <a:lnTo>
                    <a:pt x="4881" y="4600"/>
                  </a:lnTo>
                  <a:lnTo>
                    <a:pt x="4932" y="4677"/>
                  </a:lnTo>
                  <a:lnTo>
                    <a:pt x="5111" y="5878"/>
                  </a:lnTo>
                  <a:lnTo>
                    <a:pt x="5111" y="5955"/>
                  </a:lnTo>
                  <a:lnTo>
                    <a:pt x="5060" y="6032"/>
                  </a:lnTo>
                  <a:lnTo>
                    <a:pt x="5443" y="6083"/>
                  </a:lnTo>
                  <a:lnTo>
                    <a:pt x="5545" y="6083"/>
                  </a:lnTo>
                  <a:lnTo>
                    <a:pt x="5597" y="6032"/>
                  </a:lnTo>
                  <a:lnTo>
                    <a:pt x="5648" y="5955"/>
                  </a:lnTo>
                  <a:lnTo>
                    <a:pt x="5673" y="5878"/>
                  </a:lnTo>
                  <a:lnTo>
                    <a:pt x="5418" y="4268"/>
                  </a:lnTo>
                  <a:lnTo>
                    <a:pt x="5392" y="4217"/>
                  </a:lnTo>
                  <a:lnTo>
                    <a:pt x="5367" y="4166"/>
                  </a:lnTo>
                  <a:lnTo>
                    <a:pt x="5290" y="4115"/>
                  </a:lnTo>
                  <a:lnTo>
                    <a:pt x="5137" y="4115"/>
                  </a:lnTo>
                  <a:lnTo>
                    <a:pt x="5086" y="4166"/>
                  </a:lnTo>
                  <a:lnTo>
                    <a:pt x="4881" y="4370"/>
                  </a:lnTo>
                  <a:lnTo>
                    <a:pt x="4830" y="4396"/>
                  </a:lnTo>
                  <a:lnTo>
                    <a:pt x="4753" y="4396"/>
                  </a:lnTo>
                  <a:lnTo>
                    <a:pt x="4702" y="4370"/>
                  </a:lnTo>
                  <a:lnTo>
                    <a:pt x="4523" y="4166"/>
                  </a:lnTo>
                  <a:lnTo>
                    <a:pt x="332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1" name="Google Shape;1401;p45"/>
            <p:cNvSpPr/>
            <p:nvPr/>
          </p:nvSpPr>
          <p:spPr>
            <a:xfrm>
              <a:off x="1034775" y="2228850"/>
              <a:ext cx="142500" cy="148225"/>
            </a:xfrm>
            <a:custGeom>
              <a:avLst/>
              <a:gdLst/>
              <a:ahLst/>
              <a:cxnLst/>
              <a:rect l="l" t="t" r="r" b="b"/>
              <a:pathLst>
                <a:path w="5700" h="5929" extrusionOk="0">
                  <a:moveTo>
                    <a:pt x="5162" y="0"/>
                  </a:moveTo>
                  <a:lnTo>
                    <a:pt x="920" y="4242"/>
                  </a:lnTo>
                  <a:lnTo>
                    <a:pt x="869" y="4268"/>
                  </a:lnTo>
                  <a:lnTo>
                    <a:pt x="818" y="4242"/>
                  </a:lnTo>
                  <a:lnTo>
                    <a:pt x="588" y="4012"/>
                  </a:lnTo>
                  <a:lnTo>
                    <a:pt x="537" y="3961"/>
                  </a:lnTo>
                  <a:lnTo>
                    <a:pt x="384" y="3961"/>
                  </a:lnTo>
                  <a:lnTo>
                    <a:pt x="307" y="4012"/>
                  </a:lnTo>
                  <a:lnTo>
                    <a:pt x="282" y="4063"/>
                  </a:lnTo>
                  <a:lnTo>
                    <a:pt x="256" y="4114"/>
                  </a:lnTo>
                  <a:lnTo>
                    <a:pt x="26" y="5622"/>
                  </a:lnTo>
                  <a:lnTo>
                    <a:pt x="0" y="5724"/>
                  </a:lnTo>
                  <a:lnTo>
                    <a:pt x="0" y="5801"/>
                  </a:lnTo>
                  <a:lnTo>
                    <a:pt x="52" y="5878"/>
                  </a:lnTo>
                  <a:lnTo>
                    <a:pt x="77" y="5903"/>
                  </a:lnTo>
                  <a:lnTo>
                    <a:pt x="179" y="5929"/>
                  </a:lnTo>
                  <a:lnTo>
                    <a:pt x="282" y="5929"/>
                  </a:lnTo>
                  <a:lnTo>
                    <a:pt x="1840" y="5699"/>
                  </a:lnTo>
                  <a:lnTo>
                    <a:pt x="1891" y="5673"/>
                  </a:lnTo>
                  <a:lnTo>
                    <a:pt x="1943" y="5648"/>
                  </a:lnTo>
                  <a:lnTo>
                    <a:pt x="1994" y="5571"/>
                  </a:lnTo>
                  <a:lnTo>
                    <a:pt x="1994" y="5469"/>
                  </a:lnTo>
                  <a:lnTo>
                    <a:pt x="1968" y="5418"/>
                  </a:lnTo>
                  <a:lnTo>
                    <a:pt x="1943" y="5366"/>
                  </a:lnTo>
                  <a:lnTo>
                    <a:pt x="1713" y="5136"/>
                  </a:lnTo>
                  <a:lnTo>
                    <a:pt x="1687" y="5085"/>
                  </a:lnTo>
                  <a:lnTo>
                    <a:pt x="1713" y="5009"/>
                  </a:lnTo>
                  <a:lnTo>
                    <a:pt x="5699" y="1022"/>
                  </a:lnTo>
                  <a:lnTo>
                    <a:pt x="5699" y="332"/>
                  </a:lnTo>
                  <a:lnTo>
                    <a:pt x="516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2" name="Google Shape;1402;p45"/>
            <p:cNvSpPr/>
            <p:nvPr/>
          </p:nvSpPr>
          <p:spPr>
            <a:xfrm>
              <a:off x="1340150" y="2364925"/>
              <a:ext cx="37725" cy="46650"/>
            </a:xfrm>
            <a:custGeom>
              <a:avLst/>
              <a:gdLst/>
              <a:ahLst/>
              <a:cxnLst/>
              <a:rect l="l" t="t" r="r" b="b"/>
              <a:pathLst>
                <a:path w="1509" h="1866" extrusionOk="0">
                  <a:moveTo>
                    <a:pt x="307" y="0"/>
                  </a:moveTo>
                  <a:lnTo>
                    <a:pt x="205" y="26"/>
                  </a:lnTo>
                  <a:lnTo>
                    <a:pt x="103" y="77"/>
                  </a:lnTo>
                  <a:lnTo>
                    <a:pt x="52" y="153"/>
                  </a:lnTo>
                  <a:lnTo>
                    <a:pt x="26" y="256"/>
                  </a:lnTo>
                  <a:lnTo>
                    <a:pt x="52" y="358"/>
                  </a:lnTo>
                  <a:lnTo>
                    <a:pt x="103" y="435"/>
                  </a:lnTo>
                  <a:lnTo>
                    <a:pt x="205" y="511"/>
                  </a:lnTo>
                  <a:lnTo>
                    <a:pt x="307" y="537"/>
                  </a:lnTo>
                  <a:lnTo>
                    <a:pt x="690" y="537"/>
                  </a:lnTo>
                  <a:lnTo>
                    <a:pt x="52" y="1457"/>
                  </a:lnTo>
                  <a:lnTo>
                    <a:pt x="26" y="1533"/>
                  </a:lnTo>
                  <a:lnTo>
                    <a:pt x="0" y="1584"/>
                  </a:lnTo>
                  <a:lnTo>
                    <a:pt x="26" y="1661"/>
                  </a:lnTo>
                  <a:lnTo>
                    <a:pt x="52" y="1738"/>
                  </a:lnTo>
                  <a:lnTo>
                    <a:pt x="77" y="1789"/>
                  </a:lnTo>
                  <a:lnTo>
                    <a:pt x="128" y="1840"/>
                  </a:lnTo>
                  <a:lnTo>
                    <a:pt x="205" y="1866"/>
                  </a:lnTo>
                  <a:lnTo>
                    <a:pt x="1253" y="1866"/>
                  </a:lnTo>
                  <a:lnTo>
                    <a:pt x="1355" y="1840"/>
                  </a:lnTo>
                  <a:lnTo>
                    <a:pt x="1431" y="1789"/>
                  </a:lnTo>
                  <a:lnTo>
                    <a:pt x="1483" y="1712"/>
                  </a:lnTo>
                  <a:lnTo>
                    <a:pt x="1508" y="1610"/>
                  </a:lnTo>
                  <a:lnTo>
                    <a:pt x="1483" y="1508"/>
                  </a:lnTo>
                  <a:lnTo>
                    <a:pt x="1431" y="1431"/>
                  </a:lnTo>
                  <a:lnTo>
                    <a:pt x="1355" y="1354"/>
                  </a:lnTo>
                  <a:lnTo>
                    <a:pt x="1253" y="1329"/>
                  </a:lnTo>
                  <a:lnTo>
                    <a:pt x="793" y="1329"/>
                  </a:lnTo>
                  <a:lnTo>
                    <a:pt x="1431" y="409"/>
                  </a:lnTo>
                  <a:lnTo>
                    <a:pt x="1457" y="332"/>
                  </a:lnTo>
                  <a:lnTo>
                    <a:pt x="1483" y="281"/>
                  </a:lnTo>
                  <a:lnTo>
                    <a:pt x="1457" y="205"/>
                  </a:lnTo>
                  <a:lnTo>
                    <a:pt x="1431" y="128"/>
                  </a:lnTo>
                  <a:lnTo>
                    <a:pt x="1406" y="77"/>
                  </a:lnTo>
                  <a:lnTo>
                    <a:pt x="1355" y="26"/>
                  </a:lnTo>
                  <a:lnTo>
                    <a:pt x="1278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3" name="Google Shape;1403;p45"/>
            <p:cNvSpPr/>
            <p:nvPr/>
          </p:nvSpPr>
          <p:spPr>
            <a:xfrm>
              <a:off x="1156800" y="1965625"/>
              <a:ext cx="38350" cy="62625"/>
            </a:xfrm>
            <a:custGeom>
              <a:avLst/>
              <a:gdLst/>
              <a:ahLst/>
              <a:cxnLst/>
              <a:rect l="l" t="t" r="r" b="b"/>
              <a:pathLst>
                <a:path w="1534" h="2505" extrusionOk="0">
                  <a:moveTo>
                    <a:pt x="179" y="1"/>
                  </a:moveTo>
                  <a:lnTo>
                    <a:pt x="77" y="77"/>
                  </a:lnTo>
                  <a:lnTo>
                    <a:pt x="26" y="154"/>
                  </a:lnTo>
                  <a:lnTo>
                    <a:pt x="0" y="256"/>
                  </a:lnTo>
                  <a:lnTo>
                    <a:pt x="26" y="358"/>
                  </a:lnTo>
                  <a:lnTo>
                    <a:pt x="486" y="1687"/>
                  </a:lnTo>
                  <a:lnTo>
                    <a:pt x="333" y="2147"/>
                  </a:lnTo>
                  <a:lnTo>
                    <a:pt x="307" y="2275"/>
                  </a:lnTo>
                  <a:lnTo>
                    <a:pt x="333" y="2352"/>
                  </a:lnTo>
                  <a:lnTo>
                    <a:pt x="384" y="2454"/>
                  </a:lnTo>
                  <a:lnTo>
                    <a:pt x="486" y="2505"/>
                  </a:lnTo>
                  <a:lnTo>
                    <a:pt x="563" y="2505"/>
                  </a:lnTo>
                  <a:lnTo>
                    <a:pt x="665" y="2479"/>
                  </a:lnTo>
                  <a:lnTo>
                    <a:pt x="741" y="2428"/>
                  </a:lnTo>
                  <a:lnTo>
                    <a:pt x="818" y="2326"/>
                  </a:lnTo>
                  <a:lnTo>
                    <a:pt x="1508" y="358"/>
                  </a:lnTo>
                  <a:lnTo>
                    <a:pt x="1534" y="256"/>
                  </a:lnTo>
                  <a:lnTo>
                    <a:pt x="1508" y="154"/>
                  </a:lnTo>
                  <a:lnTo>
                    <a:pt x="1431" y="77"/>
                  </a:lnTo>
                  <a:lnTo>
                    <a:pt x="1355" y="1"/>
                  </a:lnTo>
                  <a:lnTo>
                    <a:pt x="1252" y="1"/>
                  </a:lnTo>
                  <a:lnTo>
                    <a:pt x="1150" y="26"/>
                  </a:lnTo>
                  <a:lnTo>
                    <a:pt x="1048" y="77"/>
                  </a:lnTo>
                  <a:lnTo>
                    <a:pt x="997" y="179"/>
                  </a:lnTo>
                  <a:lnTo>
                    <a:pt x="767" y="869"/>
                  </a:lnTo>
                  <a:lnTo>
                    <a:pt x="511" y="179"/>
                  </a:lnTo>
                  <a:lnTo>
                    <a:pt x="460" y="77"/>
                  </a:lnTo>
                  <a:lnTo>
                    <a:pt x="384" y="26"/>
                  </a:lnTo>
                  <a:lnTo>
                    <a:pt x="281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4" name="Google Shape;1404;p45"/>
            <p:cNvSpPr/>
            <p:nvPr/>
          </p:nvSpPr>
          <p:spPr>
            <a:xfrm>
              <a:off x="976625" y="2364925"/>
              <a:ext cx="39650" cy="46650"/>
            </a:xfrm>
            <a:custGeom>
              <a:avLst/>
              <a:gdLst/>
              <a:ahLst/>
              <a:cxnLst/>
              <a:rect l="l" t="t" r="r" b="b"/>
              <a:pathLst>
                <a:path w="1586" h="1866" extrusionOk="0">
                  <a:moveTo>
                    <a:pt x="231" y="0"/>
                  </a:moveTo>
                  <a:lnTo>
                    <a:pt x="154" y="51"/>
                  </a:lnTo>
                  <a:lnTo>
                    <a:pt x="78" y="128"/>
                  </a:lnTo>
                  <a:lnTo>
                    <a:pt x="52" y="230"/>
                  </a:lnTo>
                  <a:lnTo>
                    <a:pt x="52" y="332"/>
                  </a:lnTo>
                  <a:lnTo>
                    <a:pt x="103" y="409"/>
                  </a:lnTo>
                  <a:lnTo>
                    <a:pt x="435" y="894"/>
                  </a:lnTo>
                  <a:lnTo>
                    <a:pt x="52" y="1431"/>
                  </a:lnTo>
                  <a:lnTo>
                    <a:pt x="1" y="1508"/>
                  </a:lnTo>
                  <a:lnTo>
                    <a:pt x="1" y="1610"/>
                  </a:lnTo>
                  <a:lnTo>
                    <a:pt x="27" y="1712"/>
                  </a:lnTo>
                  <a:lnTo>
                    <a:pt x="103" y="1789"/>
                  </a:lnTo>
                  <a:lnTo>
                    <a:pt x="180" y="1840"/>
                  </a:lnTo>
                  <a:lnTo>
                    <a:pt x="257" y="1840"/>
                  </a:lnTo>
                  <a:lnTo>
                    <a:pt x="359" y="1814"/>
                  </a:lnTo>
                  <a:lnTo>
                    <a:pt x="461" y="1738"/>
                  </a:lnTo>
                  <a:lnTo>
                    <a:pt x="793" y="1329"/>
                  </a:lnTo>
                  <a:lnTo>
                    <a:pt x="1125" y="1763"/>
                  </a:lnTo>
                  <a:lnTo>
                    <a:pt x="1176" y="1814"/>
                  </a:lnTo>
                  <a:lnTo>
                    <a:pt x="1253" y="1866"/>
                  </a:lnTo>
                  <a:lnTo>
                    <a:pt x="1355" y="1866"/>
                  </a:lnTo>
                  <a:lnTo>
                    <a:pt x="1483" y="1814"/>
                  </a:lnTo>
                  <a:lnTo>
                    <a:pt x="1560" y="1738"/>
                  </a:lnTo>
                  <a:lnTo>
                    <a:pt x="1585" y="1636"/>
                  </a:lnTo>
                  <a:lnTo>
                    <a:pt x="1585" y="1533"/>
                  </a:lnTo>
                  <a:lnTo>
                    <a:pt x="1534" y="1457"/>
                  </a:lnTo>
                  <a:lnTo>
                    <a:pt x="1125" y="894"/>
                  </a:lnTo>
                  <a:lnTo>
                    <a:pt x="1458" y="409"/>
                  </a:lnTo>
                  <a:lnTo>
                    <a:pt x="1509" y="332"/>
                  </a:lnTo>
                  <a:lnTo>
                    <a:pt x="1509" y="230"/>
                  </a:lnTo>
                  <a:lnTo>
                    <a:pt x="1483" y="128"/>
                  </a:lnTo>
                  <a:lnTo>
                    <a:pt x="1406" y="51"/>
                  </a:lnTo>
                  <a:lnTo>
                    <a:pt x="1330" y="0"/>
                  </a:lnTo>
                  <a:lnTo>
                    <a:pt x="1228" y="0"/>
                  </a:lnTo>
                  <a:lnTo>
                    <a:pt x="1125" y="26"/>
                  </a:lnTo>
                  <a:lnTo>
                    <a:pt x="1049" y="102"/>
                  </a:lnTo>
                  <a:lnTo>
                    <a:pt x="793" y="435"/>
                  </a:lnTo>
                  <a:lnTo>
                    <a:pt x="512" y="102"/>
                  </a:lnTo>
                  <a:lnTo>
                    <a:pt x="435" y="26"/>
                  </a:lnTo>
                  <a:lnTo>
                    <a:pt x="333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405" name="Google Shape;1405;p45"/>
          <p:cNvGrpSpPr/>
          <p:nvPr/>
        </p:nvGrpSpPr>
        <p:grpSpPr>
          <a:xfrm>
            <a:off x="9583448" y="1870525"/>
            <a:ext cx="471100" cy="594600"/>
            <a:chOff x="1736875" y="1965625"/>
            <a:chExt cx="353325" cy="445950"/>
          </a:xfrm>
        </p:grpSpPr>
        <p:sp>
          <p:nvSpPr>
            <p:cNvPr id="1406" name="Google Shape;1406;p45"/>
            <p:cNvSpPr/>
            <p:nvPr/>
          </p:nvSpPr>
          <p:spPr>
            <a:xfrm>
              <a:off x="1840375" y="2348950"/>
              <a:ext cx="53050" cy="62625"/>
            </a:xfrm>
            <a:custGeom>
              <a:avLst/>
              <a:gdLst/>
              <a:ahLst/>
              <a:cxnLst/>
              <a:rect l="l" t="t" r="r" b="b"/>
              <a:pathLst>
                <a:path w="2122" h="2505" extrusionOk="0">
                  <a:moveTo>
                    <a:pt x="1" y="0"/>
                  </a:moveTo>
                  <a:lnTo>
                    <a:pt x="1" y="2351"/>
                  </a:lnTo>
                  <a:lnTo>
                    <a:pt x="1" y="2428"/>
                  </a:lnTo>
                  <a:lnTo>
                    <a:pt x="77" y="2479"/>
                  </a:lnTo>
                  <a:lnTo>
                    <a:pt x="154" y="2505"/>
                  </a:lnTo>
                  <a:lnTo>
                    <a:pt x="231" y="2479"/>
                  </a:lnTo>
                  <a:lnTo>
                    <a:pt x="1048" y="2045"/>
                  </a:lnTo>
                  <a:lnTo>
                    <a:pt x="1892" y="2479"/>
                  </a:lnTo>
                  <a:lnTo>
                    <a:pt x="1968" y="2505"/>
                  </a:lnTo>
                  <a:lnTo>
                    <a:pt x="2045" y="2479"/>
                  </a:lnTo>
                  <a:lnTo>
                    <a:pt x="2096" y="2428"/>
                  </a:lnTo>
                  <a:lnTo>
                    <a:pt x="2122" y="2351"/>
                  </a:lnTo>
                  <a:lnTo>
                    <a:pt x="2122" y="0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7" name="Google Shape;1407;p45"/>
            <p:cNvSpPr/>
            <p:nvPr/>
          </p:nvSpPr>
          <p:spPr>
            <a:xfrm>
              <a:off x="1866575" y="2348950"/>
              <a:ext cx="26850" cy="62625"/>
            </a:xfrm>
            <a:custGeom>
              <a:avLst/>
              <a:gdLst/>
              <a:ahLst/>
              <a:cxnLst/>
              <a:rect l="l" t="t" r="r" b="b"/>
              <a:pathLst>
                <a:path w="1074" h="2505" extrusionOk="0">
                  <a:moveTo>
                    <a:pt x="256" y="0"/>
                  </a:moveTo>
                  <a:lnTo>
                    <a:pt x="256" y="1891"/>
                  </a:lnTo>
                  <a:lnTo>
                    <a:pt x="230" y="1968"/>
                  </a:lnTo>
                  <a:lnTo>
                    <a:pt x="179" y="2045"/>
                  </a:lnTo>
                  <a:lnTo>
                    <a:pt x="103" y="2070"/>
                  </a:lnTo>
                  <a:lnTo>
                    <a:pt x="0" y="2045"/>
                  </a:lnTo>
                  <a:lnTo>
                    <a:pt x="256" y="2172"/>
                  </a:lnTo>
                  <a:lnTo>
                    <a:pt x="844" y="2479"/>
                  </a:lnTo>
                  <a:lnTo>
                    <a:pt x="920" y="2505"/>
                  </a:lnTo>
                  <a:lnTo>
                    <a:pt x="997" y="2479"/>
                  </a:lnTo>
                  <a:lnTo>
                    <a:pt x="1048" y="2428"/>
                  </a:lnTo>
                  <a:lnTo>
                    <a:pt x="1074" y="2351"/>
                  </a:lnTo>
                  <a:lnTo>
                    <a:pt x="1074" y="0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8" name="Google Shape;1408;p45"/>
            <p:cNvSpPr/>
            <p:nvPr/>
          </p:nvSpPr>
          <p:spPr>
            <a:xfrm>
              <a:off x="1736875" y="1965625"/>
              <a:ext cx="288150" cy="346300"/>
            </a:xfrm>
            <a:custGeom>
              <a:avLst/>
              <a:gdLst/>
              <a:ahLst/>
              <a:cxnLst/>
              <a:rect l="l" t="t" r="r" b="b"/>
              <a:pathLst>
                <a:path w="11526" h="13852" extrusionOk="0">
                  <a:moveTo>
                    <a:pt x="461" y="1"/>
                  </a:moveTo>
                  <a:lnTo>
                    <a:pt x="359" y="52"/>
                  </a:lnTo>
                  <a:lnTo>
                    <a:pt x="256" y="103"/>
                  </a:lnTo>
                  <a:lnTo>
                    <a:pt x="180" y="179"/>
                  </a:lnTo>
                  <a:lnTo>
                    <a:pt x="103" y="256"/>
                  </a:lnTo>
                  <a:lnTo>
                    <a:pt x="52" y="358"/>
                  </a:lnTo>
                  <a:lnTo>
                    <a:pt x="26" y="461"/>
                  </a:lnTo>
                  <a:lnTo>
                    <a:pt x="1" y="588"/>
                  </a:lnTo>
                  <a:lnTo>
                    <a:pt x="1" y="13263"/>
                  </a:lnTo>
                  <a:lnTo>
                    <a:pt x="26" y="13366"/>
                  </a:lnTo>
                  <a:lnTo>
                    <a:pt x="52" y="13493"/>
                  </a:lnTo>
                  <a:lnTo>
                    <a:pt x="103" y="13596"/>
                  </a:lnTo>
                  <a:lnTo>
                    <a:pt x="180" y="13672"/>
                  </a:lnTo>
                  <a:lnTo>
                    <a:pt x="256" y="13749"/>
                  </a:lnTo>
                  <a:lnTo>
                    <a:pt x="359" y="13800"/>
                  </a:lnTo>
                  <a:lnTo>
                    <a:pt x="461" y="13826"/>
                  </a:lnTo>
                  <a:lnTo>
                    <a:pt x="589" y="13851"/>
                  </a:lnTo>
                  <a:lnTo>
                    <a:pt x="10938" y="13851"/>
                  </a:lnTo>
                  <a:lnTo>
                    <a:pt x="11040" y="13826"/>
                  </a:lnTo>
                  <a:lnTo>
                    <a:pt x="11168" y="13800"/>
                  </a:lnTo>
                  <a:lnTo>
                    <a:pt x="11270" y="13749"/>
                  </a:lnTo>
                  <a:lnTo>
                    <a:pt x="11347" y="13672"/>
                  </a:lnTo>
                  <a:lnTo>
                    <a:pt x="11424" y="13596"/>
                  </a:lnTo>
                  <a:lnTo>
                    <a:pt x="11475" y="13493"/>
                  </a:lnTo>
                  <a:lnTo>
                    <a:pt x="11500" y="13366"/>
                  </a:lnTo>
                  <a:lnTo>
                    <a:pt x="11526" y="13263"/>
                  </a:lnTo>
                  <a:lnTo>
                    <a:pt x="11526" y="588"/>
                  </a:lnTo>
                  <a:lnTo>
                    <a:pt x="11500" y="461"/>
                  </a:lnTo>
                  <a:lnTo>
                    <a:pt x="11475" y="358"/>
                  </a:lnTo>
                  <a:lnTo>
                    <a:pt x="11424" y="256"/>
                  </a:lnTo>
                  <a:lnTo>
                    <a:pt x="11347" y="179"/>
                  </a:lnTo>
                  <a:lnTo>
                    <a:pt x="11270" y="103"/>
                  </a:lnTo>
                  <a:lnTo>
                    <a:pt x="11168" y="52"/>
                  </a:lnTo>
                  <a:lnTo>
                    <a:pt x="11040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09" name="Google Shape;1409;p45"/>
            <p:cNvSpPr/>
            <p:nvPr/>
          </p:nvSpPr>
          <p:spPr>
            <a:xfrm>
              <a:off x="1778400" y="2021850"/>
              <a:ext cx="246625" cy="290075"/>
            </a:xfrm>
            <a:custGeom>
              <a:avLst/>
              <a:gdLst/>
              <a:ahLst/>
              <a:cxnLst/>
              <a:rect l="l" t="t" r="r" b="b"/>
              <a:pathLst>
                <a:path w="9865" h="11603" extrusionOk="0">
                  <a:moveTo>
                    <a:pt x="563" y="0"/>
                  </a:moveTo>
                  <a:lnTo>
                    <a:pt x="461" y="26"/>
                  </a:lnTo>
                  <a:lnTo>
                    <a:pt x="333" y="52"/>
                  </a:lnTo>
                  <a:lnTo>
                    <a:pt x="256" y="103"/>
                  </a:lnTo>
                  <a:lnTo>
                    <a:pt x="154" y="179"/>
                  </a:lnTo>
                  <a:lnTo>
                    <a:pt x="77" y="256"/>
                  </a:lnTo>
                  <a:lnTo>
                    <a:pt x="26" y="358"/>
                  </a:lnTo>
                  <a:lnTo>
                    <a:pt x="1" y="460"/>
                  </a:lnTo>
                  <a:lnTo>
                    <a:pt x="1" y="588"/>
                  </a:lnTo>
                  <a:lnTo>
                    <a:pt x="1" y="11602"/>
                  </a:lnTo>
                  <a:lnTo>
                    <a:pt x="9277" y="11602"/>
                  </a:lnTo>
                  <a:lnTo>
                    <a:pt x="9379" y="11577"/>
                  </a:lnTo>
                  <a:lnTo>
                    <a:pt x="9507" y="11551"/>
                  </a:lnTo>
                  <a:lnTo>
                    <a:pt x="9609" y="11500"/>
                  </a:lnTo>
                  <a:lnTo>
                    <a:pt x="9686" y="11423"/>
                  </a:lnTo>
                  <a:lnTo>
                    <a:pt x="9763" y="11347"/>
                  </a:lnTo>
                  <a:lnTo>
                    <a:pt x="9814" y="11244"/>
                  </a:lnTo>
                  <a:lnTo>
                    <a:pt x="9839" y="11117"/>
                  </a:lnTo>
                  <a:lnTo>
                    <a:pt x="9865" y="11014"/>
                  </a:lnTo>
                  <a:lnTo>
                    <a:pt x="9865" y="0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0" name="Google Shape;1410;p45"/>
            <p:cNvSpPr/>
            <p:nvPr/>
          </p:nvSpPr>
          <p:spPr>
            <a:xfrm>
              <a:off x="1985400" y="1965625"/>
              <a:ext cx="39625" cy="346300"/>
            </a:xfrm>
            <a:custGeom>
              <a:avLst/>
              <a:gdLst/>
              <a:ahLst/>
              <a:cxnLst/>
              <a:rect l="l" t="t" r="r" b="b"/>
              <a:pathLst>
                <a:path w="1585" h="13852" extrusionOk="0">
                  <a:moveTo>
                    <a:pt x="128" y="1"/>
                  </a:moveTo>
                  <a:lnTo>
                    <a:pt x="230" y="52"/>
                  </a:lnTo>
                  <a:lnTo>
                    <a:pt x="333" y="103"/>
                  </a:lnTo>
                  <a:lnTo>
                    <a:pt x="409" y="179"/>
                  </a:lnTo>
                  <a:lnTo>
                    <a:pt x="486" y="256"/>
                  </a:lnTo>
                  <a:lnTo>
                    <a:pt x="537" y="358"/>
                  </a:lnTo>
                  <a:lnTo>
                    <a:pt x="563" y="461"/>
                  </a:lnTo>
                  <a:lnTo>
                    <a:pt x="588" y="588"/>
                  </a:lnTo>
                  <a:lnTo>
                    <a:pt x="588" y="13263"/>
                  </a:lnTo>
                  <a:lnTo>
                    <a:pt x="563" y="13366"/>
                  </a:lnTo>
                  <a:lnTo>
                    <a:pt x="537" y="13493"/>
                  </a:lnTo>
                  <a:lnTo>
                    <a:pt x="486" y="13596"/>
                  </a:lnTo>
                  <a:lnTo>
                    <a:pt x="409" y="13672"/>
                  </a:lnTo>
                  <a:lnTo>
                    <a:pt x="333" y="13749"/>
                  </a:lnTo>
                  <a:lnTo>
                    <a:pt x="230" y="13800"/>
                  </a:lnTo>
                  <a:lnTo>
                    <a:pt x="128" y="13826"/>
                  </a:lnTo>
                  <a:lnTo>
                    <a:pt x="0" y="13851"/>
                  </a:lnTo>
                  <a:lnTo>
                    <a:pt x="997" y="13851"/>
                  </a:lnTo>
                  <a:lnTo>
                    <a:pt x="1125" y="13826"/>
                  </a:lnTo>
                  <a:lnTo>
                    <a:pt x="1227" y="13800"/>
                  </a:lnTo>
                  <a:lnTo>
                    <a:pt x="1329" y="13749"/>
                  </a:lnTo>
                  <a:lnTo>
                    <a:pt x="1406" y="13672"/>
                  </a:lnTo>
                  <a:lnTo>
                    <a:pt x="1483" y="13596"/>
                  </a:lnTo>
                  <a:lnTo>
                    <a:pt x="1534" y="13493"/>
                  </a:lnTo>
                  <a:lnTo>
                    <a:pt x="1559" y="13366"/>
                  </a:lnTo>
                  <a:lnTo>
                    <a:pt x="1585" y="13263"/>
                  </a:lnTo>
                  <a:lnTo>
                    <a:pt x="1585" y="588"/>
                  </a:lnTo>
                  <a:lnTo>
                    <a:pt x="1559" y="461"/>
                  </a:lnTo>
                  <a:lnTo>
                    <a:pt x="1534" y="358"/>
                  </a:lnTo>
                  <a:lnTo>
                    <a:pt x="1483" y="256"/>
                  </a:lnTo>
                  <a:lnTo>
                    <a:pt x="1406" y="179"/>
                  </a:lnTo>
                  <a:lnTo>
                    <a:pt x="1329" y="103"/>
                  </a:lnTo>
                  <a:lnTo>
                    <a:pt x="1227" y="52"/>
                  </a:lnTo>
                  <a:lnTo>
                    <a:pt x="1125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1" name="Google Shape;1411;p45"/>
            <p:cNvSpPr/>
            <p:nvPr/>
          </p:nvSpPr>
          <p:spPr>
            <a:xfrm>
              <a:off x="1802675" y="2021850"/>
              <a:ext cx="287525" cy="346275"/>
            </a:xfrm>
            <a:custGeom>
              <a:avLst/>
              <a:gdLst/>
              <a:ahLst/>
              <a:cxnLst/>
              <a:rect l="l" t="t" r="r" b="b"/>
              <a:pathLst>
                <a:path w="11501" h="13851" extrusionOk="0">
                  <a:moveTo>
                    <a:pt x="563" y="0"/>
                  </a:moveTo>
                  <a:lnTo>
                    <a:pt x="461" y="26"/>
                  </a:lnTo>
                  <a:lnTo>
                    <a:pt x="359" y="52"/>
                  </a:lnTo>
                  <a:lnTo>
                    <a:pt x="256" y="103"/>
                  </a:lnTo>
                  <a:lnTo>
                    <a:pt x="154" y="179"/>
                  </a:lnTo>
                  <a:lnTo>
                    <a:pt x="103" y="256"/>
                  </a:lnTo>
                  <a:lnTo>
                    <a:pt x="26" y="358"/>
                  </a:lnTo>
                  <a:lnTo>
                    <a:pt x="1" y="460"/>
                  </a:lnTo>
                  <a:lnTo>
                    <a:pt x="1" y="588"/>
                  </a:lnTo>
                  <a:lnTo>
                    <a:pt x="1" y="13263"/>
                  </a:lnTo>
                  <a:lnTo>
                    <a:pt x="1" y="13391"/>
                  </a:lnTo>
                  <a:lnTo>
                    <a:pt x="26" y="13493"/>
                  </a:lnTo>
                  <a:lnTo>
                    <a:pt x="103" y="13595"/>
                  </a:lnTo>
                  <a:lnTo>
                    <a:pt x="154" y="13672"/>
                  </a:lnTo>
                  <a:lnTo>
                    <a:pt x="256" y="13749"/>
                  </a:lnTo>
                  <a:lnTo>
                    <a:pt x="359" y="13800"/>
                  </a:lnTo>
                  <a:lnTo>
                    <a:pt x="461" y="13851"/>
                  </a:lnTo>
                  <a:lnTo>
                    <a:pt x="11040" y="13851"/>
                  </a:lnTo>
                  <a:lnTo>
                    <a:pt x="11143" y="13800"/>
                  </a:lnTo>
                  <a:lnTo>
                    <a:pt x="11245" y="13749"/>
                  </a:lnTo>
                  <a:lnTo>
                    <a:pt x="11347" y="13672"/>
                  </a:lnTo>
                  <a:lnTo>
                    <a:pt x="11398" y="13595"/>
                  </a:lnTo>
                  <a:lnTo>
                    <a:pt x="11475" y="13493"/>
                  </a:lnTo>
                  <a:lnTo>
                    <a:pt x="11500" y="13391"/>
                  </a:lnTo>
                  <a:lnTo>
                    <a:pt x="11500" y="13263"/>
                  </a:lnTo>
                  <a:lnTo>
                    <a:pt x="11500" y="588"/>
                  </a:lnTo>
                  <a:lnTo>
                    <a:pt x="11500" y="460"/>
                  </a:lnTo>
                  <a:lnTo>
                    <a:pt x="11475" y="358"/>
                  </a:lnTo>
                  <a:lnTo>
                    <a:pt x="11398" y="256"/>
                  </a:lnTo>
                  <a:lnTo>
                    <a:pt x="11347" y="179"/>
                  </a:lnTo>
                  <a:lnTo>
                    <a:pt x="11245" y="103"/>
                  </a:lnTo>
                  <a:lnTo>
                    <a:pt x="11143" y="52"/>
                  </a:lnTo>
                  <a:lnTo>
                    <a:pt x="11040" y="26"/>
                  </a:lnTo>
                  <a:lnTo>
                    <a:pt x="10938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2" name="Google Shape;1412;p45"/>
            <p:cNvSpPr/>
            <p:nvPr/>
          </p:nvSpPr>
          <p:spPr>
            <a:xfrm>
              <a:off x="2049925" y="2021850"/>
              <a:ext cx="40275" cy="346275"/>
            </a:xfrm>
            <a:custGeom>
              <a:avLst/>
              <a:gdLst/>
              <a:ahLst/>
              <a:cxnLst/>
              <a:rect l="l" t="t" r="r" b="b"/>
              <a:pathLst>
                <a:path w="1611" h="13851" extrusionOk="0">
                  <a:moveTo>
                    <a:pt x="0" y="0"/>
                  </a:moveTo>
                  <a:lnTo>
                    <a:pt x="128" y="26"/>
                  </a:lnTo>
                  <a:lnTo>
                    <a:pt x="230" y="52"/>
                  </a:lnTo>
                  <a:lnTo>
                    <a:pt x="333" y="103"/>
                  </a:lnTo>
                  <a:lnTo>
                    <a:pt x="409" y="179"/>
                  </a:lnTo>
                  <a:lnTo>
                    <a:pt x="486" y="256"/>
                  </a:lnTo>
                  <a:lnTo>
                    <a:pt x="537" y="358"/>
                  </a:lnTo>
                  <a:lnTo>
                    <a:pt x="563" y="460"/>
                  </a:lnTo>
                  <a:lnTo>
                    <a:pt x="588" y="588"/>
                  </a:lnTo>
                  <a:lnTo>
                    <a:pt x="588" y="13263"/>
                  </a:lnTo>
                  <a:lnTo>
                    <a:pt x="563" y="13391"/>
                  </a:lnTo>
                  <a:lnTo>
                    <a:pt x="537" y="13493"/>
                  </a:lnTo>
                  <a:lnTo>
                    <a:pt x="486" y="13595"/>
                  </a:lnTo>
                  <a:lnTo>
                    <a:pt x="409" y="13672"/>
                  </a:lnTo>
                  <a:lnTo>
                    <a:pt x="333" y="13749"/>
                  </a:lnTo>
                  <a:lnTo>
                    <a:pt x="230" y="13800"/>
                  </a:lnTo>
                  <a:lnTo>
                    <a:pt x="128" y="13851"/>
                  </a:lnTo>
                  <a:lnTo>
                    <a:pt x="1150" y="13851"/>
                  </a:lnTo>
                  <a:lnTo>
                    <a:pt x="1253" y="13800"/>
                  </a:lnTo>
                  <a:lnTo>
                    <a:pt x="1355" y="13749"/>
                  </a:lnTo>
                  <a:lnTo>
                    <a:pt x="1457" y="13672"/>
                  </a:lnTo>
                  <a:lnTo>
                    <a:pt x="1508" y="13595"/>
                  </a:lnTo>
                  <a:lnTo>
                    <a:pt x="1585" y="13493"/>
                  </a:lnTo>
                  <a:lnTo>
                    <a:pt x="1610" y="13391"/>
                  </a:lnTo>
                  <a:lnTo>
                    <a:pt x="1610" y="13263"/>
                  </a:lnTo>
                  <a:lnTo>
                    <a:pt x="1610" y="588"/>
                  </a:lnTo>
                  <a:lnTo>
                    <a:pt x="1610" y="460"/>
                  </a:lnTo>
                  <a:lnTo>
                    <a:pt x="1585" y="358"/>
                  </a:lnTo>
                  <a:lnTo>
                    <a:pt x="1508" y="256"/>
                  </a:lnTo>
                  <a:lnTo>
                    <a:pt x="1457" y="179"/>
                  </a:lnTo>
                  <a:lnTo>
                    <a:pt x="1355" y="103"/>
                  </a:lnTo>
                  <a:lnTo>
                    <a:pt x="1253" y="52"/>
                  </a:lnTo>
                  <a:lnTo>
                    <a:pt x="1150" y="26"/>
                  </a:lnTo>
                  <a:lnTo>
                    <a:pt x="1048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3" name="Google Shape;1413;p45"/>
            <p:cNvSpPr/>
            <p:nvPr/>
          </p:nvSpPr>
          <p:spPr>
            <a:xfrm>
              <a:off x="2025000" y="2021850"/>
              <a:ext cx="65200" cy="65825"/>
            </a:xfrm>
            <a:custGeom>
              <a:avLst/>
              <a:gdLst/>
              <a:ahLst/>
              <a:cxnLst/>
              <a:rect l="l" t="t" r="r" b="b"/>
              <a:pathLst>
                <a:path w="2608" h="2633" extrusionOk="0">
                  <a:moveTo>
                    <a:pt x="1" y="0"/>
                  </a:moveTo>
                  <a:lnTo>
                    <a:pt x="1" y="1048"/>
                  </a:lnTo>
                  <a:lnTo>
                    <a:pt x="1585" y="1048"/>
                  </a:lnTo>
                  <a:lnTo>
                    <a:pt x="1585" y="2632"/>
                  </a:lnTo>
                  <a:lnTo>
                    <a:pt x="2607" y="2632"/>
                  </a:lnTo>
                  <a:lnTo>
                    <a:pt x="2607" y="588"/>
                  </a:lnTo>
                  <a:lnTo>
                    <a:pt x="2607" y="460"/>
                  </a:lnTo>
                  <a:lnTo>
                    <a:pt x="2582" y="358"/>
                  </a:lnTo>
                  <a:lnTo>
                    <a:pt x="2505" y="256"/>
                  </a:lnTo>
                  <a:lnTo>
                    <a:pt x="2454" y="179"/>
                  </a:lnTo>
                  <a:lnTo>
                    <a:pt x="2352" y="103"/>
                  </a:lnTo>
                  <a:lnTo>
                    <a:pt x="2250" y="52"/>
                  </a:lnTo>
                  <a:lnTo>
                    <a:pt x="2147" y="26"/>
                  </a:lnTo>
                  <a:lnTo>
                    <a:pt x="2045" y="0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4" name="Google Shape;1414;p45"/>
            <p:cNvSpPr/>
            <p:nvPr/>
          </p:nvSpPr>
          <p:spPr>
            <a:xfrm>
              <a:off x="2025000" y="2302300"/>
              <a:ext cx="65200" cy="65825"/>
            </a:xfrm>
            <a:custGeom>
              <a:avLst/>
              <a:gdLst/>
              <a:ahLst/>
              <a:cxnLst/>
              <a:rect l="l" t="t" r="r" b="b"/>
              <a:pathLst>
                <a:path w="2608" h="2633" extrusionOk="0">
                  <a:moveTo>
                    <a:pt x="1585" y="1"/>
                  </a:moveTo>
                  <a:lnTo>
                    <a:pt x="1585" y="1585"/>
                  </a:lnTo>
                  <a:lnTo>
                    <a:pt x="1" y="1585"/>
                  </a:lnTo>
                  <a:lnTo>
                    <a:pt x="1" y="2633"/>
                  </a:lnTo>
                  <a:lnTo>
                    <a:pt x="2147" y="2633"/>
                  </a:lnTo>
                  <a:lnTo>
                    <a:pt x="2250" y="2582"/>
                  </a:lnTo>
                  <a:lnTo>
                    <a:pt x="2352" y="2531"/>
                  </a:lnTo>
                  <a:lnTo>
                    <a:pt x="2454" y="2454"/>
                  </a:lnTo>
                  <a:lnTo>
                    <a:pt x="2505" y="2377"/>
                  </a:lnTo>
                  <a:lnTo>
                    <a:pt x="2582" y="2275"/>
                  </a:lnTo>
                  <a:lnTo>
                    <a:pt x="2607" y="2173"/>
                  </a:lnTo>
                  <a:lnTo>
                    <a:pt x="2607" y="2045"/>
                  </a:lnTo>
                  <a:lnTo>
                    <a:pt x="2607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5" name="Google Shape;1415;p45"/>
            <p:cNvSpPr/>
            <p:nvPr/>
          </p:nvSpPr>
          <p:spPr>
            <a:xfrm>
              <a:off x="2053125" y="2302300"/>
              <a:ext cx="37075" cy="65825"/>
            </a:xfrm>
            <a:custGeom>
              <a:avLst/>
              <a:gdLst/>
              <a:ahLst/>
              <a:cxnLst/>
              <a:rect l="l" t="t" r="r" b="b"/>
              <a:pathLst>
                <a:path w="1483" h="2633" extrusionOk="0">
                  <a:moveTo>
                    <a:pt x="460" y="1"/>
                  </a:moveTo>
                  <a:lnTo>
                    <a:pt x="460" y="1585"/>
                  </a:lnTo>
                  <a:lnTo>
                    <a:pt x="460" y="2045"/>
                  </a:lnTo>
                  <a:lnTo>
                    <a:pt x="435" y="2173"/>
                  </a:lnTo>
                  <a:lnTo>
                    <a:pt x="409" y="2275"/>
                  </a:lnTo>
                  <a:lnTo>
                    <a:pt x="358" y="2377"/>
                  </a:lnTo>
                  <a:lnTo>
                    <a:pt x="281" y="2454"/>
                  </a:lnTo>
                  <a:lnTo>
                    <a:pt x="205" y="2531"/>
                  </a:lnTo>
                  <a:lnTo>
                    <a:pt x="102" y="2582"/>
                  </a:lnTo>
                  <a:lnTo>
                    <a:pt x="0" y="2633"/>
                  </a:lnTo>
                  <a:lnTo>
                    <a:pt x="1022" y="2633"/>
                  </a:lnTo>
                  <a:lnTo>
                    <a:pt x="1125" y="2582"/>
                  </a:lnTo>
                  <a:lnTo>
                    <a:pt x="1227" y="2531"/>
                  </a:lnTo>
                  <a:lnTo>
                    <a:pt x="1329" y="2454"/>
                  </a:lnTo>
                  <a:lnTo>
                    <a:pt x="1380" y="2377"/>
                  </a:lnTo>
                  <a:lnTo>
                    <a:pt x="1457" y="2275"/>
                  </a:lnTo>
                  <a:lnTo>
                    <a:pt x="1482" y="2173"/>
                  </a:lnTo>
                  <a:lnTo>
                    <a:pt x="1482" y="2045"/>
                  </a:lnTo>
                  <a:lnTo>
                    <a:pt x="1482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6" name="Google Shape;1416;p45"/>
            <p:cNvSpPr/>
            <p:nvPr/>
          </p:nvSpPr>
          <p:spPr>
            <a:xfrm>
              <a:off x="2049925" y="2021850"/>
              <a:ext cx="40275" cy="65825"/>
            </a:xfrm>
            <a:custGeom>
              <a:avLst/>
              <a:gdLst/>
              <a:ahLst/>
              <a:cxnLst/>
              <a:rect l="l" t="t" r="r" b="b"/>
              <a:pathLst>
                <a:path w="1611" h="2633" extrusionOk="0">
                  <a:moveTo>
                    <a:pt x="0" y="0"/>
                  </a:moveTo>
                  <a:lnTo>
                    <a:pt x="128" y="26"/>
                  </a:lnTo>
                  <a:lnTo>
                    <a:pt x="230" y="52"/>
                  </a:lnTo>
                  <a:lnTo>
                    <a:pt x="333" y="103"/>
                  </a:lnTo>
                  <a:lnTo>
                    <a:pt x="409" y="179"/>
                  </a:lnTo>
                  <a:lnTo>
                    <a:pt x="486" y="256"/>
                  </a:lnTo>
                  <a:lnTo>
                    <a:pt x="537" y="358"/>
                  </a:lnTo>
                  <a:lnTo>
                    <a:pt x="563" y="460"/>
                  </a:lnTo>
                  <a:lnTo>
                    <a:pt x="588" y="588"/>
                  </a:lnTo>
                  <a:lnTo>
                    <a:pt x="588" y="1048"/>
                  </a:lnTo>
                  <a:lnTo>
                    <a:pt x="588" y="2632"/>
                  </a:lnTo>
                  <a:lnTo>
                    <a:pt x="1610" y="2632"/>
                  </a:lnTo>
                  <a:lnTo>
                    <a:pt x="1610" y="588"/>
                  </a:lnTo>
                  <a:lnTo>
                    <a:pt x="1610" y="460"/>
                  </a:lnTo>
                  <a:lnTo>
                    <a:pt x="1585" y="358"/>
                  </a:lnTo>
                  <a:lnTo>
                    <a:pt x="1508" y="256"/>
                  </a:lnTo>
                  <a:lnTo>
                    <a:pt x="1457" y="179"/>
                  </a:lnTo>
                  <a:lnTo>
                    <a:pt x="1355" y="103"/>
                  </a:lnTo>
                  <a:lnTo>
                    <a:pt x="1253" y="52"/>
                  </a:lnTo>
                  <a:lnTo>
                    <a:pt x="1150" y="26"/>
                  </a:lnTo>
                  <a:lnTo>
                    <a:pt x="1048" y="0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7" name="Google Shape;1417;p45"/>
            <p:cNvSpPr/>
            <p:nvPr/>
          </p:nvSpPr>
          <p:spPr>
            <a:xfrm>
              <a:off x="1908725" y="2164950"/>
              <a:ext cx="51150" cy="60725"/>
            </a:xfrm>
            <a:custGeom>
              <a:avLst/>
              <a:gdLst/>
              <a:ahLst/>
              <a:cxnLst/>
              <a:rect l="l" t="t" r="r" b="b"/>
              <a:pathLst>
                <a:path w="2046" h="2429" extrusionOk="0">
                  <a:moveTo>
                    <a:pt x="946" y="1"/>
                  </a:moveTo>
                  <a:lnTo>
                    <a:pt x="844" y="52"/>
                  </a:lnTo>
                  <a:lnTo>
                    <a:pt x="793" y="103"/>
                  </a:lnTo>
                  <a:lnTo>
                    <a:pt x="742" y="179"/>
                  </a:lnTo>
                  <a:lnTo>
                    <a:pt x="742" y="205"/>
                  </a:lnTo>
                  <a:lnTo>
                    <a:pt x="26" y="2070"/>
                  </a:lnTo>
                  <a:lnTo>
                    <a:pt x="1" y="2173"/>
                  </a:lnTo>
                  <a:lnTo>
                    <a:pt x="26" y="2275"/>
                  </a:lnTo>
                  <a:lnTo>
                    <a:pt x="103" y="2352"/>
                  </a:lnTo>
                  <a:lnTo>
                    <a:pt x="180" y="2403"/>
                  </a:lnTo>
                  <a:lnTo>
                    <a:pt x="282" y="2428"/>
                  </a:lnTo>
                  <a:lnTo>
                    <a:pt x="384" y="2403"/>
                  </a:lnTo>
                  <a:lnTo>
                    <a:pt x="486" y="2352"/>
                  </a:lnTo>
                  <a:lnTo>
                    <a:pt x="538" y="2249"/>
                  </a:lnTo>
                  <a:lnTo>
                    <a:pt x="1023" y="946"/>
                  </a:lnTo>
                  <a:lnTo>
                    <a:pt x="1509" y="2249"/>
                  </a:lnTo>
                  <a:lnTo>
                    <a:pt x="1560" y="2326"/>
                  </a:lnTo>
                  <a:lnTo>
                    <a:pt x="1611" y="2377"/>
                  </a:lnTo>
                  <a:lnTo>
                    <a:pt x="1688" y="2403"/>
                  </a:lnTo>
                  <a:lnTo>
                    <a:pt x="1764" y="2428"/>
                  </a:lnTo>
                  <a:lnTo>
                    <a:pt x="1866" y="2403"/>
                  </a:lnTo>
                  <a:lnTo>
                    <a:pt x="1969" y="2352"/>
                  </a:lnTo>
                  <a:lnTo>
                    <a:pt x="2020" y="2275"/>
                  </a:lnTo>
                  <a:lnTo>
                    <a:pt x="2045" y="2173"/>
                  </a:lnTo>
                  <a:lnTo>
                    <a:pt x="2020" y="2070"/>
                  </a:lnTo>
                  <a:lnTo>
                    <a:pt x="1330" y="205"/>
                  </a:lnTo>
                  <a:lnTo>
                    <a:pt x="1330" y="179"/>
                  </a:lnTo>
                  <a:lnTo>
                    <a:pt x="1279" y="103"/>
                  </a:lnTo>
                  <a:lnTo>
                    <a:pt x="1202" y="52"/>
                  </a:lnTo>
                  <a:lnTo>
                    <a:pt x="1125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8" name="Google Shape;1418;p45"/>
            <p:cNvSpPr/>
            <p:nvPr/>
          </p:nvSpPr>
          <p:spPr>
            <a:xfrm>
              <a:off x="1914475" y="2200725"/>
              <a:ext cx="39650" cy="13450"/>
            </a:xfrm>
            <a:custGeom>
              <a:avLst/>
              <a:gdLst/>
              <a:ahLst/>
              <a:cxnLst/>
              <a:rect l="l" t="t" r="r" b="b"/>
              <a:pathLst>
                <a:path w="1586" h="538" extrusionOk="0">
                  <a:moveTo>
                    <a:pt x="154" y="1"/>
                  </a:moveTo>
                  <a:lnTo>
                    <a:pt x="78" y="77"/>
                  </a:lnTo>
                  <a:lnTo>
                    <a:pt x="26" y="154"/>
                  </a:lnTo>
                  <a:lnTo>
                    <a:pt x="1" y="256"/>
                  </a:lnTo>
                  <a:lnTo>
                    <a:pt x="26" y="358"/>
                  </a:lnTo>
                  <a:lnTo>
                    <a:pt x="78" y="461"/>
                  </a:lnTo>
                  <a:lnTo>
                    <a:pt x="154" y="512"/>
                  </a:lnTo>
                  <a:lnTo>
                    <a:pt x="282" y="537"/>
                  </a:lnTo>
                  <a:lnTo>
                    <a:pt x="1330" y="537"/>
                  </a:lnTo>
                  <a:lnTo>
                    <a:pt x="1432" y="512"/>
                  </a:lnTo>
                  <a:lnTo>
                    <a:pt x="1509" y="461"/>
                  </a:lnTo>
                  <a:lnTo>
                    <a:pt x="1585" y="358"/>
                  </a:lnTo>
                  <a:lnTo>
                    <a:pt x="1585" y="256"/>
                  </a:lnTo>
                  <a:lnTo>
                    <a:pt x="1585" y="154"/>
                  </a:lnTo>
                  <a:lnTo>
                    <a:pt x="1509" y="77"/>
                  </a:lnTo>
                  <a:lnTo>
                    <a:pt x="1432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19" name="Google Shape;1419;p45"/>
            <p:cNvSpPr/>
            <p:nvPr/>
          </p:nvSpPr>
          <p:spPr>
            <a:xfrm>
              <a:off x="1835900" y="2164325"/>
              <a:ext cx="63275" cy="60700"/>
            </a:xfrm>
            <a:custGeom>
              <a:avLst/>
              <a:gdLst/>
              <a:ahLst/>
              <a:cxnLst/>
              <a:rect l="l" t="t" r="r" b="b"/>
              <a:pathLst>
                <a:path w="2531" h="2428" extrusionOk="0">
                  <a:moveTo>
                    <a:pt x="614" y="0"/>
                  </a:moveTo>
                  <a:lnTo>
                    <a:pt x="512" y="26"/>
                  </a:lnTo>
                  <a:lnTo>
                    <a:pt x="435" y="77"/>
                  </a:lnTo>
                  <a:lnTo>
                    <a:pt x="358" y="153"/>
                  </a:lnTo>
                  <a:lnTo>
                    <a:pt x="333" y="256"/>
                  </a:lnTo>
                  <a:lnTo>
                    <a:pt x="1" y="2095"/>
                  </a:lnTo>
                  <a:lnTo>
                    <a:pt x="1" y="2198"/>
                  </a:lnTo>
                  <a:lnTo>
                    <a:pt x="52" y="2300"/>
                  </a:lnTo>
                  <a:lnTo>
                    <a:pt x="128" y="2377"/>
                  </a:lnTo>
                  <a:lnTo>
                    <a:pt x="205" y="2402"/>
                  </a:lnTo>
                  <a:lnTo>
                    <a:pt x="333" y="2402"/>
                  </a:lnTo>
                  <a:lnTo>
                    <a:pt x="410" y="2351"/>
                  </a:lnTo>
                  <a:lnTo>
                    <a:pt x="486" y="2274"/>
                  </a:lnTo>
                  <a:lnTo>
                    <a:pt x="537" y="2198"/>
                  </a:lnTo>
                  <a:lnTo>
                    <a:pt x="691" y="1303"/>
                  </a:lnTo>
                  <a:lnTo>
                    <a:pt x="972" y="2198"/>
                  </a:lnTo>
                  <a:lnTo>
                    <a:pt x="1023" y="2300"/>
                  </a:lnTo>
                  <a:lnTo>
                    <a:pt x="1074" y="2377"/>
                  </a:lnTo>
                  <a:lnTo>
                    <a:pt x="1176" y="2402"/>
                  </a:lnTo>
                  <a:lnTo>
                    <a:pt x="1253" y="2428"/>
                  </a:lnTo>
                  <a:lnTo>
                    <a:pt x="1355" y="2402"/>
                  </a:lnTo>
                  <a:lnTo>
                    <a:pt x="1457" y="2351"/>
                  </a:lnTo>
                  <a:lnTo>
                    <a:pt x="1508" y="2300"/>
                  </a:lnTo>
                  <a:lnTo>
                    <a:pt x="1560" y="2198"/>
                  </a:lnTo>
                  <a:lnTo>
                    <a:pt x="1815" y="1278"/>
                  </a:lnTo>
                  <a:lnTo>
                    <a:pt x="1994" y="2198"/>
                  </a:lnTo>
                  <a:lnTo>
                    <a:pt x="2045" y="2300"/>
                  </a:lnTo>
                  <a:lnTo>
                    <a:pt x="2096" y="2351"/>
                  </a:lnTo>
                  <a:lnTo>
                    <a:pt x="2198" y="2402"/>
                  </a:lnTo>
                  <a:lnTo>
                    <a:pt x="2301" y="2402"/>
                  </a:lnTo>
                  <a:lnTo>
                    <a:pt x="2403" y="2351"/>
                  </a:lnTo>
                  <a:lnTo>
                    <a:pt x="2479" y="2300"/>
                  </a:lnTo>
                  <a:lnTo>
                    <a:pt x="2531" y="2198"/>
                  </a:lnTo>
                  <a:lnTo>
                    <a:pt x="2531" y="2095"/>
                  </a:lnTo>
                  <a:lnTo>
                    <a:pt x="2173" y="230"/>
                  </a:lnTo>
                  <a:lnTo>
                    <a:pt x="2147" y="153"/>
                  </a:lnTo>
                  <a:lnTo>
                    <a:pt x="2071" y="77"/>
                  </a:lnTo>
                  <a:lnTo>
                    <a:pt x="1994" y="26"/>
                  </a:lnTo>
                  <a:lnTo>
                    <a:pt x="1892" y="0"/>
                  </a:lnTo>
                  <a:lnTo>
                    <a:pt x="1790" y="0"/>
                  </a:lnTo>
                  <a:lnTo>
                    <a:pt x="1687" y="51"/>
                  </a:lnTo>
                  <a:lnTo>
                    <a:pt x="1611" y="102"/>
                  </a:lnTo>
                  <a:lnTo>
                    <a:pt x="1560" y="204"/>
                  </a:lnTo>
                  <a:lnTo>
                    <a:pt x="1253" y="1278"/>
                  </a:lnTo>
                  <a:lnTo>
                    <a:pt x="946" y="204"/>
                  </a:lnTo>
                  <a:lnTo>
                    <a:pt x="895" y="102"/>
                  </a:lnTo>
                  <a:lnTo>
                    <a:pt x="818" y="51"/>
                  </a:lnTo>
                  <a:lnTo>
                    <a:pt x="716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0" name="Google Shape;1420;p45"/>
            <p:cNvSpPr/>
            <p:nvPr/>
          </p:nvSpPr>
          <p:spPr>
            <a:xfrm>
              <a:off x="2012875" y="2164325"/>
              <a:ext cx="13425" cy="60700"/>
            </a:xfrm>
            <a:custGeom>
              <a:avLst/>
              <a:gdLst/>
              <a:ahLst/>
              <a:cxnLst/>
              <a:rect l="l" t="t" r="r" b="b"/>
              <a:pathLst>
                <a:path w="537" h="2428" extrusionOk="0">
                  <a:moveTo>
                    <a:pt x="179" y="0"/>
                  </a:moveTo>
                  <a:lnTo>
                    <a:pt x="77" y="77"/>
                  </a:lnTo>
                  <a:lnTo>
                    <a:pt x="26" y="153"/>
                  </a:lnTo>
                  <a:lnTo>
                    <a:pt x="0" y="256"/>
                  </a:lnTo>
                  <a:lnTo>
                    <a:pt x="0" y="2147"/>
                  </a:lnTo>
                  <a:lnTo>
                    <a:pt x="26" y="2249"/>
                  </a:lnTo>
                  <a:lnTo>
                    <a:pt x="77" y="2351"/>
                  </a:lnTo>
                  <a:lnTo>
                    <a:pt x="179" y="2402"/>
                  </a:lnTo>
                  <a:lnTo>
                    <a:pt x="281" y="2428"/>
                  </a:lnTo>
                  <a:lnTo>
                    <a:pt x="384" y="2402"/>
                  </a:lnTo>
                  <a:lnTo>
                    <a:pt x="460" y="2351"/>
                  </a:lnTo>
                  <a:lnTo>
                    <a:pt x="537" y="2249"/>
                  </a:lnTo>
                  <a:lnTo>
                    <a:pt x="537" y="2147"/>
                  </a:lnTo>
                  <a:lnTo>
                    <a:pt x="537" y="256"/>
                  </a:lnTo>
                  <a:lnTo>
                    <a:pt x="537" y="153"/>
                  </a:lnTo>
                  <a:lnTo>
                    <a:pt x="460" y="77"/>
                  </a:lnTo>
                  <a:lnTo>
                    <a:pt x="384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1" name="Google Shape;1421;p45"/>
            <p:cNvSpPr/>
            <p:nvPr/>
          </p:nvSpPr>
          <p:spPr>
            <a:xfrm>
              <a:off x="2045450" y="2164325"/>
              <a:ext cx="14075" cy="60700"/>
            </a:xfrm>
            <a:custGeom>
              <a:avLst/>
              <a:gdLst/>
              <a:ahLst/>
              <a:cxnLst/>
              <a:rect l="l" t="t" r="r" b="b"/>
              <a:pathLst>
                <a:path w="563" h="2428" extrusionOk="0">
                  <a:moveTo>
                    <a:pt x="179" y="0"/>
                  </a:moveTo>
                  <a:lnTo>
                    <a:pt x="103" y="77"/>
                  </a:lnTo>
                  <a:lnTo>
                    <a:pt x="26" y="153"/>
                  </a:lnTo>
                  <a:lnTo>
                    <a:pt x="1" y="256"/>
                  </a:lnTo>
                  <a:lnTo>
                    <a:pt x="1" y="2147"/>
                  </a:lnTo>
                  <a:lnTo>
                    <a:pt x="26" y="2249"/>
                  </a:lnTo>
                  <a:lnTo>
                    <a:pt x="103" y="2351"/>
                  </a:lnTo>
                  <a:lnTo>
                    <a:pt x="179" y="2402"/>
                  </a:lnTo>
                  <a:lnTo>
                    <a:pt x="282" y="2428"/>
                  </a:lnTo>
                  <a:lnTo>
                    <a:pt x="384" y="2402"/>
                  </a:lnTo>
                  <a:lnTo>
                    <a:pt x="486" y="2351"/>
                  </a:lnTo>
                  <a:lnTo>
                    <a:pt x="537" y="2249"/>
                  </a:lnTo>
                  <a:lnTo>
                    <a:pt x="563" y="2147"/>
                  </a:lnTo>
                  <a:lnTo>
                    <a:pt x="563" y="256"/>
                  </a:lnTo>
                  <a:lnTo>
                    <a:pt x="537" y="153"/>
                  </a:lnTo>
                  <a:lnTo>
                    <a:pt x="486" y="77"/>
                  </a:lnTo>
                  <a:lnTo>
                    <a:pt x="384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2" name="Google Shape;1422;p45"/>
            <p:cNvSpPr/>
            <p:nvPr/>
          </p:nvSpPr>
          <p:spPr>
            <a:xfrm>
              <a:off x="2012875" y="2186675"/>
              <a:ext cx="46650" cy="14075"/>
            </a:xfrm>
            <a:custGeom>
              <a:avLst/>
              <a:gdLst/>
              <a:ahLst/>
              <a:cxnLst/>
              <a:rect l="l" t="t" r="r" b="b"/>
              <a:pathLst>
                <a:path w="1866" h="563" extrusionOk="0">
                  <a:moveTo>
                    <a:pt x="281" y="0"/>
                  </a:moveTo>
                  <a:lnTo>
                    <a:pt x="179" y="26"/>
                  </a:lnTo>
                  <a:lnTo>
                    <a:pt x="77" y="77"/>
                  </a:lnTo>
                  <a:lnTo>
                    <a:pt x="26" y="179"/>
                  </a:lnTo>
                  <a:lnTo>
                    <a:pt x="0" y="282"/>
                  </a:lnTo>
                  <a:lnTo>
                    <a:pt x="26" y="384"/>
                  </a:lnTo>
                  <a:lnTo>
                    <a:pt x="77" y="460"/>
                  </a:lnTo>
                  <a:lnTo>
                    <a:pt x="179" y="537"/>
                  </a:lnTo>
                  <a:lnTo>
                    <a:pt x="281" y="563"/>
                  </a:lnTo>
                  <a:lnTo>
                    <a:pt x="1585" y="563"/>
                  </a:lnTo>
                  <a:lnTo>
                    <a:pt x="1687" y="537"/>
                  </a:lnTo>
                  <a:lnTo>
                    <a:pt x="1789" y="460"/>
                  </a:lnTo>
                  <a:lnTo>
                    <a:pt x="1840" y="384"/>
                  </a:lnTo>
                  <a:lnTo>
                    <a:pt x="1866" y="282"/>
                  </a:lnTo>
                  <a:lnTo>
                    <a:pt x="1840" y="179"/>
                  </a:lnTo>
                  <a:lnTo>
                    <a:pt x="1789" y="77"/>
                  </a:lnTo>
                  <a:lnTo>
                    <a:pt x="1687" y="26"/>
                  </a:lnTo>
                  <a:lnTo>
                    <a:pt x="1585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3" name="Google Shape;1423;p45"/>
            <p:cNvSpPr/>
            <p:nvPr/>
          </p:nvSpPr>
          <p:spPr>
            <a:xfrm>
              <a:off x="1960475" y="2164950"/>
              <a:ext cx="39650" cy="13450"/>
            </a:xfrm>
            <a:custGeom>
              <a:avLst/>
              <a:gdLst/>
              <a:ahLst/>
              <a:cxnLst/>
              <a:rect l="l" t="t" r="r" b="b"/>
              <a:pathLst>
                <a:path w="1586" h="538" extrusionOk="0">
                  <a:moveTo>
                    <a:pt x="282" y="1"/>
                  </a:moveTo>
                  <a:lnTo>
                    <a:pt x="154" y="26"/>
                  </a:lnTo>
                  <a:lnTo>
                    <a:pt x="77" y="77"/>
                  </a:lnTo>
                  <a:lnTo>
                    <a:pt x="26" y="154"/>
                  </a:lnTo>
                  <a:lnTo>
                    <a:pt x="1" y="256"/>
                  </a:lnTo>
                  <a:lnTo>
                    <a:pt x="26" y="358"/>
                  </a:lnTo>
                  <a:lnTo>
                    <a:pt x="77" y="461"/>
                  </a:lnTo>
                  <a:lnTo>
                    <a:pt x="154" y="512"/>
                  </a:lnTo>
                  <a:lnTo>
                    <a:pt x="282" y="537"/>
                  </a:lnTo>
                  <a:lnTo>
                    <a:pt x="1304" y="537"/>
                  </a:lnTo>
                  <a:lnTo>
                    <a:pt x="1432" y="512"/>
                  </a:lnTo>
                  <a:lnTo>
                    <a:pt x="1509" y="461"/>
                  </a:lnTo>
                  <a:lnTo>
                    <a:pt x="1560" y="358"/>
                  </a:lnTo>
                  <a:lnTo>
                    <a:pt x="1585" y="256"/>
                  </a:lnTo>
                  <a:lnTo>
                    <a:pt x="1560" y="154"/>
                  </a:lnTo>
                  <a:lnTo>
                    <a:pt x="1509" y="77"/>
                  </a:lnTo>
                  <a:lnTo>
                    <a:pt x="1432" y="26"/>
                  </a:lnTo>
                  <a:lnTo>
                    <a:pt x="1304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4" name="Google Shape;1424;p45"/>
            <p:cNvSpPr/>
            <p:nvPr/>
          </p:nvSpPr>
          <p:spPr>
            <a:xfrm>
              <a:off x="1973250" y="2166225"/>
              <a:ext cx="14100" cy="59450"/>
            </a:xfrm>
            <a:custGeom>
              <a:avLst/>
              <a:gdLst/>
              <a:ahLst/>
              <a:cxnLst/>
              <a:rect l="l" t="t" r="r" b="b"/>
              <a:pathLst>
                <a:path w="564" h="2378" extrusionOk="0">
                  <a:moveTo>
                    <a:pt x="282" y="1"/>
                  </a:moveTo>
                  <a:lnTo>
                    <a:pt x="180" y="26"/>
                  </a:lnTo>
                  <a:lnTo>
                    <a:pt x="78" y="77"/>
                  </a:lnTo>
                  <a:lnTo>
                    <a:pt x="26" y="180"/>
                  </a:lnTo>
                  <a:lnTo>
                    <a:pt x="1" y="282"/>
                  </a:lnTo>
                  <a:lnTo>
                    <a:pt x="1" y="2096"/>
                  </a:lnTo>
                  <a:lnTo>
                    <a:pt x="26" y="2198"/>
                  </a:lnTo>
                  <a:lnTo>
                    <a:pt x="78" y="2301"/>
                  </a:lnTo>
                  <a:lnTo>
                    <a:pt x="180" y="2352"/>
                  </a:lnTo>
                  <a:lnTo>
                    <a:pt x="282" y="2377"/>
                  </a:lnTo>
                  <a:lnTo>
                    <a:pt x="384" y="2352"/>
                  </a:lnTo>
                  <a:lnTo>
                    <a:pt x="461" y="2301"/>
                  </a:lnTo>
                  <a:lnTo>
                    <a:pt x="538" y="2198"/>
                  </a:lnTo>
                  <a:lnTo>
                    <a:pt x="563" y="2096"/>
                  </a:lnTo>
                  <a:lnTo>
                    <a:pt x="563" y="282"/>
                  </a:lnTo>
                  <a:lnTo>
                    <a:pt x="538" y="180"/>
                  </a:lnTo>
                  <a:lnTo>
                    <a:pt x="461" y="77"/>
                  </a:lnTo>
                  <a:lnTo>
                    <a:pt x="384" y="26"/>
                  </a:lnTo>
                  <a:lnTo>
                    <a:pt x="282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425" name="Google Shape;1425;p45"/>
          <p:cNvGrpSpPr/>
          <p:nvPr/>
        </p:nvGrpSpPr>
        <p:grpSpPr>
          <a:xfrm>
            <a:off x="2210600" y="4185424"/>
            <a:ext cx="353533" cy="594600"/>
            <a:chOff x="2517575" y="1965625"/>
            <a:chExt cx="265150" cy="445950"/>
          </a:xfrm>
        </p:grpSpPr>
        <p:sp>
          <p:nvSpPr>
            <p:cNvPr id="1426" name="Google Shape;1426;p45"/>
            <p:cNvSpPr/>
            <p:nvPr/>
          </p:nvSpPr>
          <p:spPr>
            <a:xfrm>
              <a:off x="2517575" y="1965625"/>
              <a:ext cx="265150" cy="445950"/>
            </a:xfrm>
            <a:custGeom>
              <a:avLst/>
              <a:gdLst/>
              <a:ahLst/>
              <a:cxnLst/>
              <a:rect l="l" t="t" r="r" b="b"/>
              <a:pathLst>
                <a:path w="10606" h="17838" extrusionOk="0">
                  <a:moveTo>
                    <a:pt x="1176" y="1"/>
                  </a:moveTo>
                  <a:lnTo>
                    <a:pt x="920" y="26"/>
                  </a:lnTo>
                  <a:lnTo>
                    <a:pt x="716" y="77"/>
                  </a:lnTo>
                  <a:lnTo>
                    <a:pt x="511" y="205"/>
                  </a:lnTo>
                  <a:lnTo>
                    <a:pt x="358" y="333"/>
                  </a:lnTo>
                  <a:lnTo>
                    <a:pt x="205" y="512"/>
                  </a:lnTo>
                  <a:lnTo>
                    <a:pt x="103" y="716"/>
                  </a:lnTo>
                  <a:lnTo>
                    <a:pt x="26" y="921"/>
                  </a:lnTo>
                  <a:lnTo>
                    <a:pt x="0" y="1151"/>
                  </a:lnTo>
                  <a:lnTo>
                    <a:pt x="0" y="16688"/>
                  </a:lnTo>
                  <a:lnTo>
                    <a:pt x="0" y="16713"/>
                  </a:lnTo>
                  <a:lnTo>
                    <a:pt x="26" y="16943"/>
                  </a:lnTo>
                  <a:lnTo>
                    <a:pt x="103" y="17148"/>
                  </a:lnTo>
                  <a:lnTo>
                    <a:pt x="205" y="17352"/>
                  </a:lnTo>
                  <a:lnTo>
                    <a:pt x="358" y="17505"/>
                  </a:lnTo>
                  <a:lnTo>
                    <a:pt x="511" y="17659"/>
                  </a:lnTo>
                  <a:lnTo>
                    <a:pt x="716" y="17761"/>
                  </a:lnTo>
                  <a:lnTo>
                    <a:pt x="946" y="17812"/>
                  </a:lnTo>
                  <a:lnTo>
                    <a:pt x="1176" y="17838"/>
                  </a:lnTo>
                  <a:lnTo>
                    <a:pt x="9430" y="17838"/>
                  </a:lnTo>
                  <a:lnTo>
                    <a:pt x="9660" y="17812"/>
                  </a:lnTo>
                  <a:lnTo>
                    <a:pt x="9890" y="17761"/>
                  </a:lnTo>
                  <a:lnTo>
                    <a:pt x="10094" y="17659"/>
                  </a:lnTo>
                  <a:lnTo>
                    <a:pt x="10248" y="17505"/>
                  </a:lnTo>
                  <a:lnTo>
                    <a:pt x="10401" y="17352"/>
                  </a:lnTo>
                  <a:lnTo>
                    <a:pt x="10503" y="17148"/>
                  </a:lnTo>
                  <a:lnTo>
                    <a:pt x="10580" y="16943"/>
                  </a:lnTo>
                  <a:lnTo>
                    <a:pt x="10605" y="16713"/>
                  </a:lnTo>
                  <a:lnTo>
                    <a:pt x="10605" y="16688"/>
                  </a:lnTo>
                  <a:lnTo>
                    <a:pt x="10605" y="1151"/>
                  </a:lnTo>
                  <a:lnTo>
                    <a:pt x="10580" y="921"/>
                  </a:lnTo>
                  <a:lnTo>
                    <a:pt x="10503" y="716"/>
                  </a:lnTo>
                  <a:lnTo>
                    <a:pt x="10401" y="512"/>
                  </a:lnTo>
                  <a:lnTo>
                    <a:pt x="10248" y="333"/>
                  </a:lnTo>
                  <a:lnTo>
                    <a:pt x="10094" y="205"/>
                  </a:lnTo>
                  <a:lnTo>
                    <a:pt x="9890" y="77"/>
                  </a:lnTo>
                  <a:lnTo>
                    <a:pt x="9685" y="26"/>
                  </a:lnTo>
                  <a:lnTo>
                    <a:pt x="943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7" name="Google Shape;1427;p45"/>
            <p:cNvSpPr/>
            <p:nvPr/>
          </p:nvSpPr>
          <p:spPr>
            <a:xfrm>
              <a:off x="2543775" y="1990550"/>
              <a:ext cx="212750" cy="219150"/>
            </a:xfrm>
            <a:custGeom>
              <a:avLst/>
              <a:gdLst/>
              <a:ahLst/>
              <a:cxnLst/>
              <a:rect l="l" t="t" r="r" b="b"/>
              <a:pathLst>
                <a:path w="8510" h="8766" extrusionOk="0">
                  <a:moveTo>
                    <a:pt x="281" y="0"/>
                  </a:moveTo>
                  <a:lnTo>
                    <a:pt x="153" y="26"/>
                  </a:lnTo>
                  <a:lnTo>
                    <a:pt x="77" y="77"/>
                  </a:lnTo>
                  <a:lnTo>
                    <a:pt x="0" y="179"/>
                  </a:lnTo>
                  <a:lnTo>
                    <a:pt x="0" y="281"/>
                  </a:lnTo>
                  <a:lnTo>
                    <a:pt x="0" y="8765"/>
                  </a:lnTo>
                  <a:lnTo>
                    <a:pt x="8510" y="8765"/>
                  </a:lnTo>
                  <a:lnTo>
                    <a:pt x="8510" y="281"/>
                  </a:lnTo>
                  <a:lnTo>
                    <a:pt x="8510" y="179"/>
                  </a:lnTo>
                  <a:lnTo>
                    <a:pt x="8433" y="77"/>
                  </a:lnTo>
                  <a:lnTo>
                    <a:pt x="8356" y="26"/>
                  </a:lnTo>
                  <a:lnTo>
                    <a:pt x="8229" y="0"/>
                  </a:lnTo>
                  <a:lnTo>
                    <a:pt x="7104" y="0"/>
                  </a:lnTo>
                  <a:lnTo>
                    <a:pt x="7079" y="102"/>
                  </a:lnTo>
                  <a:lnTo>
                    <a:pt x="7002" y="179"/>
                  </a:lnTo>
                  <a:lnTo>
                    <a:pt x="6951" y="281"/>
                  </a:lnTo>
                  <a:lnTo>
                    <a:pt x="6874" y="332"/>
                  </a:lnTo>
                  <a:lnTo>
                    <a:pt x="6772" y="409"/>
                  </a:lnTo>
                  <a:lnTo>
                    <a:pt x="6670" y="435"/>
                  </a:lnTo>
                  <a:lnTo>
                    <a:pt x="6568" y="460"/>
                  </a:lnTo>
                  <a:lnTo>
                    <a:pt x="6440" y="486"/>
                  </a:lnTo>
                  <a:lnTo>
                    <a:pt x="2070" y="486"/>
                  </a:lnTo>
                  <a:lnTo>
                    <a:pt x="1942" y="460"/>
                  </a:lnTo>
                  <a:lnTo>
                    <a:pt x="1840" y="435"/>
                  </a:lnTo>
                  <a:lnTo>
                    <a:pt x="1738" y="409"/>
                  </a:lnTo>
                  <a:lnTo>
                    <a:pt x="1636" y="332"/>
                  </a:lnTo>
                  <a:lnTo>
                    <a:pt x="1559" y="281"/>
                  </a:lnTo>
                  <a:lnTo>
                    <a:pt x="1508" y="179"/>
                  </a:lnTo>
                  <a:lnTo>
                    <a:pt x="1431" y="102"/>
                  </a:lnTo>
                  <a:lnTo>
                    <a:pt x="1406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8" name="Google Shape;1428;p45"/>
            <p:cNvSpPr/>
            <p:nvPr/>
          </p:nvSpPr>
          <p:spPr>
            <a:xfrm>
              <a:off x="2725200" y="1990550"/>
              <a:ext cx="31325" cy="342450"/>
            </a:xfrm>
            <a:custGeom>
              <a:avLst/>
              <a:gdLst/>
              <a:ahLst/>
              <a:cxnLst/>
              <a:rect l="l" t="t" r="r" b="b"/>
              <a:pathLst>
                <a:path w="1253" h="13698" extrusionOk="0">
                  <a:moveTo>
                    <a:pt x="1" y="0"/>
                  </a:moveTo>
                  <a:lnTo>
                    <a:pt x="103" y="26"/>
                  </a:lnTo>
                  <a:lnTo>
                    <a:pt x="205" y="77"/>
                  </a:lnTo>
                  <a:lnTo>
                    <a:pt x="256" y="179"/>
                  </a:lnTo>
                  <a:lnTo>
                    <a:pt x="282" y="281"/>
                  </a:lnTo>
                  <a:lnTo>
                    <a:pt x="282" y="13697"/>
                  </a:lnTo>
                  <a:lnTo>
                    <a:pt x="1253" y="13697"/>
                  </a:lnTo>
                  <a:lnTo>
                    <a:pt x="1253" y="281"/>
                  </a:lnTo>
                  <a:lnTo>
                    <a:pt x="1253" y="179"/>
                  </a:lnTo>
                  <a:lnTo>
                    <a:pt x="1176" y="77"/>
                  </a:lnTo>
                  <a:lnTo>
                    <a:pt x="1099" y="26"/>
                  </a:lnTo>
                  <a:lnTo>
                    <a:pt x="972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29" name="Google Shape;1429;p45"/>
            <p:cNvSpPr/>
            <p:nvPr/>
          </p:nvSpPr>
          <p:spPr>
            <a:xfrm>
              <a:off x="2701575" y="2198800"/>
              <a:ext cx="54950" cy="49225"/>
            </a:xfrm>
            <a:custGeom>
              <a:avLst/>
              <a:gdLst/>
              <a:ahLst/>
              <a:cxnLst/>
              <a:rect l="l" t="t" r="r" b="b"/>
              <a:pathLst>
                <a:path w="2198" h="1969" extrusionOk="0">
                  <a:moveTo>
                    <a:pt x="0" y="1"/>
                  </a:moveTo>
                  <a:lnTo>
                    <a:pt x="0" y="1969"/>
                  </a:lnTo>
                  <a:lnTo>
                    <a:pt x="2198" y="1969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0" name="Google Shape;1430;p45"/>
            <p:cNvSpPr/>
            <p:nvPr/>
          </p:nvSpPr>
          <p:spPr>
            <a:xfrm>
              <a:off x="2543775" y="2054425"/>
              <a:ext cx="212750" cy="117575"/>
            </a:xfrm>
            <a:custGeom>
              <a:avLst/>
              <a:gdLst/>
              <a:ahLst/>
              <a:cxnLst/>
              <a:rect l="l" t="t" r="r" b="b"/>
              <a:pathLst>
                <a:path w="8510" h="4703" extrusionOk="0">
                  <a:moveTo>
                    <a:pt x="0" y="1"/>
                  </a:moveTo>
                  <a:lnTo>
                    <a:pt x="0" y="4703"/>
                  </a:lnTo>
                  <a:lnTo>
                    <a:pt x="8510" y="4703"/>
                  </a:lnTo>
                  <a:lnTo>
                    <a:pt x="8510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1" name="Google Shape;1431;p45"/>
            <p:cNvSpPr/>
            <p:nvPr/>
          </p:nvSpPr>
          <p:spPr>
            <a:xfrm>
              <a:off x="2701575" y="2248000"/>
              <a:ext cx="54950" cy="98425"/>
            </a:xfrm>
            <a:custGeom>
              <a:avLst/>
              <a:gdLst/>
              <a:ahLst/>
              <a:cxnLst/>
              <a:rect l="l" t="t" r="r" b="b"/>
              <a:pathLst>
                <a:path w="2198" h="3937" extrusionOk="0">
                  <a:moveTo>
                    <a:pt x="0" y="1"/>
                  </a:moveTo>
                  <a:lnTo>
                    <a:pt x="0" y="1968"/>
                  </a:lnTo>
                  <a:lnTo>
                    <a:pt x="0" y="3936"/>
                  </a:lnTo>
                  <a:lnTo>
                    <a:pt x="2198" y="3936"/>
                  </a:lnTo>
                  <a:lnTo>
                    <a:pt x="2198" y="1968"/>
                  </a:lnTo>
                  <a:lnTo>
                    <a:pt x="2198" y="1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2" name="Google Shape;1432;p45"/>
            <p:cNvSpPr/>
            <p:nvPr/>
          </p:nvSpPr>
          <p:spPr>
            <a:xfrm>
              <a:off x="2543775" y="2198800"/>
              <a:ext cx="159725" cy="147625"/>
            </a:xfrm>
            <a:custGeom>
              <a:avLst/>
              <a:gdLst/>
              <a:ahLst/>
              <a:cxnLst/>
              <a:rect l="l" t="t" r="r" b="b"/>
              <a:pathLst>
                <a:path w="6389" h="5905" extrusionOk="0">
                  <a:moveTo>
                    <a:pt x="0" y="1"/>
                  </a:moveTo>
                  <a:lnTo>
                    <a:pt x="0" y="5904"/>
                  </a:lnTo>
                  <a:lnTo>
                    <a:pt x="6389" y="5904"/>
                  </a:lnTo>
                  <a:lnTo>
                    <a:pt x="6389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3" name="Google Shape;1433;p45"/>
            <p:cNvSpPr/>
            <p:nvPr/>
          </p:nvSpPr>
          <p:spPr>
            <a:xfrm>
              <a:off x="2732225" y="2198800"/>
              <a:ext cx="24300" cy="49225"/>
            </a:xfrm>
            <a:custGeom>
              <a:avLst/>
              <a:gdLst/>
              <a:ahLst/>
              <a:cxnLst/>
              <a:rect l="l" t="t" r="r" b="b"/>
              <a:pathLst>
                <a:path w="972" h="1969" extrusionOk="0">
                  <a:moveTo>
                    <a:pt x="1" y="1"/>
                  </a:moveTo>
                  <a:lnTo>
                    <a:pt x="1" y="1969"/>
                  </a:lnTo>
                  <a:lnTo>
                    <a:pt x="972" y="1969"/>
                  </a:lnTo>
                  <a:lnTo>
                    <a:pt x="972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4" name="Google Shape;1434;p45"/>
            <p:cNvSpPr/>
            <p:nvPr/>
          </p:nvSpPr>
          <p:spPr>
            <a:xfrm>
              <a:off x="2724550" y="2248000"/>
              <a:ext cx="31975" cy="98425"/>
            </a:xfrm>
            <a:custGeom>
              <a:avLst/>
              <a:gdLst/>
              <a:ahLst/>
              <a:cxnLst/>
              <a:rect l="l" t="t" r="r" b="b"/>
              <a:pathLst>
                <a:path w="1279" h="3937" extrusionOk="0">
                  <a:moveTo>
                    <a:pt x="308" y="1"/>
                  </a:moveTo>
                  <a:lnTo>
                    <a:pt x="308" y="1968"/>
                  </a:lnTo>
                  <a:lnTo>
                    <a:pt x="308" y="3553"/>
                  </a:lnTo>
                  <a:lnTo>
                    <a:pt x="308" y="3629"/>
                  </a:lnTo>
                  <a:lnTo>
                    <a:pt x="282" y="3706"/>
                  </a:lnTo>
                  <a:lnTo>
                    <a:pt x="205" y="3834"/>
                  </a:lnTo>
                  <a:lnTo>
                    <a:pt x="78" y="3910"/>
                  </a:lnTo>
                  <a:lnTo>
                    <a:pt x="1" y="3936"/>
                  </a:lnTo>
                  <a:lnTo>
                    <a:pt x="1279" y="3936"/>
                  </a:lnTo>
                  <a:lnTo>
                    <a:pt x="1279" y="1968"/>
                  </a:lnTo>
                  <a:lnTo>
                    <a:pt x="1279" y="1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5" name="Google Shape;1435;p45"/>
            <p:cNvSpPr/>
            <p:nvPr/>
          </p:nvSpPr>
          <p:spPr>
            <a:xfrm>
              <a:off x="2636400" y="2365550"/>
              <a:ext cx="27500" cy="27500"/>
            </a:xfrm>
            <a:custGeom>
              <a:avLst/>
              <a:gdLst/>
              <a:ahLst/>
              <a:cxnLst/>
              <a:rect l="l" t="t" r="r" b="b"/>
              <a:pathLst>
                <a:path w="1100" h="1100" extrusionOk="0">
                  <a:moveTo>
                    <a:pt x="435" y="1"/>
                  </a:moveTo>
                  <a:lnTo>
                    <a:pt x="333" y="52"/>
                  </a:lnTo>
                  <a:lnTo>
                    <a:pt x="256" y="103"/>
                  </a:lnTo>
                  <a:lnTo>
                    <a:pt x="154" y="154"/>
                  </a:lnTo>
                  <a:lnTo>
                    <a:pt x="103" y="231"/>
                  </a:lnTo>
                  <a:lnTo>
                    <a:pt x="52" y="333"/>
                  </a:lnTo>
                  <a:lnTo>
                    <a:pt x="26" y="435"/>
                  </a:lnTo>
                  <a:lnTo>
                    <a:pt x="0" y="537"/>
                  </a:lnTo>
                  <a:lnTo>
                    <a:pt x="26" y="665"/>
                  </a:lnTo>
                  <a:lnTo>
                    <a:pt x="52" y="767"/>
                  </a:lnTo>
                  <a:lnTo>
                    <a:pt x="103" y="844"/>
                  </a:lnTo>
                  <a:lnTo>
                    <a:pt x="154" y="921"/>
                  </a:lnTo>
                  <a:lnTo>
                    <a:pt x="256" y="997"/>
                  </a:lnTo>
                  <a:lnTo>
                    <a:pt x="333" y="1048"/>
                  </a:lnTo>
                  <a:lnTo>
                    <a:pt x="435" y="1074"/>
                  </a:lnTo>
                  <a:lnTo>
                    <a:pt x="563" y="1099"/>
                  </a:lnTo>
                  <a:lnTo>
                    <a:pt x="665" y="1074"/>
                  </a:lnTo>
                  <a:lnTo>
                    <a:pt x="767" y="1048"/>
                  </a:lnTo>
                  <a:lnTo>
                    <a:pt x="844" y="997"/>
                  </a:lnTo>
                  <a:lnTo>
                    <a:pt x="946" y="921"/>
                  </a:lnTo>
                  <a:lnTo>
                    <a:pt x="997" y="844"/>
                  </a:lnTo>
                  <a:lnTo>
                    <a:pt x="1048" y="767"/>
                  </a:lnTo>
                  <a:lnTo>
                    <a:pt x="1074" y="665"/>
                  </a:lnTo>
                  <a:lnTo>
                    <a:pt x="1099" y="537"/>
                  </a:lnTo>
                  <a:lnTo>
                    <a:pt x="1074" y="435"/>
                  </a:lnTo>
                  <a:lnTo>
                    <a:pt x="1048" y="333"/>
                  </a:lnTo>
                  <a:lnTo>
                    <a:pt x="997" y="231"/>
                  </a:lnTo>
                  <a:lnTo>
                    <a:pt x="946" y="154"/>
                  </a:lnTo>
                  <a:lnTo>
                    <a:pt x="844" y="103"/>
                  </a:lnTo>
                  <a:lnTo>
                    <a:pt x="767" y="52"/>
                  </a:lnTo>
                  <a:lnTo>
                    <a:pt x="665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6" name="Google Shape;1436;p45"/>
            <p:cNvSpPr/>
            <p:nvPr/>
          </p:nvSpPr>
          <p:spPr>
            <a:xfrm>
              <a:off x="2652375" y="2079350"/>
              <a:ext cx="24300" cy="67100"/>
            </a:xfrm>
            <a:custGeom>
              <a:avLst/>
              <a:gdLst/>
              <a:ahLst/>
              <a:cxnLst/>
              <a:rect l="l" t="t" r="r" b="b"/>
              <a:pathLst>
                <a:path w="972" h="2684" extrusionOk="0">
                  <a:moveTo>
                    <a:pt x="256" y="0"/>
                  </a:moveTo>
                  <a:lnTo>
                    <a:pt x="154" y="26"/>
                  </a:lnTo>
                  <a:lnTo>
                    <a:pt x="77" y="77"/>
                  </a:lnTo>
                  <a:lnTo>
                    <a:pt x="0" y="179"/>
                  </a:lnTo>
                  <a:lnTo>
                    <a:pt x="0" y="281"/>
                  </a:lnTo>
                  <a:lnTo>
                    <a:pt x="0" y="384"/>
                  </a:lnTo>
                  <a:lnTo>
                    <a:pt x="77" y="460"/>
                  </a:lnTo>
                  <a:lnTo>
                    <a:pt x="154" y="537"/>
                  </a:lnTo>
                  <a:lnTo>
                    <a:pt x="435" y="537"/>
                  </a:lnTo>
                  <a:lnTo>
                    <a:pt x="435" y="2402"/>
                  </a:lnTo>
                  <a:lnTo>
                    <a:pt x="460" y="2505"/>
                  </a:lnTo>
                  <a:lnTo>
                    <a:pt x="511" y="2607"/>
                  </a:lnTo>
                  <a:lnTo>
                    <a:pt x="614" y="2658"/>
                  </a:lnTo>
                  <a:lnTo>
                    <a:pt x="716" y="2683"/>
                  </a:lnTo>
                  <a:lnTo>
                    <a:pt x="818" y="2658"/>
                  </a:lnTo>
                  <a:lnTo>
                    <a:pt x="895" y="2607"/>
                  </a:lnTo>
                  <a:lnTo>
                    <a:pt x="971" y="2505"/>
                  </a:lnTo>
                  <a:lnTo>
                    <a:pt x="971" y="2402"/>
                  </a:lnTo>
                  <a:lnTo>
                    <a:pt x="971" y="281"/>
                  </a:lnTo>
                  <a:lnTo>
                    <a:pt x="971" y="179"/>
                  </a:lnTo>
                  <a:lnTo>
                    <a:pt x="895" y="77"/>
                  </a:lnTo>
                  <a:lnTo>
                    <a:pt x="818" y="26"/>
                  </a:lnTo>
                  <a:lnTo>
                    <a:pt x="716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7" name="Google Shape;1437;p45"/>
            <p:cNvSpPr/>
            <p:nvPr/>
          </p:nvSpPr>
          <p:spPr>
            <a:xfrm>
              <a:off x="2688150" y="2078700"/>
              <a:ext cx="44100" cy="69025"/>
            </a:xfrm>
            <a:custGeom>
              <a:avLst/>
              <a:gdLst/>
              <a:ahLst/>
              <a:cxnLst/>
              <a:rect l="l" t="t" r="r" b="b"/>
              <a:pathLst>
                <a:path w="1764" h="2761" extrusionOk="0">
                  <a:moveTo>
                    <a:pt x="869" y="537"/>
                  </a:moveTo>
                  <a:lnTo>
                    <a:pt x="997" y="563"/>
                  </a:lnTo>
                  <a:lnTo>
                    <a:pt x="1125" y="640"/>
                  </a:lnTo>
                  <a:lnTo>
                    <a:pt x="1201" y="742"/>
                  </a:lnTo>
                  <a:lnTo>
                    <a:pt x="1227" y="870"/>
                  </a:lnTo>
                  <a:lnTo>
                    <a:pt x="1227" y="1866"/>
                  </a:lnTo>
                  <a:lnTo>
                    <a:pt x="1201" y="1994"/>
                  </a:lnTo>
                  <a:lnTo>
                    <a:pt x="1125" y="2096"/>
                  </a:lnTo>
                  <a:lnTo>
                    <a:pt x="997" y="2173"/>
                  </a:lnTo>
                  <a:lnTo>
                    <a:pt x="869" y="2198"/>
                  </a:lnTo>
                  <a:lnTo>
                    <a:pt x="741" y="2173"/>
                  </a:lnTo>
                  <a:lnTo>
                    <a:pt x="639" y="2096"/>
                  </a:lnTo>
                  <a:lnTo>
                    <a:pt x="563" y="1994"/>
                  </a:lnTo>
                  <a:lnTo>
                    <a:pt x="537" y="1866"/>
                  </a:lnTo>
                  <a:lnTo>
                    <a:pt x="537" y="870"/>
                  </a:lnTo>
                  <a:lnTo>
                    <a:pt x="563" y="742"/>
                  </a:lnTo>
                  <a:lnTo>
                    <a:pt x="639" y="640"/>
                  </a:lnTo>
                  <a:lnTo>
                    <a:pt x="741" y="563"/>
                  </a:lnTo>
                  <a:lnTo>
                    <a:pt x="869" y="537"/>
                  </a:lnTo>
                  <a:close/>
                  <a:moveTo>
                    <a:pt x="690" y="1"/>
                  </a:moveTo>
                  <a:lnTo>
                    <a:pt x="537" y="52"/>
                  </a:lnTo>
                  <a:lnTo>
                    <a:pt x="384" y="154"/>
                  </a:lnTo>
                  <a:lnTo>
                    <a:pt x="256" y="256"/>
                  </a:lnTo>
                  <a:lnTo>
                    <a:pt x="128" y="384"/>
                  </a:lnTo>
                  <a:lnTo>
                    <a:pt x="51" y="537"/>
                  </a:lnTo>
                  <a:lnTo>
                    <a:pt x="0" y="691"/>
                  </a:lnTo>
                  <a:lnTo>
                    <a:pt x="0" y="870"/>
                  </a:lnTo>
                  <a:lnTo>
                    <a:pt x="0" y="1866"/>
                  </a:lnTo>
                  <a:lnTo>
                    <a:pt x="0" y="2045"/>
                  </a:lnTo>
                  <a:lnTo>
                    <a:pt x="51" y="2198"/>
                  </a:lnTo>
                  <a:lnTo>
                    <a:pt x="128" y="2352"/>
                  </a:lnTo>
                  <a:lnTo>
                    <a:pt x="256" y="2480"/>
                  </a:lnTo>
                  <a:lnTo>
                    <a:pt x="384" y="2607"/>
                  </a:lnTo>
                  <a:lnTo>
                    <a:pt x="537" y="2684"/>
                  </a:lnTo>
                  <a:lnTo>
                    <a:pt x="690" y="2735"/>
                  </a:lnTo>
                  <a:lnTo>
                    <a:pt x="869" y="2761"/>
                  </a:lnTo>
                  <a:lnTo>
                    <a:pt x="1048" y="2735"/>
                  </a:lnTo>
                  <a:lnTo>
                    <a:pt x="1227" y="2684"/>
                  </a:lnTo>
                  <a:lnTo>
                    <a:pt x="1380" y="2607"/>
                  </a:lnTo>
                  <a:lnTo>
                    <a:pt x="1508" y="2480"/>
                  </a:lnTo>
                  <a:lnTo>
                    <a:pt x="1610" y="2352"/>
                  </a:lnTo>
                  <a:lnTo>
                    <a:pt x="1687" y="2198"/>
                  </a:lnTo>
                  <a:lnTo>
                    <a:pt x="1738" y="2045"/>
                  </a:lnTo>
                  <a:lnTo>
                    <a:pt x="1764" y="1866"/>
                  </a:lnTo>
                  <a:lnTo>
                    <a:pt x="1764" y="870"/>
                  </a:lnTo>
                  <a:lnTo>
                    <a:pt x="1738" y="691"/>
                  </a:lnTo>
                  <a:lnTo>
                    <a:pt x="1687" y="537"/>
                  </a:lnTo>
                  <a:lnTo>
                    <a:pt x="1610" y="384"/>
                  </a:lnTo>
                  <a:lnTo>
                    <a:pt x="1508" y="256"/>
                  </a:lnTo>
                  <a:lnTo>
                    <a:pt x="1380" y="154"/>
                  </a:lnTo>
                  <a:lnTo>
                    <a:pt x="1227" y="52"/>
                  </a:lnTo>
                  <a:lnTo>
                    <a:pt x="1048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8" name="Google Shape;1438;p45"/>
            <p:cNvSpPr/>
            <p:nvPr/>
          </p:nvSpPr>
          <p:spPr>
            <a:xfrm>
              <a:off x="2612125" y="2133650"/>
              <a:ext cx="33875" cy="14075"/>
            </a:xfrm>
            <a:custGeom>
              <a:avLst/>
              <a:gdLst/>
              <a:ahLst/>
              <a:cxnLst/>
              <a:rect l="l" t="t" r="r" b="b"/>
              <a:pathLst>
                <a:path w="1355" h="563" extrusionOk="0">
                  <a:moveTo>
                    <a:pt x="281" y="0"/>
                  </a:moveTo>
                  <a:lnTo>
                    <a:pt x="179" y="26"/>
                  </a:lnTo>
                  <a:lnTo>
                    <a:pt x="77" y="103"/>
                  </a:lnTo>
                  <a:lnTo>
                    <a:pt x="26" y="179"/>
                  </a:lnTo>
                  <a:lnTo>
                    <a:pt x="0" y="282"/>
                  </a:lnTo>
                  <a:lnTo>
                    <a:pt x="26" y="384"/>
                  </a:lnTo>
                  <a:lnTo>
                    <a:pt x="77" y="460"/>
                  </a:lnTo>
                  <a:lnTo>
                    <a:pt x="179" y="537"/>
                  </a:lnTo>
                  <a:lnTo>
                    <a:pt x="281" y="563"/>
                  </a:lnTo>
                  <a:lnTo>
                    <a:pt x="1099" y="563"/>
                  </a:lnTo>
                  <a:lnTo>
                    <a:pt x="1201" y="537"/>
                  </a:lnTo>
                  <a:lnTo>
                    <a:pt x="1278" y="460"/>
                  </a:lnTo>
                  <a:lnTo>
                    <a:pt x="1355" y="384"/>
                  </a:lnTo>
                  <a:lnTo>
                    <a:pt x="1355" y="282"/>
                  </a:lnTo>
                  <a:lnTo>
                    <a:pt x="1355" y="179"/>
                  </a:lnTo>
                  <a:lnTo>
                    <a:pt x="1278" y="103"/>
                  </a:lnTo>
                  <a:lnTo>
                    <a:pt x="1201" y="26"/>
                  </a:lnTo>
                  <a:lnTo>
                    <a:pt x="1099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39" name="Google Shape;1439;p45"/>
            <p:cNvSpPr/>
            <p:nvPr/>
          </p:nvSpPr>
          <p:spPr>
            <a:xfrm>
              <a:off x="2543775" y="2198800"/>
              <a:ext cx="159725" cy="147625"/>
            </a:xfrm>
            <a:custGeom>
              <a:avLst/>
              <a:gdLst/>
              <a:ahLst/>
              <a:cxnLst/>
              <a:rect l="l" t="t" r="r" b="b"/>
              <a:pathLst>
                <a:path w="6389" h="5905" extrusionOk="0">
                  <a:moveTo>
                    <a:pt x="3987" y="2250"/>
                  </a:moveTo>
                  <a:lnTo>
                    <a:pt x="3987" y="3681"/>
                  </a:lnTo>
                  <a:lnTo>
                    <a:pt x="2402" y="3681"/>
                  </a:lnTo>
                  <a:lnTo>
                    <a:pt x="2402" y="2250"/>
                  </a:lnTo>
                  <a:close/>
                  <a:moveTo>
                    <a:pt x="1866" y="1"/>
                  </a:moveTo>
                  <a:lnTo>
                    <a:pt x="1866" y="1713"/>
                  </a:lnTo>
                  <a:lnTo>
                    <a:pt x="0" y="1713"/>
                  </a:lnTo>
                  <a:lnTo>
                    <a:pt x="0" y="2250"/>
                  </a:lnTo>
                  <a:lnTo>
                    <a:pt x="1866" y="2250"/>
                  </a:lnTo>
                  <a:lnTo>
                    <a:pt x="1866" y="3681"/>
                  </a:lnTo>
                  <a:lnTo>
                    <a:pt x="0" y="3681"/>
                  </a:lnTo>
                  <a:lnTo>
                    <a:pt x="0" y="4217"/>
                  </a:lnTo>
                  <a:lnTo>
                    <a:pt x="1866" y="4217"/>
                  </a:lnTo>
                  <a:lnTo>
                    <a:pt x="1866" y="5904"/>
                  </a:lnTo>
                  <a:lnTo>
                    <a:pt x="2402" y="5904"/>
                  </a:lnTo>
                  <a:lnTo>
                    <a:pt x="2402" y="4217"/>
                  </a:lnTo>
                  <a:lnTo>
                    <a:pt x="3987" y="4217"/>
                  </a:lnTo>
                  <a:lnTo>
                    <a:pt x="3987" y="5904"/>
                  </a:lnTo>
                  <a:lnTo>
                    <a:pt x="4523" y="5904"/>
                  </a:lnTo>
                  <a:lnTo>
                    <a:pt x="4523" y="4217"/>
                  </a:lnTo>
                  <a:lnTo>
                    <a:pt x="6389" y="4217"/>
                  </a:lnTo>
                  <a:lnTo>
                    <a:pt x="6389" y="3681"/>
                  </a:lnTo>
                  <a:lnTo>
                    <a:pt x="4523" y="3681"/>
                  </a:lnTo>
                  <a:lnTo>
                    <a:pt x="4523" y="2250"/>
                  </a:lnTo>
                  <a:lnTo>
                    <a:pt x="6389" y="2250"/>
                  </a:lnTo>
                  <a:lnTo>
                    <a:pt x="6389" y="1713"/>
                  </a:lnTo>
                  <a:lnTo>
                    <a:pt x="4523" y="1713"/>
                  </a:lnTo>
                  <a:lnTo>
                    <a:pt x="4523" y="1"/>
                  </a:lnTo>
                  <a:lnTo>
                    <a:pt x="3987" y="1"/>
                  </a:lnTo>
                  <a:lnTo>
                    <a:pt x="3987" y="1713"/>
                  </a:lnTo>
                  <a:lnTo>
                    <a:pt x="2402" y="1713"/>
                  </a:lnTo>
                  <a:lnTo>
                    <a:pt x="2402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440" name="Google Shape;1440;p45"/>
          <p:cNvGrpSpPr/>
          <p:nvPr/>
        </p:nvGrpSpPr>
        <p:grpSpPr>
          <a:xfrm>
            <a:off x="5830482" y="4238871"/>
            <a:ext cx="531037" cy="487707"/>
            <a:chOff x="3163450" y="1984800"/>
            <a:chExt cx="446600" cy="407600"/>
          </a:xfrm>
        </p:grpSpPr>
        <p:sp>
          <p:nvSpPr>
            <p:cNvPr id="1441" name="Google Shape;1441;p45"/>
            <p:cNvSpPr/>
            <p:nvPr/>
          </p:nvSpPr>
          <p:spPr>
            <a:xfrm>
              <a:off x="3316775" y="2186675"/>
              <a:ext cx="139950" cy="175700"/>
            </a:xfrm>
            <a:custGeom>
              <a:avLst/>
              <a:gdLst/>
              <a:ahLst/>
              <a:cxnLst/>
              <a:rect l="l" t="t" r="r" b="b"/>
              <a:pathLst>
                <a:path w="5598" h="7028" extrusionOk="0">
                  <a:moveTo>
                    <a:pt x="2786" y="1125"/>
                  </a:moveTo>
                  <a:lnTo>
                    <a:pt x="3093" y="1150"/>
                  </a:lnTo>
                  <a:lnTo>
                    <a:pt x="3374" y="1253"/>
                  </a:lnTo>
                  <a:lnTo>
                    <a:pt x="3604" y="1380"/>
                  </a:lnTo>
                  <a:lnTo>
                    <a:pt x="3834" y="1559"/>
                  </a:lnTo>
                  <a:lnTo>
                    <a:pt x="4013" y="1764"/>
                  </a:lnTo>
                  <a:lnTo>
                    <a:pt x="4141" y="2019"/>
                  </a:lnTo>
                  <a:lnTo>
                    <a:pt x="4217" y="2300"/>
                  </a:lnTo>
                  <a:lnTo>
                    <a:pt x="4243" y="2581"/>
                  </a:lnTo>
                  <a:lnTo>
                    <a:pt x="4243" y="3527"/>
                  </a:lnTo>
                  <a:lnTo>
                    <a:pt x="4217" y="3808"/>
                  </a:lnTo>
                  <a:lnTo>
                    <a:pt x="4141" y="4089"/>
                  </a:lnTo>
                  <a:lnTo>
                    <a:pt x="4013" y="4345"/>
                  </a:lnTo>
                  <a:lnTo>
                    <a:pt x="3834" y="4549"/>
                  </a:lnTo>
                  <a:lnTo>
                    <a:pt x="3604" y="4728"/>
                  </a:lnTo>
                  <a:lnTo>
                    <a:pt x="3374" y="4856"/>
                  </a:lnTo>
                  <a:lnTo>
                    <a:pt x="3093" y="4958"/>
                  </a:lnTo>
                  <a:lnTo>
                    <a:pt x="2786" y="4984"/>
                  </a:lnTo>
                  <a:lnTo>
                    <a:pt x="2505" y="4958"/>
                  </a:lnTo>
                  <a:lnTo>
                    <a:pt x="2224" y="4856"/>
                  </a:lnTo>
                  <a:lnTo>
                    <a:pt x="1969" y="4728"/>
                  </a:lnTo>
                  <a:lnTo>
                    <a:pt x="1764" y="4549"/>
                  </a:lnTo>
                  <a:lnTo>
                    <a:pt x="1585" y="4345"/>
                  </a:lnTo>
                  <a:lnTo>
                    <a:pt x="1458" y="4089"/>
                  </a:lnTo>
                  <a:lnTo>
                    <a:pt x="1355" y="3808"/>
                  </a:lnTo>
                  <a:lnTo>
                    <a:pt x="1330" y="3527"/>
                  </a:lnTo>
                  <a:lnTo>
                    <a:pt x="1330" y="2581"/>
                  </a:lnTo>
                  <a:lnTo>
                    <a:pt x="1355" y="2300"/>
                  </a:lnTo>
                  <a:lnTo>
                    <a:pt x="1458" y="2019"/>
                  </a:lnTo>
                  <a:lnTo>
                    <a:pt x="1585" y="1764"/>
                  </a:lnTo>
                  <a:lnTo>
                    <a:pt x="1764" y="1559"/>
                  </a:lnTo>
                  <a:lnTo>
                    <a:pt x="1969" y="1380"/>
                  </a:lnTo>
                  <a:lnTo>
                    <a:pt x="2224" y="1253"/>
                  </a:lnTo>
                  <a:lnTo>
                    <a:pt x="2505" y="1150"/>
                  </a:lnTo>
                  <a:lnTo>
                    <a:pt x="2786" y="1125"/>
                  </a:lnTo>
                  <a:close/>
                  <a:moveTo>
                    <a:pt x="1" y="0"/>
                  </a:moveTo>
                  <a:lnTo>
                    <a:pt x="1" y="7028"/>
                  </a:lnTo>
                  <a:lnTo>
                    <a:pt x="5597" y="7028"/>
                  </a:lnTo>
                  <a:lnTo>
                    <a:pt x="5597" y="0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2" name="Google Shape;1442;p45"/>
            <p:cNvSpPr/>
            <p:nvPr/>
          </p:nvSpPr>
          <p:spPr>
            <a:xfrm>
              <a:off x="3330200" y="2214775"/>
              <a:ext cx="56250" cy="96500"/>
            </a:xfrm>
            <a:custGeom>
              <a:avLst/>
              <a:gdLst/>
              <a:ahLst/>
              <a:cxnLst/>
              <a:rect l="l" t="t" r="r" b="b"/>
              <a:pathLst>
                <a:path w="2250" h="3860" extrusionOk="0">
                  <a:moveTo>
                    <a:pt x="1457" y="1"/>
                  </a:moveTo>
                  <a:lnTo>
                    <a:pt x="1151" y="26"/>
                  </a:lnTo>
                  <a:lnTo>
                    <a:pt x="869" y="129"/>
                  </a:lnTo>
                  <a:lnTo>
                    <a:pt x="639" y="256"/>
                  </a:lnTo>
                  <a:lnTo>
                    <a:pt x="409" y="435"/>
                  </a:lnTo>
                  <a:lnTo>
                    <a:pt x="231" y="640"/>
                  </a:lnTo>
                  <a:lnTo>
                    <a:pt x="103" y="895"/>
                  </a:lnTo>
                  <a:lnTo>
                    <a:pt x="26" y="1176"/>
                  </a:lnTo>
                  <a:lnTo>
                    <a:pt x="1" y="1457"/>
                  </a:lnTo>
                  <a:lnTo>
                    <a:pt x="1" y="2403"/>
                  </a:lnTo>
                  <a:lnTo>
                    <a:pt x="26" y="2684"/>
                  </a:lnTo>
                  <a:lnTo>
                    <a:pt x="103" y="2965"/>
                  </a:lnTo>
                  <a:lnTo>
                    <a:pt x="231" y="3221"/>
                  </a:lnTo>
                  <a:lnTo>
                    <a:pt x="409" y="3425"/>
                  </a:lnTo>
                  <a:lnTo>
                    <a:pt x="639" y="3604"/>
                  </a:lnTo>
                  <a:lnTo>
                    <a:pt x="869" y="3732"/>
                  </a:lnTo>
                  <a:lnTo>
                    <a:pt x="1151" y="3834"/>
                  </a:lnTo>
                  <a:lnTo>
                    <a:pt x="1457" y="3860"/>
                  </a:lnTo>
                  <a:lnTo>
                    <a:pt x="2249" y="3860"/>
                  </a:lnTo>
                  <a:lnTo>
                    <a:pt x="1968" y="3834"/>
                  </a:lnTo>
                  <a:lnTo>
                    <a:pt x="1687" y="3732"/>
                  </a:lnTo>
                  <a:lnTo>
                    <a:pt x="1432" y="3604"/>
                  </a:lnTo>
                  <a:lnTo>
                    <a:pt x="1227" y="3425"/>
                  </a:lnTo>
                  <a:lnTo>
                    <a:pt x="1048" y="3221"/>
                  </a:lnTo>
                  <a:lnTo>
                    <a:pt x="921" y="2965"/>
                  </a:lnTo>
                  <a:lnTo>
                    <a:pt x="818" y="2684"/>
                  </a:lnTo>
                  <a:lnTo>
                    <a:pt x="793" y="2403"/>
                  </a:lnTo>
                  <a:lnTo>
                    <a:pt x="793" y="1457"/>
                  </a:lnTo>
                  <a:lnTo>
                    <a:pt x="818" y="1279"/>
                  </a:lnTo>
                  <a:lnTo>
                    <a:pt x="844" y="1100"/>
                  </a:lnTo>
                  <a:lnTo>
                    <a:pt x="895" y="921"/>
                  </a:lnTo>
                  <a:lnTo>
                    <a:pt x="972" y="767"/>
                  </a:lnTo>
                  <a:lnTo>
                    <a:pt x="1074" y="589"/>
                  </a:lnTo>
                  <a:lnTo>
                    <a:pt x="1202" y="461"/>
                  </a:lnTo>
                  <a:lnTo>
                    <a:pt x="1355" y="307"/>
                  </a:lnTo>
                  <a:lnTo>
                    <a:pt x="1534" y="205"/>
                  </a:lnTo>
                  <a:lnTo>
                    <a:pt x="1687" y="129"/>
                  </a:lnTo>
                  <a:lnTo>
                    <a:pt x="1866" y="52"/>
                  </a:lnTo>
                  <a:lnTo>
                    <a:pt x="1662" y="26"/>
                  </a:lnTo>
                  <a:lnTo>
                    <a:pt x="1457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3" name="Google Shape;1443;p45"/>
            <p:cNvSpPr/>
            <p:nvPr/>
          </p:nvSpPr>
          <p:spPr>
            <a:xfrm>
              <a:off x="3281000" y="2355325"/>
              <a:ext cx="211500" cy="37075"/>
            </a:xfrm>
            <a:custGeom>
              <a:avLst/>
              <a:gdLst/>
              <a:ahLst/>
              <a:cxnLst/>
              <a:rect l="l" t="t" r="r" b="b"/>
              <a:pathLst>
                <a:path w="8460" h="1483" extrusionOk="0">
                  <a:moveTo>
                    <a:pt x="359" y="1"/>
                  </a:moveTo>
                  <a:lnTo>
                    <a:pt x="256" y="26"/>
                  </a:lnTo>
                  <a:lnTo>
                    <a:pt x="180" y="77"/>
                  </a:lnTo>
                  <a:lnTo>
                    <a:pt x="129" y="129"/>
                  </a:lnTo>
                  <a:lnTo>
                    <a:pt x="78" y="205"/>
                  </a:lnTo>
                  <a:lnTo>
                    <a:pt x="26" y="256"/>
                  </a:lnTo>
                  <a:lnTo>
                    <a:pt x="1" y="359"/>
                  </a:lnTo>
                  <a:lnTo>
                    <a:pt x="1" y="435"/>
                  </a:lnTo>
                  <a:lnTo>
                    <a:pt x="1" y="1049"/>
                  </a:lnTo>
                  <a:lnTo>
                    <a:pt x="1" y="1125"/>
                  </a:lnTo>
                  <a:lnTo>
                    <a:pt x="26" y="1202"/>
                  </a:lnTo>
                  <a:lnTo>
                    <a:pt x="78" y="1278"/>
                  </a:lnTo>
                  <a:lnTo>
                    <a:pt x="129" y="1355"/>
                  </a:lnTo>
                  <a:lnTo>
                    <a:pt x="180" y="1406"/>
                  </a:lnTo>
                  <a:lnTo>
                    <a:pt x="256" y="1457"/>
                  </a:lnTo>
                  <a:lnTo>
                    <a:pt x="359" y="1483"/>
                  </a:lnTo>
                  <a:lnTo>
                    <a:pt x="8102" y="1483"/>
                  </a:lnTo>
                  <a:lnTo>
                    <a:pt x="8178" y="1457"/>
                  </a:lnTo>
                  <a:lnTo>
                    <a:pt x="8255" y="1406"/>
                  </a:lnTo>
                  <a:lnTo>
                    <a:pt x="8332" y="1355"/>
                  </a:lnTo>
                  <a:lnTo>
                    <a:pt x="8383" y="1278"/>
                  </a:lnTo>
                  <a:lnTo>
                    <a:pt x="8434" y="1202"/>
                  </a:lnTo>
                  <a:lnTo>
                    <a:pt x="8459" y="1125"/>
                  </a:lnTo>
                  <a:lnTo>
                    <a:pt x="8459" y="1049"/>
                  </a:lnTo>
                  <a:lnTo>
                    <a:pt x="8459" y="435"/>
                  </a:lnTo>
                  <a:lnTo>
                    <a:pt x="8459" y="359"/>
                  </a:lnTo>
                  <a:lnTo>
                    <a:pt x="8434" y="256"/>
                  </a:lnTo>
                  <a:lnTo>
                    <a:pt x="8383" y="205"/>
                  </a:lnTo>
                  <a:lnTo>
                    <a:pt x="8332" y="129"/>
                  </a:lnTo>
                  <a:lnTo>
                    <a:pt x="8255" y="77"/>
                  </a:lnTo>
                  <a:lnTo>
                    <a:pt x="8178" y="26"/>
                  </a:lnTo>
                  <a:lnTo>
                    <a:pt x="8102" y="1"/>
                  </a:lnTo>
                  <a:close/>
                </a:path>
              </a:pathLst>
            </a:custGeom>
            <a:solidFill>
              <a:srgbClr val="80748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4" name="Google Shape;1444;p45"/>
            <p:cNvSpPr/>
            <p:nvPr/>
          </p:nvSpPr>
          <p:spPr>
            <a:xfrm>
              <a:off x="3163450" y="2214775"/>
              <a:ext cx="446600" cy="56250"/>
            </a:xfrm>
            <a:custGeom>
              <a:avLst/>
              <a:gdLst/>
              <a:ahLst/>
              <a:cxnLst/>
              <a:rect l="l" t="t" r="r" b="b"/>
              <a:pathLst>
                <a:path w="17864" h="2250" extrusionOk="0">
                  <a:moveTo>
                    <a:pt x="8919" y="1"/>
                  </a:moveTo>
                  <a:lnTo>
                    <a:pt x="1" y="333"/>
                  </a:lnTo>
                  <a:lnTo>
                    <a:pt x="1" y="1560"/>
                  </a:lnTo>
                  <a:lnTo>
                    <a:pt x="26" y="1687"/>
                  </a:lnTo>
                  <a:lnTo>
                    <a:pt x="52" y="1815"/>
                  </a:lnTo>
                  <a:lnTo>
                    <a:pt x="129" y="1943"/>
                  </a:lnTo>
                  <a:lnTo>
                    <a:pt x="205" y="2045"/>
                  </a:lnTo>
                  <a:lnTo>
                    <a:pt x="308" y="2122"/>
                  </a:lnTo>
                  <a:lnTo>
                    <a:pt x="435" y="2198"/>
                  </a:lnTo>
                  <a:lnTo>
                    <a:pt x="563" y="2224"/>
                  </a:lnTo>
                  <a:lnTo>
                    <a:pt x="716" y="2250"/>
                  </a:lnTo>
                  <a:lnTo>
                    <a:pt x="17148" y="2250"/>
                  </a:lnTo>
                  <a:lnTo>
                    <a:pt x="17301" y="2224"/>
                  </a:lnTo>
                  <a:lnTo>
                    <a:pt x="17429" y="2198"/>
                  </a:lnTo>
                  <a:lnTo>
                    <a:pt x="17531" y="2122"/>
                  </a:lnTo>
                  <a:lnTo>
                    <a:pt x="17659" y="2045"/>
                  </a:lnTo>
                  <a:lnTo>
                    <a:pt x="17736" y="1943"/>
                  </a:lnTo>
                  <a:lnTo>
                    <a:pt x="17787" y="1815"/>
                  </a:lnTo>
                  <a:lnTo>
                    <a:pt x="17838" y="1687"/>
                  </a:lnTo>
                  <a:lnTo>
                    <a:pt x="17863" y="1560"/>
                  </a:lnTo>
                  <a:lnTo>
                    <a:pt x="17863" y="333"/>
                  </a:lnTo>
                  <a:lnTo>
                    <a:pt x="8919" y="1"/>
                  </a:lnTo>
                  <a:close/>
                </a:path>
              </a:pathLst>
            </a:custGeom>
            <a:solidFill>
              <a:srgbClr val="80748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5" name="Google Shape;1445;p45"/>
            <p:cNvSpPr/>
            <p:nvPr/>
          </p:nvSpPr>
          <p:spPr>
            <a:xfrm>
              <a:off x="3163450" y="2001400"/>
              <a:ext cx="446600" cy="221725"/>
            </a:xfrm>
            <a:custGeom>
              <a:avLst/>
              <a:gdLst/>
              <a:ahLst/>
              <a:cxnLst/>
              <a:rect l="l" t="t" r="r" b="b"/>
              <a:pathLst>
                <a:path w="17864" h="8869" extrusionOk="0">
                  <a:moveTo>
                    <a:pt x="716" y="1"/>
                  </a:moveTo>
                  <a:lnTo>
                    <a:pt x="563" y="26"/>
                  </a:lnTo>
                  <a:lnTo>
                    <a:pt x="435" y="52"/>
                  </a:lnTo>
                  <a:lnTo>
                    <a:pt x="308" y="128"/>
                  </a:lnTo>
                  <a:lnTo>
                    <a:pt x="205" y="205"/>
                  </a:lnTo>
                  <a:lnTo>
                    <a:pt x="129" y="307"/>
                  </a:lnTo>
                  <a:lnTo>
                    <a:pt x="52" y="435"/>
                  </a:lnTo>
                  <a:lnTo>
                    <a:pt x="26" y="563"/>
                  </a:lnTo>
                  <a:lnTo>
                    <a:pt x="1" y="691"/>
                  </a:lnTo>
                  <a:lnTo>
                    <a:pt x="1" y="8868"/>
                  </a:lnTo>
                  <a:lnTo>
                    <a:pt x="17863" y="8868"/>
                  </a:lnTo>
                  <a:lnTo>
                    <a:pt x="17863" y="691"/>
                  </a:lnTo>
                  <a:lnTo>
                    <a:pt x="17838" y="563"/>
                  </a:lnTo>
                  <a:lnTo>
                    <a:pt x="17787" y="435"/>
                  </a:lnTo>
                  <a:lnTo>
                    <a:pt x="17736" y="307"/>
                  </a:lnTo>
                  <a:lnTo>
                    <a:pt x="17659" y="205"/>
                  </a:lnTo>
                  <a:lnTo>
                    <a:pt x="17531" y="128"/>
                  </a:lnTo>
                  <a:lnTo>
                    <a:pt x="17429" y="52"/>
                  </a:lnTo>
                  <a:lnTo>
                    <a:pt x="17301" y="26"/>
                  </a:lnTo>
                  <a:lnTo>
                    <a:pt x="1714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6" name="Google Shape;1446;p45"/>
            <p:cNvSpPr/>
            <p:nvPr/>
          </p:nvSpPr>
          <p:spPr>
            <a:xfrm>
              <a:off x="3163450" y="1984800"/>
              <a:ext cx="446600" cy="37075"/>
            </a:xfrm>
            <a:custGeom>
              <a:avLst/>
              <a:gdLst/>
              <a:ahLst/>
              <a:cxnLst/>
              <a:rect l="l" t="t" r="r" b="b"/>
              <a:pathLst>
                <a:path w="17864" h="1483" extrusionOk="0">
                  <a:moveTo>
                    <a:pt x="716" y="0"/>
                  </a:moveTo>
                  <a:lnTo>
                    <a:pt x="563" y="26"/>
                  </a:lnTo>
                  <a:lnTo>
                    <a:pt x="435" y="51"/>
                  </a:lnTo>
                  <a:lnTo>
                    <a:pt x="308" y="128"/>
                  </a:lnTo>
                  <a:lnTo>
                    <a:pt x="205" y="205"/>
                  </a:lnTo>
                  <a:lnTo>
                    <a:pt x="129" y="307"/>
                  </a:lnTo>
                  <a:lnTo>
                    <a:pt x="52" y="435"/>
                  </a:lnTo>
                  <a:lnTo>
                    <a:pt x="26" y="562"/>
                  </a:lnTo>
                  <a:lnTo>
                    <a:pt x="1" y="716"/>
                  </a:lnTo>
                  <a:lnTo>
                    <a:pt x="1" y="1482"/>
                  </a:lnTo>
                  <a:lnTo>
                    <a:pt x="17863" y="1482"/>
                  </a:lnTo>
                  <a:lnTo>
                    <a:pt x="17863" y="716"/>
                  </a:lnTo>
                  <a:lnTo>
                    <a:pt x="17838" y="562"/>
                  </a:lnTo>
                  <a:lnTo>
                    <a:pt x="17787" y="435"/>
                  </a:lnTo>
                  <a:lnTo>
                    <a:pt x="17736" y="307"/>
                  </a:lnTo>
                  <a:lnTo>
                    <a:pt x="17659" y="205"/>
                  </a:lnTo>
                  <a:lnTo>
                    <a:pt x="17531" y="128"/>
                  </a:lnTo>
                  <a:lnTo>
                    <a:pt x="17429" y="51"/>
                  </a:lnTo>
                  <a:lnTo>
                    <a:pt x="17301" y="26"/>
                  </a:lnTo>
                  <a:lnTo>
                    <a:pt x="17148" y="0"/>
                  </a:lnTo>
                  <a:close/>
                </a:path>
              </a:pathLst>
            </a:custGeom>
            <a:solidFill>
              <a:srgbClr val="80748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7" name="Google Shape;1447;p45"/>
            <p:cNvSpPr/>
            <p:nvPr/>
          </p:nvSpPr>
          <p:spPr>
            <a:xfrm>
              <a:off x="3215200" y="2054425"/>
              <a:ext cx="138675" cy="32600"/>
            </a:xfrm>
            <a:custGeom>
              <a:avLst/>
              <a:gdLst/>
              <a:ahLst/>
              <a:cxnLst/>
              <a:rect l="l" t="t" r="r" b="b"/>
              <a:pathLst>
                <a:path w="5547" h="1304" extrusionOk="0">
                  <a:moveTo>
                    <a:pt x="307" y="1"/>
                  </a:moveTo>
                  <a:lnTo>
                    <a:pt x="231" y="26"/>
                  </a:lnTo>
                  <a:lnTo>
                    <a:pt x="103" y="103"/>
                  </a:lnTo>
                  <a:lnTo>
                    <a:pt x="26" y="231"/>
                  </a:lnTo>
                  <a:lnTo>
                    <a:pt x="1" y="307"/>
                  </a:lnTo>
                  <a:lnTo>
                    <a:pt x="1" y="384"/>
                  </a:lnTo>
                  <a:lnTo>
                    <a:pt x="1" y="895"/>
                  </a:lnTo>
                  <a:lnTo>
                    <a:pt x="1" y="997"/>
                  </a:lnTo>
                  <a:lnTo>
                    <a:pt x="26" y="1048"/>
                  </a:lnTo>
                  <a:lnTo>
                    <a:pt x="103" y="1176"/>
                  </a:lnTo>
                  <a:lnTo>
                    <a:pt x="231" y="1253"/>
                  </a:lnTo>
                  <a:lnTo>
                    <a:pt x="307" y="1278"/>
                  </a:lnTo>
                  <a:lnTo>
                    <a:pt x="384" y="1304"/>
                  </a:lnTo>
                  <a:lnTo>
                    <a:pt x="5163" y="1304"/>
                  </a:lnTo>
                  <a:lnTo>
                    <a:pt x="5239" y="1278"/>
                  </a:lnTo>
                  <a:lnTo>
                    <a:pt x="5316" y="1253"/>
                  </a:lnTo>
                  <a:lnTo>
                    <a:pt x="5444" y="1176"/>
                  </a:lnTo>
                  <a:lnTo>
                    <a:pt x="5521" y="1048"/>
                  </a:lnTo>
                  <a:lnTo>
                    <a:pt x="5546" y="997"/>
                  </a:lnTo>
                  <a:lnTo>
                    <a:pt x="5546" y="895"/>
                  </a:lnTo>
                  <a:lnTo>
                    <a:pt x="5546" y="384"/>
                  </a:lnTo>
                  <a:lnTo>
                    <a:pt x="5546" y="307"/>
                  </a:lnTo>
                  <a:lnTo>
                    <a:pt x="5521" y="231"/>
                  </a:lnTo>
                  <a:lnTo>
                    <a:pt x="5444" y="103"/>
                  </a:lnTo>
                  <a:lnTo>
                    <a:pt x="5316" y="26"/>
                  </a:lnTo>
                  <a:lnTo>
                    <a:pt x="5239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8" name="Google Shape;1448;p45"/>
            <p:cNvSpPr/>
            <p:nvPr/>
          </p:nvSpPr>
          <p:spPr>
            <a:xfrm>
              <a:off x="3318700" y="2054425"/>
              <a:ext cx="35175" cy="32600"/>
            </a:xfrm>
            <a:custGeom>
              <a:avLst/>
              <a:gdLst/>
              <a:ahLst/>
              <a:cxnLst/>
              <a:rect l="l" t="t" r="r" b="b"/>
              <a:pathLst>
                <a:path w="1407" h="1304" extrusionOk="0">
                  <a:moveTo>
                    <a:pt x="1" y="1"/>
                  </a:moveTo>
                  <a:lnTo>
                    <a:pt x="154" y="26"/>
                  </a:lnTo>
                  <a:lnTo>
                    <a:pt x="256" y="103"/>
                  </a:lnTo>
                  <a:lnTo>
                    <a:pt x="333" y="205"/>
                  </a:lnTo>
                  <a:lnTo>
                    <a:pt x="358" y="358"/>
                  </a:lnTo>
                  <a:lnTo>
                    <a:pt x="358" y="946"/>
                  </a:lnTo>
                  <a:lnTo>
                    <a:pt x="333" y="1074"/>
                  </a:lnTo>
                  <a:lnTo>
                    <a:pt x="256" y="1202"/>
                  </a:lnTo>
                  <a:lnTo>
                    <a:pt x="154" y="1278"/>
                  </a:lnTo>
                  <a:lnTo>
                    <a:pt x="1" y="1304"/>
                  </a:lnTo>
                  <a:lnTo>
                    <a:pt x="1023" y="1304"/>
                  </a:lnTo>
                  <a:lnTo>
                    <a:pt x="1099" y="1278"/>
                  </a:lnTo>
                  <a:lnTo>
                    <a:pt x="1176" y="1253"/>
                  </a:lnTo>
                  <a:lnTo>
                    <a:pt x="1304" y="1176"/>
                  </a:lnTo>
                  <a:lnTo>
                    <a:pt x="1381" y="1048"/>
                  </a:lnTo>
                  <a:lnTo>
                    <a:pt x="1406" y="997"/>
                  </a:lnTo>
                  <a:lnTo>
                    <a:pt x="1406" y="895"/>
                  </a:lnTo>
                  <a:lnTo>
                    <a:pt x="1406" y="384"/>
                  </a:lnTo>
                  <a:lnTo>
                    <a:pt x="1406" y="307"/>
                  </a:lnTo>
                  <a:lnTo>
                    <a:pt x="1381" y="231"/>
                  </a:lnTo>
                  <a:lnTo>
                    <a:pt x="1304" y="103"/>
                  </a:lnTo>
                  <a:lnTo>
                    <a:pt x="1176" y="26"/>
                  </a:lnTo>
                  <a:lnTo>
                    <a:pt x="1099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49" name="Google Shape;1449;p45"/>
            <p:cNvSpPr/>
            <p:nvPr/>
          </p:nvSpPr>
          <p:spPr>
            <a:xfrm>
              <a:off x="3533350" y="1996925"/>
              <a:ext cx="13450" cy="13450"/>
            </a:xfrm>
            <a:custGeom>
              <a:avLst/>
              <a:gdLst/>
              <a:ahLst/>
              <a:cxnLst/>
              <a:rect l="l" t="t" r="r" b="b"/>
              <a:pathLst>
                <a:path w="538" h="538" extrusionOk="0">
                  <a:moveTo>
                    <a:pt x="256" y="1"/>
                  </a:moveTo>
                  <a:lnTo>
                    <a:pt x="154" y="26"/>
                  </a:lnTo>
                  <a:lnTo>
                    <a:pt x="78" y="77"/>
                  </a:lnTo>
                  <a:lnTo>
                    <a:pt x="1" y="154"/>
                  </a:lnTo>
                  <a:lnTo>
                    <a:pt x="1" y="256"/>
                  </a:lnTo>
                  <a:lnTo>
                    <a:pt x="1" y="359"/>
                  </a:lnTo>
                  <a:lnTo>
                    <a:pt x="78" y="461"/>
                  </a:lnTo>
                  <a:lnTo>
                    <a:pt x="154" y="512"/>
                  </a:lnTo>
                  <a:lnTo>
                    <a:pt x="256" y="537"/>
                  </a:lnTo>
                  <a:lnTo>
                    <a:pt x="359" y="512"/>
                  </a:lnTo>
                  <a:lnTo>
                    <a:pt x="461" y="461"/>
                  </a:lnTo>
                  <a:lnTo>
                    <a:pt x="512" y="359"/>
                  </a:lnTo>
                  <a:lnTo>
                    <a:pt x="538" y="256"/>
                  </a:lnTo>
                  <a:lnTo>
                    <a:pt x="512" y="154"/>
                  </a:lnTo>
                  <a:lnTo>
                    <a:pt x="461" y="77"/>
                  </a:lnTo>
                  <a:lnTo>
                    <a:pt x="359" y="26"/>
                  </a:lnTo>
                  <a:lnTo>
                    <a:pt x="256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0" name="Google Shape;1450;p45"/>
            <p:cNvSpPr/>
            <p:nvPr/>
          </p:nvSpPr>
          <p:spPr>
            <a:xfrm>
              <a:off x="3558925" y="1996925"/>
              <a:ext cx="13425" cy="13450"/>
            </a:xfrm>
            <a:custGeom>
              <a:avLst/>
              <a:gdLst/>
              <a:ahLst/>
              <a:cxnLst/>
              <a:rect l="l" t="t" r="r" b="b"/>
              <a:pathLst>
                <a:path w="537" h="538" extrusionOk="0">
                  <a:moveTo>
                    <a:pt x="256" y="1"/>
                  </a:moveTo>
                  <a:lnTo>
                    <a:pt x="153" y="26"/>
                  </a:lnTo>
                  <a:lnTo>
                    <a:pt x="77" y="77"/>
                  </a:lnTo>
                  <a:lnTo>
                    <a:pt x="0" y="154"/>
                  </a:lnTo>
                  <a:lnTo>
                    <a:pt x="0" y="256"/>
                  </a:lnTo>
                  <a:lnTo>
                    <a:pt x="0" y="359"/>
                  </a:lnTo>
                  <a:lnTo>
                    <a:pt x="77" y="461"/>
                  </a:lnTo>
                  <a:lnTo>
                    <a:pt x="153" y="512"/>
                  </a:lnTo>
                  <a:lnTo>
                    <a:pt x="256" y="537"/>
                  </a:lnTo>
                  <a:lnTo>
                    <a:pt x="358" y="512"/>
                  </a:lnTo>
                  <a:lnTo>
                    <a:pt x="460" y="461"/>
                  </a:lnTo>
                  <a:lnTo>
                    <a:pt x="511" y="359"/>
                  </a:lnTo>
                  <a:lnTo>
                    <a:pt x="537" y="256"/>
                  </a:lnTo>
                  <a:lnTo>
                    <a:pt x="511" y="154"/>
                  </a:lnTo>
                  <a:lnTo>
                    <a:pt x="460" y="77"/>
                  </a:lnTo>
                  <a:lnTo>
                    <a:pt x="358" y="26"/>
                  </a:lnTo>
                  <a:lnTo>
                    <a:pt x="256" y="1"/>
                  </a:lnTo>
                  <a:close/>
                </a:path>
              </a:pathLst>
            </a:custGeom>
            <a:solidFill>
              <a:srgbClr val="AC519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1" name="Google Shape;1451;p45"/>
            <p:cNvSpPr/>
            <p:nvPr/>
          </p:nvSpPr>
          <p:spPr>
            <a:xfrm>
              <a:off x="3215200" y="2118950"/>
              <a:ext cx="93300" cy="13450"/>
            </a:xfrm>
            <a:custGeom>
              <a:avLst/>
              <a:gdLst/>
              <a:ahLst/>
              <a:cxnLst/>
              <a:rect l="l" t="t" r="r" b="b"/>
              <a:pathLst>
                <a:path w="3732" h="538" extrusionOk="0">
                  <a:moveTo>
                    <a:pt x="256" y="1"/>
                  </a:moveTo>
                  <a:lnTo>
                    <a:pt x="154" y="26"/>
                  </a:lnTo>
                  <a:lnTo>
                    <a:pt x="77" y="77"/>
                  </a:lnTo>
                  <a:lnTo>
                    <a:pt x="1" y="154"/>
                  </a:lnTo>
                  <a:lnTo>
                    <a:pt x="1" y="282"/>
                  </a:lnTo>
                  <a:lnTo>
                    <a:pt x="1" y="384"/>
                  </a:lnTo>
                  <a:lnTo>
                    <a:pt x="77" y="461"/>
                  </a:lnTo>
                  <a:lnTo>
                    <a:pt x="154" y="512"/>
                  </a:lnTo>
                  <a:lnTo>
                    <a:pt x="256" y="537"/>
                  </a:lnTo>
                  <a:lnTo>
                    <a:pt x="3451" y="537"/>
                  </a:lnTo>
                  <a:lnTo>
                    <a:pt x="3553" y="512"/>
                  </a:lnTo>
                  <a:lnTo>
                    <a:pt x="3655" y="461"/>
                  </a:lnTo>
                  <a:lnTo>
                    <a:pt x="3706" y="384"/>
                  </a:lnTo>
                  <a:lnTo>
                    <a:pt x="3732" y="282"/>
                  </a:lnTo>
                  <a:lnTo>
                    <a:pt x="3706" y="154"/>
                  </a:lnTo>
                  <a:lnTo>
                    <a:pt x="3655" y="77"/>
                  </a:lnTo>
                  <a:lnTo>
                    <a:pt x="3553" y="26"/>
                  </a:lnTo>
                  <a:lnTo>
                    <a:pt x="3451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2" name="Google Shape;1452;p45"/>
            <p:cNvSpPr/>
            <p:nvPr/>
          </p:nvSpPr>
          <p:spPr>
            <a:xfrm>
              <a:off x="3215200" y="2151525"/>
              <a:ext cx="145700" cy="13450"/>
            </a:xfrm>
            <a:custGeom>
              <a:avLst/>
              <a:gdLst/>
              <a:ahLst/>
              <a:cxnLst/>
              <a:rect l="l" t="t" r="r" b="b"/>
              <a:pathLst>
                <a:path w="5828" h="538" extrusionOk="0">
                  <a:moveTo>
                    <a:pt x="256" y="1"/>
                  </a:moveTo>
                  <a:lnTo>
                    <a:pt x="154" y="26"/>
                  </a:lnTo>
                  <a:lnTo>
                    <a:pt x="77" y="78"/>
                  </a:lnTo>
                  <a:lnTo>
                    <a:pt x="1" y="154"/>
                  </a:lnTo>
                  <a:lnTo>
                    <a:pt x="1" y="256"/>
                  </a:lnTo>
                  <a:lnTo>
                    <a:pt x="1" y="359"/>
                  </a:lnTo>
                  <a:lnTo>
                    <a:pt x="77" y="461"/>
                  </a:lnTo>
                  <a:lnTo>
                    <a:pt x="154" y="512"/>
                  </a:lnTo>
                  <a:lnTo>
                    <a:pt x="256" y="538"/>
                  </a:lnTo>
                  <a:lnTo>
                    <a:pt x="5546" y="538"/>
                  </a:lnTo>
                  <a:lnTo>
                    <a:pt x="5648" y="512"/>
                  </a:lnTo>
                  <a:lnTo>
                    <a:pt x="5751" y="461"/>
                  </a:lnTo>
                  <a:lnTo>
                    <a:pt x="5802" y="359"/>
                  </a:lnTo>
                  <a:lnTo>
                    <a:pt x="5827" y="256"/>
                  </a:lnTo>
                  <a:lnTo>
                    <a:pt x="5802" y="154"/>
                  </a:lnTo>
                  <a:lnTo>
                    <a:pt x="5751" y="78"/>
                  </a:lnTo>
                  <a:lnTo>
                    <a:pt x="5648" y="26"/>
                  </a:lnTo>
                  <a:lnTo>
                    <a:pt x="5546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3" name="Google Shape;1453;p45"/>
            <p:cNvSpPr/>
            <p:nvPr/>
          </p:nvSpPr>
          <p:spPr>
            <a:xfrm>
              <a:off x="3215200" y="2184125"/>
              <a:ext cx="145700" cy="13425"/>
            </a:xfrm>
            <a:custGeom>
              <a:avLst/>
              <a:gdLst/>
              <a:ahLst/>
              <a:cxnLst/>
              <a:rect l="l" t="t" r="r" b="b"/>
              <a:pathLst>
                <a:path w="5828" h="537" extrusionOk="0">
                  <a:moveTo>
                    <a:pt x="256" y="0"/>
                  </a:moveTo>
                  <a:lnTo>
                    <a:pt x="154" y="26"/>
                  </a:lnTo>
                  <a:lnTo>
                    <a:pt x="77" y="77"/>
                  </a:lnTo>
                  <a:lnTo>
                    <a:pt x="1" y="154"/>
                  </a:lnTo>
                  <a:lnTo>
                    <a:pt x="1" y="281"/>
                  </a:lnTo>
                  <a:lnTo>
                    <a:pt x="1" y="384"/>
                  </a:lnTo>
                  <a:lnTo>
                    <a:pt x="77" y="460"/>
                  </a:lnTo>
                  <a:lnTo>
                    <a:pt x="154" y="511"/>
                  </a:lnTo>
                  <a:lnTo>
                    <a:pt x="256" y="537"/>
                  </a:lnTo>
                  <a:lnTo>
                    <a:pt x="5546" y="537"/>
                  </a:lnTo>
                  <a:lnTo>
                    <a:pt x="5648" y="511"/>
                  </a:lnTo>
                  <a:lnTo>
                    <a:pt x="5751" y="460"/>
                  </a:lnTo>
                  <a:lnTo>
                    <a:pt x="5802" y="384"/>
                  </a:lnTo>
                  <a:lnTo>
                    <a:pt x="5827" y="281"/>
                  </a:lnTo>
                  <a:lnTo>
                    <a:pt x="5802" y="154"/>
                  </a:lnTo>
                  <a:lnTo>
                    <a:pt x="5751" y="77"/>
                  </a:lnTo>
                  <a:lnTo>
                    <a:pt x="5648" y="26"/>
                  </a:lnTo>
                  <a:lnTo>
                    <a:pt x="5546" y="0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4" name="Google Shape;1454;p45"/>
            <p:cNvSpPr/>
            <p:nvPr/>
          </p:nvSpPr>
          <p:spPr>
            <a:xfrm>
              <a:off x="3411350" y="2049950"/>
              <a:ext cx="147600" cy="147600"/>
            </a:xfrm>
            <a:custGeom>
              <a:avLst/>
              <a:gdLst/>
              <a:ahLst/>
              <a:cxnLst/>
              <a:rect l="l" t="t" r="r" b="b"/>
              <a:pathLst>
                <a:path w="5904" h="5904" extrusionOk="0">
                  <a:moveTo>
                    <a:pt x="5545" y="1"/>
                  </a:moveTo>
                  <a:lnTo>
                    <a:pt x="5443" y="77"/>
                  </a:lnTo>
                  <a:lnTo>
                    <a:pt x="77" y="5444"/>
                  </a:lnTo>
                  <a:lnTo>
                    <a:pt x="0" y="5546"/>
                  </a:lnTo>
                  <a:lnTo>
                    <a:pt x="0" y="5648"/>
                  </a:lnTo>
                  <a:lnTo>
                    <a:pt x="0" y="5751"/>
                  </a:lnTo>
                  <a:lnTo>
                    <a:pt x="77" y="5827"/>
                  </a:lnTo>
                  <a:lnTo>
                    <a:pt x="153" y="5878"/>
                  </a:lnTo>
                  <a:lnTo>
                    <a:pt x="256" y="5904"/>
                  </a:lnTo>
                  <a:lnTo>
                    <a:pt x="358" y="5878"/>
                  </a:lnTo>
                  <a:lnTo>
                    <a:pt x="460" y="5827"/>
                  </a:lnTo>
                  <a:lnTo>
                    <a:pt x="5826" y="461"/>
                  </a:lnTo>
                  <a:lnTo>
                    <a:pt x="5878" y="359"/>
                  </a:lnTo>
                  <a:lnTo>
                    <a:pt x="5903" y="256"/>
                  </a:lnTo>
                  <a:lnTo>
                    <a:pt x="5878" y="154"/>
                  </a:lnTo>
                  <a:lnTo>
                    <a:pt x="5826" y="77"/>
                  </a:lnTo>
                  <a:lnTo>
                    <a:pt x="5750" y="1"/>
                  </a:lnTo>
                  <a:close/>
                </a:path>
              </a:pathLst>
            </a:custGeom>
            <a:solidFill>
              <a:srgbClr val="26A6FE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5" name="Google Shape;1455;p45"/>
            <p:cNvSpPr/>
            <p:nvPr/>
          </p:nvSpPr>
          <p:spPr>
            <a:xfrm>
              <a:off x="3411350" y="2047400"/>
              <a:ext cx="153975" cy="150150"/>
            </a:xfrm>
            <a:custGeom>
              <a:avLst/>
              <a:gdLst/>
              <a:ahLst/>
              <a:cxnLst/>
              <a:rect l="l" t="t" r="r" b="b"/>
              <a:pathLst>
                <a:path w="6159" h="6006" extrusionOk="0">
                  <a:moveTo>
                    <a:pt x="256" y="1"/>
                  </a:moveTo>
                  <a:lnTo>
                    <a:pt x="153" y="26"/>
                  </a:lnTo>
                  <a:lnTo>
                    <a:pt x="77" y="77"/>
                  </a:lnTo>
                  <a:lnTo>
                    <a:pt x="0" y="179"/>
                  </a:lnTo>
                  <a:lnTo>
                    <a:pt x="0" y="282"/>
                  </a:lnTo>
                  <a:lnTo>
                    <a:pt x="0" y="5750"/>
                  </a:lnTo>
                  <a:lnTo>
                    <a:pt x="0" y="5853"/>
                  </a:lnTo>
                  <a:lnTo>
                    <a:pt x="77" y="5929"/>
                  </a:lnTo>
                  <a:lnTo>
                    <a:pt x="153" y="5980"/>
                  </a:lnTo>
                  <a:lnTo>
                    <a:pt x="256" y="6006"/>
                  </a:lnTo>
                  <a:lnTo>
                    <a:pt x="5903" y="6006"/>
                  </a:lnTo>
                  <a:lnTo>
                    <a:pt x="6005" y="5980"/>
                  </a:lnTo>
                  <a:lnTo>
                    <a:pt x="6082" y="5929"/>
                  </a:lnTo>
                  <a:lnTo>
                    <a:pt x="6133" y="5853"/>
                  </a:lnTo>
                  <a:lnTo>
                    <a:pt x="6159" y="5750"/>
                  </a:lnTo>
                  <a:lnTo>
                    <a:pt x="6133" y="5623"/>
                  </a:lnTo>
                  <a:lnTo>
                    <a:pt x="6082" y="5546"/>
                  </a:lnTo>
                  <a:lnTo>
                    <a:pt x="6005" y="5495"/>
                  </a:lnTo>
                  <a:lnTo>
                    <a:pt x="5903" y="5469"/>
                  </a:lnTo>
                  <a:lnTo>
                    <a:pt x="537" y="5469"/>
                  </a:lnTo>
                  <a:lnTo>
                    <a:pt x="537" y="282"/>
                  </a:lnTo>
                  <a:lnTo>
                    <a:pt x="511" y="179"/>
                  </a:lnTo>
                  <a:lnTo>
                    <a:pt x="460" y="77"/>
                  </a:lnTo>
                  <a:lnTo>
                    <a:pt x="358" y="26"/>
                  </a:lnTo>
                  <a:lnTo>
                    <a:pt x="256" y="1"/>
                  </a:lnTo>
                  <a:close/>
                </a:path>
              </a:pathLst>
            </a:custGeom>
            <a:solidFill>
              <a:srgbClr val="80748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456" name="Google Shape;1456;p45"/>
            <p:cNvSpPr/>
            <p:nvPr/>
          </p:nvSpPr>
          <p:spPr>
            <a:xfrm>
              <a:off x="3443925" y="2064650"/>
              <a:ext cx="102225" cy="97125"/>
            </a:xfrm>
            <a:custGeom>
              <a:avLst/>
              <a:gdLst/>
              <a:ahLst/>
              <a:cxnLst/>
              <a:rect l="l" t="t" r="r" b="b"/>
              <a:pathLst>
                <a:path w="4089" h="3885" extrusionOk="0">
                  <a:moveTo>
                    <a:pt x="256" y="1"/>
                  </a:moveTo>
                  <a:lnTo>
                    <a:pt x="154" y="26"/>
                  </a:lnTo>
                  <a:lnTo>
                    <a:pt x="77" y="103"/>
                  </a:lnTo>
                  <a:lnTo>
                    <a:pt x="26" y="179"/>
                  </a:lnTo>
                  <a:lnTo>
                    <a:pt x="0" y="307"/>
                  </a:lnTo>
                  <a:lnTo>
                    <a:pt x="26" y="461"/>
                  </a:lnTo>
                  <a:lnTo>
                    <a:pt x="128" y="869"/>
                  </a:lnTo>
                  <a:lnTo>
                    <a:pt x="205" y="1150"/>
                  </a:lnTo>
                  <a:lnTo>
                    <a:pt x="307" y="1432"/>
                  </a:lnTo>
                  <a:lnTo>
                    <a:pt x="460" y="1764"/>
                  </a:lnTo>
                  <a:lnTo>
                    <a:pt x="639" y="2096"/>
                  </a:lnTo>
                  <a:lnTo>
                    <a:pt x="818" y="2403"/>
                  </a:lnTo>
                  <a:lnTo>
                    <a:pt x="1074" y="2709"/>
                  </a:lnTo>
                  <a:lnTo>
                    <a:pt x="1380" y="3016"/>
                  </a:lnTo>
                  <a:lnTo>
                    <a:pt x="1534" y="3169"/>
                  </a:lnTo>
                  <a:lnTo>
                    <a:pt x="1738" y="3297"/>
                  </a:lnTo>
                  <a:lnTo>
                    <a:pt x="1917" y="3425"/>
                  </a:lnTo>
                  <a:lnTo>
                    <a:pt x="2147" y="3527"/>
                  </a:lnTo>
                  <a:lnTo>
                    <a:pt x="2377" y="3629"/>
                  </a:lnTo>
                  <a:lnTo>
                    <a:pt x="2607" y="3706"/>
                  </a:lnTo>
                  <a:lnTo>
                    <a:pt x="2888" y="3783"/>
                  </a:lnTo>
                  <a:lnTo>
                    <a:pt x="3169" y="3834"/>
                  </a:lnTo>
                  <a:lnTo>
                    <a:pt x="3450" y="3859"/>
                  </a:lnTo>
                  <a:lnTo>
                    <a:pt x="3782" y="3885"/>
                  </a:lnTo>
                  <a:lnTo>
                    <a:pt x="3808" y="3885"/>
                  </a:lnTo>
                  <a:lnTo>
                    <a:pt x="3910" y="3859"/>
                  </a:lnTo>
                  <a:lnTo>
                    <a:pt x="4012" y="3808"/>
                  </a:lnTo>
                  <a:lnTo>
                    <a:pt x="4063" y="3706"/>
                  </a:lnTo>
                  <a:lnTo>
                    <a:pt x="4089" y="3604"/>
                  </a:lnTo>
                  <a:lnTo>
                    <a:pt x="4063" y="3501"/>
                  </a:lnTo>
                  <a:lnTo>
                    <a:pt x="4012" y="3425"/>
                  </a:lnTo>
                  <a:lnTo>
                    <a:pt x="3910" y="3374"/>
                  </a:lnTo>
                  <a:lnTo>
                    <a:pt x="3808" y="3348"/>
                  </a:lnTo>
                  <a:lnTo>
                    <a:pt x="3782" y="3348"/>
                  </a:lnTo>
                  <a:lnTo>
                    <a:pt x="3348" y="3323"/>
                  </a:lnTo>
                  <a:lnTo>
                    <a:pt x="2939" y="3246"/>
                  </a:lnTo>
                  <a:lnTo>
                    <a:pt x="2556" y="3118"/>
                  </a:lnTo>
                  <a:lnTo>
                    <a:pt x="2224" y="2965"/>
                  </a:lnTo>
                  <a:lnTo>
                    <a:pt x="1891" y="2760"/>
                  </a:lnTo>
                  <a:lnTo>
                    <a:pt x="1610" y="2479"/>
                  </a:lnTo>
                  <a:lnTo>
                    <a:pt x="1329" y="2173"/>
                  </a:lnTo>
                  <a:lnTo>
                    <a:pt x="1099" y="1840"/>
                  </a:lnTo>
                  <a:lnTo>
                    <a:pt x="946" y="1534"/>
                  </a:lnTo>
                  <a:lnTo>
                    <a:pt x="818" y="1253"/>
                  </a:lnTo>
                  <a:lnTo>
                    <a:pt x="716" y="997"/>
                  </a:lnTo>
                  <a:lnTo>
                    <a:pt x="665" y="742"/>
                  </a:lnTo>
                  <a:lnTo>
                    <a:pt x="562" y="384"/>
                  </a:lnTo>
                  <a:lnTo>
                    <a:pt x="537" y="231"/>
                  </a:lnTo>
                  <a:lnTo>
                    <a:pt x="511" y="128"/>
                  </a:lnTo>
                  <a:lnTo>
                    <a:pt x="460" y="52"/>
                  </a:lnTo>
                  <a:lnTo>
                    <a:pt x="358" y="1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04" name="Google Shape;1904;p59"/>
          <p:cNvGrpSpPr/>
          <p:nvPr/>
        </p:nvGrpSpPr>
        <p:grpSpPr>
          <a:xfrm>
            <a:off x="2353335" y="505264"/>
            <a:ext cx="7485331" cy="1037737"/>
            <a:chOff x="1828775" y="-454378"/>
            <a:chExt cx="5613998" cy="778303"/>
          </a:xfrm>
        </p:grpSpPr>
        <p:sp>
          <p:nvSpPr>
            <p:cNvPr id="1905" name="Google Shape;1905;p59"/>
            <p:cNvSpPr/>
            <p:nvPr/>
          </p:nvSpPr>
          <p:spPr>
            <a:xfrm>
              <a:off x="1896850" y="-363850"/>
              <a:ext cx="5476857" cy="605114"/>
            </a:xfrm>
            <a:custGeom>
              <a:avLst/>
              <a:gdLst/>
              <a:ahLst/>
              <a:cxnLst/>
              <a:rect l="l" t="t" r="r" b="b"/>
              <a:pathLst>
                <a:path w="277520" h="34573" extrusionOk="0">
                  <a:moveTo>
                    <a:pt x="1" y="1"/>
                  </a:moveTo>
                  <a:lnTo>
                    <a:pt x="1" y="34573"/>
                  </a:lnTo>
                  <a:lnTo>
                    <a:pt x="277519" y="34573"/>
                  </a:lnTo>
                  <a:lnTo>
                    <a:pt x="27751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dist="142875" dir="4200000" algn="bl" rotWithShape="0">
                <a:srgbClr val="000000">
                  <a:alpha val="41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06" name="Google Shape;1906;p59"/>
            <p:cNvSpPr/>
            <p:nvPr/>
          </p:nvSpPr>
          <p:spPr>
            <a:xfrm>
              <a:off x="1828775" y="-454375"/>
              <a:ext cx="5610701" cy="90545"/>
            </a:xfrm>
            <a:custGeom>
              <a:avLst/>
              <a:gdLst/>
              <a:ahLst/>
              <a:cxnLst/>
              <a:rect l="l" t="t" r="r" b="b"/>
              <a:pathLst>
                <a:path w="285750" h="5174" fill="none" extrusionOk="0">
                  <a:moveTo>
                    <a:pt x="4469" y="5174"/>
                  </a:moveTo>
                  <a:lnTo>
                    <a:pt x="0" y="0"/>
                  </a:lnTo>
                  <a:lnTo>
                    <a:pt x="285750" y="0"/>
                  </a:lnTo>
                  <a:lnTo>
                    <a:pt x="281987" y="5174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07" name="Google Shape;1907;p59"/>
            <p:cNvSpPr/>
            <p:nvPr/>
          </p:nvSpPr>
          <p:spPr>
            <a:xfrm>
              <a:off x="1828796" y="-454378"/>
              <a:ext cx="78219" cy="773856"/>
            </a:xfrm>
            <a:custGeom>
              <a:avLst/>
              <a:gdLst/>
              <a:ahLst/>
              <a:cxnLst/>
              <a:rect l="l" t="t" r="r" b="b"/>
              <a:pathLst>
                <a:path w="4469" h="44214" extrusionOk="0">
                  <a:moveTo>
                    <a:pt x="0" y="0"/>
                  </a:moveTo>
                  <a:lnTo>
                    <a:pt x="0" y="44214"/>
                  </a:lnTo>
                  <a:lnTo>
                    <a:pt x="4469" y="39746"/>
                  </a:lnTo>
                  <a:lnTo>
                    <a:pt x="4469" y="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08" name="Google Shape;1908;p59"/>
            <p:cNvSpPr/>
            <p:nvPr/>
          </p:nvSpPr>
          <p:spPr>
            <a:xfrm>
              <a:off x="7373873" y="-454378"/>
              <a:ext cx="65862" cy="773856"/>
            </a:xfrm>
            <a:custGeom>
              <a:avLst/>
              <a:gdLst/>
              <a:ahLst/>
              <a:cxnLst/>
              <a:rect l="l" t="t" r="r" b="b"/>
              <a:pathLst>
                <a:path w="3763" h="44214" extrusionOk="0">
                  <a:moveTo>
                    <a:pt x="3763" y="0"/>
                  </a:moveTo>
                  <a:lnTo>
                    <a:pt x="0" y="5174"/>
                  </a:lnTo>
                  <a:lnTo>
                    <a:pt x="0" y="39746"/>
                  </a:lnTo>
                  <a:lnTo>
                    <a:pt x="3763" y="44214"/>
                  </a:lnTo>
                  <a:lnTo>
                    <a:pt x="3763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09" name="Google Shape;1909;p59"/>
            <p:cNvSpPr/>
            <p:nvPr/>
          </p:nvSpPr>
          <p:spPr>
            <a:xfrm>
              <a:off x="1828775" y="242225"/>
              <a:ext cx="5613998" cy="81700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910" name="Google Shape;1910;p59"/>
            <p:cNvSpPr/>
            <p:nvPr/>
          </p:nvSpPr>
          <p:spPr>
            <a:xfrm rot="10800000" flipH="1">
              <a:off x="1828775" y="-454377"/>
              <a:ext cx="5613998" cy="96578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1911" name="Google Shape;1911;p59"/>
          <p:cNvSpPr txBox="1">
            <a:spLocks noGrp="1"/>
          </p:cNvSpPr>
          <p:nvPr>
            <p:ph type="title"/>
          </p:nvPr>
        </p:nvSpPr>
        <p:spPr>
          <a:xfrm>
            <a:off x="960000" y="719333"/>
            <a:ext cx="10272000" cy="609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GB" dirty="0">
                <a:solidFill>
                  <a:schemeClr val="lt1"/>
                </a:solidFill>
              </a:rPr>
              <a:t>REQUIRED SKILL </a:t>
            </a:r>
          </a:p>
        </p:txBody>
      </p:sp>
      <p:grpSp>
        <p:nvGrpSpPr>
          <p:cNvPr id="1914" name="Google Shape;1914;p59"/>
          <p:cNvGrpSpPr/>
          <p:nvPr/>
        </p:nvGrpSpPr>
        <p:grpSpPr>
          <a:xfrm>
            <a:off x="6096067" y="1770841"/>
            <a:ext cx="1065285" cy="1235175"/>
            <a:chOff x="3335286" y="601670"/>
            <a:chExt cx="804678" cy="932160"/>
          </a:xfrm>
        </p:grpSpPr>
        <p:sp>
          <p:nvSpPr>
            <p:cNvPr id="1915" name="Google Shape;1915;p59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16" name="Google Shape;1916;p59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17" name="Google Shape;1917;p59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18" name="Google Shape;1918;p59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19" name="Google Shape;1919;p59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0" name="Google Shape;1920;p59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1" name="Google Shape;1921;p59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922" name="Google Shape;1922;p59"/>
          <p:cNvGrpSpPr/>
          <p:nvPr/>
        </p:nvGrpSpPr>
        <p:grpSpPr>
          <a:xfrm>
            <a:off x="6096067" y="3254445"/>
            <a:ext cx="1065285" cy="1235175"/>
            <a:chOff x="3335286" y="601670"/>
            <a:chExt cx="804678" cy="932160"/>
          </a:xfrm>
        </p:grpSpPr>
        <p:sp>
          <p:nvSpPr>
            <p:cNvPr id="1923" name="Google Shape;1923;p59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4" name="Google Shape;1924;p59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5" name="Google Shape;1925;p59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6" name="Google Shape;1926;p59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7" name="Google Shape;1927;p59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8" name="Google Shape;1928;p59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9" name="Google Shape;1929;p59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930" name="Google Shape;1930;p59"/>
          <p:cNvGrpSpPr/>
          <p:nvPr/>
        </p:nvGrpSpPr>
        <p:grpSpPr>
          <a:xfrm>
            <a:off x="6096067" y="4728378"/>
            <a:ext cx="1065285" cy="1235175"/>
            <a:chOff x="3335286" y="601670"/>
            <a:chExt cx="804678" cy="932160"/>
          </a:xfrm>
        </p:grpSpPr>
        <p:sp>
          <p:nvSpPr>
            <p:cNvPr id="1931" name="Google Shape;1931;p59"/>
            <p:cNvSpPr/>
            <p:nvPr/>
          </p:nvSpPr>
          <p:spPr>
            <a:xfrm>
              <a:off x="3335286" y="601670"/>
              <a:ext cx="804678" cy="932160"/>
            </a:xfrm>
            <a:custGeom>
              <a:avLst/>
              <a:gdLst/>
              <a:ahLst/>
              <a:cxnLst/>
              <a:rect l="l" t="t" r="r" b="b"/>
              <a:pathLst>
                <a:path w="26211" h="30366" extrusionOk="0">
                  <a:moveTo>
                    <a:pt x="26211" y="1"/>
                  </a:moveTo>
                  <a:lnTo>
                    <a:pt x="1" y="747"/>
                  </a:lnTo>
                  <a:lnTo>
                    <a:pt x="1599" y="30259"/>
                  </a:lnTo>
                  <a:lnTo>
                    <a:pt x="25039" y="30366"/>
                  </a:lnTo>
                  <a:lnTo>
                    <a:pt x="262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dist="47625" dir="240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2" name="Google Shape;1932;p59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extrusionOk="0">
                  <a:moveTo>
                    <a:pt x="24079" y="1"/>
                  </a:moveTo>
                  <a:lnTo>
                    <a:pt x="0" y="534"/>
                  </a:lnTo>
                  <a:lnTo>
                    <a:pt x="2025" y="27596"/>
                  </a:lnTo>
                  <a:lnTo>
                    <a:pt x="22588" y="27596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3" name="Google Shape;1933;p59"/>
            <p:cNvSpPr/>
            <p:nvPr/>
          </p:nvSpPr>
          <p:spPr>
            <a:xfrm>
              <a:off x="3374551" y="637647"/>
              <a:ext cx="739256" cy="847128"/>
            </a:xfrm>
            <a:custGeom>
              <a:avLst/>
              <a:gdLst/>
              <a:ahLst/>
              <a:cxnLst/>
              <a:rect l="l" t="t" r="r" b="b"/>
              <a:pathLst>
                <a:path w="24080" h="27596" fill="none" extrusionOk="0">
                  <a:moveTo>
                    <a:pt x="2025" y="27596"/>
                  </a:moveTo>
                  <a:lnTo>
                    <a:pt x="0" y="534"/>
                  </a:lnTo>
                  <a:lnTo>
                    <a:pt x="24079" y="1"/>
                  </a:lnTo>
                  <a:lnTo>
                    <a:pt x="22588" y="27596"/>
                  </a:lnTo>
                  <a:lnTo>
                    <a:pt x="2025" y="2759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4" name="Google Shape;1934;p59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extrusionOk="0">
                  <a:moveTo>
                    <a:pt x="747" y="1"/>
                  </a:move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5" name="Google Shape;1935;p59"/>
            <p:cNvSpPr/>
            <p:nvPr/>
          </p:nvSpPr>
          <p:spPr>
            <a:xfrm>
              <a:off x="3413785" y="1484745"/>
              <a:ext cx="670580" cy="29470"/>
            </a:xfrm>
            <a:custGeom>
              <a:avLst/>
              <a:gdLst/>
              <a:ahLst/>
              <a:cxnLst/>
              <a:rect l="l" t="t" r="r" b="b"/>
              <a:pathLst>
                <a:path w="21843" h="960" fill="none" extrusionOk="0">
                  <a:moveTo>
                    <a:pt x="21310" y="1"/>
                  </a:moveTo>
                  <a:lnTo>
                    <a:pt x="21310" y="1"/>
                  </a:lnTo>
                  <a:lnTo>
                    <a:pt x="747" y="1"/>
                  </a:lnTo>
                  <a:lnTo>
                    <a:pt x="1" y="960"/>
                  </a:lnTo>
                  <a:lnTo>
                    <a:pt x="21842" y="960"/>
                  </a:lnTo>
                  <a:lnTo>
                    <a:pt x="21310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6" name="Google Shape;1936;p59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7" name="Google Shape;1937;p59"/>
            <p:cNvSpPr/>
            <p:nvPr/>
          </p:nvSpPr>
          <p:spPr>
            <a:xfrm>
              <a:off x="3374551" y="637647"/>
              <a:ext cx="739256" cy="62193"/>
            </a:xfrm>
            <a:custGeom>
              <a:avLst/>
              <a:gdLst/>
              <a:ahLst/>
              <a:cxnLst/>
              <a:rect l="l" t="t" r="r" b="b"/>
              <a:pathLst>
                <a:path w="24080" h="2026" fill="none" extrusionOk="0">
                  <a:moveTo>
                    <a:pt x="24079" y="1"/>
                  </a:moveTo>
                  <a:lnTo>
                    <a:pt x="0" y="534"/>
                  </a:lnTo>
                  <a:lnTo>
                    <a:pt x="107" y="1706"/>
                  </a:lnTo>
                  <a:lnTo>
                    <a:pt x="23973" y="2025"/>
                  </a:lnTo>
                  <a:lnTo>
                    <a:pt x="24079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1940" name="Google Shape;1940;p59"/>
          <p:cNvSpPr txBox="1"/>
          <p:nvPr/>
        </p:nvSpPr>
        <p:spPr>
          <a:xfrm>
            <a:off x="951680" y="1770841"/>
            <a:ext cx="4716000" cy="39053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133" kern="0" dirty="0">
                <a:solidFill>
                  <a:srgbClr val="382D4B"/>
                </a:solidFill>
                <a:latin typeface="Chivo"/>
                <a:ea typeface="Chivo"/>
                <a:cs typeface="Chivo"/>
                <a:sym typeface="Chivo"/>
              </a:rPr>
              <a:t>Strong ability in mathematics</a:t>
            </a:r>
          </a:p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133" kern="0" dirty="0">
                <a:solidFill>
                  <a:srgbClr val="382D4B"/>
                </a:solidFill>
                <a:latin typeface="Chivo"/>
                <a:ea typeface="Chivo"/>
                <a:cs typeface="Chivo"/>
                <a:sym typeface="Chivo"/>
              </a:rPr>
              <a:t>The capacity to analyse data and solve problems</a:t>
            </a:r>
          </a:p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133" kern="0" dirty="0">
                <a:solidFill>
                  <a:srgbClr val="382D4B"/>
                </a:solidFill>
                <a:latin typeface="Chivo"/>
                <a:ea typeface="Chivo"/>
                <a:cs typeface="Chivo"/>
                <a:sym typeface="Chivo"/>
              </a:rPr>
              <a:t>Ability to interpret trends and relationships between data sets</a:t>
            </a:r>
          </a:p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133" kern="0" dirty="0">
                <a:solidFill>
                  <a:srgbClr val="382D4B"/>
                </a:solidFill>
                <a:latin typeface="Chivo"/>
                <a:ea typeface="Chivo"/>
                <a:cs typeface="Chivo"/>
                <a:sym typeface="Chivo"/>
              </a:rPr>
              <a:t>Ability to produce reports and summaries of data analyses</a:t>
            </a:r>
          </a:p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133" kern="0" dirty="0">
                <a:solidFill>
                  <a:srgbClr val="382D4B"/>
                </a:solidFill>
                <a:latin typeface="Chivo"/>
                <a:ea typeface="Chivo"/>
                <a:cs typeface="Chivo"/>
                <a:sym typeface="Chivo"/>
              </a:rPr>
              <a:t>Commercial awareness</a:t>
            </a:r>
          </a:p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r>
              <a:rPr lang="en-US" sz="2133" kern="0" dirty="0">
                <a:solidFill>
                  <a:srgbClr val="382D4B"/>
                </a:solidFill>
                <a:latin typeface="Chivo"/>
                <a:ea typeface="Chivo"/>
                <a:cs typeface="Chivo"/>
                <a:sym typeface="Chivo"/>
              </a:rPr>
              <a:t>An aptitude for collaborative working</a:t>
            </a:r>
          </a:p>
          <a:p>
            <a:pPr marL="342900" indent="-342900" defTabSz="1219170">
              <a:buClr>
                <a:srgbClr val="000000"/>
              </a:buClr>
              <a:buFont typeface="Arial" panose="020B0604020202020204" pitchFamily="34" charset="0"/>
              <a:buChar char="•"/>
            </a:pPr>
            <a:endParaRPr lang="en-GB" sz="2133" kern="0" dirty="0">
              <a:solidFill>
                <a:srgbClr val="382D4B"/>
              </a:solidFill>
              <a:latin typeface="Chivo"/>
              <a:ea typeface="Chivo"/>
              <a:cs typeface="Chivo"/>
              <a:sym typeface="Chivo"/>
            </a:endParaRPr>
          </a:p>
        </p:txBody>
      </p:sp>
      <p:grpSp>
        <p:nvGrpSpPr>
          <p:cNvPr id="1942" name="Google Shape;1942;p59"/>
          <p:cNvGrpSpPr/>
          <p:nvPr/>
        </p:nvGrpSpPr>
        <p:grpSpPr>
          <a:xfrm>
            <a:off x="6276819" y="5015694"/>
            <a:ext cx="703783" cy="660537"/>
            <a:chOff x="7607850" y="6116170"/>
            <a:chExt cx="446600" cy="416550"/>
          </a:xfrm>
        </p:grpSpPr>
        <p:sp>
          <p:nvSpPr>
            <p:cNvPr id="1943" name="Google Shape;1943;p59"/>
            <p:cNvSpPr/>
            <p:nvPr/>
          </p:nvSpPr>
          <p:spPr>
            <a:xfrm>
              <a:off x="7679400" y="6403020"/>
              <a:ext cx="164850" cy="13425"/>
            </a:xfrm>
            <a:custGeom>
              <a:avLst/>
              <a:gdLst/>
              <a:ahLst/>
              <a:cxnLst/>
              <a:rect l="l" t="t" r="r" b="b"/>
              <a:pathLst>
                <a:path w="6594" h="537" extrusionOk="0">
                  <a:moveTo>
                    <a:pt x="282" y="0"/>
                  </a:moveTo>
                  <a:lnTo>
                    <a:pt x="180" y="26"/>
                  </a:lnTo>
                  <a:lnTo>
                    <a:pt x="78" y="102"/>
                  </a:lnTo>
                  <a:lnTo>
                    <a:pt x="26" y="179"/>
                  </a:lnTo>
                  <a:lnTo>
                    <a:pt x="1" y="281"/>
                  </a:lnTo>
                  <a:lnTo>
                    <a:pt x="26" y="384"/>
                  </a:lnTo>
                  <a:lnTo>
                    <a:pt x="78" y="460"/>
                  </a:lnTo>
                  <a:lnTo>
                    <a:pt x="180" y="537"/>
                  </a:lnTo>
                  <a:lnTo>
                    <a:pt x="6441" y="537"/>
                  </a:lnTo>
                  <a:lnTo>
                    <a:pt x="6517" y="460"/>
                  </a:lnTo>
                  <a:lnTo>
                    <a:pt x="6594" y="384"/>
                  </a:lnTo>
                  <a:lnTo>
                    <a:pt x="6594" y="281"/>
                  </a:lnTo>
                  <a:lnTo>
                    <a:pt x="6594" y="179"/>
                  </a:lnTo>
                  <a:lnTo>
                    <a:pt x="6517" y="102"/>
                  </a:lnTo>
                  <a:lnTo>
                    <a:pt x="6441" y="26"/>
                  </a:lnTo>
                  <a:lnTo>
                    <a:pt x="6338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4" name="Google Shape;1944;p59"/>
            <p:cNvSpPr/>
            <p:nvPr/>
          </p:nvSpPr>
          <p:spPr>
            <a:xfrm>
              <a:off x="7780350" y="6294420"/>
              <a:ext cx="155275" cy="13425"/>
            </a:xfrm>
            <a:custGeom>
              <a:avLst/>
              <a:gdLst/>
              <a:ahLst/>
              <a:cxnLst/>
              <a:rect l="l" t="t" r="r" b="b"/>
              <a:pathLst>
                <a:path w="6211" h="537" extrusionOk="0">
                  <a:moveTo>
                    <a:pt x="154" y="0"/>
                  </a:moveTo>
                  <a:lnTo>
                    <a:pt x="77" y="77"/>
                  </a:lnTo>
                  <a:lnTo>
                    <a:pt x="26" y="153"/>
                  </a:lnTo>
                  <a:lnTo>
                    <a:pt x="1" y="256"/>
                  </a:lnTo>
                  <a:lnTo>
                    <a:pt x="26" y="358"/>
                  </a:lnTo>
                  <a:lnTo>
                    <a:pt x="77" y="460"/>
                  </a:lnTo>
                  <a:lnTo>
                    <a:pt x="154" y="511"/>
                  </a:lnTo>
                  <a:lnTo>
                    <a:pt x="256" y="537"/>
                  </a:lnTo>
                  <a:lnTo>
                    <a:pt x="5929" y="537"/>
                  </a:lnTo>
                  <a:lnTo>
                    <a:pt x="6057" y="511"/>
                  </a:lnTo>
                  <a:lnTo>
                    <a:pt x="6134" y="460"/>
                  </a:lnTo>
                  <a:lnTo>
                    <a:pt x="6185" y="358"/>
                  </a:lnTo>
                  <a:lnTo>
                    <a:pt x="6210" y="256"/>
                  </a:lnTo>
                  <a:lnTo>
                    <a:pt x="6185" y="153"/>
                  </a:lnTo>
                  <a:lnTo>
                    <a:pt x="6134" y="77"/>
                  </a:lnTo>
                  <a:lnTo>
                    <a:pt x="6057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5" name="Google Shape;1945;p59"/>
            <p:cNvSpPr/>
            <p:nvPr/>
          </p:nvSpPr>
          <p:spPr>
            <a:xfrm>
              <a:off x="7646825" y="6187070"/>
              <a:ext cx="140575" cy="13450"/>
            </a:xfrm>
            <a:custGeom>
              <a:avLst/>
              <a:gdLst/>
              <a:ahLst/>
              <a:cxnLst/>
              <a:rect l="l" t="t" r="r" b="b"/>
              <a:pathLst>
                <a:path w="5623" h="538" extrusionOk="0">
                  <a:moveTo>
                    <a:pt x="282" y="1"/>
                  </a:moveTo>
                  <a:lnTo>
                    <a:pt x="180" y="26"/>
                  </a:lnTo>
                  <a:lnTo>
                    <a:pt x="77" y="78"/>
                  </a:lnTo>
                  <a:lnTo>
                    <a:pt x="26" y="154"/>
                  </a:lnTo>
                  <a:lnTo>
                    <a:pt x="1" y="256"/>
                  </a:lnTo>
                  <a:lnTo>
                    <a:pt x="26" y="359"/>
                  </a:lnTo>
                  <a:lnTo>
                    <a:pt x="77" y="461"/>
                  </a:lnTo>
                  <a:lnTo>
                    <a:pt x="180" y="512"/>
                  </a:lnTo>
                  <a:lnTo>
                    <a:pt x="282" y="538"/>
                  </a:lnTo>
                  <a:lnTo>
                    <a:pt x="5342" y="538"/>
                  </a:lnTo>
                  <a:lnTo>
                    <a:pt x="5444" y="512"/>
                  </a:lnTo>
                  <a:lnTo>
                    <a:pt x="5520" y="461"/>
                  </a:lnTo>
                  <a:lnTo>
                    <a:pt x="5597" y="359"/>
                  </a:lnTo>
                  <a:lnTo>
                    <a:pt x="5623" y="256"/>
                  </a:lnTo>
                  <a:lnTo>
                    <a:pt x="5597" y="154"/>
                  </a:lnTo>
                  <a:lnTo>
                    <a:pt x="5520" y="78"/>
                  </a:lnTo>
                  <a:lnTo>
                    <a:pt x="5444" y="26"/>
                  </a:lnTo>
                  <a:lnTo>
                    <a:pt x="5342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6" name="Google Shape;1946;p59"/>
            <p:cNvSpPr/>
            <p:nvPr/>
          </p:nvSpPr>
          <p:spPr>
            <a:xfrm>
              <a:off x="7909400" y="6263745"/>
              <a:ext cx="44100" cy="75400"/>
            </a:xfrm>
            <a:custGeom>
              <a:avLst/>
              <a:gdLst/>
              <a:ahLst/>
              <a:cxnLst/>
              <a:rect l="l" t="t" r="r" b="b"/>
              <a:pathLst>
                <a:path w="1764" h="3016" extrusionOk="0">
                  <a:moveTo>
                    <a:pt x="639" y="0"/>
                  </a:moveTo>
                  <a:lnTo>
                    <a:pt x="512" y="26"/>
                  </a:lnTo>
                  <a:lnTo>
                    <a:pt x="384" y="52"/>
                  </a:lnTo>
                  <a:lnTo>
                    <a:pt x="282" y="128"/>
                  </a:lnTo>
                  <a:lnTo>
                    <a:pt x="179" y="205"/>
                  </a:lnTo>
                  <a:lnTo>
                    <a:pt x="103" y="282"/>
                  </a:lnTo>
                  <a:lnTo>
                    <a:pt x="52" y="409"/>
                  </a:lnTo>
                  <a:lnTo>
                    <a:pt x="1" y="512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1" y="2505"/>
                  </a:lnTo>
                  <a:lnTo>
                    <a:pt x="52" y="2633"/>
                  </a:lnTo>
                  <a:lnTo>
                    <a:pt x="103" y="2735"/>
                  </a:lnTo>
                  <a:lnTo>
                    <a:pt x="179" y="2837"/>
                  </a:lnTo>
                  <a:lnTo>
                    <a:pt x="282" y="2914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53" y="3016"/>
                  </a:lnTo>
                  <a:lnTo>
                    <a:pt x="1380" y="2965"/>
                  </a:lnTo>
                  <a:lnTo>
                    <a:pt x="1483" y="2914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13" y="2633"/>
                  </a:lnTo>
                  <a:lnTo>
                    <a:pt x="1764" y="2505"/>
                  </a:lnTo>
                  <a:lnTo>
                    <a:pt x="1764" y="2377"/>
                  </a:lnTo>
                  <a:lnTo>
                    <a:pt x="1764" y="639"/>
                  </a:lnTo>
                  <a:lnTo>
                    <a:pt x="1764" y="512"/>
                  </a:lnTo>
                  <a:lnTo>
                    <a:pt x="1713" y="409"/>
                  </a:lnTo>
                  <a:lnTo>
                    <a:pt x="1662" y="282"/>
                  </a:lnTo>
                  <a:lnTo>
                    <a:pt x="1585" y="205"/>
                  </a:lnTo>
                  <a:lnTo>
                    <a:pt x="1483" y="128"/>
                  </a:lnTo>
                  <a:lnTo>
                    <a:pt x="1380" y="52"/>
                  </a:lnTo>
                  <a:lnTo>
                    <a:pt x="1253" y="26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7" name="Google Shape;1947;p59"/>
            <p:cNvSpPr/>
            <p:nvPr/>
          </p:nvSpPr>
          <p:spPr>
            <a:xfrm>
              <a:off x="7619350" y="6372995"/>
              <a:ext cx="89475" cy="75400"/>
            </a:xfrm>
            <a:custGeom>
              <a:avLst/>
              <a:gdLst/>
              <a:ahLst/>
              <a:cxnLst/>
              <a:rect l="l" t="t" r="r" b="b"/>
              <a:pathLst>
                <a:path w="3579" h="3016" extrusionOk="0">
                  <a:moveTo>
                    <a:pt x="665" y="0"/>
                  </a:moveTo>
                  <a:lnTo>
                    <a:pt x="512" y="26"/>
                  </a:lnTo>
                  <a:lnTo>
                    <a:pt x="410" y="51"/>
                  </a:lnTo>
                  <a:lnTo>
                    <a:pt x="307" y="102"/>
                  </a:lnTo>
                  <a:lnTo>
                    <a:pt x="205" y="179"/>
                  </a:lnTo>
                  <a:lnTo>
                    <a:pt x="129" y="281"/>
                  </a:lnTo>
                  <a:lnTo>
                    <a:pt x="52" y="384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29" y="2735"/>
                  </a:lnTo>
                  <a:lnTo>
                    <a:pt x="205" y="2837"/>
                  </a:lnTo>
                  <a:lnTo>
                    <a:pt x="307" y="2913"/>
                  </a:lnTo>
                  <a:lnTo>
                    <a:pt x="410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406" y="2965"/>
                  </a:lnTo>
                  <a:lnTo>
                    <a:pt x="1509" y="2913"/>
                  </a:lnTo>
                  <a:lnTo>
                    <a:pt x="1611" y="2837"/>
                  </a:lnTo>
                  <a:lnTo>
                    <a:pt x="1687" y="2735"/>
                  </a:lnTo>
                  <a:lnTo>
                    <a:pt x="1739" y="2632"/>
                  </a:lnTo>
                  <a:lnTo>
                    <a:pt x="1790" y="2505"/>
                  </a:lnTo>
                  <a:lnTo>
                    <a:pt x="1790" y="2377"/>
                  </a:lnTo>
                  <a:lnTo>
                    <a:pt x="1815" y="2505"/>
                  </a:lnTo>
                  <a:lnTo>
                    <a:pt x="1841" y="2632"/>
                  </a:lnTo>
                  <a:lnTo>
                    <a:pt x="1892" y="2735"/>
                  </a:lnTo>
                  <a:lnTo>
                    <a:pt x="1968" y="2837"/>
                  </a:lnTo>
                  <a:lnTo>
                    <a:pt x="2071" y="2913"/>
                  </a:lnTo>
                  <a:lnTo>
                    <a:pt x="2173" y="2965"/>
                  </a:lnTo>
                  <a:lnTo>
                    <a:pt x="2301" y="3016"/>
                  </a:lnTo>
                  <a:lnTo>
                    <a:pt x="3067" y="3016"/>
                  </a:lnTo>
                  <a:lnTo>
                    <a:pt x="3170" y="2965"/>
                  </a:lnTo>
                  <a:lnTo>
                    <a:pt x="3297" y="2913"/>
                  </a:lnTo>
                  <a:lnTo>
                    <a:pt x="3374" y="2837"/>
                  </a:lnTo>
                  <a:lnTo>
                    <a:pt x="3451" y="2735"/>
                  </a:lnTo>
                  <a:lnTo>
                    <a:pt x="3527" y="2632"/>
                  </a:lnTo>
                  <a:lnTo>
                    <a:pt x="3553" y="2505"/>
                  </a:lnTo>
                  <a:lnTo>
                    <a:pt x="3578" y="2377"/>
                  </a:lnTo>
                  <a:lnTo>
                    <a:pt x="3578" y="639"/>
                  </a:lnTo>
                  <a:lnTo>
                    <a:pt x="3553" y="511"/>
                  </a:lnTo>
                  <a:lnTo>
                    <a:pt x="3527" y="384"/>
                  </a:lnTo>
                  <a:lnTo>
                    <a:pt x="3451" y="281"/>
                  </a:lnTo>
                  <a:lnTo>
                    <a:pt x="3374" y="179"/>
                  </a:lnTo>
                  <a:lnTo>
                    <a:pt x="3297" y="102"/>
                  </a:lnTo>
                  <a:lnTo>
                    <a:pt x="3170" y="51"/>
                  </a:lnTo>
                  <a:lnTo>
                    <a:pt x="3067" y="26"/>
                  </a:lnTo>
                  <a:lnTo>
                    <a:pt x="2940" y="0"/>
                  </a:lnTo>
                  <a:lnTo>
                    <a:pt x="2428" y="0"/>
                  </a:lnTo>
                  <a:lnTo>
                    <a:pt x="2301" y="26"/>
                  </a:lnTo>
                  <a:lnTo>
                    <a:pt x="2173" y="51"/>
                  </a:lnTo>
                  <a:lnTo>
                    <a:pt x="2071" y="102"/>
                  </a:lnTo>
                  <a:lnTo>
                    <a:pt x="1968" y="179"/>
                  </a:lnTo>
                  <a:lnTo>
                    <a:pt x="1892" y="281"/>
                  </a:lnTo>
                  <a:lnTo>
                    <a:pt x="1841" y="384"/>
                  </a:lnTo>
                  <a:lnTo>
                    <a:pt x="1815" y="511"/>
                  </a:lnTo>
                  <a:lnTo>
                    <a:pt x="1790" y="639"/>
                  </a:lnTo>
                  <a:lnTo>
                    <a:pt x="1790" y="511"/>
                  </a:lnTo>
                  <a:lnTo>
                    <a:pt x="1739" y="384"/>
                  </a:lnTo>
                  <a:lnTo>
                    <a:pt x="1687" y="281"/>
                  </a:lnTo>
                  <a:lnTo>
                    <a:pt x="1611" y="179"/>
                  </a:lnTo>
                  <a:lnTo>
                    <a:pt x="1509" y="102"/>
                  </a:lnTo>
                  <a:lnTo>
                    <a:pt x="1406" y="51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8" name="Google Shape;1948;p59"/>
            <p:cNvSpPr/>
            <p:nvPr/>
          </p:nvSpPr>
          <p:spPr>
            <a:xfrm>
              <a:off x="7819950" y="6372995"/>
              <a:ext cx="44750" cy="75400"/>
            </a:xfrm>
            <a:custGeom>
              <a:avLst/>
              <a:gdLst/>
              <a:ahLst/>
              <a:cxnLst/>
              <a:rect l="l" t="t" r="r" b="b"/>
              <a:pathLst>
                <a:path w="1790" h="3016" extrusionOk="0">
                  <a:moveTo>
                    <a:pt x="665" y="0"/>
                  </a:moveTo>
                  <a:lnTo>
                    <a:pt x="512" y="26"/>
                  </a:lnTo>
                  <a:lnTo>
                    <a:pt x="410" y="51"/>
                  </a:lnTo>
                  <a:lnTo>
                    <a:pt x="308" y="102"/>
                  </a:lnTo>
                  <a:lnTo>
                    <a:pt x="205" y="179"/>
                  </a:lnTo>
                  <a:lnTo>
                    <a:pt x="129" y="281"/>
                  </a:lnTo>
                  <a:lnTo>
                    <a:pt x="52" y="384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29" y="2735"/>
                  </a:lnTo>
                  <a:lnTo>
                    <a:pt x="205" y="2837"/>
                  </a:lnTo>
                  <a:lnTo>
                    <a:pt x="308" y="2913"/>
                  </a:lnTo>
                  <a:lnTo>
                    <a:pt x="410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406" y="2965"/>
                  </a:lnTo>
                  <a:lnTo>
                    <a:pt x="1509" y="2913"/>
                  </a:lnTo>
                  <a:lnTo>
                    <a:pt x="1611" y="2837"/>
                  </a:lnTo>
                  <a:lnTo>
                    <a:pt x="1687" y="2735"/>
                  </a:lnTo>
                  <a:lnTo>
                    <a:pt x="1739" y="2632"/>
                  </a:lnTo>
                  <a:lnTo>
                    <a:pt x="1790" y="2505"/>
                  </a:lnTo>
                  <a:lnTo>
                    <a:pt x="1790" y="2377"/>
                  </a:lnTo>
                  <a:lnTo>
                    <a:pt x="1790" y="639"/>
                  </a:lnTo>
                  <a:lnTo>
                    <a:pt x="1790" y="511"/>
                  </a:lnTo>
                  <a:lnTo>
                    <a:pt x="1739" y="384"/>
                  </a:lnTo>
                  <a:lnTo>
                    <a:pt x="1687" y="281"/>
                  </a:lnTo>
                  <a:lnTo>
                    <a:pt x="1611" y="179"/>
                  </a:lnTo>
                  <a:lnTo>
                    <a:pt x="1509" y="102"/>
                  </a:lnTo>
                  <a:lnTo>
                    <a:pt x="1406" y="51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9" name="Google Shape;1949;p59"/>
            <p:cNvSpPr/>
            <p:nvPr/>
          </p:nvSpPr>
          <p:spPr>
            <a:xfrm>
              <a:off x="7864675" y="6372995"/>
              <a:ext cx="44750" cy="75400"/>
            </a:xfrm>
            <a:custGeom>
              <a:avLst/>
              <a:gdLst/>
              <a:ahLst/>
              <a:cxnLst/>
              <a:rect l="l" t="t" r="r" b="b"/>
              <a:pathLst>
                <a:path w="1790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02"/>
                  </a:lnTo>
                  <a:lnTo>
                    <a:pt x="180" y="179"/>
                  </a:lnTo>
                  <a:lnTo>
                    <a:pt x="103" y="281"/>
                  </a:lnTo>
                  <a:lnTo>
                    <a:pt x="52" y="384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180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8" y="3016"/>
                  </a:lnTo>
                  <a:lnTo>
                    <a:pt x="1381" y="2965"/>
                  </a:lnTo>
                  <a:lnTo>
                    <a:pt x="1508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2"/>
                  </a:lnTo>
                  <a:lnTo>
                    <a:pt x="1764" y="2505"/>
                  </a:lnTo>
                  <a:lnTo>
                    <a:pt x="1790" y="2377"/>
                  </a:lnTo>
                  <a:lnTo>
                    <a:pt x="1790" y="639"/>
                  </a:lnTo>
                  <a:lnTo>
                    <a:pt x="1764" y="511"/>
                  </a:lnTo>
                  <a:lnTo>
                    <a:pt x="1738" y="384"/>
                  </a:lnTo>
                  <a:lnTo>
                    <a:pt x="1662" y="281"/>
                  </a:lnTo>
                  <a:lnTo>
                    <a:pt x="1585" y="179"/>
                  </a:lnTo>
                  <a:lnTo>
                    <a:pt x="1508" y="102"/>
                  </a:lnTo>
                  <a:lnTo>
                    <a:pt x="1381" y="51"/>
                  </a:lnTo>
                  <a:lnTo>
                    <a:pt x="1278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0" name="Google Shape;1950;p59"/>
            <p:cNvSpPr/>
            <p:nvPr/>
          </p:nvSpPr>
          <p:spPr>
            <a:xfrm>
              <a:off x="7909400" y="6372995"/>
              <a:ext cx="44100" cy="75400"/>
            </a:xfrm>
            <a:custGeom>
              <a:avLst/>
              <a:gdLst/>
              <a:ahLst/>
              <a:cxnLst/>
              <a:rect l="l" t="t" r="r" b="b"/>
              <a:pathLst>
                <a:path w="1764" h="3016" extrusionOk="0">
                  <a:moveTo>
                    <a:pt x="639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02"/>
                  </a:lnTo>
                  <a:lnTo>
                    <a:pt x="179" y="179"/>
                  </a:lnTo>
                  <a:lnTo>
                    <a:pt x="103" y="281"/>
                  </a:lnTo>
                  <a:lnTo>
                    <a:pt x="52" y="384"/>
                  </a:lnTo>
                  <a:lnTo>
                    <a:pt x="1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1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179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53" y="3016"/>
                  </a:lnTo>
                  <a:lnTo>
                    <a:pt x="1380" y="2965"/>
                  </a:lnTo>
                  <a:lnTo>
                    <a:pt x="1483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13" y="2632"/>
                  </a:lnTo>
                  <a:lnTo>
                    <a:pt x="1764" y="2505"/>
                  </a:lnTo>
                  <a:lnTo>
                    <a:pt x="1764" y="2377"/>
                  </a:lnTo>
                  <a:lnTo>
                    <a:pt x="1764" y="639"/>
                  </a:lnTo>
                  <a:lnTo>
                    <a:pt x="1764" y="511"/>
                  </a:lnTo>
                  <a:lnTo>
                    <a:pt x="1713" y="384"/>
                  </a:lnTo>
                  <a:lnTo>
                    <a:pt x="1662" y="281"/>
                  </a:lnTo>
                  <a:lnTo>
                    <a:pt x="1585" y="179"/>
                  </a:lnTo>
                  <a:lnTo>
                    <a:pt x="1483" y="102"/>
                  </a:lnTo>
                  <a:lnTo>
                    <a:pt x="1380" y="51"/>
                  </a:lnTo>
                  <a:lnTo>
                    <a:pt x="1253" y="26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1" name="Google Shape;1951;p59"/>
            <p:cNvSpPr/>
            <p:nvPr/>
          </p:nvSpPr>
          <p:spPr>
            <a:xfrm>
              <a:off x="7953475" y="6372995"/>
              <a:ext cx="88825" cy="75400"/>
            </a:xfrm>
            <a:custGeom>
              <a:avLst/>
              <a:gdLst/>
              <a:ahLst/>
              <a:cxnLst/>
              <a:rect l="l" t="t" r="r" b="b"/>
              <a:pathLst>
                <a:path w="3553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02"/>
                  </a:lnTo>
                  <a:lnTo>
                    <a:pt x="205" y="179"/>
                  </a:lnTo>
                  <a:lnTo>
                    <a:pt x="103" y="281"/>
                  </a:lnTo>
                  <a:lnTo>
                    <a:pt x="52" y="384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205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381" y="2965"/>
                  </a:lnTo>
                  <a:lnTo>
                    <a:pt x="1508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2"/>
                  </a:lnTo>
                  <a:lnTo>
                    <a:pt x="1764" y="2505"/>
                  </a:lnTo>
                  <a:lnTo>
                    <a:pt x="1790" y="2377"/>
                  </a:lnTo>
                  <a:lnTo>
                    <a:pt x="1790" y="2505"/>
                  </a:lnTo>
                  <a:lnTo>
                    <a:pt x="1841" y="2632"/>
                  </a:lnTo>
                  <a:lnTo>
                    <a:pt x="1892" y="2735"/>
                  </a:lnTo>
                  <a:lnTo>
                    <a:pt x="1968" y="2837"/>
                  </a:lnTo>
                  <a:lnTo>
                    <a:pt x="2071" y="2913"/>
                  </a:lnTo>
                  <a:lnTo>
                    <a:pt x="2173" y="2965"/>
                  </a:lnTo>
                  <a:lnTo>
                    <a:pt x="2301" y="3016"/>
                  </a:lnTo>
                  <a:lnTo>
                    <a:pt x="3042" y="3016"/>
                  </a:lnTo>
                  <a:lnTo>
                    <a:pt x="3170" y="2965"/>
                  </a:lnTo>
                  <a:lnTo>
                    <a:pt x="3272" y="2913"/>
                  </a:lnTo>
                  <a:lnTo>
                    <a:pt x="3374" y="2837"/>
                  </a:lnTo>
                  <a:lnTo>
                    <a:pt x="3451" y="2735"/>
                  </a:lnTo>
                  <a:lnTo>
                    <a:pt x="3502" y="2632"/>
                  </a:lnTo>
                  <a:lnTo>
                    <a:pt x="3553" y="2505"/>
                  </a:lnTo>
                  <a:lnTo>
                    <a:pt x="3553" y="2377"/>
                  </a:lnTo>
                  <a:lnTo>
                    <a:pt x="3553" y="639"/>
                  </a:lnTo>
                  <a:lnTo>
                    <a:pt x="3553" y="511"/>
                  </a:lnTo>
                  <a:lnTo>
                    <a:pt x="3502" y="384"/>
                  </a:lnTo>
                  <a:lnTo>
                    <a:pt x="3451" y="281"/>
                  </a:lnTo>
                  <a:lnTo>
                    <a:pt x="3374" y="179"/>
                  </a:lnTo>
                  <a:lnTo>
                    <a:pt x="3272" y="102"/>
                  </a:lnTo>
                  <a:lnTo>
                    <a:pt x="3170" y="51"/>
                  </a:lnTo>
                  <a:lnTo>
                    <a:pt x="3042" y="26"/>
                  </a:lnTo>
                  <a:lnTo>
                    <a:pt x="2914" y="0"/>
                  </a:lnTo>
                  <a:lnTo>
                    <a:pt x="2428" y="0"/>
                  </a:lnTo>
                  <a:lnTo>
                    <a:pt x="2301" y="26"/>
                  </a:lnTo>
                  <a:lnTo>
                    <a:pt x="2173" y="51"/>
                  </a:lnTo>
                  <a:lnTo>
                    <a:pt x="2071" y="102"/>
                  </a:lnTo>
                  <a:lnTo>
                    <a:pt x="1968" y="179"/>
                  </a:lnTo>
                  <a:lnTo>
                    <a:pt x="1892" y="281"/>
                  </a:lnTo>
                  <a:lnTo>
                    <a:pt x="1841" y="384"/>
                  </a:lnTo>
                  <a:lnTo>
                    <a:pt x="1790" y="511"/>
                  </a:lnTo>
                  <a:lnTo>
                    <a:pt x="1790" y="639"/>
                  </a:lnTo>
                  <a:lnTo>
                    <a:pt x="1764" y="511"/>
                  </a:lnTo>
                  <a:lnTo>
                    <a:pt x="1738" y="384"/>
                  </a:lnTo>
                  <a:lnTo>
                    <a:pt x="1662" y="281"/>
                  </a:lnTo>
                  <a:lnTo>
                    <a:pt x="1585" y="179"/>
                  </a:lnTo>
                  <a:lnTo>
                    <a:pt x="1508" y="102"/>
                  </a:lnTo>
                  <a:lnTo>
                    <a:pt x="1381" y="51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2" name="Google Shape;1952;p59"/>
            <p:cNvSpPr/>
            <p:nvPr/>
          </p:nvSpPr>
          <p:spPr>
            <a:xfrm>
              <a:off x="7619350" y="6263745"/>
              <a:ext cx="89475" cy="75400"/>
            </a:xfrm>
            <a:custGeom>
              <a:avLst/>
              <a:gdLst/>
              <a:ahLst/>
              <a:cxnLst/>
              <a:rect l="l" t="t" r="r" b="b"/>
              <a:pathLst>
                <a:path w="3579" h="3016" extrusionOk="0">
                  <a:moveTo>
                    <a:pt x="665" y="0"/>
                  </a:moveTo>
                  <a:lnTo>
                    <a:pt x="512" y="26"/>
                  </a:lnTo>
                  <a:lnTo>
                    <a:pt x="410" y="52"/>
                  </a:lnTo>
                  <a:lnTo>
                    <a:pt x="307" y="128"/>
                  </a:lnTo>
                  <a:lnTo>
                    <a:pt x="205" y="205"/>
                  </a:lnTo>
                  <a:lnTo>
                    <a:pt x="129" y="282"/>
                  </a:lnTo>
                  <a:lnTo>
                    <a:pt x="52" y="409"/>
                  </a:lnTo>
                  <a:lnTo>
                    <a:pt x="26" y="512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3"/>
                  </a:lnTo>
                  <a:lnTo>
                    <a:pt x="129" y="2735"/>
                  </a:lnTo>
                  <a:lnTo>
                    <a:pt x="205" y="2837"/>
                  </a:lnTo>
                  <a:lnTo>
                    <a:pt x="307" y="2914"/>
                  </a:lnTo>
                  <a:lnTo>
                    <a:pt x="410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406" y="2965"/>
                  </a:lnTo>
                  <a:lnTo>
                    <a:pt x="1509" y="2914"/>
                  </a:lnTo>
                  <a:lnTo>
                    <a:pt x="1611" y="2837"/>
                  </a:lnTo>
                  <a:lnTo>
                    <a:pt x="1687" y="2735"/>
                  </a:lnTo>
                  <a:lnTo>
                    <a:pt x="1739" y="2633"/>
                  </a:lnTo>
                  <a:lnTo>
                    <a:pt x="1790" y="2505"/>
                  </a:lnTo>
                  <a:lnTo>
                    <a:pt x="1790" y="2377"/>
                  </a:lnTo>
                  <a:lnTo>
                    <a:pt x="1815" y="2505"/>
                  </a:lnTo>
                  <a:lnTo>
                    <a:pt x="1841" y="2633"/>
                  </a:lnTo>
                  <a:lnTo>
                    <a:pt x="1892" y="2735"/>
                  </a:lnTo>
                  <a:lnTo>
                    <a:pt x="1968" y="2837"/>
                  </a:lnTo>
                  <a:lnTo>
                    <a:pt x="2071" y="2914"/>
                  </a:lnTo>
                  <a:lnTo>
                    <a:pt x="2173" y="2965"/>
                  </a:lnTo>
                  <a:lnTo>
                    <a:pt x="2301" y="3016"/>
                  </a:lnTo>
                  <a:lnTo>
                    <a:pt x="3067" y="3016"/>
                  </a:lnTo>
                  <a:lnTo>
                    <a:pt x="3170" y="2965"/>
                  </a:lnTo>
                  <a:lnTo>
                    <a:pt x="3297" y="2914"/>
                  </a:lnTo>
                  <a:lnTo>
                    <a:pt x="3374" y="2837"/>
                  </a:lnTo>
                  <a:lnTo>
                    <a:pt x="3451" y="2735"/>
                  </a:lnTo>
                  <a:lnTo>
                    <a:pt x="3527" y="2633"/>
                  </a:lnTo>
                  <a:lnTo>
                    <a:pt x="3553" y="2505"/>
                  </a:lnTo>
                  <a:lnTo>
                    <a:pt x="3578" y="2377"/>
                  </a:lnTo>
                  <a:lnTo>
                    <a:pt x="3578" y="639"/>
                  </a:lnTo>
                  <a:lnTo>
                    <a:pt x="3553" y="512"/>
                  </a:lnTo>
                  <a:lnTo>
                    <a:pt x="3527" y="409"/>
                  </a:lnTo>
                  <a:lnTo>
                    <a:pt x="3451" y="282"/>
                  </a:lnTo>
                  <a:lnTo>
                    <a:pt x="3374" y="205"/>
                  </a:lnTo>
                  <a:lnTo>
                    <a:pt x="3297" y="128"/>
                  </a:lnTo>
                  <a:lnTo>
                    <a:pt x="3170" y="52"/>
                  </a:lnTo>
                  <a:lnTo>
                    <a:pt x="3067" y="26"/>
                  </a:lnTo>
                  <a:lnTo>
                    <a:pt x="2940" y="0"/>
                  </a:lnTo>
                  <a:lnTo>
                    <a:pt x="2428" y="0"/>
                  </a:lnTo>
                  <a:lnTo>
                    <a:pt x="2301" y="26"/>
                  </a:lnTo>
                  <a:lnTo>
                    <a:pt x="2173" y="52"/>
                  </a:lnTo>
                  <a:lnTo>
                    <a:pt x="2071" y="128"/>
                  </a:lnTo>
                  <a:lnTo>
                    <a:pt x="1968" y="205"/>
                  </a:lnTo>
                  <a:lnTo>
                    <a:pt x="1892" y="282"/>
                  </a:lnTo>
                  <a:lnTo>
                    <a:pt x="1841" y="409"/>
                  </a:lnTo>
                  <a:lnTo>
                    <a:pt x="1815" y="512"/>
                  </a:lnTo>
                  <a:lnTo>
                    <a:pt x="1790" y="639"/>
                  </a:lnTo>
                  <a:lnTo>
                    <a:pt x="1790" y="512"/>
                  </a:lnTo>
                  <a:lnTo>
                    <a:pt x="1739" y="409"/>
                  </a:lnTo>
                  <a:lnTo>
                    <a:pt x="1687" y="282"/>
                  </a:lnTo>
                  <a:lnTo>
                    <a:pt x="1611" y="205"/>
                  </a:lnTo>
                  <a:lnTo>
                    <a:pt x="1509" y="128"/>
                  </a:lnTo>
                  <a:lnTo>
                    <a:pt x="1406" y="52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3" name="Google Shape;1953;p59"/>
            <p:cNvSpPr/>
            <p:nvPr/>
          </p:nvSpPr>
          <p:spPr>
            <a:xfrm>
              <a:off x="7708800" y="6263745"/>
              <a:ext cx="44100" cy="75400"/>
            </a:xfrm>
            <a:custGeom>
              <a:avLst/>
              <a:gdLst/>
              <a:ahLst/>
              <a:cxnLst/>
              <a:rect l="l" t="t" r="r" b="b"/>
              <a:pathLst>
                <a:path w="1764" h="3016" extrusionOk="0">
                  <a:moveTo>
                    <a:pt x="639" y="0"/>
                  </a:moveTo>
                  <a:lnTo>
                    <a:pt x="512" y="26"/>
                  </a:lnTo>
                  <a:lnTo>
                    <a:pt x="384" y="52"/>
                  </a:lnTo>
                  <a:lnTo>
                    <a:pt x="282" y="128"/>
                  </a:lnTo>
                  <a:lnTo>
                    <a:pt x="179" y="205"/>
                  </a:lnTo>
                  <a:lnTo>
                    <a:pt x="103" y="282"/>
                  </a:lnTo>
                  <a:lnTo>
                    <a:pt x="52" y="409"/>
                  </a:lnTo>
                  <a:lnTo>
                    <a:pt x="0" y="512"/>
                  </a:lnTo>
                  <a:lnTo>
                    <a:pt x="0" y="639"/>
                  </a:lnTo>
                  <a:lnTo>
                    <a:pt x="0" y="2377"/>
                  </a:lnTo>
                  <a:lnTo>
                    <a:pt x="0" y="2505"/>
                  </a:lnTo>
                  <a:lnTo>
                    <a:pt x="52" y="2633"/>
                  </a:lnTo>
                  <a:lnTo>
                    <a:pt x="103" y="2735"/>
                  </a:lnTo>
                  <a:lnTo>
                    <a:pt x="179" y="2837"/>
                  </a:lnTo>
                  <a:lnTo>
                    <a:pt x="282" y="2914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53" y="3016"/>
                  </a:lnTo>
                  <a:lnTo>
                    <a:pt x="1380" y="2965"/>
                  </a:lnTo>
                  <a:lnTo>
                    <a:pt x="1483" y="2914"/>
                  </a:lnTo>
                  <a:lnTo>
                    <a:pt x="1585" y="2837"/>
                  </a:lnTo>
                  <a:lnTo>
                    <a:pt x="1661" y="2735"/>
                  </a:lnTo>
                  <a:lnTo>
                    <a:pt x="1713" y="2633"/>
                  </a:lnTo>
                  <a:lnTo>
                    <a:pt x="1764" y="2505"/>
                  </a:lnTo>
                  <a:lnTo>
                    <a:pt x="1764" y="2377"/>
                  </a:lnTo>
                  <a:lnTo>
                    <a:pt x="1764" y="639"/>
                  </a:lnTo>
                  <a:lnTo>
                    <a:pt x="1764" y="512"/>
                  </a:lnTo>
                  <a:lnTo>
                    <a:pt x="1713" y="409"/>
                  </a:lnTo>
                  <a:lnTo>
                    <a:pt x="1661" y="282"/>
                  </a:lnTo>
                  <a:lnTo>
                    <a:pt x="1585" y="205"/>
                  </a:lnTo>
                  <a:lnTo>
                    <a:pt x="1483" y="128"/>
                  </a:lnTo>
                  <a:lnTo>
                    <a:pt x="1380" y="52"/>
                  </a:lnTo>
                  <a:lnTo>
                    <a:pt x="1253" y="26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4" name="Google Shape;1954;p59"/>
            <p:cNvSpPr/>
            <p:nvPr/>
          </p:nvSpPr>
          <p:spPr>
            <a:xfrm>
              <a:off x="7752875" y="6263745"/>
              <a:ext cx="44750" cy="75400"/>
            </a:xfrm>
            <a:custGeom>
              <a:avLst/>
              <a:gdLst/>
              <a:ahLst/>
              <a:cxnLst/>
              <a:rect l="l" t="t" r="r" b="b"/>
              <a:pathLst>
                <a:path w="1790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2"/>
                  </a:lnTo>
                  <a:lnTo>
                    <a:pt x="282" y="128"/>
                  </a:lnTo>
                  <a:lnTo>
                    <a:pt x="205" y="205"/>
                  </a:lnTo>
                  <a:lnTo>
                    <a:pt x="103" y="282"/>
                  </a:lnTo>
                  <a:lnTo>
                    <a:pt x="52" y="409"/>
                  </a:lnTo>
                  <a:lnTo>
                    <a:pt x="26" y="512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3"/>
                  </a:lnTo>
                  <a:lnTo>
                    <a:pt x="103" y="2735"/>
                  </a:lnTo>
                  <a:lnTo>
                    <a:pt x="205" y="2837"/>
                  </a:lnTo>
                  <a:lnTo>
                    <a:pt x="282" y="2914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8" y="3016"/>
                  </a:lnTo>
                  <a:lnTo>
                    <a:pt x="1381" y="2965"/>
                  </a:lnTo>
                  <a:lnTo>
                    <a:pt x="1508" y="2914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3"/>
                  </a:lnTo>
                  <a:lnTo>
                    <a:pt x="1764" y="2505"/>
                  </a:lnTo>
                  <a:lnTo>
                    <a:pt x="1789" y="2377"/>
                  </a:lnTo>
                  <a:lnTo>
                    <a:pt x="1789" y="639"/>
                  </a:lnTo>
                  <a:lnTo>
                    <a:pt x="1764" y="512"/>
                  </a:lnTo>
                  <a:lnTo>
                    <a:pt x="1738" y="409"/>
                  </a:lnTo>
                  <a:lnTo>
                    <a:pt x="1662" y="282"/>
                  </a:lnTo>
                  <a:lnTo>
                    <a:pt x="1585" y="205"/>
                  </a:lnTo>
                  <a:lnTo>
                    <a:pt x="1508" y="128"/>
                  </a:lnTo>
                  <a:lnTo>
                    <a:pt x="1381" y="52"/>
                  </a:lnTo>
                  <a:lnTo>
                    <a:pt x="1278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5" name="Google Shape;1955;p59"/>
            <p:cNvSpPr/>
            <p:nvPr/>
          </p:nvSpPr>
          <p:spPr>
            <a:xfrm>
              <a:off x="7953475" y="6263745"/>
              <a:ext cx="88825" cy="75400"/>
            </a:xfrm>
            <a:custGeom>
              <a:avLst/>
              <a:gdLst/>
              <a:ahLst/>
              <a:cxnLst/>
              <a:rect l="l" t="t" r="r" b="b"/>
              <a:pathLst>
                <a:path w="3553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2"/>
                  </a:lnTo>
                  <a:lnTo>
                    <a:pt x="282" y="128"/>
                  </a:lnTo>
                  <a:lnTo>
                    <a:pt x="205" y="205"/>
                  </a:lnTo>
                  <a:lnTo>
                    <a:pt x="103" y="282"/>
                  </a:lnTo>
                  <a:lnTo>
                    <a:pt x="52" y="409"/>
                  </a:lnTo>
                  <a:lnTo>
                    <a:pt x="26" y="512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3"/>
                  </a:lnTo>
                  <a:lnTo>
                    <a:pt x="103" y="2735"/>
                  </a:lnTo>
                  <a:lnTo>
                    <a:pt x="205" y="2837"/>
                  </a:lnTo>
                  <a:lnTo>
                    <a:pt x="282" y="2914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381" y="2965"/>
                  </a:lnTo>
                  <a:lnTo>
                    <a:pt x="1508" y="2914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3"/>
                  </a:lnTo>
                  <a:lnTo>
                    <a:pt x="1764" y="2505"/>
                  </a:lnTo>
                  <a:lnTo>
                    <a:pt x="1790" y="2377"/>
                  </a:lnTo>
                  <a:lnTo>
                    <a:pt x="1790" y="2505"/>
                  </a:lnTo>
                  <a:lnTo>
                    <a:pt x="1841" y="2633"/>
                  </a:lnTo>
                  <a:lnTo>
                    <a:pt x="1892" y="2735"/>
                  </a:lnTo>
                  <a:lnTo>
                    <a:pt x="1968" y="2837"/>
                  </a:lnTo>
                  <a:lnTo>
                    <a:pt x="2071" y="2914"/>
                  </a:lnTo>
                  <a:lnTo>
                    <a:pt x="2173" y="2965"/>
                  </a:lnTo>
                  <a:lnTo>
                    <a:pt x="2301" y="3016"/>
                  </a:lnTo>
                  <a:lnTo>
                    <a:pt x="3042" y="3016"/>
                  </a:lnTo>
                  <a:lnTo>
                    <a:pt x="3170" y="2965"/>
                  </a:lnTo>
                  <a:lnTo>
                    <a:pt x="3272" y="2914"/>
                  </a:lnTo>
                  <a:lnTo>
                    <a:pt x="3374" y="2837"/>
                  </a:lnTo>
                  <a:lnTo>
                    <a:pt x="3451" y="2735"/>
                  </a:lnTo>
                  <a:lnTo>
                    <a:pt x="3502" y="2633"/>
                  </a:lnTo>
                  <a:lnTo>
                    <a:pt x="3553" y="2505"/>
                  </a:lnTo>
                  <a:lnTo>
                    <a:pt x="3553" y="2377"/>
                  </a:lnTo>
                  <a:lnTo>
                    <a:pt x="3553" y="639"/>
                  </a:lnTo>
                  <a:lnTo>
                    <a:pt x="3553" y="512"/>
                  </a:lnTo>
                  <a:lnTo>
                    <a:pt x="3502" y="409"/>
                  </a:lnTo>
                  <a:lnTo>
                    <a:pt x="3451" y="282"/>
                  </a:lnTo>
                  <a:lnTo>
                    <a:pt x="3374" y="205"/>
                  </a:lnTo>
                  <a:lnTo>
                    <a:pt x="3272" y="128"/>
                  </a:lnTo>
                  <a:lnTo>
                    <a:pt x="3170" y="52"/>
                  </a:lnTo>
                  <a:lnTo>
                    <a:pt x="3042" y="26"/>
                  </a:lnTo>
                  <a:lnTo>
                    <a:pt x="2914" y="0"/>
                  </a:lnTo>
                  <a:lnTo>
                    <a:pt x="2428" y="0"/>
                  </a:lnTo>
                  <a:lnTo>
                    <a:pt x="2301" y="26"/>
                  </a:lnTo>
                  <a:lnTo>
                    <a:pt x="2173" y="52"/>
                  </a:lnTo>
                  <a:lnTo>
                    <a:pt x="2071" y="128"/>
                  </a:lnTo>
                  <a:lnTo>
                    <a:pt x="1968" y="205"/>
                  </a:lnTo>
                  <a:lnTo>
                    <a:pt x="1892" y="282"/>
                  </a:lnTo>
                  <a:lnTo>
                    <a:pt x="1841" y="409"/>
                  </a:lnTo>
                  <a:lnTo>
                    <a:pt x="1790" y="512"/>
                  </a:lnTo>
                  <a:lnTo>
                    <a:pt x="1790" y="639"/>
                  </a:lnTo>
                  <a:lnTo>
                    <a:pt x="1764" y="512"/>
                  </a:lnTo>
                  <a:lnTo>
                    <a:pt x="1738" y="409"/>
                  </a:lnTo>
                  <a:lnTo>
                    <a:pt x="1662" y="282"/>
                  </a:lnTo>
                  <a:lnTo>
                    <a:pt x="1585" y="205"/>
                  </a:lnTo>
                  <a:lnTo>
                    <a:pt x="1508" y="128"/>
                  </a:lnTo>
                  <a:lnTo>
                    <a:pt x="1381" y="52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6" name="Google Shape;1956;p59"/>
            <p:cNvSpPr/>
            <p:nvPr/>
          </p:nvSpPr>
          <p:spPr>
            <a:xfrm>
              <a:off x="7775875" y="6156420"/>
              <a:ext cx="44750" cy="75400"/>
            </a:xfrm>
            <a:custGeom>
              <a:avLst/>
              <a:gdLst/>
              <a:ahLst/>
              <a:cxnLst/>
              <a:rect l="l" t="t" r="r" b="b"/>
              <a:pathLst>
                <a:path w="1790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28"/>
                  </a:lnTo>
                  <a:lnTo>
                    <a:pt x="180" y="205"/>
                  </a:lnTo>
                  <a:lnTo>
                    <a:pt x="103" y="281"/>
                  </a:lnTo>
                  <a:lnTo>
                    <a:pt x="52" y="409"/>
                  </a:lnTo>
                  <a:lnTo>
                    <a:pt x="1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1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180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8" y="3016"/>
                  </a:lnTo>
                  <a:lnTo>
                    <a:pt x="1381" y="2965"/>
                  </a:lnTo>
                  <a:lnTo>
                    <a:pt x="1483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2"/>
                  </a:lnTo>
                  <a:lnTo>
                    <a:pt x="1764" y="2505"/>
                  </a:lnTo>
                  <a:lnTo>
                    <a:pt x="1789" y="2377"/>
                  </a:lnTo>
                  <a:lnTo>
                    <a:pt x="1789" y="639"/>
                  </a:lnTo>
                  <a:lnTo>
                    <a:pt x="1764" y="511"/>
                  </a:lnTo>
                  <a:lnTo>
                    <a:pt x="1738" y="409"/>
                  </a:lnTo>
                  <a:lnTo>
                    <a:pt x="1662" y="281"/>
                  </a:lnTo>
                  <a:lnTo>
                    <a:pt x="1585" y="205"/>
                  </a:lnTo>
                  <a:lnTo>
                    <a:pt x="1483" y="128"/>
                  </a:lnTo>
                  <a:lnTo>
                    <a:pt x="1381" y="51"/>
                  </a:lnTo>
                  <a:lnTo>
                    <a:pt x="1278" y="26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7" name="Google Shape;1957;p59"/>
            <p:cNvSpPr/>
            <p:nvPr/>
          </p:nvSpPr>
          <p:spPr>
            <a:xfrm>
              <a:off x="7819950" y="6156420"/>
              <a:ext cx="44750" cy="75400"/>
            </a:xfrm>
            <a:custGeom>
              <a:avLst/>
              <a:gdLst/>
              <a:ahLst/>
              <a:cxnLst/>
              <a:rect l="l" t="t" r="r" b="b"/>
              <a:pathLst>
                <a:path w="1790" h="3016" extrusionOk="0">
                  <a:moveTo>
                    <a:pt x="665" y="0"/>
                  </a:moveTo>
                  <a:lnTo>
                    <a:pt x="512" y="26"/>
                  </a:lnTo>
                  <a:lnTo>
                    <a:pt x="410" y="51"/>
                  </a:lnTo>
                  <a:lnTo>
                    <a:pt x="308" y="128"/>
                  </a:lnTo>
                  <a:lnTo>
                    <a:pt x="205" y="205"/>
                  </a:lnTo>
                  <a:lnTo>
                    <a:pt x="129" y="281"/>
                  </a:lnTo>
                  <a:lnTo>
                    <a:pt x="52" y="409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29" y="2735"/>
                  </a:lnTo>
                  <a:lnTo>
                    <a:pt x="205" y="2837"/>
                  </a:lnTo>
                  <a:lnTo>
                    <a:pt x="308" y="2913"/>
                  </a:lnTo>
                  <a:lnTo>
                    <a:pt x="410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406" y="2965"/>
                  </a:lnTo>
                  <a:lnTo>
                    <a:pt x="1509" y="2913"/>
                  </a:lnTo>
                  <a:lnTo>
                    <a:pt x="1611" y="2837"/>
                  </a:lnTo>
                  <a:lnTo>
                    <a:pt x="1687" y="2735"/>
                  </a:lnTo>
                  <a:lnTo>
                    <a:pt x="1739" y="2632"/>
                  </a:lnTo>
                  <a:lnTo>
                    <a:pt x="1790" y="2505"/>
                  </a:lnTo>
                  <a:lnTo>
                    <a:pt x="1790" y="2377"/>
                  </a:lnTo>
                  <a:lnTo>
                    <a:pt x="1790" y="639"/>
                  </a:lnTo>
                  <a:lnTo>
                    <a:pt x="1790" y="511"/>
                  </a:lnTo>
                  <a:lnTo>
                    <a:pt x="1739" y="409"/>
                  </a:lnTo>
                  <a:lnTo>
                    <a:pt x="1687" y="281"/>
                  </a:lnTo>
                  <a:lnTo>
                    <a:pt x="1611" y="205"/>
                  </a:lnTo>
                  <a:lnTo>
                    <a:pt x="1509" y="128"/>
                  </a:lnTo>
                  <a:lnTo>
                    <a:pt x="1406" y="51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8" name="Google Shape;1958;p59"/>
            <p:cNvSpPr/>
            <p:nvPr/>
          </p:nvSpPr>
          <p:spPr>
            <a:xfrm>
              <a:off x="7864675" y="6156420"/>
              <a:ext cx="44750" cy="75400"/>
            </a:xfrm>
            <a:custGeom>
              <a:avLst/>
              <a:gdLst/>
              <a:ahLst/>
              <a:cxnLst/>
              <a:rect l="l" t="t" r="r" b="b"/>
              <a:pathLst>
                <a:path w="1790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28"/>
                  </a:lnTo>
                  <a:lnTo>
                    <a:pt x="180" y="205"/>
                  </a:lnTo>
                  <a:lnTo>
                    <a:pt x="103" y="281"/>
                  </a:lnTo>
                  <a:lnTo>
                    <a:pt x="52" y="409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180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8" y="3016"/>
                  </a:lnTo>
                  <a:lnTo>
                    <a:pt x="1381" y="2965"/>
                  </a:lnTo>
                  <a:lnTo>
                    <a:pt x="1508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2"/>
                  </a:lnTo>
                  <a:lnTo>
                    <a:pt x="1764" y="2505"/>
                  </a:lnTo>
                  <a:lnTo>
                    <a:pt x="1790" y="2377"/>
                  </a:lnTo>
                  <a:lnTo>
                    <a:pt x="1790" y="639"/>
                  </a:lnTo>
                  <a:lnTo>
                    <a:pt x="1764" y="511"/>
                  </a:lnTo>
                  <a:lnTo>
                    <a:pt x="1738" y="409"/>
                  </a:lnTo>
                  <a:lnTo>
                    <a:pt x="1662" y="281"/>
                  </a:lnTo>
                  <a:lnTo>
                    <a:pt x="1585" y="205"/>
                  </a:lnTo>
                  <a:lnTo>
                    <a:pt x="1508" y="128"/>
                  </a:lnTo>
                  <a:lnTo>
                    <a:pt x="1381" y="51"/>
                  </a:lnTo>
                  <a:lnTo>
                    <a:pt x="1278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9" name="Google Shape;1959;p59"/>
            <p:cNvSpPr/>
            <p:nvPr/>
          </p:nvSpPr>
          <p:spPr>
            <a:xfrm>
              <a:off x="7909400" y="6156420"/>
              <a:ext cx="44100" cy="75400"/>
            </a:xfrm>
            <a:custGeom>
              <a:avLst/>
              <a:gdLst/>
              <a:ahLst/>
              <a:cxnLst/>
              <a:rect l="l" t="t" r="r" b="b"/>
              <a:pathLst>
                <a:path w="1764" h="3016" extrusionOk="0">
                  <a:moveTo>
                    <a:pt x="639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28"/>
                  </a:lnTo>
                  <a:lnTo>
                    <a:pt x="179" y="205"/>
                  </a:lnTo>
                  <a:lnTo>
                    <a:pt x="103" y="281"/>
                  </a:lnTo>
                  <a:lnTo>
                    <a:pt x="52" y="409"/>
                  </a:lnTo>
                  <a:lnTo>
                    <a:pt x="1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1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179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53" y="3016"/>
                  </a:lnTo>
                  <a:lnTo>
                    <a:pt x="1380" y="2965"/>
                  </a:lnTo>
                  <a:lnTo>
                    <a:pt x="1483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13" y="2632"/>
                  </a:lnTo>
                  <a:lnTo>
                    <a:pt x="1764" y="2505"/>
                  </a:lnTo>
                  <a:lnTo>
                    <a:pt x="1764" y="2377"/>
                  </a:lnTo>
                  <a:lnTo>
                    <a:pt x="1764" y="639"/>
                  </a:lnTo>
                  <a:lnTo>
                    <a:pt x="1764" y="511"/>
                  </a:lnTo>
                  <a:lnTo>
                    <a:pt x="1713" y="409"/>
                  </a:lnTo>
                  <a:lnTo>
                    <a:pt x="1662" y="281"/>
                  </a:lnTo>
                  <a:lnTo>
                    <a:pt x="1585" y="205"/>
                  </a:lnTo>
                  <a:lnTo>
                    <a:pt x="1483" y="128"/>
                  </a:lnTo>
                  <a:lnTo>
                    <a:pt x="1380" y="51"/>
                  </a:lnTo>
                  <a:lnTo>
                    <a:pt x="1253" y="26"/>
                  </a:lnTo>
                  <a:lnTo>
                    <a:pt x="1125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0" name="Google Shape;1960;p59"/>
            <p:cNvSpPr/>
            <p:nvPr/>
          </p:nvSpPr>
          <p:spPr>
            <a:xfrm>
              <a:off x="7953475" y="6156420"/>
              <a:ext cx="88825" cy="75400"/>
            </a:xfrm>
            <a:custGeom>
              <a:avLst/>
              <a:gdLst/>
              <a:ahLst/>
              <a:cxnLst/>
              <a:rect l="l" t="t" r="r" b="b"/>
              <a:pathLst>
                <a:path w="3553" h="3016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28"/>
                  </a:lnTo>
                  <a:lnTo>
                    <a:pt x="205" y="205"/>
                  </a:lnTo>
                  <a:lnTo>
                    <a:pt x="103" y="281"/>
                  </a:lnTo>
                  <a:lnTo>
                    <a:pt x="52" y="409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2377"/>
                  </a:lnTo>
                  <a:lnTo>
                    <a:pt x="26" y="2505"/>
                  </a:lnTo>
                  <a:lnTo>
                    <a:pt x="52" y="2632"/>
                  </a:lnTo>
                  <a:lnTo>
                    <a:pt x="103" y="2735"/>
                  </a:lnTo>
                  <a:lnTo>
                    <a:pt x="205" y="2837"/>
                  </a:lnTo>
                  <a:lnTo>
                    <a:pt x="282" y="2913"/>
                  </a:lnTo>
                  <a:lnTo>
                    <a:pt x="384" y="2965"/>
                  </a:lnTo>
                  <a:lnTo>
                    <a:pt x="512" y="3016"/>
                  </a:lnTo>
                  <a:lnTo>
                    <a:pt x="1279" y="3016"/>
                  </a:lnTo>
                  <a:lnTo>
                    <a:pt x="1381" y="2965"/>
                  </a:lnTo>
                  <a:lnTo>
                    <a:pt x="1508" y="2913"/>
                  </a:lnTo>
                  <a:lnTo>
                    <a:pt x="1585" y="2837"/>
                  </a:lnTo>
                  <a:lnTo>
                    <a:pt x="1662" y="2735"/>
                  </a:lnTo>
                  <a:lnTo>
                    <a:pt x="1738" y="2632"/>
                  </a:lnTo>
                  <a:lnTo>
                    <a:pt x="1764" y="2505"/>
                  </a:lnTo>
                  <a:lnTo>
                    <a:pt x="1790" y="2377"/>
                  </a:lnTo>
                  <a:lnTo>
                    <a:pt x="1790" y="2505"/>
                  </a:lnTo>
                  <a:lnTo>
                    <a:pt x="1841" y="2632"/>
                  </a:lnTo>
                  <a:lnTo>
                    <a:pt x="1892" y="2735"/>
                  </a:lnTo>
                  <a:lnTo>
                    <a:pt x="1968" y="2837"/>
                  </a:lnTo>
                  <a:lnTo>
                    <a:pt x="2071" y="2913"/>
                  </a:lnTo>
                  <a:lnTo>
                    <a:pt x="2173" y="2965"/>
                  </a:lnTo>
                  <a:lnTo>
                    <a:pt x="2301" y="3016"/>
                  </a:lnTo>
                  <a:lnTo>
                    <a:pt x="3042" y="3016"/>
                  </a:lnTo>
                  <a:lnTo>
                    <a:pt x="3170" y="2965"/>
                  </a:lnTo>
                  <a:lnTo>
                    <a:pt x="3272" y="2913"/>
                  </a:lnTo>
                  <a:lnTo>
                    <a:pt x="3374" y="2837"/>
                  </a:lnTo>
                  <a:lnTo>
                    <a:pt x="3451" y="2735"/>
                  </a:lnTo>
                  <a:lnTo>
                    <a:pt x="3502" y="2632"/>
                  </a:lnTo>
                  <a:lnTo>
                    <a:pt x="3553" y="2505"/>
                  </a:lnTo>
                  <a:lnTo>
                    <a:pt x="3553" y="2377"/>
                  </a:lnTo>
                  <a:lnTo>
                    <a:pt x="3553" y="639"/>
                  </a:lnTo>
                  <a:lnTo>
                    <a:pt x="3553" y="511"/>
                  </a:lnTo>
                  <a:lnTo>
                    <a:pt x="3502" y="409"/>
                  </a:lnTo>
                  <a:lnTo>
                    <a:pt x="3451" y="281"/>
                  </a:lnTo>
                  <a:lnTo>
                    <a:pt x="3374" y="205"/>
                  </a:lnTo>
                  <a:lnTo>
                    <a:pt x="3272" y="128"/>
                  </a:lnTo>
                  <a:lnTo>
                    <a:pt x="3170" y="51"/>
                  </a:lnTo>
                  <a:lnTo>
                    <a:pt x="3042" y="26"/>
                  </a:lnTo>
                  <a:lnTo>
                    <a:pt x="2914" y="0"/>
                  </a:lnTo>
                  <a:lnTo>
                    <a:pt x="2428" y="0"/>
                  </a:lnTo>
                  <a:lnTo>
                    <a:pt x="2301" y="26"/>
                  </a:lnTo>
                  <a:lnTo>
                    <a:pt x="2173" y="51"/>
                  </a:lnTo>
                  <a:lnTo>
                    <a:pt x="2071" y="128"/>
                  </a:lnTo>
                  <a:lnTo>
                    <a:pt x="1968" y="205"/>
                  </a:lnTo>
                  <a:lnTo>
                    <a:pt x="1892" y="281"/>
                  </a:lnTo>
                  <a:lnTo>
                    <a:pt x="1841" y="409"/>
                  </a:lnTo>
                  <a:lnTo>
                    <a:pt x="1790" y="511"/>
                  </a:lnTo>
                  <a:lnTo>
                    <a:pt x="1790" y="639"/>
                  </a:lnTo>
                  <a:lnTo>
                    <a:pt x="1764" y="511"/>
                  </a:lnTo>
                  <a:lnTo>
                    <a:pt x="1738" y="409"/>
                  </a:lnTo>
                  <a:lnTo>
                    <a:pt x="1662" y="281"/>
                  </a:lnTo>
                  <a:lnTo>
                    <a:pt x="1585" y="205"/>
                  </a:lnTo>
                  <a:lnTo>
                    <a:pt x="1508" y="128"/>
                  </a:lnTo>
                  <a:lnTo>
                    <a:pt x="1381" y="51"/>
                  </a:lnTo>
                  <a:lnTo>
                    <a:pt x="1279" y="26"/>
                  </a:lnTo>
                  <a:lnTo>
                    <a:pt x="115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1" name="Google Shape;1961;p59"/>
            <p:cNvSpPr/>
            <p:nvPr/>
          </p:nvSpPr>
          <p:spPr>
            <a:xfrm>
              <a:off x="7607850" y="6116170"/>
              <a:ext cx="446600" cy="416550"/>
            </a:xfrm>
            <a:custGeom>
              <a:avLst/>
              <a:gdLst/>
              <a:ahLst/>
              <a:cxnLst/>
              <a:rect l="l" t="t" r="r" b="b"/>
              <a:pathLst>
                <a:path w="17864" h="16662" extrusionOk="0">
                  <a:moveTo>
                    <a:pt x="640" y="0"/>
                  </a:moveTo>
                  <a:lnTo>
                    <a:pt x="512" y="26"/>
                  </a:lnTo>
                  <a:lnTo>
                    <a:pt x="384" y="51"/>
                  </a:lnTo>
                  <a:lnTo>
                    <a:pt x="282" y="128"/>
                  </a:lnTo>
                  <a:lnTo>
                    <a:pt x="205" y="205"/>
                  </a:lnTo>
                  <a:lnTo>
                    <a:pt x="103" y="281"/>
                  </a:lnTo>
                  <a:lnTo>
                    <a:pt x="52" y="409"/>
                  </a:lnTo>
                  <a:lnTo>
                    <a:pt x="26" y="511"/>
                  </a:lnTo>
                  <a:lnTo>
                    <a:pt x="1" y="639"/>
                  </a:lnTo>
                  <a:lnTo>
                    <a:pt x="1" y="16023"/>
                  </a:lnTo>
                  <a:lnTo>
                    <a:pt x="26" y="16151"/>
                  </a:lnTo>
                  <a:lnTo>
                    <a:pt x="52" y="16278"/>
                  </a:lnTo>
                  <a:lnTo>
                    <a:pt x="103" y="16381"/>
                  </a:lnTo>
                  <a:lnTo>
                    <a:pt x="205" y="16457"/>
                  </a:lnTo>
                  <a:lnTo>
                    <a:pt x="282" y="16560"/>
                  </a:lnTo>
                  <a:lnTo>
                    <a:pt x="384" y="16611"/>
                  </a:lnTo>
                  <a:lnTo>
                    <a:pt x="512" y="16636"/>
                  </a:lnTo>
                  <a:lnTo>
                    <a:pt x="640" y="16662"/>
                  </a:lnTo>
                  <a:lnTo>
                    <a:pt x="17225" y="16662"/>
                  </a:lnTo>
                  <a:lnTo>
                    <a:pt x="17352" y="16636"/>
                  </a:lnTo>
                  <a:lnTo>
                    <a:pt x="17455" y="16611"/>
                  </a:lnTo>
                  <a:lnTo>
                    <a:pt x="17582" y="16560"/>
                  </a:lnTo>
                  <a:lnTo>
                    <a:pt x="17659" y="16457"/>
                  </a:lnTo>
                  <a:lnTo>
                    <a:pt x="17736" y="16381"/>
                  </a:lnTo>
                  <a:lnTo>
                    <a:pt x="17812" y="16278"/>
                  </a:lnTo>
                  <a:lnTo>
                    <a:pt x="17838" y="16151"/>
                  </a:lnTo>
                  <a:lnTo>
                    <a:pt x="17863" y="16023"/>
                  </a:lnTo>
                  <a:lnTo>
                    <a:pt x="17863" y="639"/>
                  </a:lnTo>
                  <a:lnTo>
                    <a:pt x="17838" y="511"/>
                  </a:lnTo>
                  <a:lnTo>
                    <a:pt x="17812" y="409"/>
                  </a:lnTo>
                  <a:lnTo>
                    <a:pt x="17736" y="281"/>
                  </a:lnTo>
                  <a:lnTo>
                    <a:pt x="17659" y="205"/>
                  </a:lnTo>
                  <a:lnTo>
                    <a:pt x="17582" y="128"/>
                  </a:lnTo>
                  <a:lnTo>
                    <a:pt x="17455" y="51"/>
                  </a:lnTo>
                  <a:lnTo>
                    <a:pt x="17352" y="26"/>
                  </a:lnTo>
                  <a:lnTo>
                    <a:pt x="17225" y="0"/>
                  </a:lnTo>
                  <a:lnTo>
                    <a:pt x="16253" y="0"/>
                  </a:lnTo>
                  <a:lnTo>
                    <a:pt x="16126" y="26"/>
                  </a:lnTo>
                  <a:lnTo>
                    <a:pt x="15998" y="51"/>
                  </a:lnTo>
                  <a:lnTo>
                    <a:pt x="15896" y="128"/>
                  </a:lnTo>
                  <a:lnTo>
                    <a:pt x="15793" y="205"/>
                  </a:lnTo>
                  <a:lnTo>
                    <a:pt x="15717" y="281"/>
                  </a:lnTo>
                  <a:lnTo>
                    <a:pt x="15666" y="409"/>
                  </a:lnTo>
                  <a:lnTo>
                    <a:pt x="15615" y="511"/>
                  </a:lnTo>
                  <a:lnTo>
                    <a:pt x="15615" y="639"/>
                  </a:lnTo>
                  <a:lnTo>
                    <a:pt x="15615" y="13774"/>
                  </a:lnTo>
                  <a:lnTo>
                    <a:pt x="15589" y="13902"/>
                  </a:lnTo>
                  <a:lnTo>
                    <a:pt x="15563" y="14030"/>
                  </a:lnTo>
                  <a:lnTo>
                    <a:pt x="15487" y="14132"/>
                  </a:lnTo>
                  <a:lnTo>
                    <a:pt x="15410" y="14234"/>
                  </a:lnTo>
                  <a:lnTo>
                    <a:pt x="15333" y="14311"/>
                  </a:lnTo>
                  <a:lnTo>
                    <a:pt x="15206" y="14362"/>
                  </a:lnTo>
                  <a:lnTo>
                    <a:pt x="15104" y="14387"/>
                  </a:lnTo>
                  <a:lnTo>
                    <a:pt x="14976" y="14413"/>
                  </a:lnTo>
                  <a:lnTo>
                    <a:pt x="2888" y="14413"/>
                  </a:lnTo>
                  <a:lnTo>
                    <a:pt x="2761" y="14387"/>
                  </a:lnTo>
                  <a:lnTo>
                    <a:pt x="2633" y="14362"/>
                  </a:lnTo>
                  <a:lnTo>
                    <a:pt x="2531" y="14311"/>
                  </a:lnTo>
                  <a:lnTo>
                    <a:pt x="2428" y="14234"/>
                  </a:lnTo>
                  <a:lnTo>
                    <a:pt x="2352" y="14132"/>
                  </a:lnTo>
                  <a:lnTo>
                    <a:pt x="2301" y="14030"/>
                  </a:lnTo>
                  <a:lnTo>
                    <a:pt x="2275" y="13902"/>
                  </a:lnTo>
                  <a:lnTo>
                    <a:pt x="2250" y="13774"/>
                  </a:lnTo>
                  <a:lnTo>
                    <a:pt x="2250" y="639"/>
                  </a:lnTo>
                  <a:lnTo>
                    <a:pt x="2250" y="511"/>
                  </a:lnTo>
                  <a:lnTo>
                    <a:pt x="2199" y="409"/>
                  </a:lnTo>
                  <a:lnTo>
                    <a:pt x="2147" y="281"/>
                  </a:lnTo>
                  <a:lnTo>
                    <a:pt x="2071" y="205"/>
                  </a:lnTo>
                  <a:lnTo>
                    <a:pt x="1969" y="128"/>
                  </a:lnTo>
                  <a:lnTo>
                    <a:pt x="1866" y="51"/>
                  </a:lnTo>
                  <a:lnTo>
                    <a:pt x="1739" y="26"/>
                  </a:lnTo>
                  <a:lnTo>
                    <a:pt x="161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2" name="Google Shape;1962;p59"/>
            <p:cNvSpPr/>
            <p:nvPr/>
          </p:nvSpPr>
          <p:spPr>
            <a:xfrm>
              <a:off x="7736275" y="6505870"/>
              <a:ext cx="189750" cy="26850"/>
            </a:xfrm>
            <a:custGeom>
              <a:avLst/>
              <a:gdLst/>
              <a:ahLst/>
              <a:cxnLst/>
              <a:rect l="l" t="t" r="r" b="b"/>
              <a:pathLst>
                <a:path w="7590" h="1074" extrusionOk="0">
                  <a:moveTo>
                    <a:pt x="486" y="1"/>
                  </a:moveTo>
                  <a:lnTo>
                    <a:pt x="358" y="52"/>
                  </a:lnTo>
                  <a:lnTo>
                    <a:pt x="256" y="103"/>
                  </a:lnTo>
                  <a:lnTo>
                    <a:pt x="179" y="179"/>
                  </a:lnTo>
                  <a:lnTo>
                    <a:pt x="102" y="256"/>
                  </a:lnTo>
                  <a:lnTo>
                    <a:pt x="51" y="358"/>
                  </a:lnTo>
                  <a:lnTo>
                    <a:pt x="26" y="461"/>
                  </a:lnTo>
                  <a:lnTo>
                    <a:pt x="0" y="588"/>
                  </a:lnTo>
                  <a:lnTo>
                    <a:pt x="0" y="1074"/>
                  </a:lnTo>
                  <a:lnTo>
                    <a:pt x="7590" y="1074"/>
                  </a:lnTo>
                  <a:lnTo>
                    <a:pt x="7590" y="588"/>
                  </a:lnTo>
                  <a:lnTo>
                    <a:pt x="7564" y="461"/>
                  </a:lnTo>
                  <a:lnTo>
                    <a:pt x="7539" y="358"/>
                  </a:lnTo>
                  <a:lnTo>
                    <a:pt x="7488" y="256"/>
                  </a:lnTo>
                  <a:lnTo>
                    <a:pt x="7411" y="179"/>
                  </a:lnTo>
                  <a:lnTo>
                    <a:pt x="7309" y="103"/>
                  </a:lnTo>
                  <a:lnTo>
                    <a:pt x="7207" y="52"/>
                  </a:lnTo>
                  <a:lnTo>
                    <a:pt x="710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963" name="Google Shape;1963;p59"/>
          <p:cNvGrpSpPr/>
          <p:nvPr/>
        </p:nvGrpSpPr>
        <p:grpSpPr>
          <a:xfrm>
            <a:off x="6277339" y="2217356"/>
            <a:ext cx="702757" cy="362736"/>
            <a:chOff x="238125" y="2794225"/>
            <a:chExt cx="445950" cy="228750"/>
          </a:xfrm>
        </p:grpSpPr>
        <p:sp>
          <p:nvSpPr>
            <p:cNvPr id="1964" name="Google Shape;1964;p59"/>
            <p:cNvSpPr/>
            <p:nvPr/>
          </p:nvSpPr>
          <p:spPr>
            <a:xfrm>
              <a:off x="238125" y="2799975"/>
              <a:ext cx="264500" cy="223000"/>
            </a:xfrm>
            <a:custGeom>
              <a:avLst/>
              <a:gdLst/>
              <a:ahLst/>
              <a:cxnLst/>
              <a:rect l="l" t="t" r="r" b="b"/>
              <a:pathLst>
                <a:path w="10580" h="8920" extrusionOk="0">
                  <a:moveTo>
                    <a:pt x="2121" y="1"/>
                  </a:moveTo>
                  <a:lnTo>
                    <a:pt x="1891" y="52"/>
                  </a:lnTo>
                  <a:lnTo>
                    <a:pt x="1661" y="128"/>
                  </a:lnTo>
                  <a:lnTo>
                    <a:pt x="1457" y="205"/>
                  </a:lnTo>
                  <a:lnTo>
                    <a:pt x="1252" y="333"/>
                  </a:lnTo>
                  <a:lnTo>
                    <a:pt x="1073" y="461"/>
                  </a:lnTo>
                  <a:lnTo>
                    <a:pt x="894" y="588"/>
                  </a:lnTo>
                  <a:lnTo>
                    <a:pt x="741" y="742"/>
                  </a:lnTo>
                  <a:lnTo>
                    <a:pt x="486" y="1048"/>
                  </a:lnTo>
                  <a:lnTo>
                    <a:pt x="281" y="1329"/>
                  </a:lnTo>
                  <a:lnTo>
                    <a:pt x="102" y="1611"/>
                  </a:lnTo>
                  <a:lnTo>
                    <a:pt x="0" y="1789"/>
                  </a:lnTo>
                  <a:lnTo>
                    <a:pt x="0" y="1841"/>
                  </a:lnTo>
                  <a:lnTo>
                    <a:pt x="0" y="1892"/>
                  </a:lnTo>
                  <a:lnTo>
                    <a:pt x="26" y="1943"/>
                  </a:lnTo>
                  <a:lnTo>
                    <a:pt x="77" y="1968"/>
                  </a:lnTo>
                  <a:lnTo>
                    <a:pt x="792" y="2275"/>
                  </a:lnTo>
                  <a:lnTo>
                    <a:pt x="869" y="2275"/>
                  </a:lnTo>
                  <a:lnTo>
                    <a:pt x="920" y="2249"/>
                  </a:lnTo>
                  <a:lnTo>
                    <a:pt x="946" y="2224"/>
                  </a:lnTo>
                  <a:lnTo>
                    <a:pt x="1124" y="1892"/>
                  </a:lnTo>
                  <a:lnTo>
                    <a:pt x="1278" y="1713"/>
                  </a:lnTo>
                  <a:lnTo>
                    <a:pt x="1431" y="1508"/>
                  </a:lnTo>
                  <a:lnTo>
                    <a:pt x="1635" y="1304"/>
                  </a:lnTo>
                  <a:lnTo>
                    <a:pt x="1865" y="1151"/>
                  </a:lnTo>
                  <a:lnTo>
                    <a:pt x="1968" y="1099"/>
                  </a:lnTo>
                  <a:lnTo>
                    <a:pt x="2095" y="1048"/>
                  </a:lnTo>
                  <a:lnTo>
                    <a:pt x="2249" y="1023"/>
                  </a:lnTo>
                  <a:lnTo>
                    <a:pt x="2709" y="1023"/>
                  </a:lnTo>
                  <a:lnTo>
                    <a:pt x="2760" y="1074"/>
                  </a:lnTo>
                  <a:lnTo>
                    <a:pt x="2785" y="1099"/>
                  </a:lnTo>
                  <a:lnTo>
                    <a:pt x="2785" y="1176"/>
                  </a:lnTo>
                  <a:lnTo>
                    <a:pt x="2785" y="7028"/>
                  </a:lnTo>
                  <a:lnTo>
                    <a:pt x="2785" y="7054"/>
                  </a:lnTo>
                  <a:lnTo>
                    <a:pt x="2785" y="7207"/>
                  </a:lnTo>
                  <a:lnTo>
                    <a:pt x="2734" y="7360"/>
                  </a:lnTo>
                  <a:lnTo>
                    <a:pt x="2683" y="7514"/>
                  </a:lnTo>
                  <a:lnTo>
                    <a:pt x="2607" y="7641"/>
                  </a:lnTo>
                  <a:lnTo>
                    <a:pt x="2479" y="7744"/>
                  </a:lnTo>
                  <a:lnTo>
                    <a:pt x="2402" y="7795"/>
                  </a:lnTo>
                  <a:lnTo>
                    <a:pt x="2300" y="7846"/>
                  </a:lnTo>
                  <a:lnTo>
                    <a:pt x="2198" y="7871"/>
                  </a:lnTo>
                  <a:lnTo>
                    <a:pt x="2044" y="7897"/>
                  </a:lnTo>
                  <a:lnTo>
                    <a:pt x="1993" y="7922"/>
                  </a:lnTo>
                  <a:lnTo>
                    <a:pt x="1968" y="7948"/>
                  </a:lnTo>
                  <a:lnTo>
                    <a:pt x="1942" y="7974"/>
                  </a:lnTo>
                  <a:lnTo>
                    <a:pt x="1917" y="8025"/>
                  </a:lnTo>
                  <a:lnTo>
                    <a:pt x="1917" y="8791"/>
                  </a:lnTo>
                  <a:lnTo>
                    <a:pt x="1942" y="8842"/>
                  </a:lnTo>
                  <a:lnTo>
                    <a:pt x="1968" y="8894"/>
                  </a:lnTo>
                  <a:lnTo>
                    <a:pt x="2019" y="8919"/>
                  </a:lnTo>
                  <a:lnTo>
                    <a:pt x="2249" y="8919"/>
                  </a:lnTo>
                  <a:lnTo>
                    <a:pt x="2428" y="8868"/>
                  </a:lnTo>
                  <a:lnTo>
                    <a:pt x="2581" y="8817"/>
                  </a:lnTo>
                  <a:lnTo>
                    <a:pt x="2760" y="8766"/>
                  </a:lnTo>
                  <a:lnTo>
                    <a:pt x="2913" y="8689"/>
                  </a:lnTo>
                  <a:lnTo>
                    <a:pt x="3041" y="8612"/>
                  </a:lnTo>
                  <a:lnTo>
                    <a:pt x="3169" y="8510"/>
                  </a:lnTo>
                  <a:lnTo>
                    <a:pt x="3271" y="8408"/>
                  </a:lnTo>
                  <a:lnTo>
                    <a:pt x="3450" y="8204"/>
                  </a:lnTo>
                  <a:lnTo>
                    <a:pt x="3578" y="7974"/>
                  </a:lnTo>
                  <a:lnTo>
                    <a:pt x="3680" y="7769"/>
                  </a:lnTo>
                  <a:lnTo>
                    <a:pt x="3757" y="7565"/>
                  </a:lnTo>
                  <a:lnTo>
                    <a:pt x="3782" y="7386"/>
                  </a:lnTo>
                  <a:lnTo>
                    <a:pt x="3808" y="7207"/>
                  </a:lnTo>
                  <a:lnTo>
                    <a:pt x="3808" y="7028"/>
                  </a:lnTo>
                  <a:lnTo>
                    <a:pt x="3808" y="1176"/>
                  </a:lnTo>
                  <a:lnTo>
                    <a:pt x="3833" y="1099"/>
                  </a:lnTo>
                  <a:lnTo>
                    <a:pt x="3859" y="1074"/>
                  </a:lnTo>
                  <a:lnTo>
                    <a:pt x="3910" y="1023"/>
                  </a:lnTo>
                  <a:lnTo>
                    <a:pt x="6210" y="1023"/>
                  </a:lnTo>
                  <a:lnTo>
                    <a:pt x="6235" y="1074"/>
                  </a:lnTo>
                  <a:lnTo>
                    <a:pt x="6286" y="1099"/>
                  </a:lnTo>
                  <a:lnTo>
                    <a:pt x="6286" y="1176"/>
                  </a:lnTo>
                  <a:lnTo>
                    <a:pt x="6286" y="6517"/>
                  </a:lnTo>
                  <a:lnTo>
                    <a:pt x="6312" y="6747"/>
                  </a:lnTo>
                  <a:lnTo>
                    <a:pt x="6338" y="6926"/>
                  </a:lnTo>
                  <a:lnTo>
                    <a:pt x="6389" y="7156"/>
                  </a:lnTo>
                  <a:lnTo>
                    <a:pt x="6465" y="7411"/>
                  </a:lnTo>
                  <a:lnTo>
                    <a:pt x="6567" y="7692"/>
                  </a:lnTo>
                  <a:lnTo>
                    <a:pt x="6746" y="7948"/>
                  </a:lnTo>
                  <a:lnTo>
                    <a:pt x="6951" y="8204"/>
                  </a:lnTo>
                  <a:lnTo>
                    <a:pt x="7104" y="8357"/>
                  </a:lnTo>
                  <a:lnTo>
                    <a:pt x="7257" y="8459"/>
                  </a:lnTo>
                  <a:lnTo>
                    <a:pt x="7436" y="8561"/>
                  </a:lnTo>
                  <a:lnTo>
                    <a:pt x="7615" y="8638"/>
                  </a:lnTo>
                  <a:lnTo>
                    <a:pt x="7820" y="8715"/>
                  </a:lnTo>
                  <a:lnTo>
                    <a:pt x="8024" y="8766"/>
                  </a:lnTo>
                  <a:lnTo>
                    <a:pt x="8254" y="8791"/>
                  </a:lnTo>
                  <a:lnTo>
                    <a:pt x="8689" y="8791"/>
                  </a:lnTo>
                  <a:lnTo>
                    <a:pt x="8893" y="8766"/>
                  </a:lnTo>
                  <a:lnTo>
                    <a:pt x="9097" y="8715"/>
                  </a:lnTo>
                  <a:lnTo>
                    <a:pt x="9276" y="8638"/>
                  </a:lnTo>
                  <a:lnTo>
                    <a:pt x="9455" y="8561"/>
                  </a:lnTo>
                  <a:lnTo>
                    <a:pt x="9634" y="8485"/>
                  </a:lnTo>
                  <a:lnTo>
                    <a:pt x="9787" y="8357"/>
                  </a:lnTo>
                  <a:lnTo>
                    <a:pt x="9941" y="8229"/>
                  </a:lnTo>
                  <a:lnTo>
                    <a:pt x="10120" y="8025"/>
                  </a:lnTo>
                  <a:lnTo>
                    <a:pt x="10247" y="7795"/>
                  </a:lnTo>
                  <a:lnTo>
                    <a:pt x="10375" y="7565"/>
                  </a:lnTo>
                  <a:lnTo>
                    <a:pt x="10452" y="7360"/>
                  </a:lnTo>
                  <a:lnTo>
                    <a:pt x="10503" y="7130"/>
                  </a:lnTo>
                  <a:lnTo>
                    <a:pt x="10554" y="6951"/>
                  </a:lnTo>
                  <a:lnTo>
                    <a:pt x="10580" y="6645"/>
                  </a:lnTo>
                  <a:lnTo>
                    <a:pt x="10580" y="6594"/>
                  </a:lnTo>
                  <a:lnTo>
                    <a:pt x="10554" y="6543"/>
                  </a:lnTo>
                  <a:lnTo>
                    <a:pt x="10503" y="6517"/>
                  </a:lnTo>
                  <a:lnTo>
                    <a:pt x="10452" y="6491"/>
                  </a:lnTo>
                  <a:lnTo>
                    <a:pt x="9711" y="6491"/>
                  </a:lnTo>
                  <a:lnTo>
                    <a:pt x="9660" y="6517"/>
                  </a:lnTo>
                  <a:lnTo>
                    <a:pt x="9608" y="6543"/>
                  </a:lnTo>
                  <a:lnTo>
                    <a:pt x="9583" y="6568"/>
                  </a:lnTo>
                  <a:lnTo>
                    <a:pt x="9557" y="6619"/>
                  </a:lnTo>
                  <a:lnTo>
                    <a:pt x="9506" y="6900"/>
                  </a:lnTo>
                  <a:lnTo>
                    <a:pt x="9481" y="7054"/>
                  </a:lnTo>
                  <a:lnTo>
                    <a:pt x="9404" y="7207"/>
                  </a:lnTo>
                  <a:lnTo>
                    <a:pt x="9327" y="7335"/>
                  </a:lnTo>
                  <a:lnTo>
                    <a:pt x="9251" y="7462"/>
                  </a:lnTo>
                  <a:lnTo>
                    <a:pt x="9148" y="7539"/>
                  </a:lnTo>
                  <a:lnTo>
                    <a:pt x="9046" y="7641"/>
                  </a:lnTo>
                  <a:lnTo>
                    <a:pt x="8919" y="7692"/>
                  </a:lnTo>
                  <a:lnTo>
                    <a:pt x="8791" y="7744"/>
                  </a:lnTo>
                  <a:lnTo>
                    <a:pt x="8637" y="7769"/>
                  </a:lnTo>
                  <a:lnTo>
                    <a:pt x="8484" y="7769"/>
                  </a:lnTo>
                  <a:lnTo>
                    <a:pt x="8203" y="7744"/>
                  </a:lnTo>
                  <a:lnTo>
                    <a:pt x="8050" y="7718"/>
                  </a:lnTo>
                  <a:lnTo>
                    <a:pt x="7845" y="7616"/>
                  </a:lnTo>
                  <a:lnTo>
                    <a:pt x="7692" y="7514"/>
                  </a:lnTo>
                  <a:lnTo>
                    <a:pt x="7564" y="7360"/>
                  </a:lnTo>
                  <a:lnTo>
                    <a:pt x="7487" y="7207"/>
                  </a:lnTo>
                  <a:lnTo>
                    <a:pt x="7385" y="6951"/>
                  </a:lnTo>
                  <a:lnTo>
                    <a:pt x="7334" y="6747"/>
                  </a:lnTo>
                  <a:lnTo>
                    <a:pt x="7309" y="6517"/>
                  </a:lnTo>
                  <a:lnTo>
                    <a:pt x="7309" y="1176"/>
                  </a:lnTo>
                  <a:lnTo>
                    <a:pt x="7334" y="1099"/>
                  </a:lnTo>
                  <a:lnTo>
                    <a:pt x="7360" y="1074"/>
                  </a:lnTo>
                  <a:lnTo>
                    <a:pt x="7411" y="1023"/>
                  </a:lnTo>
                  <a:lnTo>
                    <a:pt x="8944" y="1023"/>
                  </a:lnTo>
                  <a:lnTo>
                    <a:pt x="8995" y="997"/>
                  </a:lnTo>
                  <a:lnTo>
                    <a:pt x="9046" y="972"/>
                  </a:lnTo>
                  <a:lnTo>
                    <a:pt x="9072" y="921"/>
                  </a:lnTo>
                  <a:lnTo>
                    <a:pt x="9097" y="869"/>
                  </a:lnTo>
                  <a:lnTo>
                    <a:pt x="9097" y="128"/>
                  </a:lnTo>
                  <a:lnTo>
                    <a:pt x="9072" y="77"/>
                  </a:lnTo>
                  <a:lnTo>
                    <a:pt x="9046" y="26"/>
                  </a:lnTo>
                  <a:lnTo>
                    <a:pt x="8995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5" name="Google Shape;1965;p59"/>
            <p:cNvSpPr/>
            <p:nvPr/>
          </p:nvSpPr>
          <p:spPr>
            <a:xfrm>
              <a:off x="407400" y="2825525"/>
              <a:ext cx="35800" cy="168700"/>
            </a:xfrm>
            <a:custGeom>
              <a:avLst/>
              <a:gdLst/>
              <a:ahLst/>
              <a:cxnLst/>
              <a:rect l="l" t="t" r="r" b="b"/>
              <a:pathLst>
                <a:path w="1432" h="6748" extrusionOk="0">
                  <a:moveTo>
                    <a:pt x="103" y="1"/>
                  </a:moveTo>
                  <a:lnTo>
                    <a:pt x="52" y="52"/>
                  </a:lnTo>
                  <a:lnTo>
                    <a:pt x="26" y="103"/>
                  </a:lnTo>
                  <a:lnTo>
                    <a:pt x="1" y="154"/>
                  </a:lnTo>
                  <a:lnTo>
                    <a:pt x="1" y="5495"/>
                  </a:lnTo>
                  <a:lnTo>
                    <a:pt x="26" y="5725"/>
                  </a:lnTo>
                  <a:lnTo>
                    <a:pt x="78" y="5929"/>
                  </a:lnTo>
                  <a:lnTo>
                    <a:pt x="180" y="6185"/>
                  </a:lnTo>
                  <a:lnTo>
                    <a:pt x="256" y="6313"/>
                  </a:lnTo>
                  <a:lnTo>
                    <a:pt x="333" y="6440"/>
                  </a:lnTo>
                  <a:lnTo>
                    <a:pt x="435" y="6543"/>
                  </a:lnTo>
                  <a:lnTo>
                    <a:pt x="563" y="6619"/>
                  </a:lnTo>
                  <a:lnTo>
                    <a:pt x="691" y="6670"/>
                  </a:lnTo>
                  <a:lnTo>
                    <a:pt x="844" y="6722"/>
                  </a:lnTo>
                  <a:lnTo>
                    <a:pt x="998" y="6747"/>
                  </a:lnTo>
                  <a:lnTo>
                    <a:pt x="1176" y="6747"/>
                  </a:lnTo>
                  <a:lnTo>
                    <a:pt x="1432" y="6722"/>
                  </a:lnTo>
                  <a:lnTo>
                    <a:pt x="1279" y="6696"/>
                  </a:lnTo>
                  <a:lnTo>
                    <a:pt x="1074" y="6594"/>
                  </a:lnTo>
                  <a:lnTo>
                    <a:pt x="921" y="6492"/>
                  </a:lnTo>
                  <a:lnTo>
                    <a:pt x="793" y="6338"/>
                  </a:lnTo>
                  <a:lnTo>
                    <a:pt x="716" y="6185"/>
                  </a:lnTo>
                  <a:lnTo>
                    <a:pt x="614" y="5929"/>
                  </a:lnTo>
                  <a:lnTo>
                    <a:pt x="563" y="5725"/>
                  </a:lnTo>
                  <a:lnTo>
                    <a:pt x="538" y="5495"/>
                  </a:lnTo>
                  <a:lnTo>
                    <a:pt x="538" y="154"/>
                  </a:lnTo>
                  <a:lnTo>
                    <a:pt x="563" y="77"/>
                  </a:lnTo>
                  <a:lnTo>
                    <a:pt x="589" y="52"/>
                  </a:lnTo>
                  <a:lnTo>
                    <a:pt x="640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6" name="Google Shape;1966;p59"/>
            <p:cNvSpPr/>
            <p:nvPr/>
          </p:nvSpPr>
          <p:spPr>
            <a:xfrm>
              <a:off x="447650" y="2799975"/>
              <a:ext cx="17925" cy="25575"/>
            </a:xfrm>
            <a:custGeom>
              <a:avLst/>
              <a:gdLst/>
              <a:ahLst/>
              <a:cxnLst/>
              <a:rect l="l" t="t" r="r" b="b"/>
              <a:pathLst>
                <a:path w="717" h="1023" extrusionOk="0">
                  <a:moveTo>
                    <a:pt x="78" y="1"/>
                  </a:moveTo>
                  <a:lnTo>
                    <a:pt x="129" y="52"/>
                  </a:lnTo>
                  <a:lnTo>
                    <a:pt x="154" y="103"/>
                  </a:lnTo>
                  <a:lnTo>
                    <a:pt x="180" y="154"/>
                  </a:lnTo>
                  <a:lnTo>
                    <a:pt x="180" y="844"/>
                  </a:lnTo>
                  <a:lnTo>
                    <a:pt x="154" y="921"/>
                  </a:lnTo>
                  <a:lnTo>
                    <a:pt x="129" y="972"/>
                  </a:lnTo>
                  <a:lnTo>
                    <a:pt x="78" y="997"/>
                  </a:lnTo>
                  <a:lnTo>
                    <a:pt x="1" y="1023"/>
                  </a:lnTo>
                  <a:lnTo>
                    <a:pt x="563" y="1023"/>
                  </a:lnTo>
                  <a:lnTo>
                    <a:pt x="614" y="997"/>
                  </a:lnTo>
                  <a:lnTo>
                    <a:pt x="665" y="972"/>
                  </a:lnTo>
                  <a:lnTo>
                    <a:pt x="691" y="921"/>
                  </a:lnTo>
                  <a:lnTo>
                    <a:pt x="716" y="869"/>
                  </a:lnTo>
                  <a:lnTo>
                    <a:pt x="716" y="128"/>
                  </a:lnTo>
                  <a:lnTo>
                    <a:pt x="691" y="77"/>
                  </a:lnTo>
                  <a:lnTo>
                    <a:pt x="665" y="26"/>
                  </a:lnTo>
                  <a:lnTo>
                    <a:pt x="614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7" name="Google Shape;1967;p59"/>
            <p:cNvSpPr/>
            <p:nvPr/>
          </p:nvSpPr>
          <p:spPr>
            <a:xfrm>
              <a:off x="443175" y="2962250"/>
              <a:ext cx="59450" cy="57525"/>
            </a:xfrm>
            <a:custGeom>
              <a:avLst/>
              <a:gdLst/>
              <a:ahLst/>
              <a:cxnLst/>
              <a:rect l="l" t="t" r="r" b="b"/>
              <a:pathLst>
                <a:path w="2378" h="2301" extrusionOk="0">
                  <a:moveTo>
                    <a:pt x="1713" y="0"/>
                  </a:moveTo>
                  <a:lnTo>
                    <a:pt x="1764" y="26"/>
                  </a:lnTo>
                  <a:lnTo>
                    <a:pt x="1815" y="77"/>
                  </a:lnTo>
                  <a:lnTo>
                    <a:pt x="1841" y="128"/>
                  </a:lnTo>
                  <a:lnTo>
                    <a:pt x="1866" y="179"/>
                  </a:lnTo>
                  <a:lnTo>
                    <a:pt x="1815" y="486"/>
                  </a:lnTo>
                  <a:lnTo>
                    <a:pt x="1764" y="690"/>
                  </a:lnTo>
                  <a:lnTo>
                    <a:pt x="1713" y="895"/>
                  </a:lnTo>
                  <a:lnTo>
                    <a:pt x="1611" y="1099"/>
                  </a:lnTo>
                  <a:lnTo>
                    <a:pt x="1509" y="1329"/>
                  </a:lnTo>
                  <a:lnTo>
                    <a:pt x="1381" y="1534"/>
                  </a:lnTo>
                  <a:lnTo>
                    <a:pt x="1202" y="1738"/>
                  </a:lnTo>
                  <a:lnTo>
                    <a:pt x="946" y="1943"/>
                  </a:lnTo>
                  <a:lnTo>
                    <a:pt x="665" y="2121"/>
                  </a:lnTo>
                  <a:lnTo>
                    <a:pt x="333" y="2224"/>
                  </a:lnTo>
                  <a:lnTo>
                    <a:pt x="1" y="2300"/>
                  </a:lnTo>
                  <a:lnTo>
                    <a:pt x="487" y="2300"/>
                  </a:lnTo>
                  <a:lnTo>
                    <a:pt x="691" y="2275"/>
                  </a:lnTo>
                  <a:lnTo>
                    <a:pt x="895" y="2224"/>
                  </a:lnTo>
                  <a:lnTo>
                    <a:pt x="1074" y="2147"/>
                  </a:lnTo>
                  <a:lnTo>
                    <a:pt x="1253" y="2070"/>
                  </a:lnTo>
                  <a:lnTo>
                    <a:pt x="1432" y="1994"/>
                  </a:lnTo>
                  <a:lnTo>
                    <a:pt x="1585" y="1866"/>
                  </a:lnTo>
                  <a:lnTo>
                    <a:pt x="1739" y="1738"/>
                  </a:lnTo>
                  <a:lnTo>
                    <a:pt x="1918" y="1534"/>
                  </a:lnTo>
                  <a:lnTo>
                    <a:pt x="2045" y="1304"/>
                  </a:lnTo>
                  <a:lnTo>
                    <a:pt x="2173" y="1074"/>
                  </a:lnTo>
                  <a:lnTo>
                    <a:pt x="2250" y="869"/>
                  </a:lnTo>
                  <a:lnTo>
                    <a:pt x="2301" y="639"/>
                  </a:lnTo>
                  <a:lnTo>
                    <a:pt x="2352" y="460"/>
                  </a:lnTo>
                  <a:lnTo>
                    <a:pt x="2378" y="154"/>
                  </a:lnTo>
                  <a:lnTo>
                    <a:pt x="2378" y="103"/>
                  </a:lnTo>
                  <a:lnTo>
                    <a:pt x="2352" y="52"/>
                  </a:lnTo>
                  <a:lnTo>
                    <a:pt x="2301" y="26"/>
                  </a:lnTo>
                  <a:lnTo>
                    <a:pt x="2250" y="0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8" name="Google Shape;1968;p59"/>
            <p:cNvSpPr/>
            <p:nvPr/>
          </p:nvSpPr>
          <p:spPr>
            <a:xfrm>
              <a:off x="245150" y="2825525"/>
              <a:ext cx="49200" cy="31325"/>
            </a:xfrm>
            <a:custGeom>
              <a:avLst/>
              <a:gdLst/>
              <a:ahLst/>
              <a:cxnLst/>
              <a:rect l="l" t="t" r="r" b="b"/>
              <a:pathLst>
                <a:path w="1968" h="1253" extrusionOk="0">
                  <a:moveTo>
                    <a:pt x="1559" y="1"/>
                  </a:moveTo>
                  <a:lnTo>
                    <a:pt x="1354" y="26"/>
                  </a:lnTo>
                  <a:lnTo>
                    <a:pt x="1150" y="103"/>
                  </a:lnTo>
                  <a:lnTo>
                    <a:pt x="946" y="205"/>
                  </a:lnTo>
                  <a:lnTo>
                    <a:pt x="792" y="333"/>
                  </a:lnTo>
                  <a:lnTo>
                    <a:pt x="639" y="486"/>
                  </a:lnTo>
                  <a:lnTo>
                    <a:pt x="486" y="640"/>
                  </a:lnTo>
                  <a:lnTo>
                    <a:pt x="281" y="946"/>
                  </a:lnTo>
                  <a:lnTo>
                    <a:pt x="230" y="997"/>
                  </a:lnTo>
                  <a:lnTo>
                    <a:pt x="153" y="1049"/>
                  </a:lnTo>
                  <a:lnTo>
                    <a:pt x="77" y="1049"/>
                  </a:lnTo>
                  <a:lnTo>
                    <a:pt x="0" y="1023"/>
                  </a:lnTo>
                  <a:lnTo>
                    <a:pt x="179" y="1100"/>
                  </a:lnTo>
                  <a:lnTo>
                    <a:pt x="511" y="1253"/>
                  </a:lnTo>
                  <a:lnTo>
                    <a:pt x="588" y="1253"/>
                  </a:lnTo>
                  <a:lnTo>
                    <a:pt x="639" y="1227"/>
                  </a:lnTo>
                  <a:lnTo>
                    <a:pt x="665" y="1202"/>
                  </a:lnTo>
                  <a:lnTo>
                    <a:pt x="843" y="895"/>
                  </a:lnTo>
                  <a:lnTo>
                    <a:pt x="971" y="716"/>
                  </a:lnTo>
                  <a:lnTo>
                    <a:pt x="1124" y="512"/>
                  </a:lnTo>
                  <a:lnTo>
                    <a:pt x="1303" y="333"/>
                  </a:lnTo>
                  <a:lnTo>
                    <a:pt x="1508" y="180"/>
                  </a:lnTo>
                  <a:lnTo>
                    <a:pt x="1738" y="77"/>
                  </a:lnTo>
                  <a:lnTo>
                    <a:pt x="1840" y="26"/>
                  </a:lnTo>
                  <a:lnTo>
                    <a:pt x="1968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9" name="Google Shape;1969;p59"/>
            <p:cNvSpPr/>
            <p:nvPr/>
          </p:nvSpPr>
          <p:spPr>
            <a:xfrm>
              <a:off x="307100" y="2825525"/>
              <a:ext cx="28775" cy="193600"/>
            </a:xfrm>
            <a:custGeom>
              <a:avLst/>
              <a:gdLst/>
              <a:ahLst/>
              <a:cxnLst/>
              <a:rect l="l" t="t" r="r" b="b"/>
              <a:pathLst>
                <a:path w="1151" h="7744" extrusionOk="0">
                  <a:moveTo>
                    <a:pt x="640" y="1"/>
                  </a:moveTo>
                  <a:lnTo>
                    <a:pt x="563" y="52"/>
                  </a:lnTo>
                  <a:lnTo>
                    <a:pt x="538" y="103"/>
                  </a:lnTo>
                  <a:lnTo>
                    <a:pt x="538" y="154"/>
                  </a:lnTo>
                  <a:lnTo>
                    <a:pt x="538" y="6006"/>
                  </a:lnTo>
                  <a:lnTo>
                    <a:pt x="512" y="6262"/>
                  </a:lnTo>
                  <a:lnTo>
                    <a:pt x="486" y="6466"/>
                  </a:lnTo>
                  <a:lnTo>
                    <a:pt x="435" y="6722"/>
                  </a:lnTo>
                  <a:lnTo>
                    <a:pt x="384" y="6977"/>
                  </a:lnTo>
                  <a:lnTo>
                    <a:pt x="282" y="7258"/>
                  </a:lnTo>
                  <a:lnTo>
                    <a:pt x="154" y="7514"/>
                  </a:lnTo>
                  <a:lnTo>
                    <a:pt x="1" y="7744"/>
                  </a:lnTo>
                  <a:lnTo>
                    <a:pt x="1" y="7744"/>
                  </a:lnTo>
                  <a:lnTo>
                    <a:pt x="129" y="7667"/>
                  </a:lnTo>
                  <a:lnTo>
                    <a:pt x="282" y="7590"/>
                  </a:lnTo>
                  <a:lnTo>
                    <a:pt x="410" y="7488"/>
                  </a:lnTo>
                  <a:lnTo>
                    <a:pt x="512" y="7386"/>
                  </a:lnTo>
                  <a:lnTo>
                    <a:pt x="691" y="7182"/>
                  </a:lnTo>
                  <a:lnTo>
                    <a:pt x="819" y="6952"/>
                  </a:lnTo>
                  <a:lnTo>
                    <a:pt x="921" y="6747"/>
                  </a:lnTo>
                  <a:lnTo>
                    <a:pt x="998" y="6543"/>
                  </a:lnTo>
                  <a:lnTo>
                    <a:pt x="1023" y="6364"/>
                  </a:lnTo>
                  <a:lnTo>
                    <a:pt x="1049" y="6185"/>
                  </a:lnTo>
                  <a:lnTo>
                    <a:pt x="1049" y="6006"/>
                  </a:lnTo>
                  <a:lnTo>
                    <a:pt x="1049" y="154"/>
                  </a:lnTo>
                  <a:lnTo>
                    <a:pt x="1074" y="77"/>
                  </a:lnTo>
                  <a:lnTo>
                    <a:pt x="1100" y="52"/>
                  </a:lnTo>
                  <a:lnTo>
                    <a:pt x="1151" y="1"/>
                  </a:lnTo>
                  <a:close/>
                </a:path>
              </a:pathLst>
            </a:custGeom>
            <a:solidFill>
              <a:srgbClr val="FFBE3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0" name="Google Shape;1970;p59"/>
            <p:cNvSpPr/>
            <p:nvPr/>
          </p:nvSpPr>
          <p:spPr>
            <a:xfrm>
              <a:off x="477050" y="2852375"/>
              <a:ext cx="86275" cy="25575"/>
            </a:xfrm>
            <a:custGeom>
              <a:avLst/>
              <a:gdLst/>
              <a:ahLst/>
              <a:cxnLst/>
              <a:rect l="l" t="t" r="r" b="b"/>
              <a:pathLst>
                <a:path w="3451" h="1023" extrusionOk="0">
                  <a:moveTo>
                    <a:pt x="205" y="0"/>
                  </a:moveTo>
                  <a:lnTo>
                    <a:pt x="128" y="26"/>
                  </a:lnTo>
                  <a:lnTo>
                    <a:pt x="51" y="77"/>
                  </a:lnTo>
                  <a:lnTo>
                    <a:pt x="0" y="153"/>
                  </a:lnTo>
                  <a:lnTo>
                    <a:pt x="0" y="230"/>
                  </a:lnTo>
                  <a:lnTo>
                    <a:pt x="0" y="818"/>
                  </a:lnTo>
                  <a:lnTo>
                    <a:pt x="0" y="894"/>
                  </a:lnTo>
                  <a:lnTo>
                    <a:pt x="51" y="971"/>
                  </a:lnTo>
                  <a:lnTo>
                    <a:pt x="128" y="1022"/>
                  </a:lnTo>
                  <a:lnTo>
                    <a:pt x="3297" y="1022"/>
                  </a:lnTo>
                  <a:lnTo>
                    <a:pt x="3374" y="971"/>
                  </a:lnTo>
                  <a:lnTo>
                    <a:pt x="3425" y="894"/>
                  </a:lnTo>
                  <a:lnTo>
                    <a:pt x="3450" y="818"/>
                  </a:lnTo>
                  <a:lnTo>
                    <a:pt x="3450" y="230"/>
                  </a:lnTo>
                  <a:lnTo>
                    <a:pt x="3425" y="153"/>
                  </a:lnTo>
                  <a:lnTo>
                    <a:pt x="3374" y="77"/>
                  </a:lnTo>
                  <a:lnTo>
                    <a:pt x="3297" y="26"/>
                  </a:lnTo>
                  <a:lnTo>
                    <a:pt x="3220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1" name="Google Shape;1971;p59"/>
            <p:cNvSpPr/>
            <p:nvPr/>
          </p:nvSpPr>
          <p:spPr>
            <a:xfrm>
              <a:off x="477050" y="2904750"/>
              <a:ext cx="86275" cy="25575"/>
            </a:xfrm>
            <a:custGeom>
              <a:avLst/>
              <a:gdLst/>
              <a:ahLst/>
              <a:cxnLst/>
              <a:rect l="l" t="t" r="r" b="b"/>
              <a:pathLst>
                <a:path w="3451" h="1023" extrusionOk="0">
                  <a:moveTo>
                    <a:pt x="205" y="1"/>
                  </a:moveTo>
                  <a:lnTo>
                    <a:pt x="128" y="26"/>
                  </a:lnTo>
                  <a:lnTo>
                    <a:pt x="51" y="77"/>
                  </a:lnTo>
                  <a:lnTo>
                    <a:pt x="0" y="154"/>
                  </a:lnTo>
                  <a:lnTo>
                    <a:pt x="0" y="231"/>
                  </a:lnTo>
                  <a:lnTo>
                    <a:pt x="0" y="818"/>
                  </a:lnTo>
                  <a:lnTo>
                    <a:pt x="0" y="895"/>
                  </a:lnTo>
                  <a:lnTo>
                    <a:pt x="51" y="972"/>
                  </a:lnTo>
                  <a:lnTo>
                    <a:pt x="128" y="1023"/>
                  </a:lnTo>
                  <a:lnTo>
                    <a:pt x="3297" y="1023"/>
                  </a:lnTo>
                  <a:lnTo>
                    <a:pt x="3374" y="972"/>
                  </a:lnTo>
                  <a:lnTo>
                    <a:pt x="3425" y="895"/>
                  </a:lnTo>
                  <a:lnTo>
                    <a:pt x="3450" y="818"/>
                  </a:lnTo>
                  <a:lnTo>
                    <a:pt x="3450" y="231"/>
                  </a:lnTo>
                  <a:lnTo>
                    <a:pt x="3425" y="154"/>
                  </a:lnTo>
                  <a:lnTo>
                    <a:pt x="3374" y="77"/>
                  </a:lnTo>
                  <a:lnTo>
                    <a:pt x="3297" y="26"/>
                  </a:lnTo>
                  <a:lnTo>
                    <a:pt x="3220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2" name="Google Shape;1972;p59"/>
            <p:cNvSpPr/>
            <p:nvPr/>
          </p:nvSpPr>
          <p:spPr>
            <a:xfrm>
              <a:off x="535175" y="2852375"/>
              <a:ext cx="28150" cy="25575"/>
            </a:xfrm>
            <a:custGeom>
              <a:avLst/>
              <a:gdLst/>
              <a:ahLst/>
              <a:cxnLst/>
              <a:rect l="l" t="t" r="r" b="b"/>
              <a:pathLst>
                <a:path w="1126" h="1023" extrusionOk="0">
                  <a:moveTo>
                    <a:pt x="1" y="0"/>
                  </a:moveTo>
                  <a:lnTo>
                    <a:pt x="77" y="26"/>
                  </a:lnTo>
                  <a:lnTo>
                    <a:pt x="154" y="77"/>
                  </a:lnTo>
                  <a:lnTo>
                    <a:pt x="180" y="128"/>
                  </a:lnTo>
                  <a:lnTo>
                    <a:pt x="205" y="230"/>
                  </a:lnTo>
                  <a:lnTo>
                    <a:pt x="205" y="818"/>
                  </a:lnTo>
                  <a:lnTo>
                    <a:pt x="180" y="894"/>
                  </a:lnTo>
                  <a:lnTo>
                    <a:pt x="154" y="971"/>
                  </a:lnTo>
                  <a:lnTo>
                    <a:pt x="77" y="1022"/>
                  </a:lnTo>
                  <a:lnTo>
                    <a:pt x="972" y="1022"/>
                  </a:lnTo>
                  <a:lnTo>
                    <a:pt x="1049" y="971"/>
                  </a:lnTo>
                  <a:lnTo>
                    <a:pt x="1100" y="894"/>
                  </a:lnTo>
                  <a:lnTo>
                    <a:pt x="1125" y="818"/>
                  </a:lnTo>
                  <a:lnTo>
                    <a:pt x="1125" y="230"/>
                  </a:lnTo>
                  <a:lnTo>
                    <a:pt x="1100" y="153"/>
                  </a:lnTo>
                  <a:lnTo>
                    <a:pt x="1049" y="77"/>
                  </a:lnTo>
                  <a:lnTo>
                    <a:pt x="972" y="26"/>
                  </a:lnTo>
                  <a:lnTo>
                    <a:pt x="895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3" name="Google Shape;1973;p59"/>
            <p:cNvSpPr/>
            <p:nvPr/>
          </p:nvSpPr>
          <p:spPr>
            <a:xfrm>
              <a:off x="535175" y="2904750"/>
              <a:ext cx="28150" cy="25575"/>
            </a:xfrm>
            <a:custGeom>
              <a:avLst/>
              <a:gdLst/>
              <a:ahLst/>
              <a:cxnLst/>
              <a:rect l="l" t="t" r="r" b="b"/>
              <a:pathLst>
                <a:path w="1126" h="1023" extrusionOk="0">
                  <a:moveTo>
                    <a:pt x="1" y="1"/>
                  </a:moveTo>
                  <a:lnTo>
                    <a:pt x="77" y="26"/>
                  </a:lnTo>
                  <a:lnTo>
                    <a:pt x="154" y="77"/>
                  </a:lnTo>
                  <a:lnTo>
                    <a:pt x="180" y="128"/>
                  </a:lnTo>
                  <a:lnTo>
                    <a:pt x="205" y="231"/>
                  </a:lnTo>
                  <a:lnTo>
                    <a:pt x="205" y="818"/>
                  </a:lnTo>
                  <a:lnTo>
                    <a:pt x="180" y="895"/>
                  </a:lnTo>
                  <a:lnTo>
                    <a:pt x="154" y="972"/>
                  </a:lnTo>
                  <a:lnTo>
                    <a:pt x="77" y="1023"/>
                  </a:lnTo>
                  <a:lnTo>
                    <a:pt x="972" y="1023"/>
                  </a:lnTo>
                  <a:lnTo>
                    <a:pt x="1049" y="972"/>
                  </a:lnTo>
                  <a:lnTo>
                    <a:pt x="1100" y="895"/>
                  </a:lnTo>
                  <a:lnTo>
                    <a:pt x="1125" y="818"/>
                  </a:lnTo>
                  <a:lnTo>
                    <a:pt x="1125" y="231"/>
                  </a:lnTo>
                  <a:lnTo>
                    <a:pt x="1100" y="154"/>
                  </a:lnTo>
                  <a:lnTo>
                    <a:pt x="1049" y="77"/>
                  </a:lnTo>
                  <a:lnTo>
                    <a:pt x="972" y="26"/>
                  </a:lnTo>
                  <a:lnTo>
                    <a:pt x="895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4" name="Google Shape;1974;p59"/>
            <p:cNvSpPr/>
            <p:nvPr/>
          </p:nvSpPr>
          <p:spPr>
            <a:xfrm>
              <a:off x="613125" y="2925200"/>
              <a:ext cx="39625" cy="60700"/>
            </a:xfrm>
            <a:custGeom>
              <a:avLst/>
              <a:gdLst/>
              <a:ahLst/>
              <a:cxnLst/>
              <a:rect l="l" t="t" r="r" b="b"/>
              <a:pathLst>
                <a:path w="1585" h="2428" extrusionOk="0">
                  <a:moveTo>
                    <a:pt x="179" y="0"/>
                  </a:moveTo>
                  <a:lnTo>
                    <a:pt x="77" y="77"/>
                  </a:lnTo>
                  <a:lnTo>
                    <a:pt x="26" y="154"/>
                  </a:lnTo>
                  <a:lnTo>
                    <a:pt x="0" y="256"/>
                  </a:lnTo>
                  <a:lnTo>
                    <a:pt x="26" y="358"/>
                  </a:lnTo>
                  <a:lnTo>
                    <a:pt x="77" y="435"/>
                  </a:lnTo>
                  <a:lnTo>
                    <a:pt x="179" y="511"/>
                  </a:lnTo>
                  <a:lnTo>
                    <a:pt x="920" y="511"/>
                  </a:lnTo>
                  <a:lnTo>
                    <a:pt x="256" y="2070"/>
                  </a:lnTo>
                  <a:lnTo>
                    <a:pt x="230" y="2172"/>
                  </a:lnTo>
                  <a:lnTo>
                    <a:pt x="230" y="2275"/>
                  </a:lnTo>
                  <a:lnTo>
                    <a:pt x="307" y="2351"/>
                  </a:lnTo>
                  <a:lnTo>
                    <a:pt x="384" y="2402"/>
                  </a:lnTo>
                  <a:lnTo>
                    <a:pt x="486" y="2428"/>
                  </a:lnTo>
                  <a:lnTo>
                    <a:pt x="563" y="2428"/>
                  </a:lnTo>
                  <a:lnTo>
                    <a:pt x="639" y="2402"/>
                  </a:lnTo>
                  <a:lnTo>
                    <a:pt x="690" y="2351"/>
                  </a:lnTo>
                  <a:lnTo>
                    <a:pt x="742" y="2275"/>
                  </a:lnTo>
                  <a:lnTo>
                    <a:pt x="1585" y="358"/>
                  </a:lnTo>
                  <a:lnTo>
                    <a:pt x="1585" y="307"/>
                  </a:lnTo>
                  <a:lnTo>
                    <a:pt x="1585" y="230"/>
                  </a:lnTo>
                  <a:lnTo>
                    <a:pt x="1585" y="179"/>
                  </a:lnTo>
                  <a:lnTo>
                    <a:pt x="1559" y="102"/>
                  </a:lnTo>
                  <a:lnTo>
                    <a:pt x="1508" y="51"/>
                  </a:lnTo>
                  <a:lnTo>
                    <a:pt x="1457" y="26"/>
                  </a:lnTo>
                  <a:lnTo>
                    <a:pt x="1406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5" name="Google Shape;1975;p59"/>
            <p:cNvSpPr/>
            <p:nvPr/>
          </p:nvSpPr>
          <p:spPr>
            <a:xfrm>
              <a:off x="588850" y="2794225"/>
              <a:ext cx="39000" cy="61350"/>
            </a:xfrm>
            <a:custGeom>
              <a:avLst/>
              <a:gdLst/>
              <a:ahLst/>
              <a:cxnLst/>
              <a:rect l="l" t="t" r="r" b="b"/>
              <a:pathLst>
                <a:path w="1560" h="2454" extrusionOk="0">
                  <a:moveTo>
                    <a:pt x="741" y="1"/>
                  </a:moveTo>
                  <a:lnTo>
                    <a:pt x="614" y="26"/>
                  </a:lnTo>
                  <a:lnTo>
                    <a:pt x="486" y="52"/>
                  </a:lnTo>
                  <a:lnTo>
                    <a:pt x="358" y="103"/>
                  </a:lnTo>
                  <a:lnTo>
                    <a:pt x="256" y="180"/>
                  </a:lnTo>
                  <a:lnTo>
                    <a:pt x="179" y="256"/>
                  </a:lnTo>
                  <a:lnTo>
                    <a:pt x="103" y="358"/>
                  </a:lnTo>
                  <a:lnTo>
                    <a:pt x="52" y="486"/>
                  </a:lnTo>
                  <a:lnTo>
                    <a:pt x="0" y="614"/>
                  </a:lnTo>
                  <a:lnTo>
                    <a:pt x="0" y="716"/>
                  </a:lnTo>
                  <a:lnTo>
                    <a:pt x="52" y="818"/>
                  </a:lnTo>
                  <a:lnTo>
                    <a:pt x="103" y="869"/>
                  </a:lnTo>
                  <a:lnTo>
                    <a:pt x="205" y="921"/>
                  </a:lnTo>
                  <a:lnTo>
                    <a:pt x="307" y="921"/>
                  </a:lnTo>
                  <a:lnTo>
                    <a:pt x="409" y="869"/>
                  </a:lnTo>
                  <a:lnTo>
                    <a:pt x="486" y="818"/>
                  </a:lnTo>
                  <a:lnTo>
                    <a:pt x="511" y="716"/>
                  </a:lnTo>
                  <a:lnTo>
                    <a:pt x="563" y="639"/>
                  </a:lnTo>
                  <a:lnTo>
                    <a:pt x="588" y="588"/>
                  </a:lnTo>
                  <a:lnTo>
                    <a:pt x="665" y="537"/>
                  </a:lnTo>
                  <a:lnTo>
                    <a:pt x="741" y="537"/>
                  </a:lnTo>
                  <a:lnTo>
                    <a:pt x="818" y="563"/>
                  </a:lnTo>
                  <a:lnTo>
                    <a:pt x="895" y="588"/>
                  </a:lnTo>
                  <a:lnTo>
                    <a:pt x="946" y="665"/>
                  </a:lnTo>
                  <a:lnTo>
                    <a:pt x="946" y="742"/>
                  </a:lnTo>
                  <a:lnTo>
                    <a:pt x="946" y="767"/>
                  </a:lnTo>
                  <a:lnTo>
                    <a:pt x="895" y="895"/>
                  </a:lnTo>
                  <a:lnTo>
                    <a:pt x="793" y="1074"/>
                  </a:lnTo>
                  <a:lnTo>
                    <a:pt x="230" y="1866"/>
                  </a:lnTo>
                  <a:lnTo>
                    <a:pt x="128" y="1968"/>
                  </a:lnTo>
                  <a:lnTo>
                    <a:pt x="77" y="2071"/>
                  </a:lnTo>
                  <a:lnTo>
                    <a:pt x="52" y="2173"/>
                  </a:lnTo>
                  <a:lnTo>
                    <a:pt x="77" y="2275"/>
                  </a:lnTo>
                  <a:lnTo>
                    <a:pt x="103" y="2326"/>
                  </a:lnTo>
                  <a:lnTo>
                    <a:pt x="154" y="2377"/>
                  </a:lnTo>
                  <a:lnTo>
                    <a:pt x="205" y="2428"/>
                  </a:lnTo>
                  <a:lnTo>
                    <a:pt x="256" y="2454"/>
                  </a:lnTo>
                  <a:lnTo>
                    <a:pt x="1304" y="2454"/>
                  </a:lnTo>
                  <a:lnTo>
                    <a:pt x="1406" y="2428"/>
                  </a:lnTo>
                  <a:lnTo>
                    <a:pt x="1483" y="2377"/>
                  </a:lnTo>
                  <a:lnTo>
                    <a:pt x="1559" y="2301"/>
                  </a:lnTo>
                  <a:lnTo>
                    <a:pt x="1559" y="2198"/>
                  </a:lnTo>
                  <a:lnTo>
                    <a:pt x="1559" y="2096"/>
                  </a:lnTo>
                  <a:lnTo>
                    <a:pt x="1483" y="1994"/>
                  </a:lnTo>
                  <a:lnTo>
                    <a:pt x="1406" y="1943"/>
                  </a:lnTo>
                  <a:lnTo>
                    <a:pt x="1304" y="1917"/>
                  </a:lnTo>
                  <a:lnTo>
                    <a:pt x="844" y="1943"/>
                  </a:lnTo>
                  <a:lnTo>
                    <a:pt x="1227" y="1381"/>
                  </a:lnTo>
                  <a:lnTo>
                    <a:pt x="1380" y="1125"/>
                  </a:lnTo>
                  <a:lnTo>
                    <a:pt x="1483" y="895"/>
                  </a:lnTo>
                  <a:lnTo>
                    <a:pt x="1483" y="869"/>
                  </a:lnTo>
                  <a:lnTo>
                    <a:pt x="1483" y="793"/>
                  </a:lnTo>
                  <a:lnTo>
                    <a:pt x="1483" y="742"/>
                  </a:lnTo>
                  <a:lnTo>
                    <a:pt x="1483" y="614"/>
                  </a:lnTo>
                  <a:lnTo>
                    <a:pt x="1431" y="461"/>
                  </a:lnTo>
                  <a:lnTo>
                    <a:pt x="1355" y="333"/>
                  </a:lnTo>
                  <a:lnTo>
                    <a:pt x="1278" y="231"/>
                  </a:lnTo>
                  <a:lnTo>
                    <a:pt x="1150" y="128"/>
                  </a:lnTo>
                  <a:lnTo>
                    <a:pt x="1023" y="52"/>
                  </a:lnTo>
                  <a:lnTo>
                    <a:pt x="895" y="26"/>
                  </a:lnTo>
                  <a:lnTo>
                    <a:pt x="741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6" name="Google Shape;1976;p59"/>
            <p:cNvSpPr/>
            <p:nvPr/>
          </p:nvSpPr>
          <p:spPr>
            <a:xfrm>
              <a:off x="638675" y="2794225"/>
              <a:ext cx="39000" cy="61350"/>
            </a:xfrm>
            <a:custGeom>
              <a:avLst/>
              <a:gdLst/>
              <a:ahLst/>
              <a:cxnLst/>
              <a:rect l="l" t="t" r="r" b="b"/>
              <a:pathLst>
                <a:path w="1560" h="2454" extrusionOk="0">
                  <a:moveTo>
                    <a:pt x="716" y="1"/>
                  </a:moveTo>
                  <a:lnTo>
                    <a:pt x="588" y="26"/>
                  </a:lnTo>
                  <a:lnTo>
                    <a:pt x="461" y="52"/>
                  </a:lnTo>
                  <a:lnTo>
                    <a:pt x="358" y="103"/>
                  </a:lnTo>
                  <a:lnTo>
                    <a:pt x="256" y="180"/>
                  </a:lnTo>
                  <a:lnTo>
                    <a:pt x="154" y="256"/>
                  </a:lnTo>
                  <a:lnTo>
                    <a:pt x="77" y="358"/>
                  </a:lnTo>
                  <a:lnTo>
                    <a:pt x="26" y="486"/>
                  </a:lnTo>
                  <a:lnTo>
                    <a:pt x="1" y="614"/>
                  </a:lnTo>
                  <a:lnTo>
                    <a:pt x="1" y="716"/>
                  </a:lnTo>
                  <a:lnTo>
                    <a:pt x="26" y="818"/>
                  </a:lnTo>
                  <a:lnTo>
                    <a:pt x="103" y="869"/>
                  </a:lnTo>
                  <a:lnTo>
                    <a:pt x="205" y="921"/>
                  </a:lnTo>
                  <a:lnTo>
                    <a:pt x="307" y="921"/>
                  </a:lnTo>
                  <a:lnTo>
                    <a:pt x="410" y="869"/>
                  </a:lnTo>
                  <a:lnTo>
                    <a:pt x="486" y="818"/>
                  </a:lnTo>
                  <a:lnTo>
                    <a:pt x="512" y="716"/>
                  </a:lnTo>
                  <a:lnTo>
                    <a:pt x="537" y="639"/>
                  </a:lnTo>
                  <a:lnTo>
                    <a:pt x="588" y="588"/>
                  </a:lnTo>
                  <a:lnTo>
                    <a:pt x="665" y="537"/>
                  </a:lnTo>
                  <a:lnTo>
                    <a:pt x="716" y="537"/>
                  </a:lnTo>
                  <a:lnTo>
                    <a:pt x="818" y="563"/>
                  </a:lnTo>
                  <a:lnTo>
                    <a:pt x="870" y="588"/>
                  </a:lnTo>
                  <a:lnTo>
                    <a:pt x="921" y="665"/>
                  </a:lnTo>
                  <a:lnTo>
                    <a:pt x="946" y="742"/>
                  </a:lnTo>
                  <a:lnTo>
                    <a:pt x="946" y="767"/>
                  </a:lnTo>
                  <a:lnTo>
                    <a:pt x="895" y="895"/>
                  </a:lnTo>
                  <a:lnTo>
                    <a:pt x="793" y="1074"/>
                  </a:lnTo>
                  <a:lnTo>
                    <a:pt x="205" y="1866"/>
                  </a:lnTo>
                  <a:lnTo>
                    <a:pt x="128" y="1968"/>
                  </a:lnTo>
                  <a:lnTo>
                    <a:pt x="77" y="2071"/>
                  </a:lnTo>
                  <a:lnTo>
                    <a:pt x="52" y="2173"/>
                  </a:lnTo>
                  <a:lnTo>
                    <a:pt x="77" y="2275"/>
                  </a:lnTo>
                  <a:lnTo>
                    <a:pt x="103" y="2326"/>
                  </a:lnTo>
                  <a:lnTo>
                    <a:pt x="128" y="2377"/>
                  </a:lnTo>
                  <a:lnTo>
                    <a:pt x="180" y="2428"/>
                  </a:lnTo>
                  <a:lnTo>
                    <a:pt x="256" y="2454"/>
                  </a:lnTo>
                  <a:lnTo>
                    <a:pt x="1304" y="2454"/>
                  </a:lnTo>
                  <a:lnTo>
                    <a:pt x="1406" y="2428"/>
                  </a:lnTo>
                  <a:lnTo>
                    <a:pt x="1483" y="2377"/>
                  </a:lnTo>
                  <a:lnTo>
                    <a:pt x="1534" y="2301"/>
                  </a:lnTo>
                  <a:lnTo>
                    <a:pt x="1559" y="2198"/>
                  </a:lnTo>
                  <a:lnTo>
                    <a:pt x="1534" y="2096"/>
                  </a:lnTo>
                  <a:lnTo>
                    <a:pt x="1483" y="1994"/>
                  </a:lnTo>
                  <a:lnTo>
                    <a:pt x="1406" y="1943"/>
                  </a:lnTo>
                  <a:lnTo>
                    <a:pt x="1304" y="1917"/>
                  </a:lnTo>
                  <a:lnTo>
                    <a:pt x="1278" y="1917"/>
                  </a:lnTo>
                  <a:lnTo>
                    <a:pt x="818" y="1943"/>
                  </a:lnTo>
                  <a:lnTo>
                    <a:pt x="1227" y="1381"/>
                  </a:lnTo>
                  <a:lnTo>
                    <a:pt x="1381" y="1125"/>
                  </a:lnTo>
                  <a:lnTo>
                    <a:pt x="1457" y="895"/>
                  </a:lnTo>
                  <a:lnTo>
                    <a:pt x="1457" y="869"/>
                  </a:lnTo>
                  <a:lnTo>
                    <a:pt x="1483" y="793"/>
                  </a:lnTo>
                  <a:lnTo>
                    <a:pt x="1483" y="742"/>
                  </a:lnTo>
                  <a:lnTo>
                    <a:pt x="1457" y="614"/>
                  </a:lnTo>
                  <a:lnTo>
                    <a:pt x="1432" y="461"/>
                  </a:lnTo>
                  <a:lnTo>
                    <a:pt x="1355" y="333"/>
                  </a:lnTo>
                  <a:lnTo>
                    <a:pt x="1253" y="231"/>
                  </a:lnTo>
                  <a:lnTo>
                    <a:pt x="1151" y="128"/>
                  </a:lnTo>
                  <a:lnTo>
                    <a:pt x="1023" y="52"/>
                  </a:lnTo>
                  <a:lnTo>
                    <a:pt x="870" y="26"/>
                  </a:lnTo>
                  <a:lnTo>
                    <a:pt x="716" y="1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7" name="Google Shape;1977;p59"/>
            <p:cNvSpPr/>
            <p:nvPr/>
          </p:nvSpPr>
          <p:spPr>
            <a:xfrm>
              <a:off x="582450" y="2882400"/>
              <a:ext cx="101625" cy="13425"/>
            </a:xfrm>
            <a:custGeom>
              <a:avLst/>
              <a:gdLst/>
              <a:ahLst/>
              <a:cxnLst/>
              <a:rect l="l" t="t" r="r" b="b"/>
              <a:pathLst>
                <a:path w="4065" h="537" extrusionOk="0">
                  <a:moveTo>
                    <a:pt x="256" y="0"/>
                  </a:moveTo>
                  <a:lnTo>
                    <a:pt x="154" y="26"/>
                  </a:lnTo>
                  <a:lnTo>
                    <a:pt x="78" y="77"/>
                  </a:lnTo>
                  <a:lnTo>
                    <a:pt x="1" y="153"/>
                  </a:lnTo>
                  <a:lnTo>
                    <a:pt x="1" y="256"/>
                  </a:lnTo>
                  <a:lnTo>
                    <a:pt x="1" y="358"/>
                  </a:lnTo>
                  <a:lnTo>
                    <a:pt x="78" y="460"/>
                  </a:lnTo>
                  <a:lnTo>
                    <a:pt x="154" y="511"/>
                  </a:lnTo>
                  <a:lnTo>
                    <a:pt x="256" y="537"/>
                  </a:lnTo>
                  <a:lnTo>
                    <a:pt x="3808" y="537"/>
                  </a:lnTo>
                  <a:lnTo>
                    <a:pt x="3911" y="511"/>
                  </a:lnTo>
                  <a:lnTo>
                    <a:pt x="3987" y="460"/>
                  </a:lnTo>
                  <a:lnTo>
                    <a:pt x="4038" y="358"/>
                  </a:lnTo>
                  <a:lnTo>
                    <a:pt x="4064" y="256"/>
                  </a:lnTo>
                  <a:lnTo>
                    <a:pt x="4038" y="153"/>
                  </a:lnTo>
                  <a:lnTo>
                    <a:pt x="3987" y="77"/>
                  </a:lnTo>
                  <a:lnTo>
                    <a:pt x="3911" y="26"/>
                  </a:lnTo>
                  <a:lnTo>
                    <a:pt x="3808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978" name="Google Shape;1978;p59"/>
          <p:cNvGrpSpPr/>
          <p:nvPr/>
        </p:nvGrpSpPr>
        <p:grpSpPr>
          <a:xfrm>
            <a:off x="6353327" y="3518454"/>
            <a:ext cx="550765" cy="707157"/>
            <a:chOff x="1023900" y="2685625"/>
            <a:chExt cx="349500" cy="445950"/>
          </a:xfrm>
        </p:grpSpPr>
        <p:sp>
          <p:nvSpPr>
            <p:cNvPr id="1979" name="Google Shape;1979;p59"/>
            <p:cNvSpPr/>
            <p:nvPr/>
          </p:nvSpPr>
          <p:spPr>
            <a:xfrm>
              <a:off x="1248150" y="3067025"/>
              <a:ext cx="50500" cy="64550"/>
            </a:xfrm>
            <a:custGeom>
              <a:avLst/>
              <a:gdLst/>
              <a:ahLst/>
              <a:cxnLst/>
              <a:rect l="l" t="t" r="r" b="b"/>
              <a:pathLst>
                <a:path w="2020" h="2582" extrusionOk="0">
                  <a:moveTo>
                    <a:pt x="1" y="0"/>
                  </a:moveTo>
                  <a:lnTo>
                    <a:pt x="665" y="2428"/>
                  </a:lnTo>
                  <a:lnTo>
                    <a:pt x="691" y="2479"/>
                  </a:lnTo>
                  <a:lnTo>
                    <a:pt x="742" y="2556"/>
                  </a:lnTo>
                  <a:lnTo>
                    <a:pt x="818" y="2581"/>
                  </a:lnTo>
                  <a:lnTo>
                    <a:pt x="1815" y="2581"/>
                  </a:lnTo>
                  <a:lnTo>
                    <a:pt x="1917" y="2556"/>
                  </a:lnTo>
                  <a:lnTo>
                    <a:pt x="1994" y="2505"/>
                  </a:lnTo>
                  <a:lnTo>
                    <a:pt x="2019" y="2402"/>
                  </a:lnTo>
                  <a:lnTo>
                    <a:pt x="2019" y="2300"/>
                  </a:lnTo>
                  <a:lnTo>
                    <a:pt x="1406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0" name="Google Shape;1980;p59"/>
            <p:cNvSpPr/>
            <p:nvPr/>
          </p:nvSpPr>
          <p:spPr>
            <a:xfrm>
              <a:off x="1264775" y="3067025"/>
              <a:ext cx="33875" cy="64550"/>
            </a:xfrm>
            <a:custGeom>
              <a:avLst/>
              <a:gdLst/>
              <a:ahLst/>
              <a:cxnLst/>
              <a:rect l="l" t="t" r="r" b="b"/>
              <a:pathLst>
                <a:path w="1355" h="2582" extrusionOk="0">
                  <a:moveTo>
                    <a:pt x="0" y="0"/>
                  </a:moveTo>
                  <a:lnTo>
                    <a:pt x="588" y="2198"/>
                  </a:lnTo>
                  <a:lnTo>
                    <a:pt x="588" y="2275"/>
                  </a:lnTo>
                  <a:lnTo>
                    <a:pt x="588" y="2351"/>
                  </a:lnTo>
                  <a:lnTo>
                    <a:pt x="562" y="2402"/>
                  </a:lnTo>
                  <a:lnTo>
                    <a:pt x="537" y="2479"/>
                  </a:lnTo>
                  <a:lnTo>
                    <a:pt x="434" y="2556"/>
                  </a:lnTo>
                  <a:lnTo>
                    <a:pt x="383" y="2581"/>
                  </a:lnTo>
                  <a:lnTo>
                    <a:pt x="1150" y="2581"/>
                  </a:lnTo>
                  <a:lnTo>
                    <a:pt x="1252" y="2556"/>
                  </a:lnTo>
                  <a:lnTo>
                    <a:pt x="1329" y="2505"/>
                  </a:lnTo>
                  <a:lnTo>
                    <a:pt x="1354" y="2402"/>
                  </a:lnTo>
                  <a:lnTo>
                    <a:pt x="1354" y="2300"/>
                  </a:lnTo>
                  <a:lnTo>
                    <a:pt x="741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1" name="Google Shape;1981;p59"/>
            <p:cNvSpPr/>
            <p:nvPr/>
          </p:nvSpPr>
          <p:spPr>
            <a:xfrm>
              <a:off x="1105050" y="3067025"/>
              <a:ext cx="50500" cy="64550"/>
            </a:xfrm>
            <a:custGeom>
              <a:avLst/>
              <a:gdLst/>
              <a:ahLst/>
              <a:cxnLst/>
              <a:rect l="l" t="t" r="r" b="b"/>
              <a:pathLst>
                <a:path w="2020" h="2582" extrusionOk="0">
                  <a:moveTo>
                    <a:pt x="639" y="0"/>
                  </a:moveTo>
                  <a:lnTo>
                    <a:pt x="26" y="2300"/>
                  </a:lnTo>
                  <a:lnTo>
                    <a:pt x="0" y="2402"/>
                  </a:lnTo>
                  <a:lnTo>
                    <a:pt x="52" y="2505"/>
                  </a:lnTo>
                  <a:lnTo>
                    <a:pt x="128" y="2556"/>
                  </a:lnTo>
                  <a:lnTo>
                    <a:pt x="230" y="2581"/>
                  </a:lnTo>
                  <a:lnTo>
                    <a:pt x="1227" y="2581"/>
                  </a:lnTo>
                  <a:lnTo>
                    <a:pt x="1304" y="2556"/>
                  </a:lnTo>
                  <a:lnTo>
                    <a:pt x="1355" y="2505"/>
                  </a:lnTo>
                  <a:lnTo>
                    <a:pt x="1380" y="2428"/>
                  </a:lnTo>
                  <a:lnTo>
                    <a:pt x="2019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2" name="Google Shape;1982;p59"/>
            <p:cNvSpPr/>
            <p:nvPr/>
          </p:nvSpPr>
          <p:spPr>
            <a:xfrm>
              <a:off x="1116550" y="3067025"/>
              <a:ext cx="39000" cy="64550"/>
            </a:xfrm>
            <a:custGeom>
              <a:avLst/>
              <a:gdLst/>
              <a:ahLst/>
              <a:cxnLst/>
              <a:rect l="l" t="t" r="r" b="b"/>
              <a:pathLst>
                <a:path w="1560" h="2582" extrusionOk="0">
                  <a:moveTo>
                    <a:pt x="818" y="0"/>
                  </a:moveTo>
                  <a:lnTo>
                    <a:pt x="179" y="2377"/>
                  </a:lnTo>
                  <a:lnTo>
                    <a:pt x="154" y="2454"/>
                  </a:lnTo>
                  <a:lnTo>
                    <a:pt x="77" y="2530"/>
                  </a:lnTo>
                  <a:lnTo>
                    <a:pt x="0" y="2581"/>
                  </a:lnTo>
                  <a:lnTo>
                    <a:pt x="767" y="2581"/>
                  </a:lnTo>
                  <a:lnTo>
                    <a:pt x="844" y="2556"/>
                  </a:lnTo>
                  <a:lnTo>
                    <a:pt x="895" y="2505"/>
                  </a:lnTo>
                  <a:lnTo>
                    <a:pt x="920" y="2428"/>
                  </a:lnTo>
                  <a:lnTo>
                    <a:pt x="1559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3" name="Google Shape;1983;p59"/>
            <p:cNvSpPr/>
            <p:nvPr/>
          </p:nvSpPr>
          <p:spPr>
            <a:xfrm>
              <a:off x="1182350" y="2685625"/>
              <a:ext cx="35800" cy="46025"/>
            </a:xfrm>
            <a:custGeom>
              <a:avLst/>
              <a:gdLst/>
              <a:ahLst/>
              <a:cxnLst/>
              <a:rect l="l" t="t" r="r" b="b"/>
              <a:pathLst>
                <a:path w="1432" h="1841" extrusionOk="0">
                  <a:moveTo>
                    <a:pt x="563" y="0"/>
                  </a:moveTo>
                  <a:lnTo>
                    <a:pt x="435" y="51"/>
                  </a:lnTo>
                  <a:lnTo>
                    <a:pt x="307" y="128"/>
                  </a:lnTo>
                  <a:lnTo>
                    <a:pt x="205" y="205"/>
                  </a:lnTo>
                  <a:lnTo>
                    <a:pt x="128" y="307"/>
                  </a:lnTo>
                  <a:lnTo>
                    <a:pt x="52" y="435"/>
                  </a:lnTo>
                  <a:lnTo>
                    <a:pt x="0" y="588"/>
                  </a:lnTo>
                  <a:lnTo>
                    <a:pt x="0" y="716"/>
                  </a:lnTo>
                  <a:lnTo>
                    <a:pt x="0" y="1840"/>
                  </a:lnTo>
                  <a:lnTo>
                    <a:pt x="1432" y="1840"/>
                  </a:lnTo>
                  <a:lnTo>
                    <a:pt x="1432" y="716"/>
                  </a:lnTo>
                  <a:lnTo>
                    <a:pt x="1432" y="588"/>
                  </a:lnTo>
                  <a:lnTo>
                    <a:pt x="1380" y="435"/>
                  </a:lnTo>
                  <a:lnTo>
                    <a:pt x="1329" y="307"/>
                  </a:lnTo>
                  <a:lnTo>
                    <a:pt x="1227" y="205"/>
                  </a:lnTo>
                  <a:lnTo>
                    <a:pt x="1125" y="128"/>
                  </a:lnTo>
                  <a:lnTo>
                    <a:pt x="997" y="51"/>
                  </a:lnTo>
                  <a:lnTo>
                    <a:pt x="869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4" name="Google Shape;1984;p59"/>
            <p:cNvSpPr/>
            <p:nvPr/>
          </p:nvSpPr>
          <p:spPr>
            <a:xfrm>
              <a:off x="1191925" y="2685625"/>
              <a:ext cx="26225" cy="46025"/>
            </a:xfrm>
            <a:custGeom>
              <a:avLst/>
              <a:gdLst/>
              <a:ahLst/>
              <a:cxnLst/>
              <a:rect l="l" t="t" r="r" b="b"/>
              <a:pathLst>
                <a:path w="1049" h="1841" extrusionOk="0">
                  <a:moveTo>
                    <a:pt x="333" y="0"/>
                  </a:moveTo>
                  <a:lnTo>
                    <a:pt x="154" y="26"/>
                  </a:lnTo>
                  <a:lnTo>
                    <a:pt x="1" y="77"/>
                  </a:lnTo>
                  <a:lnTo>
                    <a:pt x="103" y="128"/>
                  </a:lnTo>
                  <a:lnTo>
                    <a:pt x="180" y="205"/>
                  </a:lnTo>
                  <a:lnTo>
                    <a:pt x="256" y="307"/>
                  </a:lnTo>
                  <a:lnTo>
                    <a:pt x="333" y="435"/>
                  </a:lnTo>
                  <a:lnTo>
                    <a:pt x="359" y="588"/>
                  </a:lnTo>
                  <a:lnTo>
                    <a:pt x="384" y="716"/>
                  </a:lnTo>
                  <a:lnTo>
                    <a:pt x="384" y="1840"/>
                  </a:lnTo>
                  <a:lnTo>
                    <a:pt x="1049" y="1840"/>
                  </a:lnTo>
                  <a:lnTo>
                    <a:pt x="1049" y="716"/>
                  </a:lnTo>
                  <a:lnTo>
                    <a:pt x="1049" y="588"/>
                  </a:lnTo>
                  <a:lnTo>
                    <a:pt x="997" y="435"/>
                  </a:lnTo>
                  <a:lnTo>
                    <a:pt x="946" y="307"/>
                  </a:lnTo>
                  <a:lnTo>
                    <a:pt x="844" y="205"/>
                  </a:lnTo>
                  <a:lnTo>
                    <a:pt x="742" y="128"/>
                  </a:lnTo>
                  <a:lnTo>
                    <a:pt x="614" y="51"/>
                  </a:lnTo>
                  <a:lnTo>
                    <a:pt x="486" y="0"/>
                  </a:lnTo>
                  <a:close/>
                </a:path>
              </a:pathLst>
            </a:custGeom>
            <a:solidFill>
              <a:srgbClr val="382D4B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5" name="Google Shape;1985;p59"/>
            <p:cNvSpPr/>
            <p:nvPr/>
          </p:nvSpPr>
          <p:spPr>
            <a:xfrm>
              <a:off x="1037975" y="2727775"/>
              <a:ext cx="321375" cy="316275"/>
            </a:xfrm>
            <a:custGeom>
              <a:avLst/>
              <a:gdLst/>
              <a:ahLst/>
              <a:cxnLst/>
              <a:rect l="l" t="t" r="r" b="b"/>
              <a:pathLst>
                <a:path w="12855" h="12651" extrusionOk="0">
                  <a:moveTo>
                    <a:pt x="613" y="1"/>
                  </a:moveTo>
                  <a:lnTo>
                    <a:pt x="486" y="27"/>
                  </a:lnTo>
                  <a:lnTo>
                    <a:pt x="358" y="52"/>
                  </a:lnTo>
                  <a:lnTo>
                    <a:pt x="256" y="103"/>
                  </a:lnTo>
                  <a:lnTo>
                    <a:pt x="179" y="180"/>
                  </a:lnTo>
                  <a:lnTo>
                    <a:pt x="102" y="282"/>
                  </a:lnTo>
                  <a:lnTo>
                    <a:pt x="51" y="384"/>
                  </a:lnTo>
                  <a:lnTo>
                    <a:pt x="0" y="487"/>
                  </a:lnTo>
                  <a:lnTo>
                    <a:pt x="0" y="614"/>
                  </a:lnTo>
                  <a:lnTo>
                    <a:pt x="0" y="12650"/>
                  </a:lnTo>
                  <a:lnTo>
                    <a:pt x="12854" y="12650"/>
                  </a:lnTo>
                  <a:lnTo>
                    <a:pt x="12854" y="614"/>
                  </a:lnTo>
                  <a:lnTo>
                    <a:pt x="12854" y="487"/>
                  </a:lnTo>
                  <a:lnTo>
                    <a:pt x="12803" y="384"/>
                  </a:lnTo>
                  <a:lnTo>
                    <a:pt x="12752" y="282"/>
                  </a:lnTo>
                  <a:lnTo>
                    <a:pt x="12675" y="180"/>
                  </a:lnTo>
                  <a:lnTo>
                    <a:pt x="12599" y="103"/>
                  </a:lnTo>
                  <a:lnTo>
                    <a:pt x="12496" y="52"/>
                  </a:lnTo>
                  <a:lnTo>
                    <a:pt x="12369" y="27"/>
                  </a:lnTo>
                  <a:lnTo>
                    <a:pt x="12241" y="1"/>
                  </a:lnTo>
                  <a:close/>
                </a:path>
              </a:pathLst>
            </a:custGeom>
            <a:solidFill>
              <a:srgbClr val="0ED29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6" name="Google Shape;1986;p59"/>
            <p:cNvSpPr/>
            <p:nvPr/>
          </p:nvSpPr>
          <p:spPr>
            <a:xfrm>
              <a:off x="1277550" y="3005050"/>
              <a:ext cx="81800" cy="37725"/>
            </a:xfrm>
            <a:custGeom>
              <a:avLst/>
              <a:gdLst/>
              <a:ahLst/>
              <a:cxnLst/>
              <a:rect l="l" t="t" r="r" b="b"/>
              <a:pathLst>
                <a:path w="3272" h="1509" extrusionOk="0">
                  <a:moveTo>
                    <a:pt x="486" y="1"/>
                  </a:moveTo>
                  <a:lnTo>
                    <a:pt x="383" y="26"/>
                  </a:lnTo>
                  <a:lnTo>
                    <a:pt x="307" y="52"/>
                  </a:lnTo>
                  <a:lnTo>
                    <a:pt x="205" y="103"/>
                  </a:lnTo>
                  <a:lnTo>
                    <a:pt x="128" y="154"/>
                  </a:lnTo>
                  <a:lnTo>
                    <a:pt x="77" y="231"/>
                  </a:lnTo>
                  <a:lnTo>
                    <a:pt x="26" y="307"/>
                  </a:lnTo>
                  <a:lnTo>
                    <a:pt x="0" y="409"/>
                  </a:lnTo>
                  <a:lnTo>
                    <a:pt x="0" y="512"/>
                  </a:lnTo>
                  <a:lnTo>
                    <a:pt x="0" y="1508"/>
                  </a:lnTo>
                  <a:lnTo>
                    <a:pt x="3271" y="1508"/>
                  </a:lnTo>
                  <a:lnTo>
                    <a:pt x="3271" y="512"/>
                  </a:lnTo>
                  <a:lnTo>
                    <a:pt x="3271" y="409"/>
                  </a:lnTo>
                  <a:lnTo>
                    <a:pt x="3246" y="307"/>
                  </a:lnTo>
                  <a:lnTo>
                    <a:pt x="3194" y="231"/>
                  </a:lnTo>
                  <a:lnTo>
                    <a:pt x="3118" y="154"/>
                  </a:lnTo>
                  <a:lnTo>
                    <a:pt x="3041" y="103"/>
                  </a:lnTo>
                  <a:lnTo>
                    <a:pt x="2964" y="52"/>
                  </a:lnTo>
                  <a:lnTo>
                    <a:pt x="2862" y="26"/>
                  </a:lnTo>
                  <a:lnTo>
                    <a:pt x="2760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7" name="Google Shape;1987;p59"/>
            <p:cNvSpPr/>
            <p:nvPr/>
          </p:nvSpPr>
          <p:spPr>
            <a:xfrm>
              <a:off x="1322900" y="3005050"/>
              <a:ext cx="36450" cy="37725"/>
            </a:xfrm>
            <a:custGeom>
              <a:avLst/>
              <a:gdLst/>
              <a:ahLst/>
              <a:cxnLst/>
              <a:rect l="l" t="t" r="r" b="b"/>
              <a:pathLst>
                <a:path w="1458" h="1509" extrusionOk="0">
                  <a:moveTo>
                    <a:pt x="0" y="1"/>
                  </a:moveTo>
                  <a:lnTo>
                    <a:pt x="103" y="26"/>
                  </a:lnTo>
                  <a:lnTo>
                    <a:pt x="205" y="52"/>
                  </a:lnTo>
                  <a:lnTo>
                    <a:pt x="282" y="103"/>
                  </a:lnTo>
                  <a:lnTo>
                    <a:pt x="358" y="154"/>
                  </a:lnTo>
                  <a:lnTo>
                    <a:pt x="435" y="231"/>
                  </a:lnTo>
                  <a:lnTo>
                    <a:pt x="460" y="307"/>
                  </a:lnTo>
                  <a:lnTo>
                    <a:pt x="512" y="409"/>
                  </a:lnTo>
                  <a:lnTo>
                    <a:pt x="512" y="512"/>
                  </a:lnTo>
                  <a:lnTo>
                    <a:pt x="512" y="1508"/>
                  </a:lnTo>
                  <a:lnTo>
                    <a:pt x="1457" y="1508"/>
                  </a:lnTo>
                  <a:lnTo>
                    <a:pt x="1457" y="512"/>
                  </a:lnTo>
                  <a:lnTo>
                    <a:pt x="1457" y="409"/>
                  </a:lnTo>
                  <a:lnTo>
                    <a:pt x="1432" y="307"/>
                  </a:lnTo>
                  <a:lnTo>
                    <a:pt x="1380" y="231"/>
                  </a:lnTo>
                  <a:lnTo>
                    <a:pt x="1304" y="154"/>
                  </a:lnTo>
                  <a:lnTo>
                    <a:pt x="1227" y="103"/>
                  </a:lnTo>
                  <a:lnTo>
                    <a:pt x="1150" y="52"/>
                  </a:lnTo>
                  <a:lnTo>
                    <a:pt x="1048" y="26"/>
                  </a:lnTo>
                  <a:lnTo>
                    <a:pt x="946" y="1"/>
                  </a:lnTo>
                  <a:close/>
                </a:path>
              </a:pathLst>
            </a:custGeom>
            <a:solidFill>
              <a:srgbClr val="7A6EFA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8" name="Google Shape;1988;p59"/>
            <p:cNvSpPr/>
            <p:nvPr/>
          </p:nvSpPr>
          <p:spPr>
            <a:xfrm>
              <a:off x="1023900" y="3038275"/>
              <a:ext cx="349500" cy="33250"/>
            </a:xfrm>
            <a:custGeom>
              <a:avLst/>
              <a:gdLst/>
              <a:ahLst/>
              <a:cxnLst/>
              <a:rect l="l" t="t" r="r" b="b"/>
              <a:pathLst>
                <a:path w="13980" h="1330" extrusionOk="0">
                  <a:moveTo>
                    <a:pt x="333" y="0"/>
                  </a:moveTo>
                  <a:lnTo>
                    <a:pt x="205" y="26"/>
                  </a:lnTo>
                  <a:lnTo>
                    <a:pt x="103" y="103"/>
                  </a:lnTo>
                  <a:lnTo>
                    <a:pt x="27" y="205"/>
                  </a:lnTo>
                  <a:lnTo>
                    <a:pt x="1" y="333"/>
                  </a:lnTo>
                  <a:lnTo>
                    <a:pt x="1" y="997"/>
                  </a:lnTo>
                  <a:lnTo>
                    <a:pt x="27" y="1125"/>
                  </a:lnTo>
                  <a:lnTo>
                    <a:pt x="103" y="1227"/>
                  </a:lnTo>
                  <a:lnTo>
                    <a:pt x="205" y="1304"/>
                  </a:lnTo>
                  <a:lnTo>
                    <a:pt x="333" y="1329"/>
                  </a:lnTo>
                  <a:lnTo>
                    <a:pt x="13647" y="1329"/>
                  </a:lnTo>
                  <a:lnTo>
                    <a:pt x="13775" y="1304"/>
                  </a:lnTo>
                  <a:lnTo>
                    <a:pt x="13877" y="1227"/>
                  </a:lnTo>
                  <a:lnTo>
                    <a:pt x="13954" y="1125"/>
                  </a:lnTo>
                  <a:lnTo>
                    <a:pt x="13979" y="997"/>
                  </a:lnTo>
                  <a:lnTo>
                    <a:pt x="13979" y="333"/>
                  </a:lnTo>
                  <a:lnTo>
                    <a:pt x="13954" y="205"/>
                  </a:lnTo>
                  <a:lnTo>
                    <a:pt x="13877" y="103"/>
                  </a:lnTo>
                  <a:lnTo>
                    <a:pt x="13775" y="26"/>
                  </a:lnTo>
                  <a:lnTo>
                    <a:pt x="13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9" name="Google Shape;1989;p59"/>
            <p:cNvSpPr/>
            <p:nvPr/>
          </p:nvSpPr>
          <p:spPr>
            <a:xfrm>
              <a:off x="1190650" y="2906025"/>
              <a:ext cx="24950" cy="67100"/>
            </a:xfrm>
            <a:custGeom>
              <a:avLst/>
              <a:gdLst/>
              <a:ahLst/>
              <a:cxnLst/>
              <a:rect l="l" t="t" r="r" b="b"/>
              <a:pathLst>
                <a:path w="998" h="2684" extrusionOk="0">
                  <a:moveTo>
                    <a:pt x="282" y="1"/>
                  </a:moveTo>
                  <a:lnTo>
                    <a:pt x="180" y="26"/>
                  </a:lnTo>
                  <a:lnTo>
                    <a:pt x="103" y="77"/>
                  </a:lnTo>
                  <a:lnTo>
                    <a:pt x="26" y="154"/>
                  </a:lnTo>
                  <a:lnTo>
                    <a:pt x="1" y="256"/>
                  </a:lnTo>
                  <a:lnTo>
                    <a:pt x="26" y="384"/>
                  </a:lnTo>
                  <a:lnTo>
                    <a:pt x="103" y="461"/>
                  </a:lnTo>
                  <a:lnTo>
                    <a:pt x="180" y="512"/>
                  </a:lnTo>
                  <a:lnTo>
                    <a:pt x="282" y="537"/>
                  </a:lnTo>
                  <a:lnTo>
                    <a:pt x="461" y="537"/>
                  </a:lnTo>
                  <a:lnTo>
                    <a:pt x="461" y="2403"/>
                  </a:lnTo>
                  <a:lnTo>
                    <a:pt x="486" y="2505"/>
                  </a:lnTo>
                  <a:lnTo>
                    <a:pt x="537" y="2607"/>
                  </a:lnTo>
                  <a:lnTo>
                    <a:pt x="640" y="2658"/>
                  </a:lnTo>
                  <a:lnTo>
                    <a:pt x="742" y="2684"/>
                  </a:lnTo>
                  <a:lnTo>
                    <a:pt x="844" y="2658"/>
                  </a:lnTo>
                  <a:lnTo>
                    <a:pt x="921" y="2607"/>
                  </a:lnTo>
                  <a:lnTo>
                    <a:pt x="997" y="2505"/>
                  </a:lnTo>
                  <a:lnTo>
                    <a:pt x="997" y="2403"/>
                  </a:lnTo>
                  <a:lnTo>
                    <a:pt x="997" y="256"/>
                  </a:lnTo>
                  <a:lnTo>
                    <a:pt x="997" y="154"/>
                  </a:lnTo>
                  <a:lnTo>
                    <a:pt x="921" y="77"/>
                  </a:lnTo>
                  <a:lnTo>
                    <a:pt x="844" y="26"/>
                  </a:lnTo>
                  <a:lnTo>
                    <a:pt x="742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90" name="Google Shape;1990;p59"/>
            <p:cNvSpPr/>
            <p:nvPr/>
          </p:nvSpPr>
          <p:spPr>
            <a:xfrm>
              <a:off x="1225150" y="2904100"/>
              <a:ext cx="47300" cy="67125"/>
            </a:xfrm>
            <a:custGeom>
              <a:avLst/>
              <a:gdLst/>
              <a:ahLst/>
              <a:cxnLst/>
              <a:rect l="l" t="t" r="r" b="b"/>
              <a:pathLst>
                <a:path w="1892" h="2685" extrusionOk="0">
                  <a:moveTo>
                    <a:pt x="1074" y="921"/>
                  </a:moveTo>
                  <a:lnTo>
                    <a:pt x="1074" y="1534"/>
                  </a:lnTo>
                  <a:lnTo>
                    <a:pt x="716" y="1534"/>
                  </a:lnTo>
                  <a:lnTo>
                    <a:pt x="1074" y="921"/>
                  </a:lnTo>
                  <a:close/>
                  <a:moveTo>
                    <a:pt x="1202" y="1"/>
                  </a:moveTo>
                  <a:lnTo>
                    <a:pt x="1099" y="27"/>
                  </a:lnTo>
                  <a:lnTo>
                    <a:pt x="997" y="103"/>
                  </a:lnTo>
                  <a:lnTo>
                    <a:pt x="895" y="180"/>
                  </a:lnTo>
                  <a:lnTo>
                    <a:pt x="716" y="435"/>
                  </a:lnTo>
                  <a:lnTo>
                    <a:pt x="486" y="870"/>
                  </a:lnTo>
                  <a:lnTo>
                    <a:pt x="26" y="1662"/>
                  </a:lnTo>
                  <a:lnTo>
                    <a:pt x="1" y="1739"/>
                  </a:lnTo>
                  <a:lnTo>
                    <a:pt x="1" y="1790"/>
                  </a:lnTo>
                  <a:lnTo>
                    <a:pt x="1" y="1866"/>
                  </a:lnTo>
                  <a:lnTo>
                    <a:pt x="26" y="1918"/>
                  </a:lnTo>
                  <a:lnTo>
                    <a:pt x="77" y="1994"/>
                  </a:lnTo>
                  <a:lnTo>
                    <a:pt x="128" y="2020"/>
                  </a:lnTo>
                  <a:lnTo>
                    <a:pt x="205" y="2045"/>
                  </a:lnTo>
                  <a:lnTo>
                    <a:pt x="256" y="2071"/>
                  </a:lnTo>
                  <a:lnTo>
                    <a:pt x="1074" y="2071"/>
                  </a:lnTo>
                  <a:lnTo>
                    <a:pt x="1074" y="2429"/>
                  </a:lnTo>
                  <a:lnTo>
                    <a:pt x="1074" y="2531"/>
                  </a:lnTo>
                  <a:lnTo>
                    <a:pt x="1151" y="2608"/>
                  </a:lnTo>
                  <a:lnTo>
                    <a:pt x="1227" y="2684"/>
                  </a:lnTo>
                  <a:lnTo>
                    <a:pt x="1432" y="2684"/>
                  </a:lnTo>
                  <a:lnTo>
                    <a:pt x="1534" y="2608"/>
                  </a:lnTo>
                  <a:lnTo>
                    <a:pt x="1585" y="2531"/>
                  </a:lnTo>
                  <a:lnTo>
                    <a:pt x="1611" y="2429"/>
                  </a:lnTo>
                  <a:lnTo>
                    <a:pt x="1611" y="2071"/>
                  </a:lnTo>
                  <a:lnTo>
                    <a:pt x="1713" y="2045"/>
                  </a:lnTo>
                  <a:lnTo>
                    <a:pt x="1815" y="1994"/>
                  </a:lnTo>
                  <a:lnTo>
                    <a:pt x="1866" y="1892"/>
                  </a:lnTo>
                  <a:lnTo>
                    <a:pt x="1892" y="1790"/>
                  </a:lnTo>
                  <a:lnTo>
                    <a:pt x="1866" y="1688"/>
                  </a:lnTo>
                  <a:lnTo>
                    <a:pt x="1815" y="1611"/>
                  </a:lnTo>
                  <a:lnTo>
                    <a:pt x="1713" y="1534"/>
                  </a:lnTo>
                  <a:lnTo>
                    <a:pt x="1611" y="1534"/>
                  </a:lnTo>
                  <a:lnTo>
                    <a:pt x="1611" y="410"/>
                  </a:lnTo>
                  <a:lnTo>
                    <a:pt x="1585" y="282"/>
                  </a:lnTo>
                  <a:lnTo>
                    <a:pt x="1534" y="180"/>
                  </a:lnTo>
                  <a:lnTo>
                    <a:pt x="1432" y="78"/>
                  </a:lnTo>
                  <a:lnTo>
                    <a:pt x="1329" y="27"/>
                  </a:lnTo>
                  <a:lnTo>
                    <a:pt x="1202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91" name="Google Shape;1991;p59"/>
            <p:cNvSpPr/>
            <p:nvPr/>
          </p:nvSpPr>
          <p:spPr>
            <a:xfrm>
              <a:off x="1128675" y="2906025"/>
              <a:ext cx="40925" cy="68375"/>
            </a:xfrm>
            <a:custGeom>
              <a:avLst/>
              <a:gdLst/>
              <a:ahLst/>
              <a:cxnLst/>
              <a:rect l="l" t="t" r="r" b="b"/>
              <a:pathLst>
                <a:path w="1637" h="2735" extrusionOk="0">
                  <a:moveTo>
                    <a:pt x="665" y="1"/>
                  </a:moveTo>
                  <a:lnTo>
                    <a:pt x="538" y="52"/>
                  </a:lnTo>
                  <a:lnTo>
                    <a:pt x="410" y="103"/>
                  </a:lnTo>
                  <a:lnTo>
                    <a:pt x="282" y="180"/>
                  </a:lnTo>
                  <a:lnTo>
                    <a:pt x="180" y="282"/>
                  </a:lnTo>
                  <a:lnTo>
                    <a:pt x="103" y="384"/>
                  </a:lnTo>
                  <a:lnTo>
                    <a:pt x="52" y="512"/>
                  </a:lnTo>
                  <a:lnTo>
                    <a:pt x="1" y="665"/>
                  </a:lnTo>
                  <a:lnTo>
                    <a:pt x="1" y="767"/>
                  </a:lnTo>
                  <a:lnTo>
                    <a:pt x="52" y="844"/>
                  </a:lnTo>
                  <a:lnTo>
                    <a:pt x="129" y="921"/>
                  </a:lnTo>
                  <a:lnTo>
                    <a:pt x="231" y="972"/>
                  </a:lnTo>
                  <a:lnTo>
                    <a:pt x="333" y="972"/>
                  </a:lnTo>
                  <a:lnTo>
                    <a:pt x="410" y="921"/>
                  </a:lnTo>
                  <a:lnTo>
                    <a:pt x="486" y="844"/>
                  </a:lnTo>
                  <a:lnTo>
                    <a:pt x="538" y="767"/>
                  </a:lnTo>
                  <a:lnTo>
                    <a:pt x="563" y="665"/>
                  </a:lnTo>
                  <a:lnTo>
                    <a:pt x="640" y="588"/>
                  </a:lnTo>
                  <a:lnTo>
                    <a:pt x="716" y="537"/>
                  </a:lnTo>
                  <a:lnTo>
                    <a:pt x="819" y="537"/>
                  </a:lnTo>
                  <a:lnTo>
                    <a:pt x="921" y="563"/>
                  </a:lnTo>
                  <a:lnTo>
                    <a:pt x="998" y="614"/>
                  </a:lnTo>
                  <a:lnTo>
                    <a:pt x="1074" y="691"/>
                  </a:lnTo>
                  <a:lnTo>
                    <a:pt x="1100" y="818"/>
                  </a:lnTo>
                  <a:lnTo>
                    <a:pt x="1074" y="921"/>
                  </a:lnTo>
                  <a:lnTo>
                    <a:pt x="998" y="997"/>
                  </a:lnTo>
                  <a:lnTo>
                    <a:pt x="921" y="1074"/>
                  </a:lnTo>
                  <a:lnTo>
                    <a:pt x="819" y="1099"/>
                  </a:lnTo>
                  <a:lnTo>
                    <a:pt x="716" y="1099"/>
                  </a:lnTo>
                  <a:lnTo>
                    <a:pt x="614" y="1176"/>
                  </a:lnTo>
                  <a:lnTo>
                    <a:pt x="563" y="1253"/>
                  </a:lnTo>
                  <a:lnTo>
                    <a:pt x="538" y="1355"/>
                  </a:lnTo>
                  <a:lnTo>
                    <a:pt x="563" y="1457"/>
                  </a:lnTo>
                  <a:lnTo>
                    <a:pt x="614" y="1559"/>
                  </a:lnTo>
                  <a:lnTo>
                    <a:pt x="716" y="1611"/>
                  </a:lnTo>
                  <a:lnTo>
                    <a:pt x="819" y="1636"/>
                  </a:lnTo>
                  <a:lnTo>
                    <a:pt x="921" y="1662"/>
                  </a:lnTo>
                  <a:lnTo>
                    <a:pt x="998" y="1713"/>
                  </a:lnTo>
                  <a:lnTo>
                    <a:pt x="1074" y="1789"/>
                  </a:lnTo>
                  <a:lnTo>
                    <a:pt x="1100" y="1917"/>
                  </a:lnTo>
                  <a:lnTo>
                    <a:pt x="1074" y="2019"/>
                  </a:lnTo>
                  <a:lnTo>
                    <a:pt x="998" y="2096"/>
                  </a:lnTo>
                  <a:lnTo>
                    <a:pt x="921" y="2173"/>
                  </a:lnTo>
                  <a:lnTo>
                    <a:pt x="819" y="2198"/>
                  </a:lnTo>
                  <a:lnTo>
                    <a:pt x="716" y="2173"/>
                  </a:lnTo>
                  <a:lnTo>
                    <a:pt x="614" y="2122"/>
                  </a:lnTo>
                  <a:lnTo>
                    <a:pt x="563" y="2045"/>
                  </a:lnTo>
                  <a:lnTo>
                    <a:pt x="538" y="1943"/>
                  </a:lnTo>
                  <a:lnTo>
                    <a:pt x="538" y="1917"/>
                  </a:lnTo>
                  <a:lnTo>
                    <a:pt x="512" y="1815"/>
                  </a:lnTo>
                  <a:lnTo>
                    <a:pt x="461" y="1713"/>
                  </a:lnTo>
                  <a:lnTo>
                    <a:pt x="359" y="1662"/>
                  </a:lnTo>
                  <a:lnTo>
                    <a:pt x="256" y="1636"/>
                  </a:lnTo>
                  <a:lnTo>
                    <a:pt x="129" y="1687"/>
                  </a:lnTo>
                  <a:lnTo>
                    <a:pt x="52" y="1738"/>
                  </a:lnTo>
                  <a:lnTo>
                    <a:pt x="26" y="1789"/>
                  </a:lnTo>
                  <a:lnTo>
                    <a:pt x="1" y="1866"/>
                  </a:lnTo>
                  <a:lnTo>
                    <a:pt x="1" y="2019"/>
                  </a:lnTo>
                  <a:lnTo>
                    <a:pt x="26" y="2173"/>
                  </a:lnTo>
                  <a:lnTo>
                    <a:pt x="103" y="2301"/>
                  </a:lnTo>
                  <a:lnTo>
                    <a:pt x="180" y="2428"/>
                  </a:lnTo>
                  <a:lnTo>
                    <a:pt x="282" y="2531"/>
                  </a:lnTo>
                  <a:lnTo>
                    <a:pt x="384" y="2607"/>
                  </a:lnTo>
                  <a:lnTo>
                    <a:pt x="512" y="2684"/>
                  </a:lnTo>
                  <a:lnTo>
                    <a:pt x="665" y="2709"/>
                  </a:lnTo>
                  <a:lnTo>
                    <a:pt x="819" y="2735"/>
                  </a:lnTo>
                  <a:lnTo>
                    <a:pt x="972" y="2709"/>
                  </a:lnTo>
                  <a:lnTo>
                    <a:pt x="1125" y="2658"/>
                  </a:lnTo>
                  <a:lnTo>
                    <a:pt x="1279" y="2582"/>
                  </a:lnTo>
                  <a:lnTo>
                    <a:pt x="1381" y="2479"/>
                  </a:lnTo>
                  <a:lnTo>
                    <a:pt x="1483" y="2352"/>
                  </a:lnTo>
                  <a:lnTo>
                    <a:pt x="1560" y="2224"/>
                  </a:lnTo>
                  <a:lnTo>
                    <a:pt x="1611" y="2071"/>
                  </a:lnTo>
                  <a:lnTo>
                    <a:pt x="1636" y="1917"/>
                  </a:lnTo>
                  <a:lnTo>
                    <a:pt x="1611" y="1764"/>
                  </a:lnTo>
                  <a:lnTo>
                    <a:pt x="1560" y="1611"/>
                  </a:lnTo>
                  <a:lnTo>
                    <a:pt x="1509" y="1483"/>
                  </a:lnTo>
                  <a:lnTo>
                    <a:pt x="1406" y="1355"/>
                  </a:lnTo>
                  <a:lnTo>
                    <a:pt x="1509" y="1253"/>
                  </a:lnTo>
                  <a:lnTo>
                    <a:pt x="1560" y="1099"/>
                  </a:lnTo>
                  <a:lnTo>
                    <a:pt x="1611" y="972"/>
                  </a:lnTo>
                  <a:lnTo>
                    <a:pt x="1636" y="818"/>
                  </a:lnTo>
                  <a:lnTo>
                    <a:pt x="1611" y="639"/>
                  </a:lnTo>
                  <a:lnTo>
                    <a:pt x="1560" y="486"/>
                  </a:lnTo>
                  <a:lnTo>
                    <a:pt x="1483" y="358"/>
                  </a:lnTo>
                  <a:lnTo>
                    <a:pt x="1381" y="231"/>
                  </a:lnTo>
                  <a:lnTo>
                    <a:pt x="1279" y="128"/>
                  </a:lnTo>
                  <a:lnTo>
                    <a:pt x="1125" y="52"/>
                  </a:lnTo>
                  <a:lnTo>
                    <a:pt x="972" y="1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92" name="Google Shape;1992;p59"/>
            <p:cNvSpPr/>
            <p:nvPr/>
          </p:nvSpPr>
          <p:spPr>
            <a:xfrm>
              <a:off x="1176600" y="2960975"/>
              <a:ext cx="13450" cy="12800"/>
            </a:xfrm>
            <a:custGeom>
              <a:avLst/>
              <a:gdLst/>
              <a:ahLst/>
              <a:cxnLst/>
              <a:rect l="l" t="t" r="r" b="b"/>
              <a:pathLst>
                <a:path w="538" h="512" extrusionOk="0">
                  <a:moveTo>
                    <a:pt x="282" y="0"/>
                  </a:moveTo>
                  <a:lnTo>
                    <a:pt x="179" y="26"/>
                  </a:lnTo>
                  <a:lnTo>
                    <a:pt x="77" y="77"/>
                  </a:lnTo>
                  <a:lnTo>
                    <a:pt x="26" y="154"/>
                  </a:lnTo>
                  <a:lnTo>
                    <a:pt x="1" y="256"/>
                  </a:lnTo>
                  <a:lnTo>
                    <a:pt x="26" y="358"/>
                  </a:lnTo>
                  <a:lnTo>
                    <a:pt x="77" y="435"/>
                  </a:lnTo>
                  <a:lnTo>
                    <a:pt x="179" y="511"/>
                  </a:lnTo>
                  <a:lnTo>
                    <a:pt x="384" y="511"/>
                  </a:lnTo>
                  <a:lnTo>
                    <a:pt x="460" y="435"/>
                  </a:lnTo>
                  <a:lnTo>
                    <a:pt x="512" y="358"/>
                  </a:lnTo>
                  <a:lnTo>
                    <a:pt x="537" y="256"/>
                  </a:lnTo>
                  <a:lnTo>
                    <a:pt x="512" y="154"/>
                  </a:lnTo>
                  <a:lnTo>
                    <a:pt x="460" y="77"/>
                  </a:lnTo>
                  <a:lnTo>
                    <a:pt x="384" y="26"/>
                  </a:lnTo>
                  <a:lnTo>
                    <a:pt x="282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93" name="Google Shape;1993;p59"/>
            <p:cNvSpPr/>
            <p:nvPr/>
          </p:nvSpPr>
          <p:spPr>
            <a:xfrm>
              <a:off x="1136350" y="2771875"/>
              <a:ext cx="127800" cy="100325"/>
            </a:xfrm>
            <a:custGeom>
              <a:avLst/>
              <a:gdLst/>
              <a:ahLst/>
              <a:cxnLst/>
              <a:rect l="l" t="t" r="r" b="b"/>
              <a:pathLst>
                <a:path w="5112" h="4013" extrusionOk="0">
                  <a:moveTo>
                    <a:pt x="1202" y="0"/>
                  </a:moveTo>
                  <a:lnTo>
                    <a:pt x="1048" y="26"/>
                  </a:lnTo>
                  <a:lnTo>
                    <a:pt x="921" y="51"/>
                  </a:lnTo>
                  <a:lnTo>
                    <a:pt x="793" y="102"/>
                  </a:lnTo>
                  <a:lnTo>
                    <a:pt x="665" y="154"/>
                  </a:lnTo>
                  <a:lnTo>
                    <a:pt x="486" y="307"/>
                  </a:lnTo>
                  <a:lnTo>
                    <a:pt x="307" y="486"/>
                  </a:lnTo>
                  <a:lnTo>
                    <a:pt x="179" y="665"/>
                  </a:lnTo>
                  <a:lnTo>
                    <a:pt x="103" y="818"/>
                  </a:lnTo>
                  <a:lnTo>
                    <a:pt x="26" y="997"/>
                  </a:lnTo>
                  <a:lnTo>
                    <a:pt x="1" y="1099"/>
                  </a:lnTo>
                  <a:lnTo>
                    <a:pt x="26" y="1201"/>
                  </a:lnTo>
                  <a:lnTo>
                    <a:pt x="77" y="1278"/>
                  </a:lnTo>
                  <a:lnTo>
                    <a:pt x="179" y="1329"/>
                  </a:lnTo>
                  <a:lnTo>
                    <a:pt x="256" y="1355"/>
                  </a:lnTo>
                  <a:lnTo>
                    <a:pt x="358" y="1329"/>
                  </a:lnTo>
                  <a:lnTo>
                    <a:pt x="461" y="1278"/>
                  </a:lnTo>
                  <a:lnTo>
                    <a:pt x="537" y="1176"/>
                  </a:lnTo>
                  <a:lnTo>
                    <a:pt x="563" y="1074"/>
                  </a:lnTo>
                  <a:lnTo>
                    <a:pt x="716" y="869"/>
                  </a:lnTo>
                  <a:lnTo>
                    <a:pt x="793" y="741"/>
                  </a:lnTo>
                  <a:lnTo>
                    <a:pt x="921" y="639"/>
                  </a:lnTo>
                  <a:lnTo>
                    <a:pt x="1048" y="588"/>
                  </a:lnTo>
                  <a:lnTo>
                    <a:pt x="1202" y="562"/>
                  </a:lnTo>
                  <a:lnTo>
                    <a:pt x="1355" y="562"/>
                  </a:lnTo>
                  <a:lnTo>
                    <a:pt x="1355" y="3169"/>
                  </a:lnTo>
                  <a:lnTo>
                    <a:pt x="1329" y="3246"/>
                  </a:lnTo>
                  <a:lnTo>
                    <a:pt x="1278" y="3373"/>
                  </a:lnTo>
                  <a:lnTo>
                    <a:pt x="1227" y="3399"/>
                  </a:lnTo>
                  <a:lnTo>
                    <a:pt x="1176" y="3450"/>
                  </a:lnTo>
                  <a:lnTo>
                    <a:pt x="1099" y="3476"/>
                  </a:lnTo>
                  <a:lnTo>
                    <a:pt x="997" y="3476"/>
                  </a:lnTo>
                  <a:lnTo>
                    <a:pt x="895" y="3501"/>
                  </a:lnTo>
                  <a:lnTo>
                    <a:pt x="818" y="3578"/>
                  </a:lnTo>
                  <a:lnTo>
                    <a:pt x="742" y="3654"/>
                  </a:lnTo>
                  <a:lnTo>
                    <a:pt x="742" y="3757"/>
                  </a:lnTo>
                  <a:lnTo>
                    <a:pt x="742" y="3859"/>
                  </a:lnTo>
                  <a:lnTo>
                    <a:pt x="818" y="3936"/>
                  </a:lnTo>
                  <a:lnTo>
                    <a:pt x="895" y="4012"/>
                  </a:lnTo>
                  <a:lnTo>
                    <a:pt x="1227" y="4012"/>
                  </a:lnTo>
                  <a:lnTo>
                    <a:pt x="1406" y="3936"/>
                  </a:lnTo>
                  <a:lnTo>
                    <a:pt x="1559" y="3859"/>
                  </a:lnTo>
                  <a:lnTo>
                    <a:pt x="1662" y="3731"/>
                  </a:lnTo>
                  <a:lnTo>
                    <a:pt x="1764" y="3603"/>
                  </a:lnTo>
                  <a:lnTo>
                    <a:pt x="1815" y="3450"/>
                  </a:lnTo>
                  <a:lnTo>
                    <a:pt x="1866" y="3322"/>
                  </a:lnTo>
                  <a:lnTo>
                    <a:pt x="1892" y="3169"/>
                  </a:lnTo>
                  <a:lnTo>
                    <a:pt x="1892" y="562"/>
                  </a:lnTo>
                  <a:lnTo>
                    <a:pt x="3016" y="562"/>
                  </a:lnTo>
                  <a:lnTo>
                    <a:pt x="3016" y="2862"/>
                  </a:lnTo>
                  <a:lnTo>
                    <a:pt x="3042" y="2990"/>
                  </a:lnTo>
                  <a:lnTo>
                    <a:pt x="3067" y="3195"/>
                  </a:lnTo>
                  <a:lnTo>
                    <a:pt x="3093" y="3297"/>
                  </a:lnTo>
                  <a:lnTo>
                    <a:pt x="3169" y="3450"/>
                  </a:lnTo>
                  <a:lnTo>
                    <a:pt x="3246" y="3578"/>
                  </a:lnTo>
                  <a:lnTo>
                    <a:pt x="3348" y="3706"/>
                  </a:lnTo>
                  <a:lnTo>
                    <a:pt x="3476" y="3808"/>
                  </a:lnTo>
                  <a:lnTo>
                    <a:pt x="3655" y="3884"/>
                  </a:lnTo>
                  <a:lnTo>
                    <a:pt x="3834" y="3936"/>
                  </a:lnTo>
                  <a:lnTo>
                    <a:pt x="4038" y="3961"/>
                  </a:lnTo>
                  <a:lnTo>
                    <a:pt x="4192" y="3961"/>
                  </a:lnTo>
                  <a:lnTo>
                    <a:pt x="4319" y="3936"/>
                  </a:lnTo>
                  <a:lnTo>
                    <a:pt x="4421" y="3884"/>
                  </a:lnTo>
                  <a:lnTo>
                    <a:pt x="4549" y="3859"/>
                  </a:lnTo>
                  <a:lnTo>
                    <a:pt x="4728" y="3706"/>
                  </a:lnTo>
                  <a:lnTo>
                    <a:pt x="4856" y="3552"/>
                  </a:lnTo>
                  <a:lnTo>
                    <a:pt x="4984" y="3373"/>
                  </a:lnTo>
                  <a:lnTo>
                    <a:pt x="5060" y="3195"/>
                  </a:lnTo>
                  <a:lnTo>
                    <a:pt x="5086" y="3016"/>
                  </a:lnTo>
                  <a:lnTo>
                    <a:pt x="5111" y="2862"/>
                  </a:lnTo>
                  <a:lnTo>
                    <a:pt x="5111" y="2760"/>
                  </a:lnTo>
                  <a:lnTo>
                    <a:pt x="5060" y="2658"/>
                  </a:lnTo>
                  <a:lnTo>
                    <a:pt x="4958" y="2607"/>
                  </a:lnTo>
                  <a:lnTo>
                    <a:pt x="4856" y="2581"/>
                  </a:lnTo>
                  <a:lnTo>
                    <a:pt x="4754" y="2581"/>
                  </a:lnTo>
                  <a:lnTo>
                    <a:pt x="4677" y="2632"/>
                  </a:lnTo>
                  <a:lnTo>
                    <a:pt x="4600" y="2735"/>
                  </a:lnTo>
                  <a:lnTo>
                    <a:pt x="4575" y="2837"/>
                  </a:lnTo>
                  <a:lnTo>
                    <a:pt x="4549" y="2939"/>
                  </a:lnTo>
                  <a:lnTo>
                    <a:pt x="4524" y="3041"/>
                  </a:lnTo>
                  <a:lnTo>
                    <a:pt x="4498" y="3143"/>
                  </a:lnTo>
                  <a:lnTo>
                    <a:pt x="4421" y="3246"/>
                  </a:lnTo>
                  <a:lnTo>
                    <a:pt x="4319" y="3348"/>
                  </a:lnTo>
                  <a:lnTo>
                    <a:pt x="4192" y="3399"/>
                  </a:lnTo>
                  <a:lnTo>
                    <a:pt x="4038" y="3425"/>
                  </a:lnTo>
                  <a:lnTo>
                    <a:pt x="3885" y="3399"/>
                  </a:lnTo>
                  <a:lnTo>
                    <a:pt x="3783" y="3348"/>
                  </a:lnTo>
                  <a:lnTo>
                    <a:pt x="3680" y="3271"/>
                  </a:lnTo>
                  <a:lnTo>
                    <a:pt x="3629" y="3195"/>
                  </a:lnTo>
                  <a:lnTo>
                    <a:pt x="3604" y="3092"/>
                  </a:lnTo>
                  <a:lnTo>
                    <a:pt x="3578" y="2990"/>
                  </a:lnTo>
                  <a:lnTo>
                    <a:pt x="3553" y="2862"/>
                  </a:lnTo>
                  <a:lnTo>
                    <a:pt x="3553" y="562"/>
                  </a:lnTo>
                  <a:lnTo>
                    <a:pt x="4396" y="562"/>
                  </a:lnTo>
                  <a:lnTo>
                    <a:pt x="4498" y="537"/>
                  </a:lnTo>
                  <a:lnTo>
                    <a:pt x="4575" y="460"/>
                  </a:lnTo>
                  <a:lnTo>
                    <a:pt x="4651" y="384"/>
                  </a:lnTo>
                  <a:lnTo>
                    <a:pt x="4651" y="281"/>
                  </a:lnTo>
                  <a:lnTo>
                    <a:pt x="4651" y="179"/>
                  </a:lnTo>
                  <a:lnTo>
                    <a:pt x="4575" y="102"/>
                  </a:lnTo>
                  <a:lnTo>
                    <a:pt x="4498" y="26"/>
                  </a:lnTo>
                  <a:lnTo>
                    <a:pt x="4396" y="0"/>
                  </a:lnTo>
                  <a:close/>
                </a:path>
              </a:pathLst>
            </a:custGeom>
            <a:solidFill>
              <a:srgbClr val="EBE6F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994" name="Google Shape;1994;p59"/>
          <p:cNvGrpSpPr/>
          <p:nvPr/>
        </p:nvGrpSpPr>
        <p:grpSpPr>
          <a:xfrm>
            <a:off x="7413940" y="2580126"/>
            <a:ext cx="4134928" cy="4162121"/>
            <a:chOff x="5106841" y="1631950"/>
            <a:chExt cx="3402300" cy="3424675"/>
          </a:xfrm>
        </p:grpSpPr>
        <p:sp>
          <p:nvSpPr>
            <p:cNvPr id="1995" name="Google Shape;1995;p59"/>
            <p:cNvSpPr/>
            <p:nvPr/>
          </p:nvSpPr>
          <p:spPr>
            <a:xfrm>
              <a:off x="5106841" y="4780375"/>
              <a:ext cx="34023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1996" name="Google Shape;1996;p5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5154050" y="1631950"/>
              <a:ext cx="3228825" cy="34246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5" name="Google Shape;935;p39"/>
          <p:cNvGrpSpPr/>
          <p:nvPr/>
        </p:nvGrpSpPr>
        <p:grpSpPr>
          <a:xfrm>
            <a:off x="9575217" y="3335968"/>
            <a:ext cx="2573600" cy="3522032"/>
            <a:chOff x="179300" y="2124151"/>
            <a:chExt cx="1930200" cy="2641524"/>
          </a:xfrm>
        </p:grpSpPr>
        <p:sp>
          <p:nvSpPr>
            <p:cNvPr id="936" name="Google Shape;936;p39"/>
            <p:cNvSpPr/>
            <p:nvPr/>
          </p:nvSpPr>
          <p:spPr>
            <a:xfrm>
              <a:off x="179300" y="4655275"/>
              <a:ext cx="19302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37" name="Google Shape;937;p3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40550" y="2124151"/>
              <a:ext cx="1804552" cy="261172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38" name="Google Shape;938;p39"/>
          <p:cNvGrpSpPr/>
          <p:nvPr/>
        </p:nvGrpSpPr>
        <p:grpSpPr>
          <a:xfrm>
            <a:off x="7802613" y="4651215"/>
            <a:ext cx="1926000" cy="1631833"/>
            <a:chOff x="1739950" y="3665925"/>
            <a:chExt cx="1444500" cy="1223875"/>
          </a:xfrm>
        </p:grpSpPr>
        <p:sp>
          <p:nvSpPr>
            <p:cNvPr id="939" name="Google Shape;939;p39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40" name="Google Shape;940;p3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1815055" y="3665925"/>
              <a:ext cx="1238891" cy="118547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41" name="Google Shape;941;p39"/>
          <p:cNvGrpSpPr/>
          <p:nvPr/>
        </p:nvGrpSpPr>
        <p:grpSpPr>
          <a:xfrm>
            <a:off x="7537507" y="5930578"/>
            <a:ext cx="812800" cy="1002703"/>
            <a:chOff x="3184450" y="4137773"/>
            <a:chExt cx="609600" cy="752027"/>
          </a:xfrm>
        </p:grpSpPr>
        <p:sp>
          <p:nvSpPr>
            <p:cNvPr id="942" name="Google Shape;942;p39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43" name="Google Shape;943;p3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AC17AD0-213E-44B5-8291-3B3BBA7D48B2}"/>
              </a:ext>
            </a:extLst>
          </p:cNvPr>
          <p:cNvSpPr/>
          <p:nvPr/>
        </p:nvSpPr>
        <p:spPr>
          <a:xfrm>
            <a:off x="253737" y="470726"/>
            <a:ext cx="3435928" cy="3380509"/>
          </a:xfrm>
          <a:prstGeom prst="flowChartAlternateProcess">
            <a:avLst/>
          </a:prstGeom>
          <a:solidFill>
            <a:srgbClr val="AC519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lowchart: Alternate Process 23">
            <a:extLst>
              <a:ext uri="{FF2B5EF4-FFF2-40B4-BE49-F238E27FC236}">
                <a16:creationId xmlns:a16="http://schemas.microsoft.com/office/drawing/2014/main" id="{CA0335F1-AC1A-43BD-A8DB-8E776193C851}"/>
              </a:ext>
            </a:extLst>
          </p:cNvPr>
          <p:cNvSpPr/>
          <p:nvPr/>
        </p:nvSpPr>
        <p:spPr>
          <a:xfrm>
            <a:off x="3227985" y="3429000"/>
            <a:ext cx="3435928" cy="3380509"/>
          </a:xfrm>
          <a:prstGeom prst="flowChartAlternateProcess">
            <a:avLst/>
          </a:prstGeom>
          <a:solidFill>
            <a:srgbClr val="5B4D72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sp>
        <p:nvSpPr>
          <p:cNvPr id="27" name="Google Shape;912;p38">
            <a:extLst>
              <a:ext uri="{FF2B5EF4-FFF2-40B4-BE49-F238E27FC236}">
                <a16:creationId xmlns:a16="http://schemas.microsoft.com/office/drawing/2014/main" id="{5DF2C7C2-1601-45FD-8831-3D138E1A833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53737" y="852162"/>
            <a:ext cx="3479200" cy="371747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sz="2800" b="1" dirty="0">
                <a:solidFill>
                  <a:srgbClr val="FFC000"/>
                </a:solidFill>
              </a:rPr>
              <a:t>Strength</a:t>
            </a:r>
          </a:p>
          <a:p>
            <a:pPr marL="0" indent="0"/>
            <a:endParaRPr sz="2800" b="1" dirty="0">
              <a:solidFill>
                <a:srgbClr val="FFC000"/>
              </a:solidFill>
            </a:endParaRPr>
          </a:p>
        </p:txBody>
      </p:sp>
      <p:sp>
        <p:nvSpPr>
          <p:cNvPr id="28" name="Google Shape;912;p38">
            <a:extLst>
              <a:ext uri="{FF2B5EF4-FFF2-40B4-BE49-F238E27FC236}">
                <a16:creationId xmlns:a16="http://schemas.microsoft.com/office/drawing/2014/main" id="{66872908-7648-4AFD-8BE3-79C284A2B612}"/>
              </a:ext>
            </a:extLst>
          </p:cNvPr>
          <p:cNvSpPr txBox="1">
            <a:spLocks/>
          </p:cNvSpPr>
          <p:nvPr/>
        </p:nvSpPr>
        <p:spPr>
          <a:xfrm>
            <a:off x="3227985" y="3532704"/>
            <a:ext cx="3479200" cy="6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/>
            <a:r>
              <a:rPr lang="en-US" sz="2800" b="1" dirty="0">
                <a:solidFill>
                  <a:srgbClr val="FFC000"/>
                </a:solidFill>
              </a:rPr>
              <a:t>Opportunities</a:t>
            </a:r>
          </a:p>
        </p:txBody>
      </p:sp>
      <p:sp>
        <p:nvSpPr>
          <p:cNvPr id="31" name="Google Shape;912;p38">
            <a:extLst>
              <a:ext uri="{FF2B5EF4-FFF2-40B4-BE49-F238E27FC236}">
                <a16:creationId xmlns:a16="http://schemas.microsoft.com/office/drawing/2014/main" id="{C1B6595B-F459-45AD-893C-1EF0E1B5C172}"/>
              </a:ext>
            </a:extLst>
          </p:cNvPr>
          <p:cNvSpPr txBox="1">
            <a:spLocks/>
          </p:cNvSpPr>
          <p:nvPr/>
        </p:nvSpPr>
        <p:spPr>
          <a:xfrm>
            <a:off x="350719" y="2312153"/>
            <a:ext cx="3479200" cy="3717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Good skill in mathematics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Expert in analysing data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Can produce report and summarize data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  <a:p>
            <a:pPr marL="0" indent="0">
              <a:buClr>
                <a:schemeClr val="bg1"/>
              </a:buClr>
            </a:pPr>
            <a:endParaRPr lang="en-US" sz="1800" b="1" kern="0" dirty="0">
              <a:solidFill>
                <a:srgbClr val="FFC000"/>
              </a:solidFill>
            </a:endParaRPr>
          </a:p>
        </p:txBody>
      </p:sp>
      <p:sp>
        <p:nvSpPr>
          <p:cNvPr id="32" name="Google Shape;912;p38">
            <a:extLst>
              <a:ext uri="{FF2B5EF4-FFF2-40B4-BE49-F238E27FC236}">
                <a16:creationId xmlns:a16="http://schemas.microsoft.com/office/drawing/2014/main" id="{FF78822F-654F-45A4-80AB-F4811C6F56E2}"/>
              </a:ext>
            </a:extLst>
          </p:cNvPr>
          <p:cNvSpPr txBox="1">
            <a:spLocks/>
          </p:cNvSpPr>
          <p:nvPr/>
        </p:nvSpPr>
        <p:spPr>
          <a:xfrm>
            <a:off x="3284853" y="5119254"/>
            <a:ext cx="3479200" cy="6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Improved analysing skill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Knowledge over a vast area of people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Strong problem solving capability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7F032EFE-83AF-4EA8-8F67-F3C94D985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464" y="222108"/>
            <a:ext cx="4684962" cy="808000"/>
          </a:xfrm>
        </p:spPr>
        <p:txBody>
          <a:bodyPr/>
          <a:lstStyle/>
          <a:p>
            <a:r>
              <a:rPr lang="en-GB" sz="3600" dirty="0">
                <a:solidFill>
                  <a:schemeClr val="tx1">
                    <a:lumMod val="75000"/>
                  </a:schemeClr>
                </a:solidFill>
              </a:rPr>
              <a:t>SWOT ANALYSIS</a:t>
            </a:r>
            <a:endParaRPr lang="en-GB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35" name="Google Shape;935;p39"/>
          <p:cNvGrpSpPr/>
          <p:nvPr/>
        </p:nvGrpSpPr>
        <p:grpSpPr>
          <a:xfrm>
            <a:off x="-219209" y="3429000"/>
            <a:ext cx="2573600" cy="3522032"/>
            <a:chOff x="179300" y="2124151"/>
            <a:chExt cx="1930200" cy="2641524"/>
          </a:xfrm>
        </p:grpSpPr>
        <p:sp>
          <p:nvSpPr>
            <p:cNvPr id="936" name="Google Shape;936;p39"/>
            <p:cNvSpPr/>
            <p:nvPr/>
          </p:nvSpPr>
          <p:spPr>
            <a:xfrm>
              <a:off x="179300" y="4655275"/>
              <a:ext cx="19302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37" name="Google Shape;937;p39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240550" y="2124151"/>
              <a:ext cx="1804552" cy="2611729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38" name="Google Shape;938;p39"/>
          <p:cNvGrpSpPr/>
          <p:nvPr/>
        </p:nvGrpSpPr>
        <p:grpSpPr>
          <a:xfrm rot="21403939" flipH="1">
            <a:off x="2186468" y="4736025"/>
            <a:ext cx="1926000" cy="1631833"/>
            <a:chOff x="1739950" y="3665925"/>
            <a:chExt cx="1444500" cy="1223875"/>
          </a:xfrm>
        </p:grpSpPr>
        <p:sp>
          <p:nvSpPr>
            <p:cNvPr id="939" name="Google Shape;939;p39"/>
            <p:cNvSpPr/>
            <p:nvPr/>
          </p:nvSpPr>
          <p:spPr>
            <a:xfrm>
              <a:off x="1739950" y="4779400"/>
              <a:ext cx="14445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40" name="Google Shape;940;p39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1815055" y="3665925"/>
              <a:ext cx="1238891" cy="118547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941" name="Google Shape;941;p39"/>
          <p:cNvGrpSpPr/>
          <p:nvPr/>
        </p:nvGrpSpPr>
        <p:grpSpPr>
          <a:xfrm>
            <a:off x="3622666" y="5884905"/>
            <a:ext cx="812800" cy="1002703"/>
            <a:chOff x="3184450" y="4137773"/>
            <a:chExt cx="609600" cy="752027"/>
          </a:xfrm>
        </p:grpSpPr>
        <p:sp>
          <p:nvSpPr>
            <p:cNvPr id="942" name="Google Shape;942;p39"/>
            <p:cNvSpPr/>
            <p:nvPr/>
          </p:nvSpPr>
          <p:spPr>
            <a:xfrm>
              <a:off x="3184450" y="4779400"/>
              <a:ext cx="6096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43" name="Google Shape;943;p39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3219477" y="4137773"/>
              <a:ext cx="566051" cy="7136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6AC17AD0-213E-44B5-8291-3B3BBA7D48B2}"/>
              </a:ext>
            </a:extLst>
          </p:cNvPr>
          <p:cNvSpPr/>
          <p:nvPr/>
        </p:nvSpPr>
        <p:spPr>
          <a:xfrm>
            <a:off x="5253322" y="1307658"/>
            <a:ext cx="3435928" cy="3380509"/>
          </a:xfrm>
          <a:prstGeom prst="flowChartAlternateProcess">
            <a:avLst/>
          </a:prstGeom>
          <a:solidFill>
            <a:srgbClr val="AC519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Flowchart: Alternate Process 23">
            <a:extLst>
              <a:ext uri="{FF2B5EF4-FFF2-40B4-BE49-F238E27FC236}">
                <a16:creationId xmlns:a16="http://schemas.microsoft.com/office/drawing/2014/main" id="{CA0335F1-AC1A-43BD-A8DB-8E776193C851}"/>
              </a:ext>
            </a:extLst>
          </p:cNvPr>
          <p:cNvSpPr/>
          <p:nvPr/>
        </p:nvSpPr>
        <p:spPr>
          <a:xfrm>
            <a:off x="8531000" y="3359899"/>
            <a:ext cx="3435928" cy="3380509"/>
          </a:xfrm>
          <a:prstGeom prst="flowChartAlternateProcess">
            <a:avLst/>
          </a:prstGeom>
          <a:solidFill>
            <a:srgbClr val="5B4D72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/>
          </a:p>
        </p:txBody>
      </p:sp>
      <p:sp>
        <p:nvSpPr>
          <p:cNvPr id="27" name="Google Shape;912;p38">
            <a:extLst>
              <a:ext uri="{FF2B5EF4-FFF2-40B4-BE49-F238E27FC236}">
                <a16:creationId xmlns:a16="http://schemas.microsoft.com/office/drawing/2014/main" id="{5DF2C7C2-1601-45FD-8831-3D138E1A833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412255" y="1915932"/>
            <a:ext cx="3479200" cy="371747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-US" sz="2800" b="1" dirty="0">
                <a:solidFill>
                  <a:srgbClr val="FFC000"/>
                </a:solidFill>
              </a:rPr>
              <a:t>Weakness</a:t>
            </a:r>
          </a:p>
          <a:p>
            <a:pPr marL="0" indent="0"/>
            <a:endParaRPr sz="2800" b="1" dirty="0">
              <a:solidFill>
                <a:srgbClr val="FFC000"/>
              </a:solidFill>
            </a:endParaRPr>
          </a:p>
        </p:txBody>
      </p:sp>
      <p:sp>
        <p:nvSpPr>
          <p:cNvPr id="28" name="Google Shape;912;p38">
            <a:extLst>
              <a:ext uri="{FF2B5EF4-FFF2-40B4-BE49-F238E27FC236}">
                <a16:creationId xmlns:a16="http://schemas.microsoft.com/office/drawing/2014/main" id="{66872908-7648-4AFD-8BE3-79C284A2B612}"/>
              </a:ext>
            </a:extLst>
          </p:cNvPr>
          <p:cNvSpPr txBox="1">
            <a:spLocks/>
          </p:cNvSpPr>
          <p:nvPr/>
        </p:nvSpPr>
        <p:spPr>
          <a:xfrm>
            <a:off x="8531000" y="3450535"/>
            <a:ext cx="3479200" cy="6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0" indent="0"/>
            <a:r>
              <a:rPr lang="en-US" sz="2800" b="1" dirty="0">
                <a:solidFill>
                  <a:srgbClr val="FFC000"/>
                </a:solidFill>
              </a:rPr>
              <a:t>Threats</a:t>
            </a:r>
          </a:p>
        </p:txBody>
      </p:sp>
      <p:sp>
        <p:nvSpPr>
          <p:cNvPr id="31" name="Google Shape;912;p38">
            <a:extLst>
              <a:ext uri="{FF2B5EF4-FFF2-40B4-BE49-F238E27FC236}">
                <a16:creationId xmlns:a16="http://schemas.microsoft.com/office/drawing/2014/main" id="{C1B6595B-F459-45AD-893C-1EF0E1B5C172}"/>
              </a:ext>
            </a:extLst>
          </p:cNvPr>
          <p:cNvSpPr txBox="1">
            <a:spLocks/>
          </p:cNvSpPr>
          <p:nvPr/>
        </p:nvSpPr>
        <p:spPr>
          <a:xfrm>
            <a:off x="5412255" y="3264661"/>
            <a:ext cx="3479200" cy="3717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Less knowledge on commercial awareness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May face problem in collaborative working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May face problem in interpreting for general people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  <a:p>
            <a:pPr marL="0" indent="0">
              <a:buClr>
                <a:schemeClr val="bg1"/>
              </a:buClr>
            </a:pPr>
            <a:endParaRPr lang="en-US" sz="1800" b="1" kern="0" dirty="0">
              <a:solidFill>
                <a:srgbClr val="FFC000"/>
              </a:solidFill>
            </a:endParaRPr>
          </a:p>
        </p:txBody>
      </p:sp>
      <p:sp>
        <p:nvSpPr>
          <p:cNvPr id="32" name="Google Shape;912;p38">
            <a:extLst>
              <a:ext uri="{FF2B5EF4-FFF2-40B4-BE49-F238E27FC236}">
                <a16:creationId xmlns:a16="http://schemas.microsoft.com/office/drawing/2014/main" id="{FF78822F-654F-45A4-80AB-F4811C6F56E2}"/>
              </a:ext>
            </a:extLst>
          </p:cNvPr>
          <p:cNvSpPr txBox="1">
            <a:spLocks/>
          </p:cNvSpPr>
          <p:nvPr/>
        </p:nvSpPr>
        <p:spPr>
          <a:xfrm>
            <a:off x="8577388" y="5095471"/>
            <a:ext cx="3479200" cy="6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1pPr>
            <a:lvl2pPr marL="914400" marR="0" lvl="1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2pPr>
            <a:lvl3pPr marL="1371600" marR="0" lvl="2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3pPr>
            <a:lvl4pPr marL="1828800" marR="0" lvl="3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4pPr>
            <a:lvl5pPr marL="2286000" marR="0" lvl="4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5pPr>
            <a:lvl6pPr marL="2743200" marR="0" lvl="5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6pPr>
            <a:lvl7pPr marL="3200400" marR="0" lvl="6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7pPr>
            <a:lvl8pPr marL="3657600" marR="0" lvl="7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8pPr>
            <a:lvl9pPr marL="4114800" marR="0" lvl="8" indent="-3238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Chivo"/>
              <a:buNone/>
              <a:defRPr sz="1500" b="0" i="0" u="none" strike="noStrike" cap="none">
                <a:solidFill>
                  <a:schemeClr val="dk1"/>
                </a:solidFill>
                <a:latin typeface="Chivo"/>
                <a:ea typeface="Chivo"/>
                <a:cs typeface="Chivo"/>
                <a:sym typeface="Chivo"/>
              </a:defRPr>
            </a:lvl9pPr>
          </a:lstStyle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More skilled people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Chances of wrong inaccurate interpretation 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1800" b="1" kern="0" dirty="0">
                <a:solidFill>
                  <a:schemeClr val="bg1"/>
                </a:solidFill>
              </a:rPr>
              <a:t>Chances of wrong calculation lead to misleading information</a:t>
            </a: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  <a:p>
            <a:pPr marL="285750" indent="-285750" algn="l">
              <a:buClr>
                <a:schemeClr val="bg1"/>
              </a:buClr>
              <a:buFont typeface="Arial" panose="020B0604020202020204" pitchFamily="34" charset="0"/>
              <a:buChar char="•"/>
            </a:pPr>
            <a:endParaRPr lang="en-US" sz="1800" b="1" kern="0" dirty="0">
              <a:solidFill>
                <a:schemeClr val="bg1"/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CB25FA92-CEBB-443B-9F5C-D3D1CA02B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0629" y="32576"/>
            <a:ext cx="5136095" cy="808000"/>
          </a:xfrm>
        </p:spPr>
        <p:txBody>
          <a:bodyPr/>
          <a:lstStyle/>
          <a:p>
            <a:r>
              <a:rPr lang="en-GB" sz="3600" dirty="0">
                <a:solidFill>
                  <a:schemeClr val="tx1">
                    <a:lumMod val="75000"/>
                  </a:schemeClr>
                </a:solidFill>
              </a:rPr>
              <a:t>SWOT ANALYSIS</a:t>
            </a:r>
            <a:endParaRPr lang="en-GB" sz="3600" b="1" dirty="0">
              <a:solidFill>
                <a:schemeClr val="tx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2342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9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6" name="Google Shape;956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504027" y="1032941"/>
            <a:ext cx="2374400" cy="179703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60" name="Google Shape;960;p40"/>
          <p:cNvGrpSpPr/>
          <p:nvPr/>
        </p:nvGrpSpPr>
        <p:grpSpPr>
          <a:xfrm flipH="1">
            <a:off x="61238" y="1561217"/>
            <a:ext cx="2881735" cy="4683131"/>
            <a:chOff x="6312750" y="1140302"/>
            <a:chExt cx="2161301" cy="3512348"/>
          </a:xfrm>
        </p:grpSpPr>
        <p:sp>
          <p:nvSpPr>
            <p:cNvPr id="961" name="Google Shape;961;p40"/>
            <p:cNvSpPr/>
            <p:nvPr/>
          </p:nvSpPr>
          <p:spPr>
            <a:xfrm>
              <a:off x="7287852" y="4542250"/>
              <a:ext cx="1186200" cy="1104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62" name="Google Shape;962;p40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6312750" y="1140302"/>
              <a:ext cx="2118025" cy="3472248"/>
            </a:xfrm>
            <a:prstGeom prst="rect">
              <a:avLst/>
            </a:prstGeom>
            <a:noFill/>
            <a:ln>
              <a:noFill/>
            </a:ln>
          </p:spPr>
        </p:pic>
      </p:grpSp>
      <p:pic>
        <p:nvPicPr>
          <p:cNvPr id="963" name="Google Shape;963;p4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flipH="1">
            <a:off x="1" y="4815933"/>
            <a:ext cx="2215567" cy="204206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964" name="Google Shape;964;p40"/>
          <p:cNvGrpSpPr/>
          <p:nvPr/>
        </p:nvGrpSpPr>
        <p:grpSpPr>
          <a:xfrm>
            <a:off x="9434571" y="1031829"/>
            <a:ext cx="2122495" cy="700969"/>
            <a:chOff x="583503" y="585996"/>
            <a:chExt cx="1591871" cy="525727"/>
          </a:xfrm>
        </p:grpSpPr>
        <p:sp>
          <p:nvSpPr>
            <p:cNvPr id="965" name="Google Shape;965;p40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66" name="Google Shape;966;p40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67" name="Google Shape;967;p40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68" name="Google Shape;968;p40"/>
            <p:cNvSpPr/>
            <p:nvPr/>
          </p:nvSpPr>
          <p:spPr>
            <a:xfrm>
              <a:off x="1645989" y="891134"/>
              <a:ext cx="238982" cy="165451"/>
            </a:xfrm>
            <a:custGeom>
              <a:avLst/>
              <a:gdLst/>
              <a:ahLst/>
              <a:cxnLst/>
              <a:rect l="l" t="t" r="r" b="b"/>
              <a:pathLst>
                <a:path w="6926" h="4795" extrusionOk="0">
                  <a:moveTo>
                    <a:pt x="5327" y="0"/>
                  </a:moveTo>
                  <a:lnTo>
                    <a:pt x="0" y="4795"/>
                  </a:lnTo>
                  <a:lnTo>
                    <a:pt x="1492" y="4795"/>
                  </a:lnTo>
                  <a:lnTo>
                    <a:pt x="6926" y="107"/>
                  </a:lnTo>
                  <a:lnTo>
                    <a:pt x="5327" y="0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69" name="Google Shape;969;p40"/>
            <p:cNvSpPr/>
            <p:nvPr/>
          </p:nvSpPr>
          <p:spPr>
            <a:xfrm>
              <a:off x="1634947" y="891134"/>
              <a:ext cx="194884" cy="165451"/>
            </a:xfrm>
            <a:custGeom>
              <a:avLst/>
              <a:gdLst/>
              <a:ahLst/>
              <a:cxnLst/>
              <a:rect l="l" t="t" r="r" b="b"/>
              <a:pathLst>
                <a:path w="5648" h="4795" extrusionOk="0">
                  <a:moveTo>
                    <a:pt x="5647" y="0"/>
                  </a:moveTo>
                  <a:lnTo>
                    <a:pt x="1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0" name="Google Shape;970;p40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1" name="Google Shape;971;p40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rgbClr val="FFE8C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2" name="Google Shape;972;p40"/>
            <p:cNvSpPr/>
            <p:nvPr/>
          </p:nvSpPr>
          <p:spPr>
            <a:xfrm>
              <a:off x="583503" y="854351"/>
              <a:ext cx="1246286" cy="257373"/>
            </a:xfrm>
            <a:custGeom>
              <a:avLst/>
              <a:gdLst/>
              <a:ahLst/>
              <a:cxnLst/>
              <a:rect l="l" t="t" r="r" b="b"/>
              <a:pathLst>
                <a:path w="36119" h="7459" fill="none" extrusionOk="0">
                  <a:moveTo>
                    <a:pt x="1385" y="1"/>
                  </a:moveTo>
                  <a:lnTo>
                    <a:pt x="0" y="5221"/>
                  </a:lnTo>
                  <a:lnTo>
                    <a:pt x="0" y="7139"/>
                  </a:lnTo>
                  <a:lnTo>
                    <a:pt x="33881" y="7459"/>
                  </a:lnTo>
                  <a:lnTo>
                    <a:pt x="36118" y="1066"/>
                  </a:lnTo>
                  <a:lnTo>
                    <a:pt x="1385" y="1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3" name="Google Shape;973;p40"/>
            <p:cNvSpPr/>
            <p:nvPr/>
          </p:nvSpPr>
          <p:spPr>
            <a:xfrm>
              <a:off x="1043059" y="681578"/>
              <a:ext cx="371308" cy="158102"/>
            </a:xfrm>
            <a:custGeom>
              <a:avLst/>
              <a:gdLst/>
              <a:ahLst/>
              <a:cxnLst/>
              <a:rect l="l" t="t" r="r" b="b"/>
              <a:pathLst>
                <a:path w="10761" h="4582" extrusionOk="0">
                  <a:moveTo>
                    <a:pt x="10761" y="4582"/>
                  </a:moveTo>
                  <a:lnTo>
                    <a:pt x="10122" y="0"/>
                  </a:lnTo>
                  <a:lnTo>
                    <a:pt x="0" y="2344"/>
                  </a:lnTo>
                  <a:lnTo>
                    <a:pt x="0" y="2664"/>
                  </a:lnTo>
                  <a:lnTo>
                    <a:pt x="1065" y="2557"/>
                  </a:lnTo>
                  <a:lnTo>
                    <a:pt x="1172" y="4155"/>
                  </a:lnTo>
                  <a:lnTo>
                    <a:pt x="0" y="4155"/>
                  </a:lnTo>
                  <a:lnTo>
                    <a:pt x="0" y="4582"/>
                  </a:lnTo>
                  <a:lnTo>
                    <a:pt x="10761" y="4582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4" name="Google Shape;974;p40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FFB34D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5" name="Google Shape;975;p40"/>
            <p:cNvSpPr/>
            <p:nvPr/>
          </p:nvSpPr>
          <p:spPr>
            <a:xfrm>
              <a:off x="1079808" y="710978"/>
              <a:ext cx="312512" cy="114005"/>
            </a:xfrm>
            <a:custGeom>
              <a:avLst/>
              <a:gdLst/>
              <a:ahLst/>
              <a:cxnLst/>
              <a:rect l="l" t="t" r="r" b="b"/>
              <a:pathLst>
                <a:path w="9057" h="3304" extrusionOk="0">
                  <a:moveTo>
                    <a:pt x="0" y="1705"/>
                  </a:moveTo>
                  <a:lnTo>
                    <a:pt x="8311" y="1"/>
                  </a:lnTo>
                  <a:lnTo>
                    <a:pt x="9057" y="3197"/>
                  </a:lnTo>
                  <a:lnTo>
                    <a:pt x="107" y="3303"/>
                  </a:lnTo>
                  <a:lnTo>
                    <a:pt x="0" y="170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6" name="Google Shape;976;p40"/>
            <p:cNvSpPr/>
            <p:nvPr/>
          </p:nvSpPr>
          <p:spPr>
            <a:xfrm>
              <a:off x="1054066" y="585996"/>
              <a:ext cx="628681" cy="176493"/>
            </a:xfrm>
            <a:custGeom>
              <a:avLst/>
              <a:gdLst/>
              <a:ahLst/>
              <a:cxnLst/>
              <a:rect l="l" t="t" r="r" b="b"/>
              <a:pathLst>
                <a:path w="18220" h="5115" extrusionOk="0">
                  <a:moveTo>
                    <a:pt x="18220" y="2664"/>
                  </a:moveTo>
                  <a:lnTo>
                    <a:pt x="18220" y="2344"/>
                  </a:lnTo>
                  <a:lnTo>
                    <a:pt x="17580" y="2344"/>
                  </a:lnTo>
                  <a:lnTo>
                    <a:pt x="17580" y="1066"/>
                  </a:lnTo>
                  <a:lnTo>
                    <a:pt x="18220" y="1066"/>
                  </a:lnTo>
                  <a:lnTo>
                    <a:pt x="18220" y="746"/>
                  </a:lnTo>
                  <a:lnTo>
                    <a:pt x="9377" y="0"/>
                  </a:lnTo>
                  <a:lnTo>
                    <a:pt x="1" y="0"/>
                  </a:lnTo>
                  <a:lnTo>
                    <a:pt x="214" y="5114"/>
                  </a:lnTo>
                  <a:lnTo>
                    <a:pt x="9803" y="2770"/>
                  </a:lnTo>
                  <a:lnTo>
                    <a:pt x="18220" y="266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7" name="Google Shape;977;p40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FFBD4D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8" name="Google Shape;978;p40"/>
            <p:cNvSpPr/>
            <p:nvPr/>
          </p:nvSpPr>
          <p:spPr>
            <a:xfrm>
              <a:off x="1072458" y="604354"/>
              <a:ext cx="312512" cy="128704"/>
            </a:xfrm>
            <a:custGeom>
              <a:avLst/>
              <a:gdLst/>
              <a:ahLst/>
              <a:cxnLst/>
              <a:rect l="l" t="t" r="r" b="b"/>
              <a:pathLst>
                <a:path w="9057" h="3730" extrusionOk="0">
                  <a:moveTo>
                    <a:pt x="8844" y="1"/>
                  </a:moveTo>
                  <a:lnTo>
                    <a:pt x="0" y="1"/>
                  </a:lnTo>
                  <a:lnTo>
                    <a:pt x="213" y="3730"/>
                  </a:lnTo>
                  <a:lnTo>
                    <a:pt x="9057" y="2025"/>
                  </a:lnTo>
                  <a:lnTo>
                    <a:pt x="884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9" name="Google Shape;979;p40"/>
            <p:cNvSpPr/>
            <p:nvPr/>
          </p:nvSpPr>
          <p:spPr>
            <a:xfrm>
              <a:off x="1377598" y="604354"/>
              <a:ext cx="283114" cy="69907"/>
            </a:xfrm>
            <a:custGeom>
              <a:avLst/>
              <a:gdLst/>
              <a:ahLst/>
              <a:cxnLst/>
              <a:rect l="l" t="t" r="r" b="b"/>
              <a:pathLst>
                <a:path w="8205" h="2026" extrusionOk="0">
                  <a:moveTo>
                    <a:pt x="1" y="1"/>
                  </a:moveTo>
                  <a:lnTo>
                    <a:pt x="8204" y="534"/>
                  </a:lnTo>
                  <a:lnTo>
                    <a:pt x="8204" y="1812"/>
                  </a:lnTo>
                  <a:lnTo>
                    <a:pt x="214" y="202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0" name="Google Shape;980;p40"/>
            <p:cNvSpPr/>
            <p:nvPr/>
          </p:nvSpPr>
          <p:spPr>
            <a:xfrm>
              <a:off x="631294" y="839651"/>
              <a:ext cx="389699" cy="58866"/>
            </a:xfrm>
            <a:custGeom>
              <a:avLst/>
              <a:gdLst/>
              <a:ahLst/>
              <a:cxnLst/>
              <a:rect l="l" t="t" r="r" b="b"/>
              <a:pathLst>
                <a:path w="11294" h="1706" extrusionOk="0">
                  <a:moveTo>
                    <a:pt x="11294" y="1"/>
                  </a:moveTo>
                  <a:lnTo>
                    <a:pt x="0" y="427"/>
                  </a:lnTo>
                  <a:lnTo>
                    <a:pt x="0" y="1705"/>
                  </a:lnTo>
                  <a:lnTo>
                    <a:pt x="11294" y="1386"/>
                  </a:lnTo>
                  <a:lnTo>
                    <a:pt x="11294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1" name="Google Shape;981;p40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2" name="Google Shape;982;p40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extrusionOk="0">
                  <a:moveTo>
                    <a:pt x="5648" y="0"/>
                  </a:moveTo>
                  <a:lnTo>
                    <a:pt x="1" y="107"/>
                  </a:lnTo>
                  <a:lnTo>
                    <a:pt x="321" y="6606"/>
                  </a:lnTo>
                  <a:lnTo>
                    <a:pt x="5328" y="6499"/>
                  </a:lnTo>
                  <a:lnTo>
                    <a:pt x="564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3" name="Google Shape;983;p40"/>
            <p:cNvSpPr/>
            <p:nvPr/>
          </p:nvSpPr>
          <p:spPr>
            <a:xfrm>
              <a:off x="1921695" y="600696"/>
              <a:ext cx="194884" cy="227975"/>
            </a:xfrm>
            <a:custGeom>
              <a:avLst/>
              <a:gdLst/>
              <a:ahLst/>
              <a:cxnLst/>
              <a:rect l="l" t="t" r="r" b="b"/>
              <a:pathLst>
                <a:path w="5648" h="6607" fill="none" extrusionOk="0">
                  <a:moveTo>
                    <a:pt x="321" y="6606"/>
                  </a:moveTo>
                  <a:lnTo>
                    <a:pt x="1" y="107"/>
                  </a:lnTo>
                  <a:lnTo>
                    <a:pt x="5648" y="0"/>
                  </a:lnTo>
                  <a:lnTo>
                    <a:pt x="5328" y="6499"/>
                  </a:lnTo>
                  <a:lnTo>
                    <a:pt x="321" y="6606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4" name="Google Shape;984;p40"/>
            <p:cNvSpPr/>
            <p:nvPr/>
          </p:nvSpPr>
          <p:spPr>
            <a:xfrm>
              <a:off x="1932737" y="810252"/>
              <a:ext cx="172836" cy="29433"/>
            </a:xfrm>
            <a:custGeom>
              <a:avLst/>
              <a:gdLst/>
              <a:ahLst/>
              <a:cxnLst/>
              <a:rect l="l" t="t" r="r" b="b"/>
              <a:pathLst>
                <a:path w="5009" h="853" extrusionOk="0">
                  <a:moveTo>
                    <a:pt x="5008" y="0"/>
                  </a:moveTo>
                  <a:lnTo>
                    <a:pt x="1" y="213"/>
                  </a:lnTo>
                  <a:lnTo>
                    <a:pt x="1" y="746"/>
                  </a:lnTo>
                  <a:lnTo>
                    <a:pt x="640" y="746"/>
                  </a:lnTo>
                  <a:lnTo>
                    <a:pt x="853" y="533"/>
                  </a:lnTo>
                  <a:lnTo>
                    <a:pt x="1812" y="533"/>
                  </a:lnTo>
                  <a:lnTo>
                    <a:pt x="2025" y="746"/>
                  </a:lnTo>
                  <a:lnTo>
                    <a:pt x="2771" y="746"/>
                  </a:lnTo>
                  <a:lnTo>
                    <a:pt x="2877" y="533"/>
                  </a:lnTo>
                  <a:lnTo>
                    <a:pt x="4262" y="533"/>
                  </a:lnTo>
                  <a:lnTo>
                    <a:pt x="4582" y="853"/>
                  </a:lnTo>
                  <a:lnTo>
                    <a:pt x="5008" y="853"/>
                  </a:lnTo>
                  <a:lnTo>
                    <a:pt x="500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5" name="Google Shape;985;p40"/>
            <p:cNvSpPr/>
            <p:nvPr/>
          </p:nvSpPr>
          <p:spPr>
            <a:xfrm>
              <a:off x="1998920" y="608046"/>
              <a:ext cx="77222" cy="191192"/>
            </a:xfrm>
            <a:custGeom>
              <a:avLst/>
              <a:gdLst/>
              <a:ahLst/>
              <a:cxnLst/>
              <a:rect l="l" t="t" r="r" b="b"/>
              <a:pathLst>
                <a:path w="2238" h="5541" fill="none" extrusionOk="0">
                  <a:moveTo>
                    <a:pt x="1066" y="0"/>
                  </a:moveTo>
                  <a:lnTo>
                    <a:pt x="1066" y="0"/>
                  </a:lnTo>
                  <a:lnTo>
                    <a:pt x="533" y="0"/>
                  </a:lnTo>
                  <a:lnTo>
                    <a:pt x="107" y="214"/>
                  </a:lnTo>
                  <a:lnTo>
                    <a:pt x="107" y="214"/>
                  </a:lnTo>
                  <a:lnTo>
                    <a:pt x="0" y="427"/>
                  </a:lnTo>
                  <a:lnTo>
                    <a:pt x="0" y="1066"/>
                  </a:lnTo>
                  <a:lnTo>
                    <a:pt x="0" y="2771"/>
                  </a:lnTo>
                  <a:lnTo>
                    <a:pt x="320" y="4475"/>
                  </a:lnTo>
                  <a:lnTo>
                    <a:pt x="427" y="5114"/>
                  </a:lnTo>
                  <a:lnTo>
                    <a:pt x="640" y="5434"/>
                  </a:lnTo>
                  <a:lnTo>
                    <a:pt x="640" y="5434"/>
                  </a:lnTo>
                  <a:lnTo>
                    <a:pt x="959" y="5541"/>
                  </a:lnTo>
                  <a:lnTo>
                    <a:pt x="1172" y="5541"/>
                  </a:lnTo>
                  <a:lnTo>
                    <a:pt x="1172" y="5541"/>
                  </a:lnTo>
                  <a:lnTo>
                    <a:pt x="1492" y="5541"/>
                  </a:lnTo>
                  <a:lnTo>
                    <a:pt x="1812" y="5434"/>
                  </a:lnTo>
                  <a:lnTo>
                    <a:pt x="2025" y="5221"/>
                  </a:lnTo>
                  <a:lnTo>
                    <a:pt x="2131" y="5114"/>
                  </a:lnTo>
                  <a:lnTo>
                    <a:pt x="2131" y="5114"/>
                  </a:lnTo>
                  <a:lnTo>
                    <a:pt x="2238" y="2771"/>
                  </a:lnTo>
                  <a:lnTo>
                    <a:pt x="2238" y="1172"/>
                  </a:lnTo>
                  <a:lnTo>
                    <a:pt x="2131" y="320"/>
                  </a:lnTo>
                  <a:lnTo>
                    <a:pt x="2131" y="320"/>
                  </a:lnTo>
                  <a:lnTo>
                    <a:pt x="1918" y="107"/>
                  </a:lnTo>
                  <a:lnTo>
                    <a:pt x="1705" y="0"/>
                  </a:lnTo>
                  <a:lnTo>
                    <a:pt x="1066" y="0"/>
                  </a:lnTo>
                </a:path>
              </a:pathLst>
            </a:cu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6" name="Google Shape;986;p40"/>
            <p:cNvSpPr/>
            <p:nvPr/>
          </p:nvSpPr>
          <p:spPr>
            <a:xfrm>
              <a:off x="712177" y="891134"/>
              <a:ext cx="194850" cy="165451"/>
            </a:xfrm>
            <a:custGeom>
              <a:avLst/>
              <a:gdLst/>
              <a:ahLst/>
              <a:cxnLst/>
              <a:rect l="l" t="t" r="r" b="b"/>
              <a:pathLst>
                <a:path w="5647" h="4795" extrusionOk="0">
                  <a:moveTo>
                    <a:pt x="5647" y="0"/>
                  </a:moveTo>
                  <a:lnTo>
                    <a:pt x="0" y="107"/>
                  </a:lnTo>
                  <a:lnTo>
                    <a:pt x="320" y="4795"/>
                  </a:lnTo>
                  <a:lnTo>
                    <a:pt x="564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7" name="Google Shape;987;p40"/>
            <p:cNvSpPr/>
            <p:nvPr/>
          </p:nvSpPr>
          <p:spPr>
            <a:xfrm>
              <a:off x="1020975" y="839651"/>
              <a:ext cx="1154399" cy="66215"/>
            </a:xfrm>
            <a:custGeom>
              <a:avLst/>
              <a:gdLst/>
              <a:ahLst/>
              <a:cxnLst/>
              <a:rect l="l" t="t" r="r" b="b"/>
              <a:pathLst>
                <a:path w="33456" h="1919" extrusionOk="0">
                  <a:moveTo>
                    <a:pt x="1" y="1"/>
                  </a:moveTo>
                  <a:lnTo>
                    <a:pt x="1" y="1386"/>
                  </a:lnTo>
                  <a:lnTo>
                    <a:pt x="33455" y="1918"/>
                  </a:lnTo>
                  <a:lnTo>
                    <a:pt x="33455" y="1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8" name="Google Shape;988;p40"/>
            <p:cNvSpPr/>
            <p:nvPr/>
          </p:nvSpPr>
          <p:spPr>
            <a:xfrm>
              <a:off x="723185" y="887442"/>
              <a:ext cx="246366" cy="169144"/>
            </a:xfrm>
            <a:custGeom>
              <a:avLst/>
              <a:gdLst/>
              <a:ahLst/>
              <a:cxnLst/>
              <a:rect l="l" t="t" r="r" b="b"/>
              <a:pathLst>
                <a:path w="7140" h="4902" extrusionOk="0">
                  <a:moveTo>
                    <a:pt x="7139" y="1"/>
                  </a:moveTo>
                  <a:lnTo>
                    <a:pt x="5328" y="107"/>
                  </a:lnTo>
                  <a:lnTo>
                    <a:pt x="1" y="4902"/>
                  </a:lnTo>
                  <a:lnTo>
                    <a:pt x="1492" y="4902"/>
                  </a:lnTo>
                  <a:lnTo>
                    <a:pt x="7139" y="1"/>
                  </a:lnTo>
                  <a:close/>
                </a:path>
              </a:pathLst>
            </a:custGeom>
            <a:solidFill>
              <a:srgbClr val="191919">
                <a:alpha val="2682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9" name="Google Shape;989;p40"/>
            <p:cNvSpPr/>
            <p:nvPr/>
          </p:nvSpPr>
          <p:spPr>
            <a:xfrm>
              <a:off x="1392298" y="677886"/>
              <a:ext cx="352952" cy="169144"/>
            </a:xfrm>
            <a:custGeom>
              <a:avLst/>
              <a:gdLst/>
              <a:ahLst/>
              <a:cxnLst/>
              <a:rect l="l" t="t" r="r" b="b"/>
              <a:pathLst>
                <a:path w="10229" h="4902" extrusionOk="0">
                  <a:moveTo>
                    <a:pt x="10229" y="4902"/>
                  </a:moveTo>
                  <a:lnTo>
                    <a:pt x="8844" y="1"/>
                  </a:lnTo>
                  <a:lnTo>
                    <a:pt x="1" y="107"/>
                  </a:lnTo>
                  <a:lnTo>
                    <a:pt x="640" y="4689"/>
                  </a:lnTo>
                  <a:lnTo>
                    <a:pt x="10229" y="4902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90" name="Google Shape;990;p40"/>
            <p:cNvSpPr/>
            <p:nvPr/>
          </p:nvSpPr>
          <p:spPr>
            <a:xfrm>
              <a:off x="1054066" y="585996"/>
              <a:ext cx="330903" cy="176493"/>
            </a:xfrm>
            <a:custGeom>
              <a:avLst/>
              <a:gdLst/>
              <a:ahLst/>
              <a:cxnLst/>
              <a:rect l="l" t="t" r="r" b="b"/>
              <a:pathLst>
                <a:path w="9590" h="5115" extrusionOk="0">
                  <a:moveTo>
                    <a:pt x="9377" y="0"/>
                  </a:moveTo>
                  <a:lnTo>
                    <a:pt x="9590" y="2877"/>
                  </a:lnTo>
                  <a:lnTo>
                    <a:pt x="214" y="5114"/>
                  </a:lnTo>
                  <a:lnTo>
                    <a:pt x="1" y="0"/>
                  </a:lnTo>
                  <a:lnTo>
                    <a:pt x="9377" y="0"/>
                  </a:lnTo>
                  <a:close/>
                </a:path>
              </a:pathLst>
            </a:custGeom>
            <a:solidFill>
              <a:srgbClr val="191919">
                <a:alpha val="13410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991" name="Google Shape;991;p40"/>
          <p:cNvGrpSpPr/>
          <p:nvPr/>
        </p:nvGrpSpPr>
        <p:grpSpPr>
          <a:xfrm>
            <a:off x="3469429" y="5822209"/>
            <a:ext cx="1629672" cy="814579"/>
            <a:chOff x="131176" y="4137775"/>
            <a:chExt cx="1427700" cy="713625"/>
          </a:xfrm>
        </p:grpSpPr>
        <p:sp>
          <p:nvSpPr>
            <p:cNvPr id="992" name="Google Shape;992;p40"/>
            <p:cNvSpPr/>
            <p:nvPr/>
          </p:nvSpPr>
          <p:spPr>
            <a:xfrm>
              <a:off x="131176" y="4751800"/>
              <a:ext cx="1427700" cy="996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993" name="Google Shape;993;p40"/>
            <p:cNvPicPr preferRelativeResize="0"/>
            <p:nvPr/>
          </p:nvPicPr>
          <p:blipFill>
            <a:blip r:embed="rId7">
              <a:alphaModFix/>
            </a:blip>
            <a:stretch>
              <a:fillRect/>
            </a:stretch>
          </p:blipFill>
          <p:spPr>
            <a:xfrm>
              <a:off x="266500" y="4137775"/>
              <a:ext cx="1235275" cy="660125"/>
            </a:xfrm>
            <a:prstGeom prst="rect">
              <a:avLst/>
            </a:prstGeom>
            <a:noFill/>
            <a:ln>
              <a:noFill/>
            </a:ln>
          </p:spPr>
        </p:pic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5CA33A8C-540B-455B-B8D4-5F2020581D89}"/>
              </a:ext>
            </a:extLst>
          </p:cNvPr>
          <p:cNvGrpSpPr/>
          <p:nvPr/>
        </p:nvGrpSpPr>
        <p:grpSpPr>
          <a:xfrm>
            <a:off x="3769118" y="1705016"/>
            <a:ext cx="6156208" cy="4743160"/>
            <a:chOff x="3403172" y="1237644"/>
            <a:chExt cx="3996268" cy="4008469"/>
          </a:xfrm>
        </p:grpSpPr>
        <p:sp>
          <p:nvSpPr>
            <p:cNvPr id="55" name="Rectangle: Rounded Corners 54">
              <a:extLst>
                <a:ext uri="{FF2B5EF4-FFF2-40B4-BE49-F238E27FC236}">
                  <a16:creationId xmlns:a16="http://schemas.microsoft.com/office/drawing/2014/main" id="{FF50E392-95BE-4BEC-9179-4BEFD9C84DB3}"/>
                </a:ext>
              </a:extLst>
            </p:cNvPr>
            <p:cNvSpPr/>
            <p:nvPr/>
          </p:nvSpPr>
          <p:spPr>
            <a:xfrm>
              <a:off x="3403172" y="1237644"/>
              <a:ext cx="1998134" cy="1998134"/>
            </a:xfrm>
            <a:prstGeom prst="roundRect">
              <a:avLst/>
            </a:prstGeom>
            <a:solidFill>
              <a:srgbClr val="392B69"/>
            </a:solidFill>
            <a:ln w="3810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Collect data quickly</a:t>
              </a: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Accurate interpretation</a:t>
              </a: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Knowledge of the current issues</a:t>
              </a: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Strong ability of solving maths</a:t>
              </a: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 </a:t>
              </a:r>
            </a:p>
          </p:txBody>
        </p:sp>
        <p:sp>
          <p:nvSpPr>
            <p:cNvPr id="56" name="Rectangle: Rounded Corners 55">
              <a:extLst>
                <a:ext uri="{FF2B5EF4-FFF2-40B4-BE49-F238E27FC236}">
                  <a16:creationId xmlns:a16="http://schemas.microsoft.com/office/drawing/2014/main" id="{79229522-8E81-431D-AF60-EBAC70496BDB}"/>
                </a:ext>
              </a:extLst>
            </p:cNvPr>
            <p:cNvSpPr/>
            <p:nvPr/>
          </p:nvSpPr>
          <p:spPr>
            <a:xfrm>
              <a:off x="5401306" y="1237645"/>
              <a:ext cx="1998134" cy="1998134"/>
            </a:xfrm>
            <a:prstGeom prst="roundRect">
              <a:avLst/>
            </a:prstGeom>
            <a:solidFill>
              <a:srgbClr val="B199DB"/>
            </a:solidFill>
            <a:ln w="3810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Communicative with the </a:t>
              </a: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team members</a:t>
              </a: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Being collaborative</a:t>
              </a: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Knowledge over commercial awareness</a:t>
              </a: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Ability to analyse</a:t>
              </a:r>
            </a:p>
          </p:txBody>
        </p:sp>
        <p:sp>
          <p:nvSpPr>
            <p:cNvPr id="57" name="Rectangle: Rounded Corners 56">
              <a:extLst>
                <a:ext uri="{FF2B5EF4-FFF2-40B4-BE49-F238E27FC236}">
                  <a16:creationId xmlns:a16="http://schemas.microsoft.com/office/drawing/2014/main" id="{5E33BAA5-40BB-4C7F-A8C5-177B3F1E4179}"/>
                </a:ext>
              </a:extLst>
            </p:cNvPr>
            <p:cNvSpPr/>
            <p:nvPr/>
          </p:nvSpPr>
          <p:spPr>
            <a:xfrm>
              <a:off x="3408057" y="3247696"/>
              <a:ext cx="1998134" cy="1998134"/>
            </a:xfrm>
            <a:prstGeom prst="round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3810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Professional degrees</a:t>
              </a: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Being updated about vacancies</a:t>
              </a: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Adaptability</a:t>
              </a: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  <p:sp>
          <p:nvSpPr>
            <p:cNvPr id="58" name="Rectangle: Rounded Corners 57">
              <a:extLst>
                <a:ext uri="{FF2B5EF4-FFF2-40B4-BE49-F238E27FC236}">
                  <a16:creationId xmlns:a16="http://schemas.microsoft.com/office/drawing/2014/main" id="{0CAAFDAE-BE36-4C0E-A45A-A5A9523C4023}"/>
                </a:ext>
              </a:extLst>
            </p:cNvPr>
            <p:cNvSpPr/>
            <p:nvPr/>
          </p:nvSpPr>
          <p:spPr>
            <a:xfrm>
              <a:off x="5400382" y="3247979"/>
              <a:ext cx="1998134" cy="1998134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  <a:ln w="38100" cap="flat" cmpd="sng" algn="ctr">
              <a:solidFill>
                <a:srgbClr val="000000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Communicative with others</a:t>
              </a:r>
            </a:p>
            <a:p>
              <a:pPr marL="342900" marR="0" lvl="0" indent="-34290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r>
                <a:rPr lang="en-GB" sz="1867" kern="0" dirty="0">
                  <a:solidFill>
                    <a:schemeClr val="bg1"/>
                  </a:solidFill>
                  <a:latin typeface="Arial"/>
                  <a:sym typeface="Arial"/>
                </a:rPr>
                <a:t>Flexibility</a:t>
              </a: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R="0" lvl="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bg1"/>
                </a:buClr>
                <a:buSzTx/>
                <a:tabLst/>
                <a:defRPr/>
              </a:pPr>
              <a:r>
                <a:rPr kumimoji="0" lang="en-GB" sz="1867" b="0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  <a:sym typeface="Arial"/>
                </a:rPr>
                <a:t> </a:t>
              </a: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  <a:p>
              <a:pPr marL="380990" marR="0" lvl="0" indent="-380990" defTabSz="121917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 panose="020B0604020202020204" pitchFamily="34" charset="0"/>
                <a:buChar char="•"/>
                <a:tabLst/>
                <a:defRPr/>
              </a:pPr>
              <a:endParaRPr kumimoji="0" lang="en-GB" sz="1867" b="0" i="0" u="none" strike="noStrike" kern="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/>
                <a:ea typeface="+mn-ea"/>
                <a:cs typeface="+mn-cs"/>
                <a:sym typeface="Arial"/>
              </a:endParaRPr>
            </a:p>
          </p:txBody>
        </p:sp>
      </p:grpSp>
      <p:sp>
        <p:nvSpPr>
          <p:cNvPr id="59" name="Title 1">
            <a:extLst>
              <a:ext uri="{FF2B5EF4-FFF2-40B4-BE49-F238E27FC236}">
                <a16:creationId xmlns:a16="http://schemas.microsoft.com/office/drawing/2014/main" id="{8D011017-9A75-4E2A-82AD-30BE92C15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43427" y="67250"/>
            <a:ext cx="10972800" cy="808000"/>
          </a:xfrm>
        </p:spPr>
        <p:txBody>
          <a:bodyPr/>
          <a:lstStyle/>
          <a:p>
            <a:r>
              <a:rPr lang="en-GB" sz="3600" b="1" dirty="0"/>
              <a:t>TIME MANAGEMENT MATRIX TOOL</a:t>
            </a:r>
          </a:p>
        </p:txBody>
      </p:sp>
      <p:sp>
        <p:nvSpPr>
          <p:cNvPr id="60" name="Google Shape;267;p16">
            <a:extLst>
              <a:ext uri="{FF2B5EF4-FFF2-40B4-BE49-F238E27FC236}">
                <a16:creationId xmlns:a16="http://schemas.microsoft.com/office/drawing/2014/main" id="{FD241D24-414F-43B3-8A96-9D8266EC62E2}"/>
              </a:ext>
            </a:extLst>
          </p:cNvPr>
          <p:cNvSpPr txBox="1">
            <a:spLocks/>
          </p:cNvSpPr>
          <p:nvPr/>
        </p:nvSpPr>
        <p:spPr>
          <a:xfrm>
            <a:off x="4204180" y="1174814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b="1" kern="0" dirty="0">
                <a:solidFill>
                  <a:srgbClr val="000000"/>
                </a:solidFill>
              </a:rPr>
              <a:t>Urgent</a:t>
            </a:r>
          </a:p>
        </p:txBody>
      </p:sp>
      <p:sp>
        <p:nvSpPr>
          <p:cNvPr id="61" name="Google Shape;267;p16">
            <a:extLst>
              <a:ext uri="{FF2B5EF4-FFF2-40B4-BE49-F238E27FC236}">
                <a16:creationId xmlns:a16="http://schemas.microsoft.com/office/drawing/2014/main" id="{3CAA1101-FD6F-470A-8A83-0DC2E76F1C9F}"/>
              </a:ext>
            </a:extLst>
          </p:cNvPr>
          <p:cNvSpPr txBox="1">
            <a:spLocks/>
          </p:cNvSpPr>
          <p:nvPr/>
        </p:nvSpPr>
        <p:spPr>
          <a:xfrm>
            <a:off x="7286047" y="1174814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b="1" kern="0" dirty="0">
                <a:solidFill>
                  <a:srgbClr val="000000"/>
                </a:solidFill>
              </a:rPr>
              <a:t> Not Urgent</a:t>
            </a:r>
          </a:p>
        </p:txBody>
      </p:sp>
      <p:sp>
        <p:nvSpPr>
          <p:cNvPr id="62" name="Google Shape;267;p16">
            <a:extLst>
              <a:ext uri="{FF2B5EF4-FFF2-40B4-BE49-F238E27FC236}">
                <a16:creationId xmlns:a16="http://schemas.microsoft.com/office/drawing/2014/main" id="{26BBBD0D-3B15-4063-8250-031605F97042}"/>
              </a:ext>
            </a:extLst>
          </p:cNvPr>
          <p:cNvSpPr txBox="1">
            <a:spLocks/>
          </p:cNvSpPr>
          <p:nvPr/>
        </p:nvSpPr>
        <p:spPr>
          <a:xfrm rot="16200000">
            <a:off x="2355928" y="2673360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b="1" kern="0" dirty="0">
                <a:solidFill>
                  <a:srgbClr val="000000"/>
                </a:solidFill>
              </a:rPr>
              <a:t>Important</a:t>
            </a:r>
          </a:p>
        </p:txBody>
      </p:sp>
      <p:sp>
        <p:nvSpPr>
          <p:cNvPr id="63" name="Google Shape;267;p16">
            <a:extLst>
              <a:ext uri="{FF2B5EF4-FFF2-40B4-BE49-F238E27FC236}">
                <a16:creationId xmlns:a16="http://schemas.microsoft.com/office/drawing/2014/main" id="{3A5C0949-C8BC-456F-ADA5-65E0CDE38E4A}"/>
              </a:ext>
            </a:extLst>
          </p:cNvPr>
          <p:cNvSpPr txBox="1">
            <a:spLocks/>
          </p:cNvSpPr>
          <p:nvPr/>
        </p:nvSpPr>
        <p:spPr>
          <a:xfrm rot="16200000">
            <a:off x="2355928" y="4992834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b="1" kern="0" dirty="0">
                <a:solidFill>
                  <a:srgbClr val="000000"/>
                </a:solidFill>
              </a:rPr>
              <a:t>Not Important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2E2CD2C-07C1-4177-A7EF-D92659935735}"/>
              </a:ext>
            </a:extLst>
          </p:cNvPr>
          <p:cNvSpPr txBox="1">
            <a:spLocks/>
          </p:cNvSpPr>
          <p:nvPr/>
        </p:nvSpPr>
        <p:spPr>
          <a:xfrm>
            <a:off x="2421640" y="136524"/>
            <a:ext cx="7348719" cy="80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Fjalla One"/>
              <a:buNone/>
              <a:defRPr sz="6667" b="1" i="0" u="none" strike="noStrike" cap="none">
                <a:solidFill>
                  <a:schemeClr val="dk1"/>
                </a:solidFill>
                <a:latin typeface="Fjalla One"/>
                <a:ea typeface="Fjalla One"/>
                <a:cs typeface="Fjalla One"/>
                <a:sym typeface="Fjalla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ebas Neue"/>
              <a:buNone/>
              <a:defRPr sz="48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82D4B"/>
              </a:buClr>
              <a:buSzPts val="3600"/>
              <a:buFont typeface="Fjalla One"/>
              <a:buNone/>
              <a:tabLst/>
              <a:defRPr/>
            </a:pPr>
            <a:r>
              <a:rPr lang="en-GB" sz="3600" kern="0">
                <a:solidFill>
                  <a:srgbClr val="382D4B"/>
                </a:solidFill>
              </a:rPr>
              <a:t>Personal Development Plan</a:t>
            </a:r>
          </a:p>
        </p:txBody>
      </p:sp>
      <p:graphicFrame>
        <p:nvGraphicFramePr>
          <p:cNvPr id="8" name="Google Shape;367;p18">
            <a:extLst>
              <a:ext uri="{FF2B5EF4-FFF2-40B4-BE49-F238E27FC236}">
                <a16:creationId xmlns:a16="http://schemas.microsoft.com/office/drawing/2014/main" id="{E13C2322-D9A8-43CA-B57A-E54E780829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0477238"/>
              </p:ext>
            </p:extLst>
          </p:nvPr>
        </p:nvGraphicFramePr>
        <p:xfrm>
          <a:off x="277091" y="1082786"/>
          <a:ext cx="11637818" cy="5635918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29409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46417">
                  <a:extLst>
                    <a:ext uri="{9D8B030D-6E8A-4147-A177-3AD203B41FA5}">
                      <a16:colId xmlns:a16="http://schemas.microsoft.com/office/drawing/2014/main" val="3255903362"/>
                    </a:ext>
                  </a:extLst>
                </a:gridCol>
                <a:gridCol w="21168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168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168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614863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2300" b="0" i="0" u="none" strike="noStrike" cap="none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Fira Sans Extra Condensed SemiBold"/>
                          <a:sym typeface="Arial"/>
                        </a:rPr>
                        <a:t>Learning &amp; Development Needs</a:t>
                      </a:r>
                      <a:endParaRPr lang="en-US" sz="2300" b="0" i="0" u="none" strike="noStrike" cap="none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Calibri" panose="020F0502020204030204" pitchFamily="34" charset="0"/>
                        <a:cs typeface="Times New Roman" panose="02020603050405020304" pitchFamily="18" charset="0"/>
                        <a:sym typeface="Arial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3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 b="0" i="0" u="none" strike="noStrike" cap="none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Developmental Activity / Action Required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300" b="0" i="0" u="none" strike="noStrike" cap="none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Resources Required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Date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(Start – End/review)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Achievement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(I</a:t>
                      </a:r>
                      <a:r>
                        <a:rPr lang="en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n the end)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659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Statistical methods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5191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  <a:tabLst/>
                        <a:defRPr/>
                      </a:pPr>
                      <a:endParaRPr kumimoji="0" lang="en-US" sz="15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uLnTx/>
                        <a:uFillTx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" sz="15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Practising and getting enrolled in courses 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AC5191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</a:t>
                      </a:r>
                      <a:endParaRPr sz="15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06/04/22 – 14/05/22</a:t>
                      </a:r>
                      <a:endParaRPr sz="15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It will help to analyse  data easily</a:t>
                      </a:r>
                      <a:endParaRPr sz="15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6594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Expertise in Excel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-US" sz="15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Practicing and getting enrolled in courses </a:t>
                      </a:r>
                      <a:endParaRPr lang="en-US"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Laptop, human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15/05/22 – 14/06/22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It will help to analyse  data easily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9351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Commercial awareness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DC017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sz="15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Practicing and getting enrolled in courses </a:t>
                      </a:r>
                      <a:endParaRPr kumimoji="0" lang="en-US" sz="23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uLnTx/>
                        <a:uFillTx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DC017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15/06/22 – 14/07/22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Can be able to deal with clients</a:t>
                      </a:r>
                      <a:endParaRPr sz="15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32973"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3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Interpretation ability</a:t>
                      </a: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sz="15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Practicing and getting enrolled in courses </a:t>
                      </a:r>
                      <a:endParaRPr kumimoji="0" lang="en-US" sz="23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uLnTx/>
                        <a:uFillTx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3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15/07/22 – 14/08/22</a:t>
                      </a: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>
                      <a:lvl1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1pPr>
                      <a:lvl2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2pPr>
                      <a:lvl3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3pPr>
                      <a:lvl4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4pPr>
                      <a:lvl5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5pPr>
                      <a:lvl6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6pPr>
                      <a:lvl7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7pPr>
                      <a:lvl8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8pPr>
                      <a:lvl9pPr marR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defRPr sz="1867" b="0" i="0" u="none" strike="noStrike" cap="none">
                          <a:solidFill>
                            <a:schemeClr val="tx1"/>
                          </a:solidFill>
                          <a:latin typeface="Arial"/>
                          <a:sym typeface="Arial"/>
                        </a:defRPr>
                      </a:lvl9pPr>
                    </a:lstStyle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500" dirty="0">
                          <a:ln>
                            <a:noFill/>
                          </a:ln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Can be able interpret the data and getting accurate result</a:t>
                      </a:r>
                      <a:endParaRPr sz="1500" dirty="0">
                        <a:ln>
                          <a:noFill/>
                        </a:ln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09163" marR="109163" marT="109163" marB="109163"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2791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27" name="Google Shape;1627;p54"/>
          <p:cNvGrpSpPr/>
          <p:nvPr/>
        </p:nvGrpSpPr>
        <p:grpSpPr>
          <a:xfrm>
            <a:off x="6300246" y="2188067"/>
            <a:ext cx="4738052" cy="1037735"/>
            <a:chOff x="1311548" y="1384300"/>
            <a:chExt cx="3553539" cy="778301"/>
          </a:xfrm>
        </p:grpSpPr>
        <p:sp>
          <p:nvSpPr>
            <p:cNvPr id="1628" name="Google Shape;1628;p54"/>
            <p:cNvSpPr/>
            <p:nvPr/>
          </p:nvSpPr>
          <p:spPr>
            <a:xfrm>
              <a:off x="1382401" y="1474825"/>
              <a:ext cx="3436391" cy="605114"/>
            </a:xfrm>
            <a:custGeom>
              <a:avLst/>
              <a:gdLst/>
              <a:ahLst/>
              <a:cxnLst/>
              <a:rect l="l" t="t" r="r" b="b"/>
              <a:pathLst>
                <a:path w="277520" h="34573" extrusionOk="0">
                  <a:moveTo>
                    <a:pt x="1" y="1"/>
                  </a:moveTo>
                  <a:lnTo>
                    <a:pt x="1" y="34573"/>
                  </a:lnTo>
                  <a:lnTo>
                    <a:pt x="277519" y="34573"/>
                  </a:lnTo>
                  <a:lnTo>
                    <a:pt x="27751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ffectLst>
              <a:outerShdw dist="142875" dir="3000000" algn="bl" rotWithShape="0">
                <a:srgbClr val="000000">
                  <a:alpha val="41000"/>
                </a:srgbClr>
              </a:outerShdw>
            </a:effectLst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29" name="Google Shape;1629;p54"/>
            <p:cNvSpPr/>
            <p:nvPr/>
          </p:nvSpPr>
          <p:spPr>
            <a:xfrm>
              <a:off x="4799226" y="1384301"/>
              <a:ext cx="65862" cy="773856"/>
            </a:xfrm>
            <a:custGeom>
              <a:avLst/>
              <a:gdLst/>
              <a:ahLst/>
              <a:cxnLst/>
              <a:rect l="l" t="t" r="r" b="b"/>
              <a:pathLst>
                <a:path w="3763" h="44214" extrusionOk="0">
                  <a:moveTo>
                    <a:pt x="3763" y="0"/>
                  </a:moveTo>
                  <a:lnTo>
                    <a:pt x="0" y="5174"/>
                  </a:lnTo>
                  <a:lnTo>
                    <a:pt x="0" y="39746"/>
                  </a:lnTo>
                  <a:lnTo>
                    <a:pt x="3763" y="44214"/>
                  </a:lnTo>
                  <a:lnTo>
                    <a:pt x="3763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30" name="Google Shape;1630;p54"/>
            <p:cNvSpPr/>
            <p:nvPr/>
          </p:nvSpPr>
          <p:spPr>
            <a:xfrm>
              <a:off x="1311548" y="1384301"/>
              <a:ext cx="78219" cy="773856"/>
            </a:xfrm>
            <a:custGeom>
              <a:avLst/>
              <a:gdLst/>
              <a:ahLst/>
              <a:cxnLst/>
              <a:rect l="l" t="t" r="r" b="b"/>
              <a:pathLst>
                <a:path w="4469" h="44214" extrusionOk="0">
                  <a:moveTo>
                    <a:pt x="0" y="0"/>
                  </a:moveTo>
                  <a:lnTo>
                    <a:pt x="0" y="44214"/>
                  </a:lnTo>
                  <a:lnTo>
                    <a:pt x="4469" y="39746"/>
                  </a:lnTo>
                  <a:lnTo>
                    <a:pt x="4469" y="517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31" name="Google Shape;1631;p54"/>
            <p:cNvSpPr/>
            <p:nvPr/>
          </p:nvSpPr>
          <p:spPr>
            <a:xfrm>
              <a:off x="1311551" y="2080900"/>
              <a:ext cx="3551827" cy="81700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  <p:sp>
          <p:nvSpPr>
            <p:cNvPr id="1632" name="Google Shape;1632;p54"/>
            <p:cNvSpPr/>
            <p:nvPr/>
          </p:nvSpPr>
          <p:spPr>
            <a:xfrm rot="10800000" flipH="1">
              <a:off x="1311551" y="1384300"/>
              <a:ext cx="3553511" cy="96578"/>
            </a:xfrm>
            <a:custGeom>
              <a:avLst/>
              <a:gdLst/>
              <a:ahLst/>
              <a:cxnLst/>
              <a:rect l="l" t="t" r="r" b="b"/>
              <a:pathLst>
                <a:path w="224515" h="3268" extrusionOk="0">
                  <a:moveTo>
                    <a:pt x="0" y="3172"/>
                  </a:moveTo>
                  <a:lnTo>
                    <a:pt x="3171" y="0"/>
                  </a:lnTo>
                  <a:lnTo>
                    <a:pt x="221632" y="0"/>
                  </a:lnTo>
                  <a:lnTo>
                    <a:pt x="224515" y="3268"/>
                  </a:lnTo>
                  <a:close/>
                </a:path>
              </a:pathLst>
            </a:custGeom>
            <a:solidFill>
              <a:schemeClr val="accent4"/>
            </a:solidFill>
            <a:ln w="9525" cap="flat" cmpd="sng">
              <a:solidFill>
                <a:schemeClr val="accent4"/>
              </a:solidFill>
              <a:prstDash val="solid"/>
              <a:round/>
              <a:headEnd type="none" w="med" len="med"/>
              <a:tailEnd type="none" w="med" len="med"/>
            </a:ln>
          </p:spPr>
        </p:sp>
      </p:grpSp>
      <p:sp>
        <p:nvSpPr>
          <p:cNvPr id="1633" name="Google Shape;1633;p54"/>
          <p:cNvSpPr txBox="1">
            <a:spLocks noGrp="1"/>
          </p:cNvSpPr>
          <p:nvPr>
            <p:ph type="title"/>
          </p:nvPr>
        </p:nvSpPr>
        <p:spPr>
          <a:xfrm>
            <a:off x="6915672" y="2328672"/>
            <a:ext cx="3507200" cy="7636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/>
              <a:t>In Short</a:t>
            </a:r>
            <a:endParaRPr dirty="0"/>
          </a:p>
        </p:txBody>
      </p:sp>
      <p:sp>
        <p:nvSpPr>
          <p:cNvPr id="1634" name="Google Shape;1634;p54"/>
          <p:cNvSpPr txBox="1">
            <a:spLocks noGrp="1"/>
          </p:cNvSpPr>
          <p:nvPr>
            <p:ph type="subTitle" idx="1"/>
          </p:nvPr>
        </p:nvSpPr>
        <p:spPr>
          <a:xfrm>
            <a:off x="6511272" y="3474720"/>
            <a:ext cx="4316000" cy="2122516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Opportunities should be used properly to enrich skill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Weaknesses of skill should be recovered by practicing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/>
              <a:t>Strength are the power skill that will help to get the job</a:t>
            </a:r>
            <a:endParaRPr sz="1600" dirty="0"/>
          </a:p>
        </p:txBody>
      </p:sp>
      <p:grpSp>
        <p:nvGrpSpPr>
          <p:cNvPr id="1635" name="Google Shape;1635;p54"/>
          <p:cNvGrpSpPr/>
          <p:nvPr/>
        </p:nvGrpSpPr>
        <p:grpSpPr>
          <a:xfrm>
            <a:off x="2225829" y="1671734"/>
            <a:ext cx="2311435" cy="3514535"/>
            <a:chOff x="1724135" y="1120426"/>
            <a:chExt cx="1909015" cy="2902655"/>
          </a:xfrm>
        </p:grpSpPr>
        <p:sp>
          <p:nvSpPr>
            <p:cNvPr id="1636" name="Google Shape;1636;p54"/>
            <p:cNvSpPr/>
            <p:nvPr/>
          </p:nvSpPr>
          <p:spPr>
            <a:xfrm>
              <a:off x="1724135" y="1120426"/>
              <a:ext cx="1909015" cy="2902655"/>
            </a:xfrm>
            <a:custGeom>
              <a:avLst/>
              <a:gdLst/>
              <a:ahLst/>
              <a:cxnLst/>
              <a:rect l="l" t="t" r="r" b="b"/>
              <a:pathLst>
                <a:path w="33758" h="51329" extrusionOk="0">
                  <a:moveTo>
                    <a:pt x="2587" y="0"/>
                  </a:moveTo>
                  <a:cubicBezTo>
                    <a:pt x="1162" y="0"/>
                    <a:pt x="0" y="1163"/>
                    <a:pt x="0" y="2600"/>
                  </a:cubicBezTo>
                  <a:lnTo>
                    <a:pt x="0" y="48730"/>
                  </a:lnTo>
                  <a:cubicBezTo>
                    <a:pt x="0" y="50167"/>
                    <a:pt x="1162" y="51329"/>
                    <a:pt x="2587" y="51329"/>
                  </a:cubicBezTo>
                  <a:lnTo>
                    <a:pt x="31158" y="51329"/>
                  </a:lnTo>
                  <a:cubicBezTo>
                    <a:pt x="32595" y="51329"/>
                    <a:pt x="33758" y="50167"/>
                    <a:pt x="33758" y="48730"/>
                  </a:cubicBezTo>
                  <a:lnTo>
                    <a:pt x="33758" y="2600"/>
                  </a:lnTo>
                  <a:cubicBezTo>
                    <a:pt x="33758" y="1163"/>
                    <a:pt x="32595" y="0"/>
                    <a:pt x="3115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37" name="Google Shape;1637;p54"/>
            <p:cNvSpPr/>
            <p:nvPr/>
          </p:nvSpPr>
          <p:spPr>
            <a:xfrm>
              <a:off x="2593676" y="3695332"/>
              <a:ext cx="169933" cy="170781"/>
            </a:xfrm>
            <a:custGeom>
              <a:avLst/>
              <a:gdLst/>
              <a:ahLst/>
              <a:cxnLst/>
              <a:rect l="l" t="t" r="r" b="b"/>
              <a:pathLst>
                <a:path w="3005" h="3020" extrusionOk="0">
                  <a:moveTo>
                    <a:pt x="1503" y="1"/>
                  </a:moveTo>
                  <a:cubicBezTo>
                    <a:pt x="667" y="1"/>
                    <a:pt x="0" y="680"/>
                    <a:pt x="0" y="1504"/>
                  </a:cubicBezTo>
                  <a:cubicBezTo>
                    <a:pt x="0" y="2340"/>
                    <a:pt x="667" y="3019"/>
                    <a:pt x="1503" y="3019"/>
                  </a:cubicBezTo>
                  <a:cubicBezTo>
                    <a:pt x="2326" y="3019"/>
                    <a:pt x="3005" y="2340"/>
                    <a:pt x="3005" y="1504"/>
                  </a:cubicBezTo>
                  <a:cubicBezTo>
                    <a:pt x="3005" y="680"/>
                    <a:pt x="2326" y="1"/>
                    <a:pt x="15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pic>
        <p:nvPicPr>
          <p:cNvPr id="1638" name="Google Shape;1638;p54"/>
          <p:cNvPicPr preferRelativeResize="0"/>
          <p:nvPr/>
        </p:nvPicPr>
        <p:blipFill rotWithShape="1">
          <a:blip r:embed="rId3">
            <a:alphaModFix/>
          </a:blip>
          <a:srcRect l="592" r="602"/>
          <a:stretch/>
        </p:blipFill>
        <p:spPr>
          <a:xfrm>
            <a:off x="2356271" y="1812391"/>
            <a:ext cx="2050400" cy="2713200"/>
          </a:xfrm>
          <a:prstGeom prst="roundRect">
            <a:avLst>
              <a:gd name="adj" fmla="val 0"/>
            </a:avLst>
          </a:prstGeom>
          <a:noFill/>
          <a:ln>
            <a:noFill/>
          </a:ln>
        </p:spPr>
      </p:pic>
      <p:grpSp>
        <p:nvGrpSpPr>
          <p:cNvPr id="1639" name="Google Shape;1639;p54"/>
          <p:cNvGrpSpPr/>
          <p:nvPr/>
        </p:nvGrpSpPr>
        <p:grpSpPr>
          <a:xfrm>
            <a:off x="1035668" y="2328667"/>
            <a:ext cx="1828605" cy="4216367"/>
            <a:chOff x="4662851" y="1818850"/>
            <a:chExt cx="1371454" cy="3162275"/>
          </a:xfrm>
        </p:grpSpPr>
        <p:sp>
          <p:nvSpPr>
            <p:cNvPr id="1640" name="Google Shape;1640;p54"/>
            <p:cNvSpPr/>
            <p:nvPr/>
          </p:nvSpPr>
          <p:spPr>
            <a:xfrm>
              <a:off x="4799505" y="4846125"/>
              <a:ext cx="1234800" cy="135000"/>
            </a:xfrm>
            <a:prstGeom prst="ellipse">
              <a:avLst/>
            </a:prstGeom>
            <a:solidFill>
              <a:srgbClr val="000000">
                <a:alpha val="7819"/>
              </a:srgbClr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pic>
          <p:nvPicPr>
            <p:cNvPr id="1641" name="Google Shape;1641;p54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4662851" y="1818850"/>
              <a:ext cx="1371373" cy="309374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98CE6-5CDE-49DD-B136-2C6DB97B2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References</a:t>
            </a:r>
          </a:p>
        </p:txBody>
      </p:sp>
      <p:sp>
        <p:nvSpPr>
          <p:cNvPr id="4" name="Google Shape;912;p38">
            <a:extLst>
              <a:ext uri="{FF2B5EF4-FFF2-40B4-BE49-F238E27FC236}">
                <a16:creationId xmlns:a16="http://schemas.microsoft.com/office/drawing/2014/main" id="{06DA3FCB-8AF8-49DD-A32B-A0AC23C6CBE1}"/>
              </a:ext>
            </a:extLst>
          </p:cNvPr>
          <p:cNvSpPr txBox="1">
            <a:spLocks/>
          </p:cNvSpPr>
          <p:nvPr/>
        </p:nvSpPr>
        <p:spPr>
          <a:xfrm>
            <a:off x="1084692" y="3685309"/>
            <a:ext cx="10271999" cy="609600"/>
          </a:xfrm>
          <a:prstGeom prst="rect">
            <a:avLst/>
          </a:prstGeom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endParaRPr lang="en-US" kern="0" dirty="0">
              <a:latin typeface="Fjalla One" panose="0200050604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0" dirty="0">
                <a:latin typeface="Fjalla One" panose="02000506040000020004" pitchFamily="2" charset="0"/>
              </a:rPr>
              <a:t>Dada, J.O. and </a:t>
            </a:r>
            <a:r>
              <a:rPr lang="en-US" kern="0" dirty="0" err="1">
                <a:latin typeface="Fjalla One" panose="02000506040000020004" pitchFamily="2" charset="0"/>
              </a:rPr>
              <a:t>Jagboro</a:t>
            </a:r>
            <a:r>
              <a:rPr lang="en-US" kern="0" dirty="0">
                <a:latin typeface="Fjalla One" panose="02000506040000020004" pitchFamily="2" charset="0"/>
              </a:rPr>
              <a:t>, G.O., (2012). Core skills requirement and competencies expected of quantity surveyors: perspectives from quantity surveyors, allied professionals and clients in Nigeria. Australasian Journal of Construction Economics and Building, The, 12(4), pp.78-90.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0" dirty="0">
                <a:latin typeface="Fjalla One" panose="02000506040000020004" pitchFamily="2" charset="0"/>
              </a:rPr>
              <a:t>Eric Garton, M., (2022). Future-Proofing Your Organization. [online] Harvard Business Review. Available at: &lt;https://hbr.org/2021/09/future-proofing-your-organization&gt; [Accessed 2 April 2022].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0" dirty="0">
                <a:latin typeface="Fjalla One" panose="02000506040000020004" pitchFamily="2" charset="0"/>
              </a:rPr>
              <a:t>Prospects.ac.uk. (2022). Actuarial analyst job profile | Prospects.ac.uk. [online] Available at: &lt;https://www.prospects.ac.uk/job-profiles/actuarial-analyst&gt; [Accessed 2 April 2022].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0" dirty="0" err="1">
                <a:latin typeface="Fjalla One" panose="02000506040000020004" pitchFamily="2" charset="0"/>
              </a:rPr>
              <a:t>Sandström</a:t>
            </a:r>
            <a:r>
              <a:rPr lang="en-US" kern="0" dirty="0">
                <a:latin typeface="Fjalla One" panose="02000506040000020004" pitchFamily="2" charset="0"/>
              </a:rPr>
              <a:t>, A., (2016). Handbook of solvency for actuaries and risk managers: theory and practice. CRC Press.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kern="0" dirty="0">
                <a:latin typeface="Fjalla One" panose="02000506040000020004" pitchFamily="2" charset="0"/>
              </a:rPr>
              <a:t>Szabo, F., (2012). Actuaries' survival guide: how to succeed in one of the most desirable professions. Academic Press.</a:t>
            </a:r>
          </a:p>
          <a:p>
            <a:endParaRPr lang="en-US" kern="0" dirty="0">
              <a:latin typeface="Fjalla One" panose="0200050604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kern="0" dirty="0">
              <a:latin typeface="Fjalla One" panose="02000506040000020004" pitchFamily="2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kern="0" dirty="0">
              <a:latin typeface="Fjalla One" panose="0200050604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882474"/>
      </p:ext>
    </p:extLst>
  </p:cSld>
  <p:clrMapOvr>
    <a:masterClrMapping/>
  </p:clrMapOvr>
</p:sld>
</file>

<file path=ppt/theme/theme1.xml><?xml version="1.0" encoding="utf-8"?>
<a:theme xmlns:a="http://schemas.openxmlformats.org/drawingml/2006/main" name="Actuarial Science Major for College by Slidesgo">
  <a:themeElements>
    <a:clrScheme name="Simple Light">
      <a:dk1>
        <a:srgbClr val="382D4B"/>
      </a:dk1>
      <a:lt1>
        <a:srgbClr val="FFFFFF"/>
      </a:lt1>
      <a:dk2>
        <a:srgbClr val="EBE6F1"/>
      </a:dk2>
      <a:lt2>
        <a:srgbClr val="26A6FE"/>
      </a:lt2>
      <a:accent1>
        <a:srgbClr val="0ED290"/>
      </a:accent1>
      <a:accent2>
        <a:srgbClr val="FFBE34"/>
      </a:accent2>
      <a:accent3>
        <a:srgbClr val="AC5191"/>
      </a:accent3>
      <a:accent4>
        <a:srgbClr val="504268"/>
      </a:accent4>
      <a:accent5>
        <a:srgbClr val="7A6EFA"/>
      </a:accent5>
      <a:accent6>
        <a:srgbClr val="80748F"/>
      </a:accent6>
      <a:hlink>
        <a:srgbClr val="AC5191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581</Words>
  <Application>Microsoft Macintosh PowerPoint</Application>
  <PresentationFormat>Widescreen</PresentationFormat>
  <Paragraphs>109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2" baseType="lpstr">
      <vt:lpstr>Arial</vt:lpstr>
      <vt:lpstr>Bebas Neue</vt:lpstr>
      <vt:lpstr>Calibri</vt:lpstr>
      <vt:lpstr>Chivo</vt:lpstr>
      <vt:lpstr>Fira Sans Extra Condensed SemiBold</vt:lpstr>
      <vt:lpstr>Fjalla One</vt:lpstr>
      <vt:lpstr>Nunito Light</vt:lpstr>
      <vt:lpstr>Pacifico</vt:lpstr>
      <vt:lpstr>PT Sans</vt:lpstr>
      <vt:lpstr>Roboto</vt:lpstr>
      <vt:lpstr>Roboto Condensed Light</vt:lpstr>
      <vt:lpstr>Actuarial Science Major for College by Slidesgo</vt:lpstr>
      <vt:lpstr>EMPLOYABILITY SKILL OF ACTUARIAL ANALYST</vt:lpstr>
      <vt:lpstr>Actuarial Analyst</vt:lpstr>
      <vt:lpstr>General &amp; Life Insurance</vt:lpstr>
      <vt:lpstr>REQUIRED SKILL </vt:lpstr>
      <vt:lpstr>SWOT ANALYSIS</vt:lpstr>
      <vt:lpstr>SWOT ANALYSIS</vt:lpstr>
      <vt:lpstr>TIME MANAGEMENT MATRIX TOOL</vt:lpstr>
      <vt:lpstr>PowerPoint Presentation</vt:lpstr>
      <vt:lpstr>In Short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SKILL OF ACTUARIAL ANALYST</dc:title>
  <dc:subject/>
  <dc:creator/>
  <cp:keywords/>
  <dc:description/>
  <cp:lastModifiedBy>Ashiqur Rahman Tanim</cp:lastModifiedBy>
  <cp:revision>21</cp:revision>
  <dcterms:created xsi:type="dcterms:W3CDTF">2022-04-02T08:21:25Z</dcterms:created>
  <dcterms:modified xsi:type="dcterms:W3CDTF">2022-04-02T13:58:40Z</dcterms:modified>
  <cp:category/>
</cp:coreProperties>
</file>